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</p:sldIdLst>
  <p:sldSz cy="6858000" cx="12192000"/>
  <p:notesSz cx="6858000" cy="9144000"/>
  <p:embeddedFontLst>
    <p:embeddedFont>
      <p:font typeface="Quattrocento Sans"/>
      <p:regular r:id="rId92"/>
      <p:bold r:id="rId93"/>
      <p:italic r:id="rId94"/>
      <p:boldItalic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95" Type="http://schemas.openxmlformats.org/officeDocument/2006/relationships/font" Target="fonts/QuattrocentoSans-boldItalic.fntdata"/><Relationship Id="rId50" Type="http://schemas.openxmlformats.org/officeDocument/2006/relationships/slide" Target="slides/slide45.xml"/><Relationship Id="rId94" Type="http://schemas.openxmlformats.org/officeDocument/2006/relationships/font" Target="fonts/QuattrocentoSans-italic.fntdata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font" Target="fonts/QuattrocentoSans-bold.fntdata"/><Relationship Id="rId92" Type="http://schemas.openxmlformats.org/officeDocument/2006/relationships/font" Target="fonts/QuattrocentoSans-regular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6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4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0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3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7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6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8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2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1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5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4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6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8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1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0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3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9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4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5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67713" t="0"/>
          <a:stretch/>
        </p:blipFill>
        <p:spPr>
          <a:xfrm>
            <a:off x="1354346" y="0"/>
            <a:ext cx="29011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255477" y="1076740"/>
            <a:ext cx="6339253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1.KONU: </a:t>
            </a:r>
            <a:r>
              <a:rPr b="0" i="0" lang="tr-TR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KALDIRAÇLAR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2.KONU: 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MAKARALAR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3.KONU: 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EĞİK DÜZLEM, VİDA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4.KONU: 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ÇIKRIK,KASNAK,DİŞLİ ÇARKLAR ve BİLEŞİK MAKİNELER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39-076"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41-604"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45-789"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47-498"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49-341"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51-075" id="162" name="Google Shape;1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01-06-748" id="167" name="Google Shape;1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13"/>
            <a:ext cx="12192000" cy="66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01-08-737" id="172" name="Google Shape;1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13"/>
            <a:ext cx="12192000" cy="66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5-16-193"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6-30-758" id="182" name="Google Shape;1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02-508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5-28-107"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5-30-086" id="192" name="Google Shape;1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32-479"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34-427" id="202" name="Google Shape;2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39-939" id="207" name="Google Shape;2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42-060" id="212" name="Google Shape;2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44-389" id="217" name="Google Shape;2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47-659" id="222" name="Google Shape;2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50-561" id="227" name="Google Shape;2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55-781" id="232" name="Google Shape;232;p41"/>
          <p:cNvPicPr preferRelativeResize="0"/>
          <p:nvPr/>
        </p:nvPicPr>
        <p:blipFill rotWithShape="1">
          <a:blip r:embed="rId3">
            <a:alphaModFix/>
          </a:blip>
          <a:srcRect b="2773" l="0" r="0" t="0"/>
          <a:stretch/>
        </p:blipFill>
        <p:spPr>
          <a:xfrm>
            <a:off x="0" y="280989"/>
            <a:ext cx="12192000" cy="611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12-526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832"/>
            <a:ext cx="12192000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86264" y="4852829"/>
            <a:ext cx="661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</a:t>
            </a:r>
            <a:r>
              <a:rPr b="1" i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Bazı basit makineler hızdan ve zamandan kazanç sağlarlar.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00-357" id="237" name="Google Shape;237;p42"/>
          <p:cNvPicPr preferRelativeResize="0"/>
          <p:nvPr/>
        </p:nvPicPr>
        <p:blipFill rotWithShape="1">
          <a:blip r:embed="rId3">
            <a:alphaModFix/>
          </a:blip>
          <a:srcRect b="2495" l="0" r="0" t="0"/>
          <a:stretch/>
        </p:blipFill>
        <p:spPr>
          <a:xfrm>
            <a:off x="0" y="280988"/>
            <a:ext cx="12192000" cy="613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03-295" id="242" name="Google Shape;242;p43"/>
          <p:cNvPicPr preferRelativeResize="0"/>
          <p:nvPr/>
        </p:nvPicPr>
        <p:blipFill rotWithShape="1">
          <a:blip r:embed="rId3">
            <a:alphaModFix/>
          </a:blip>
          <a:srcRect b="2215" l="0" r="0" t="0"/>
          <a:stretch/>
        </p:blipFill>
        <p:spPr>
          <a:xfrm>
            <a:off x="0" y="280988"/>
            <a:ext cx="12192000" cy="615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52-676" id="247" name="Google Shape;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7-53-923" id="252" name="Google Shape;2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05-963" id="257" name="Google Shape;2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38-963" id="262" name="Google Shape;26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42-401" id="267" name="Google Shape;267;p48"/>
          <p:cNvPicPr preferRelativeResize="0"/>
          <p:nvPr/>
        </p:nvPicPr>
        <p:blipFill rotWithShape="1">
          <a:blip r:embed="rId3">
            <a:alphaModFix/>
          </a:blip>
          <a:srcRect b="2075" l="0" r="0" t="0"/>
          <a:stretch/>
        </p:blipFill>
        <p:spPr>
          <a:xfrm>
            <a:off x="0" y="280989"/>
            <a:ext cx="12192000" cy="616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49-058" id="272" name="Google Shape;2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53-089" id="277" name="Google Shape;27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55-238" id="282" name="Google Shape;2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16-510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56-856" id="287" name="Google Shape;2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8-59-571" id="292" name="Google Shape;2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01-821" id="297" name="Google Shape;2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03-843" id="302" name="Google Shape;3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05-150" id="307" name="Google Shape;3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07-855" id="312" name="Google Shape;3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11-549" id="317" name="Google Shape;3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14-191" id="322" name="Google Shape;3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06-53-380" id="327" name="Google Shape;32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06-57-891" id="332" name="Google Shape;33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21-434"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07-12-883" id="337" name="Google Shape;33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07-17-892" id="342" name="Google Shape;34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17-395" id="347" name="Google Shape;34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19-053" id="352" name="Google Shape;35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20-459" id="357" name="Google Shape;35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21-632" id="362" name="Google Shape;36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22-897" id="367" name="Google Shape;36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23-709" id="372" name="Google Shape;37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30-099" id="377" name="Google Shape;37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31-884" id="382" name="Google Shape;38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22-824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33-424" id="387" name="Google Shape;38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35-773" id="392" name="Google Shape;3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37-171" id="397" name="Google Shape;39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38-542" id="402" name="Google Shape;40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6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25-825" id="415" name="Google Shape;41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27-534" id="420" name="Google Shape;42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51-265" id="425" name="Google Shape;42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56-894" id="430" name="Google Shape;4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9-59-006" id="435" name="Google Shape;43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24-304"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00-586" id="440" name="Google Shape;4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02-157" id="445" name="Google Shape;44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03-901" id="450" name="Google Shape;45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06-066" id="455" name="Google Shape;45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07-700" id="460" name="Google Shape;4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14-365" id="465" name="Google Shape;46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16-293" id="470" name="Google Shape;47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18-588" id="475" name="Google Shape;47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20-381" id="480" name="Google Shape;48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22-277" id="485" name="Google Shape;48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25-884"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23-852" id="490" name="Google Shape;49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29-057" id="495" name="Google Shape;49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30-692" id="500" name="Google Shape;50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37-867" id="505" name="Google Shape;50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0"/>
            <a:ext cx="121538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30-39-444" id="510" name="Google Shape;510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0"/>
            <a:ext cx="121538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6-004" id="515" name="Google Shape;51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7-261" id="520" name="Google Shape;52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5 12-24-27-381"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