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6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0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2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1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6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1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0-135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1-242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2-339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3-315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4-839"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6-251"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9-269"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1-422"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3-093"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4-711"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6-036"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07-21-256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913" y="0"/>
            <a:ext cx="11050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7-333" id="183" name="Google Shape;1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8-709" id="188" name="Google Shape;1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0-019" id="193" name="Google Shape;1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1-429" id="198" name="Google Shape;1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3-398" id="203" name="Google Shape;20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4-577" id="208" name="Google Shape;20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5-916" id="213" name="Google Shape;2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10-13-106" id="218" name="Google Shape;2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/>
          <p:nvPr/>
        </p:nvSpPr>
        <p:spPr>
          <a:xfrm>
            <a:off x="1529862" y="536331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9"/>
          <p:cNvSpPr/>
          <p:nvPr/>
        </p:nvSpPr>
        <p:spPr>
          <a:xfrm>
            <a:off x="1699846" y="3283927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10-14-919"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0"/>
          <p:cNvSpPr/>
          <p:nvPr/>
        </p:nvSpPr>
        <p:spPr>
          <a:xfrm>
            <a:off x="1529862" y="536331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0"/>
          <p:cNvSpPr/>
          <p:nvPr/>
        </p:nvSpPr>
        <p:spPr>
          <a:xfrm>
            <a:off x="1699847" y="3283927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ctrTitle"/>
          </p:nvPr>
        </p:nvSpPr>
        <p:spPr>
          <a:xfrm>
            <a:off x="1391858" y="1490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2-069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7-061" id="237" name="Google Shape;23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8-395" id="242" name="Google Shape;2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00-643" id="247" name="Google Shape;24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02-570" id="252" name="Google Shape;2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10-603" id="257" name="Google Shape;2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12-129" id="262" name="Google Shape;26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35-833" id="267" name="Google Shape;2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37-615" id="272" name="Google Shape;27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8-073" id="277" name="Google Shape;2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9-431" id="282" name="Google Shape;28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3-830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2-11-541" id="287" name="Google Shape;2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2-13-228" id="292" name="Google Shape;29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3-533" id="297" name="Google Shape;29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4-667" id="302" name="Google Shape;30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24-835" id="307" name="Google Shape;3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22-953" id="312" name="Google Shape;31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30-649" id="317" name="Google Shape;3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8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32-012"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9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tr-TR" sz="4800">
                <a:solidFill>
                  <a:srgbClr val="FF0000"/>
                </a:solidFill>
              </a:rPr>
              <a:t>BİLEŞİK MAKİNELER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okano\Desktop\Ekran Alıntısı.JPG" id="334" name="Google Shape;334;p61"/>
          <p:cNvPicPr preferRelativeResize="0"/>
          <p:nvPr/>
        </p:nvPicPr>
        <p:blipFill rotWithShape="1">
          <a:blip r:embed="rId3">
            <a:alphaModFix/>
          </a:blip>
          <a:srcRect b="48686" l="-209" r="208" t="-7060"/>
          <a:stretch/>
        </p:blipFill>
        <p:spPr>
          <a:xfrm>
            <a:off x="2791569" y="-822960"/>
            <a:ext cx="6139071" cy="76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5-012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okano\Desktop\Ekran Alıntısı.JPG" id="339" name="Google Shape;339;p62"/>
          <p:cNvPicPr preferRelativeResize="0"/>
          <p:nvPr/>
        </p:nvPicPr>
        <p:blipFill rotWithShape="1">
          <a:blip r:embed="rId3">
            <a:alphaModFix/>
          </a:blip>
          <a:srcRect b="0" l="0" r="0" t="51842"/>
          <a:stretch/>
        </p:blipFill>
        <p:spPr>
          <a:xfrm>
            <a:off x="3405187" y="182880"/>
            <a:ext cx="5484813" cy="59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3"/>
          <p:cNvSpPr txBox="1"/>
          <p:nvPr>
            <p:ph type="ctrTitle"/>
          </p:nvPr>
        </p:nvSpPr>
        <p:spPr>
          <a:xfrm>
            <a:off x="1391858" y="1490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58-37-229" id="349" name="Google Shape;34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3" y="0"/>
            <a:ext cx="11890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4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58-38-599" id="355" name="Google Shape;35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3" y="0"/>
            <a:ext cx="11890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5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59-258" id="361" name="Google Shape;36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6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4-00-690" id="367" name="Google Shape;36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7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4-25-854" id="373" name="Google Shape;37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8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4-27-966" id="379" name="Google Shape;3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9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6-709" id="385" name="Google Shape;38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8-068" id="390" name="Google Shape;39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6-419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9-480" id="395" name="Google Shape;39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00-905" id="400" name="Google Shape;40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4-600" id="405" name="Google Shape;4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6-629" id="410" name="Google Shape;41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30-123" id="415" name="Google Shape;41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31-721" id="420" name="Google Shape;42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0-077" id="425" name="Google Shape;4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1-741" id="430" name="Google Shape;43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7-712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8-794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9-981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