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3" r:id="rId3"/>
    <p:sldId id="334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482" r:id="rId20"/>
    <p:sldId id="342" r:id="rId21"/>
    <p:sldId id="473" r:id="rId22"/>
    <p:sldId id="343" r:id="rId23"/>
    <p:sldId id="354" r:id="rId24"/>
    <p:sldId id="361" r:id="rId25"/>
    <p:sldId id="355" r:id="rId26"/>
    <p:sldId id="484" r:id="rId27"/>
    <p:sldId id="362" r:id="rId28"/>
    <p:sldId id="359" r:id="rId29"/>
    <p:sldId id="357" r:id="rId30"/>
    <p:sldId id="483" r:id="rId31"/>
    <p:sldId id="478" r:id="rId32"/>
    <p:sldId id="356" r:id="rId33"/>
    <p:sldId id="485" r:id="rId34"/>
    <p:sldId id="476" r:id="rId35"/>
    <p:sldId id="360" r:id="rId36"/>
    <p:sldId id="480" r:id="rId37"/>
    <p:sldId id="481" r:id="rId38"/>
    <p:sldId id="509" r:id="rId39"/>
    <p:sldId id="363" r:id="rId40"/>
    <p:sldId id="364" r:id="rId41"/>
    <p:sldId id="474" r:id="rId42"/>
    <p:sldId id="365" r:id="rId43"/>
    <p:sldId id="366" r:id="rId44"/>
    <p:sldId id="475" r:id="rId45"/>
    <p:sldId id="368" r:id="rId46"/>
    <p:sldId id="369" r:id="rId47"/>
    <p:sldId id="370" r:id="rId48"/>
    <p:sldId id="486" r:id="rId49"/>
    <p:sldId id="479" r:id="rId50"/>
    <p:sldId id="477" r:id="rId51"/>
    <p:sldId id="301" r:id="rId52"/>
    <p:sldId id="371" r:id="rId53"/>
    <p:sldId id="491" r:id="rId54"/>
    <p:sldId id="500" r:id="rId55"/>
    <p:sldId id="503" r:id="rId56"/>
    <p:sldId id="502" r:id="rId57"/>
    <p:sldId id="504" r:id="rId58"/>
    <p:sldId id="505" r:id="rId59"/>
    <p:sldId id="506" r:id="rId60"/>
    <p:sldId id="507" r:id="rId61"/>
    <p:sldId id="508" r:id="rId62"/>
    <p:sldId id="372" r:id="rId63"/>
    <p:sldId id="492" r:id="rId64"/>
    <p:sldId id="487" r:id="rId65"/>
    <p:sldId id="493" r:id="rId66"/>
    <p:sldId id="488" r:id="rId67"/>
    <p:sldId id="494" r:id="rId68"/>
    <p:sldId id="489" r:id="rId69"/>
    <p:sldId id="495" r:id="rId70"/>
    <p:sldId id="373" r:id="rId71"/>
    <p:sldId id="496" r:id="rId72"/>
    <p:sldId id="374" r:id="rId73"/>
    <p:sldId id="497" r:id="rId74"/>
    <p:sldId id="344" r:id="rId75"/>
    <p:sldId id="498" r:id="rId76"/>
    <p:sldId id="345" r:id="rId77"/>
    <p:sldId id="499" r:id="rId78"/>
    <p:sldId id="490" r:id="rId79"/>
    <p:sldId id="472" r:id="rId80"/>
    <p:sldId id="314" r:id="rId8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D4897-6838-49CB-B397-F8F3DFF928F7}" v="2" dt="2022-03-02T19:35:08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F4B2B2CB-ED82-414F-AF54-0387B2B51425}"/>
    <pc:docChg chg="undo custSel addSld delSld modSld sldOrd">
      <pc:chgData name="kursat ymn" userId="47174fbee67923fe" providerId="LiveId" clId="{F4B2B2CB-ED82-414F-AF54-0387B2B51425}" dt="2022-02-07T20:39:43.427" v="2047" actId="20577"/>
      <pc:docMkLst>
        <pc:docMk/>
      </pc:docMkLst>
      <pc:sldChg chg="addSp delSp modSp mod setBg setClrOvrMap">
        <pc:chgData name="kursat ymn" userId="47174fbee67923fe" providerId="LiveId" clId="{F4B2B2CB-ED82-414F-AF54-0387B2B51425}" dt="2022-01-22T18:06:46.725" v="63" actId="1076"/>
        <pc:sldMkLst>
          <pc:docMk/>
          <pc:sldMk cId="3378211033" sldId="257"/>
        </pc:sldMkLst>
        <pc:spChg chg="add mod">
          <ac:chgData name="kursat ymn" userId="47174fbee67923fe" providerId="LiveId" clId="{F4B2B2CB-ED82-414F-AF54-0387B2B51425}" dt="2022-01-22T18:06:46.725" v="63" actId="1076"/>
          <ac:spMkLst>
            <pc:docMk/>
            <pc:sldMk cId="3378211033" sldId="257"/>
            <ac:spMk id="3" creationId="{4768CCC9-377C-4146-8C5D-EF23BB63D6AF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20" creationId="{C20267F5-D4E6-477A-A590-81F2ABD1B862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22" creationId="{F6E384F5-137A-40B1-97F0-694CC6ECD59C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24" creationId="{9DBC4630-03DA-474F-BBCB-BA3AE6B317A4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26" creationId="{DB6FE6A8-3E05-4C40-9190-B19BFD524416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28" creationId="{38315451-BA4E-4F56-BA8A-9CCCA5A0DC22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30" creationId="{5665E03E-3504-4366-BFC7-0CDEDC637069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32" creationId="{78418A25-6EAC-4140-BFE6-284E1925B5EE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34" creationId="{A9A95DA0-8F7C-4AB7-B890-22075705D2D3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36" creationId="{6B9D64DB-4D5C-4A91-B45F-F301E3174F9F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38" creationId="{E2193FF3-0731-4CB1-A0ED-1F3321A42090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40" creationId="{CB14CE1B-4BC5-4EF2-BE3D-05E4F580B3DB}"/>
          </ac:spMkLst>
        </pc:spChg>
        <pc:spChg chg="add">
          <ac:chgData name="kursat ymn" userId="47174fbee67923fe" providerId="LiveId" clId="{F4B2B2CB-ED82-414F-AF54-0387B2B51425}" dt="2022-01-22T18:05:38.466" v="33" actId="26606"/>
          <ac:spMkLst>
            <pc:docMk/>
            <pc:sldMk cId="3378211033" sldId="257"/>
            <ac:spMk id="42" creationId="{A1CCC4E2-0E38-41AA-A1C5-DBB03438714F}"/>
          </ac:spMkLst>
        </pc:spChg>
        <pc:picChg chg="mod ord">
          <ac:chgData name="kursat ymn" userId="47174fbee67923fe" providerId="LiveId" clId="{F4B2B2CB-ED82-414F-AF54-0387B2B51425}" dt="2022-01-22T18:05:48.378" v="36" actId="14100"/>
          <ac:picMkLst>
            <pc:docMk/>
            <pc:sldMk cId="3378211033" sldId="257"/>
            <ac:picMk id="2" creationId="{25A466F7-7863-404E-8B48-6B12A2A84034}"/>
          </ac:picMkLst>
        </pc:picChg>
        <pc:picChg chg="add mod ord">
          <ac:chgData name="kursat ymn" userId="47174fbee67923fe" providerId="LiveId" clId="{F4B2B2CB-ED82-414F-AF54-0387B2B51425}" dt="2022-01-22T18:05:49.450" v="37" actId="1076"/>
          <ac:picMkLst>
            <pc:docMk/>
            <pc:sldMk cId="3378211033" sldId="257"/>
            <ac:picMk id="5" creationId="{2D04BA6B-B88F-4C6C-AAE6-7DACA47568FB}"/>
          </ac:picMkLst>
        </pc:picChg>
        <pc:picChg chg="add mod ord">
          <ac:chgData name="kursat ymn" userId="47174fbee67923fe" providerId="LiveId" clId="{F4B2B2CB-ED82-414F-AF54-0387B2B51425}" dt="2022-01-22T18:06:10.310" v="49" actId="14100"/>
          <ac:picMkLst>
            <pc:docMk/>
            <pc:sldMk cId="3378211033" sldId="257"/>
            <ac:picMk id="7" creationId="{37668AC4-2C49-4FC4-A6E4-9B82CF4DC295}"/>
          </ac:picMkLst>
        </pc:picChg>
        <pc:picChg chg="add mod">
          <ac:chgData name="kursat ymn" userId="47174fbee67923fe" providerId="LiveId" clId="{F4B2B2CB-ED82-414F-AF54-0387B2B51425}" dt="2022-01-22T18:05:38.466" v="33" actId="26606"/>
          <ac:picMkLst>
            <pc:docMk/>
            <pc:sldMk cId="3378211033" sldId="257"/>
            <ac:picMk id="9" creationId="{4A70DBB0-2F89-49B4-B036-0C9BEA93C022}"/>
          </ac:picMkLst>
        </pc:picChg>
        <pc:picChg chg="add del mod">
          <ac:chgData name="kursat ymn" userId="47174fbee67923fe" providerId="LiveId" clId="{F4B2B2CB-ED82-414F-AF54-0387B2B51425}" dt="2022-01-22T18:06:18.411" v="53" actId="478"/>
          <ac:picMkLst>
            <pc:docMk/>
            <pc:sldMk cId="3378211033" sldId="257"/>
            <ac:picMk id="11" creationId="{92AB633C-6F25-4F78-912B-32CEF6436652}"/>
          </ac:picMkLst>
        </pc:picChg>
        <pc:picChg chg="add mod">
          <ac:chgData name="kursat ymn" userId="47174fbee67923fe" providerId="LiveId" clId="{F4B2B2CB-ED82-414F-AF54-0387B2B51425}" dt="2022-01-22T18:05:55.698" v="40" actId="14100"/>
          <ac:picMkLst>
            <pc:docMk/>
            <pc:sldMk cId="3378211033" sldId="257"/>
            <ac:picMk id="13" creationId="{2F1F7CB6-46B0-41F4-9446-74B04EF82DB5}"/>
          </ac:picMkLst>
        </pc:picChg>
        <pc:picChg chg="add mod ord">
          <ac:chgData name="kursat ymn" userId="47174fbee67923fe" providerId="LiveId" clId="{F4B2B2CB-ED82-414F-AF54-0387B2B51425}" dt="2022-01-22T18:06:15.778" v="52" actId="1076"/>
          <ac:picMkLst>
            <pc:docMk/>
            <pc:sldMk cId="3378211033" sldId="257"/>
            <ac:picMk id="15" creationId="{370EB202-1C4E-472F-85A1-9CAB7C1ADDE6}"/>
          </ac:picMkLst>
        </pc:picChg>
        <pc:picChg chg="add del">
          <ac:chgData name="kursat ymn" userId="47174fbee67923fe" providerId="LiveId" clId="{F4B2B2CB-ED82-414F-AF54-0387B2B51425}" dt="2022-01-22T18:04:47.069" v="32" actId="21"/>
          <ac:picMkLst>
            <pc:docMk/>
            <pc:sldMk cId="3378211033" sldId="257"/>
            <ac:picMk id="17" creationId="{7258396B-8298-4CBE-A263-49C4662E95F4}"/>
          </ac:picMkLst>
        </pc:picChg>
        <pc:picChg chg="add del">
          <ac:chgData name="kursat ymn" userId="47174fbee67923fe" providerId="LiveId" clId="{F4B2B2CB-ED82-414F-AF54-0387B2B51425}" dt="2022-01-22T18:04:43.351" v="30" actId="21"/>
          <ac:picMkLst>
            <pc:docMk/>
            <pc:sldMk cId="3378211033" sldId="257"/>
            <ac:picMk id="19" creationId="{6D24EC29-3D89-493C-BBFA-D88A178DE71E}"/>
          </ac:picMkLst>
        </pc:picChg>
        <pc:picChg chg="add del">
          <ac:chgData name="kursat ymn" userId="47174fbee67923fe" providerId="LiveId" clId="{F4B2B2CB-ED82-414F-AF54-0387B2B51425}" dt="2022-01-22T18:04:36.075" v="28" actId="21"/>
          <ac:picMkLst>
            <pc:docMk/>
            <pc:sldMk cId="3378211033" sldId="257"/>
            <ac:picMk id="21" creationId="{E20F6B34-3697-414F-95C2-4DB774A2C54A}"/>
          </ac:picMkLst>
        </pc:picChg>
        <pc:picChg chg="add mod">
          <ac:chgData name="kursat ymn" userId="47174fbee67923fe" providerId="LiveId" clId="{F4B2B2CB-ED82-414F-AF54-0387B2B51425}" dt="2022-01-22T18:06:11.315" v="50" actId="1076"/>
          <ac:picMkLst>
            <pc:docMk/>
            <pc:sldMk cId="3378211033" sldId="257"/>
            <ac:picMk id="33" creationId="{59639711-FB59-4FE2-9694-18A045195BB3}"/>
          </ac:picMkLst>
        </pc:picChg>
        <pc:picChg chg="add mod">
          <ac:chgData name="kursat ymn" userId="47174fbee67923fe" providerId="LiveId" clId="{F4B2B2CB-ED82-414F-AF54-0387B2B51425}" dt="2022-01-22T18:06:30.180" v="58" actId="14100"/>
          <ac:picMkLst>
            <pc:docMk/>
            <pc:sldMk cId="3378211033" sldId="257"/>
            <ac:picMk id="35" creationId="{CCEE9F7C-A18D-4778-AF14-6D3FC4D605CF}"/>
          </ac:picMkLst>
        </pc:picChg>
      </pc:sldChg>
      <pc:sldChg chg="del">
        <pc:chgData name="kursat ymn" userId="47174fbee67923fe" providerId="LiveId" clId="{F4B2B2CB-ED82-414F-AF54-0387B2B51425}" dt="2022-02-07T18:56:27.683" v="1627" actId="47"/>
        <pc:sldMkLst>
          <pc:docMk/>
          <pc:sldMk cId="4291533412" sldId="281"/>
        </pc:sldMkLst>
      </pc:sldChg>
      <pc:sldChg chg="del">
        <pc:chgData name="kursat ymn" userId="47174fbee67923fe" providerId="LiveId" clId="{F4B2B2CB-ED82-414F-AF54-0387B2B51425}" dt="2022-02-07T18:56:26.946" v="1626" actId="47"/>
        <pc:sldMkLst>
          <pc:docMk/>
          <pc:sldMk cId="1492955838" sldId="282"/>
        </pc:sldMkLst>
      </pc:sldChg>
      <pc:sldChg chg="del">
        <pc:chgData name="kursat ymn" userId="47174fbee67923fe" providerId="LiveId" clId="{F4B2B2CB-ED82-414F-AF54-0387B2B51425}" dt="2022-02-07T18:56:28.510" v="1628" actId="47"/>
        <pc:sldMkLst>
          <pc:docMk/>
          <pc:sldMk cId="2968452759" sldId="297"/>
        </pc:sldMkLst>
      </pc:sldChg>
      <pc:sldChg chg="modSp mod ord">
        <pc:chgData name="kursat ymn" userId="47174fbee67923fe" providerId="LiveId" clId="{F4B2B2CB-ED82-414F-AF54-0387B2B51425}" dt="2022-02-07T18:57:00.191" v="1644" actId="27636"/>
        <pc:sldMkLst>
          <pc:docMk/>
          <pc:sldMk cId="2239695162" sldId="301"/>
        </pc:sldMkLst>
        <pc:spChg chg="mod">
          <ac:chgData name="kursat ymn" userId="47174fbee67923fe" providerId="LiveId" clId="{F4B2B2CB-ED82-414F-AF54-0387B2B51425}" dt="2022-02-07T18:57:00.191" v="1644" actId="27636"/>
          <ac:spMkLst>
            <pc:docMk/>
            <pc:sldMk cId="2239695162" sldId="301"/>
            <ac:spMk id="4" creationId="{2034F318-0DA0-44D8-A98B-3B914607AEA3}"/>
          </ac:spMkLst>
        </pc:spChg>
      </pc:sldChg>
      <pc:sldChg chg="add">
        <pc:chgData name="kursat ymn" userId="47174fbee67923fe" providerId="LiveId" clId="{F4B2B2CB-ED82-414F-AF54-0387B2B51425}" dt="2022-02-07T20:24:24.848" v="1846"/>
        <pc:sldMkLst>
          <pc:docMk/>
          <pc:sldMk cId="2356810746" sldId="314"/>
        </pc:sldMkLst>
      </pc:sldChg>
      <pc:sldChg chg="del">
        <pc:chgData name="kursat ymn" userId="47174fbee67923fe" providerId="LiveId" clId="{F4B2B2CB-ED82-414F-AF54-0387B2B51425}" dt="2022-01-22T20:13:31.146" v="936" actId="47"/>
        <pc:sldMkLst>
          <pc:docMk/>
          <pc:sldMk cId="0" sldId="332"/>
        </pc:sldMkLst>
      </pc:sldChg>
      <pc:sldChg chg="addSp delSp modSp mod setBg">
        <pc:chgData name="kursat ymn" userId="47174fbee67923fe" providerId="LiveId" clId="{F4B2B2CB-ED82-414F-AF54-0387B2B51425}" dt="2022-01-22T20:27:31.287" v="950" actId="2710"/>
        <pc:sldMkLst>
          <pc:docMk/>
          <pc:sldMk cId="2858780841" sldId="333"/>
        </pc:sldMkLst>
        <pc:spChg chg="add mod ord">
          <ac:chgData name="kursat ymn" userId="47174fbee67923fe" providerId="LiveId" clId="{F4B2B2CB-ED82-414F-AF54-0387B2B51425}" dt="2022-01-22T20:27:31.287" v="950" actId="2710"/>
          <ac:spMkLst>
            <pc:docMk/>
            <pc:sldMk cId="2858780841" sldId="333"/>
            <ac:spMk id="6" creationId="{2D7683B8-6A03-4D59-B72A-BFA073470CB6}"/>
          </ac:spMkLst>
        </pc:spChg>
        <pc:picChg chg="ord">
          <ac:chgData name="kursat ymn" userId="47174fbee67923fe" providerId="LiveId" clId="{F4B2B2CB-ED82-414F-AF54-0387B2B51425}" dt="2022-01-22T20:26:49.406" v="944" actId="26606"/>
          <ac:picMkLst>
            <pc:docMk/>
            <pc:sldMk cId="2858780841" sldId="333"/>
            <ac:picMk id="2" creationId="{25A466F7-7863-404E-8B48-6B12A2A84034}"/>
          </ac:picMkLst>
        </pc:picChg>
        <pc:picChg chg="add del mod">
          <ac:chgData name="kursat ymn" userId="47174fbee67923fe" providerId="LiveId" clId="{F4B2B2CB-ED82-414F-AF54-0387B2B51425}" dt="2022-01-22T18:06:01.942" v="43" actId="21"/>
          <ac:picMkLst>
            <pc:docMk/>
            <pc:sldMk cId="2858780841" sldId="333"/>
            <ac:picMk id="3" creationId="{23AB954D-1BF7-4ACD-AC10-5537A2664736}"/>
          </ac:picMkLst>
        </pc:picChg>
        <pc:picChg chg="add del mod">
          <ac:chgData name="kursat ymn" userId="47174fbee67923fe" providerId="LiveId" clId="{F4B2B2CB-ED82-414F-AF54-0387B2B51425}" dt="2022-01-22T18:06:20.670" v="54" actId="21"/>
          <ac:picMkLst>
            <pc:docMk/>
            <pc:sldMk cId="2858780841" sldId="333"/>
            <ac:picMk id="4" creationId="{A4D3523C-3E88-4495-A78F-D7A541D98247}"/>
          </ac:picMkLst>
        </pc:picChg>
        <pc:picChg chg="add del">
          <ac:chgData name="kursat ymn" userId="47174fbee67923fe" providerId="LiveId" clId="{F4B2B2CB-ED82-414F-AF54-0387B2B51425}" dt="2022-01-22T20:26:44.709" v="942" actId="478"/>
          <ac:picMkLst>
            <pc:docMk/>
            <pc:sldMk cId="2858780841" sldId="333"/>
            <ac:picMk id="1026" creationId="{AC1814B1-9179-41ED-B1FE-9686CF97CFF0}"/>
          </ac:picMkLst>
        </pc:picChg>
        <pc:picChg chg="add mod">
          <ac:chgData name="kursat ymn" userId="47174fbee67923fe" providerId="LiveId" clId="{F4B2B2CB-ED82-414F-AF54-0387B2B51425}" dt="2022-01-22T20:26:57.381" v="946" actId="732"/>
          <ac:picMkLst>
            <pc:docMk/>
            <pc:sldMk cId="2858780841" sldId="333"/>
            <ac:picMk id="1028" creationId="{5D3E934A-885C-4740-9E38-02ABB51212B6}"/>
          </ac:picMkLst>
        </pc:picChg>
      </pc:sldChg>
      <pc:sldChg chg="addSp modSp mod ord setBg">
        <pc:chgData name="kursat ymn" userId="47174fbee67923fe" providerId="LiveId" clId="{F4B2B2CB-ED82-414F-AF54-0387B2B51425}" dt="2022-01-22T20:31:08.005" v="955" actId="2710"/>
        <pc:sldMkLst>
          <pc:docMk/>
          <pc:sldMk cId="4128359041" sldId="334"/>
        </pc:sldMkLst>
        <pc:spChg chg="add mod">
          <ac:chgData name="kursat ymn" userId="47174fbee67923fe" providerId="LiveId" clId="{F4B2B2CB-ED82-414F-AF54-0387B2B51425}" dt="2022-01-22T20:31:08.005" v="955" actId="2710"/>
          <ac:spMkLst>
            <pc:docMk/>
            <pc:sldMk cId="4128359041" sldId="334"/>
            <ac:spMk id="4" creationId="{EEB05CB7-409C-4BBF-B817-7CD7018B87E1}"/>
          </ac:spMkLst>
        </pc:spChg>
        <pc:spChg chg="add">
          <ac:chgData name="kursat ymn" userId="47174fbee67923fe" providerId="LiveId" clId="{F4B2B2CB-ED82-414F-AF54-0387B2B51425}" dt="2022-01-22T20:31:01.210" v="953" actId="26606"/>
          <ac:spMkLst>
            <pc:docMk/>
            <pc:sldMk cId="4128359041" sldId="334"/>
            <ac:spMk id="73" creationId="{A7AE9375-4664-4DB2-922D-2782A6E439AC}"/>
          </ac:spMkLst>
        </pc:spChg>
        <pc:spChg chg="add">
          <ac:chgData name="kursat ymn" userId="47174fbee67923fe" providerId="LiveId" clId="{F4B2B2CB-ED82-414F-AF54-0387B2B51425}" dt="2022-01-22T20:31:01.210" v="953" actId="26606"/>
          <ac:spMkLst>
            <pc:docMk/>
            <pc:sldMk cId="4128359041" sldId="334"/>
            <ac:spMk id="77" creationId="{C87417AF-190E-4D6E-AFA6-7D3E84B0B430}"/>
          </ac:spMkLst>
        </pc:spChg>
        <pc:spChg chg="add">
          <ac:chgData name="kursat ymn" userId="47174fbee67923fe" providerId="LiveId" clId="{F4B2B2CB-ED82-414F-AF54-0387B2B51425}" dt="2022-01-22T20:31:01.210" v="953" actId="26606"/>
          <ac:spMkLst>
            <pc:docMk/>
            <pc:sldMk cId="4128359041" sldId="334"/>
            <ac:spMk id="79" creationId="{80B30ED8-273E-4C07-8568-2FE5CC5C483D}"/>
          </ac:spMkLst>
        </pc:spChg>
        <pc:picChg chg="ord">
          <ac:chgData name="kursat ymn" userId="47174fbee67923fe" providerId="LiveId" clId="{F4B2B2CB-ED82-414F-AF54-0387B2B51425}" dt="2022-01-22T20:31:01.210" v="953" actId="26606"/>
          <ac:picMkLst>
            <pc:docMk/>
            <pc:sldMk cId="4128359041" sldId="334"/>
            <ac:picMk id="2" creationId="{25A466F7-7863-404E-8B48-6B12A2A84034}"/>
          </ac:picMkLst>
        </pc:picChg>
        <pc:picChg chg="add mod ord">
          <ac:chgData name="kursat ymn" userId="47174fbee67923fe" providerId="LiveId" clId="{F4B2B2CB-ED82-414F-AF54-0387B2B51425}" dt="2022-01-22T20:31:01.210" v="953" actId="26606"/>
          <ac:picMkLst>
            <pc:docMk/>
            <pc:sldMk cId="4128359041" sldId="334"/>
            <ac:picMk id="2050" creationId="{F1D97A8F-7728-4C78-8B28-DA1A5D20C259}"/>
          </ac:picMkLst>
        </pc:picChg>
        <pc:picChg chg="add mod">
          <ac:chgData name="kursat ymn" userId="47174fbee67923fe" providerId="LiveId" clId="{F4B2B2CB-ED82-414F-AF54-0387B2B51425}" dt="2022-01-22T20:31:01.210" v="953" actId="26606"/>
          <ac:picMkLst>
            <pc:docMk/>
            <pc:sldMk cId="4128359041" sldId="334"/>
            <ac:picMk id="2052" creationId="{9EF5B721-AA00-459C-9562-00646E51D2E5}"/>
          </ac:picMkLst>
        </pc:picChg>
        <pc:cxnChg chg="add">
          <ac:chgData name="kursat ymn" userId="47174fbee67923fe" providerId="LiveId" clId="{F4B2B2CB-ED82-414F-AF54-0387B2B51425}" dt="2022-01-22T20:31:01.210" v="953" actId="26606"/>
          <ac:cxnSpMkLst>
            <pc:docMk/>
            <pc:sldMk cId="4128359041" sldId="334"/>
            <ac:cxnSpMk id="75" creationId="{EE504C98-6397-41C1-A8D8-2D9C4ED307E0}"/>
          </ac:cxnSpMkLst>
        </pc:cxnChg>
      </pc:sldChg>
      <pc:sldChg chg="addSp modSp mod setBg setClrOvrMap">
        <pc:chgData name="kursat ymn" userId="47174fbee67923fe" providerId="LiveId" clId="{F4B2B2CB-ED82-414F-AF54-0387B2B51425}" dt="2022-01-23T12:56:27.759" v="1129" actId="20577"/>
        <pc:sldMkLst>
          <pc:docMk/>
          <pc:sldMk cId="1541816986" sldId="335"/>
        </pc:sldMkLst>
        <pc:spChg chg="add mod ord">
          <ac:chgData name="kursat ymn" userId="47174fbee67923fe" providerId="LiveId" clId="{F4B2B2CB-ED82-414F-AF54-0387B2B51425}" dt="2022-01-23T12:56:27.759" v="1129" actId="20577"/>
          <ac:spMkLst>
            <pc:docMk/>
            <pc:sldMk cId="1541816986" sldId="335"/>
            <ac:spMk id="4" creationId="{4280990F-9309-4A32-8052-DB131DEA0A5D}"/>
          </ac:spMkLst>
        </pc:spChg>
        <pc:spChg chg="add mod">
          <ac:chgData name="kursat ymn" userId="47174fbee67923fe" providerId="LiveId" clId="{F4B2B2CB-ED82-414F-AF54-0387B2B51425}" dt="2022-01-23T12:56:01.223" v="1117" actId="14100"/>
          <ac:spMkLst>
            <pc:docMk/>
            <pc:sldMk cId="1541816986" sldId="335"/>
            <ac:spMk id="6" creationId="{4168F6A4-AFEE-430A-95EB-B4B0BF2B987E}"/>
          </ac:spMkLst>
        </pc:spChg>
        <pc:spChg chg="add mod">
          <ac:chgData name="kursat ymn" userId="47174fbee67923fe" providerId="LiveId" clId="{F4B2B2CB-ED82-414F-AF54-0387B2B51425}" dt="2022-01-23T12:55:50.879" v="1115" actId="1076"/>
          <ac:spMkLst>
            <pc:docMk/>
            <pc:sldMk cId="1541816986" sldId="335"/>
            <ac:spMk id="7" creationId="{9F258556-589F-401E-B424-E49A299D069E}"/>
          </ac:spMkLst>
        </pc:spChg>
        <pc:spChg chg="add">
          <ac:chgData name="kursat ymn" userId="47174fbee67923fe" providerId="LiveId" clId="{F4B2B2CB-ED82-414F-AF54-0387B2B51425}" dt="2022-01-23T12:54:44.378" v="1089" actId="26606"/>
          <ac:spMkLst>
            <pc:docMk/>
            <pc:sldMk cId="1541816986" sldId="335"/>
            <ac:spMk id="10" creationId="{4F74D28C-3268-4E35-8EE1-D92CB4A85A7D}"/>
          </ac:spMkLst>
        </pc:spChg>
        <pc:spChg chg="add">
          <ac:chgData name="kursat ymn" userId="47174fbee67923fe" providerId="LiveId" clId="{F4B2B2CB-ED82-414F-AF54-0387B2B51425}" dt="2022-01-23T12:54:44.378" v="1089" actId="26606"/>
          <ac:spMkLst>
            <pc:docMk/>
            <pc:sldMk cId="1541816986" sldId="335"/>
            <ac:spMk id="12" creationId="{58D44E42-C462-4105-BC86-FE75B4E3C4AF}"/>
          </ac:spMkLst>
        </pc:spChg>
        <pc:picChg chg="ord">
          <ac:chgData name="kursat ymn" userId="47174fbee67923fe" providerId="LiveId" clId="{F4B2B2CB-ED82-414F-AF54-0387B2B51425}" dt="2022-01-23T12:54:44.378" v="1089" actId="26606"/>
          <ac:picMkLst>
            <pc:docMk/>
            <pc:sldMk cId="1541816986" sldId="335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2:54:49.310" v="1090" actId="14100"/>
          <ac:picMkLst>
            <pc:docMk/>
            <pc:sldMk cId="1541816986" sldId="335"/>
            <ac:picMk id="5" creationId="{72D92B2C-E498-476F-80C4-6AD5E9E2C0DD}"/>
          </ac:picMkLst>
        </pc:picChg>
      </pc:sldChg>
      <pc:sldChg chg="addSp modSp mod setBg setClrOvrMap">
        <pc:chgData name="kursat ymn" userId="47174fbee67923fe" providerId="LiveId" clId="{F4B2B2CB-ED82-414F-AF54-0387B2B51425}" dt="2022-01-23T12:59:25.868" v="1147" actId="14100"/>
        <pc:sldMkLst>
          <pc:docMk/>
          <pc:sldMk cId="3968294382" sldId="336"/>
        </pc:sldMkLst>
        <pc:spChg chg="add mod">
          <ac:chgData name="kursat ymn" userId="47174fbee67923fe" providerId="LiveId" clId="{F4B2B2CB-ED82-414F-AF54-0387B2B51425}" dt="2022-01-23T12:59:25.868" v="1147" actId="14100"/>
          <ac:spMkLst>
            <pc:docMk/>
            <pc:sldMk cId="3968294382" sldId="336"/>
            <ac:spMk id="4" creationId="{94E03EC2-5E29-4CD7-96BC-CD81CB1F25D4}"/>
          </ac:spMkLst>
        </pc:spChg>
        <pc:spChg chg="add">
          <ac:chgData name="kursat ymn" userId="47174fbee67923fe" providerId="LiveId" clId="{F4B2B2CB-ED82-414F-AF54-0387B2B51425}" dt="2022-01-23T12:58:38.778" v="1133" actId="26606"/>
          <ac:spMkLst>
            <pc:docMk/>
            <pc:sldMk cId="3968294382" sldId="336"/>
            <ac:spMk id="75" creationId="{003713C1-2FB2-413B-BF91-3AE41726FB7A}"/>
          </ac:spMkLst>
        </pc:spChg>
        <pc:spChg chg="add">
          <ac:chgData name="kursat ymn" userId="47174fbee67923fe" providerId="LiveId" clId="{F4B2B2CB-ED82-414F-AF54-0387B2B51425}" dt="2022-01-23T12:58:38.778" v="1133" actId="26606"/>
          <ac:spMkLst>
            <pc:docMk/>
            <pc:sldMk cId="3968294382" sldId="336"/>
            <ac:spMk id="77" creationId="{90795B4D-5022-4A7F-A01D-8D880B7CDBE6}"/>
          </ac:spMkLst>
        </pc:spChg>
        <pc:spChg chg="add">
          <ac:chgData name="kursat ymn" userId="47174fbee67923fe" providerId="LiveId" clId="{F4B2B2CB-ED82-414F-AF54-0387B2B51425}" dt="2022-01-23T12:58:38.778" v="1133" actId="26606"/>
          <ac:spMkLst>
            <pc:docMk/>
            <pc:sldMk cId="3968294382" sldId="336"/>
            <ac:spMk id="79" creationId="{AFD19018-DE7C-4796-ADF2-AD2EB0FC0D9C}"/>
          </ac:spMkLst>
        </pc:spChg>
        <pc:spChg chg="add">
          <ac:chgData name="kursat ymn" userId="47174fbee67923fe" providerId="LiveId" clId="{F4B2B2CB-ED82-414F-AF54-0387B2B51425}" dt="2022-01-23T12:58:38.778" v="1133" actId="26606"/>
          <ac:spMkLst>
            <pc:docMk/>
            <pc:sldMk cId="3968294382" sldId="336"/>
            <ac:spMk id="81" creationId="{B1A0A2C2-4F85-44AF-8708-8DCA4B550CB8}"/>
          </ac:spMkLst>
        </pc:spChg>
        <pc:picChg chg="ord">
          <ac:chgData name="kursat ymn" userId="47174fbee67923fe" providerId="LiveId" clId="{F4B2B2CB-ED82-414F-AF54-0387B2B51425}" dt="2022-01-23T12:58:38.778" v="1133" actId="26606"/>
          <ac:picMkLst>
            <pc:docMk/>
            <pc:sldMk cId="3968294382" sldId="336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2:58:38.778" v="1133" actId="26606"/>
          <ac:picMkLst>
            <pc:docMk/>
            <pc:sldMk cId="3968294382" sldId="336"/>
            <ac:picMk id="4098" creationId="{F1A53BDC-3B0B-4041-ADBC-8D400E9AF30A}"/>
          </ac:picMkLst>
        </pc:picChg>
        <pc:picChg chg="add mod">
          <ac:chgData name="kursat ymn" userId="47174fbee67923fe" providerId="LiveId" clId="{F4B2B2CB-ED82-414F-AF54-0387B2B51425}" dt="2022-01-23T12:58:38.778" v="1133" actId="26606"/>
          <ac:picMkLst>
            <pc:docMk/>
            <pc:sldMk cId="3968294382" sldId="336"/>
            <ac:picMk id="4100" creationId="{857FA9EE-698E-4AD6-A462-2B11A010C6A7}"/>
          </ac:picMkLst>
        </pc:picChg>
        <pc:picChg chg="add mod">
          <ac:chgData name="kursat ymn" userId="47174fbee67923fe" providerId="LiveId" clId="{F4B2B2CB-ED82-414F-AF54-0387B2B51425}" dt="2022-01-23T12:58:38.778" v="1133" actId="26606"/>
          <ac:picMkLst>
            <pc:docMk/>
            <pc:sldMk cId="3968294382" sldId="336"/>
            <ac:picMk id="4102" creationId="{3DF37C10-7622-4D7A-974D-2E643407625B}"/>
          </ac:picMkLst>
        </pc:picChg>
      </pc:sldChg>
      <pc:sldChg chg="addSp delSp modSp mod setBg">
        <pc:chgData name="kursat ymn" userId="47174fbee67923fe" providerId="LiveId" clId="{F4B2B2CB-ED82-414F-AF54-0387B2B51425}" dt="2022-01-23T12:59:57.760" v="1161" actId="404"/>
        <pc:sldMkLst>
          <pc:docMk/>
          <pc:sldMk cId="3076476501" sldId="337"/>
        </pc:sldMkLst>
        <pc:spChg chg="add mod">
          <ac:chgData name="kursat ymn" userId="47174fbee67923fe" providerId="LiveId" clId="{F4B2B2CB-ED82-414F-AF54-0387B2B51425}" dt="2022-01-23T12:59:57.760" v="1161" actId="404"/>
          <ac:spMkLst>
            <pc:docMk/>
            <pc:sldMk cId="3076476501" sldId="337"/>
            <ac:spMk id="4" creationId="{4983B917-C895-496E-B70C-9F99D08C1340}"/>
          </ac:spMkLst>
        </pc:spChg>
        <pc:spChg chg="add del">
          <ac:chgData name="kursat ymn" userId="47174fbee67923fe" providerId="LiveId" clId="{F4B2B2CB-ED82-414F-AF54-0387B2B51425}" dt="2022-01-23T12:59:37.218" v="1150" actId="26606"/>
          <ac:spMkLst>
            <pc:docMk/>
            <pc:sldMk cId="3076476501" sldId="337"/>
            <ac:spMk id="10" creationId="{5E39A796-BE83-48B1-B33F-35C4A32AAB57}"/>
          </ac:spMkLst>
        </pc:spChg>
        <pc:spChg chg="add del">
          <ac:chgData name="kursat ymn" userId="47174fbee67923fe" providerId="LiveId" clId="{F4B2B2CB-ED82-414F-AF54-0387B2B51425}" dt="2022-01-23T12:59:37.218" v="1150" actId="26606"/>
          <ac:spMkLst>
            <pc:docMk/>
            <pc:sldMk cId="3076476501" sldId="337"/>
            <ac:spMk id="12" creationId="{72F84B47-E267-4194-8194-831DB7B5547F}"/>
          </ac:spMkLst>
        </pc:spChg>
        <pc:spChg chg="add del">
          <ac:chgData name="kursat ymn" userId="47174fbee67923fe" providerId="LiveId" clId="{F4B2B2CB-ED82-414F-AF54-0387B2B51425}" dt="2022-01-23T12:59:38.881" v="1152" actId="26606"/>
          <ac:spMkLst>
            <pc:docMk/>
            <pc:sldMk cId="3076476501" sldId="337"/>
            <ac:spMk id="14" creationId="{4B9FAFB2-BEB5-4848-8018-BCAD99E2E1AA}"/>
          </ac:spMkLst>
        </pc:spChg>
        <pc:spChg chg="add del">
          <ac:chgData name="kursat ymn" userId="47174fbee67923fe" providerId="LiveId" clId="{F4B2B2CB-ED82-414F-AF54-0387B2B51425}" dt="2022-01-23T12:59:38.881" v="1152" actId="26606"/>
          <ac:spMkLst>
            <pc:docMk/>
            <pc:sldMk cId="3076476501" sldId="337"/>
            <ac:spMk id="15" creationId="{C232B152-3720-4D3B-97ED-45CE5483F16F}"/>
          </ac:spMkLst>
        </pc:spChg>
        <pc:spChg chg="add del">
          <ac:chgData name="kursat ymn" userId="47174fbee67923fe" providerId="LiveId" clId="{F4B2B2CB-ED82-414F-AF54-0387B2B51425}" dt="2022-01-23T12:59:38.881" v="1152" actId="26606"/>
          <ac:spMkLst>
            <pc:docMk/>
            <pc:sldMk cId="3076476501" sldId="337"/>
            <ac:spMk id="16" creationId="{11BAB570-FF10-4E96-8A3F-FA9804702B89}"/>
          </ac:spMkLst>
        </pc:spChg>
        <pc:spChg chg="add">
          <ac:chgData name="kursat ymn" userId="47174fbee67923fe" providerId="LiveId" clId="{F4B2B2CB-ED82-414F-AF54-0387B2B51425}" dt="2022-01-23T12:59:38.881" v="1153" actId="26606"/>
          <ac:spMkLst>
            <pc:docMk/>
            <pc:sldMk cId="3076476501" sldId="337"/>
            <ac:spMk id="18" creationId="{46F7435D-E3DB-47B1-BA61-B00ACC83A9DE}"/>
          </ac:spMkLst>
        </pc:spChg>
        <pc:spChg chg="add">
          <ac:chgData name="kursat ymn" userId="47174fbee67923fe" providerId="LiveId" clId="{F4B2B2CB-ED82-414F-AF54-0387B2B51425}" dt="2022-01-23T12:59:38.881" v="1153" actId="26606"/>
          <ac:spMkLst>
            <pc:docMk/>
            <pc:sldMk cId="3076476501" sldId="337"/>
            <ac:spMk id="19" creationId="{F263A0B5-F8C4-4116-809F-78A768EA79A6}"/>
          </ac:spMkLst>
        </pc:spChg>
        <pc:picChg chg="ord">
          <ac:chgData name="kursat ymn" userId="47174fbee67923fe" providerId="LiveId" clId="{F4B2B2CB-ED82-414F-AF54-0387B2B51425}" dt="2022-01-23T12:59:38.881" v="1153" actId="26606"/>
          <ac:picMkLst>
            <pc:docMk/>
            <pc:sldMk cId="3076476501" sldId="337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2:59:38.881" v="1153" actId="26606"/>
          <ac:picMkLst>
            <pc:docMk/>
            <pc:sldMk cId="3076476501" sldId="337"/>
            <ac:picMk id="5" creationId="{88B1A386-C9B2-4D22-98AE-5C91608ECC2F}"/>
          </ac:picMkLst>
        </pc:picChg>
      </pc:sldChg>
      <pc:sldChg chg="addSp delSp modSp mod setBg">
        <pc:chgData name="kursat ymn" userId="47174fbee67923fe" providerId="LiveId" clId="{F4B2B2CB-ED82-414F-AF54-0387B2B51425}" dt="2022-01-23T13:03:47.750" v="1190" actId="27636"/>
        <pc:sldMkLst>
          <pc:docMk/>
          <pc:sldMk cId="367726824" sldId="338"/>
        </pc:sldMkLst>
        <pc:spChg chg="add mod ord">
          <ac:chgData name="kursat ymn" userId="47174fbee67923fe" providerId="LiveId" clId="{F4B2B2CB-ED82-414F-AF54-0387B2B51425}" dt="2022-01-23T13:03:47.750" v="1190" actId="27636"/>
          <ac:spMkLst>
            <pc:docMk/>
            <pc:sldMk cId="367726824" sldId="338"/>
            <ac:spMk id="4" creationId="{AE258BDA-C75E-401C-9AB1-4DF9FBDC7045}"/>
          </ac:spMkLst>
        </pc:spChg>
        <pc:spChg chg="add del">
          <ac:chgData name="kursat ymn" userId="47174fbee67923fe" providerId="LiveId" clId="{F4B2B2CB-ED82-414F-AF54-0387B2B51425}" dt="2022-01-23T13:03:35.544" v="1184" actId="26606"/>
          <ac:spMkLst>
            <pc:docMk/>
            <pc:sldMk cId="367726824" sldId="338"/>
            <ac:spMk id="71" creationId="{CEB41C5C-0F34-4DDA-9D7C-5E717F35F60C}"/>
          </ac:spMkLst>
        </pc:spChg>
        <pc:spChg chg="add">
          <ac:chgData name="kursat ymn" userId="47174fbee67923fe" providerId="LiveId" clId="{F4B2B2CB-ED82-414F-AF54-0387B2B51425}" dt="2022-01-23T13:03:35.544" v="1184" actId="26606"/>
          <ac:spMkLst>
            <pc:docMk/>
            <pc:sldMk cId="367726824" sldId="338"/>
            <ac:spMk id="137" creationId="{42A5316D-ED2F-4F89-B4B4-8D9240B1A348}"/>
          </ac:spMkLst>
        </pc:spChg>
        <pc:picChg chg="ord">
          <ac:chgData name="kursat ymn" userId="47174fbee67923fe" providerId="LiveId" clId="{F4B2B2CB-ED82-414F-AF54-0387B2B51425}" dt="2022-01-23T13:00:17.709" v="1163" actId="26606"/>
          <ac:picMkLst>
            <pc:docMk/>
            <pc:sldMk cId="367726824" sldId="338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03:41.965" v="1187" actId="1076"/>
          <ac:picMkLst>
            <pc:docMk/>
            <pc:sldMk cId="367726824" sldId="338"/>
            <ac:picMk id="5122" creationId="{B320A0C9-0D2E-4FDC-9084-F5AEEB8E3E07}"/>
          </ac:picMkLst>
        </pc:picChg>
        <pc:picChg chg="add mod ord">
          <ac:chgData name="kursat ymn" userId="47174fbee67923fe" providerId="LiveId" clId="{F4B2B2CB-ED82-414F-AF54-0387B2B51425}" dt="2022-01-23T13:03:38.808" v="1185" actId="14100"/>
          <ac:picMkLst>
            <pc:docMk/>
            <pc:sldMk cId="367726824" sldId="338"/>
            <ac:picMk id="5124" creationId="{6D1AB7BC-E0F4-4FB4-9837-37F8B38DE247}"/>
          </ac:picMkLst>
        </pc:picChg>
        <pc:cxnChg chg="add del">
          <ac:chgData name="kursat ymn" userId="47174fbee67923fe" providerId="LiveId" clId="{F4B2B2CB-ED82-414F-AF54-0387B2B51425}" dt="2022-01-23T13:03:35.544" v="1184" actId="26606"/>
          <ac:cxnSpMkLst>
            <pc:docMk/>
            <pc:sldMk cId="367726824" sldId="338"/>
            <ac:cxnSpMk id="73" creationId="{57E1E5E6-F385-4E9C-B201-BA5BDE5CAD52}"/>
          </ac:cxnSpMkLst>
        </pc:cxnChg>
      </pc:sldChg>
      <pc:sldChg chg="addSp delSp modSp mod setBg">
        <pc:chgData name="kursat ymn" userId="47174fbee67923fe" providerId="LiveId" clId="{F4B2B2CB-ED82-414F-AF54-0387B2B51425}" dt="2022-01-23T13:02:04.156" v="1180" actId="1076"/>
        <pc:sldMkLst>
          <pc:docMk/>
          <pc:sldMk cId="2777231374" sldId="339"/>
        </pc:sldMkLst>
        <pc:spChg chg="add mod">
          <ac:chgData name="kursat ymn" userId="47174fbee67923fe" providerId="LiveId" clId="{F4B2B2CB-ED82-414F-AF54-0387B2B51425}" dt="2022-01-23T13:01:29.640" v="1175" actId="2711"/>
          <ac:spMkLst>
            <pc:docMk/>
            <pc:sldMk cId="2777231374" sldId="339"/>
            <ac:spMk id="4" creationId="{D335CF41-5C24-4AB1-A7E5-3D7A6B8DFF24}"/>
          </ac:spMkLst>
        </pc:spChg>
        <pc:spChg chg="add">
          <ac:chgData name="kursat ymn" userId="47174fbee67923fe" providerId="LiveId" clId="{F4B2B2CB-ED82-414F-AF54-0387B2B51425}" dt="2022-01-23T13:01:11.201" v="1167" actId="26606"/>
          <ac:spMkLst>
            <pc:docMk/>
            <pc:sldMk cId="2777231374" sldId="339"/>
            <ac:spMk id="10" creationId="{CEB41C5C-0F34-4DDA-9D7C-5E717F35F60C}"/>
          </ac:spMkLst>
        </pc:spChg>
        <pc:picChg chg="ord">
          <ac:chgData name="kursat ymn" userId="47174fbee67923fe" providerId="LiveId" clId="{F4B2B2CB-ED82-414F-AF54-0387B2B51425}" dt="2022-01-23T13:01:11.201" v="1167" actId="26606"/>
          <ac:picMkLst>
            <pc:docMk/>
            <pc:sldMk cId="2777231374" sldId="339"/>
            <ac:picMk id="2" creationId="{25A466F7-7863-404E-8B48-6B12A2A84034}"/>
          </ac:picMkLst>
        </pc:picChg>
        <pc:picChg chg="add del mod">
          <ac:chgData name="kursat ymn" userId="47174fbee67923fe" providerId="LiveId" clId="{F4B2B2CB-ED82-414F-AF54-0387B2B51425}" dt="2022-01-23T13:01:57.124" v="1176" actId="478"/>
          <ac:picMkLst>
            <pc:docMk/>
            <pc:sldMk cId="2777231374" sldId="339"/>
            <ac:picMk id="5" creationId="{5336D5F4-F538-4633-82C8-690E57882F0E}"/>
          </ac:picMkLst>
        </pc:picChg>
        <pc:picChg chg="add mod">
          <ac:chgData name="kursat ymn" userId="47174fbee67923fe" providerId="LiveId" clId="{F4B2B2CB-ED82-414F-AF54-0387B2B51425}" dt="2022-01-23T13:02:04.156" v="1180" actId="1076"/>
          <ac:picMkLst>
            <pc:docMk/>
            <pc:sldMk cId="2777231374" sldId="339"/>
            <ac:picMk id="7170" creationId="{D966582D-0D97-4F75-91F5-1F9B3E661ACD}"/>
          </ac:picMkLst>
        </pc:picChg>
        <pc:cxnChg chg="add">
          <ac:chgData name="kursat ymn" userId="47174fbee67923fe" providerId="LiveId" clId="{F4B2B2CB-ED82-414F-AF54-0387B2B51425}" dt="2022-01-23T13:01:11.201" v="1167" actId="26606"/>
          <ac:cxnSpMkLst>
            <pc:docMk/>
            <pc:sldMk cId="2777231374" sldId="339"/>
            <ac:cxnSpMk id="12" creationId="{57E1E5E6-F385-4E9C-B201-BA5BDE5CAD52}"/>
          </ac:cxnSpMkLst>
        </pc:cxnChg>
      </pc:sldChg>
      <pc:sldChg chg="addSp delSp modSp mod setBg">
        <pc:chgData name="kursat ymn" userId="47174fbee67923fe" providerId="LiveId" clId="{F4B2B2CB-ED82-414F-AF54-0387B2B51425}" dt="2022-01-23T13:04:19.747" v="1204" actId="27636"/>
        <pc:sldMkLst>
          <pc:docMk/>
          <pc:sldMk cId="836731976" sldId="340"/>
        </pc:sldMkLst>
        <pc:spChg chg="add mod">
          <ac:chgData name="kursat ymn" userId="47174fbee67923fe" providerId="LiveId" clId="{F4B2B2CB-ED82-414F-AF54-0387B2B51425}" dt="2022-01-23T13:04:19.747" v="1204" actId="27636"/>
          <ac:spMkLst>
            <pc:docMk/>
            <pc:sldMk cId="836731976" sldId="340"/>
            <ac:spMk id="4" creationId="{E1E3016E-EEE3-4173-A992-2286567997E0}"/>
          </ac:spMkLst>
        </pc:spChg>
        <pc:spChg chg="add">
          <ac:chgData name="kursat ymn" userId="47174fbee67923fe" providerId="LiveId" clId="{F4B2B2CB-ED82-414F-AF54-0387B2B51425}" dt="2022-01-23T13:04:04.149" v="1194" actId="26606"/>
          <ac:spMkLst>
            <pc:docMk/>
            <pc:sldMk cId="836731976" sldId="340"/>
            <ac:spMk id="71" creationId="{5E52985E-2553-471E-82AA-5ED7A329890A}"/>
          </ac:spMkLst>
        </pc:spChg>
        <pc:picChg chg="ord">
          <ac:chgData name="kursat ymn" userId="47174fbee67923fe" providerId="LiveId" clId="{F4B2B2CB-ED82-414F-AF54-0387B2B51425}" dt="2022-01-23T13:04:04.149" v="1194" actId="26606"/>
          <ac:picMkLst>
            <pc:docMk/>
            <pc:sldMk cId="836731976" sldId="340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04:04.149" v="1194" actId="26606"/>
          <ac:picMkLst>
            <pc:docMk/>
            <pc:sldMk cId="836731976" sldId="340"/>
            <ac:picMk id="6" creationId="{865867EF-47CE-4DAF-816D-7941364B50C3}"/>
          </ac:picMkLst>
        </pc:picChg>
        <pc:picChg chg="add mod ord">
          <ac:chgData name="kursat ymn" userId="47174fbee67923fe" providerId="LiveId" clId="{F4B2B2CB-ED82-414F-AF54-0387B2B51425}" dt="2022-01-23T13:04:04.149" v="1194" actId="26606"/>
          <ac:picMkLst>
            <pc:docMk/>
            <pc:sldMk cId="836731976" sldId="340"/>
            <ac:picMk id="8194" creationId="{87625FEC-C9B2-4E73-A5A3-C86BE1BD7E47}"/>
          </ac:picMkLst>
        </pc:picChg>
        <pc:picChg chg="add del">
          <ac:chgData name="kursat ymn" userId="47174fbee67923fe" providerId="LiveId" clId="{F4B2B2CB-ED82-414F-AF54-0387B2B51425}" dt="2022-01-23T13:03:53.982" v="1192" actId="478"/>
          <ac:picMkLst>
            <pc:docMk/>
            <pc:sldMk cId="836731976" sldId="340"/>
            <ac:picMk id="8196" creationId="{F7BF825F-2ED2-4393-AED2-29C92A8BA0FE}"/>
          </ac:picMkLst>
        </pc:picChg>
        <pc:cxnChg chg="add">
          <ac:chgData name="kursat ymn" userId="47174fbee67923fe" providerId="LiveId" clId="{F4B2B2CB-ED82-414F-AF54-0387B2B51425}" dt="2022-01-23T13:04:04.149" v="1194" actId="26606"/>
          <ac:cxnSpMkLst>
            <pc:docMk/>
            <pc:sldMk cId="836731976" sldId="340"/>
            <ac:cxnSpMk id="73" creationId="{DAE3ABC6-4042-4293-A7DF-F01181363B7E}"/>
          </ac:cxnSpMkLst>
        </pc:cxnChg>
      </pc:sldChg>
      <pc:sldChg chg="addSp modSp mod setBg">
        <pc:chgData name="kursat ymn" userId="47174fbee67923fe" providerId="LiveId" clId="{F4B2B2CB-ED82-414F-AF54-0387B2B51425}" dt="2022-01-23T13:05:47.010" v="1221" actId="27636"/>
        <pc:sldMkLst>
          <pc:docMk/>
          <pc:sldMk cId="2280421668" sldId="341"/>
        </pc:sldMkLst>
        <pc:spChg chg="add mod">
          <ac:chgData name="kursat ymn" userId="47174fbee67923fe" providerId="LiveId" clId="{F4B2B2CB-ED82-414F-AF54-0387B2B51425}" dt="2022-01-23T13:05:47.010" v="1221" actId="27636"/>
          <ac:spMkLst>
            <pc:docMk/>
            <pc:sldMk cId="2280421668" sldId="341"/>
            <ac:spMk id="4" creationId="{F8202BB4-4D70-4C69-AC31-7A46E4BCBA37}"/>
          </ac:spMkLst>
        </pc:spChg>
        <pc:spChg chg="add">
          <ac:chgData name="kursat ymn" userId="47174fbee67923fe" providerId="LiveId" clId="{F4B2B2CB-ED82-414F-AF54-0387B2B51425}" dt="2022-01-23T13:05:31.171" v="1206" actId="26606"/>
          <ac:spMkLst>
            <pc:docMk/>
            <pc:sldMk cId="2280421668" sldId="341"/>
            <ac:spMk id="12" creationId="{7F57BEA8-497D-4AA8-8A18-BDCD696B25FE}"/>
          </ac:spMkLst>
        </pc:spChg>
        <pc:picChg chg="ord">
          <ac:chgData name="kursat ymn" userId="47174fbee67923fe" providerId="LiveId" clId="{F4B2B2CB-ED82-414F-AF54-0387B2B51425}" dt="2022-01-23T13:05:31.171" v="1206" actId="26606"/>
          <ac:picMkLst>
            <pc:docMk/>
            <pc:sldMk cId="2280421668" sldId="341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05:31.171" v="1206" actId="26606"/>
          <ac:picMkLst>
            <pc:docMk/>
            <pc:sldMk cId="2280421668" sldId="341"/>
            <ac:picMk id="5" creationId="{416413AF-6E9E-4CA7-92D8-762A2F747EAB}"/>
          </ac:picMkLst>
        </pc:picChg>
        <pc:cxnChg chg="add">
          <ac:chgData name="kursat ymn" userId="47174fbee67923fe" providerId="LiveId" clId="{F4B2B2CB-ED82-414F-AF54-0387B2B51425}" dt="2022-01-23T13:05:31.171" v="1206" actId="26606"/>
          <ac:cxnSpMkLst>
            <pc:docMk/>
            <pc:sldMk cId="2280421668" sldId="341"/>
            <ac:cxnSpMk id="10" creationId="{D2E961F1-4A28-4A5F-BBD4-6E400E5E6C75}"/>
          </ac:cxnSpMkLst>
        </pc:cxnChg>
        <pc:cxnChg chg="add">
          <ac:chgData name="kursat ymn" userId="47174fbee67923fe" providerId="LiveId" clId="{F4B2B2CB-ED82-414F-AF54-0387B2B51425}" dt="2022-01-23T13:05:31.171" v="1206" actId="26606"/>
          <ac:cxnSpMkLst>
            <pc:docMk/>
            <pc:sldMk cId="2280421668" sldId="341"/>
            <ac:cxnSpMk id="14" creationId="{A82415D3-DDE5-4D63-8CB3-23A5EC581B27}"/>
          </ac:cxnSpMkLst>
        </pc:cxnChg>
        <pc:cxnChg chg="add">
          <ac:chgData name="kursat ymn" userId="47174fbee67923fe" providerId="LiveId" clId="{F4B2B2CB-ED82-414F-AF54-0387B2B51425}" dt="2022-01-23T13:05:31.171" v="1206" actId="26606"/>
          <ac:cxnSpMkLst>
            <pc:docMk/>
            <pc:sldMk cId="2280421668" sldId="341"/>
            <ac:cxnSpMk id="16" creationId="{AD7193FB-6AE6-4B3B-8F89-56B55DD63B4D}"/>
          </ac:cxnSpMkLst>
        </pc:cxnChg>
      </pc:sldChg>
      <pc:sldChg chg="addSp modSp mod setBg">
        <pc:chgData name="kursat ymn" userId="47174fbee67923fe" providerId="LiveId" clId="{F4B2B2CB-ED82-414F-AF54-0387B2B51425}" dt="2022-01-23T13:08:06.792" v="1239" actId="27636"/>
        <pc:sldMkLst>
          <pc:docMk/>
          <pc:sldMk cId="1240948514" sldId="342"/>
        </pc:sldMkLst>
        <pc:spChg chg="add mod">
          <ac:chgData name="kursat ymn" userId="47174fbee67923fe" providerId="LiveId" clId="{F4B2B2CB-ED82-414F-AF54-0387B2B51425}" dt="2022-01-23T13:08:06.792" v="1239" actId="27636"/>
          <ac:spMkLst>
            <pc:docMk/>
            <pc:sldMk cId="1240948514" sldId="342"/>
            <ac:spMk id="4" creationId="{69FF422E-A3BE-48C7-A982-EB82728850C2}"/>
          </ac:spMkLst>
        </pc:spChg>
        <pc:spChg chg="add">
          <ac:chgData name="kursat ymn" userId="47174fbee67923fe" providerId="LiveId" clId="{F4B2B2CB-ED82-414F-AF54-0387B2B51425}" dt="2022-01-23T13:07:35.939" v="1224" actId="26606"/>
          <ac:spMkLst>
            <pc:docMk/>
            <pc:sldMk cId="1240948514" sldId="342"/>
            <ac:spMk id="71" creationId="{5AAE9118-0436-4488-AC4A-C14DF6A7B6B1}"/>
          </ac:spMkLst>
        </pc:spChg>
        <pc:spChg chg="add">
          <ac:chgData name="kursat ymn" userId="47174fbee67923fe" providerId="LiveId" clId="{F4B2B2CB-ED82-414F-AF54-0387B2B51425}" dt="2022-01-23T13:07:35.939" v="1224" actId="26606"/>
          <ac:spMkLst>
            <pc:docMk/>
            <pc:sldMk cId="1240948514" sldId="342"/>
            <ac:spMk id="73" creationId="{1B10F861-B8F1-49C7-BD58-EAB20CEE7F93}"/>
          </ac:spMkLst>
        </pc:spChg>
        <pc:spChg chg="add">
          <ac:chgData name="kursat ymn" userId="47174fbee67923fe" providerId="LiveId" clId="{F4B2B2CB-ED82-414F-AF54-0387B2B51425}" dt="2022-01-23T13:07:35.939" v="1224" actId="26606"/>
          <ac:spMkLst>
            <pc:docMk/>
            <pc:sldMk cId="1240948514" sldId="342"/>
            <ac:spMk id="75" creationId="{61F6E425-22AB-4DA2-8FAC-58ADB58EF6C3}"/>
          </ac:spMkLst>
        </pc:spChg>
        <pc:picChg chg="ord">
          <ac:chgData name="kursat ymn" userId="47174fbee67923fe" providerId="LiveId" clId="{F4B2B2CB-ED82-414F-AF54-0387B2B51425}" dt="2022-01-23T13:07:35.939" v="1224" actId="26606"/>
          <ac:picMkLst>
            <pc:docMk/>
            <pc:sldMk cId="1240948514" sldId="342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07:35.939" v="1224" actId="26606"/>
          <ac:picMkLst>
            <pc:docMk/>
            <pc:sldMk cId="1240948514" sldId="342"/>
            <ac:picMk id="5" creationId="{A131098B-E794-497C-8158-43D9A61D5264}"/>
          </ac:picMkLst>
        </pc:picChg>
        <pc:picChg chg="add mod">
          <ac:chgData name="kursat ymn" userId="47174fbee67923fe" providerId="LiveId" clId="{F4B2B2CB-ED82-414F-AF54-0387B2B51425}" dt="2022-01-23T13:07:35.939" v="1224" actId="26606"/>
          <ac:picMkLst>
            <pc:docMk/>
            <pc:sldMk cId="1240948514" sldId="342"/>
            <ac:picMk id="9218" creationId="{FE7A272D-4FDE-4042-92E2-CE85B126EFF5}"/>
          </ac:picMkLst>
        </pc:picChg>
      </pc:sldChg>
      <pc:sldChg chg="addSp modSp mod setBg">
        <pc:chgData name="kursat ymn" userId="47174fbee67923fe" providerId="LiveId" clId="{F4B2B2CB-ED82-414F-AF54-0387B2B51425}" dt="2022-01-23T13:09:04.879" v="1245" actId="20577"/>
        <pc:sldMkLst>
          <pc:docMk/>
          <pc:sldMk cId="4233791866" sldId="343"/>
        </pc:sldMkLst>
        <pc:spChg chg="add mod">
          <ac:chgData name="kursat ymn" userId="47174fbee67923fe" providerId="LiveId" clId="{F4B2B2CB-ED82-414F-AF54-0387B2B51425}" dt="2022-01-23T13:09:04.879" v="1245" actId="20577"/>
          <ac:spMkLst>
            <pc:docMk/>
            <pc:sldMk cId="4233791866" sldId="343"/>
            <ac:spMk id="4" creationId="{42ACE577-DF7B-4A46-81E1-0BF4366057A6}"/>
          </ac:spMkLst>
        </pc:spChg>
        <pc:spChg chg="add">
          <ac:chgData name="kursat ymn" userId="47174fbee67923fe" providerId="LiveId" clId="{F4B2B2CB-ED82-414F-AF54-0387B2B51425}" dt="2022-01-23T13:08:54.463" v="1241" actId="26606"/>
          <ac:spMkLst>
            <pc:docMk/>
            <pc:sldMk cId="4233791866" sldId="343"/>
            <ac:spMk id="10" creationId="{46F7435D-E3DB-47B1-BA61-B00ACC83A9DE}"/>
          </ac:spMkLst>
        </pc:spChg>
        <pc:spChg chg="add">
          <ac:chgData name="kursat ymn" userId="47174fbee67923fe" providerId="LiveId" clId="{F4B2B2CB-ED82-414F-AF54-0387B2B51425}" dt="2022-01-23T13:08:54.463" v="1241" actId="26606"/>
          <ac:spMkLst>
            <pc:docMk/>
            <pc:sldMk cId="4233791866" sldId="343"/>
            <ac:spMk id="12" creationId="{F263A0B5-F8C4-4116-809F-78A768EA79A6}"/>
          </ac:spMkLst>
        </pc:spChg>
        <pc:picChg chg="ord">
          <ac:chgData name="kursat ymn" userId="47174fbee67923fe" providerId="LiveId" clId="{F4B2B2CB-ED82-414F-AF54-0387B2B51425}" dt="2022-01-23T13:08:54.463" v="1241" actId="26606"/>
          <ac:picMkLst>
            <pc:docMk/>
            <pc:sldMk cId="4233791866" sldId="343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08:54.463" v="1241" actId="26606"/>
          <ac:picMkLst>
            <pc:docMk/>
            <pc:sldMk cId="4233791866" sldId="343"/>
            <ac:picMk id="5" creationId="{A31DDB32-7AAD-40E5-BEB9-5E058E1DAB45}"/>
          </ac:picMkLst>
        </pc:picChg>
      </pc:sldChg>
      <pc:sldChg chg="addSp modSp add mod setBg">
        <pc:chgData name="kursat ymn" userId="47174fbee67923fe" providerId="LiveId" clId="{F4B2B2CB-ED82-414F-AF54-0387B2B51425}" dt="2022-02-07T20:30:13.163" v="1899" actId="26606"/>
        <pc:sldMkLst>
          <pc:docMk/>
          <pc:sldMk cId="1105802523" sldId="344"/>
        </pc:sldMkLst>
        <pc:picChg chg="ord">
          <ac:chgData name="kursat ymn" userId="47174fbee67923fe" providerId="LiveId" clId="{F4B2B2CB-ED82-414F-AF54-0387B2B51425}" dt="2022-02-07T20:30:13.163" v="1899" actId="26606"/>
          <ac:picMkLst>
            <pc:docMk/>
            <pc:sldMk cId="1105802523" sldId="344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30:13.163" v="1899" actId="26606"/>
          <ac:picMkLst>
            <pc:docMk/>
            <pc:sldMk cId="1105802523" sldId="344"/>
            <ac:picMk id="3" creationId="{D2EE9C94-F489-406B-B499-CF30BE834B98}"/>
          </ac:picMkLst>
        </pc:picChg>
      </pc:sldChg>
      <pc:sldChg chg="del">
        <pc:chgData name="kursat ymn" userId="47174fbee67923fe" providerId="LiveId" clId="{F4B2B2CB-ED82-414F-AF54-0387B2B51425}" dt="2022-01-22T20:13:09.299" v="932" actId="2696"/>
        <pc:sldMkLst>
          <pc:docMk/>
          <pc:sldMk cId="3010814147" sldId="344"/>
        </pc:sldMkLst>
      </pc:sldChg>
      <pc:sldChg chg="addSp modSp add mod setBg">
        <pc:chgData name="kursat ymn" userId="47174fbee67923fe" providerId="LiveId" clId="{F4B2B2CB-ED82-414F-AF54-0387B2B51425}" dt="2022-02-07T20:30:37.041" v="1906" actId="14100"/>
        <pc:sldMkLst>
          <pc:docMk/>
          <pc:sldMk cId="1750837583" sldId="345"/>
        </pc:sldMkLst>
        <pc:picChg chg="ord">
          <ac:chgData name="kursat ymn" userId="47174fbee67923fe" providerId="LiveId" clId="{F4B2B2CB-ED82-414F-AF54-0387B2B51425}" dt="2022-02-07T20:30:30.453" v="1903" actId="26606"/>
          <ac:picMkLst>
            <pc:docMk/>
            <pc:sldMk cId="1750837583" sldId="345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30:37.041" v="1906" actId="14100"/>
          <ac:picMkLst>
            <pc:docMk/>
            <pc:sldMk cId="1750837583" sldId="345"/>
            <ac:picMk id="3" creationId="{D223CB64-0C2A-4442-AC87-316897C3AE6B}"/>
          </ac:picMkLst>
        </pc:picChg>
      </pc:sldChg>
      <pc:sldChg chg="del">
        <pc:chgData name="kursat ymn" userId="47174fbee67923fe" providerId="LiveId" clId="{F4B2B2CB-ED82-414F-AF54-0387B2B51425}" dt="2022-01-22T20:13:09.299" v="932" actId="2696"/>
        <pc:sldMkLst>
          <pc:docMk/>
          <pc:sldMk cId="1836183822" sldId="345"/>
        </pc:sldMkLst>
      </pc:sldChg>
      <pc:sldChg chg="addSp modSp add mod setBg">
        <pc:chgData name="kursat ymn" userId="47174fbee67923fe" providerId="LiveId" clId="{F4B2B2CB-ED82-414F-AF54-0387B2B51425}" dt="2022-01-22T20:32:58.932" v="974" actId="20577"/>
        <pc:sldMkLst>
          <pc:docMk/>
          <pc:sldMk cId="361148240" sldId="346"/>
        </pc:sldMkLst>
        <pc:spChg chg="add mod">
          <ac:chgData name="kursat ymn" userId="47174fbee67923fe" providerId="LiveId" clId="{F4B2B2CB-ED82-414F-AF54-0387B2B51425}" dt="2022-01-22T20:32:58.932" v="974" actId="20577"/>
          <ac:spMkLst>
            <pc:docMk/>
            <pc:sldMk cId="361148240" sldId="346"/>
            <ac:spMk id="4" creationId="{F2AEB190-0F4E-4A53-98D0-D43E0E4A6F7B}"/>
          </ac:spMkLst>
        </pc:spChg>
        <pc:spChg chg="add">
          <ac:chgData name="kursat ymn" userId="47174fbee67923fe" providerId="LiveId" clId="{F4B2B2CB-ED82-414F-AF54-0387B2B51425}" dt="2022-01-22T20:32:27.548" v="965" actId="26606"/>
          <ac:spMkLst>
            <pc:docMk/>
            <pc:sldMk cId="361148240" sldId="346"/>
            <ac:spMk id="11" creationId="{B5FA7C47-B7C1-4D2E-AB49-ED23BA34BA83}"/>
          </ac:spMkLst>
        </pc:spChg>
        <pc:spChg chg="add">
          <ac:chgData name="kursat ymn" userId="47174fbee67923fe" providerId="LiveId" clId="{F4B2B2CB-ED82-414F-AF54-0387B2B51425}" dt="2022-01-22T20:32:27.548" v="965" actId="26606"/>
          <ac:spMkLst>
            <pc:docMk/>
            <pc:sldMk cId="361148240" sldId="346"/>
            <ac:spMk id="13" creationId="{596EE156-ABF1-4329-A6BA-03B4254E0877}"/>
          </ac:spMkLst>
        </pc:spChg>
        <pc:spChg chg="add">
          <ac:chgData name="kursat ymn" userId="47174fbee67923fe" providerId="LiveId" clId="{F4B2B2CB-ED82-414F-AF54-0387B2B51425}" dt="2022-01-22T20:32:27.548" v="965" actId="26606"/>
          <ac:spMkLst>
            <pc:docMk/>
            <pc:sldMk cId="361148240" sldId="346"/>
            <ac:spMk id="15" creationId="{19B9933F-AAB3-444A-8BB5-9CA194A8BC63}"/>
          </ac:spMkLst>
        </pc:spChg>
        <pc:spChg chg="add">
          <ac:chgData name="kursat ymn" userId="47174fbee67923fe" providerId="LiveId" clId="{F4B2B2CB-ED82-414F-AF54-0387B2B51425}" dt="2022-01-22T20:32:27.548" v="965" actId="26606"/>
          <ac:spMkLst>
            <pc:docMk/>
            <pc:sldMk cId="361148240" sldId="346"/>
            <ac:spMk id="17" creationId="{7D20183A-0B1D-4A1F-89B1-ADBEDBC6E54E}"/>
          </ac:spMkLst>
        </pc:spChg>
        <pc:spChg chg="add">
          <ac:chgData name="kursat ymn" userId="47174fbee67923fe" providerId="LiveId" clId="{F4B2B2CB-ED82-414F-AF54-0387B2B51425}" dt="2022-01-22T20:32:27.548" v="965" actId="26606"/>
          <ac:spMkLst>
            <pc:docMk/>
            <pc:sldMk cId="361148240" sldId="346"/>
            <ac:spMk id="19" creationId="{131031D3-26CD-4214-A9A4-5857EFA15A0C}"/>
          </ac:spMkLst>
        </pc:spChg>
        <pc:picChg chg="ord">
          <ac:chgData name="kursat ymn" userId="47174fbee67923fe" providerId="LiveId" clId="{F4B2B2CB-ED82-414F-AF54-0387B2B51425}" dt="2022-01-22T20:32:27.548" v="965" actId="26606"/>
          <ac:picMkLst>
            <pc:docMk/>
            <pc:sldMk cId="361148240" sldId="346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2T20:32:27.548" v="965" actId="26606"/>
          <ac:picMkLst>
            <pc:docMk/>
            <pc:sldMk cId="361148240" sldId="346"/>
            <ac:picMk id="6" creationId="{4933575C-AC62-4FF3-BE4E-4D07A18DEE2D}"/>
          </ac:picMkLst>
        </pc:picChg>
      </pc:sldChg>
      <pc:sldChg chg="addSp delSp modSp add mod setBg">
        <pc:chgData name="kursat ymn" userId="47174fbee67923fe" providerId="LiveId" clId="{F4B2B2CB-ED82-414F-AF54-0387B2B51425}" dt="2022-01-22T20:35:06.152" v="980" actId="2711"/>
        <pc:sldMkLst>
          <pc:docMk/>
          <pc:sldMk cId="1517296908" sldId="347"/>
        </pc:sldMkLst>
        <pc:spChg chg="add mod">
          <ac:chgData name="kursat ymn" userId="47174fbee67923fe" providerId="LiveId" clId="{F4B2B2CB-ED82-414F-AF54-0387B2B51425}" dt="2022-01-22T20:35:06.152" v="980" actId="2711"/>
          <ac:spMkLst>
            <pc:docMk/>
            <pc:sldMk cId="1517296908" sldId="347"/>
            <ac:spMk id="3" creationId="{84D2A482-42EE-4F3B-A0FD-B408FAC6BE05}"/>
          </ac:spMkLst>
        </pc:spChg>
        <pc:spChg chg="add del">
          <ac:chgData name="kursat ymn" userId="47174fbee67923fe" providerId="LiveId" clId="{F4B2B2CB-ED82-414F-AF54-0387B2B51425}" dt="2022-01-22T20:34:57.995" v="977" actId="26606"/>
          <ac:spMkLst>
            <pc:docMk/>
            <pc:sldMk cId="1517296908" sldId="347"/>
            <ac:spMk id="71" creationId="{12609869-9E80-471B-A487-A53288E0E791}"/>
          </ac:spMkLst>
        </pc:spChg>
        <pc:spChg chg="add del">
          <ac:chgData name="kursat ymn" userId="47174fbee67923fe" providerId="LiveId" clId="{F4B2B2CB-ED82-414F-AF54-0387B2B51425}" dt="2022-01-22T20:34:57.995" v="977" actId="26606"/>
          <ac:spMkLst>
            <pc:docMk/>
            <pc:sldMk cId="1517296908" sldId="347"/>
            <ac:spMk id="73" creationId="{7004738A-9D34-43E8-97D2-CA0EED4F8BE0}"/>
          </ac:spMkLst>
        </pc:spChg>
        <pc:spChg chg="add del">
          <ac:chgData name="kursat ymn" userId="47174fbee67923fe" providerId="LiveId" clId="{F4B2B2CB-ED82-414F-AF54-0387B2B51425}" dt="2022-01-22T20:34:57.995" v="977" actId="26606"/>
          <ac:spMkLst>
            <pc:docMk/>
            <pc:sldMk cId="1517296908" sldId="347"/>
            <ac:spMk id="75" creationId="{B8B8D07F-F13E-443E-BA68-2D26672D76B9}"/>
          </ac:spMkLst>
        </pc:spChg>
        <pc:spChg chg="add del">
          <ac:chgData name="kursat ymn" userId="47174fbee67923fe" providerId="LiveId" clId="{F4B2B2CB-ED82-414F-AF54-0387B2B51425}" dt="2022-01-22T20:34:57.995" v="977" actId="26606"/>
          <ac:spMkLst>
            <pc:docMk/>
            <pc:sldMk cId="1517296908" sldId="347"/>
            <ac:spMk id="77" creationId="{2813A4FA-24A5-41ED-A534-3807D1B2F344}"/>
          </ac:spMkLst>
        </pc:spChg>
        <pc:spChg chg="add del">
          <ac:chgData name="kursat ymn" userId="47174fbee67923fe" providerId="LiveId" clId="{F4B2B2CB-ED82-414F-AF54-0387B2B51425}" dt="2022-01-22T20:34:57.995" v="977" actId="26606"/>
          <ac:spMkLst>
            <pc:docMk/>
            <pc:sldMk cId="1517296908" sldId="347"/>
            <ac:spMk id="79" creationId="{C3944F27-CA70-4E84-A51A-E6BF89558979}"/>
          </ac:spMkLst>
        </pc:spChg>
        <pc:spChg chg="add">
          <ac:chgData name="kursat ymn" userId="47174fbee67923fe" providerId="LiveId" clId="{F4B2B2CB-ED82-414F-AF54-0387B2B51425}" dt="2022-01-22T20:34:57.995" v="978" actId="26606"/>
          <ac:spMkLst>
            <pc:docMk/>
            <pc:sldMk cId="1517296908" sldId="347"/>
            <ac:spMk id="3076" creationId="{5E39A796-BE83-48B1-B33F-35C4A32AAB57}"/>
          </ac:spMkLst>
        </pc:spChg>
        <pc:spChg chg="add">
          <ac:chgData name="kursat ymn" userId="47174fbee67923fe" providerId="LiveId" clId="{F4B2B2CB-ED82-414F-AF54-0387B2B51425}" dt="2022-01-22T20:34:57.995" v="978" actId="26606"/>
          <ac:spMkLst>
            <pc:docMk/>
            <pc:sldMk cId="1517296908" sldId="347"/>
            <ac:spMk id="3077" creationId="{72F84B47-E267-4194-8194-831DB7B5547F}"/>
          </ac:spMkLst>
        </pc:spChg>
        <pc:picChg chg="ord">
          <ac:chgData name="kursat ymn" userId="47174fbee67923fe" providerId="LiveId" clId="{F4B2B2CB-ED82-414F-AF54-0387B2B51425}" dt="2022-01-22T20:34:57.995" v="978" actId="26606"/>
          <ac:picMkLst>
            <pc:docMk/>
            <pc:sldMk cId="1517296908" sldId="347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2T20:34:57.995" v="978" actId="26606"/>
          <ac:picMkLst>
            <pc:docMk/>
            <pc:sldMk cId="1517296908" sldId="347"/>
            <ac:picMk id="3074" creationId="{44B7F76E-3971-455C-A19D-32AC92178F9C}"/>
          </ac:picMkLst>
        </pc:picChg>
      </pc:sldChg>
      <pc:sldChg chg="addSp delSp modSp add mod setBg">
        <pc:chgData name="kursat ymn" userId="47174fbee67923fe" providerId="LiveId" clId="{F4B2B2CB-ED82-414F-AF54-0387B2B51425}" dt="2022-01-22T20:38:52.626" v="1006" actId="113"/>
        <pc:sldMkLst>
          <pc:docMk/>
          <pc:sldMk cId="3714067342" sldId="348"/>
        </pc:sldMkLst>
        <pc:spChg chg="add mod ord">
          <ac:chgData name="kursat ymn" userId="47174fbee67923fe" providerId="LiveId" clId="{F4B2B2CB-ED82-414F-AF54-0387B2B51425}" dt="2022-01-22T20:38:52.626" v="1006" actId="113"/>
          <ac:spMkLst>
            <pc:docMk/>
            <pc:sldMk cId="3714067342" sldId="348"/>
            <ac:spMk id="4" creationId="{7F0909E5-65A1-4AAD-9D7F-D112011599A8}"/>
          </ac:spMkLst>
        </pc:spChg>
        <pc:spChg chg="add">
          <ac:chgData name="kursat ymn" userId="47174fbee67923fe" providerId="LiveId" clId="{F4B2B2CB-ED82-414F-AF54-0387B2B51425}" dt="2022-01-22T20:38:10.776" v="991" actId="26606"/>
          <ac:spMkLst>
            <pc:docMk/>
            <pc:sldMk cId="3714067342" sldId="348"/>
            <ac:spMk id="73" creationId="{EFF8DD6B-E2E6-4D3E-972B-A1131F4CE0A7}"/>
          </ac:spMkLst>
        </pc:spChg>
        <pc:spChg chg="add">
          <ac:chgData name="kursat ymn" userId="47174fbee67923fe" providerId="LiveId" clId="{F4B2B2CB-ED82-414F-AF54-0387B2B51425}" dt="2022-01-22T20:38:10.776" v="991" actId="26606"/>
          <ac:spMkLst>
            <pc:docMk/>
            <pc:sldMk cId="3714067342" sldId="348"/>
            <ac:spMk id="75" creationId="{8E20FA99-AAAC-4AF3-9FAE-707420324F1C}"/>
          </ac:spMkLst>
        </pc:spChg>
        <pc:spChg chg="add">
          <ac:chgData name="kursat ymn" userId="47174fbee67923fe" providerId="LiveId" clId="{F4B2B2CB-ED82-414F-AF54-0387B2B51425}" dt="2022-01-22T20:38:10.776" v="991" actId="26606"/>
          <ac:spMkLst>
            <pc:docMk/>
            <pc:sldMk cId="3714067342" sldId="348"/>
            <ac:spMk id="77" creationId="{9573BE85-6043-4C3A-A7DD-483A0A5FB740}"/>
          </ac:spMkLst>
        </pc:spChg>
        <pc:picChg chg="ord">
          <ac:chgData name="kursat ymn" userId="47174fbee67923fe" providerId="LiveId" clId="{F4B2B2CB-ED82-414F-AF54-0387B2B51425}" dt="2022-01-22T20:38:10.776" v="991" actId="26606"/>
          <ac:picMkLst>
            <pc:docMk/>
            <pc:sldMk cId="3714067342" sldId="348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2T20:38:32.998" v="1002" actId="1076"/>
          <ac:picMkLst>
            <pc:docMk/>
            <pc:sldMk cId="3714067342" sldId="348"/>
            <ac:picMk id="10" creationId="{A6373FA2-E097-4EA8-AD9F-900E6FB2DF1F}"/>
          </ac:picMkLst>
        </pc:picChg>
        <pc:picChg chg="add del">
          <ac:chgData name="kursat ymn" userId="47174fbee67923fe" providerId="LiveId" clId="{F4B2B2CB-ED82-414F-AF54-0387B2B51425}" dt="2022-01-22T20:36:44.106" v="988" actId="21"/>
          <ac:picMkLst>
            <pc:docMk/>
            <pc:sldMk cId="3714067342" sldId="348"/>
            <ac:picMk id="4098" creationId="{6FD704D5-3B8B-428A-8A32-919BD18555DB}"/>
          </ac:picMkLst>
        </pc:picChg>
        <pc:picChg chg="add mod">
          <ac:chgData name="kursat ymn" userId="47174fbee67923fe" providerId="LiveId" clId="{F4B2B2CB-ED82-414F-AF54-0387B2B51425}" dt="2022-01-22T20:38:10.776" v="991" actId="26606"/>
          <ac:picMkLst>
            <pc:docMk/>
            <pc:sldMk cId="3714067342" sldId="348"/>
            <ac:picMk id="4100" creationId="{2CF862D2-B218-4413-853D-57801E3AAEF5}"/>
          </ac:picMkLst>
        </pc:picChg>
      </pc:sldChg>
      <pc:sldChg chg="addSp delSp modSp add mod setBg">
        <pc:chgData name="kursat ymn" userId="47174fbee67923fe" providerId="LiveId" clId="{F4B2B2CB-ED82-414F-AF54-0387B2B51425}" dt="2022-01-22T20:42:10.985" v="1015" actId="2711"/>
        <pc:sldMkLst>
          <pc:docMk/>
          <pc:sldMk cId="549932988" sldId="349"/>
        </pc:sldMkLst>
        <pc:spChg chg="add mod ord">
          <ac:chgData name="kursat ymn" userId="47174fbee67923fe" providerId="LiveId" clId="{F4B2B2CB-ED82-414F-AF54-0387B2B51425}" dt="2022-01-22T20:42:10.985" v="1015" actId="2711"/>
          <ac:spMkLst>
            <pc:docMk/>
            <pc:sldMk cId="549932988" sldId="349"/>
            <ac:spMk id="4" creationId="{59FB38FA-D6BD-4B0B-9F66-A69560622DCF}"/>
          </ac:spMkLst>
        </pc:spChg>
        <pc:picChg chg="ord">
          <ac:chgData name="kursat ymn" userId="47174fbee67923fe" providerId="LiveId" clId="{F4B2B2CB-ED82-414F-AF54-0387B2B51425}" dt="2022-01-22T20:41:43.546" v="1008" actId="26606"/>
          <ac:picMkLst>
            <pc:docMk/>
            <pc:sldMk cId="549932988" sldId="349"/>
            <ac:picMk id="2" creationId="{25A466F7-7863-404E-8B48-6B12A2A84034}"/>
          </ac:picMkLst>
        </pc:picChg>
        <pc:picChg chg="add del mod">
          <ac:chgData name="kursat ymn" userId="47174fbee67923fe" providerId="LiveId" clId="{F4B2B2CB-ED82-414F-AF54-0387B2B51425}" dt="2022-01-22T20:38:25.556" v="997" actId="21"/>
          <ac:picMkLst>
            <pc:docMk/>
            <pc:sldMk cId="549932988" sldId="349"/>
            <ac:picMk id="5" creationId="{60CD35E1-4F76-4D84-ADF9-7C8878BE150D}"/>
          </ac:picMkLst>
        </pc:picChg>
        <pc:picChg chg="add mod">
          <ac:chgData name="kursat ymn" userId="47174fbee67923fe" providerId="LiveId" clId="{F4B2B2CB-ED82-414F-AF54-0387B2B51425}" dt="2022-01-22T20:41:43.546" v="1008" actId="26606"/>
          <ac:picMkLst>
            <pc:docMk/>
            <pc:sldMk cId="549932988" sldId="349"/>
            <ac:picMk id="7" creationId="{7300BF83-F723-494F-BD65-257FE52322AB}"/>
          </ac:picMkLst>
        </pc:picChg>
      </pc:sldChg>
      <pc:sldChg chg="addSp modSp add mod setBg">
        <pc:chgData name="kursat ymn" userId="47174fbee67923fe" providerId="LiveId" clId="{F4B2B2CB-ED82-414F-AF54-0387B2B51425}" dt="2022-01-22T20:44:03.584" v="1023" actId="2711"/>
        <pc:sldMkLst>
          <pc:docMk/>
          <pc:sldMk cId="4184224128" sldId="350"/>
        </pc:sldMkLst>
        <pc:spChg chg="add mod">
          <ac:chgData name="kursat ymn" userId="47174fbee67923fe" providerId="LiveId" clId="{F4B2B2CB-ED82-414F-AF54-0387B2B51425}" dt="2022-01-22T20:44:03.584" v="1023" actId="2711"/>
          <ac:spMkLst>
            <pc:docMk/>
            <pc:sldMk cId="4184224128" sldId="350"/>
            <ac:spMk id="4" creationId="{DADCCAF9-F603-4E24-AEE2-8A07FAD93F80}"/>
          </ac:spMkLst>
        </pc:spChg>
        <pc:spChg chg="add">
          <ac:chgData name="kursat ymn" userId="47174fbee67923fe" providerId="LiveId" clId="{F4B2B2CB-ED82-414F-AF54-0387B2B51425}" dt="2022-01-22T20:43:49.751" v="1018" actId="26606"/>
          <ac:spMkLst>
            <pc:docMk/>
            <pc:sldMk cId="4184224128" sldId="350"/>
            <ac:spMk id="73" creationId="{C95B82D5-A8BB-45BF-BED8-C7B206892100}"/>
          </ac:spMkLst>
        </pc:spChg>
        <pc:spChg chg="add">
          <ac:chgData name="kursat ymn" userId="47174fbee67923fe" providerId="LiveId" clId="{F4B2B2CB-ED82-414F-AF54-0387B2B51425}" dt="2022-01-22T20:43:49.751" v="1018" actId="26606"/>
          <ac:spMkLst>
            <pc:docMk/>
            <pc:sldMk cId="4184224128" sldId="350"/>
            <ac:spMk id="75" creationId="{296C61EC-FBF4-4216-BE67-6C864D30A01C}"/>
          </ac:spMkLst>
        </pc:spChg>
        <pc:spChg chg="add">
          <ac:chgData name="kursat ymn" userId="47174fbee67923fe" providerId="LiveId" clId="{F4B2B2CB-ED82-414F-AF54-0387B2B51425}" dt="2022-01-22T20:43:49.751" v="1018" actId="26606"/>
          <ac:spMkLst>
            <pc:docMk/>
            <pc:sldMk cId="4184224128" sldId="350"/>
            <ac:spMk id="77" creationId="{39D6C490-0229-4573-9696-B73E5B3A9C33}"/>
          </ac:spMkLst>
        </pc:spChg>
        <pc:picChg chg="ord">
          <ac:chgData name="kursat ymn" userId="47174fbee67923fe" providerId="LiveId" clId="{F4B2B2CB-ED82-414F-AF54-0387B2B51425}" dt="2022-01-22T20:43:49.751" v="1018" actId="26606"/>
          <ac:picMkLst>
            <pc:docMk/>
            <pc:sldMk cId="4184224128" sldId="350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2T20:43:49.751" v="1018" actId="26606"/>
          <ac:picMkLst>
            <pc:docMk/>
            <pc:sldMk cId="4184224128" sldId="350"/>
            <ac:picMk id="6146" creationId="{4F2CDC17-E4B7-41C4-BD14-C0093C6884D0}"/>
          </ac:picMkLst>
        </pc:picChg>
        <pc:picChg chg="add mod">
          <ac:chgData name="kursat ymn" userId="47174fbee67923fe" providerId="LiveId" clId="{F4B2B2CB-ED82-414F-AF54-0387B2B51425}" dt="2022-01-22T20:43:49.751" v="1018" actId="26606"/>
          <ac:picMkLst>
            <pc:docMk/>
            <pc:sldMk cId="4184224128" sldId="350"/>
            <ac:picMk id="6148" creationId="{47CE3B2D-57E9-42F5-9726-FA43FA011159}"/>
          </ac:picMkLst>
        </pc:picChg>
      </pc:sldChg>
      <pc:sldChg chg="addSp modSp add mod setBg">
        <pc:chgData name="kursat ymn" userId="47174fbee67923fe" providerId="LiveId" clId="{F4B2B2CB-ED82-414F-AF54-0387B2B51425}" dt="2022-01-23T12:47:43.463" v="1029" actId="113"/>
        <pc:sldMkLst>
          <pc:docMk/>
          <pc:sldMk cId="3952652537" sldId="351"/>
        </pc:sldMkLst>
        <pc:spChg chg="add mod">
          <ac:chgData name="kursat ymn" userId="47174fbee67923fe" providerId="LiveId" clId="{F4B2B2CB-ED82-414F-AF54-0387B2B51425}" dt="2022-01-23T12:47:43.463" v="1029" actId="113"/>
          <ac:spMkLst>
            <pc:docMk/>
            <pc:sldMk cId="3952652537" sldId="351"/>
            <ac:spMk id="4" creationId="{8BE7FC9F-9300-40E0-98CA-948DE45D0E79}"/>
          </ac:spMkLst>
        </pc:spChg>
        <pc:spChg chg="add">
          <ac:chgData name="kursat ymn" userId="47174fbee67923fe" providerId="LiveId" clId="{F4B2B2CB-ED82-414F-AF54-0387B2B51425}" dt="2022-01-23T12:47:21.839" v="1025" actId="26606"/>
          <ac:spMkLst>
            <pc:docMk/>
            <pc:sldMk cId="3952652537" sldId="351"/>
            <ac:spMk id="71" creationId="{5E39A796-BE83-48B1-B33F-35C4A32AAB57}"/>
          </ac:spMkLst>
        </pc:spChg>
        <pc:spChg chg="add">
          <ac:chgData name="kursat ymn" userId="47174fbee67923fe" providerId="LiveId" clId="{F4B2B2CB-ED82-414F-AF54-0387B2B51425}" dt="2022-01-23T12:47:21.839" v="1025" actId="26606"/>
          <ac:spMkLst>
            <pc:docMk/>
            <pc:sldMk cId="3952652537" sldId="351"/>
            <ac:spMk id="73" creationId="{72F84B47-E267-4194-8194-831DB7B5547F}"/>
          </ac:spMkLst>
        </pc:spChg>
        <pc:picChg chg="ord">
          <ac:chgData name="kursat ymn" userId="47174fbee67923fe" providerId="LiveId" clId="{F4B2B2CB-ED82-414F-AF54-0387B2B51425}" dt="2022-01-23T12:47:21.839" v="1025" actId="26606"/>
          <ac:picMkLst>
            <pc:docMk/>
            <pc:sldMk cId="3952652537" sldId="351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2:47:21.839" v="1025" actId="26606"/>
          <ac:picMkLst>
            <pc:docMk/>
            <pc:sldMk cId="3952652537" sldId="351"/>
            <ac:picMk id="1026" creationId="{FA0E7095-70B7-4E32-B361-4F5A58992BFE}"/>
          </ac:picMkLst>
        </pc:picChg>
      </pc:sldChg>
      <pc:sldChg chg="addSp modSp add mod setBg setClrOvrMap">
        <pc:chgData name="kursat ymn" userId="47174fbee67923fe" providerId="LiveId" clId="{F4B2B2CB-ED82-414F-AF54-0387B2B51425}" dt="2022-01-23T12:50:45.883" v="1059" actId="12"/>
        <pc:sldMkLst>
          <pc:docMk/>
          <pc:sldMk cId="1568351057" sldId="352"/>
        </pc:sldMkLst>
        <pc:spChg chg="add mod ord">
          <ac:chgData name="kursat ymn" userId="47174fbee67923fe" providerId="LiveId" clId="{F4B2B2CB-ED82-414F-AF54-0387B2B51425}" dt="2022-01-23T12:50:45.883" v="1059" actId="12"/>
          <ac:spMkLst>
            <pc:docMk/>
            <pc:sldMk cId="1568351057" sldId="352"/>
            <ac:spMk id="4" creationId="{40AF8049-D520-4094-9958-958CB7F6D7CB}"/>
          </ac:spMkLst>
        </pc:spChg>
        <pc:spChg chg="add">
          <ac:chgData name="kursat ymn" userId="47174fbee67923fe" providerId="LiveId" clId="{F4B2B2CB-ED82-414F-AF54-0387B2B51425}" dt="2022-01-23T12:49:55.154" v="1036" actId="26606"/>
          <ac:spMkLst>
            <pc:docMk/>
            <pc:sldMk cId="1568351057" sldId="352"/>
            <ac:spMk id="77" creationId="{99CEE05D-F25C-4EC3-B527-D9C999E335CD}"/>
          </ac:spMkLst>
        </pc:spChg>
        <pc:spChg chg="add">
          <ac:chgData name="kursat ymn" userId="47174fbee67923fe" providerId="LiveId" clId="{F4B2B2CB-ED82-414F-AF54-0387B2B51425}" dt="2022-01-23T12:49:55.154" v="1036" actId="26606"/>
          <ac:spMkLst>
            <pc:docMk/>
            <pc:sldMk cId="1568351057" sldId="352"/>
            <ac:spMk id="79" creationId="{4F036726-0C05-446E-91C3-B986EBEA055E}"/>
          </ac:spMkLst>
        </pc:spChg>
        <pc:spChg chg="add">
          <ac:chgData name="kursat ymn" userId="47174fbee67923fe" providerId="LiveId" clId="{F4B2B2CB-ED82-414F-AF54-0387B2B51425}" dt="2022-01-23T12:49:55.154" v="1036" actId="26606"/>
          <ac:spMkLst>
            <pc:docMk/>
            <pc:sldMk cId="1568351057" sldId="352"/>
            <ac:spMk id="81" creationId="{A310ABCD-C34B-42D1-9BEB-47755A3EA36C}"/>
          </ac:spMkLst>
        </pc:spChg>
        <pc:spChg chg="add">
          <ac:chgData name="kursat ymn" userId="47174fbee67923fe" providerId="LiveId" clId="{F4B2B2CB-ED82-414F-AF54-0387B2B51425}" dt="2022-01-23T12:49:55.154" v="1036" actId="26606"/>
          <ac:spMkLst>
            <pc:docMk/>
            <pc:sldMk cId="1568351057" sldId="352"/>
            <ac:spMk id="83" creationId="{F38AB6A2-89F7-43B5-B608-50DFC740DEBF}"/>
          </ac:spMkLst>
        </pc:spChg>
        <pc:spChg chg="add">
          <ac:chgData name="kursat ymn" userId="47174fbee67923fe" providerId="LiveId" clId="{F4B2B2CB-ED82-414F-AF54-0387B2B51425}" dt="2022-01-23T12:49:55.154" v="1036" actId="26606"/>
          <ac:spMkLst>
            <pc:docMk/>
            <pc:sldMk cId="1568351057" sldId="352"/>
            <ac:spMk id="85" creationId="{06585B74-DAF6-470E-B2F3-B5530A709AAC}"/>
          </ac:spMkLst>
        </pc:spChg>
        <pc:spChg chg="add">
          <ac:chgData name="kursat ymn" userId="47174fbee67923fe" providerId="LiveId" clId="{F4B2B2CB-ED82-414F-AF54-0387B2B51425}" dt="2022-01-23T12:49:55.154" v="1036" actId="26606"/>
          <ac:spMkLst>
            <pc:docMk/>
            <pc:sldMk cId="1568351057" sldId="352"/>
            <ac:spMk id="87" creationId="{30BAD96F-CE2F-4682-99B8-0DD9E6AE2BED}"/>
          </ac:spMkLst>
        </pc:spChg>
        <pc:picChg chg="ord">
          <ac:chgData name="kursat ymn" userId="47174fbee67923fe" providerId="LiveId" clId="{F4B2B2CB-ED82-414F-AF54-0387B2B51425}" dt="2022-01-23T12:49:55.154" v="1036" actId="26606"/>
          <ac:picMkLst>
            <pc:docMk/>
            <pc:sldMk cId="1568351057" sldId="352"/>
            <ac:picMk id="2" creationId="{25A466F7-7863-404E-8B48-6B12A2A84034}"/>
          </ac:picMkLst>
        </pc:picChg>
        <pc:picChg chg="add mod ord">
          <ac:chgData name="kursat ymn" userId="47174fbee67923fe" providerId="LiveId" clId="{F4B2B2CB-ED82-414F-AF54-0387B2B51425}" dt="2022-01-23T12:49:55.154" v="1036" actId="26606"/>
          <ac:picMkLst>
            <pc:docMk/>
            <pc:sldMk cId="1568351057" sldId="352"/>
            <ac:picMk id="2050" creationId="{71ED5012-E493-4976-B89D-6D9FFCEBAA79}"/>
          </ac:picMkLst>
        </pc:picChg>
        <pc:picChg chg="add mod ord">
          <ac:chgData name="kursat ymn" userId="47174fbee67923fe" providerId="LiveId" clId="{F4B2B2CB-ED82-414F-AF54-0387B2B51425}" dt="2022-01-23T12:49:55.154" v="1036" actId="26606"/>
          <ac:picMkLst>
            <pc:docMk/>
            <pc:sldMk cId="1568351057" sldId="352"/>
            <ac:picMk id="2052" creationId="{150EADD5-0CD8-4037-853A-CB0C729688E2}"/>
          </ac:picMkLst>
        </pc:picChg>
        <pc:picChg chg="add mod">
          <ac:chgData name="kursat ymn" userId="47174fbee67923fe" providerId="LiveId" clId="{F4B2B2CB-ED82-414F-AF54-0387B2B51425}" dt="2022-01-23T12:50:21.326" v="1048" actId="1076"/>
          <ac:picMkLst>
            <pc:docMk/>
            <pc:sldMk cId="1568351057" sldId="352"/>
            <ac:picMk id="2054" creationId="{5121822C-BEFC-427F-A2B0-73462187703D}"/>
          </ac:picMkLst>
        </pc:picChg>
        <pc:picChg chg="add mod">
          <ac:chgData name="kursat ymn" userId="47174fbee67923fe" providerId="LiveId" clId="{F4B2B2CB-ED82-414F-AF54-0387B2B51425}" dt="2022-01-23T12:50:22.361" v="1049" actId="1076"/>
          <ac:picMkLst>
            <pc:docMk/>
            <pc:sldMk cId="1568351057" sldId="352"/>
            <ac:picMk id="2056" creationId="{4B8E2740-E07C-45A1-A36C-B5055041808B}"/>
          </ac:picMkLst>
        </pc:picChg>
      </pc:sldChg>
      <pc:sldChg chg="addSp modSp add mod setBg setClrOvrMap">
        <pc:chgData name="kursat ymn" userId="47174fbee67923fe" providerId="LiveId" clId="{F4B2B2CB-ED82-414F-AF54-0387B2B51425}" dt="2022-01-23T12:52:26.398" v="1078" actId="2710"/>
        <pc:sldMkLst>
          <pc:docMk/>
          <pc:sldMk cId="327705411" sldId="353"/>
        </pc:sldMkLst>
        <pc:spChg chg="add mod">
          <ac:chgData name="kursat ymn" userId="47174fbee67923fe" providerId="LiveId" clId="{F4B2B2CB-ED82-414F-AF54-0387B2B51425}" dt="2022-01-23T12:52:26.398" v="1078" actId="2710"/>
          <ac:spMkLst>
            <pc:docMk/>
            <pc:sldMk cId="327705411" sldId="353"/>
            <ac:spMk id="4" creationId="{4D714110-ADFE-4B79-B389-F383CF29FFC4}"/>
          </ac:spMkLst>
        </pc:spChg>
        <pc:spChg chg="add">
          <ac:chgData name="kursat ymn" userId="47174fbee67923fe" providerId="LiveId" clId="{F4B2B2CB-ED82-414F-AF54-0387B2B51425}" dt="2022-01-23T12:52:06.110" v="1069" actId="26606"/>
          <ac:spMkLst>
            <pc:docMk/>
            <pc:sldMk cId="327705411" sldId="353"/>
            <ac:spMk id="73" creationId="{003713C1-2FB2-413B-BF91-3AE41726FB7A}"/>
          </ac:spMkLst>
        </pc:spChg>
        <pc:spChg chg="add">
          <ac:chgData name="kursat ymn" userId="47174fbee67923fe" providerId="LiveId" clId="{F4B2B2CB-ED82-414F-AF54-0387B2B51425}" dt="2022-01-23T12:52:06.110" v="1069" actId="26606"/>
          <ac:spMkLst>
            <pc:docMk/>
            <pc:sldMk cId="327705411" sldId="353"/>
            <ac:spMk id="75" creationId="{90795B4D-5022-4A7F-A01D-8D880B7CDBE6}"/>
          </ac:spMkLst>
        </pc:spChg>
        <pc:spChg chg="add">
          <ac:chgData name="kursat ymn" userId="47174fbee67923fe" providerId="LiveId" clId="{F4B2B2CB-ED82-414F-AF54-0387B2B51425}" dt="2022-01-23T12:52:06.110" v="1069" actId="26606"/>
          <ac:spMkLst>
            <pc:docMk/>
            <pc:sldMk cId="327705411" sldId="353"/>
            <ac:spMk id="77" creationId="{AFD19018-DE7C-4796-ADF2-AD2EB0FC0D9C}"/>
          </ac:spMkLst>
        </pc:spChg>
        <pc:spChg chg="add">
          <ac:chgData name="kursat ymn" userId="47174fbee67923fe" providerId="LiveId" clId="{F4B2B2CB-ED82-414F-AF54-0387B2B51425}" dt="2022-01-23T12:52:06.110" v="1069" actId="26606"/>
          <ac:spMkLst>
            <pc:docMk/>
            <pc:sldMk cId="327705411" sldId="353"/>
            <ac:spMk id="79" creationId="{B1A0A2C2-4F85-44AF-8708-8DCA4B550CB8}"/>
          </ac:spMkLst>
        </pc:spChg>
        <pc:picChg chg="ord">
          <ac:chgData name="kursat ymn" userId="47174fbee67923fe" providerId="LiveId" clId="{F4B2B2CB-ED82-414F-AF54-0387B2B51425}" dt="2022-01-23T12:52:06.110" v="1069" actId="26606"/>
          <ac:picMkLst>
            <pc:docMk/>
            <pc:sldMk cId="327705411" sldId="353"/>
            <ac:picMk id="2" creationId="{25A466F7-7863-404E-8B48-6B12A2A84034}"/>
          </ac:picMkLst>
        </pc:picChg>
        <pc:picChg chg="add mod ord">
          <ac:chgData name="kursat ymn" userId="47174fbee67923fe" providerId="LiveId" clId="{F4B2B2CB-ED82-414F-AF54-0387B2B51425}" dt="2022-01-23T12:52:18.144" v="1075" actId="14100"/>
          <ac:picMkLst>
            <pc:docMk/>
            <pc:sldMk cId="327705411" sldId="353"/>
            <ac:picMk id="5" creationId="{A1243A8A-DDC9-44D4-8F60-B5B5E798F6C1}"/>
          </ac:picMkLst>
        </pc:picChg>
        <pc:picChg chg="add mod ord">
          <ac:chgData name="kursat ymn" userId="47174fbee67923fe" providerId="LiveId" clId="{F4B2B2CB-ED82-414F-AF54-0387B2B51425}" dt="2022-01-23T12:52:12.053" v="1072" actId="14100"/>
          <ac:picMkLst>
            <pc:docMk/>
            <pc:sldMk cId="327705411" sldId="353"/>
            <ac:picMk id="3074" creationId="{C5D57036-924B-44CF-A13F-A4A9B599B833}"/>
          </ac:picMkLst>
        </pc:picChg>
        <pc:picChg chg="add mod">
          <ac:chgData name="kursat ymn" userId="47174fbee67923fe" providerId="LiveId" clId="{F4B2B2CB-ED82-414F-AF54-0387B2B51425}" dt="2022-01-23T12:52:06.110" v="1069" actId="26606"/>
          <ac:picMkLst>
            <pc:docMk/>
            <pc:sldMk cId="327705411" sldId="353"/>
            <ac:picMk id="3076" creationId="{1A160A0D-0BFB-4A69-805B-C79D74D6B4B3}"/>
          </ac:picMkLst>
        </pc:picChg>
      </pc:sldChg>
      <pc:sldChg chg="addSp delSp modSp add mod setBg">
        <pc:chgData name="kursat ymn" userId="47174fbee67923fe" providerId="LiveId" clId="{F4B2B2CB-ED82-414F-AF54-0387B2B51425}" dt="2022-01-23T13:12:23.764" v="1263" actId="20577"/>
        <pc:sldMkLst>
          <pc:docMk/>
          <pc:sldMk cId="646583624" sldId="354"/>
        </pc:sldMkLst>
        <pc:spChg chg="add mod ord">
          <ac:chgData name="kursat ymn" userId="47174fbee67923fe" providerId="LiveId" clId="{F4B2B2CB-ED82-414F-AF54-0387B2B51425}" dt="2022-01-23T13:12:23.764" v="1263" actId="20577"/>
          <ac:spMkLst>
            <pc:docMk/>
            <pc:sldMk cId="646583624" sldId="354"/>
            <ac:spMk id="4" creationId="{07B74686-1357-449C-96E0-684830BB0B11}"/>
          </ac:spMkLst>
        </pc:spChg>
        <pc:spChg chg="add del">
          <ac:chgData name="kursat ymn" userId="47174fbee67923fe" providerId="LiveId" clId="{F4B2B2CB-ED82-414F-AF54-0387B2B51425}" dt="2022-01-23T13:10:38.263" v="1248" actId="26606"/>
          <ac:spMkLst>
            <pc:docMk/>
            <pc:sldMk cId="646583624" sldId="354"/>
            <ac:spMk id="71" creationId="{2550BE34-C2B8-49B8-8519-67A8CAD51AE9}"/>
          </ac:spMkLst>
        </pc:spChg>
        <pc:spChg chg="add del">
          <ac:chgData name="kursat ymn" userId="47174fbee67923fe" providerId="LiveId" clId="{F4B2B2CB-ED82-414F-AF54-0387B2B51425}" dt="2022-01-23T13:10:38.263" v="1248" actId="26606"/>
          <ac:spMkLst>
            <pc:docMk/>
            <pc:sldMk cId="646583624" sldId="354"/>
            <ac:spMk id="73" creationId="{A7457DD9-5A45-400A-AB4B-4B4EDECA25F1}"/>
          </ac:spMkLst>
        </pc:spChg>
        <pc:spChg chg="add del">
          <ac:chgData name="kursat ymn" userId="47174fbee67923fe" providerId="LiveId" clId="{F4B2B2CB-ED82-414F-AF54-0387B2B51425}" dt="2022-01-23T13:10:38.263" v="1248" actId="26606"/>
          <ac:spMkLst>
            <pc:docMk/>
            <pc:sldMk cId="646583624" sldId="354"/>
            <ac:spMk id="75" creationId="{441CF7D6-A660-431A-B0BB-140A0D5556B6}"/>
          </ac:spMkLst>
        </pc:spChg>
        <pc:spChg chg="add del">
          <ac:chgData name="kursat ymn" userId="47174fbee67923fe" providerId="LiveId" clId="{F4B2B2CB-ED82-414F-AF54-0387B2B51425}" dt="2022-01-23T13:10:38.263" v="1248" actId="26606"/>
          <ac:spMkLst>
            <pc:docMk/>
            <pc:sldMk cId="646583624" sldId="354"/>
            <ac:spMk id="77" creationId="{0570A85B-3810-4F95-97B0-CBF4CCDB381C}"/>
          </ac:spMkLst>
        </pc:spChg>
        <pc:spChg chg="add del">
          <ac:chgData name="kursat ymn" userId="47174fbee67923fe" providerId="LiveId" clId="{F4B2B2CB-ED82-414F-AF54-0387B2B51425}" dt="2022-01-23T13:11:58.371" v="1250" actId="26606"/>
          <ac:spMkLst>
            <pc:docMk/>
            <pc:sldMk cId="646583624" sldId="354"/>
            <ac:spMk id="10244" creationId="{32AEEBC8-9D30-42EF-95F2-386C2653FBF0}"/>
          </ac:spMkLst>
        </pc:spChg>
        <pc:spChg chg="add del">
          <ac:chgData name="kursat ymn" userId="47174fbee67923fe" providerId="LiveId" clId="{F4B2B2CB-ED82-414F-AF54-0387B2B51425}" dt="2022-01-23T13:11:58.371" v="1250" actId="26606"/>
          <ac:spMkLst>
            <pc:docMk/>
            <pc:sldMk cId="646583624" sldId="354"/>
            <ac:spMk id="10245" creationId="{3529E97A-97C3-40EA-8A04-5C02398D568F}"/>
          </ac:spMkLst>
        </pc:spChg>
        <pc:spChg chg="add del">
          <ac:chgData name="kursat ymn" userId="47174fbee67923fe" providerId="LiveId" clId="{F4B2B2CB-ED82-414F-AF54-0387B2B51425}" dt="2022-01-23T13:11:58.371" v="1250" actId="26606"/>
          <ac:spMkLst>
            <pc:docMk/>
            <pc:sldMk cId="646583624" sldId="354"/>
            <ac:spMk id="10246" creationId="{59FA8C2E-A5A7-4490-927A-7CD58343EDBB}"/>
          </ac:spMkLst>
        </pc:spChg>
        <pc:spChg chg="add">
          <ac:chgData name="kursat ymn" userId="47174fbee67923fe" providerId="LiveId" clId="{F4B2B2CB-ED82-414F-AF54-0387B2B51425}" dt="2022-01-23T13:11:58.387" v="1251" actId="26606"/>
          <ac:spMkLst>
            <pc:docMk/>
            <pc:sldMk cId="646583624" sldId="354"/>
            <ac:spMk id="10248" creationId="{85016AEC-0320-4ED0-8ECB-FE11DDDFE17A}"/>
          </ac:spMkLst>
        </pc:spChg>
        <pc:spChg chg="add">
          <ac:chgData name="kursat ymn" userId="47174fbee67923fe" providerId="LiveId" clId="{F4B2B2CB-ED82-414F-AF54-0387B2B51425}" dt="2022-01-23T13:11:58.387" v="1251" actId="26606"/>
          <ac:spMkLst>
            <pc:docMk/>
            <pc:sldMk cId="646583624" sldId="354"/>
            <ac:spMk id="10249" creationId="{C70C3B59-DE2C-4611-8148-812575C5CA48}"/>
          </ac:spMkLst>
        </pc:spChg>
        <pc:picChg chg="ord">
          <ac:chgData name="kursat ymn" userId="47174fbee67923fe" providerId="LiveId" clId="{F4B2B2CB-ED82-414F-AF54-0387B2B51425}" dt="2022-01-23T13:11:58.387" v="1251" actId="26606"/>
          <ac:picMkLst>
            <pc:docMk/>
            <pc:sldMk cId="646583624" sldId="354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11:58.387" v="1251" actId="26606"/>
          <ac:picMkLst>
            <pc:docMk/>
            <pc:sldMk cId="646583624" sldId="354"/>
            <ac:picMk id="10242" creationId="{293FE6CA-9338-423F-BB7F-E0D0FF5A912B}"/>
          </ac:picMkLst>
        </pc:picChg>
      </pc:sldChg>
      <pc:sldChg chg="addSp modSp add mod setBg">
        <pc:chgData name="kursat ymn" userId="47174fbee67923fe" providerId="LiveId" clId="{F4B2B2CB-ED82-414F-AF54-0387B2B51425}" dt="2022-01-23T13:13:20.278" v="1277" actId="12"/>
        <pc:sldMkLst>
          <pc:docMk/>
          <pc:sldMk cId="2797792758" sldId="355"/>
        </pc:sldMkLst>
        <pc:spChg chg="add mod ord">
          <ac:chgData name="kursat ymn" userId="47174fbee67923fe" providerId="LiveId" clId="{F4B2B2CB-ED82-414F-AF54-0387B2B51425}" dt="2022-01-23T13:13:20.278" v="1277" actId="12"/>
          <ac:spMkLst>
            <pc:docMk/>
            <pc:sldMk cId="2797792758" sldId="355"/>
            <ac:spMk id="4" creationId="{AD3C96A0-D6DF-46FF-95E6-B60A46D72BD8}"/>
          </ac:spMkLst>
        </pc:spChg>
        <pc:spChg chg="add">
          <ac:chgData name="kursat ymn" userId="47174fbee67923fe" providerId="LiveId" clId="{F4B2B2CB-ED82-414F-AF54-0387B2B51425}" dt="2022-01-23T13:13:11.014" v="1272" actId="26606"/>
          <ac:spMkLst>
            <pc:docMk/>
            <pc:sldMk cId="2797792758" sldId="355"/>
            <ac:spMk id="10" creationId="{CEB41C5C-0F34-4DDA-9D7C-5E717F35F60C}"/>
          </ac:spMkLst>
        </pc:spChg>
        <pc:picChg chg="ord">
          <ac:chgData name="kursat ymn" userId="47174fbee67923fe" providerId="LiveId" clId="{F4B2B2CB-ED82-414F-AF54-0387B2B51425}" dt="2022-01-23T13:13:11.014" v="1272" actId="26606"/>
          <ac:picMkLst>
            <pc:docMk/>
            <pc:sldMk cId="2797792758" sldId="355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13:11.014" v="1272" actId="26606"/>
          <ac:picMkLst>
            <pc:docMk/>
            <pc:sldMk cId="2797792758" sldId="355"/>
            <ac:picMk id="5" creationId="{6090D960-EDB7-4AFC-A046-AE941E786826}"/>
          </ac:picMkLst>
        </pc:picChg>
      </pc:sldChg>
      <pc:sldChg chg="addSp delSp modSp add mod setBg">
        <pc:chgData name="kursat ymn" userId="47174fbee67923fe" providerId="LiveId" clId="{F4B2B2CB-ED82-414F-AF54-0387B2B51425}" dt="2022-01-23T13:28:36.687" v="1490" actId="1076"/>
        <pc:sldMkLst>
          <pc:docMk/>
          <pc:sldMk cId="3062513573" sldId="356"/>
        </pc:sldMkLst>
        <pc:spChg chg="add del mod">
          <ac:chgData name="kursat ymn" userId="47174fbee67923fe" providerId="LiveId" clId="{F4B2B2CB-ED82-414F-AF54-0387B2B51425}" dt="2022-01-22T18:36:15.540" v="409"/>
          <ac:spMkLst>
            <pc:docMk/>
            <pc:sldMk cId="3062513573" sldId="356"/>
            <ac:spMk id="4" creationId="{58AC29B0-D2FD-47CE-B839-21FF7A9AF8BF}"/>
          </ac:spMkLst>
        </pc:spChg>
        <pc:spChg chg="add mod ord">
          <ac:chgData name="kursat ymn" userId="47174fbee67923fe" providerId="LiveId" clId="{F4B2B2CB-ED82-414F-AF54-0387B2B51425}" dt="2022-01-23T13:27:24.887" v="1449" actId="2710"/>
          <ac:spMkLst>
            <pc:docMk/>
            <pc:sldMk cId="3062513573" sldId="356"/>
            <ac:spMk id="6" creationId="{6B078DD3-7A05-4FE1-A3DB-5607D8EA10B7}"/>
          </ac:spMkLst>
        </pc:spChg>
        <pc:spChg chg="add mod">
          <ac:chgData name="kursat ymn" userId="47174fbee67923fe" providerId="LiveId" clId="{F4B2B2CB-ED82-414F-AF54-0387B2B51425}" dt="2022-01-23T13:26:09.388" v="1414" actId="164"/>
          <ac:spMkLst>
            <pc:docMk/>
            <pc:sldMk cId="3062513573" sldId="356"/>
            <ac:spMk id="10" creationId="{DD6F1BD4-E3B2-4C66-BD05-4AB8080C3857}"/>
          </ac:spMkLst>
        </pc:spChg>
        <pc:spChg chg="add mod">
          <ac:chgData name="kursat ymn" userId="47174fbee67923fe" providerId="LiveId" clId="{F4B2B2CB-ED82-414F-AF54-0387B2B51425}" dt="2022-01-23T13:26:09.388" v="1414" actId="164"/>
          <ac:spMkLst>
            <pc:docMk/>
            <pc:sldMk cId="3062513573" sldId="356"/>
            <ac:spMk id="14" creationId="{D7F0E4EB-47C7-4C1F-8F8E-E2C86204BBA7}"/>
          </ac:spMkLst>
        </pc:spChg>
        <pc:spChg chg="add mod">
          <ac:chgData name="kursat ymn" userId="47174fbee67923fe" providerId="LiveId" clId="{F4B2B2CB-ED82-414F-AF54-0387B2B51425}" dt="2022-01-23T13:26:09.388" v="1414" actId="164"/>
          <ac:spMkLst>
            <pc:docMk/>
            <pc:sldMk cId="3062513573" sldId="356"/>
            <ac:spMk id="25" creationId="{D477AE60-4E2E-4698-A845-55F880DB3F88}"/>
          </ac:spMkLst>
        </pc:spChg>
        <pc:spChg chg="add mod">
          <ac:chgData name="kursat ymn" userId="47174fbee67923fe" providerId="LiveId" clId="{F4B2B2CB-ED82-414F-AF54-0387B2B51425}" dt="2022-01-23T13:26:09.388" v="1414" actId="164"/>
          <ac:spMkLst>
            <pc:docMk/>
            <pc:sldMk cId="3062513573" sldId="356"/>
            <ac:spMk id="30" creationId="{999220CA-6F88-4A84-AC37-DE31931BE564}"/>
          </ac:spMkLst>
        </pc:spChg>
        <pc:spChg chg="add mod">
          <ac:chgData name="kursat ymn" userId="47174fbee67923fe" providerId="LiveId" clId="{F4B2B2CB-ED82-414F-AF54-0387B2B51425}" dt="2022-01-23T13:28:28.982" v="1486" actId="20577"/>
          <ac:spMkLst>
            <pc:docMk/>
            <pc:sldMk cId="3062513573" sldId="356"/>
            <ac:spMk id="36" creationId="{43F4A497-D5FB-4137-AB5E-6B7BA6AF85B3}"/>
          </ac:spMkLst>
        </pc:spChg>
        <pc:spChg chg="mod">
          <ac:chgData name="kursat ymn" userId="47174fbee67923fe" providerId="LiveId" clId="{F4B2B2CB-ED82-414F-AF54-0387B2B51425}" dt="2022-01-23T13:26:37.684" v="1422"/>
          <ac:spMkLst>
            <pc:docMk/>
            <pc:sldMk cId="3062513573" sldId="356"/>
            <ac:spMk id="44" creationId="{FDB25387-35F8-4835-B6B5-172E528A16C7}"/>
          </ac:spMkLst>
        </pc:spChg>
        <pc:spChg chg="mod">
          <ac:chgData name="kursat ymn" userId="47174fbee67923fe" providerId="LiveId" clId="{F4B2B2CB-ED82-414F-AF54-0387B2B51425}" dt="2022-01-23T13:26:37.684" v="1422"/>
          <ac:spMkLst>
            <pc:docMk/>
            <pc:sldMk cId="3062513573" sldId="356"/>
            <ac:spMk id="46" creationId="{AC8ADEB2-5F76-4AC4-9BBB-E88AC7D3CE4D}"/>
          </ac:spMkLst>
        </pc:spChg>
        <pc:spChg chg="mod">
          <ac:chgData name="kursat ymn" userId="47174fbee67923fe" providerId="LiveId" clId="{F4B2B2CB-ED82-414F-AF54-0387B2B51425}" dt="2022-01-23T13:26:37.684" v="1422"/>
          <ac:spMkLst>
            <pc:docMk/>
            <pc:sldMk cId="3062513573" sldId="356"/>
            <ac:spMk id="49" creationId="{1E1F7712-5B82-40A3-A086-9D30F5BB0DAC}"/>
          </ac:spMkLst>
        </pc:spChg>
        <pc:spChg chg="mod">
          <ac:chgData name="kursat ymn" userId="47174fbee67923fe" providerId="LiveId" clId="{F4B2B2CB-ED82-414F-AF54-0387B2B51425}" dt="2022-01-23T13:26:37.684" v="1422"/>
          <ac:spMkLst>
            <pc:docMk/>
            <pc:sldMk cId="3062513573" sldId="356"/>
            <ac:spMk id="53" creationId="{3B021F85-8064-45BC-B170-16D034818E45}"/>
          </ac:spMkLst>
        </pc:spChg>
        <pc:spChg chg="add mod">
          <ac:chgData name="kursat ymn" userId="47174fbee67923fe" providerId="LiveId" clId="{F4B2B2CB-ED82-414F-AF54-0387B2B51425}" dt="2022-01-23T13:28:36.687" v="1490" actId="1076"/>
          <ac:spMkLst>
            <pc:docMk/>
            <pc:sldMk cId="3062513573" sldId="356"/>
            <ac:spMk id="55" creationId="{038B6161-337A-419E-9803-5F6439789336}"/>
          </ac:spMkLst>
        </pc:spChg>
        <pc:spChg chg="add mod">
          <ac:chgData name="kursat ymn" userId="47174fbee67923fe" providerId="LiveId" clId="{F4B2B2CB-ED82-414F-AF54-0387B2B51425}" dt="2022-01-23T13:27:59.153" v="1464" actId="20577"/>
          <ac:spMkLst>
            <pc:docMk/>
            <pc:sldMk cId="3062513573" sldId="356"/>
            <ac:spMk id="57" creationId="{72877AF3-D863-4FBE-B83D-925A6E6AFB2C}"/>
          </ac:spMkLst>
        </pc:spChg>
        <pc:spChg chg="add mod">
          <ac:chgData name="kursat ymn" userId="47174fbee67923fe" providerId="LiveId" clId="{F4B2B2CB-ED82-414F-AF54-0387B2B51425}" dt="2022-01-23T13:28:05.973" v="1470" actId="1036"/>
          <ac:spMkLst>
            <pc:docMk/>
            <pc:sldMk cId="3062513573" sldId="356"/>
            <ac:spMk id="58" creationId="{563B5388-EB0C-48C8-BC78-1E06161EB1CA}"/>
          </ac:spMkLst>
        </pc:spChg>
        <pc:spChg chg="add mod">
          <ac:chgData name="kursat ymn" userId="47174fbee67923fe" providerId="LiveId" clId="{F4B2B2CB-ED82-414F-AF54-0387B2B51425}" dt="2022-01-23T13:28:10.751" v="1474" actId="20577"/>
          <ac:spMkLst>
            <pc:docMk/>
            <pc:sldMk cId="3062513573" sldId="356"/>
            <ac:spMk id="59" creationId="{8BB84DEE-F372-45C0-BA7F-03A42B400F77}"/>
          </ac:spMkLst>
        </pc:spChg>
        <pc:spChg chg="add mod">
          <ac:chgData name="kursat ymn" userId="47174fbee67923fe" providerId="LiveId" clId="{F4B2B2CB-ED82-414F-AF54-0387B2B51425}" dt="2022-01-23T13:28:14.709" v="1476" actId="1076"/>
          <ac:spMkLst>
            <pc:docMk/>
            <pc:sldMk cId="3062513573" sldId="356"/>
            <ac:spMk id="60" creationId="{9F2B39F7-B0CA-4777-9D6A-FB6DF6C4660A}"/>
          </ac:spMkLst>
        </pc:spChg>
        <pc:spChg chg="add mod">
          <ac:chgData name="kursat ymn" userId="47174fbee67923fe" providerId="LiveId" clId="{F4B2B2CB-ED82-414F-AF54-0387B2B51425}" dt="2022-01-23T13:28:33.559" v="1489" actId="20577"/>
          <ac:spMkLst>
            <pc:docMk/>
            <pc:sldMk cId="3062513573" sldId="356"/>
            <ac:spMk id="61" creationId="{8D8EDE96-D0C8-41D0-847D-9B84CDABE7D0}"/>
          </ac:spMkLst>
        </pc:spChg>
        <pc:spChg chg="add del">
          <ac:chgData name="kursat ymn" userId="47174fbee67923fe" providerId="LiveId" clId="{F4B2B2CB-ED82-414F-AF54-0387B2B51425}" dt="2022-01-23T13:26:34.578" v="1419" actId="26606"/>
          <ac:spMkLst>
            <pc:docMk/>
            <pc:sldMk cId="3062513573" sldId="356"/>
            <ac:spMk id="71" creationId="{700E0F77-E936-4985-B7B1-B9823486AC33}"/>
          </ac:spMkLst>
        </pc:spChg>
        <pc:spChg chg="add del">
          <ac:chgData name="kursat ymn" userId="47174fbee67923fe" providerId="LiveId" clId="{F4B2B2CB-ED82-414F-AF54-0387B2B51425}" dt="2022-01-23T13:26:34.578" v="1419" actId="26606"/>
          <ac:spMkLst>
            <pc:docMk/>
            <pc:sldMk cId="3062513573" sldId="356"/>
            <ac:spMk id="73" creationId="{95C8260E-968F-44E8-A823-ABB431311926}"/>
          </ac:spMkLst>
        </pc:spChg>
        <pc:spChg chg="add del">
          <ac:chgData name="kursat ymn" userId="47174fbee67923fe" providerId="LiveId" clId="{F4B2B2CB-ED82-414F-AF54-0387B2B51425}" dt="2022-01-23T13:26:34.578" v="1419" actId="26606"/>
          <ac:spMkLst>
            <pc:docMk/>
            <pc:sldMk cId="3062513573" sldId="356"/>
            <ac:spMk id="75" creationId="{2C1BBA94-3F40-40AA-8BB9-E69E25E537C1}"/>
          </ac:spMkLst>
        </pc:spChg>
        <pc:spChg chg="add del">
          <ac:chgData name="kursat ymn" userId="47174fbee67923fe" providerId="LiveId" clId="{F4B2B2CB-ED82-414F-AF54-0387B2B51425}" dt="2022-01-23T13:26:34.578" v="1419" actId="26606"/>
          <ac:spMkLst>
            <pc:docMk/>
            <pc:sldMk cId="3062513573" sldId="356"/>
            <ac:spMk id="77" creationId="{FE43805F-24A6-46A4-B19B-54F28347355C}"/>
          </ac:spMkLst>
        </pc:spChg>
        <pc:spChg chg="add">
          <ac:chgData name="kursat ymn" userId="47174fbee67923fe" providerId="LiveId" clId="{F4B2B2CB-ED82-414F-AF54-0387B2B51425}" dt="2022-01-23T13:26:34.578" v="1420" actId="26606"/>
          <ac:spMkLst>
            <pc:docMk/>
            <pc:sldMk cId="3062513573" sldId="356"/>
            <ac:spMk id="16388" creationId="{CEB41C5C-0F34-4DDA-9D7C-5E717F35F60C}"/>
          </ac:spMkLst>
        </pc:spChg>
        <pc:grpChg chg="add del mod">
          <ac:chgData name="kursat ymn" userId="47174fbee67923fe" providerId="LiveId" clId="{F4B2B2CB-ED82-414F-AF54-0387B2B51425}" dt="2022-01-23T13:26:18.448" v="1417" actId="21"/>
          <ac:grpSpMkLst>
            <pc:docMk/>
            <pc:sldMk cId="3062513573" sldId="356"/>
            <ac:grpSpMk id="34" creationId="{38C1FC99-EFA1-4E05-8BF0-60B02A96DE1B}"/>
          </ac:grpSpMkLst>
        </pc:grpChg>
        <pc:grpChg chg="add mod">
          <ac:chgData name="kursat ymn" userId="47174fbee67923fe" providerId="LiveId" clId="{F4B2B2CB-ED82-414F-AF54-0387B2B51425}" dt="2022-01-23T13:27:13.839" v="1442" actId="1076"/>
          <ac:grpSpMkLst>
            <pc:docMk/>
            <pc:sldMk cId="3062513573" sldId="356"/>
            <ac:grpSpMk id="41" creationId="{93734A00-D277-4CBA-8300-F031DCDB6B87}"/>
          </ac:grpSpMkLst>
        </pc:grpChg>
        <pc:picChg chg="ord">
          <ac:chgData name="kursat ymn" userId="47174fbee67923fe" providerId="LiveId" clId="{F4B2B2CB-ED82-414F-AF54-0387B2B51425}" dt="2022-01-23T13:26:34.578" v="1420" actId="26606"/>
          <ac:picMkLst>
            <pc:docMk/>
            <pc:sldMk cId="3062513573" sldId="356"/>
            <ac:picMk id="2" creationId="{25A466F7-7863-404E-8B48-6B12A2A84034}"/>
          </ac:picMkLst>
        </pc:picChg>
        <pc:picChg chg="add del mod">
          <ac:chgData name="kursat ymn" userId="47174fbee67923fe" providerId="LiveId" clId="{F4B2B2CB-ED82-414F-AF54-0387B2B51425}" dt="2022-01-23T13:22:48.413" v="1307" actId="478"/>
          <ac:picMkLst>
            <pc:docMk/>
            <pc:sldMk cId="3062513573" sldId="356"/>
            <ac:picMk id="4" creationId="{6B5FAECD-CF9D-47CF-B68E-9A9E7E98A1BB}"/>
          </ac:picMkLst>
        </pc:picChg>
        <pc:picChg chg="add mod">
          <ac:chgData name="kursat ymn" userId="47174fbee67923fe" providerId="LiveId" clId="{F4B2B2CB-ED82-414F-AF54-0387B2B51425}" dt="2022-01-23T13:27:34.046" v="1451" actId="732"/>
          <ac:picMkLst>
            <pc:docMk/>
            <pc:sldMk cId="3062513573" sldId="356"/>
            <ac:picMk id="16386" creationId="{2328DD77-BEEC-4DC7-B582-5E66CA323649}"/>
          </ac:picMkLst>
        </pc:picChg>
        <pc:cxnChg chg="add mod">
          <ac:chgData name="kursat ymn" userId="47174fbee67923fe" providerId="LiveId" clId="{F4B2B2CB-ED82-414F-AF54-0387B2B51425}" dt="2022-01-23T13:26:09.388" v="1414" actId="164"/>
          <ac:cxnSpMkLst>
            <pc:docMk/>
            <pc:sldMk cId="3062513573" sldId="356"/>
            <ac:cxnSpMk id="7" creationId="{14C180D8-D7F1-4475-AB85-92A6341880DD}"/>
          </ac:cxnSpMkLst>
        </pc:cxnChg>
        <pc:cxnChg chg="add mod">
          <ac:chgData name="kursat ymn" userId="47174fbee67923fe" providerId="LiveId" clId="{F4B2B2CB-ED82-414F-AF54-0387B2B51425}" dt="2022-01-23T13:26:18.448" v="1417" actId="21"/>
          <ac:cxnSpMkLst>
            <pc:docMk/>
            <pc:sldMk cId="3062513573" sldId="356"/>
            <ac:cxnSpMk id="9" creationId="{6E3C5BA0-6EE0-49BA-B388-EA2598F26EBD}"/>
          </ac:cxnSpMkLst>
        </pc:cxnChg>
        <pc:cxnChg chg="add mod">
          <ac:chgData name="kursat ymn" userId="47174fbee67923fe" providerId="LiveId" clId="{F4B2B2CB-ED82-414F-AF54-0387B2B51425}" dt="2022-01-23T13:26:09.388" v="1414" actId="164"/>
          <ac:cxnSpMkLst>
            <pc:docMk/>
            <pc:sldMk cId="3062513573" sldId="356"/>
            <ac:cxnSpMk id="12" creationId="{BC8428F2-A630-47B7-8F3A-BB52B5F410EE}"/>
          </ac:cxnSpMkLst>
        </pc:cxnChg>
        <pc:cxnChg chg="add mod">
          <ac:chgData name="kursat ymn" userId="47174fbee67923fe" providerId="LiveId" clId="{F4B2B2CB-ED82-414F-AF54-0387B2B51425}" dt="2022-01-23T13:26:18.448" v="1417" actId="21"/>
          <ac:cxnSpMkLst>
            <pc:docMk/>
            <pc:sldMk cId="3062513573" sldId="356"/>
            <ac:cxnSpMk id="15" creationId="{A529CF91-CF8A-4627-B5D1-B420A4B8EAFD}"/>
          </ac:cxnSpMkLst>
        </pc:cxnChg>
        <pc:cxnChg chg="add mod">
          <ac:chgData name="kursat ymn" userId="47174fbee67923fe" providerId="LiveId" clId="{F4B2B2CB-ED82-414F-AF54-0387B2B51425}" dt="2022-01-23T13:26:18.448" v="1417" actId="21"/>
          <ac:cxnSpMkLst>
            <pc:docMk/>
            <pc:sldMk cId="3062513573" sldId="356"/>
            <ac:cxnSpMk id="16" creationId="{064CB692-E0FC-429A-BEC8-5A7858E6AFBA}"/>
          </ac:cxnSpMkLst>
        </pc:cxnChg>
        <pc:cxnChg chg="add mod">
          <ac:chgData name="kursat ymn" userId="47174fbee67923fe" providerId="LiveId" clId="{F4B2B2CB-ED82-414F-AF54-0387B2B51425}" dt="2022-01-23T13:26:09.388" v="1414" actId="164"/>
          <ac:cxnSpMkLst>
            <pc:docMk/>
            <pc:sldMk cId="3062513573" sldId="356"/>
            <ac:cxnSpMk id="26" creationId="{73998F9D-B238-4A4D-B5A5-E62E8FCB2B57}"/>
          </ac:cxnSpMkLst>
        </pc:cxnChg>
        <pc:cxnChg chg="add del mod">
          <ac:chgData name="kursat ymn" userId="47174fbee67923fe" providerId="LiveId" clId="{F4B2B2CB-ED82-414F-AF54-0387B2B51425}" dt="2022-01-23T13:25:24.396" v="1404" actId="478"/>
          <ac:cxnSpMkLst>
            <pc:docMk/>
            <pc:sldMk cId="3062513573" sldId="356"/>
            <ac:cxnSpMk id="27" creationId="{A4F2849E-8E18-4A08-A77C-9AE19733DC5B}"/>
          </ac:cxnSpMkLst>
        </pc:cxnChg>
        <pc:cxnChg chg="add mod">
          <ac:chgData name="kursat ymn" userId="47174fbee67923fe" providerId="LiveId" clId="{F4B2B2CB-ED82-414F-AF54-0387B2B51425}" dt="2022-01-23T13:26:18.448" v="1417" actId="21"/>
          <ac:cxnSpMkLst>
            <pc:docMk/>
            <pc:sldMk cId="3062513573" sldId="356"/>
            <ac:cxnSpMk id="29" creationId="{81F286A3-0BFD-4AB0-9A88-E385C578DF54}"/>
          </ac:cxnSpMkLst>
        </pc:cxnChg>
        <pc:cxnChg chg="add mod">
          <ac:chgData name="kursat ymn" userId="47174fbee67923fe" providerId="LiveId" clId="{F4B2B2CB-ED82-414F-AF54-0387B2B51425}" dt="2022-01-23T13:26:09.388" v="1414" actId="164"/>
          <ac:cxnSpMkLst>
            <pc:docMk/>
            <pc:sldMk cId="3062513573" sldId="356"/>
            <ac:cxnSpMk id="31" creationId="{8D2432CB-A70E-46EA-B4C5-3D915FB6655B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42" creationId="{DDB0565A-4500-4C0A-A04E-7E36EF03E7F6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43" creationId="{A23D7DDA-EC2E-4DE3-827C-8316BA3EE5E2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45" creationId="{A3B40516-D808-45B4-A43F-D307B508FAF7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47" creationId="{33BDFCE2-354A-4580-9D2D-EE4001F308CA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48" creationId="{85ACD415-B5E8-472A-82B4-77B81527E16B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50" creationId="{898DD6E8-479E-47EC-9D14-55A62DD5EA74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51" creationId="{C4804CBA-D16C-47C4-8EC5-11874910D38D}"/>
          </ac:cxnSpMkLst>
        </pc:cxnChg>
        <pc:cxnChg chg="mod">
          <ac:chgData name="kursat ymn" userId="47174fbee67923fe" providerId="LiveId" clId="{F4B2B2CB-ED82-414F-AF54-0387B2B51425}" dt="2022-01-23T13:26:37.684" v="1422"/>
          <ac:cxnSpMkLst>
            <pc:docMk/>
            <pc:sldMk cId="3062513573" sldId="356"/>
            <ac:cxnSpMk id="52" creationId="{A5F2AF36-8719-4B99-BF07-E1EFF5ED124B}"/>
          </ac:cxnSpMkLst>
        </pc:cxnChg>
      </pc:sldChg>
      <pc:sldChg chg="addSp modSp add mod ord setBg">
        <pc:chgData name="kursat ymn" userId="47174fbee67923fe" providerId="LiveId" clId="{F4B2B2CB-ED82-414F-AF54-0387B2B51425}" dt="2022-01-23T13:15:51.587" v="1302" actId="2710"/>
        <pc:sldMkLst>
          <pc:docMk/>
          <pc:sldMk cId="2179571147" sldId="357"/>
        </pc:sldMkLst>
        <pc:spChg chg="add mod ord">
          <ac:chgData name="kursat ymn" userId="47174fbee67923fe" providerId="LiveId" clId="{F4B2B2CB-ED82-414F-AF54-0387B2B51425}" dt="2022-01-23T13:15:51.587" v="1302" actId="2710"/>
          <ac:spMkLst>
            <pc:docMk/>
            <pc:sldMk cId="2179571147" sldId="357"/>
            <ac:spMk id="4" creationId="{EDCAE842-06DB-46AC-8337-55D316253D18}"/>
          </ac:spMkLst>
        </pc:spChg>
        <pc:spChg chg="add">
          <ac:chgData name="kursat ymn" userId="47174fbee67923fe" providerId="LiveId" clId="{F4B2B2CB-ED82-414F-AF54-0387B2B51425}" dt="2022-01-23T13:15:38.216" v="1297" actId="26606"/>
          <ac:spMkLst>
            <pc:docMk/>
            <pc:sldMk cId="2179571147" sldId="357"/>
            <ac:spMk id="10" creationId="{8E20FA99-AAAC-4AF3-9FAE-707420324F1C}"/>
          </ac:spMkLst>
        </pc:spChg>
        <pc:spChg chg="add">
          <ac:chgData name="kursat ymn" userId="47174fbee67923fe" providerId="LiveId" clId="{F4B2B2CB-ED82-414F-AF54-0387B2B51425}" dt="2022-01-23T13:15:38.216" v="1297" actId="26606"/>
          <ac:spMkLst>
            <pc:docMk/>
            <pc:sldMk cId="2179571147" sldId="357"/>
            <ac:spMk id="12" creationId="{9573BE85-6043-4C3A-A7DD-483A0A5FB740}"/>
          </ac:spMkLst>
        </pc:spChg>
        <pc:picChg chg="ord">
          <ac:chgData name="kursat ymn" userId="47174fbee67923fe" providerId="LiveId" clId="{F4B2B2CB-ED82-414F-AF54-0387B2B51425}" dt="2022-01-23T13:15:38.216" v="1297" actId="26606"/>
          <ac:picMkLst>
            <pc:docMk/>
            <pc:sldMk cId="2179571147" sldId="357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15:38.216" v="1297" actId="26606"/>
          <ac:picMkLst>
            <pc:docMk/>
            <pc:sldMk cId="2179571147" sldId="357"/>
            <ac:picMk id="5" creationId="{63E206EF-884F-42E2-A276-D010B0672B4A}"/>
          </ac:picMkLst>
        </pc:picChg>
      </pc:sldChg>
      <pc:sldChg chg="addSp add del mod">
        <pc:chgData name="kursat ymn" userId="47174fbee67923fe" providerId="LiveId" clId="{F4B2B2CB-ED82-414F-AF54-0387B2B51425}" dt="2022-01-22T18:35:27.724" v="401" actId="47"/>
        <pc:sldMkLst>
          <pc:docMk/>
          <pc:sldMk cId="2084267894" sldId="358"/>
        </pc:sldMkLst>
        <pc:spChg chg="add">
          <ac:chgData name="kursat ymn" userId="47174fbee67923fe" providerId="LiveId" clId="{F4B2B2CB-ED82-414F-AF54-0387B2B51425}" dt="2022-01-22T18:31:34.278" v="392" actId="22"/>
          <ac:spMkLst>
            <pc:docMk/>
            <pc:sldMk cId="2084267894" sldId="358"/>
            <ac:spMk id="4" creationId="{C6D4488E-0232-4B6F-82A0-61764A4FD913}"/>
          </ac:spMkLst>
        </pc:spChg>
      </pc:sldChg>
      <pc:sldChg chg="addSp modSp add mod ord setBg">
        <pc:chgData name="kursat ymn" userId="47174fbee67923fe" providerId="LiveId" clId="{F4B2B2CB-ED82-414F-AF54-0387B2B51425}" dt="2022-01-23T13:14:59.798" v="1295" actId="1076"/>
        <pc:sldMkLst>
          <pc:docMk/>
          <pc:sldMk cId="2544627760" sldId="359"/>
        </pc:sldMkLst>
        <pc:spChg chg="add mod">
          <ac:chgData name="kursat ymn" userId="47174fbee67923fe" providerId="LiveId" clId="{F4B2B2CB-ED82-414F-AF54-0387B2B51425}" dt="2022-01-23T13:14:59.798" v="1295" actId="1076"/>
          <ac:spMkLst>
            <pc:docMk/>
            <pc:sldMk cId="2544627760" sldId="359"/>
            <ac:spMk id="4" creationId="{2155FCCC-172F-4123-A1AC-BD172DF2CFD7}"/>
          </ac:spMkLst>
        </pc:spChg>
        <pc:spChg chg="add">
          <ac:chgData name="kursat ymn" userId="47174fbee67923fe" providerId="LiveId" clId="{F4B2B2CB-ED82-414F-AF54-0387B2B51425}" dt="2022-01-23T13:14:46.327" v="1288" actId="26606"/>
          <ac:spMkLst>
            <pc:docMk/>
            <pc:sldMk cId="2544627760" sldId="359"/>
            <ac:spMk id="71" creationId="{46F7435D-E3DB-47B1-BA61-B00ACC83A9DE}"/>
          </ac:spMkLst>
        </pc:spChg>
        <pc:spChg chg="add">
          <ac:chgData name="kursat ymn" userId="47174fbee67923fe" providerId="LiveId" clId="{F4B2B2CB-ED82-414F-AF54-0387B2B51425}" dt="2022-01-23T13:14:46.327" v="1288" actId="26606"/>
          <ac:spMkLst>
            <pc:docMk/>
            <pc:sldMk cId="2544627760" sldId="359"/>
            <ac:spMk id="73" creationId="{F263A0B5-F8C4-4116-809F-78A768EA79A6}"/>
          </ac:spMkLst>
        </pc:spChg>
        <pc:picChg chg="ord">
          <ac:chgData name="kursat ymn" userId="47174fbee67923fe" providerId="LiveId" clId="{F4B2B2CB-ED82-414F-AF54-0387B2B51425}" dt="2022-01-23T13:14:46.327" v="1288" actId="26606"/>
          <ac:picMkLst>
            <pc:docMk/>
            <pc:sldMk cId="2544627760" sldId="359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14:46.327" v="1288" actId="26606"/>
          <ac:picMkLst>
            <pc:docMk/>
            <pc:sldMk cId="2544627760" sldId="359"/>
            <ac:picMk id="15362" creationId="{A107F0BE-1711-480E-960D-3709A7927285}"/>
          </ac:picMkLst>
        </pc:picChg>
      </pc:sldChg>
      <pc:sldChg chg="addSp modSp add mod setBg">
        <pc:chgData name="kursat ymn" userId="47174fbee67923fe" providerId="LiveId" clId="{F4B2B2CB-ED82-414F-AF54-0387B2B51425}" dt="2022-01-23T13:29:20.252" v="1496" actId="14100"/>
        <pc:sldMkLst>
          <pc:docMk/>
          <pc:sldMk cId="1044429328" sldId="360"/>
        </pc:sldMkLst>
        <pc:spChg chg="add mod ord">
          <ac:chgData name="kursat ymn" userId="47174fbee67923fe" providerId="LiveId" clId="{F4B2B2CB-ED82-414F-AF54-0387B2B51425}" dt="2022-01-23T13:29:20.252" v="1496" actId="14100"/>
          <ac:spMkLst>
            <pc:docMk/>
            <pc:sldMk cId="1044429328" sldId="360"/>
            <ac:spMk id="4" creationId="{360A1DC3-2601-4CA3-85EB-ACF80C9C0336}"/>
          </ac:spMkLst>
        </pc:spChg>
        <pc:spChg chg="add">
          <ac:chgData name="kursat ymn" userId="47174fbee67923fe" providerId="LiveId" clId="{F4B2B2CB-ED82-414F-AF54-0387B2B51425}" dt="2022-01-23T13:29:12.672" v="1492" actId="26606"/>
          <ac:spMkLst>
            <pc:docMk/>
            <pc:sldMk cId="1044429328" sldId="360"/>
            <ac:spMk id="10" creationId="{42A5316D-ED2F-4F89-B4B4-8D9240B1A348}"/>
          </ac:spMkLst>
        </pc:spChg>
        <pc:picChg chg="ord">
          <ac:chgData name="kursat ymn" userId="47174fbee67923fe" providerId="LiveId" clId="{F4B2B2CB-ED82-414F-AF54-0387B2B51425}" dt="2022-01-23T13:29:12.672" v="1492" actId="26606"/>
          <ac:picMkLst>
            <pc:docMk/>
            <pc:sldMk cId="1044429328" sldId="360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29:12.672" v="1492" actId="26606"/>
          <ac:picMkLst>
            <pc:docMk/>
            <pc:sldMk cId="1044429328" sldId="360"/>
            <ac:picMk id="5" creationId="{0A33CB1A-8597-4CD2-8649-E7C8113F315B}"/>
          </ac:picMkLst>
        </pc:picChg>
      </pc:sldChg>
      <pc:sldChg chg="addSp modSp add mod ord setBg">
        <pc:chgData name="kursat ymn" userId="47174fbee67923fe" providerId="LiveId" clId="{F4B2B2CB-ED82-414F-AF54-0387B2B51425}" dt="2022-01-23T13:12:59.147" v="1270" actId="2710"/>
        <pc:sldMkLst>
          <pc:docMk/>
          <pc:sldMk cId="1905632813" sldId="361"/>
        </pc:sldMkLst>
        <pc:spChg chg="add mod">
          <ac:chgData name="kursat ymn" userId="47174fbee67923fe" providerId="LiveId" clId="{F4B2B2CB-ED82-414F-AF54-0387B2B51425}" dt="2022-01-23T13:12:59.147" v="1270" actId="2710"/>
          <ac:spMkLst>
            <pc:docMk/>
            <pc:sldMk cId="1905632813" sldId="361"/>
            <ac:spMk id="4" creationId="{D45E30FF-3D2E-47E1-AD77-A53B929DB655}"/>
          </ac:spMkLst>
        </pc:spChg>
        <pc:spChg chg="add">
          <ac:chgData name="kursat ymn" userId="47174fbee67923fe" providerId="LiveId" clId="{F4B2B2CB-ED82-414F-AF54-0387B2B51425}" dt="2022-01-23T13:12:53.958" v="1268" actId="26606"/>
          <ac:spMkLst>
            <pc:docMk/>
            <pc:sldMk cId="1905632813" sldId="361"/>
            <ac:spMk id="71" creationId="{CEB41C5C-0F34-4DDA-9D7C-5E717F35F60C}"/>
          </ac:spMkLst>
        </pc:spChg>
        <pc:picChg chg="ord">
          <ac:chgData name="kursat ymn" userId="47174fbee67923fe" providerId="LiveId" clId="{F4B2B2CB-ED82-414F-AF54-0387B2B51425}" dt="2022-01-23T13:12:53.958" v="1268" actId="26606"/>
          <ac:picMkLst>
            <pc:docMk/>
            <pc:sldMk cId="1905632813" sldId="361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12:53.958" v="1268" actId="26606"/>
          <ac:picMkLst>
            <pc:docMk/>
            <pc:sldMk cId="1905632813" sldId="361"/>
            <ac:picMk id="12290" creationId="{606C3631-E457-4A58-9280-F5254E226A4E}"/>
          </ac:picMkLst>
        </pc:picChg>
        <pc:cxnChg chg="add">
          <ac:chgData name="kursat ymn" userId="47174fbee67923fe" providerId="LiveId" clId="{F4B2B2CB-ED82-414F-AF54-0387B2B51425}" dt="2022-01-23T13:12:53.958" v="1268" actId="26606"/>
          <ac:cxnSpMkLst>
            <pc:docMk/>
            <pc:sldMk cId="1905632813" sldId="361"/>
            <ac:cxnSpMk id="73" creationId="{57E1E5E6-F385-4E9C-B201-BA5BDE5CAD52}"/>
          </ac:cxnSpMkLst>
        </pc:cxnChg>
      </pc:sldChg>
      <pc:sldChg chg="addSp modSp add mod ord setBg">
        <pc:chgData name="kursat ymn" userId="47174fbee67923fe" providerId="LiveId" clId="{F4B2B2CB-ED82-414F-AF54-0387B2B51425}" dt="2022-01-23T13:13:47.463" v="1282" actId="12"/>
        <pc:sldMkLst>
          <pc:docMk/>
          <pc:sldMk cId="2866583786" sldId="362"/>
        </pc:sldMkLst>
        <pc:spChg chg="add mod">
          <ac:chgData name="kursat ymn" userId="47174fbee67923fe" providerId="LiveId" clId="{F4B2B2CB-ED82-414F-AF54-0387B2B51425}" dt="2022-01-23T13:13:47.463" v="1282" actId="12"/>
          <ac:spMkLst>
            <pc:docMk/>
            <pc:sldMk cId="2866583786" sldId="362"/>
            <ac:spMk id="4" creationId="{6AB16A0A-1AF2-4F25-BB06-98B765531833}"/>
          </ac:spMkLst>
        </pc:spChg>
        <pc:spChg chg="add">
          <ac:chgData name="kursat ymn" userId="47174fbee67923fe" providerId="LiveId" clId="{F4B2B2CB-ED82-414F-AF54-0387B2B51425}" dt="2022-01-23T13:13:39.449" v="1279" actId="26606"/>
          <ac:spMkLst>
            <pc:docMk/>
            <pc:sldMk cId="2866583786" sldId="362"/>
            <ac:spMk id="71" creationId="{CEB41C5C-0F34-4DDA-9D7C-5E717F35F60C}"/>
          </ac:spMkLst>
        </pc:spChg>
        <pc:picChg chg="ord">
          <ac:chgData name="kursat ymn" userId="47174fbee67923fe" providerId="LiveId" clId="{F4B2B2CB-ED82-414F-AF54-0387B2B51425}" dt="2022-01-23T13:13:39.449" v="1279" actId="26606"/>
          <ac:picMkLst>
            <pc:docMk/>
            <pc:sldMk cId="2866583786" sldId="362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13:39.449" v="1279" actId="26606"/>
          <ac:picMkLst>
            <pc:docMk/>
            <pc:sldMk cId="2866583786" sldId="362"/>
            <ac:picMk id="13314" creationId="{1B00626E-7A18-4BC2-A083-2129DEB9F36F}"/>
          </ac:picMkLst>
        </pc:picChg>
        <pc:cxnChg chg="add">
          <ac:chgData name="kursat ymn" userId="47174fbee67923fe" providerId="LiveId" clId="{F4B2B2CB-ED82-414F-AF54-0387B2B51425}" dt="2022-01-23T13:13:39.449" v="1279" actId="26606"/>
          <ac:cxnSpMkLst>
            <pc:docMk/>
            <pc:sldMk cId="2866583786" sldId="362"/>
            <ac:cxnSpMk id="73" creationId="{57E1E5E6-F385-4E9C-B201-BA5BDE5CAD52}"/>
          </ac:cxnSpMkLst>
        </pc:cxnChg>
      </pc:sldChg>
      <pc:sldChg chg="addSp modSp add mod setBg">
        <pc:chgData name="kursat ymn" userId="47174fbee67923fe" providerId="LiveId" clId="{F4B2B2CB-ED82-414F-AF54-0387B2B51425}" dt="2022-01-23T13:32:19.360" v="1515" actId="2711"/>
        <pc:sldMkLst>
          <pc:docMk/>
          <pc:sldMk cId="1616463319" sldId="363"/>
        </pc:sldMkLst>
        <pc:spChg chg="add mod">
          <ac:chgData name="kursat ymn" userId="47174fbee67923fe" providerId="LiveId" clId="{F4B2B2CB-ED82-414F-AF54-0387B2B51425}" dt="2022-01-23T13:32:19.360" v="1515" actId="2711"/>
          <ac:spMkLst>
            <pc:docMk/>
            <pc:sldMk cId="1616463319" sldId="363"/>
            <ac:spMk id="4" creationId="{0F5F9CE7-223C-4744-933F-4F4C050A4FB7}"/>
          </ac:spMkLst>
        </pc:spChg>
        <pc:spChg chg="add">
          <ac:chgData name="kursat ymn" userId="47174fbee67923fe" providerId="LiveId" clId="{F4B2B2CB-ED82-414F-AF54-0387B2B51425}" dt="2022-01-23T13:31:42.633" v="1500" actId="26606"/>
          <ac:spMkLst>
            <pc:docMk/>
            <pc:sldMk cId="1616463319" sldId="363"/>
            <ac:spMk id="73" creationId="{9D3A9E89-033E-4C4A-8C41-416DABFFD307}"/>
          </ac:spMkLst>
        </pc:spChg>
        <pc:spChg chg="add">
          <ac:chgData name="kursat ymn" userId="47174fbee67923fe" providerId="LiveId" clId="{F4B2B2CB-ED82-414F-AF54-0387B2B51425}" dt="2022-01-23T13:31:42.633" v="1500" actId="26606"/>
          <ac:spMkLst>
            <pc:docMk/>
            <pc:sldMk cId="1616463319" sldId="363"/>
            <ac:spMk id="75" creationId="{86293361-111E-427D-8E5B-256944AC8395}"/>
          </ac:spMkLst>
        </pc:spChg>
        <pc:spChg chg="add">
          <ac:chgData name="kursat ymn" userId="47174fbee67923fe" providerId="LiveId" clId="{F4B2B2CB-ED82-414F-AF54-0387B2B51425}" dt="2022-01-23T13:31:42.633" v="1500" actId="26606"/>
          <ac:spMkLst>
            <pc:docMk/>
            <pc:sldMk cId="1616463319" sldId="363"/>
            <ac:spMk id="99" creationId="{78907291-9D6D-4740-81DB-441477BCA279}"/>
          </ac:spMkLst>
        </pc:spChg>
        <pc:grpChg chg="add">
          <ac:chgData name="kursat ymn" userId="47174fbee67923fe" providerId="LiveId" clId="{F4B2B2CB-ED82-414F-AF54-0387B2B51425}" dt="2022-01-23T13:31:42.633" v="1500" actId="26606"/>
          <ac:grpSpMkLst>
            <pc:docMk/>
            <pc:sldMk cId="1616463319" sldId="363"/>
            <ac:grpSpMk id="77" creationId="{A41D73DD-160B-4885-A9CF-94EADD70D421}"/>
          </ac:grpSpMkLst>
        </pc:grpChg>
        <pc:picChg chg="ord">
          <ac:chgData name="kursat ymn" userId="47174fbee67923fe" providerId="LiveId" clId="{F4B2B2CB-ED82-414F-AF54-0387B2B51425}" dt="2022-01-23T13:31:42.633" v="1500" actId="26606"/>
          <ac:picMkLst>
            <pc:docMk/>
            <pc:sldMk cId="1616463319" sldId="363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32:12.684" v="1513" actId="1076"/>
          <ac:picMkLst>
            <pc:docMk/>
            <pc:sldMk cId="1616463319" sldId="363"/>
            <ac:picMk id="18434" creationId="{85369D7B-2ED0-4C53-A6A2-9B5E24354507}"/>
          </ac:picMkLst>
        </pc:picChg>
        <pc:picChg chg="add mod">
          <ac:chgData name="kursat ymn" userId="47174fbee67923fe" providerId="LiveId" clId="{F4B2B2CB-ED82-414F-AF54-0387B2B51425}" dt="2022-01-23T13:31:42.633" v="1500" actId="26606"/>
          <ac:picMkLst>
            <pc:docMk/>
            <pc:sldMk cId="1616463319" sldId="363"/>
            <ac:picMk id="18436" creationId="{2BC8BCB4-3D0C-457A-8E9B-43F5C724C8CB}"/>
          </ac:picMkLst>
        </pc:picChg>
      </pc:sldChg>
      <pc:sldChg chg="addSp modSp add mod setBg">
        <pc:chgData name="kursat ymn" userId="47174fbee67923fe" providerId="LiveId" clId="{F4B2B2CB-ED82-414F-AF54-0387B2B51425}" dt="2022-01-23T13:32:52.148" v="1520" actId="2711"/>
        <pc:sldMkLst>
          <pc:docMk/>
          <pc:sldMk cId="127864109" sldId="364"/>
        </pc:sldMkLst>
        <pc:spChg chg="add mod">
          <ac:chgData name="kursat ymn" userId="47174fbee67923fe" providerId="LiveId" clId="{F4B2B2CB-ED82-414F-AF54-0387B2B51425}" dt="2022-01-23T13:32:52.148" v="1520" actId="2711"/>
          <ac:spMkLst>
            <pc:docMk/>
            <pc:sldMk cId="127864109" sldId="364"/>
            <ac:spMk id="4" creationId="{E85CD0C9-1FFF-4DC0-AF23-E4A28D8F3B2D}"/>
          </ac:spMkLst>
        </pc:spChg>
        <pc:spChg chg="add">
          <ac:chgData name="kursat ymn" userId="47174fbee67923fe" providerId="LiveId" clId="{F4B2B2CB-ED82-414F-AF54-0387B2B51425}" dt="2022-01-23T13:32:46.609" v="1517" actId="26606"/>
          <ac:spMkLst>
            <pc:docMk/>
            <pc:sldMk cId="127864109" sldId="364"/>
            <ac:spMk id="71" creationId="{CEB41C5C-0F34-4DDA-9D7C-5E717F35F60C}"/>
          </ac:spMkLst>
        </pc:spChg>
        <pc:picChg chg="ord">
          <ac:chgData name="kursat ymn" userId="47174fbee67923fe" providerId="LiveId" clId="{F4B2B2CB-ED82-414F-AF54-0387B2B51425}" dt="2022-01-23T13:32:46.609" v="1517" actId="26606"/>
          <ac:picMkLst>
            <pc:docMk/>
            <pc:sldMk cId="127864109" sldId="364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32:46.609" v="1517" actId="26606"/>
          <ac:picMkLst>
            <pc:docMk/>
            <pc:sldMk cId="127864109" sldId="364"/>
            <ac:picMk id="19458" creationId="{FD65CE93-0E34-4D95-9360-F4482C77BE0A}"/>
          </ac:picMkLst>
        </pc:picChg>
        <pc:cxnChg chg="add">
          <ac:chgData name="kursat ymn" userId="47174fbee67923fe" providerId="LiveId" clId="{F4B2B2CB-ED82-414F-AF54-0387B2B51425}" dt="2022-01-23T13:32:46.609" v="1517" actId="26606"/>
          <ac:cxnSpMkLst>
            <pc:docMk/>
            <pc:sldMk cId="127864109" sldId="364"/>
            <ac:cxnSpMk id="73" creationId="{57E1E5E6-F385-4E9C-B201-BA5BDE5CAD52}"/>
          </ac:cxnSpMkLst>
        </pc:cxnChg>
      </pc:sldChg>
      <pc:sldChg chg="addSp delSp modSp add mod setBg">
        <pc:chgData name="kursat ymn" userId="47174fbee67923fe" providerId="LiveId" clId="{F4B2B2CB-ED82-414F-AF54-0387B2B51425}" dt="2022-01-23T13:34:34.886" v="1532" actId="14100"/>
        <pc:sldMkLst>
          <pc:docMk/>
          <pc:sldMk cId="3889700865" sldId="365"/>
        </pc:sldMkLst>
        <pc:spChg chg="add mod ord">
          <ac:chgData name="kursat ymn" userId="47174fbee67923fe" providerId="LiveId" clId="{F4B2B2CB-ED82-414F-AF54-0387B2B51425}" dt="2022-01-23T13:34:34.886" v="1532" actId="14100"/>
          <ac:spMkLst>
            <pc:docMk/>
            <pc:sldMk cId="3889700865" sldId="365"/>
            <ac:spMk id="4" creationId="{4B6C60B5-C1B8-492B-9C9C-6560516ED45C}"/>
          </ac:spMkLst>
        </pc:spChg>
        <pc:spChg chg="add">
          <ac:chgData name="kursat ymn" userId="47174fbee67923fe" providerId="LiveId" clId="{F4B2B2CB-ED82-414F-AF54-0387B2B51425}" dt="2022-01-23T13:33:18.419" v="1522" actId="26606"/>
          <ac:spMkLst>
            <pc:docMk/>
            <pc:sldMk cId="3889700865" sldId="365"/>
            <ac:spMk id="71" creationId="{42A5316D-ED2F-4F89-B4B4-8D9240B1A348}"/>
          </ac:spMkLst>
        </pc:spChg>
        <pc:picChg chg="ord">
          <ac:chgData name="kursat ymn" userId="47174fbee67923fe" providerId="LiveId" clId="{F4B2B2CB-ED82-414F-AF54-0387B2B51425}" dt="2022-01-23T13:33:18.419" v="1522" actId="26606"/>
          <ac:picMkLst>
            <pc:docMk/>
            <pc:sldMk cId="3889700865" sldId="365"/>
            <ac:picMk id="2" creationId="{25A466F7-7863-404E-8B48-6B12A2A84034}"/>
          </ac:picMkLst>
        </pc:picChg>
        <pc:picChg chg="add del mod">
          <ac:chgData name="kursat ymn" userId="47174fbee67923fe" providerId="LiveId" clId="{F4B2B2CB-ED82-414F-AF54-0387B2B51425}" dt="2022-01-23T13:33:21.334" v="1523" actId="478"/>
          <ac:picMkLst>
            <pc:docMk/>
            <pc:sldMk cId="3889700865" sldId="365"/>
            <ac:picMk id="20482" creationId="{18E699BA-B725-4A74-A040-57703F961B79}"/>
          </ac:picMkLst>
        </pc:picChg>
        <pc:picChg chg="add mod">
          <ac:chgData name="kursat ymn" userId="47174fbee67923fe" providerId="LiveId" clId="{F4B2B2CB-ED82-414F-AF54-0387B2B51425}" dt="2022-01-23T13:34:25.867" v="1527" actId="1076"/>
          <ac:picMkLst>
            <pc:docMk/>
            <pc:sldMk cId="3889700865" sldId="365"/>
            <ac:picMk id="20484" creationId="{CCA73F49-AFB3-4E0C-8890-7242699F40F3}"/>
          </ac:picMkLst>
        </pc:picChg>
      </pc:sldChg>
      <pc:sldChg chg="addSp delSp modSp add mod setBg">
        <pc:chgData name="kursat ymn" userId="47174fbee67923fe" providerId="LiveId" clId="{F4B2B2CB-ED82-414F-AF54-0387B2B51425}" dt="2022-01-23T13:35:54.282" v="1550" actId="14100"/>
        <pc:sldMkLst>
          <pc:docMk/>
          <pc:sldMk cId="3142272202" sldId="366"/>
        </pc:sldMkLst>
        <pc:spChg chg="add mod ord">
          <ac:chgData name="kursat ymn" userId="47174fbee67923fe" providerId="LiveId" clId="{F4B2B2CB-ED82-414F-AF54-0387B2B51425}" dt="2022-01-23T13:35:54.282" v="1550" actId="14100"/>
          <ac:spMkLst>
            <pc:docMk/>
            <pc:sldMk cId="3142272202" sldId="366"/>
            <ac:spMk id="4" creationId="{545E2ED2-95E0-4A0A-BDA3-30515BF97EDB}"/>
          </ac:spMkLst>
        </pc:spChg>
        <pc:spChg chg="add del">
          <ac:chgData name="kursat ymn" userId="47174fbee67923fe" providerId="LiveId" clId="{F4B2B2CB-ED82-414F-AF54-0387B2B51425}" dt="2022-01-23T13:35:41.224" v="1544" actId="26606"/>
          <ac:spMkLst>
            <pc:docMk/>
            <pc:sldMk cId="3142272202" sldId="366"/>
            <ac:spMk id="71" creationId="{6A55A497-810F-4F60-B84E-FDE68ABFE607}"/>
          </ac:spMkLst>
        </pc:spChg>
        <pc:spChg chg="add del">
          <ac:chgData name="kursat ymn" userId="47174fbee67923fe" providerId="LiveId" clId="{F4B2B2CB-ED82-414F-AF54-0387B2B51425}" dt="2022-01-23T13:35:41.224" v="1544" actId="26606"/>
          <ac:spMkLst>
            <pc:docMk/>
            <pc:sldMk cId="3142272202" sldId="366"/>
            <ac:spMk id="73" creationId="{4B8E30CD-C8AA-4F1D-8997-BAFCF7CE9D90}"/>
          </ac:spMkLst>
        </pc:spChg>
        <pc:spChg chg="add del">
          <ac:chgData name="kursat ymn" userId="47174fbee67923fe" providerId="LiveId" clId="{F4B2B2CB-ED82-414F-AF54-0387B2B51425}" dt="2022-01-23T13:35:41.224" v="1544" actId="26606"/>
          <ac:spMkLst>
            <pc:docMk/>
            <pc:sldMk cId="3142272202" sldId="366"/>
            <ac:spMk id="75" creationId="{1A2CE4AB-6F16-49A0-9608-1227FF801F2A}"/>
          </ac:spMkLst>
        </pc:spChg>
        <pc:spChg chg="add">
          <ac:chgData name="kursat ymn" userId="47174fbee67923fe" providerId="LiveId" clId="{F4B2B2CB-ED82-414F-AF54-0387B2B51425}" dt="2022-01-23T13:35:41.224" v="1544" actId="26606"/>
          <ac:spMkLst>
            <pc:docMk/>
            <pc:sldMk cId="3142272202" sldId="366"/>
            <ac:spMk id="76" creationId="{42A5316D-ED2F-4F89-B4B4-8D9240B1A348}"/>
          </ac:spMkLst>
        </pc:spChg>
        <pc:spChg chg="add del">
          <ac:chgData name="kursat ymn" userId="47174fbee67923fe" providerId="LiveId" clId="{F4B2B2CB-ED82-414F-AF54-0387B2B51425}" dt="2022-01-23T13:35:41.224" v="1544" actId="26606"/>
          <ac:spMkLst>
            <pc:docMk/>
            <pc:sldMk cId="3142272202" sldId="366"/>
            <ac:spMk id="77" creationId="{50C6CE2B-DD6C-4EBC-9E38-2FCF23E93A99}"/>
          </ac:spMkLst>
        </pc:spChg>
        <pc:spChg chg="add del">
          <ac:chgData name="kursat ymn" userId="47174fbee67923fe" providerId="LiveId" clId="{F4B2B2CB-ED82-414F-AF54-0387B2B51425}" dt="2022-01-23T13:35:41.224" v="1544" actId="26606"/>
          <ac:spMkLst>
            <pc:docMk/>
            <pc:sldMk cId="3142272202" sldId="366"/>
            <ac:spMk id="79" creationId="{2C8B90EA-01BD-4358-9BD4-801A57B98844}"/>
          </ac:spMkLst>
        </pc:spChg>
        <pc:picChg chg="ord">
          <ac:chgData name="kursat ymn" userId="47174fbee67923fe" providerId="LiveId" clId="{F4B2B2CB-ED82-414F-AF54-0387B2B51425}" dt="2022-01-23T13:35:26.268" v="1534" actId="26606"/>
          <ac:picMkLst>
            <pc:docMk/>
            <pc:sldMk cId="3142272202" sldId="366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35:43.833" v="1545" actId="14100"/>
          <ac:picMkLst>
            <pc:docMk/>
            <pc:sldMk cId="3142272202" sldId="366"/>
            <ac:picMk id="21506" creationId="{3B23AD31-3853-4331-AF67-38F6CB974860}"/>
          </ac:picMkLst>
        </pc:picChg>
      </pc:sldChg>
      <pc:sldChg chg="addSp modSp add del mod">
        <pc:chgData name="kursat ymn" userId="47174fbee67923fe" providerId="LiveId" clId="{F4B2B2CB-ED82-414F-AF54-0387B2B51425}" dt="2022-01-23T13:37:55.388" v="1561" actId="47"/>
        <pc:sldMkLst>
          <pc:docMk/>
          <pc:sldMk cId="3791430177" sldId="367"/>
        </pc:sldMkLst>
        <pc:spChg chg="add mod">
          <ac:chgData name="kursat ymn" userId="47174fbee67923fe" providerId="LiveId" clId="{F4B2B2CB-ED82-414F-AF54-0387B2B51425}" dt="2022-01-22T19:59:09.504" v="683"/>
          <ac:spMkLst>
            <pc:docMk/>
            <pc:sldMk cId="3791430177" sldId="367"/>
            <ac:spMk id="4" creationId="{8FB2D44C-276E-4373-ABF1-81543FDDEC2C}"/>
          </ac:spMkLst>
        </pc:spChg>
      </pc:sldChg>
      <pc:sldChg chg="addSp modSp add mod setBg">
        <pc:chgData name="kursat ymn" userId="47174fbee67923fe" providerId="LiveId" clId="{F4B2B2CB-ED82-414F-AF54-0387B2B51425}" dt="2022-01-23T13:37:37.073" v="1560" actId="12"/>
        <pc:sldMkLst>
          <pc:docMk/>
          <pc:sldMk cId="2073296719" sldId="368"/>
        </pc:sldMkLst>
        <pc:spChg chg="add mod">
          <ac:chgData name="kursat ymn" userId="47174fbee67923fe" providerId="LiveId" clId="{F4B2B2CB-ED82-414F-AF54-0387B2B51425}" dt="2022-01-23T13:37:37.073" v="1560" actId="12"/>
          <ac:spMkLst>
            <pc:docMk/>
            <pc:sldMk cId="2073296719" sldId="368"/>
            <ac:spMk id="4" creationId="{80B52CC8-7669-4F86-BD1A-097BFEF95A91}"/>
          </ac:spMkLst>
        </pc:spChg>
        <pc:spChg chg="add">
          <ac:chgData name="kursat ymn" userId="47174fbee67923fe" providerId="LiveId" clId="{F4B2B2CB-ED82-414F-AF54-0387B2B51425}" dt="2022-01-23T13:37:20.744" v="1553" actId="26606"/>
          <ac:spMkLst>
            <pc:docMk/>
            <pc:sldMk cId="2073296719" sldId="368"/>
            <ac:spMk id="73" creationId="{9D3A9E89-033E-4C4A-8C41-416DABFFD307}"/>
          </ac:spMkLst>
        </pc:spChg>
        <pc:spChg chg="add">
          <ac:chgData name="kursat ymn" userId="47174fbee67923fe" providerId="LiveId" clId="{F4B2B2CB-ED82-414F-AF54-0387B2B51425}" dt="2022-01-23T13:37:20.744" v="1553" actId="26606"/>
          <ac:spMkLst>
            <pc:docMk/>
            <pc:sldMk cId="2073296719" sldId="368"/>
            <ac:spMk id="75" creationId="{86293361-111E-427D-8E5B-256944AC8395}"/>
          </ac:spMkLst>
        </pc:spChg>
        <pc:spChg chg="add">
          <ac:chgData name="kursat ymn" userId="47174fbee67923fe" providerId="LiveId" clId="{F4B2B2CB-ED82-414F-AF54-0387B2B51425}" dt="2022-01-23T13:37:20.744" v="1553" actId="26606"/>
          <ac:spMkLst>
            <pc:docMk/>
            <pc:sldMk cId="2073296719" sldId="368"/>
            <ac:spMk id="99" creationId="{78907291-9D6D-4740-81DB-441477BCA279}"/>
          </ac:spMkLst>
        </pc:spChg>
        <pc:grpChg chg="add">
          <ac:chgData name="kursat ymn" userId="47174fbee67923fe" providerId="LiveId" clId="{F4B2B2CB-ED82-414F-AF54-0387B2B51425}" dt="2022-01-23T13:37:20.744" v="1553" actId="26606"/>
          <ac:grpSpMkLst>
            <pc:docMk/>
            <pc:sldMk cId="2073296719" sldId="368"/>
            <ac:grpSpMk id="77" creationId="{A41D73DD-160B-4885-A9CF-94EADD70D421}"/>
          </ac:grpSpMkLst>
        </pc:grpChg>
        <pc:picChg chg="mod ord">
          <ac:chgData name="kursat ymn" userId="47174fbee67923fe" providerId="LiveId" clId="{F4B2B2CB-ED82-414F-AF54-0387B2B51425}" dt="2022-01-23T13:37:22.991" v="1554" actId="1076"/>
          <ac:picMkLst>
            <pc:docMk/>
            <pc:sldMk cId="2073296719" sldId="368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37:20.744" v="1553" actId="26606"/>
          <ac:picMkLst>
            <pc:docMk/>
            <pc:sldMk cId="2073296719" sldId="368"/>
            <ac:picMk id="22530" creationId="{C27E0996-0743-49E9-A32B-77D6A71AAE71}"/>
          </ac:picMkLst>
        </pc:picChg>
        <pc:picChg chg="add mod">
          <ac:chgData name="kursat ymn" userId="47174fbee67923fe" providerId="LiveId" clId="{F4B2B2CB-ED82-414F-AF54-0387B2B51425}" dt="2022-01-23T13:37:20.744" v="1553" actId="26606"/>
          <ac:picMkLst>
            <pc:docMk/>
            <pc:sldMk cId="2073296719" sldId="368"/>
            <ac:picMk id="22532" creationId="{296C9BFF-8C58-4839-90A4-417B56F76C6D}"/>
          </ac:picMkLst>
        </pc:picChg>
      </pc:sldChg>
      <pc:sldChg chg="addSp modSp add mod setBg">
        <pc:chgData name="kursat ymn" userId="47174fbee67923fe" providerId="LiveId" clId="{F4B2B2CB-ED82-414F-AF54-0387B2B51425}" dt="2022-01-23T13:39:43.183" v="1579" actId="20577"/>
        <pc:sldMkLst>
          <pc:docMk/>
          <pc:sldMk cId="1450261301" sldId="369"/>
        </pc:sldMkLst>
        <pc:spChg chg="add mod">
          <ac:chgData name="kursat ymn" userId="47174fbee67923fe" providerId="LiveId" clId="{F4B2B2CB-ED82-414F-AF54-0387B2B51425}" dt="2022-01-23T13:39:43.183" v="1579" actId="20577"/>
          <ac:spMkLst>
            <pc:docMk/>
            <pc:sldMk cId="1450261301" sldId="369"/>
            <ac:spMk id="4" creationId="{68C59CA2-91C3-4D1E-89C3-702F504CB585}"/>
          </ac:spMkLst>
        </pc:spChg>
        <pc:spChg chg="add">
          <ac:chgData name="kursat ymn" userId="47174fbee67923fe" providerId="LiveId" clId="{F4B2B2CB-ED82-414F-AF54-0387B2B51425}" dt="2022-01-23T13:39:34.742" v="1573" actId="26606"/>
          <ac:spMkLst>
            <pc:docMk/>
            <pc:sldMk cId="1450261301" sldId="369"/>
            <ac:spMk id="73" creationId="{5E52985E-2553-471E-82AA-5ED7A329890A}"/>
          </ac:spMkLst>
        </pc:spChg>
        <pc:picChg chg="ord">
          <ac:chgData name="kursat ymn" userId="47174fbee67923fe" providerId="LiveId" clId="{F4B2B2CB-ED82-414F-AF54-0387B2B51425}" dt="2022-01-23T13:39:34.742" v="1573" actId="26606"/>
          <ac:picMkLst>
            <pc:docMk/>
            <pc:sldMk cId="1450261301" sldId="369"/>
            <ac:picMk id="2" creationId="{25A466F7-7863-404E-8B48-6B12A2A84034}"/>
          </ac:picMkLst>
        </pc:picChg>
        <pc:picChg chg="add mod ord">
          <ac:chgData name="kursat ymn" userId="47174fbee67923fe" providerId="LiveId" clId="{F4B2B2CB-ED82-414F-AF54-0387B2B51425}" dt="2022-01-23T13:39:34.742" v="1573" actId="26606"/>
          <ac:picMkLst>
            <pc:docMk/>
            <pc:sldMk cId="1450261301" sldId="369"/>
            <ac:picMk id="24578" creationId="{50EDE07E-143E-41A0-A319-51E8A4212E21}"/>
          </ac:picMkLst>
        </pc:picChg>
        <pc:picChg chg="add mod">
          <ac:chgData name="kursat ymn" userId="47174fbee67923fe" providerId="LiveId" clId="{F4B2B2CB-ED82-414F-AF54-0387B2B51425}" dt="2022-01-23T13:39:34.742" v="1573" actId="26606"/>
          <ac:picMkLst>
            <pc:docMk/>
            <pc:sldMk cId="1450261301" sldId="369"/>
            <ac:picMk id="24580" creationId="{05A9BEEC-8684-4C26-A33C-154C488FAA69}"/>
          </ac:picMkLst>
        </pc:picChg>
        <pc:cxnChg chg="add">
          <ac:chgData name="kursat ymn" userId="47174fbee67923fe" providerId="LiveId" clId="{F4B2B2CB-ED82-414F-AF54-0387B2B51425}" dt="2022-01-23T13:39:34.742" v="1573" actId="26606"/>
          <ac:cxnSpMkLst>
            <pc:docMk/>
            <pc:sldMk cId="1450261301" sldId="369"/>
            <ac:cxnSpMk id="75" creationId="{DAE3ABC6-4042-4293-A7DF-F01181363B7E}"/>
          </ac:cxnSpMkLst>
        </pc:cxnChg>
      </pc:sldChg>
      <pc:sldChg chg="addSp delSp modSp add mod setBg">
        <pc:chgData name="kursat ymn" userId="47174fbee67923fe" providerId="LiveId" clId="{F4B2B2CB-ED82-414F-AF54-0387B2B51425}" dt="2022-01-23T13:41:29.663" v="1625" actId="1076"/>
        <pc:sldMkLst>
          <pc:docMk/>
          <pc:sldMk cId="1039427020" sldId="370"/>
        </pc:sldMkLst>
        <pc:spChg chg="add mod">
          <ac:chgData name="kursat ymn" userId="47174fbee67923fe" providerId="LiveId" clId="{F4B2B2CB-ED82-414F-AF54-0387B2B51425}" dt="2022-01-23T13:41:29.663" v="1625" actId="1076"/>
          <ac:spMkLst>
            <pc:docMk/>
            <pc:sldMk cId="1039427020" sldId="370"/>
            <ac:spMk id="4" creationId="{8C71417A-C6B4-4A0F-A143-1C871AF045E4}"/>
          </ac:spMkLst>
        </pc:spChg>
        <pc:spChg chg="add del">
          <ac:chgData name="kursat ymn" userId="47174fbee67923fe" providerId="LiveId" clId="{F4B2B2CB-ED82-414F-AF54-0387B2B51425}" dt="2022-01-23T13:40:48.691" v="1605" actId="26606"/>
          <ac:spMkLst>
            <pc:docMk/>
            <pc:sldMk cId="1039427020" sldId="370"/>
            <ac:spMk id="10" creationId="{5E39A796-BE83-48B1-B33F-35C4A32AAB57}"/>
          </ac:spMkLst>
        </pc:spChg>
        <pc:spChg chg="add del">
          <ac:chgData name="kursat ymn" userId="47174fbee67923fe" providerId="LiveId" clId="{F4B2B2CB-ED82-414F-AF54-0387B2B51425}" dt="2022-01-23T13:40:48.691" v="1605" actId="26606"/>
          <ac:spMkLst>
            <pc:docMk/>
            <pc:sldMk cId="1039427020" sldId="370"/>
            <ac:spMk id="12" creationId="{72F84B47-E267-4194-8194-831DB7B5547F}"/>
          </ac:spMkLst>
        </pc:spChg>
        <pc:spChg chg="add">
          <ac:chgData name="kursat ymn" userId="47174fbee67923fe" providerId="LiveId" clId="{F4B2B2CB-ED82-414F-AF54-0387B2B51425}" dt="2022-01-23T13:40:48.723" v="1606" actId="26606"/>
          <ac:spMkLst>
            <pc:docMk/>
            <pc:sldMk cId="1039427020" sldId="370"/>
            <ac:spMk id="14" creationId="{CEB41C5C-0F34-4DDA-9D7C-5E717F35F60C}"/>
          </ac:spMkLst>
        </pc:spChg>
        <pc:picChg chg="ord">
          <ac:chgData name="kursat ymn" userId="47174fbee67923fe" providerId="LiveId" clId="{F4B2B2CB-ED82-414F-AF54-0387B2B51425}" dt="2022-01-23T13:40:48.723" v="1606" actId="26606"/>
          <ac:picMkLst>
            <pc:docMk/>
            <pc:sldMk cId="1039427020" sldId="370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1-23T13:40:48.723" v="1606" actId="26606"/>
          <ac:picMkLst>
            <pc:docMk/>
            <pc:sldMk cId="1039427020" sldId="370"/>
            <ac:picMk id="5" creationId="{7D83AA51-85EB-44B0-B4FF-3BCC0B2FEB97}"/>
          </ac:picMkLst>
        </pc:picChg>
        <pc:cxnChg chg="add">
          <ac:chgData name="kursat ymn" userId="47174fbee67923fe" providerId="LiveId" clId="{F4B2B2CB-ED82-414F-AF54-0387B2B51425}" dt="2022-01-23T13:40:48.723" v="1606" actId="26606"/>
          <ac:cxnSpMkLst>
            <pc:docMk/>
            <pc:sldMk cId="1039427020" sldId="370"/>
            <ac:cxnSpMk id="15" creationId="{57E1E5E6-F385-4E9C-B201-BA5BDE5CAD52}"/>
          </ac:cxnSpMkLst>
        </pc:cxnChg>
      </pc:sldChg>
      <pc:sldChg chg="addSp modSp add mod setBg">
        <pc:chgData name="kursat ymn" userId="47174fbee67923fe" providerId="LiveId" clId="{F4B2B2CB-ED82-414F-AF54-0387B2B51425}" dt="2022-02-07T20:24:59.103" v="1848" actId="26606"/>
        <pc:sldMkLst>
          <pc:docMk/>
          <pc:sldMk cId="91873601" sldId="371"/>
        </pc:sldMkLst>
        <pc:picChg chg="ord">
          <ac:chgData name="kursat ymn" userId="47174fbee67923fe" providerId="LiveId" clId="{F4B2B2CB-ED82-414F-AF54-0387B2B51425}" dt="2022-02-07T20:24:59.103" v="1848" actId="26606"/>
          <ac:picMkLst>
            <pc:docMk/>
            <pc:sldMk cId="91873601" sldId="371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24:59.103" v="1848" actId="26606"/>
          <ac:picMkLst>
            <pc:docMk/>
            <pc:sldMk cId="91873601" sldId="371"/>
            <ac:picMk id="4" creationId="{953A438C-A76F-4D06-BD02-82221E27116D}"/>
          </ac:picMkLst>
        </pc:picChg>
      </pc:sldChg>
      <pc:sldChg chg="add del">
        <pc:chgData name="kursat ymn" userId="47174fbee67923fe" providerId="LiveId" clId="{F4B2B2CB-ED82-414F-AF54-0387B2B51425}" dt="2022-01-22T20:13:09.299" v="932" actId="2696"/>
        <pc:sldMkLst>
          <pc:docMk/>
          <pc:sldMk cId="322203885" sldId="371"/>
        </pc:sldMkLst>
      </pc:sldChg>
      <pc:sldChg chg="add del">
        <pc:chgData name="kursat ymn" userId="47174fbee67923fe" providerId="LiveId" clId="{F4B2B2CB-ED82-414F-AF54-0387B2B51425}" dt="2022-01-22T20:13:09.299" v="932" actId="2696"/>
        <pc:sldMkLst>
          <pc:docMk/>
          <pc:sldMk cId="1740792162" sldId="372"/>
        </pc:sldMkLst>
      </pc:sldChg>
      <pc:sldChg chg="addSp delSp modSp add mod setBg">
        <pc:chgData name="kursat ymn" userId="47174fbee67923fe" providerId="LiveId" clId="{F4B2B2CB-ED82-414F-AF54-0387B2B51425}" dt="2022-02-07T20:26:44.827" v="1861" actId="26606"/>
        <pc:sldMkLst>
          <pc:docMk/>
          <pc:sldMk cId="2784079037" sldId="372"/>
        </pc:sldMkLst>
        <pc:spChg chg="add del">
          <ac:chgData name="kursat ymn" userId="47174fbee67923fe" providerId="LiveId" clId="{F4B2B2CB-ED82-414F-AF54-0387B2B51425}" dt="2022-02-07T20:26:24.149" v="1858" actId="26606"/>
          <ac:spMkLst>
            <pc:docMk/>
            <pc:sldMk cId="2784079037" sldId="372"/>
            <ac:spMk id="8" creationId="{0B761509-3B9A-49A6-A84B-C3D86811697D}"/>
          </ac:spMkLst>
        </pc:spChg>
        <pc:spChg chg="add del">
          <ac:chgData name="kursat ymn" userId="47174fbee67923fe" providerId="LiveId" clId="{F4B2B2CB-ED82-414F-AF54-0387B2B51425}" dt="2022-02-07T20:26:24.149" v="1858" actId="26606"/>
          <ac:spMkLst>
            <pc:docMk/>
            <pc:sldMk cId="2784079037" sldId="372"/>
            <ac:spMk id="10" creationId="{91DE43FD-EB47-414A-B0AB-169B0FFFA527}"/>
          </ac:spMkLst>
        </pc:spChg>
        <pc:grpChg chg="add del">
          <ac:chgData name="kursat ymn" userId="47174fbee67923fe" providerId="LiveId" clId="{F4B2B2CB-ED82-414F-AF54-0387B2B51425}" dt="2022-02-07T20:26:24.149" v="1858" actId="26606"/>
          <ac:grpSpMkLst>
            <pc:docMk/>
            <pc:sldMk cId="2784079037" sldId="372"/>
            <ac:grpSpMk id="12" creationId="{58495BCC-CE77-4CC2-952E-846F41119FD5}"/>
          </ac:grpSpMkLst>
        </pc:grpChg>
        <pc:picChg chg="ord">
          <ac:chgData name="kursat ymn" userId="47174fbee67923fe" providerId="LiveId" clId="{F4B2B2CB-ED82-414F-AF54-0387B2B51425}" dt="2022-02-07T20:26:24.149" v="1858" actId="26606"/>
          <ac:picMkLst>
            <pc:docMk/>
            <pc:sldMk cId="2784079037" sldId="372"/>
            <ac:picMk id="2" creationId="{25A466F7-7863-404E-8B48-6B12A2A84034}"/>
          </ac:picMkLst>
        </pc:picChg>
        <pc:picChg chg="add mod modCrop">
          <ac:chgData name="kursat ymn" userId="47174fbee67923fe" providerId="LiveId" clId="{F4B2B2CB-ED82-414F-AF54-0387B2B51425}" dt="2022-02-07T20:26:44.827" v="1861" actId="26606"/>
          <ac:picMkLst>
            <pc:docMk/>
            <pc:sldMk cId="2784079037" sldId="372"/>
            <ac:picMk id="3" creationId="{AEC403D0-6DD9-45FD-9DA2-9438BC4A351F}"/>
          </ac:picMkLst>
        </pc:picChg>
        <pc:picChg chg="add mod modCrop">
          <ac:chgData name="kursat ymn" userId="47174fbee67923fe" providerId="LiveId" clId="{F4B2B2CB-ED82-414F-AF54-0387B2B51425}" dt="2022-02-07T20:26:44.827" v="1861" actId="26606"/>
          <ac:picMkLst>
            <pc:docMk/>
            <pc:sldMk cId="2784079037" sldId="372"/>
            <ac:picMk id="9" creationId="{25349B79-2231-4693-831F-B72405C2C794}"/>
          </ac:picMkLst>
        </pc:picChg>
      </pc:sldChg>
      <pc:sldChg chg="addSp modSp add mod setBg">
        <pc:chgData name="kursat ymn" userId="47174fbee67923fe" providerId="LiveId" clId="{F4B2B2CB-ED82-414F-AF54-0387B2B51425}" dt="2022-02-07T20:29:00.626" v="1883" actId="14100"/>
        <pc:sldMkLst>
          <pc:docMk/>
          <pc:sldMk cId="278269828" sldId="373"/>
        </pc:sldMkLst>
        <pc:spChg chg="add">
          <ac:chgData name="kursat ymn" userId="47174fbee67923fe" providerId="LiveId" clId="{F4B2B2CB-ED82-414F-AF54-0387B2B51425}" dt="2022-02-07T20:28:55.237" v="1879" actId="26606"/>
          <ac:spMkLst>
            <pc:docMk/>
            <pc:sldMk cId="278269828" sldId="373"/>
            <ac:spMk id="8" creationId="{0B761509-3B9A-49A6-A84B-C3D86811697D}"/>
          </ac:spMkLst>
        </pc:spChg>
        <pc:spChg chg="add">
          <ac:chgData name="kursat ymn" userId="47174fbee67923fe" providerId="LiveId" clId="{F4B2B2CB-ED82-414F-AF54-0387B2B51425}" dt="2022-02-07T20:28:55.237" v="1879" actId="26606"/>
          <ac:spMkLst>
            <pc:docMk/>
            <pc:sldMk cId="278269828" sldId="373"/>
            <ac:spMk id="10" creationId="{91DE43FD-EB47-414A-B0AB-169B0FFFA527}"/>
          </ac:spMkLst>
        </pc:spChg>
        <pc:grpChg chg="add">
          <ac:chgData name="kursat ymn" userId="47174fbee67923fe" providerId="LiveId" clId="{F4B2B2CB-ED82-414F-AF54-0387B2B51425}" dt="2022-02-07T20:28:55.237" v="1879" actId="26606"/>
          <ac:grpSpMkLst>
            <pc:docMk/>
            <pc:sldMk cId="278269828" sldId="373"/>
            <ac:grpSpMk id="12" creationId="{58495BCC-CE77-4CC2-952E-846F41119FD5}"/>
          </ac:grpSpMkLst>
        </pc:grpChg>
        <pc:picChg chg="ord">
          <ac:chgData name="kursat ymn" userId="47174fbee67923fe" providerId="LiveId" clId="{F4B2B2CB-ED82-414F-AF54-0387B2B51425}" dt="2022-02-07T20:28:55.237" v="1879" actId="26606"/>
          <ac:picMkLst>
            <pc:docMk/>
            <pc:sldMk cId="278269828" sldId="373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29:00.626" v="1883" actId="14100"/>
          <ac:picMkLst>
            <pc:docMk/>
            <pc:sldMk cId="278269828" sldId="373"/>
            <ac:picMk id="3" creationId="{78D034FE-1C07-4206-97DC-98951951A68D}"/>
          </ac:picMkLst>
        </pc:picChg>
      </pc:sldChg>
      <pc:sldChg chg="add del">
        <pc:chgData name="kursat ymn" userId="47174fbee67923fe" providerId="LiveId" clId="{F4B2B2CB-ED82-414F-AF54-0387B2B51425}" dt="2022-01-22T20:13:09.299" v="932" actId="2696"/>
        <pc:sldMkLst>
          <pc:docMk/>
          <pc:sldMk cId="3509173796" sldId="373"/>
        </pc:sldMkLst>
      </pc:sldChg>
      <pc:sldChg chg="add del">
        <pc:chgData name="kursat ymn" userId="47174fbee67923fe" providerId="LiveId" clId="{F4B2B2CB-ED82-414F-AF54-0387B2B51425}" dt="2022-01-22T20:13:09.299" v="932" actId="2696"/>
        <pc:sldMkLst>
          <pc:docMk/>
          <pc:sldMk cId="758423205" sldId="374"/>
        </pc:sldMkLst>
      </pc:sldChg>
      <pc:sldChg chg="addSp modSp add mod setBg">
        <pc:chgData name="kursat ymn" userId="47174fbee67923fe" providerId="LiveId" clId="{F4B2B2CB-ED82-414F-AF54-0387B2B51425}" dt="2022-02-07T20:29:43.913" v="1897" actId="1076"/>
        <pc:sldMkLst>
          <pc:docMk/>
          <pc:sldMk cId="3069791105" sldId="374"/>
        </pc:sldMkLst>
        <pc:picChg chg="ord">
          <ac:chgData name="kursat ymn" userId="47174fbee67923fe" providerId="LiveId" clId="{F4B2B2CB-ED82-414F-AF54-0387B2B51425}" dt="2022-02-07T20:29:37.039" v="1892" actId="26606"/>
          <ac:picMkLst>
            <pc:docMk/>
            <pc:sldMk cId="3069791105" sldId="374"/>
            <ac:picMk id="2" creationId="{25A466F7-7863-404E-8B48-6B12A2A84034}"/>
          </ac:picMkLst>
        </pc:picChg>
        <pc:picChg chg="add mod ord modCrop">
          <ac:chgData name="kursat ymn" userId="47174fbee67923fe" providerId="LiveId" clId="{F4B2B2CB-ED82-414F-AF54-0387B2B51425}" dt="2022-02-07T20:29:43.913" v="1897" actId="1076"/>
          <ac:picMkLst>
            <pc:docMk/>
            <pc:sldMk cId="3069791105" sldId="374"/>
            <ac:picMk id="3" creationId="{4BAB35D2-25A8-4B13-900C-1F30AA1905DB}"/>
          </ac:picMkLst>
        </pc:picChg>
        <pc:picChg chg="add mod modCrop">
          <ac:chgData name="kursat ymn" userId="47174fbee67923fe" providerId="LiveId" clId="{F4B2B2CB-ED82-414F-AF54-0387B2B51425}" dt="2022-02-07T20:29:42.762" v="1896" actId="1076"/>
          <ac:picMkLst>
            <pc:docMk/>
            <pc:sldMk cId="3069791105" sldId="374"/>
            <ac:picMk id="4" creationId="{7FD6D4B8-539F-4F58-8428-AB0FDE4ED083}"/>
          </ac:picMkLst>
        </pc:picChg>
      </pc:sldChg>
      <pc:sldChg chg="addSp delSp modSp add mod">
        <pc:chgData name="kursat ymn" userId="47174fbee67923fe" providerId="LiveId" clId="{F4B2B2CB-ED82-414F-AF54-0387B2B51425}" dt="2022-02-07T20:39:43.427" v="2047" actId="20577"/>
        <pc:sldMkLst>
          <pc:docMk/>
          <pc:sldMk cId="3374055252" sldId="472"/>
        </pc:sldMkLst>
        <pc:spChg chg="del">
          <ac:chgData name="kursat ymn" userId="47174fbee67923fe" providerId="LiveId" clId="{F4B2B2CB-ED82-414F-AF54-0387B2B51425}" dt="2022-01-22T20:14:04.803" v="938" actId="478"/>
          <ac:spMkLst>
            <pc:docMk/>
            <pc:sldMk cId="3374055252" sldId="472"/>
            <ac:spMk id="4" creationId="{C7DAAB55-D54C-4B58-ADD2-CF50C25B86F4}"/>
          </ac:spMkLst>
        </pc:spChg>
        <pc:spChg chg="mod">
          <ac:chgData name="kursat ymn" userId="47174fbee67923fe" providerId="LiveId" clId="{F4B2B2CB-ED82-414F-AF54-0387B2B51425}" dt="2022-02-07T20:39:43.427" v="2047" actId="20577"/>
          <ac:spMkLst>
            <pc:docMk/>
            <pc:sldMk cId="3374055252" sldId="472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9:34.186" v="2043" actId="14100"/>
          <ac:picMkLst>
            <pc:docMk/>
            <pc:sldMk cId="3374055252" sldId="472"/>
            <ac:picMk id="5" creationId="{0C645106-1753-4DDE-A694-D55C25E4DA77}"/>
          </ac:picMkLst>
        </pc:picChg>
        <pc:picChg chg="mod">
          <ac:chgData name="kursat ymn" userId="47174fbee67923fe" providerId="LiveId" clId="{F4B2B2CB-ED82-414F-AF54-0387B2B51425}" dt="2022-02-07T20:39:41.661" v="2046" actId="1076"/>
          <ac:picMkLst>
            <pc:docMk/>
            <pc:sldMk cId="3374055252" sldId="472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9:38.570" v="2045" actId="14100"/>
          <ac:picMkLst>
            <pc:docMk/>
            <pc:sldMk cId="3374055252" sldId="472"/>
            <ac:picMk id="12" creationId="{F2AAC6A7-18BF-400B-8C4E-23C1D981D9BF}"/>
          </ac:picMkLst>
        </pc:picChg>
      </pc:sldChg>
      <pc:sldChg chg="addSp delSp modSp add del mod">
        <pc:chgData name="kursat ymn" userId="47174fbee67923fe" providerId="LiveId" clId="{F4B2B2CB-ED82-414F-AF54-0387B2B51425}" dt="2022-01-23T13:39:09.342" v="1570" actId="47"/>
        <pc:sldMkLst>
          <pc:docMk/>
          <pc:sldMk cId="571260346" sldId="473"/>
        </pc:sldMkLst>
        <pc:spChg chg="del">
          <ac:chgData name="kursat ymn" userId="47174fbee67923fe" providerId="LiveId" clId="{F4B2B2CB-ED82-414F-AF54-0387B2B51425}" dt="2022-01-23T13:38:08.809" v="1564" actId="478"/>
          <ac:spMkLst>
            <pc:docMk/>
            <pc:sldMk cId="571260346" sldId="473"/>
            <ac:spMk id="4" creationId="{80B52CC8-7669-4F86-BD1A-097BFEF95A91}"/>
          </ac:spMkLst>
        </pc:spChg>
        <pc:picChg chg="del">
          <ac:chgData name="kursat ymn" userId="47174fbee67923fe" providerId="LiveId" clId="{F4B2B2CB-ED82-414F-AF54-0387B2B51425}" dt="2022-01-23T13:38:09.575" v="1565" actId="478"/>
          <ac:picMkLst>
            <pc:docMk/>
            <pc:sldMk cId="571260346" sldId="473"/>
            <ac:picMk id="22530" creationId="{C27E0996-0743-49E9-A32B-77D6A71AAE71}"/>
          </ac:picMkLst>
        </pc:picChg>
        <pc:picChg chg="del">
          <ac:chgData name="kursat ymn" userId="47174fbee67923fe" providerId="LiveId" clId="{F4B2B2CB-ED82-414F-AF54-0387B2B51425}" dt="2022-01-23T13:38:10.436" v="1566" actId="478"/>
          <ac:picMkLst>
            <pc:docMk/>
            <pc:sldMk cId="571260346" sldId="473"/>
            <ac:picMk id="22532" creationId="{296C9BFF-8C58-4839-90A4-417B56F76C6D}"/>
          </ac:picMkLst>
        </pc:picChg>
        <pc:picChg chg="add del mod">
          <ac:chgData name="kursat ymn" userId="47174fbee67923fe" providerId="LiveId" clId="{F4B2B2CB-ED82-414F-AF54-0387B2B51425}" dt="2022-01-23T13:39:06.274" v="1569" actId="478"/>
          <ac:picMkLst>
            <pc:docMk/>
            <pc:sldMk cId="571260346" sldId="473"/>
            <ac:picMk id="23554" creationId="{1BA62C8C-337F-44E2-A54F-7E017F99199B}"/>
          </ac:picMkLst>
        </pc:picChg>
      </pc:sldChg>
      <pc:sldChg chg="addSp modSp new mod modAnim">
        <pc:chgData name="kursat ymn" userId="47174fbee67923fe" providerId="LiveId" clId="{F4B2B2CB-ED82-414F-AF54-0387B2B51425}" dt="2022-02-07T20:23:08.912" v="1844"/>
        <pc:sldMkLst>
          <pc:docMk/>
          <pc:sldMk cId="3577480298" sldId="473"/>
        </pc:sldMkLst>
        <pc:spChg chg="add mod">
          <ac:chgData name="kursat ymn" userId="47174fbee67923fe" providerId="LiveId" clId="{F4B2B2CB-ED82-414F-AF54-0387B2B51425}" dt="2022-02-07T19:42:00.272" v="1647" actId="1076"/>
          <ac:spMkLst>
            <pc:docMk/>
            <pc:sldMk cId="3577480298" sldId="473"/>
            <ac:spMk id="3" creationId="{CE525471-3E86-413C-8A95-FD7D66619073}"/>
          </ac:spMkLst>
        </pc:spChg>
        <pc:spChg chg="add mod">
          <ac:chgData name="kursat ymn" userId="47174fbee67923fe" providerId="LiveId" clId="{F4B2B2CB-ED82-414F-AF54-0387B2B51425}" dt="2022-02-07T19:42:51.903" v="1651" actId="1076"/>
          <ac:spMkLst>
            <pc:docMk/>
            <pc:sldMk cId="3577480298" sldId="473"/>
            <ac:spMk id="6" creationId="{ACA3BE58-C49A-4697-8522-52D193EE39D7}"/>
          </ac:spMkLst>
        </pc:spChg>
        <pc:picChg chg="add mod">
          <ac:chgData name="kursat ymn" userId="47174fbee67923fe" providerId="LiveId" clId="{F4B2B2CB-ED82-414F-AF54-0387B2B51425}" dt="2022-02-07T19:43:00.730" v="1654" actId="14100"/>
          <ac:picMkLst>
            <pc:docMk/>
            <pc:sldMk cId="3577480298" sldId="473"/>
            <ac:picMk id="4" creationId="{1BDD3617-F428-4EF5-8B22-C9977DAB5915}"/>
          </ac:picMkLst>
        </pc:picChg>
        <pc:picChg chg="add mod">
          <ac:chgData name="kursat ymn" userId="47174fbee67923fe" providerId="LiveId" clId="{F4B2B2CB-ED82-414F-AF54-0387B2B51425}" dt="2022-02-07T20:23:08.912" v="1844"/>
          <ac:picMkLst>
            <pc:docMk/>
            <pc:sldMk cId="3577480298" sldId="473"/>
            <ac:picMk id="7" creationId="{DC0E9C31-E815-40AD-8368-012F0B39E711}"/>
          </ac:picMkLst>
        </pc:picChg>
      </pc:sldChg>
      <pc:sldChg chg="addSp modSp new mod modAnim">
        <pc:chgData name="kursat ymn" userId="47174fbee67923fe" providerId="LiveId" clId="{F4B2B2CB-ED82-414F-AF54-0387B2B51425}" dt="2022-02-07T20:22:53.360" v="1836"/>
        <pc:sldMkLst>
          <pc:docMk/>
          <pc:sldMk cId="1235472268" sldId="474"/>
        </pc:sldMkLst>
        <pc:spChg chg="add mod">
          <ac:chgData name="kursat ymn" userId="47174fbee67923fe" providerId="LiveId" clId="{F4B2B2CB-ED82-414F-AF54-0387B2B51425}" dt="2022-02-07T19:43:28.756" v="1658" actId="113"/>
          <ac:spMkLst>
            <pc:docMk/>
            <pc:sldMk cId="1235472268" sldId="474"/>
            <ac:spMk id="3" creationId="{92CBF524-6C3A-4709-9E5E-0BB5BE8C7B18}"/>
          </ac:spMkLst>
        </pc:spChg>
        <pc:spChg chg="add mod">
          <ac:chgData name="kursat ymn" userId="47174fbee67923fe" providerId="LiveId" clId="{F4B2B2CB-ED82-414F-AF54-0387B2B51425}" dt="2022-02-07T19:44:30.856" v="1665" actId="1076"/>
          <ac:spMkLst>
            <pc:docMk/>
            <pc:sldMk cId="1235472268" sldId="474"/>
            <ac:spMk id="6" creationId="{ED8245C1-18A6-4AA5-A0BB-658628893470}"/>
          </ac:spMkLst>
        </pc:spChg>
        <pc:picChg chg="add mod">
          <ac:chgData name="kursat ymn" userId="47174fbee67923fe" providerId="LiveId" clId="{F4B2B2CB-ED82-414F-AF54-0387B2B51425}" dt="2022-02-07T19:44:35.789" v="1667" actId="14100"/>
          <ac:picMkLst>
            <pc:docMk/>
            <pc:sldMk cId="1235472268" sldId="474"/>
            <ac:picMk id="4" creationId="{99CD929B-229C-4DDA-B37E-D57E42F97967}"/>
          </ac:picMkLst>
        </pc:picChg>
        <pc:picChg chg="add mod">
          <ac:chgData name="kursat ymn" userId="47174fbee67923fe" providerId="LiveId" clId="{F4B2B2CB-ED82-414F-AF54-0387B2B51425}" dt="2022-02-07T20:22:53.360" v="1836"/>
          <ac:picMkLst>
            <pc:docMk/>
            <pc:sldMk cId="1235472268" sldId="474"/>
            <ac:picMk id="7" creationId="{DE745261-2123-4E0D-9F5F-F3A751E0B94D}"/>
          </ac:picMkLst>
        </pc:picChg>
      </pc:sldChg>
      <pc:sldChg chg="addSp modSp new mod ord modAnim">
        <pc:chgData name="kursat ymn" userId="47174fbee67923fe" providerId="LiveId" clId="{F4B2B2CB-ED82-414F-AF54-0387B2B51425}" dt="2022-02-07T20:22:51.310" v="1835"/>
        <pc:sldMkLst>
          <pc:docMk/>
          <pc:sldMk cId="3644603399" sldId="475"/>
        </pc:sldMkLst>
        <pc:spChg chg="add mod">
          <ac:chgData name="kursat ymn" userId="47174fbee67923fe" providerId="LiveId" clId="{F4B2B2CB-ED82-414F-AF54-0387B2B51425}" dt="2022-02-07T19:44:42.930" v="1668" actId="113"/>
          <ac:spMkLst>
            <pc:docMk/>
            <pc:sldMk cId="3644603399" sldId="475"/>
            <ac:spMk id="3" creationId="{688D045F-4152-472B-8142-D0F719F93486}"/>
          </ac:spMkLst>
        </pc:spChg>
        <pc:spChg chg="add mod">
          <ac:chgData name="kursat ymn" userId="47174fbee67923fe" providerId="LiveId" clId="{F4B2B2CB-ED82-414F-AF54-0387B2B51425}" dt="2022-02-07T19:45:13.456" v="1672" actId="1076"/>
          <ac:spMkLst>
            <pc:docMk/>
            <pc:sldMk cId="3644603399" sldId="475"/>
            <ac:spMk id="6" creationId="{1047425C-FBB4-45A3-875E-F28DD7CBF575}"/>
          </ac:spMkLst>
        </pc:spChg>
        <pc:picChg chg="add mod">
          <ac:chgData name="kursat ymn" userId="47174fbee67923fe" providerId="LiveId" clId="{F4B2B2CB-ED82-414F-AF54-0387B2B51425}" dt="2022-02-07T19:45:17.707" v="1674" actId="14100"/>
          <ac:picMkLst>
            <pc:docMk/>
            <pc:sldMk cId="3644603399" sldId="475"/>
            <ac:picMk id="4" creationId="{53350E64-55FE-4AE3-8DFB-D0246DAD099A}"/>
          </ac:picMkLst>
        </pc:picChg>
        <pc:picChg chg="add mod">
          <ac:chgData name="kursat ymn" userId="47174fbee67923fe" providerId="LiveId" clId="{F4B2B2CB-ED82-414F-AF54-0387B2B51425}" dt="2022-02-07T20:22:51.310" v="1835"/>
          <ac:picMkLst>
            <pc:docMk/>
            <pc:sldMk cId="3644603399" sldId="475"/>
            <ac:picMk id="7" creationId="{0F9E8728-09D9-4BF5-8E0D-E9A1B26D7330}"/>
          </ac:picMkLst>
        </pc:picChg>
      </pc:sldChg>
      <pc:sldChg chg="addSp modSp new mod modAnim">
        <pc:chgData name="kursat ymn" userId="47174fbee67923fe" providerId="LiveId" clId="{F4B2B2CB-ED82-414F-AF54-0387B2B51425}" dt="2022-02-07T20:22:59.195" v="1839"/>
        <pc:sldMkLst>
          <pc:docMk/>
          <pc:sldMk cId="1898050164" sldId="476"/>
        </pc:sldMkLst>
        <pc:spChg chg="add mod">
          <ac:chgData name="kursat ymn" userId="47174fbee67923fe" providerId="LiveId" clId="{F4B2B2CB-ED82-414F-AF54-0387B2B51425}" dt="2022-02-07T19:46:55.748" v="1680" actId="113"/>
          <ac:spMkLst>
            <pc:docMk/>
            <pc:sldMk cId="1898050164" sldId="476"/>
            <ac:spMk id="3" creationId="{63507900-4469-4A02-A494-62A589246E74}"/>
          </ac:spMkLst>
        </pc:spChg>
        <pc:spChg chg="add mod">
          <ac:chgData name="kursat ymn" userId="47174fbee67923fe" providerId="LiveId" clId="{F4B2B2CB-ED82-414F-AF54-0387B2B51425}" dt="2022-02-07T19:47:20.028" v="1684" actId="1076"/>
          <ac:spMkLst>
            <pc:docMk/>
            <pc:sldMk cId="1898050164" sldId="476"/>
            <ac:spMk id="6" creationId="{047955B0-89C1-45E0-87F0-5B5F47813826}"/>
          </ac:spMkLst>
        </pc:spChg>
        <pc:picChg chg="add mod">
          <ac:chgData name="kursat ymn" userId="47174fbee67923fe" providerId="LiveId" clId="{F4B2B2CB-ED82-414F-AF54-0387B2B51425}" dt="2022-02-07T19:47:24.898" v="1687" actId="1076"/>
          <ac:picMkLst>
            <pc:docMk/>
            <pc:sldMk cId="1898050164" sldId="476"/>
            <ac:picMk id="4" creationId="{FC39710D-D4BD-4BD8-82EA-AB6B48C1B493}"/>
          </ac:picMkLst>
        </pc:picChg>
        <pc:picChg chg="add mod">
          <ac:chgData name="kursat ymn" userId="47174fbee67923fe" providerId="LiveId" clId="{F4B2B2CB-ED82-414F-AF54-0387B2B51425}" dt="2022-02-07T20:22:59.195" v="1839"/>
          <ac:picMkLst>
            <pc:docMk/>
            <pc:sldMk cId="1898050164" sldId="476"/>
            <ac:picMk id="7" creationId="{1628ED6D-21B5-4DC2-ABAA-5541C05692CC}"/>
          </ac:picMkLst>
        </pc:picChg>
      </pc:sldChg>
      <pc:sldChg chg="addSp modSp new mod modAnim">
        <pc:chgData name="kursat ymn" userId="47174fbee67923fe" providerId="LiveId" clId="{F4B2B2CB-ED82-414F-AF54-0387B2B51425}" dt="2022-02-07T20:22:48.920" v="1834"/>
        <pc:sldMkLst>
          <pc:docMk/>
          <pc:sldMk cId="3192220503" sldId="477"/>
        </pc:sldMkLst>
        <pc:spChg chg="add mod">
          <ac:chgData name="kursat ymn" userId="47174fbee67923fe" providerId="LiveId" clId="{F4B2B2CB-ED82-414F-AF54-0387B2B51425}" dt="2022-02-07T19:48:14.902" v="1691" actId="113"/>
          <ac:spMkLst>
            <pc:docMk/>
            <pc:sldMk cId="3192220503" sldId="477"/>
            <ac:spMk id="3" creationId="{B340CA0C-7B09-47EE-AE6A-DA3FB5002873}"/>
          </ac:spMkLst>
        </pc:spChg>
        <pc:spChg chg="add mod">
          <ac:chgData name="kursat ymn" userId="47174fbee67923fe" providerId="LiveId" clId="{F4B2B2CB-ED82-414F-AF54-0387B2B51425}" dt="2022-02-07T19:48:36.537" v="1696"/>
          <ac:spMkLst>
            <pc:docMk/>
            <pc:sldMk cId="3192220503" sldId="477"/>
            <ac:spMk id="6" creationId="{3657E2F8-90F6-4798-88AC-0066891316E3}"/>
          </ac:spMkLst>
        </pc:spChg>
        <pc:picChg chg="add mod">
          <ac:chgData name="kursat ymn" userId="47174fbee67923fe" providerId="LiveId" clId="{F4B2B2CB-ED82-414F-AF54-0387B2B51425}" dt="2022-02-07T19:48:42.590" v="1699" actId="14100"/>
          <ac:picMkLst>
            <pc:docMk/>
            <pc:sldMk cId="3192220503" sldId="477"/>
            <ac:picMk id="4" creationId="{806F9C6F-F24E-4C7C-8D22-F8B794902EA1}"/>
          </ac:picMkLst>
        </pc:picChg>
        <pc:picChg chg="add mod">
          <ac:chgData name="kursat ymn" userId="47174fbee67923fe" providerId="LiveId" clId="{F4B2B2CB-ED82-414F-AF54-0387B2B51425}" dt="2022-02-07T20:22:48.920" v="1834"/>
          <ac:picMkLst>
            <pc:docMk/>
            <pc:sldMk cId="3192220503" sldId="477"/>
            <ac:picMk id="7" creationId="{7C0D1659-A5FA-475F-8824-57EBFF6703BD}"/>
          </ac:picMkLst>
        </pc:picChg>
      </pc:sldChg>
      <pc:sldChg chg="addSp modSp new mod modAnim">
        <pc:chgData name="kursat ymn" userId="47174fbee67923fe" providerId="LiveId" clId="{F4B2B2CB-ED82-414F-AF54-0387B2B51425}" dt="2022-02-07T20:23:02.366" v="1841"/>
        <pc:sldMkLst>
          <pc:docMk/>
          <pc:sldMk cId="1668081219" sldId="478"/>
        </pc:sldMkLst>
        <pc:spChg chg="add mod">
          <ac:chgData name="kursat ymn" userId="47174fbee67923fe" providerId="LiveId" clId="{F4B2B2CB-ED82-414F-AF54-0387B2B51425}" dt="2022-02-07T19:49:00.846" v="1703" actId="113"/>
          <ac:spMkLst>
            <pc:docMk/>
            <pc:sldMk cId="1668081219" sldId="478"/>
            <ac:spMk id="3" creationId="{8FC87F30-156D-4889-AB65-D2B969F34809}"/>
          </ac:spMkLst>
        </pc:spChg>
        <pc:spChg chg="add mod">
          <ac:chgData name="kursat ymn" userId="47174fbee67923fe" providerId="LiveId" clId="{F4B2B2CB-ED82-414F-AF54-0387B2B51425}" dt="2022-02-07T19:49:19.984" v="1706" actId="1076"/>
          <ac:spMkLst>
            <pc:docMk/>
            <pc:sldMk cId="1668081219" sldId="478"/>
            <ac:spMk id="6" creationId="{AD93D895-3CA3-49B6-A8BD-E09A31F84F77}"/>
          </ac:spMkLst>
        </pc:spChg>
        <pc:picChg chg="add mod">
          <ac:chgData name="kursat ymn" userId="47174fbee67923fe" providerId="LiveId" clId="{F4B2B2CB-ED82-414F-AF54-0387B2B51425}" dt="2022-02-07T19:49:23.806" v="1708" actId="14100"/>
          <ac:picMkLst>
            <pc:docMk/>
            <pc:sldMk cId="1668081219" sldId="478"/>
            <ac:picMk id="4" creationId="{415A0091-77A7-4D88-8ABD-FCF1FD3AF0E2}"/>
          </ac:picMkLst>
        </pc:picChg>
        <pc:picChg chg="add mod">
          <ac:chgData name="kursat ymn" userId="47174fbee67923fe" providerId="LiveId" clId="{F4B2B2CB-ED82-414F-AF54-0387B2B51425}" dt="2022-02-07T20:23:02.366" v="1841"/>
          <ac:picMkLst>
            <pc:docMk/>
            <pc:sldMk cId="1668081219" sldId="478"/>
            <ac:picMk id="7" creationId="{04A4426E-376D-4D88-9BC8-EEEA58616CC6}"/>
          </ac:picMkLst>
        </pc:picChg>
      </pc:sldChg>
      <pc:sldChg chg="addSp modSp new mod modAnim">
        <pc:chgData name="kursat ymn" userId="47174fbee67923fe" providerId="LiveId" clId="{F4B2B2CB-ED82-414F-AF54-0387B2B51425}" dt="2022-02-07T20:22:45.694" v="1832"/>
        <pc:sldMkLst>
          <pc:docMk/>
          <pc:sldMk cId="1644659581" sldId="479"/>
        </pc:sldMkLst>
        <pc:spChg chg="add mod">
          <ac:chgData name="kursat ymn" userId="47174fbee67923fe" providerId="LiveId" clId="{F4B2B2CB-ED82-414F-AF54-0387B2B51425}" dt="2022-02-07T19:49:45.918" v="1712" actId="113"/>
          <ac:spMkLst>
            <pc:docMk/>
            <pc:sldMk cId="1644659581" sldId="479"/>
            <ac:spMk id="3" creationId="{DDD05387-1A70-4825-A2D0-DDA6B46BD507}"/>
          </ac:spMkLst>
        </pc:spChg>
        <pc:spChg chg="add mod">
          <ac:chgData name="kursat ymn" userId="47174fbee67923fe" providerId="LiveId" clId="{F4B2B2CB-ED82-414F-AF54-0387B2B51425}" dt="2022-02-07T19:50:07.830" v="1717" actId="14100"/>
          <ac:spMkLst>
            <pc:docMk/>
            <pc:sldMk cId="1644659581" sldId="479"/>
            <ac:spMk id="6" creationId="{301D8383-9340-4E67-8AF5-98EFDE83787C}"/>
          </ac:spMkLst>
        </pc:spChg>
        <pc:picChg chg="add mod">
          <ac:chgData name="kursat ymn" userId="47174fbee67923fe" providerId="LiveId" clId="{F4B2B2CB-ED82-414F-AF54-0387B2B51425}" dt="2022-02-07T19:50:13.947" v="1719" actId="14100"/>
          <ac:picMkLst>
            <pc:docMk/>
            <pc:sldMk cId="1644659581" sldId="479"/>
            <ac:picMk id="4" creationId="{6F512416-581B-4AD4-ACE3-AD7EF5B73820}"/>
          </ac:picMkLst>
        </pc:picChg>
        <pc:picChg chg="add mod">
          <ac:chgData name="kursat ymn" userId="47174fbee67923fe" providerId="LiveId" clId="{F4B2B2CB-ED82-414F-AF54-0387B2B51425}" dt="2022-02-07T20:22:45.694" v="1832"/>
          <ac:picMkLst>
            <pc:docMk/>
            <pc:sldMk cId="1644659581" sldId="479"/>
            <ac:picMk id="7" creationId="{9023E49B-E717-40A2-89F4-3D173F1BABF8}"/>
          </ac:picMkLst>
        </pc:picChg>
      </pc:sldChg>
      <pc:sldChg chg="addSp modSp new mod">
        <pc:chgData name="kursat ymn" userId="47174fbee67923fe" providerId="LiveId" clId="{F4B2B2CB-ED82-414F-AF54-0387B2B51425}" dt="2022-02-07T20:22:57.630" v="1838"/>
        <pc:sldMkLst>
          <pc:docMk/>
          <pc:sldMk cId="4211820914" sldId="480"/>
        </pc:sldMkLst>
        <pc:spChg chg="add mod">
          <ac:chgData name="kursat ymn" userId="47174fbee67923fe" providerId="LiveId" clId="{F4B2B2CB-ED82-414F-AF54-0387B2B51425}" dt="2022-02-07T19:50:36.944" v="1723" actId="113"/>
          <ac:spMkLst>
            <pc:docMk/>
            <pc:sldMk cId="4211820914" sldId="480"/>
            <ac:spMk id="3" creationId="{550E2395-2D45-46E7-8A86-EA3A85943E14}"/>
          </ac:spMkLst>
        </pc:spChg>
        <pc:spChg chg="add mod">
          <ac:chgData name="kursat ymn" userId="47174fbee67923fe" providerId="LiveId" clId="{F4B2B2CB-ED82-414F-AF54-0387B2B51425}" dt="2022-02-07T19:53:40.292" v="1773" actId="113"/>
          <ac:spMkLst>
            <pc:docMk/>
            <pc:sldMk cId="4211820914" sldId="480"/>
            <ac:spMk id="6" creationId="{6757A6B4-0E85-41AD-BF64-4774D779744A}"/>
          </ac:spMkLst>
        </pc:spChg>
        <pc:picChg chg="add mod">
          <ac:chgData name="kursat ymn" userId="47174fbee67923fe" providerId="LiveId" clId="{F4B2B2CB-ED82-414F-AF54-0387B2B51425}" dt="2022-02-07T19:53:36.929" v="1771" actId="1076"/>
          <ac:picMkLst>
            <pc:docMk/>
            <pc:sldMk cId="4211820914" sldId="480"/>
            <ac:picMk id="5" creationId="{2ED6D40C-B79F-4D52-9573-97C805DE2561}"/>
          </ac:picMkLst>
        </pc:picChg>
        <pc:picChg chg="add mod">
          <ac:chgData name="kursat ymn" userId="47174fbee67923fe" providerId="LiveId" clId="{F4B2B2CB-ED82-414F-AF54-0387B2B51425}" dt="2022-02-07T20:22:57.630" v="1838"/>
          <ac:picMkLst>
            <pc:docMk/>
            <pc:sldMk cId="4211820914" sldId="480"/>
            <ac:picMk id="7" creationId="{E8EB8A1F-45B3-4CA6-ABF4-583B6B3C909D}"/>
          </ac:picMkLst>
        </pc:picChg>
      </pc:sldChg>
      <pc:sldChg chg="addSp modSp new mod">
        <pc:chgData name="kursat ymn" userId="47174fbee67923fe" providerId="LiveId" clId="{F4B2B2CB-ED82-414F-AF54-0387B2B51425}" dt="2022-02-07T20:22:55.645" v="1837"/>
        <pc:sldMkLst>
          <pc:docMk/>
          <pc:sldMk cId="2070159719" sldId="481"/>
        </pc:sldMkLst>
        <pc:spChg chg="add mod">
          <ac:chgData name="kursat ymn" userId="47174fbee67923fe" providerId="LiveId" clId="{F4B2B2CB-ED82-414F-AF54-0387B2B51425}" dt="2022-02-07T19:54:01.920" v="1782" actId="1076"/>
          <ac:spMkLst>
            <pc:docMk/>
            <pc:sldMk cId="2070159719" sldId="481"/>
            <ac:spMk id="3" creationId="{5B51EF11-2F06-483A-AE70-5F732CAEEACE}"/>
          </ac:spMkLst>
        </pc:spChg>
        <pc:spChg chg="add mod">
          <ac:chgData name="kursat ymn" userId="47174fbee67923fe" providerId="LiveId" clId="{F4B2B2CB-ED82-414F-AF54-0387B2B51425}" dt="2022-02-07T19:53:55.806" v="1780" actId="1076"/>
          <ac:spMkLst>
            <pc:docMk/>
            <pc:sldMk cId="2070159719" sldId="481"/>
            <ac:spMk id="7" creationId="{C8CA9E4F-5B2B-4673-929E-DFC9C894710D}"/>
          </ac:spMkLst>
        </pc:spChg>
        <pc:picChg chg="add mod">
          <ac:chgData name="kursat ymn" userId="47174fbee67923fe" providerId="LiveId" clId="{F4B2B2CB-ED82-414F-AF54-0387B2B51425}" dt="2022-02-07T19:53:58.401" v="1781" actId="1076"/>
          <ac:picMkLst>
            <pc:docMk/>
            <pc:sldMk cId="2070159719" sldId="481"/>
            <ac:picMk id="5" creationId="{86EC5F4F-474C-4FF9-9A2C-0DFB0378546D}"/>
          </ac:picMkLst>
        </pc:picChg>
        <pc:picChg chg="add mod">
          <ac:chgData name="kursat ymn" userId="47174fbee67923fe" providerId="LiveId" clId="{F4B2B2CB-ED82-414F-AF54-0387B2B51425}" dt="2022-02-07T20:22:55.645" v="1837"/>
          <ac:picMkLst>
            <pc:docMk/>
            <pc:sldMk cId="2070159719" sldId="481"/>
            <ac:picMk id="8" creationId="{EC4C79F8-6C83-40B3-841B-868DC1A8D3F6}"/>
          </ac:picMkLst>
        </pc:picChg>
      </pc:sldChg>
      <pc:sldChg chg="addSp modSp new mod modAnim">
        <pc:chgData name="kursat ymn" userId="47174fbee67923fe" providerId="LiveId" clId="{F4B2B2CB-ED82-414F-AF54-0387B2B51425}" dt="2022-02-07T20:23:10.330" v="1845"/>
        <pc:sldMkLst>
          <pc:docMk/>
          <pc:sldMk cId="3862459073" sldId="482"/>
        </pc:sldMkLst>
        <pc:spChg chg="add mod">
          <ac:chgData name="kursat ymn" userId="47174fbee67923fe" providerId="LiveId" clId="{F4B2B2CB-ED82-414F-AF54-0387B2B51425}" dt="2022-02-07T19:55:48.232" v="1786" actId="113"/>
          <ac:spMkLst>
            <pc:docMk/>
            <pc:sldMk cId="3862459073" sldId="482"/>
            <ac:spMk id="3" creationId="{1125A2E5-CC98-40C3-9CE5-FD58BA7F4C91}"/>
          </ac:spMkLst>
        </pc:spChg>
        <pc:spChg chg="add mod">
          <ac:chgData name="kursat ymn" userId="47174fbee67923fe" providerId="LiveId" clId="{F4B2B2CB-ED82-414F-AF54-0387B2B51425}" dt="2022-02-07T19:56:08.435" v="1789" actId="1076"/>
          <ac:spMkLst>
            <pc:docMk/>
            <pc:sldMk cId="3862459073" sldId="482"/>
            <ac:spMk id="6" creationId="{7AD96E62-1DA1-4DCB-93E5-9155C1D23D8D}"/>
          </ac:spMkLst>
        </pc:spChg>
        <pc:picChg chg="add mod">
          <ac:chgData name="kursat ymn" userId="47174fbee67923fe" providerId="LiveId" clId="{F4B2B2CB-ED82-414F-AF54-0387B2B51425}" dt="2022-02-07T19:56:14.508" v="1792" actId="1076"/>
          <ac:picMkLst>
            <pc:docMk/>
            <pc:sldMk cId="3862459073" sldId="482"/>
            <ac:picMk id="4" creationId="{D805DC72-B44F-43DD-B0AB-FC7AFFED65A2}"/>
          </ac:picMkLst>
        </pc:picChg>
        <pc:picChg chg="add mod">
          <ac:chgData name="kursat ymn" userId="47174fbee67923fe" providerId="LiveId" clId="{F4B2B2CB-ED82-414F-AF54-0387B2B51425}" dt="2022-02-07T20:23:10.330" v="1845"/>
          <ac:picMkLst>
            <pc:docMk/>
            <pc:sldMk cId="3862459073" sldId="482"/>
            <ac:picMk id="7" creationId="{70B491A6-DFE9-4F74-9C4C-C12FC81EE159}"/>
          </ac:picMkLst>
        </pc:picChg>
      </pc:sldChg>
      <pc:sldChg chg="addSp modSp new mod modAnim">
        <pc:chgData name="kursat ymn" userId="47174fbee67923fe" providerId="LiveId" clId="{F4B2B2CB-ED82-414F-AF54-0387B2B51425}" dt="2022-02-07T20:23:03.504" v="1842"/>
        <pc:sldMkLst>
          <pc:docMk/>
          <pc:sldMk cId="1690626876" sldId="483"/>
        </pc:sldMkLst>
        <pc:spChg chg="add mod">
          <ac:chgData name="kursat ymn" userId="47174fbee67923fe" providerId="LiveId" clId="{F4B2B2CB-ED82-414F-AF54-0387B2B51425}" dt="2022-02-07T19:56:36.990" v="1796" actId="113"/>
          <ac:spMkLst>
            <pc:docMk/>
            <pc:sldMk cId="1690626876" sldId="483"/>
            <ac:spMk id="3" creationId="{0626155B-361D-4634-9ADB-506D78013D07}"/>
          </ac:spMkLst>
        </pc:spChg>
        <pc:spChg chg="add mod">
          <ac:chgData name="kursat ymn" userId="47174fbee67923fe" providerId="LiveId" clId="{F4B2B2CB-ED82-414F-AF54-0387B2B51425}" dt="2022-02-07T19:57:06.177" v="1802" actId="1076"/>
          <ac:spMkLst>
            <pc:docMk/>
            <pc:sldMk cId="1690626876" sldId="483"/>
            <ac:spMk id="6" creationId="{3DF0D42C-87AF-432A-8523-02BE7E07A54E}"/>
          </ac:spMkLst>
        </pc:spChg>
        <pc:picChg chg="add mod">
          <ac:chgData name="kursat ymn" userId="47174fbee67923fe" providerId="LiveId" clId="{F4B2B2CB-ED82-414F-AF54-0387B2B51425}" dt="2022-02-07T19:57:02.986" v="1800" actId="1076"/>
          <ac:picMkLst>
            <pc:docMk/>
            <pc:sldMk cId="1690626876" sldId="483"/>
            <ac:picMk id="4" creationId="{BA096C0F-3CF3-4FB2-AE5E-C46A569CE6BB}"/>
          </ac:picMkLst>
        </pc:picChg>
        <pc:picChg chg="add mod">
          <ac:chgData name="kursat ymn" userId="47174fbee67923fe" providerId="LiveId" clId="{F4B2B2CB-ED82-414F-AF54-0387B2B51425}" dt="2022-02-07T20:23:03.504" v="1842"/>
          <ac:picMkLst>
            <pc:docMk/>
            <pc:sldMk cId="1690626876" sldId="483"/>
            <ac:picMk id="7" creationId="{3548E22C-16AD-44C9-BFBA-58BB12F999A1}"/>
          </ac:picMkLst>
        </pc:picChg>
      </pc:sldChg>
      <pc:sldChg chg="addSp modSp new mod modAnim">
        <pc:chgData name="kursat ymn" userId="47174fbee67923fe" providerId="LiveId" clId="{F4B2B2CB-ED82-414F-AF54-0387B2B51425}" dt="2022-02-07T20:23:06.082" v="1843"/>
        <pc:sldMkLst>
          <pc:docMk/>
          <pc:sldMk cId="1032572824" sldId="484"/>
        </pc:sldMkLst>
        <pc:spChg chg="add mod">
          <ac:chgData name="kursat ymn" userId="47174fbee67923fe" providerId="LiveId" clId="{F4B2B2CB-ED82-414F-AF54-0387B2B51425}" dt="2022-02-07T19:57:32.463" v="1806" actId="113"/>
          <ac:spMkLst>
            <pc:docMk/>
            <pc:sldMk cId="1032572824" sldId="484"/>
            <ac:spMk id="3" creationId="{75AF4F5D-8025-4CDF-ABF8-4CE713513285}"/>
          </ac:spMkLst>
        </pc:spChg>
        <pc:spChg chg="add mod">
          <ac:chgData name="kursat ymn" userId="47174fbee67923fe" providerId="LiveId" clId="{F4B2B2CB-ED82-414F-AF54-0387B2B51425}" dt="2022-02-07T19:57:54.878" v="1811" actId="1076"/>
          <ac:spMkLst>
            <pc:docMk/>
            <pc:sldMk cId="1032572824" sldId="484"/>
            <ac:spMk id="6" creationId="{03BA9DAD-3C20-4524-93E9-92BEC50DD44A}"/>
          </ac:spMkLst>
        </pc:spChg>
        <pc:picChg chg="add mod">
          <ac:chgData name="kursat ymn" userId="47174fbee67923fe" providerId="LiveId" clId="{F4B2B2CB-ED82-414F-AF54-0387B2B51425}" dt="2022-02-07T19:57:57.213" v="1812" actId="14100"/>
          <ac:picMkLst>
            <pc:docMk/>
            <pc:sldMk cId="1032572824" sldId="484"/>
            <ac:picMk id="4" creationId="{1E88CE5C-C358-41FF-9DF6-8FBD733488C8}"/>
          </ac:picMkLst>
        </pc:picChg>
        <pc:picChg chg="add mod">
          <ac:chgData name="kursat ymn" userId="47174fbee67923fe" providerId="LiveId" clId="{F4B2B2CB-ED82-414F-AF54-0387B2B51425}" dt="2022-02-07T20:23:06.082" v="1843"/>
          <ac:picMkLst>
            <pc:docMk/>
            <pc:sldMk cId="1032572824" sldId="484"/>
            <ac:picMk id="7" creationId="{21D697D3-A9BD-4EAD-818C-37DE1E6B09B1}"/>
          </ac:picMkLst>
        </pc:picChg>
      </pc:sldChg>
      <pc:sldChg chg="addSp modSp new mod modAnim">
        <pc:chgData name="kursat ymn" userId="47174fbee67923fe" providerId="LiveId" clId="{F4B2B2CB-ED82-414F-AF54-0387B2B51425}" dt="2022-02-07T20:23:00.522" v="1840"/>
        <pc:sldMkLst>
          <pc:docMk/>
          <pc:sldMk cId="1885448054" sldId="485"/>
        </pc:sldMkLst>
        <pc:spChg chg="add mod">
          <ac:chgData name="kursat ymn" userId="47174fbee67923fe" providerId="LiveId" clId="{F4B2B2CB-ED82-414F-AF54-0387B2B51425}" dt="2022-02-07T19:58:17.562" v="1816" actId="113"/>
          <ac:spMkLst>
            <pc:docMk/>
            <pc:sldMk cId="1885448054" sldId="485"/>
            <ac:spMk id="3" creationId="{216894F0-1363-469F-BC2A-293EFBE316FF}"/>
          </ac:spMkLst>
        </pc:spChg>
        <pc:spChg chg="add mod">
          <ac:chgData name="kursat ymn" userId="47174fbee67923fe" providerId="LiveId" clId="{F4B2B2CB-ED82-414F-AF54-0387B2B51425}" dt="2022-02-07T19:58:38.260" v="1821" actId="1076"/>
          <ac:spMkLst>
            <pc:docMk/>
            <pc:sldMk cId="1885448054" sldId="485"/>
            <ac:spMk id="6" creationId="{FAF024B8-ABBA-496B-96B2-7913AD73E4CD}"/>
          </ac:spMkLst>
        </pc:spChg>
        <pc:picChg chg="add mod">
          <ac:chgData name="kursat ymn" userId="47174fbee67923fe" providerId="LiveId" clId="{F4B2B2CB-ED82-414F-AF54-0387B2B51425}" dt="2022-02-07T19:58:35.175" v="1819" actId="14100"/>
          <ac:picMkLst>
            <pc:docMk/>
            <pc:sldMk cId="1885448054" sldId="485"/>
            <ac:picMk id="4" creationId="{96EDD518-4380-440E-9FC9-8CF98367291C}"/>
          </ac:picMkLst>
        </pc:picChg>
        <pc:picChg chg="add mod">
          <ac:chgData name="kursat ymn" userId="47174fbee67923fe" providerId="LiveId" clId="{F4B2B2CB-ED82-414F-AF54-0387B2B51425}" dt="2022-02-07T20:23:00.522" v="1840"/>
          <ac:picMkLst>
            <pc:docMk/>
            <pc:sldMk cId="1885448054" sldId="485"/>
            <ac:picMk id="7" creationId="{C03B7F01-555F-4E61-90A7-A788CF381EB7}"/>
          </ac:picMkLst>
        </pc:picChg>
      </pc:sldChg>
      <pc:sldChg chg="addSp modSp new mod modAnim">
        <pc:chgData name="kursat ymn" userId="47174fbee67923fe" providerId="LiveId" clId="{F4B2B2CB-ED82-414F-AF54-0387B2B51425}" dt="2022-02-07T20:22:46.800" v="1833"/>
        <pc:sldMkLst>
          <pc:docMk/>
          <pc:sldMk cId="792390962" sldId="486"/>
        </pc:sldMkLst>
        <pc:spChg chg="add mod">
          <ac:chgData name="kursat ymn" userId="47174fbee67923fe" providerId="LiveId" clId="{F4B2B2CB-ED82-414F-AF54-0387B2B51425}" dt="2022-02-07T19:59:03.240" v="1825" actId="113"/>
          <ac:spMkLst>
            <pc:docMk/>
            <pc:sldMk cId="792390962" sldId="486"/>
            <ac:spMk id="3" creationId="{DA1B3430-F523-44FE-B175-4B76EA48132A}"/>
          </ac:spMkLst>
        </pc:spChg>
        <pc:spChg chg="add mod">
          <ac:chgData name="kursat ymn" userId="47174fbee67923fe" providerId="LiveId" clId="{F4B2B2CB-ED82-414F-AF54-0387B2B51425}" dt="2022-02-07T19:59:24.294" v="1831" actId="1076"/>
          <ac:spMkLst>
            <pc:docMk/>
            <pc:sldMk cId="792390962" sldId="486"/>
            <ac:spMk id="6" creationId="{FB800D3F-D050-4C11-ADB7-242B9F914342}"/>
          </ac:spMkLst>
        </pc:spChg>
        <pc:picChg chg="add mod">
          <ac:chgData name="kursat ymn" userId="47174fbee67923fe" providerId="LiveId" clId="{F4B2B2CB-ED82-414F-AF54-0387B2B51425}" dt="2022-02-07T19:59:20.980" v="1829" actId="1076"/>
          <ac:picMkLst>
            <pc:docMk/>
            <pc:sldMk cId="792390962" sldId="486"/>
            <ac:picMk id="4" creationId="{7AD0FF14-BDD2-4FEA-8419-98726EAA3775}"/>
          </ac:picMkLst>
        </pc:picChg>
        <pc:picChg chg="add mod">
          <ac:chgData name="kursat ymn" userId="47174fbee67923fe" providerId="LiveId" clId="{F4B2B2CB-ED82-414F-AF54-0387B2B51425}" dt="2022-02-07T20:22:46.800" v="1833"/>
          <ac:picMkLst>
            <pc:docMk/>
            <pc:sldMk cId="792390962" sldId="486"/>
            <ac:picMk id="7" creationId="{E18B196F-FBF7-4D71-8587-987CB6EBCB06}"/>
          </ac:picMkLst>
        </pc:picChg>
      </pc:sldChg>
      <pc:sldChg chg="addSp modSp add mod setBg">
        <pc:chgData name="kursat ymn" userId="47174fbee67923fe" providerId="LiveId" clId="{F4B2B2CB-ED82-414F-AF54-0387B2B51425}" dt="2022-02-07T20:27:12.446" v="1866" actId="14100"/>
        <pc:sldMkLst>
          <pc:docMk/>
          <pc:sldMk cId="2767830701" sldId="487"/>
        </pc:sldMkLst>
        <pc:spChg chg="add">
          <ac:chgData name="kursat ymn" userId="47174fbee67923fe" providerId="LiveId" clId="{F4B2B2CB-ED82-414F-AF54-0387B2B51425}" dt="2022-02-07T20:27:05.149" v="1863" actId="26606"/>
          <ac:spMkLst>
            <pc:docMk/>
            <pc:sldMk cId="2767830701" sldId="487"/>
            <ac:spMk id="8" creationId="{0B761509-3B9A-49A6-A84B-C3D86811697D}"/>
          </ac:spMkLst>
        </pc:spChg>
        <pc:spChg chg="add">
          <ac:chgData name="kursat ymn" userId="47174fbee67923fe" providerId="LiveId" clId="{F4B2B2CB-ED82-414F-AF54-0387B2B51425}" dt="2022-02-07T20:27:05.149" v="1863" actId="26606"/>
          <ac:spMkLst>
            <pc:docMk/>
            <pc:sldMk cId="2767830701" sldId="487"/>
            <ac:spMk id="10" creationId="{91DE43FD-EB47-414A-B0AB-169B0FFFA527}"/>
          </ac:spMkLst>
        </pc:spChg>
        <pc:grpChg chg="add">
          <ac:chgData name="kursat ymn" userId="47174fbee67923fe" providerId="LiveId" clId="{F4B2B2CB-ED82-414F-AF54-0387B2B51425}" dt="2022-02-07T20:27:05.149" v="1863" actId="26606"/>
          <ac:grpSpMkLst>
            <pc:docMk/>
            <pc:sldMk cId="2767830701" sldId="487"/>
            <ac:grpSpMk id="12" creationId="{58495BCC-CE77-4CC2-952E-846F41119FD5}"/>
          </ac:grpSpMkLst>
        </pc:grpChg>
        <pc:picChg chg="ord">
          <ac:chgData name="kursat ymn" userId="47174fbee67923fe" providerId="LiveId" clId="{F4B2B2CB-ED82-414F-AF54-0387B2B51425}" dt="2022-02-07T20:27:05.149" v="1863" actId="26606"/>
          <ac:picMkLst>
            <pc:docMk/>
            <pc:sldMk cId="2767830701" sldId="487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27:12.446" v="1866" actId="14100"/>
          <ac:picMkLst>
            <pc:docMk/>
            <pc:sldMk cId="2767830701" sldId="487"/>
            <ac:picMk id="3" creationId="{018710CE-3222-4F3C-B9AE-BDDA59792C96}"/>
          </ac:picMkLst>
        </pc:picChg>
      </pc:sldChg>
      <pc:sldChg chg="addSp modSp add mod setBg">
        <pc:chgData name="kursat ymn" userId="47174fbee67923fe" providerId="LiveId" clId="{F4B2B2CB-ED82-414F-AF54-0387B2B51425}" dt="2022-02-07T20:27:48.171" v="1872" actId="26606"/>
        <pc:sldMkLst>
          <pc:docMk/>
          <pc:sldMk cId="3973296691" sldId="488"/>
        </pc:sldMkLst>
        <pc:picChg chg="ord">
          <ac:chgData name="kursat ymn" userId="47174fbee67923fe" providerId="LiveId" clId="{F4B2B2CB-ED82-414F-AF54-0387B2B51425}" dt="2022-02-07T20:27:48.171" v="1872" actId="26606"/>
          <ac:picMkLst>
            <pc:docMk/>
            <pc:sldMk cId="3973296691" sldId="488"/>
            <ac:picMk id="2" creationId="{25A466F7-7863-404E-8B48-6B12A2A84034}"/>
          </ac:picMkLst>
        </pc:picChg>
        <pc:picChg chg="add mod modCrop">
          <ac:chgData name="kursat ymn" userId="47174fbee67923fe" providerId="LiveId" clId="{F4B2B2CB-ED82-414F-AF54-0387B2B51425}" dt="2022-02-07T20:27:48.171" v="1872" actId="26606"/>
          <ac:picMkLst>
            <pc:docMk/>
            <pc:sldMk cId="3973296691" sldId="488"/>
            <ac:picMk id="3" creationId="{72AEDAB5-C652-4664-B67B-8BC69BF440C2}"/>
          </ac:picMkLst>
        </pc:picChg>
        <pc:picChg chg="add mod modCrop">
          <ac:chgData name="kursat ymn" userId="47174fbee67923fe" providerId="LiveId" clId="{F4B2B2CB-ED82-414F-AF54-0387B2B51425}" dt="2022-02-07T20:27:48.171" v="1872" actId="26606"/>
          <ac:picMkLst>
            <pc:docMk/>
            <pc:sldMk cId="3973296691" sldId="488"/>
            <ac:picMk id="4" creationId="{1AEB9354-1495-4CF8-AE66-AC153E167608}"/>
          </ac:picMkLst>
        </pc:picChg>
      </pc:sldChg>
      <pc:sldChg chg="addSp modSp add mod setBg">
        <pc:chgData name="kursat ymn" userId="47174fbee67923fe" providerId="LiveId" clId="{F4B2B2CB-ED82-414F-AF54-0387B2B51425}" dt="2022-02-07T20:28:22.212" v="1877" actId="14100"/>
        <pc:sldMkLst>
          <pc:docMk/>
          <pc:sldMk cId="2269241606" sldId="489"/>
        </pc:sldMkLst>
        <pc:spChg chg="add">
          <ac:chgData name="kursat ymn" userId="47174fbee67923fe" providerId="LiveId" clId="{F4B2B2CB-ED82-414F-AF54-0387B2B51425}" dt="2022-02-07T20:28:17.996" v="1874" actId="26606"/>
          <ac:spMkLst>
            <pc:docMk/>
            <pc:sldMk cId="2269241606" sldId="489"/>
            <ac:spMk id="8" creationId="{0B761509-3B9A-49A6-A84B-C3D86811697D}"/>
          </ac:spMkLst>
        </pc:spChg>
        <pc:spChg chg="add">
          <ac:chgData name="kursat ymn" userId="47174fbee67923fe" providerId="LiveId" clId="{F4B2B2CB-ED82-414F-AF54-0387B2B51425}" dt="2022-02-07T20:28:17.996" v="1874" actId="26606"/>
          <ac:spMkLst>
            <pc:docMk/>
            <pc:sldMk cId="2269241606" sldId="489"/>
            <ac:spMk id="10" creationId="{91DE43FD-EB47-414A-B0AB-169B0FFFA527}"/>
          </ac:spMkLst>
        </pc:spChg>
        <pc:grpChg chg="add">
          <ac:chgData name="kursat ymn" userId="47174fbee67923fe" providerId="LiveId" clId="{F4B2B2CB-ED82-414F-AF54-0387B2B51425}" dt="2022-02-07T20:28:17.996" v="1874" actId="26606"/>
          <ac:grpSpMkLst>
            <pc:docMk/>
            <pc:sldMk cId="2269241606" sldId="489"/>
            <ac:grpSpMk id="12" creationId="{58495BCC-CE77-4CC2-952E-846F41119FD5}"/>
          </ac:grpSpMkLst>
        </pc:grpChg>
        <pc:picChg chg="ord">
          <ac:chgData name="kursat ymn" userId="47174fbee67923fe" providerId="LiveId" clId="{F4B2B2CB-ED82-414F-AF54-0387B2B51425}" dt="2022-02-07T20:28:17.996" v="1874" actId="26606"/>
          <ac:picMkLst>
            <pc:docMk/>
            <pc:sldMk cId="2269241606" sldId="489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28:22.212" v="1877" actId="14100"/>
          <ac:picMkLst>
            <pc:docMk/>
            <pc:sldMk cId="2269241606" sldId="489"/>
            <ac:picMk id="3" creationId="{126FA625-2B3C-42EF-B2B9-A8BCF4A582F7}"/>
          </ac:picMkLst>
        </pc:picChg>
      </pc:sldChg>
      <pc:sldChg chg="addSp modSp add mod setBg">
        <pc:chgData name="kursat ymn" userId="47174fbee67923fe" providerId="LiveId" clId="{F4B2B2CB-ED82-414F-AF54-0387B2B51425}" dt="2022-02-07T20:31:00.687" v="1910" actId="1076"/>
        <pc:sldMkLst>
          <pc:docMk/>
          <pc:sldMk cId="734155960" sldId="490"/>
        </pc:sldMkLst>
        <pc:picChg chg="ord">
          <ac:chgData name="kursat ymn" userId="47174fbee67923fe" providerId="LiveId" clId="{F4B2B2CB-ED82-414F-AF54-0387B2B51425}" dt="2022-02-07T20:30:56.620" v="1908" actId="26606"/>
          <ac:picMkLst>
            <pc:docMk/>
            <pc:sldMk cId="734155960" sldId="490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31:00.687" v="1910" actId="1076"/>
          <ac:picMkLst>
            <pc:docMk/>
            <pc:sldMk cId="734155960" sldId="490"/>
            <ac:picMk id="3" creationId="{BA877A82-A180-40DC-ADA5-D9A7D6234B18}"/>
          </ac:picMkLst>
        </pc:picChg>
      </pc:sldChg>
      <pc:sldChg chg="addSp modSp add mod">
        <pc:chgData name="kursat ymn" userId="47174fbee67923fe" providerId="LiveId" clId="{F4B2B2CB-ED82-414F-AF54-0387B2B51425}" dt="2022-02-07T20:35:32.049" v="1952" actId="1076"/>
        <pc:sldMkLst>
          <pc:docMk/>
          <pc:sldMk cId="2601016866" sldId="491"/>
        </pc:sldMkLst>
        <pc:spChg chg="mod">
          <ac:chgData name="kursat ymn" userId="47174fbee67923fe" providerId="LiveId" clId="{F4B2B2CB-ED82-414F-AF54-0387B2B51425}" dt="2022-02-07T20:35:29.872" v="1951" actId="20577"/>
          <ac:spMkLst>
            <pc:docMk/>
            <pc:sldMk cId="2601016866" sldId="491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5:32.049" v="1952" actId="1076"/>
          <ac:picMkLst>
            <pc:docMk/>
            <pc:sldMk cId="2601016866" sldId="491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5:22.337" v="1949" actId="167"/>
          <ac:picMkLst>
            <pc:docMk/>
            <pc:sldMk cId="2601016866" sldId="491"/>
            <ac:picMk id="12" creationId="{117028D3-FEA2-4AF9-9BBD-5F8E577EDE31}"/>
          </ac:picMkLst>
        </pc:picChg>
      </pc:sldChg>
      <pc:sldChg chg="add del">
        <pc:chgData name="kursat ymn" userId="47174fbee67923fe" providerId="LiveId" clId="{F4B2B2CB-ED82-414F-AF54-0387B2B51425}" dt="2022-02-07T20:31:20.145" v="1911" actId="47"/>
        <pc:sldMkLst>
          <pc:docMk/>
          <pc:sldMk cId="3099495217" sldId="491"/>
        </pc:sldMkLst>
      </pc:sldChg>
      <pc:sldChg chg="addSp modSp add mod">
        <pc:chgData name="kursat ymn" userId="47174fbee67923fe" providerId="LiveId" clId="{F4B2B2CB-ED82-414F-AF54-0387B2B51425}" dt="2022-02-07T20:37:15.384" v="1977" actId="14100"/>
        <pc:sldMkLst>
          <pc:docMk/>
          <pc:sldMk cId="2788942143" sldId="492"/>
        </pc:sldMkLst>
        <pc:spChg chg="mod">
          <ac:chgData name="kursat ymn" userId="47174fbee67923fe" providerId="LiveId" clId="{F4B2B2CB-ED82-414F-AF54-0387B2B51425}" dt="2022-02-07T20:37:11.321" v="1975" actId="20577"/>
          <ac:spMkLst>
            <pc:docMk/>
            <pc:sldMk cId="2788942143" sldId="492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7:13.261" v="1976" actId="1076"/>
          <ac:picMkLst>
            <pc:docMk/>
            <pc:sldMk cId="2788942143" sldId="492"/>
            <ac:picMk id="6" creationId="{8CAAFCF3-DB34-4998-97D6-61F71C34EF80}"/>
          </ac:picMkLst>
        </pc:picChg>
        <pc:picChg chg="mod">
          <ac:chgData name="kursat ymn" userId="47174fbee67923fe" providerId="LiveId" clId="{F4B2B2CB-ED82-414F-AF54-0387B2B51425}" dt="2022-02-07T20:37:15.384" v="1977" actId="14100"/>
          <ac:picMkLst>
            <pc:docMk/>
            <pc:sldMk cId="2788942143" sldId="492"/>
            <ac:picMk id="9" creationId="{6B0DB48E-D9CF-4E8B-BEA5-35219CDFF006}"/>
          </ac:picMkLst>
        </pc:picChg>
        <pc:picChg chg="mod">
          <ac:chgData name="kursat ymn" userId="47174fbee67923fe" providerId="LiveId" clId="{F4B2B2CB-ED82-414F-AF54-0387B2B51425}" dt="2022-02-07T20:37:08.864" v="1974" actId="1076"/>
          <ac:picMkLst>
            <pc:docMk/>
            <pc:sldMk cId="2788942143" sldId="492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7:04.911" v="1973" actId="167"/>
          <ac:picMkLst>
            <pc:docMk/>
            <pc:sldMk cId="2788942143" sldId="492"/>
            <ac:picMk id="12" creationId="{9A708B1A-3623-44C4-9CA4-F001C899B510}"/>
          </ac:picMkLst>
        </pc:picChg>
        <pc:picChg chg="add mod ord">
          <ac:chgData name="kursat ymn" userId="47174fbee67923fe" providerId="LiveId" clId="{F4B2B2CB-ED82-414F-AF54-0387B2B51425}" dt="2022-02-07T20:37:04.911" v="1973" actId="167"/>
          <ac:picMkLst>
            <pc:docMk/>
            <pc:sldMk cId="2788942143" sldId="492"/>
            <ac:picMk id="13" creationId="{04FADC02-4A7F-475E-9DB2-CC122E61EA3E}"/>
          </ac:picMkLst>
        </pc:picChg>
      </pc:sldChg>
      <pc:sldChg chg="addSp modSp add mod">
        <pc:chgData name="kursat ymn" userId="47174fbee67923fe" providerId="LiveId" clId="{F4B2B2CB-ED82-414F-AF54-0387B2B51425}" dt="2022-02-07T20:37:34.322" v="1981" actId="20577"/>
        <pc:sldMkLst>
          <pc:docMk/>
          <pc:sldMk cId="1866597356" sldId="493"/>
        </pc:sldMkLst>
        <pc:spChg chg="mod">
          <ac:chgData name="kursat ymn" userId="47174fbee67923fe" providerId="LiveId" clId="{F4B2B2CB-ED82-414F-AF54-0387B2B51425}" dt="2022-02-07T20:37:34.322" v="1981" actId="20577"/>
          <ac:spMkLst>
            <pc:docMk/>
            <pc:sldMk cId="1866597356" sldId="493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7:30.487" v="1980" actId="1076"/>
          <ac:picMkLst>
            <pc:docMk/>
            <pc:sldMk cId="1866597356" sldId="493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7:28.153" v="1979" actId="167"/>
          <ac:picMkLst>
            <pc:docMk/>
            <pc:sldMk cId="1866597356" sldId="493"/>
            <ac:picMk id="12" creationId="{2D44980E-DBFC-42D3-9479-458D2C09AF31}"/>
          </ac:picMkLst>
        </pc:picChg>
      </pc:sldChg>
      <pc:sldChg chg="addSp modSp add mod">
        <pc:chgData name="kursat ymn" userId="47174fbee67923fe" providerId="LiveId" clId="{F4B2B2CB-ED82-414F-AF54-0387B2B51425}" dt="2022-02-07T20:37:51.334" v="1998" actId="20577"/>
        <pc:sldMkLst>
          <pc:docMk/>
          <pc:sldMk cId="3756172384" sldId="494"/>
        </pc:sldMkLst>
        <pc:spChg chg="mod">
          <ac:chgData name="kursat ymn" userId="47174fbee67923fe" providerId="LiveId" clId="{F4B2B2CB-ED82-414F-AF54-0387B2B51425}" dt="2022-02-07T20:37:51.334" v="1998" actId="20577"/>
          <ac:spMkLst>
            <pc:docMk/>
            <pc:sldMk cId="3756172384" sldId="494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7:49.474" v="1997" actId="1076"/>
          <ac:picMkLst>
            <pc:docMk/>
            <pc:sldMk cId="3756172384" sldId="494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7:44.099" v="1996" actId="1037"/>
          <ac:picMkLst>
            <pc:docMk/>
            <pc:sldMk cId="3756172384" sldId="494"/>
            <ac:picMk id="12" creationId="{80A76DE7-97B5-413E-A328-77CC89F643FA}"/>
          </ac:picMkLst>
        </pc:picChg>
        <pc:picChg chg="add mod ord">
          <ac:chgData name="kursat ymn" userId="47174fbee67923fe" providerId="LiveId" clId="{F4B2B2CB-ED82-414F-AF54-0387B2B51425}" dt="2022-02-07T20:37:44.099" v="1996" actId="1037"/>
          <ac:picMkLst>
            <pc:docMk/>
            <pc:sldMk cId="3756172384" sldId="494"/>
            <ac:picMk id="13" creationId="{E5B2AB86-CAE7-4411-A43F-25E77DB4B5D1}"/>
          </ac:picMkLst>
        </pc:picChg>
      </pc:sldChg>
      <pc:sldChg chg="addSp modSp add mod">
        <pc:chgData name="kursat ymn" userId="47174fbee67923fe" providerId="LiveId" clId="{F4B2B2CB-ED82-414F-AF54-0387B2B51425}" dt="2022-02-07T20:38:06.996" v="2002" actId="1076"/>
        <pc:sldMkLst>
          <pc:docMk/>
          <pc:sldMk cId="3786514877" sldId="495"/>
        </pc:sldMkLst>
        <pc:picChg chg="mod">
          <ac:chgData name="kursat ymn" userId="47174fbee67923fe" providerId="LiveId" clId="{F4B2B2CB-ED82-414F-AF54-0387B2B51425}" dt="2022-02-07T20:38:06.996" v="2002" actId="1076"/>
          <ac:picMkLst>
            <pc:docMk/>
            <pc:sldMk cId="3786514877" sldId="495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8:02.738" v="2001" actId="1076"/>
          <ac:picMkLst>
            <pc:docMk/>
            <pc:sldMk cId="3786514877" sldId="495"/>
            <ac:picMk id="12" creationId="{133EF3C7-9FFD-4486-9CE5-21B694BB83C9}"/>
          </ac:picMkLst>
        </pc:picChg>
      </pc:sldChg>
      <pc:sldChg chg="addSp modSp add mod">
        <pc:chgData name="kursat ymn" userId="47174fbee67923fe" providerId="LiveId" clId="{F4B2B2CB-ED82-414F-AF54-0387B2B51425}" dt="2022-02-07T20:38:19.027" v="2005" actId="1076"/>
        <pc:sldMkLst>
          <pc:docMk/>
          <pc:sldMk cId="3498829368" sldId="496"/>
        </pc:sldMkLst>
        <pc:picChg chg="mod">
          <ac:chgData name="kursat ymn" userId="47174fbee67923fe" providerId="LiveId" clId="{F4B2B2CB-ED82-414F-AF54-0387B2B51425}" dt="2022-02-07T20:38:19.027" v="2005" actId="1076"/>
          <ac:picMkLst>
            <pc:docMk/>
            <pc:sldMk cId="3498829368" sldId="496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8:16.360" v="2004" actId="167"/>
          <ac:picMkLst>
            <pc:docMk/>
            <pc:sldMk cId="3498829368" sldId="496"/>
            <ac:picMk id="12" creationId="{29628CDD-D256-480C-8B9B-CDC0A2838370}"/>
          </ac:picMkLst>
        </pc:picChg>
      </pc:sldChg>
      <pc:sldChg chg="addSp modSp add mod">
        <pc:chgData name="kursat ymn" userId="47174fbee67923fe" providerId="LiveId" clId="{F4B2B2CB-ED82-414F-AF54-0387B2B51425}" dt="2022-02-07T20:38:52.999" v="2030" actId="20577"/>
        <pc:sldMkLst>
          <pc:docMk/>
          <pc:sldMk cId="893891503" sldId="497"/>
        </pc:sldMkLst>
        <pc:spChg chg="mod">
          <ac:chgData name="kursat ymn" userId="47174fbee67923fe" providerId="LiveId" clId="{F4B2B2CB-ED82-414F-AF54-0387B2B51425}" dt="2022-02-07T20:38:52.999" v="2030" actId="20577"/>
          <ac:spMkLst>
            <pc:docMk/>
            <pc:sldMk cId="893891503" sldId="497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8:36.456" v="2028" actId="1076"/>
          <ac:picMkLst>
            <pc:docMk/>
            <pc:sldMk cId="893891503" sldId="497"/>
            <ac:picMk id="9" creationId="{6B0DB48E-D9CF-4E8B-BEA5-35219CDFF006}"/>
          </ac:picMkLst>
        </pc:picChg>
        <pc:picChg chg="mod">
          <ac:chgData name="kursat ymn" userId="47174fbee67923fe" providerId="LiveId" clId="{F4B2B2CB-ED82-414F-AF54-0387B2B51425}" dt="2022-02-07T20:38:41.651" v="2029" actId="1076"/>
          <ac:picMkLst>
            <pc:docMk/>
            <pc:sldMk cId="893891503" sldId="497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8:32.203" v="2025" actId="1035"/>
          <ac:picMkLst>
            <pc:docMk/>
            <pc:sldMk cId="893891503" sldId="497"/>
            <ac:picMk id="12" creationId="{9C62C17F-4A61-4144-A6C4-495E2D186A4A}"/>
          </ac:picMkLst>
        </pc:picChg>
        <pc:picChg chg="add mod ord">
          <ac:chgData name="kursat ymn" userId="47174fbee67923fe" providerId="LiveId" clId="{F4B2B2CB-ED82-414F-AF54-0387B2B51425}" dt="2022-02-07T20:38:32.203" v="2025" actId="1035"/>
          <ac:picMkLst>
            <pc:docMk/>
            <pc:sldMk cId="893891503" sldId="497"/>
            <ac:picMk id="13" creationId="{46BCA458-61EF-4095-AAB5-094CD7E8DDAE}"/>
          </ac:picMkLst>
        </pc:picChg>
      </pc:sldChg>
      <pc:sldChg chg="addSp modSp add mod">
        <pc:chgData name="kursat ymn" userId="47174fbee67923fe" providerId="LiveId" clId="{F4B2B2CB-ED82-414F-AF54-0387B2B51425}" dt="2022-02-07T20:39:06.399" v="2033" actId="1076"/>
        <pc:sldMkLst>
          <pc:docMk/>
          <pc:sldMk cId="880537482" sldId="498"/>
        </pc:sldMkLst>
        <pc:picChg chg="mod">
          <ac:chgData name="kursat ymn" userId="47174fbee67923fe" providerId="LiveId" clId="{F4B2B2CB-ED82-414F-AF54-0387B2B51425}" dt="2022-02-07T20:39:06.399" v="2033" actId="1076"/>
          <ac:picMkLst>
            <pc:docMk/>
            <pc:sldMk cId="880537482" sldId="498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9:02.186" v="2032" actId="167"/>
          <ac:picMkLst>
            <pc:docMk/>
            <pc:sldMk cId="880537482" sldId="498"/>
            <ac:picMk id="12" creationId="{248D7AEC-8044-4C20-881E-C34EF51B0DD4}"/>
          </ac:picMkLst>
        </pc:picChg>
      </pc:sldChg>
      <pc:sldChg chg="addSp modSp add mod">
        <pc:chgData name="kursat ymn" userId="47174fbee67923fe" providerId="LiveId" clId="{F4B2B2CB-ED82-414F-AF54-0387B2B51425}" dt="2022-02-07T20:39:21.758" v="2038" actId="20577"/>
        <pc:sldMkLst>
          <pc:docMk/>
          <pc:sldMk cId="511488270" sldId="499"/>
        </pc:sldMkLst>
        <pc:spChg chg="mod">
          <ac:chgData name="kursat ymn" userId="47174fbee67923fe" providerId="LiveId" clId="{F4B2B2CB-ED82-414F-AF54-0387B2B51425}" dt="2022-02-07T20:39:21.758" v="2038" actId="20577"/>
          <ac:spMkLst>
            <pc:docMk/>
            <pc:sldMk cId="511488270" sldId="499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9:19.732" v="2037" actId="1076"/>
          <ac:picMkLst>
            <pc:docMk/>
            <pc:sldMk cId="511488270" sldId="499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9:17.408" v="2036" actId="167"/>
          <ac:picMkLst>
            <pc:docMk/>
            <pc:sldMk cId="511488270" sldId="499"/>
            <ac:picMk id="12" creationId="{15B81BB2-313C-468F-B6D4-6C5A224664C8}"/>
          </ac:picMkLst>
        </pc:picChg>
      </pc:sldChg>
      <pc:sldChg chg="addSp delSp modSp add del mod setBg">
        <pc:chgData name="kursat ymn" userId="47174fbee67923fe" providerId="LiveId" clId="{F4B2B2CB-ED82-414F-AF54-0387B2B51425}" dt="2022-02-07T20:32:27.184" v="1926" actId="2696"/>
        <pc:sldMkLst>
          <pc:docMk/>
          <pc:sldMk cId="1348584407" sldId="500"/>
        </pc:sldMkLst>
        <pc:picChg chg="ord">
          <ac:chgData name="kursat ymn" userId="47174fbee67923fe" providerId="LiveId" clId="{F4B2B2CB-ED82-414F-AF54-0387B2B51425}" dt="2022-02-07T20:32:23.437" v="1925" actId="26606"/>
          <ac:picMkLst>
            <pc:docMk/>
            <pc:sldMk cId="1348584407" sldId="500"/>
            <ac:picMk id="2" creationId="{25A466F7-7863-404E-8B48-6B12A2A84034}"/>
          </ac:picMkLst>
        </pc:picChg>
        <pc:picChg chg="del">
          <ac:chgData name="kursat ymn" userId="47174fbee67923fe" providerId="LiveId" clId="{F4B2B2CB-ED82-414F-AF54-0387B2B51425}" dt="2022-02-07T20:31:49.197" v="1922" actId="478"/>
          <ac:picMkLst>
            <pc:docMk/>
            <pc:sldMk cId="1348584407" sldId="500"/>
            <ac:picMk id="3" creationId="{BA877A82-A180-40DC-ADA5-D9A7D6234B18}"/>
          </ac:picMkLst>
        </pc:picChg>
        <pc:picChg chg="add mod">
          <ac:chgData name="kursat ymn" userId="47174fbee67923fe" providerId="LiveId" clId="{F4B2B2CB-ED82-414F-AF54-0387B2B51425}" dt="2022-02-07T20:32:23.437" v="1925" actId="26606"/>
          <ac:picMkLst>
            <pc:docMk/>
            <pc:sldMk cId="1348584407" sldId="500"/>
            <ac:picMk id="5" creationId="{72885DD2-E26D-433D-B5D4-4817C9CBE4C4}"/>
          </ac:picMkLst>
        </pc:picChg>
      </pc:sldChg>
      <pc:sldChg chg="add setBg">
        <pc:chgData name="kursat ymn" userId="47174fbee67923fe" providerId="LiveId" clId="{F4B2B2CB-ED82-414F-AF54-0387B2B51425}" dt="2022-02-07T20:32:34.044" v="1927"/>
        <pc:sldMkLst>
          <pc:docMk/>
          <pc:sldMk cId="3797022139" sldId="500"/>
        </pc:sldMkLst>
      </pc:sldChg>
      <pc:sldChg chg="add del">
        <pc:chgData name="kursat ymn" userId="47174fbee67923fe" providerId="LiveId" clId="{F4B2B2CB-ED82-414F-AF54-0387B2B51425}" dt="2022-02-07T20:39:12.435" v="2034" actId="47"/>
        <pc:sldMkLst>
          <pc:docMk/>
          <pc:sldMk cId="2832995203" sldId="501"/>
        </pc:sldMkLst>
      </pc:sldChg>
      <pc:sldChg chg="addSp delSp modSp add mod setBg">
        <pc:chgData name="kursat ymn" userId="47174fbee67923fe" providerId="LiveId" clId="{F4B2B2CB-ED82-414F-AF54-0387B2B51425}" dt="2022-02-07T20:33:21.683" v="1934" actId="27614"/>
        <pc:sldMkLst>
          <pc:docMk/>
          <pc:sldMk cId="3839138907" sldId="502"/>
        </pc:sldMkLst>
        <pc:picChg chg="ord">
          <ac:chgData name="kursat ymn" userId="47174fbee67923fe" providerId="LiveId" clId="{F4B2B2CB-ED82-414F-AF54-0387B2B51425}" dt="2022-02-07T20:33:00.160" v="1933" actId="26606"/>
          <ac:picMkLst>
            <pc:docMk/>
            <pc:sldMk cId="3839138907" sldId="502"/>
            <ac:picMk id="2" creationId="{25A466F7-7863-404E-8B48-6B12A2A84034}"/>
          </ac:picMkLst>
        </pc:picChg>
        <pc:picChg chg="add mod">
          <ac:chgData name="kursat ymn" userId="47174fbee67923fe" providerId="LiveId" clId="{F4B2B2CB-ED82-414F-AF54-0387B2B51425}" dt="2022-02-07T20:33:21.683" v="1934" actId="27614"/>
          <ac:picMkLst>
            <pc:docMk/>
            <pc:sldMk cId="3839138907" sldId="502"/>
            <ac:picMk id="4" creationId="{18E7666F-D336-458C-A7EF-AADD7EAC3F89}"/>
          </ac:picMkLst>
        </pc:picChg>
        <pc:picChg chg="del">
          <ac:chgData name="kursat ymn" userId="47174fbee67923fe" providerId="LiveId" clId="{F4B2B2CB-ED82-414F-AF54-0387B2B51425}" dt="2022-02-07T20:32:38.476" v="1929" actId="478"/>
          <ac:picMkLst>
            <pc:docMk/>
            <pc:sldMk cId="3839138907" sldId="502"/>
            <ac:picMk id="5" creationId="{72885DD2-E26D-433D-B5D4-4817C9CBE4C4}"/>
          </ac:picMkLst>
        </pc:picChg>
      </pc:sldChg>
      <pc:sldChg chg="addSp modSp add mod">
        <pc:chgData name="kursat ymn" userId="47174fbee67923fe" providerId="LiveId" clId="{F4B2B2CB-ED82-414F-AF54-0387B2B51425}" dt="2022-02-07T20:35:45.334" v="1956" actId="20577"/>
        <pc:sldMkLst>
          <pc:docMk/>
          <pc:sldMk cId="1941239620" sldId="503"/>
        </pc:sldMkLst>
        <pc:spChg chg="mod">
          <ac:chgData name="kursat ymn" userId="47174fbee67923fe" providerId="LiveId" clId="{F4B2B2CB-ED82-414F-AF54-0387B2B51425}" dt="2022-02-07T20:35:45.334" v="1956" actId="20577"/>
          <ac:spMkLst>
            <pc:docMk/>
            <pc:sldMk cId="1941239620" sldId="503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5:43.273" v="1955" actId="1076"/>
          <ac:picMkLst>
            <pc:docMk/>
            <pc:sldMk cId="1941239620" sldId="503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5:36.978" v="1954" actId="167"/>
          <ac:picMkLst>
            <pc:docMk/>
            <pc:sldMk cId="1941239620" sldId="503"/>
            <ac:picMk id="12" creationId="{11907DD6-B6AB-4633-971A-00F5D7B49390}"/>
          </ac:picMkLst>
        </pc:picChg>
      </pc:sldChg>
      <pc:sldChg chg="addSp modSp add mod">
        <pc:chgData name="kursat ymn" userId="47174fbee67923fe" providerId="LiveId" clId="{F4B2B2CB-ED82-414F-AF54-0387B2B51425}" dt="2022-02-07T20:36:05.221" v="1960" actId="1076"/>
        <pc:sldMkLst>
          <pc:docMk/>
          <pc:sldMk cId="4005323676" sldId="504"/>
        </pc:sldMkLst>
        <pc:spChg chg="mod">
          <ac:chgData name="kursat ymn" userId="47174fbee67923fe" providerId="LiveId" clId="{F4B2B2CB-ED82-414F-AF54-0387B2B51425}" dt="2022-02-07T20:36:02.877" v="1959" actId="20577"/>
          <ac:spMkLst>
            <pc:docMk/>
            <pc:sldMk cId="4005323676" sldId="504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6:05.221" v="1960" actId="1076"/>
          <ac:picMkLst>
            <pc:docMk/>
            <pc:sldMk cId="4005323676" sldId="504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5:52.238" v="1958" actId="167"/>
          <ac:picMkLst>
            <pc:docMk/>
            <pc:sldMk cId="4005323676" sldId="504"/>
            <ac:picMk id="12" creationId="{0D31594D-2AC7-45FA-836C-191F8305CD01}"/>
          </ac:picMkLst>
        </pc:picChg>
      </pc:sldChg>
      <pc:sldChg chg="addSp modSp new mod setBg">
        <pc:chgData name="kursat ymn" userId="47174fbee67923fe" providerId="LiveId" clId="{F4B2B2CB-ED82-414F-AF54-0387B2B51425}" dt="2022-02-07T20:33:33.635" v="1938" actId="26606"/>
        <pc:sldMkLst>
          <pc:docMk/>
          <pc:sldMk cId="1025164732" sldId="505"/>
        </pc:sldMkLst>
        <pc:picChg chg="add mod">
          <ac:chgData name="kursat ymn" userId="47174fbee67923fe" providerId="LiveId" clId="{F4B2B2CB-ED82-414F-AF54-0387B2B51425}" dt="2022-02-07T20:33:33.635" v="1938" actId="26606"/>
          <ac:picMkLst>
            <pc:docMk/>
            <pc:sldMk cId="1025164732" sldId="505"/>
            <ac:picMk id="3" creationId="{A2FEBB8E-D28E-4090-8319-515F8BADE4F3}"/>
          </ac:picMkLst>
        </pc:picChg>
        <pc:picChg chg="add mod">
          <ac:chgData name="kursat ymn" userId="47174fbee67923fe" providerId="LiveId" clId="{F4B2B2CB-ED82-414F-AF54-0387B2B51425}" dt="2022-02-07T20:33:31.647" v="1937"/>
          <ac:picMkLst>
            <pc:docMk/>
            <pc:sldMk cId="1025164732" sldId="505"/>
            <ac:picMk id="4" creationId="{8D3D3281-E22D-48A4-BD92-FDC4D7D25646}"/>
          </ac:picMkLst>
        </pc:picChg>
      </pc:sldChg>
      <pc:sldChg chg="addSp modSp add mod">
        <pc:chgData name="kursat ymn" userId="47174fbee67923fe" providerId="LiveId" clId="{F4B2B2CB-ED82-414F-AF54-0387B2B51425}" dt="2022-02-07T20:36:21.165" v="1967" actId="1076"/>
        <pc:sldMkLst>
          <pc:docMk/>
          <pc:sldMk cId="3938201121" sldId="506"/>
        </pc:sldMkLst>
        <pc:spChg chg="mod">
          <ac:chgData name="kursat ymn" userId="47174fbee67923fe" providerId="LiveId" clId="{F4B2B2CB-ED82-414F-AF54-0387B2B51425}" dt="2022-02-07T20:36:16.183" v="1965" actId="20577"/>
          <ac:spMkLst>
            <pc:docMk/>
            <pc:sldMk cId="3938201121" sldId="506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6:13.796" v="1964" actId="1076"/>
          <ac:picMkLst>
            <pc:docMk/>
            <pc:sldMk cId="3938201121" sldId="506"/>
            <ac:picMk id="9" creationId="{6B0DB48E-D9CF-4E8B-BEA5-35219CDFF006}"/>
          </ac:picMkLst>
        </pc:picChg>
        <pc:picChg chg="mod">
          <ac:chgData name="kursat ymn" userId="47174fbee67923fe" providerId="LiveId" clId="{F4B2B2CB-ED82-414F-AF54-0387B2B51425}" dt="2022-02-07T20:36:21.165" v="1967" actId="1076"/>
          <ac:picMkLst>
            <pc:docMk/>
            <pc:sldMk cId="3938201121" sldId="506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6:17.630" v="1966" actId="1076"/>
          <ac:picMkLst>
            <pc:docMk/>
            <pc:sldMk cId="3938201121" sldId="506"/>
            <ac:picMk id="12" creationId="{6337D5E0-E88A-4D2F-9866-B4337260CF00}"/>
          </ac:picMkLst>
        </pc:picChg>
      </pc:sldChg>
      <pc:sldChg chg="addSp delSp modSp add mod setBg">
        <pc:chgData name="kursat ymn" userId="47174fbee67923fe" providerId="LiveId" clId="{F4B2B2CB-ED82-414F-AF54-0387B2B51425}" dt="2022-02-07T20:34:05.181" v="1945" actId="26606"/>
        <pc:sldMkLst>
          <pc:docMk/>
          <pc:sldMk cId="2498289257" sldId="507"/>
        </pc:sldMkLst>
        <pc:picChg chg="del">
          <ac:chgData name="kursat ymn" userId="47174fbee67923fe" providerId="LiveId" clId="{F4B2B2CB-ED82-414F-AF54-0387B2B51425}" dt="2022-02-07T20:33:41.117" v="1941" actId="478"/>
          <ac:picMkLst>
            <pc:docMk/>
            <pc:sldMk cId="2498289257" sldId="507"/>
            <ac:picMk id="3" creationId="{A2FEBB8E-D28E-4090-8319-515F8BADE4F3}"/>
          </ac:picMkLst>
        </pc:picChg>
        <pc:picChg chg="ord">
          <ac:chgData name="kursat ymn" userId="47174fbee67923fe" providerId="LiveId" clId="{F4B2B2CB-ED82-414F-AF54-0387B2B51425}" dt="2022-02-07T20:34:05.181" v="1945" actId="26606"/>
          <ac:picMkLst>
            <pc:docMk/>
            <pc:sldMk cId="2498289257" sldId="507"/>
            <ac:picMk id="4" creationId="{8D3D3281-E22D-48A4-BD92-FDC4D7D25646}"/>
          </ac:picMkLst>
        </pc:picChg>
        <pc:picChg chg="add mod">
          <ac:chgData name="kursat ymn" userId="47174fbee67923fe" providerId="LiveId" clId="{F4B2B2CB-ED82-414F-AF54-0387B2B51425}" dt="2022-02-07T20:34:05.181" v="1945" actId="26606"/>
          <ac:picMkLst>
            <pc:docMk/>
            <pc:sldMk cId="2498289257" sldId="507"/>
            <ac:picMk id="5" creationId="{32DF9150-62E3-4342-8F22-B6ACB102C596}"/>
          </ac:picMkLst>
        </pc:picChg>
      </pc:sldChg>
      <pc:sldChg chg="addSp modSp add mod">
        <pc:chgData name="kursat ymn" userId="47174fbee67923fe" providerId="LiveId" clId="{F4B2B2CB-ED82-414F-AF54-0387B2B51425}" dt="2022-02-07T20:36:48.864" v="1971" actId="1076"/>
        <pc:sldMkLst>
          <pc:docMk/>
          <pc:sldMk cId="4070570561" sldId="508"/>
        </pc:sldMkLst>
        <pc:spChg chg="mod">
          <ac:chgData name="kursat ymn" userId="47174fbee67923fe" providerId="LiveId" clId="{F4B2B2CB-ED82-414F-AF54-0387B2B51425}" dt="2022-02-07T20:36:45.861" v="1970" actId="20577"/>
          <ac:spMkLst>
            <pc:docMk/>
            <pc:sldMk cId="4070570561" sldId="508"/>
            <ac:spMk id="10" creationId="{C316971B-32BC-4546-8420-D921BDAADA18}"/>
          </ac:spMkLst>
        </pc:spChg>
        <pc:picChg chg="mod">
          <ac:chgData name="kursat ymn" userId="47174fbee67923fe" providerId="LiveId" clId="{F4B2B2CB-ED82-414F-AF54-0387B2B51425}" dt="2022-02-07T20:36:48.864" v="1971" actId="1076"/>
          <ac:picMkLst>
            <pc:docMk/>
            <pc:sldMk cId="4070570561" sldId="508"/>
            <ac:picMk id="11" creationId="{98BF1679-57F7-4B6E-ABE4-195410E741F1}"/>
          </ac:picMkLst>
        </pc:picChg>
        <pc:picChg chg="add mod ord">
          <ac:chgData name="kursat ymn" userId="47174fbee67923fe" providerId="LiveId" clId="{F4B2B2CB-ED82-414F-AF54-0387B2B51425}" dt="2022-02-07T20:36:43.561" v="1969" actId="167"/>
          <ac:picMkLst>
            <pc:docMk/>
            <pc:sldMk cId="4070570561" sldId="508"/>
            <ac:picMk id="12" creationId="{8104ABAD-BBAD-45C5-803A-1D91AF0343DC}"/>
          </ac:picMkLst>
        </pc:picChg>
      </pc:sldChg>
      <pc:sldChg chg="add del">
        <pc:chgData name="kursat ymn" userId="47174fbee67923fe" providerId="LiveId" clId="{F4B2B2CB-ED82-414F-AF54-0387B2B51425}" dt="2022-02-07T20:35:00.533" v="1946" actId="47"/>
        <pc:sldMkLst>
          <pc:docMk/>
          <pc:sldMk cId="106272207" sldId="509"/>
        </pc:sldMkLst>
      </pc:sldChg>
      <pc:sldChg chg="add del">
        <pc:chgData name="kursat ymn" userId="47174fbee67923fe" providerId="LiveId" clId="{F4B2B2CB-ED82-414F-AF54-0387B2B51425}" dt="2022-02-07T20:35:01.928" v="1947" actId="47"/>
        <pc:sldMkLst>
          <pc:docMk/>
          <pc:sldMk cId="1250567273" sldId="510"/>
        </pc:sldMkLst>
      </pc:sldChg>
    </pc:docChg>
  </pc:docChgLst>
  <pc:docChgLst>
    <pc:chgData name="kursat ymn" userId="47174fbee67923fe" providerId="LiveId" clId="{2C4D4897-6838-49CB-B397-F8F3DFF928F7}"/>
    <pc:docChg chg="addSld modSld">
      <pc:chgData name="kursat ymn" userId="47174fbee67923fe" providerId="LiveId" clId="{2C4D4897-6838-49CB-B397-F8F3DFF928F7}" dt="2022-03-02T19:35:08.441" v="11"/>
      <pc:docMkLst>
        <pc:docMk/>
      </pc:docMkLst>
      <pc:sldChg chg="addSp modSp new mod">
        <pc:chgData name="kursat ymn" userId="47174fbee67923fe" providerId="LiveId" clId="{2C4D4897-6838-49CB-B397-F8F3DFF928F7}" dt="2022-03-02T19:35:08.441" v="11"/>
        <pc:sldMkLst>
          <pc:docMk/>
          <pc:sldMk cId="2709957657" sldId="509"/>
        </pc:sldMkLst>
        <pc:spChg chg="add mod">
          <ac:chgData name="kursat ymn" userId="47174fbee67923fe" providerId="LiveId" clId="{2C4D4897-6838-49CB-B397-F8F3DFF928F7}" dt="2022-03-02T19:34:54.552" v="7" actId="14100"/>
          <ac:spMkLst>
            <pc:docMk/>
            <pc:sldMk cId="2709957657" sldId="509"/>
            <ac:spMk id="3" creationId="{1B94A8A3-6A72-47C1-AE7E-42DEA16736FB}"/>
          </ac:spMkLst>
        </pc:spChg>
        <pc:spChg chg="add mod">
          <ac:chgData name="kursat ymn" userId="47174fbee67923fe" providerId="LiveId" clId="{2C4D4897-6838-49CB-B397-F8F3DFF928F7}" dt="2022-03-02T19:35:08.441" v="11"/>
          <ac:spMkLst>
            <pc:docMk/>
            <pc:sldMk cId="2709957657" sldId="509"/>
            <ac:spMk id="7" creationId="{393D012E-3DEE-4A3D-B2B0-D96C7335C335}"/>
          </ac:spMkLst>
        </pc:spChg>
        <pc:picChg chg="add">
          <ac:chgData name="kursat ymn" userId="47174fbee67923fe" providerId="LiveId" clId="{2C4D4897-6838-49CB-B397-F8F3DFF928F7}" dt="2022-03-02T19:34:51.522" v="6" actId="22"/>
          <ac:picMkLst>
            <pc:docMk/>
            <pc:sldMk cId="2709957657" sldId="509"/>
            <ac:picMk id="5" creationId="{544AD399-24B0-43EE-92C0-8B60A42DD3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BE49F-55E6-42E0-9F82-C6DCD016A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FDC6B9D-AF4B-4D24-9A1B-E6C090DB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95D3F9-DFB0-4523-B57F-4DB44FC1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B0453-721A-46EB-979F-AC44081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3E21A-ADF3-43CE-8DEE-87D7B81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4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6C075-5405-468A-955B-A2316F6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48A148-C1AF-45D5-BDBC-D52C33C0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6ADB60-BE0C-4DF0-A6B5-85055F5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A63DC3-3688-4BE7-91AD-7D2796E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4AC12-72DE-4D52-8736-11B0951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7F60B1-7A7B-4941-A557-613F73AB0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69A3D4-AC46-4B6D-8A59-08F75F0BB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4BC52-1BAA-4827-A668-D27379F2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0C7FCE-9065-462F-97E4-23AE55A8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CD2D9D-F1EA-4403-8DA5-7CA8CEA6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E5031E-3F6F-4B54-A00C-6C232AF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E55EC-1591-4D5D-A21C-B419863F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778459-506D-4C8A-BF6E-EFF3300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713332-A3CC-41B9-9403-D0B9B95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955A7-04A9-40AA-B5D6-317D25D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EA495-5814-4DD3-B675-D41C8D9D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94AB85-B4BA-49A9-A0BA-EB2BCEC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B7C30A-1339-4983-B12A-0403180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AB892-36D5-4736-A2DE-8D742E1E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596F4-98A2-426E-A829-72BB825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95CBCD-4A22-4C8E-ACBB-0F31AFF8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FEE3D-B7E1-412C-8892-D989B2E9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C59C32-CC75-46EA-9088-C213DE09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652305-4C8A-44B2-AEB2-2D92EDB5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6F19B9-E4E2-46A7-B14E-6B2D8DB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711077-BE0D-4BAA-8D06-B4E51D4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3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29F65-DD81-48FA-BC09-599A9B25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D9B3A0-C70C-46E2-805E-2AA3FE44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1D188D-7172-4084-B420-3D2DE07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C95403-20FA-43A9-B0D0-6CAA79820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E2FECF-5072-42C2-892B-3F77EAF9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01B705-5DA0-4564-9DE1-50CA974F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A2A7B73-4CA4-42B4-855B-A13D481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1918D0-0C15-41D7-9114-2ADE249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7A1AA-AD0A-46F4-BE00-B0ED51C9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2AAA7A-AFE6-401F-828E-CF5F02FC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3C5F5D-7E0A-4C81-9CC7-8E3A75AD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37C3CC-ED9E-446C-B153-68EFCBBC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9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EF64404-5B68-4D7B-ADD9-345EE9C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05C7E3-9974-4BF7-B6F9-30852CD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6BBFA4-70AB-4518-A5F2-FCB1AA5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3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5B2C1-4600-441D-99B7-864094E1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E33F7-A6D8-4B93-A624-DC53C045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91233-FAE6-4D95-9D70-1E144949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38A67-69A7-464B-B252-9E78C0CA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542C66-B7D2-4B43-97CB-FD3CB14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B6B23F-C974-49FA-9088-B206E520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0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57CFE-B7EF-4055-9F2B-BAE38F2D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7F13EAD-C47C-40D9-964E-C040A1229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8C1A70-BFA8-4A84-AFFA-069362CA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1C0FDD-25A6-451E-BEAC-9824F728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7808C4-3EB6-4025-AB0C-03C34C8E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B60A2-4B07-48A5-96BD-F85E5A7D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5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B6203E-0173-40B7-A942-AC47CC7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016F3A-5FF2-4B71-A439-BD922B87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900EC4-1713-4EEE-8C3C-7C8E91DB3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999-A4BF-4FF1-BC3F-A9378E2AFC80}" type="datetimeFigureOut">
              <a:rPr lang="tr-TR" smtClean="0"/>
              <a:t>2.03.2022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0D90F-B11D-4AA8-A90A-F322D96E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FA8C79-444A-4420-8435-9F7770EB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uITh6wV9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buITh6wV98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PQtuVUw8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DPQtuVUw84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E40hDhoL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RE40hDhoLg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v4THraxA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Dv4THraxAY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R1UzL1EL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vR1UzL1ELY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gZyeo-ypi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gZyeo-ypis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9S6d00F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a9S6d00FPg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javalab.org/en/pulley_2_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javalab.org/en/pulley_1_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gizmos.explorelearning.com/index.cfm?method=cResource.dspView&amp;resourceID=64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KQFW9-a2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BKQFW9-a2s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imBgZq0D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vimBgZq0DI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JcR1KnYB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JcR1KnYB4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6cQ9vZte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J6cQ9vZte8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DDtqJ5HD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xDDtqJ5HD8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768CCC9-377C-4146-8C5D-EF23BB63D6AF}"/>
              </a:ext>
            </a:extLst>
          </p:cNvPr>
          <p:cNvSpPr/>
          <p:nvPr/>
        </p:nvSpPr>
        <p:spPr>
          <a:xfrm>
            <a:off x="3894659" y="4535652"/>
            <a:ext cx="4937937" cy="1147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BASİT MAKİNELER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370EB202-1C4E-472F-85A1-9CAB7C1A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29" y="60812"/>
            <a:ext cx="3091121" cy="142964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A70DBB0-2F89-49B4-B036-0C9BEA93C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15" y="1386126"/>
            <a:ext cx="1778697" cy="1017619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668AC4-2C49-4FC4-A6E4-9B82CF4DC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673" y="17164"/>
            <a:ext cx="1948190" cy="142815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04BA6B-B88F-4C6C-AAE6-7DACA4756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36" y="3008937"/>
            <a:ext cx="2248275" cy="2686141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2F1F7CB6-46B0-41F4-9446-74B04EF82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3921" y="4936538"/>
            <a:ext cx="2728080" cy="143623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634"/>
            <a:ext cx="1027465" cy="1027465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59639711-FB59-4FE2-9694-18A045195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0899" y="1609223"/>
            <a:ext cx="1981851" cy="1353642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CCEE9F7C-A18D-4778-AF14-6D3FC4D605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849" y="2857269"/>
            <a:ext cx="1171357" cy="11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BASİT MAKİNELER TEST 63 Cevap A 2. I: F1 =P II: F2 =P/2 III: F3 =P/4 IV: F4  =P/2 Cevap A 4. Cevap B artmasına rağmen ku">
            <a:extLst>
              <a:ext uri="{FF2B5EF4-FFF2-40B4-BE49-F238E27FC236}">
                <a16:creationId xmlns:a16="http://schemas.microsoft.com/office/drawing/2014/main" id="{4B8E2740-E07C-45A1-A36C-B50550418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"/>
          <a:stretch/>
        </p:blipFill>
        <p:spPr bwMode="auto">
          <a:xfrm>
            <a:off x="626285" y="1700891"/>
            <a:ext cx="3361294" cy="13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Basit Makineler konu anlatımı soruları çözümleri 11. sınıf fizik ders notu">
            <a:extLst>
              <a:ext uri="{FF2B5EF4-FFF2-40B4-BE49-F238E27FC236}">
                <a16:creationId xmlns:a16="http://schemas.microsoft.com/office/drawing/2014/main" id="{150EADD5-0CD8-4037-853A-CB0C7296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460" y="4654607"/>
            <a:ext cx="3044697" cy="10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Kaldıraç Nedir? | fenbilimi">
            <a:extLst>
              <a:ext uri="{FF2B5EF4-FFF2-40B4-BE49-F238E27FC236}">
                <a16:creationId xmlns:a16="http://schemas.microsoft.com/office/drawing/2014/main" id="{71ED5012-E493-4976-B89D-6D9FFCEB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3497" y="3566234"/>
            <a:ext cx="2434338" cy="20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0AF8049-D520-4094-9958-958CB7F6D7CB}"/>
              </a:ext>
            </a:extLst>
          </p:cNvPr>
          <p:cNvSpPr txBox="1"/>
          <p:nvPr/>
        </p:nvSpPr>
        <p:spPr>
          <a:xfrm>
            <a:off x="8014995" y="2623457"/>
            <a:ext cx="3732245" cy="358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Georgia" panose="02040502050405020303" pitchFamily="18" charset="0"/>
              </a:rPr>
              <a:t>Kuvvetin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Büyüklüğünü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arttıran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makineler</a:t>
            </a:r>
            <a:r>
              <a:rPr lang="en-US" b="1" dirty="0">
                <a:latin typeface="Georgia" panose="02040502050405020303" pitchFamily="18" charset="0"/>
              </a:rPr>
              <a:t> (</a:t>
            </a:r>
            <a:r>
              <a:rPr lang="en-US" b="1" dirty="0" err="1">
                <a:latin typeface="Georgia" panose="02040502050405020303" pitchFamily="18" charset="0"/>
              </a:rPr>
              <a:t>Kuvvetten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kayıp</a:t>
            </a:r>
            <a:r>
              <a:rPr lang="en-US" b="1" dirty="0">
                <a:latin typeface="Georgia" panose="02040502050405020303" pitchFamily="18" charset="0"/>
              </a:rPr>
              <a:t>): </a:t>
            </a:r>
            <a:r>
              <a:rPr lang="en-US" dirty="0" err="1">
                <a:latin typeface="Georgia" panose="02040502050405020303" pitchFamily="18" charset="0"/>
              </a:rPr>
              <a:t>Cımbız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pense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tornavida</a:t>
            </a:r>
            <a:r>
              <a:rPr lang="en-US" dirty="0">
                <a:latin typeface="Georgia" panose="02040502050405020303" pitchFamily="18" charset="0"/>
              </a:rPr>
              <a:t>, gazoz </a:t>
            </a:r>
            <a:r>
              <a:rPr lang="en-US" dirty="0" err="1">
                <a:latin typeface="Georgia" panose="02040502050405020303" pitchFamily="18" charset="0"/>
              </a:rPr>
              <a:t>açacağı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2054" name="Picture 6" descr="Çıkrık – 8. Sınıf |">
            <a:extLst>
              <a:ext uri="{FF2B5EF4-FFF2-40B4-BE49-F238E27FC236}">
                <a16:creationId xmlns:a16="http://schemas.microsoft.com/office/drawing/2014/main" id="{5121822C-BEFC-427F-A2B0-73462187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386" y="1051051"/>
            <a:ext cx="2555449" cy="10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5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D714110-ADFE-4B79-B389-F383CF29FFC4}"/>
              </a:ext>
            </a:extLst>
          </p:cNvPr>
          <p:cNvSpPr txBox="1"/>
          <p:nvPr/>
        </p:nvSpPr>
        <p:spPr>
          <a:xfrm>
            <a:off x="838200" y="2548467"/>
            <a:ext cx="4595071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" panose="02040502050405020303" pitchFamily="18" charset="0"/>
              </a:rPr>
              <a:t>Kuvvetin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yönünü</a:t>
            </a:r>
            <a:r>
              <a:rPr lang="en-US" sz="2000" dirty="0">
                <a:latin typeface="Georgia" panose="02040502050405020303" pitchFamily="18" charset="0"/>
              </a:rPr>
              <a:t> değiştiren </a:t>
            </a:r>
            <a:r>
              <a:rPr lang="en-US" sz="2000" dirty="0" err="1">
                <a:latin typeface="Georgia" panose="02040502050405020303" pitchFamily="18" charset="0"/>
              </a:rPr>
              <a:t>basit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makineler</a:t>
            </a:r>
            <a:r>
              <a:rPr lang="en-US" sz="2000" dirty="0">
                <a:latin typeface="Georgia" panose="02040502050405020303" pitchFamily="18" charset="0"/>
              </a:rPr>
              <a:t>: </a:t>
            </a:r>
            <a:r>
              <a:rPr lang="en-US" sz="2000" dirty="0" err="1">
                <a:latin typeface="Georgia" panose="02040502050405020303" pitchFamily="18" charset="0"/>
              </a:rPr>
              <a:t>Tahterevalli</a:t>
            </a:r>
            <a:r>
              <a:rPr lang="en-US" sz="2000" dirty="0">
                <a:latin typeface="Georgia" panose="02040502050405020303" pitchFamily="18" charset="0"/>
              </a:rPr>
              <a:t>, sabit makara, </a:t>
            </a:r>
            <a:r>
              <a:rPr lang="en-US" sz="2000" dirty="0" err="1">
                <a:latin typeface="Georgia" panose="02040502050405020303" pitchFamily="18" charset="0"/>
              </a:rPr>
              <a:t>kapı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kolu</a:t>
            </a:r>
            <a:endParaRPr lang="en-US" sz="2000" dirty="0">
              <a:latin typeface="Georgia" panose="02040502050405020303" pitchFamily="18" charset="0"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" panose="02040502050405020303" pitchFamily="18" charset="0"/>
              </a:rPr>
              <a:t>Sürat</a:t>
            </a:r>
            <a:r>
              <a:rPr lang="en-US" sz="2000" dirty="0">
                <a:latin typeface="Georgia" panose="02040502050405020303" pitchFamily="18" charset="0"/>
              </a:rPr>
              <a:t> değiştiren </a:t>
            </a:r>
            <a:r>
              <a:rPr lang="en-US" sz="2000" dirty="0" err="1">
                <a:latin typeface="Georgia" panose="02040502050405020303" pitchFamily="18" charset="0"/>
              </a:rPr>
              <a:t>makineler</a:t>
            </a:r>
            <a:r>
              <a:rPr lang="en-US" sz="2000" dirty="0">
                <a:latin typeface="Georgia" panose="02040502050405020303" pitchFamily="18" charset="0"/>
              </a:rPr>
              <a:t>: El </a:t>
            </a:r>
            <a:r>
              <a:rPr lang="en-US" sz="2000" dirty="0" err="1">
                <a:latin typeface="Georgia" panose="02040502050405020303" pitchFamily="18" charset="0"/>
              </a:rPr>
              <a:t>mikseri</a:t>
            </a:r>
            <a:r>
              <a:rPr lang="en-US" sz="2000" dirty="0">
                <a:latin typeface="Georgia" panose="02040502050405020303" pitchFamily="18" charset="0"/>
              </a:rPr>
              <a:t>, El </a:t>
            </a:r>
            <a:r>
              <a:rPr lang="en-US" sz="2000" dirty="0" err="1">
                <a:latin typeface="Georgia" panose="02040502050405020303" pitchFamily="18" charset="0"/>
              </a:rPr>
              <a:t>matkabı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Çıkrık- Vida-Dişli- Bileşik makine - PDF Ücretsiz indirin">
            <a:extLst>
              <a:ext uri="{FF2B5EF4-FFF2-40B4-BE49-F238E27FC236}">
                <a16:creationId xmlns:a16="http://schemas.microsoft.com/office/drawing/2014/main" id="{1A160A0D-0BFB-4A69-805B-C79D74D6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520" y="321734"/>
            <a:ext cx="1589092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Basit Makineler: Makaralar">
            <a:extLst>
              <a:ext uri="{FF2B5EF4-FFF2-40B4-BE49-F238E27FC236}">
                <a16:creationId xmlns:a16="http://schemas.microsoft.com/office/drawing/2014/main" id="{C5D57036-924B-44CF-A13F-A4A9B599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424" y="3771413"/>
            <a:ext cx="4972881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1243A8A-DDC9-44D4-8F60-B5B5E798F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250" y="1042285"/>
            <a:ext cx="2713841" cy="1506182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D92B2C-E498-476F-80C4-6AD5E9E2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64" y="1741880"/>
            <a:ext cx="2687434" cy="336352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280990F-9309-4A32-8052-DB131DEA0A5D}"/>
              </a:ext>
            </a:extLst>
          </p:cNvPr>
          <p:cNvSpPr txBox="1"/>
          <p:nvPr/>
        </p:nvSpPr>
        <p:spPr>
          <a:xfrm>
            <a:off x="6316145" y="1152939"/>
            <a:ext cx="5568380" cy="4913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BASİT MAKİNELERDE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Georgia" panose="02040502050405020303" pitchFamily="18" charset="0"/>
              </a:rPr>
              <a:t>Uygulanan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kuvvetin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büyüklüğünü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arttırıp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azaltılabilir</a:t>
            </a:r>
            <a:endParaRPr lang="en-US" sz="2000" dirty="0">
              <a:latin typeface="Georgia" panose="02040502050405020303" pitchFamily="18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Georgia" panose="02040502050405020303" pitchFamily="18" charset="0"/>
              </a:rPr>
              <a:t>Uygulanan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kuvvetin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yönünü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değiştirebilir</a:t>
            </a:r>
            <a:endParaRPr lang="en-US" sz="2000" dirty="0">
              <a:latin typeface="Georgia" panose="02040502050405020303" pitchFamily="18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Georgia" panose="02040502050405020303" pitchFamily="18" charset="0"/>
              </a:rPr>
              <a:t>Yapılan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işlerde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kolaylık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sağlar</a:t>
            </a:r>
            <a:endParaRPr lang="en-US" sz="2000" dirty="0">
              <a:latin typeface="Georgia" panose="02040502050405020303" pitchFamily="18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Georgia" panose="02040502050405020303" pitchFamily="18" charset="0"/>
              </a:rPr>
              <a:t>İşin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yapılma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hızını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değiştirir</a:t>
            </a:r>
            <a:endParaRPr lang="en-US" sz="2000" dirty="0">
              <a:latin typeface="Georgia" panose="02040502050405020303" pitchFamily="18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</a:rPr>
              <a:t>Bir </a:t>
            </a:r>
            <a:r>
              <a:rPr lang="en-US" sz="2000" dirty="0" err="1">
                <a:latin typeface="Georgia" panose="02040502050405020303" pitchFamily="18" charset="0"/>
              </a:rPr>
              <a:t>enerji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türünü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başka</a:t>
            </a:r>
            <a:r>
              <a:rPr lang="en-US" sz="2000" dirty="0"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latin typeface="Georgia" panose="02040502050405020303" pitchFamily="18" charset="0"/>
              </a:rPr>
              <a:t>enerji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türüne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dönüştürebilir</a:t>
            </a:r>
            <a:endParaRPr lang="en-US" sz="2000" dirty="0">
              <a:latin typeface="Georgia" panose="02040502050405020303" pitchFamily="18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</a:rPr>
              <a:t>İŞTEN VEYA ENERJİDEN KAZANÇ SAGLAMAZ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Georgia" panose="02040502050405020303" pitchFamily="18" charset="0"/>
              </a:rPr>
              <a:t>Basit </a:t>
            </a:r>
            <a:r>
              <a:rPr lang="en-US" sz="2000" dirty="0" err="1">
                <a:latin typeface="Georgia" panose="02040502050405020303" pitchFamily="18" charset="0"/>
              </a:rPr>
              <a:t>makinelerde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kuvvetten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kazanç</a:t>
            </a:r>
            <a:r>
              <a:rPr lang="en-US" sz="2000" dirty="0">
                <a:latin typeface="Georgia" panose="02040502050405020303" pitchFamily="18" charset="0"/>
              </a:rPr>
              <a:t> olduğu </a:t>
            </a:r>
            <a:r>
              <a:rPr lang="en-US" sz="2000" dirty="0" err="1">
                <a:latin typeface="Georgia" panose="02040502050405020303" pitchFamily="18" charset="0"/>
              </a:rPr>
              <a:t>oranda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yoldan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kayıp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err="1">
                <a:latin typeface="Georgia" panose="02040502050405020303" pitchFamily="18" charset="0"/>
              </a:rPr>
              <a:t>yoldan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kazanç</a:t>
            </a:r>
            <a:r>
              <a:rPr lang="en-US" sz="2000" dirty="0">
                <a:latin typeface="Georgia" panose="02040502050405020303" pitchFamily="18" charset="0"/>
              </a:rPr>
              <a:t> olduğu </a:t>
            </a:r>
            <a:r>
              <a:rPr lang="en-US" sz="2000" dirty="0" err="1">
                <a:latin typeface="Georgia" panose="02040502050405020303" pitchFamily="18" charset="0"/>
              </a:rPr>
              <a:t>oranda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kuvvetten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kayıp</a:t>
            </a:r>
            <a:r>
              <a:rPr lang="en-US" sz="2000" dirty="0">
                <a:latin typeface="Georgia" panose="02040502050405020303" pitchFamily="18" charset="0"/>
              </a:rPr>
              <a:t> olur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6" name="Konuşma Balonu: Oval 5">
            <a:extLst>
              <a:ext uri="{FF2B5EF4-FFF2-40B4-BE49-F238E27FC236}">
                <a16:creationId xmlns:a16="http://schemas.microsoft.com/office/drawing/2014/main" id="{4168F6A4-AFEE-430A-95EB-B4B0BF2B987E}"/>
              </a:ext>
            </a:extLst>
          </p:cNvPr>
          <p:cNvSpPr/>
          <p:nvPr/>
        </p:nvSpPr>
        <p:spPr>
          <a:xfrm>
            <a:off x="2849253" y="424070"/>
            <a:ext cx="2377440" cy="1219200"/>
          </a:xfrm>
          <a:prstGeom prst="wedgeEllipseCallout">
            <a:avLst>
              <a:gd name="adj1" fmla="val -45917"/>
              <a:gd name="adj2" fmla="val 122545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F258556-589F-401E-B424-E49A299D069E}"/>
              </a:ext>
            </a:extLst>
          </p:cNvPr>
          <p:cNvSpPr txBox="1"/>
          <p:nvPr/>
        </p:nvSpPr>
        <p:spPr>
          <a:xfrm>
            <a:off x="2952895" y="741282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Broadway" panose="04040905080B02020502" pitchFamily="82" charset="0"/>
              </a:rPr>
              <a:t>UNUTMA</a:t>
            </a:r>
          </a:p>
        </p:txBody>
      </p:sp>
    </p:spTree>
    <p:extLst>
      <p:ext uri="{BB962C8B-B14F-4D97-AF65-F5344CB8AC3E}">
        <p14:creationId xmlns:p14="http://schemas.microsoft.com/office/powerpoint/2010/main" val="1541816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4E03EC2-5E29-4CD7-96BC-CD81CB1F25D4}"/>
              </a:ext>
            </a:extLst>
          </p:cNvPr>
          <p:cNvSpPr txBox="1"/>
          <p:nvPr/>
        </p:nvSpPr>
        <p:spPr>
          <a:xfrm>
            <a:off x="838200" y="1232451"/>
            <a:ext cx="4595071" cy="49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MAKARARLAR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Bir eksen etrafında </a:t>
            </a:r>
            <a:r>
              <a:rPr lang="en-US" sz="2000" dirty="0" err="1">
                <a:effectLst/>
              </a:rPr>
              <a:t>dönebilen</a:t>
            </a:r>
            <a:r>
              <a:rPr lang="en-US" sz="2000" dirty="0">
                <a:effectLst/>
              </a:rPr>
              <a:t>, çevresinde </a:t>
            </a:r>
            <a:r>
              <a:rPr lang="en-US" sz="2000" dirty="0" err="1">
                <a:effectLst/>
              </a:rPr>
              <a:t>ipin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geçebileceği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oluğu</a:t>
            </a:r>
            <a:r>
              <a:rPr lang="en-US" sz="2000" dirty="0">
                <a:effectLst/>
              </a:rPr>
              <a:t> olan </a:t>
            </a:r>
            <a:r>
              <a:rPr lang="en-US" sz="2000" dirty="0" err="1">
                <a:effectLst/>
              </a:rPr>
              <a:t>basit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makinedir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Gemi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yelkenli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vinç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sistemleri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asansör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sistemleri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gibi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araçlarda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makaralar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Makaralar – 8. Sınıf |">
            <a:extLst>
              <a:ext uri="{FF2B5EF4-FFF2-40B4-BE49-F238E27FC236}">
                <a16:creationId xmlns:a16="http://schemas.microsoft.com/office/drawing/2014/main" id="{F1A53BDC-3B0B-4041-ADBC-8D400E9A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663" y="321734"/>
            <a:ext cx="2102807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gemilerde küçük makara bulmaca | Hadise Kaza">
            <a:extLst>
              <a:ext uri="{FF2B5EF4-FFF2-40B4-BE49-F238E27FC236}">
                <a16:creationId xmlns:a16="http://schemas.microsoft.com/office/drawing/2014/main" id="{857FA9EE-698E-4AD6-A462-2B11A010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932104"/>
            <a:ext cx="2364317" cy="15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kara kullanmanın yükün kuvvete olan eşitliğini etkileyip etkilemediğini  araştırınız. Araştırma sonuçlarını arkadaşlarınız ile paylaşınız">
            <a:extLst>
              <a:ext uri="{FF2B5EF4-FFF2-40B4-BE49-F238E27FC236}">
                <a16:creationId xmlns:a16="http://schemas.microsoft.com/office/drawing/2014/main" id="{3DF37C10-7622-4D7A-974D-2E643407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102" y="3796452"/>
            <a:ext cx="5119796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4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983B917-C895-496E-B70C-9F99D08C1340}"/>
              </a:ext>
            </a:extLst>
          </p:cNvPr>
          <p:cNvSpPr txBox="1"/>
          <p:nvPr/>
        </p:nvSpPr>
        <p:spPr>
          <a:xfrm>
            <a:off x="664585" y="1431235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Georgia" panose="02040502050405020303" pitchFamily="18" charset="0"/>
              </a:rPr>
              <a:t>SABIT MAKARA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Georgia" panose="02040502050405020303" pitchFamily="18" charset="0"/>
              </a:rPr>
              <a:t>Merkezinden</a:t>
            </a:r>
            <a:r>
              <a:rPr lang="en-US" sz="2000" dirty="0">
                <a:effectLst/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noktaya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sabitlenmiş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sadece</a:t>
            </a:r>
            <a:r>
              <a:rPr lang="en-US" sz="2000" dirty="0">
                <a:effectLst/>
                <a:latin typeface="Georgia" panose="02040502050405020303" pitchFamily="18" charset="0"/>
              </a:rPr>
              <a:t> dönme hareketi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yapabilen</a:t>
            </a:r>
            <a:r>
              <a:rPr lang="en-US" sz="2000" dirty="0">
                <a:effectLst/>
                <a:latin typeface="Georgia" panose="02040502050405020303" pitchFamily="18" charset="0"/>
              </a:rPr>
              <a:t>,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yük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ile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birlikte</a:t>
            </a:r>
            <a:r>
              <a:rPr lang="en-US" sz="2000" dirty="0">
                <a:effectLst/>
                <a:latin typeface="Georgia" panose="02040502050405020303" pitchFamily="18" charset="0"/>
              </a:rPr>
              <a:t> hareket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etmeyen</a:t>
            </a:r>
            <a:r>
              <a:rPr lang="en-US" sz="2000" dirty="0">
                <a:effectLst/>
                <a:latin typeface="Georgia" panose="02040502050405020303" pitchFamily="18" charset="0"/>
              </a:rPr>
              <a:t>,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cisimlerin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hareketini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kolaylaştıran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makaralardır</a:t>
            </a:r>
            <a:r>
              <a:rPr lang="en-US" sz="2000" dirty="0"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akaralar – 8. Sınıf |">
            <a:extLst>
              <a:ext uri="{FF2B5EF4-FFF2-40B4-BE49-F238E27FC236}">
                <a16:creationId xmlns:a16="http://schemas.microsoft.com/office/drawing/2014/main" id="{88B1A386-C9B2-4D22-98AE-5C91608E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611" y="833418"/>
            <a:ext cx="3981726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8.Sınıf Basit Makineler Konu Anlatımı - fenbilim.net">
            <a:extLst>
              <a:ext uri="{FF2B5EF4-FFF2-40B4-BE49-F238E27FC236}">
                <a16:creationId xmlns:a16="http://schemas.microsoft.com/office/drawing/2014/main" id="{6D1AB7BC-E0F4-4FB4-9837-37F8B38D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120" y="285053"/>
            <a:ext cx="2144989" cy="40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sit Makineler: Makaralar">
            <a:extLst>
              <a:ext uri="{FF2B5EF4-FFF2-40B4-BE49-F238E27FC236}">
                <a16:creationId xmlns:a16="http://schemas.microsoft.com/office/drawing/2014/main" id="{B320A0C9-0D2E-4FDC-9084-F5AEEB8E3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2" t="1" b="-1967"/>
          <a:stretch/>
        </p:blipFill>
        <p:spPr bwMode="auto">
          <a:xfrm>
            <a:off x="8026264" y="525893"/>
            <a:ext cx="3653379" cy="36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E258BDA-C75E-401C-9AB1-4DF9FBDC7045}"/>
              </a:ext>
            </a:extLst>
          </p:cNvPr>
          <p:cNvSpPr txBox="1"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yükün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ağırlığına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eşittir</a:t>
            </a:r>
            <a:r>
              <a:rPr lang="en-US" dirty="0">
                <a:effectLst/>
                <a:latin typeface="Georgia" panose="02040502050405020303" pitchFamily="18" charset="0"/>
              </a:rPr>
              <a:t>.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dirty="0">
                <a:effectLst/>
                <a:latin typeface="Georgia" panose="02040502050405020303" pitchFamily="18" charset="0"/>
              </a:rPr>
              <a:t>  = </a:t>
            </a:r>
            <a:r>
              <a:rPr lang="en-US" dirty="0" err="1">
                <a:effectLst/>
                <a:latin typeface="Georgia" panose="02040502050405020303" pitchFamily="18" charset="0"/>
              </a:rPr>
              <a:t>Yük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veya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kayıp</a:t>
            </a:r>
            <a:r>
              <a:rPr lang="en-US" dirty="0">
                <a:effectLst/>
                <a:latin typeface="Georgia" panose="02040502050405020303" pitchFamily="18" charset="0"/>
              </a:rPr>
              <a:t> yoktur.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335CF41-5C24-4AB1-A7E5-3D7A6B8DFF24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Yükün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yukarı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yönde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hareket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edebilmesi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için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ipin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aşağı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doğru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çekilmesi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iş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kolaylığı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sağlar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Böylece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uygulanan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kuvvetin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yönünü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değiştirir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7170" name="Picture 2" descr="Basit Makineler Makaralar konu anlatımı 8.sınıf fen bilimleri">
            <a:extLst>
              <a:ext uri="{FF2B5EF4-FFF2-40B4-BE49-F238E27FC236}">
                <a16:creationId xmlns:a16="http://schemas.microsoft.com/office/drawing/2014/main" id="{D966582D-0D97-4F75-91F5-1F9B3E66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90" y="881891"/>
            <a:ext cx="5855122" cy="47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3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E1E3016E-EEE3-4173-A992-2286567997E0}"/>
              </a:ext>
            </a:extLst>
          </p:cNvPr>
          <p:cNvSpPr txBox="1"/>
          <p:nvPr/>
        </p:nvSpPr>
        <p:spPr>
          <a:xfrm>
            <a:off x="4945336" y="506727"/>
            <a:ext cx="6886765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Yoldan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kazanç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yada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kayıp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olmadığı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için 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yükü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metre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yukarı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çekmek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için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ipi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metre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yukarı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çekmek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gerekir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Bayrak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direklerinde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inşaatlarda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yük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taşıma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kullanılır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Picture 6" descr="Makara kullanmanın yükün kuvvete olan eşitliğini etkileyip etkilemediğini  araştırınız. Araştırma sonuçlarını arkadaşlarınız ile paylaşınız">
            <a:extLst>
              <a:ext uri="{FF2B5EF4-FFF2-40B4-BE49-F238E27FC236}">
                <a16:creationId xmlns:a16="http://schemas.microsoft.com/office/drawing/2014/main" id="{865867EF-47CE-4DAF-816D-7941364B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8" y="3008565"/>
            <a:ext cx="5559480" cy="27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asit Makineler – Soruyurdu">
            <a:extLst>
              <a:ext uri="{FF2B5EF4-FFF2-40B4-BE49-F238E27FC236}">
                <a16:creationId xmlns:a16="http://schemas.microsoft.com/office/drawing/2014/main" id="{87625FEC-C9B2-4E73-A5A3-C86BE1BD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165" y="2527997"/>
            <a:ext cx="241009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8202BB4-4D70-4C69-AC31-7A46E4BCBA37}"/>
              </a:ext>
            </a:extLst>
          </p:cNvPr>
          <p:cNvSpPr txBox="1"/>
          <p:nvPr/>
        </p:nvSpPr>
        <p:spPr>
          <a:xfrm>
            <a:off x="526072" y="489439"/>
            <a:ext cx="11374379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Aşağıda 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kullanılan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makaraların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hepsi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sabit makara olduğu için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sistemlerin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dengede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durmasını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sağlayan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kuvvet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yüke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eşittir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>
            <a:extLst>
              <a:ext uri="{FF2B5EF4-FFF2-40B4-BE49-F238E27FC236}">
                <a16:creationId xmlns:a16="http://schemas.microsoft.com/office/drawing/2014/main" id="{416413AF-6E9E-4CA7-92D8-762A2F74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5" y="2427541"/>
            <a:ext cx="9810150" cy="3997637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125A2E5-CC98-40C3-9CE5-FD58BA7F4C91}"/>
              </a:ext>
            </a:extLst>
          </p:cNvPr>
          <p:cNvSpPr txBox="1"/>
          <p:nvPr/>
        </p:nvSpPr>
        <p:spPr>
          <a:xfrm>
            <a:off x="3591339" y="63088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https://www.youtube.com/watch?v=ObuITh6wV98</a:t>
            </a:r>
            <a:endParaRPr lang="tr-TR" b="1" dirty="0"/>
          </a:p>
        </p:txBody>
      </p:sp>
      <p:pic>
        <p:nvPicPr>
          <p:cNvPr id="4" name="Çevrimiçi Medya 3" title="Sabit makara ve özellikleri (8.sinif)">
            <a:hlinkClick r:id="" action="ppaction://media"/>
            <a:extLst>
              <a:ext uri="{FF2B5EF4-FFF2-40B4-BE49-F238E27FC236}">
                <a16:creationId xmlns:a16="http://schemas.microsoft.com/office/drawing/2014/main" id="{D805DC72-B44F-43DD-B0AB-FC7AFFED65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3129" y="814843"/>
            <a:ext cx="9253653" cy="522831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AD96E62-1DA1-4DCB-93E5-9155C1D23D8D}"/>
              </a:ext>
            </a:extLst>
          </p:cNvPr>
          <p:cNvSpPr txBox="1"/>
          <p:nvPr/>
        </p:nvSpPr>
        <p:spPr>
          <a:xfrm>
            <a:off x="3393729" y="1797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0" i="0" dirty="0">
                <a:effectLst/>
                <a:latin typeface="Roboto" panose="02000000000000000000" pitchFamily="2" charset="0"/>
              </a:rPr>
              <a:t>Sabit makara ve özellikleri (8.sinif)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0B491A6-DFE9-4F74-9C4C-C12FC81EE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İT MAKİNELER ~ FEN BİLİMLERİ &amp;amp; ONUR HOCA">
            <a:extLst>
              <a:ext uri="{FF2B5EF4-FFF2-40B4-BE49-F238E27FC236}">
                <a16:creationId xmlns:a16="http://schemas.microsoft.com/office/drawing/2014/main" id="{5D3E934A-885C-4740-9E38-02ABB5121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" b="3064"/>
          <a:stretch/>
        </p:blipFill>
        <p:spPr bwMode="auto">
          <a:xfrm>
            <a:off x="20" y="-281353"/>
            <a:ext cx="12191980" cy="464442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D7683B8-6A03-4D59-B72A-BFA073470CB6}"/>
              </a:ext>
            </a:extLst>
          </p:cNvPr>
          <p:cNvSpPr txBox="1"/>
          <p:nvPr/>
        </p:nvSpPr>
        <p:spPr>
          <a:xfrm>
            <a:off x="1336432" y="3752850"/>
            <a:ext cx="10372964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Günlük </a:t>
            </a:r>
            <a:r>
              <a:rPr lang="en-US" dirty="0" err="1">
                <a:latin typeface="Georgia" panose="02040502050405020303" pitchFamily="18" charset="0"/>
              </a:rPr>
              <a:t>yaşantımızda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işlerimizi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kolaylaştırmak</a:t>
            </a:r>
            <a:r>
              <a:rPr lang="en-US" dirty="0">
                <a:latin typeface="Georgia" panose="02040502050405020303" pitchFamily="18" charset="0"/>
              </a:rPr>
              <a:t> için </a:t>
            </a:r>
            <a:r>
              <a:rPr lang="en-US" dirty="0" err="1">
                <a:latin typeface="Georgia" panose="02040502050405020303" pitchFamily="18" charset="0"/>
              </a:rPr>
              <a:t>kullandığımız</a:t>
            </a:r>
            <a:r>
              <a:rPr lang="en-US" dirty="0">
                <a:latin typeface="Georgia" panose="02040502050405020303" pitchFamily="18" charset="0"/>
              </a:rPr>
              <a:t>, bir </a:t>
            </a:r>
            <a:r>
              <a:rPr lang="en-US" dirty="0" err="1">
                <a:latin typeface="Georgia" panose="02040502050405020303" pitchFamily="18" charset="0"/>
              </a:rPr>
              <a:t>ya</a:t>
            </a:r>
            <a:r>
              <a:rPr lang="en-US" dirty="0">
                <a:latin typeface="Georgia" panose="02040502050405020303" pitchFamily="18" charset="0"/>
              </a:rPr>
              <a:t> da </a:t>
            </a:r>
            <a:r>
              <a:rPr lang="en-US" dirty="0" err="1">
                <a:latin typeface="Georgia" panose="02040502050405020303" pitchFamily="18" charset="0"/>
              </a:rPr>
              <a:t>iki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parçadan</a:t>
            </a:r>
            <a:r>
              <a:rPr lang="en-US" dirty="0">
                <a:latin typeface="Georgia" panose="02040502050405020303" pitchFamily="18" charset="0"/>
              </a:rPr>
              <a:t> oluşan </a:t>
            </a:r>
            <a:r>
              <a:rPr lang="en-US" dirty="0" err="1">
                <a:latin typeface="Georgia" panose="02040502050405020303" pitchFamily="18" charset="0"/>
              </a:rPr>
              <a:t>araçlara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basit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makineler</a:t>
            </a:r>
            <a:r>
              <a:rPr lang="en-US" dirty="0">
                <a:latin typeface="Georgia" panose="02040502050405020303" pitchFamily="18" charset="0"/>
              </a:rPr>
              <a:t> denir.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9FF422E-A3BE-48C7-A982-EB82728850C2}"/>
              </a:ext>
            </a:extLst>
          </p:cNvPr>
          <p:cNvSpPr txBox="1"/>
          <p:nvPr/>
        </p:nvSpPr>
        <p:spPr>
          <a:xfrm>
            <a:off x="887896" y="338328"/>
            <a:ext cx="10651831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Georgia" panose="02040502050405020303" pitchFamily="18" charset="0"/>
              </a:rPr>
              <a:t>HAREKETLI MAKARA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Georgia" panose="02040502050405020303" pitchFamily="18" charset="0"/>
              </a:rPr>
              <a:t>Merkezinden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yüke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bağlı</a:t>
            </a:r>
            <a:r>
              <a:rPr lang="en-US" sz="2000" dirty="0">
                <a:effectLst/>
                <a:latin typeface="Georgia" panose="02040502050405020303" pitchFamily="18" charset="0"/>
              </a:rPr>
              <a:t>, dönme ve dolanma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hareketlerini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yapabilen</a:t>
            </a:r>
            <a:r>
              <a:rPr lang="en-US" sz="2000" dirty="0">
                <a:effectLst/>
                <a:latin typeface="Georgia" panose="02040502050405020303" pitchFamily="18" charset="0"/>
              </a:rPr>
              <a:t>,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yük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ile</a:t>
            </a:r>
            <a:r>
              <a:rPr lang="en-US" sz="2000" dirty="0">
                <a:effectLst/>
                <a:latin typeface="Georgia" panose="02040502050405020303" pitchFamily="18" charset="0"/>
              </a:rPr>
              <a:t> hareket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eden</a:t>
            </a:r>
            <a:r>
              <a:rPr lang="en-US" sz="2000" dirty="0">
                <a:effectLst/>
                <a:latin typeface="Georgia" panose="02040502050405020303" pitchFamily="18" charset="0"/>
              </a:rPr>
              <a:t>,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cisimlerin</a:t>
            </a:r>
            <a:r>
              <a:rPr lang="en-US" sz="2000" dirty="0">
                <a:effectLst/>
                <a:latin typeface="Georgia" panose="02040502050405020303" pitchFamily="18" charset="0"/>
              </a:rPr>
              <a:t> hareket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etmesine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kolaylık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sağlayan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basit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makinedir</a:t>
            </a:r>
            <a:r>
              <a:rPr lang="en-US" sz="2000" dirty="0"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131098B-E794-497C-8158-43D9A61D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10" y="2742397"/>
            <a:ext cx="2330276" cy="3291840"/>
          </a:xfrm>
          <a:prstGeom prst="rect">
            <a:avLst/>
          </a:prstGeom>
        </p:spPr>
      </p:pic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AKARALAR | zzeytinoglu">
            <a:extLst>
              <a:ext uri="{FF2B5EF4-FFF2-40B4-BE49-F238E27FC236}">
                <a16:creationId xmlns:a16="http://schemas.microsoft.com/office/drawing/2014/main" id="{FE7A272D-4FDE-4042-92E2-CE85B126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120970"/>
            <a:ext cx="4974336" cy="2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E525471-3E86-413C-8A95-FD7D66619073}"/>
              </a:ext>
            </a:extLst>
          </p:cNvPr>
          <p:cNvSpPr txBox="1"/>
          <p:nvPr/>
        </p:nvSpPr>
        <p:spPr>
          <a:xfrm>
            <a:off x="3737113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https://www.youtube.com/watch?v=LDPQtuVUw84</a:t>
            </a:r>
            <a:endParaRPr lang="tr-TR" dirty="0"/>
          </a:p>
        </p:txBody>
      </p:sp>
      <p:pic>
        <p:nvPicPr>
          <p:cNvPr id="4" name="Çevrimiçi Medya 3" title="8.Sınıf 5.Ünite Hareketli Makaraların çalışma prensibi ile ilgili 3D animasyonu...">
            <a:hlinkClick r:id="" action="ppaction://media"/>
            <a:extLst>
              <a:ext uri="{FF2B5EF4-FFF2-40B4-BE49-F238E27FC236}">
                <a16:creationId xmlns:a16="http://schemas.microsoft.com/office/drawing/2014/main" id="{1BDD3617-F428-4EF5-8B22-C9977DAB59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0261" y="860795"/>
            <a:ext cx="9051235" cy="511394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CA3BE58-C49A-4697-8522-52D193EE39D7}"/>
              </a:ext>
            </a:extLst>
          </p:cNvPr>
          <p:cNvSpPr txBox="1"/>
          <p:nvPr/>
        </p:nvSpPr>
        <p:spPr>
          <a:xfrm>
            <a:off x="2635424" y="443948"/>
            <a:ext cx="8299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5.Ünite Hareketli Makaraların çalışma prensibi ile ilgili 3D animasyonu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C0E9C31-E815-40AD-8368-012F0B39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2ACE577-DF7B-4A46-81E1-0BF4366057A6}"/>
              </a:ext>
            </a:extLst>
          </p:cNvPr>
          <p:cNvSpPr txBox="1"/>
          <p:nvPr/>
        </p:nvSpPr>
        <p:spPr>
          <a:xfrm>
            <a:off x="648930" y="2438400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Georgia" panose="02040502050405020303" pitchFamily="18" charset="0"/>
              </a:rPr>
              <a:t>Yükün</a:t>
            </a:r>
            <a:r>
              <a:rPr lang="en-US" sz="2400" dirty="0">
                <a:effectLst/>
                <a:latin typeface="Georgia" panose="02040502050405020303" pitchFamily="18" charset="0"/>
              </a:rPr>
              <a:t> hareket yönü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ile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uygulanan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kuvvetin</a:t>
            </a:r>
            <a:r>
              <a:rPr lang="en-US" sz="2400" dirty="0">
                <a:effectLst/>
                <a:latin typeface="Georgia" panose="02040502050405020303" pitchFamily="18" charset="0"/>
              </a:rPr>
              <a:t> yönü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aynıdır</a:t>
            </a:r>
            <a:endParaRPr lang="en-US" sz="24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1DDB32-7AAD-40E5-BEB9-5E058E1D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25" y="833418"/>
            <a:ext cx="3672499" cy="5187917"/>
          </a:xfrm>
          <a:prstGeom prst="rect">
            <a:avLst/>
          </a:prstGeom>
          <a:effectLst/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7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72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areketli Makara – BASİT MAKİNELER">
            <a:extLst>
              <a:ext uri="{FF2B5EF4-FFF2-40B4-BE49-F238E27FC236}">
                <a16:creationId xmlns:a16="http://schemas.microsoft.com/office/drawing/2014/main" id="{293FE6CA-9338-423F-BB7F-E0D0FF5A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531" y="905630"/>
            <a:ext cx="8817557" cy="3042056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7B74686-1357-449C-96E0-684830BB0B11}"/>
              </a:ext>
            </a:extLst>
          </p:cNvPr>
          <p:cNvSpPr txBox="1"/>
          <p:nvPr/>
        </p:nvSpPr>
        <p:spPr>
          <a:xfrm>
            <a:off x="1643271" y="4212709"/>
            <a:ext cx="9934920" cy="203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sz="2000" dirty="0">
                <a:effectLst/>
                <a:latin typeface="Georgia" panose="02040502050405020303" pitchFamily="18" charset="0"/>
              </a:rPr>
              <a:t> vardır.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Yükün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ağırlığı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makarada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iki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ip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tarafından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eşit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olarak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paylaşılır</a:t>
            </a:r>
            <a:r>
              <a:rPr lang="en-US" sz="2000" dirty="0">
                <a:effectLst/>
                <a:latin typeface="Georgia" panose="02040502050405020303" pitchFamily="18" charset="0"/>
              </a:rPr>
              <a:t>.</a:t>
            </a:r>
            <a:endParaRPr lang="tr-TR" sz="2000" dirty="0">
              <a:effectLst/>
              <a:latin typeface="Georgia" panose="02040502050405020303" pitchFamily="18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Kuvvet = Yük/ 2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45E30FF-3D2E-47E1-AD77-A53B929DB655}"/>
              </a:ext>
            </a:extLst>
          </p:cNvPr>
          <p:cNvSpPr txBox="1"/>
          <p:nvPr/>
        </p:nvSpPr>
        <p:spPr>
          <a:xfrm>
            <a:off x="5936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Uygulanan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kuvvetin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büyüklüğü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yükün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ağırlığından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küçüktür</a:t>
            </a:r>
            <a:r>
              <a:rPr lang="en-US" sz="2000" dirty="0">
                <a:solidFill>
                  <a:schemeClr val="bg1"/>
                </a:solidFill>
                <a:effectLst/>
              </a:rPr>
              <a:t>. Bu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nedenle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hareketli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makaranın</a:t>
            </a:r>
            <a:r>
              <a:rPr lang="en-US" sz="2000" dirty="0">
                <a:solidFill>
                  <a:schemeClr val="bg1"/>
                </a:solidFill>
                <a:effectLst/>
              </a:rPr>
              <a:t> olduğu her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düzenekte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kuvvetten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kazanç</a:t>
            </a:r>
            <a:r>
              <a:rPr lang="en-US" sz="2000" dirty="0">
                <a:solidFill>
                  <a:schemeClr val="bg1"/>
                </a:solidFill>
                <a:effectLst/>
              </a:rPr>
              <a:t> vardır </a:t>
            </a:r>
          </a:p>
        </p:txBody>
      </p:sp>
      <p:pic>
        <p:nvPicPr>
          <p:cNvPr id="12290" name="Picture 2" descr="2- Makaralar - Çalışkanım Eğitim">
            <a:extLst>
              <a:ext uri="{FF2B5EF4-FFF2-40B4-BE49-F238E27FC236}">
                <a16:creationId xmlns:a16="http://schemas.microsoft.com/office/drawing/2014/main" id="{606C3631-E457-4A58-9280-F5254E226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"/>
          <a:stretch/>
        </p:blipFill>
        <p:spPr bwMode="auto">
          <a:xfrm>
            <a:off x="6949824" y="484632"/>
            <a:ext cx="4388351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- Makaralar - Çalışkanım Eğitim">
            <a:extLst>
              <a:ext uri="{FF2B5EF4-FFF2-40B4-BE49-F238E27FC236}">
                <a16:creationId xmlns:a16="http://schemas.microsoft.com/office/drawing/2014/main" id="{6090D960-EDB7-4AFC-A046-AE941E786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"/>
          <a:stretch/>
        </p:blipFill>
        <p:spPr bwMode="auto">
          <a:xfrm>
            <a:off x="853824" y="484632"/>
            <a:ext cx="4388351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D3C96A0-D6DF-46FF-95E6-B60A46D72BD8}"/>
              </a:ext>
            </a:extLst>
          </p:cNvPr>
          <p:cNvSpPr txBox="1"/>
          <p:nvPr/>
        </p:nvSpPr>
        <p:spPr>
          <a:xfrm>
            <a:off x="6391903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Georgia" panose="02040502050405020303" pitchFamily="18" charset="0"/>
              </a:rPr>
              <a:t>10 N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luk</a:t>
            </a:r>
            <a:r>
              <a:rPr lang="en-US" sz="2000" dirty="0">
                <a:effectLst/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yük</a:t>
            </a:r>
            <a:r>
              <a:rPr lang="en-US" sz="2000" dirty="0">
                <a:effectLst/>
                <a:latin typeface="Georgia" panose="02040502050405020303" pitchFamily="18" charset="0"/>
              </a:rPr>
              <a:t> 5 N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luk</a:t>
            </a:r>
            <a:r>
              <a:rPr lang="en-US" sz="2000" dirty="0">
                <a:effectLst/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ile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dengelenir</a:t>
            </a:r>
            <a:endParaRPr lang="en-US" sz="2000" dirty="0">
              <a:effectLst/>
              <a:latin typeface="Georgia" panose="02040502050405020303" pitchFamily="18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sz="2000" dirty="0">
                <a:effectLst/>
                <a:latin typeface="Georgia" panose="02040502050405020303" pitchFamily="18" charset="0"/>
              </a:rPr>
              <a:t> her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makarada</a:t>
            </a:r>
            <a:r>
              <a:rPr lang="en-US" sz="2000" dirty="0">
                <a:effectLst/>
                <a:latin typeface="Georgia" panose="02040502050405020303" pitchFamily="18" charset="0"/>
              </a:rPr>
              <a:t> 2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kattır</a:t>
            </a:r>
            <a:endParaRPr lang="en-US" sz="200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5AF4F5D-8025-4CDF-ABF8-4CE713513285}"/>
              </a:ext>
            </a:extLst>
          </p:cNvPr>
          <p:cNvSpPr txBox="1"/>
          <p:nvPr/>
        </p:nvSpPr>
        <p:spPr>
          <a:xfrm>
            <a:off x="3604591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https://www.youtube.com/watch?v=ZRE40hDhoLg</a:t>
            </a:r>
            <a:endParaRPr lang="tr-TR" b="1" dirty="0"/>
          </a:p>
        </p:txBody>
      </p:sp>
      <p:pic>
        <p:nvPicPr>
          <p:cNvPr id="4" name="Çevrimiçi Medya 3" title="Hareketli makara sayisinin kuvvet kazancina etkisi">
            <a:hlinkClick r:id="" action="ppaction://media"/>
            <a:extLst>
              <a:ext uri="{FF2B5EF4-FFF2-40B4-BE49-F238E27FC236}">
                <a16:creationId xmlns:a16="http://schemas.microsoft.com/office/drawing/2014/main" id="{1E88CE5C-C358-41FF-9DF6-8FBD733488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1852" y="965620"/>
            <a:ext cx="8824113" cy="498562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3BA9DAD-3C20-4524-93E9-92BEC50DD44A}"/>
              </a:ext>
            </a:extLst>
          </p:cNvPr>
          <p:cNvSpPr txBox="1"/>
          <p:nvPr/>
        </p:nvSpPr>
        <p:spPr>
          <a:xfrm>
            <a:off x="3194945" y="40497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0" i="0" dirty="0">
                <a:effectLst/>
                <a:latin typeface="Roboto" panose="02000000000000000000" pitchFamily="2" charset="0"/>
              </a:rPr>
              <a:t>Hareketli makara sayisinin kuvvet kazancina etkisi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D697D3-A9BD-4EAD-818C-37DE1E6B0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6AB16A0A-1AF2-4F25-BB06-98B765531833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Yükü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yukarı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doğru hareket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ettirmek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için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ip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yukarı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doğru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çekilmelidir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Kuvvetin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yönü </a:t>
            </a:r>
            <a:r>
              <a:rPr lang="en-US" sz="200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değişmez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3314" name="Picture 2" descr="MAKARALAR (8.SINIF)">
            <a:extLst>
              <a:ext uri="{FF2B5EF4-FFF2-40B4-BE49-F238E27FC236}">
                <a16:creationId xmlns:a16="http://schemas.microsoft.com/office/drawing/2014/main" id="{1B00626E-7A18-4BC2-A083-2129DEB9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229" y="484632"/>
            <a:ext cx="4973626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155FCCC-172F-4123-A1AC-BD172DF2CFD7}"/>
              </a:ext>
            </a:extLst>
          </p:cNvPr>
          <p:cNvSpPr txBox="1"/>
          <p:nvPr/>
        </p:nvSpPr>
        <p:spPr>
          <a:xfrm>
            <a:off x="679104" y="1534666"/>
            <a:ext cx="49441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sz="2400" dirty="0">
                <a:effectLst/>
                <a:latin typeface="Georgia" panose="02040502050405020303" pitchFamily="18" charset="0"/>
              </a:rPr>
              <a:t> makara hem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dönüp</a:t>
            </a:r>
            <a:r>
              <a:rPr lang="en-US" sz="2400" dirty="0">
                <a:effectLst/>
                <a:latin typeface="Georgia" panose="02040502050405020303" pitchFamily="18" charset="0"/>
              </a:rPr>
              <a:t> hem de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yükseldiği</a:t>
            </a:r>
            <a:r>
              <a:rPr lang="en-US" sz="2400" dirty="0">
                <a:effectLst/>
                <a:latin typeface="Georgia" panose="02040502050405020303" pitchFamily="18" charset="0"/>
              </a:rPr>
              <a:t> için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iki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defa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yol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gitmiş</a:t>
            </a:r>
            <a:r>
              <a:rPr lang="en-US" sz="2400" dirty="0">
                <a:effectLst/>
                <a:latin typeface="Georgia" panose="02040502050405020303" pitchFamily="18" charset="0"/>
              </a:rPr>
              <a:t> olur. Bu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yüzden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yükü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kaç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metre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yukarı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çekmek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istiyorsak</a:t>
            </a:r>
            <a:r>
              <a:rPr lang="en-US" sz="2400" dirty="0">
                <a:effectLst/>
                <a:latin typeface="Georgia" panose="02040502050405020303" pitchFamily="18" charset="0"/>
              </a:rPr>
              <a:t> 2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katı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kadar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ipi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çekmeliyiz</a:t>
            </a:r>
            <a:r>
              <a:rPr lang="en-US" sz="2400" dirty="0">
                <a:effectLst/>
                <a:latin typeface="Georgia" panose="02040502050405020303" pitchFamily="18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Bu </a:t>
            </a:r>
            <a:r>
              <a:rPr lang="en-US" sz="2400" dirty="0" err="1">
                <a:latin typeface="Georgia" panose="02040502050405020303" pitchFamily="18" charset="0"/>
              </a:rPr>
              <a:t>nedenle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y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oldan</a:t>
            </a:r>
            <a:r>
              <a:rPr lang="en-US" sz="240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 err="1">
                <a:effectLst/>
                <a:latin typeface="Georgia" panose="02040502050405020303" pitchFamily="18" charset="0"/>
              </a:rPr>
              <a:t>kayıp</a:t>
            </a:r>
            <a:r>
              <a:rPr lang="en-US" sz="2400" dirty="0">
                <a:effectLst/>
                <a:latin typeface="Georgia" panose="02040502050405020303" pitchFamily="18" charset="0"/>
              </a:rPr>
              <a:t> vardır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Basit Makineler – Soruyurdu">
            <a:extLst>
              <a:ext uri="{FF2B5EF4-FFF2-40B4-BE49-F238E27FC236}">
                <a16:creationId xmlns:a16="http://schemas.microsoft.com/office/drawing/2014/main" id="{A107F0BE-1711-480E-960D-3709A792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490" y="833418"/>
            <a:ext cx="3221969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27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98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Basit Makineler – Soruyurdu">
            <a:extLst>
              <a:ext uri="{FF2B5EF4-FFF2-40B4-BE49-F238E27FC236}">
                <a16:creationId xmlns:a16="http://schemas.microsoft.com/office/drawing/2014/main" id="{63E206EF-884F-42E2-A276-D010B067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922546"/>
            <a:ext cx="3113280" cy="50129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DCAE842-06DB-46AC-8337-55D316253D18}"/>
              </a:ext>
            </a:extLst>
          </p:cNvPr>
          <p:cNvSpPr txBox="1"/>
          <p:nvPr/>
        </p:nvSpPr>
        <p:spPr>
          <a:xfrm>
            <a:off x="5214581" y="2438400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Yükü</a:t>
            </a:r>
            <a:r>
              <a:rPr lang="en-US" sz="2000" dirty="0">
                <a:effectLst/>
              </a:rPr>
              <a:t> 1 </a:t>
            </a:r>
            <a:r>
              <a:rPr lang="en-US" sz="2000" dirty="0" err="1">
                <a:effectLst/>
              </a:rPr>
              <a:t>metre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yukarı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çekebilmek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ipi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metre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çekilmelidir</a:t>
            </a:r>
            <a:endParaRPr lang="en-US" sz="20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Yoldan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hareketli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makarada</a:t>
            </a:r>
            <a:r>
              <a:rPr lang="en-US" sz="2000" dirty="0">
                <a:effectLst/>
              </a:rPr>
              <a:t> 2 kat </a:t>
            </a:r>
            <a:r>
              <a:rPr lang="en-US" sz="2000" dirty="0" err="1">
                <a:effectLst/>
              </a:rPr>
              <a:t>kayıp</a:t>
            </a:r>
            <a:r>
              <a:rPr lang="en-US" sz="2000" dirty="0">
                <a:effectLst/>
              </a:rPr>
              <a:t> vardır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EEB05CB7-409C-4BBF-B817-7CD7018B87E1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Basit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makineleri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kullanırken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uygulanan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giriş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mekanizmanın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çalışmasından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dolayı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açığa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çıkan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ise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çıkış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denir</a:t>
            </a:r>
          </a:p>
        </p:txBody>
      </p:sp>
      <p:pic>
        <p:nvPicPr>
          <p:cNvPr id="2052" name="Picture 4" descr="Basit Makineler - Konu özeti - Fen Kurdu">
            <a:extLst>
              <a:ext uri="{FF2B5EF4-FFF2-40B4-BE49-F238E27FC236}">
                <a16:creationId xmlns:a16="http://schemas.microsoft.com/office/drawing/2014/main" id="{9EF5B721-AA00-459C-9562-00646E51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621" y="369913"/>
            <a:ext cx="317178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iriş ve Çıkış Kuvveti Nedir? |">
            <a:extLst>
              <a:ext uri="{FF2B5EF4-FFF2-40B4-BE49-F238E27FC236}">
                <a16:creationId xmlns:a16="http://schemas.microsoft.com/office/drawing/2014/main" id="{F1D97A8F-7728-4C78-8B28-DA1A5D20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258601"/>
            <a:ext cx="3588640" cy="17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9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626155B-361D-4634-9ADB-506D78013D07}"/>
              </a:ext>
            </a:extLst>
          </p:cNvPr>
          <p:cNvSpPr txBox="1"/>
          <p:nvPr/>
        </p:nvSpPr>
        <p:spPr>
          <a:xfrm>
            <a:off x="3432313" y="6216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https://www.youtube.com/watch?v=zDv4THraxAY</a:t>
            </a:r>
            <a:endParaRPr lang="tr-TR" b="1" dirty="0"/>
          </a:p>
        </p:txBody>
      </p:sp>
      <p:pic>
        <p:nvPicPr>
          <p:cNvPr id="4" name="Çevrimiçi Medya 3" title="Hareketli makara ve  özellikleri (8.sinif)">
            <a:hlinkClick r:id="" action="ppaction://media"/>
            <a:extLst>
              <a:ext uri="{FF2B5EF4-FFF2-40B4-BE49-F238E27FC236}">
                <a16:creationId xmlns:a16="http://schemas.microsoft.com/office/drawing/2014/main" id="{BA096C0F-3CF3-4FB2-AE5E-C46A569CE6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2017" y="754300"/>
            <a:ext cx="9467965" cy="5349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DF0D42C-87AF-432A-8523-02BE7E07A54E}"/>
              </a:ext>
            </a:extLst>
          </p:cNvPr>
          <p:cNvSpPr txBox="1"/>
          <p:nvPr/>
        </p:nvSpPr>
        <p:spPr>
          <a:xfrm>
            <a:off x="3684105" y="272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Hareketli makara ve özellikleri (8.sinif)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548E22C-16AD-44C9-BFBA-58BB12F99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FC87F30-156D-4889-AB65-D2B969F34809}"/>
              </a:ext>
            </a:extLst>
          </p:cNvPr>
          <p:cNvSpPr txBox="1"/>
          <p:nvPr/>
        </p:nvSpPr>
        <p:spPr>
          <a:xfrm>
            <a:off x="3617843" y="60836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https://www.youtube.com/watch?v=HvR1UzL1ELY</a:t>
            </a:r>
            <a:endParaRPr lang="tr-TR" b="1" dirty="0"/>
          </a:p>
        </p:txBody>
      </p:sp>
      <p:pic>
        <p:nvPicPr>
          <p:cNvPr id="4" name="Çevrimiçi Medya 3" title="Fen Deneyi #5 | Makaralar">
            <a:hlinkClick r:id="" action="ppaction://media"/>
            <a:extLst>
              <a:ext uri="{FF2B5EF4-FFF2-40B4-BE49-F238E27FC236}">
                <a16:creationId xmlns:a16="http://schemas.microsoft.com/office/drawing/2014/main" id="{415A0091-77A7-4D88-8ABD-FCF1FD3AF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2052" y="1152939"/>
            <a:ext cx="8282375" cy="467954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D93D895-3CA3-49B6-A8BD-E09A31F84F77}"/>
              </a:ext>
            </a:extLst>
          </p:cNvPr>
          <p:cNvSpPr txBox="1"/>
          <p:nvPr/>
        </p:nvSpPr>
        <p:spPr>
          <a:xfrm>
            <a:off x="3976824" y="40505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Fen Deneyi #5 | Makaralar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4A4426E-376D-4D88-9BC8-EEEA58616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B078DD3-7A05-4FE1-A3DB-5607D8EA10B7}"/>
              </a:ext>
            </a:extLst>
          </p:cNvPr>
          <p:cNvSpPr txBox="1"/>
          <p:nvPr/>
        </p:nvSpPr>
        <p:spPr>
          <a:xfrm>
            <a:off x="593610" y="3622855"/>
            <a:ext cx="5235490" cy="227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Georgia" panose="02040502050405020303" pitchFamily="18" charset="0"/>
              </a:rPr>
              <a:t>ÖRNEK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Georgia" panose="02040502050405020303" pitchFamily="18" charset="0"/>
              </a:rPr>
              <a:t>2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tane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sz="2000" dirty="0">
                <a:effectLst/>
                <a:latin typeface="Georgia" panose="02040502050405020303" pitchFamily="18" charset="0"/>
              </a:rPr>
              <a:t> makara olduğu için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sz="2000" dirty="0">
                <a:effectLst/>
                <a:latin typeface="Georgia" panose="02040502050405020303" pitchFamily="18" charset="0"/>
              </a:rPr>
              <a:t> 4 kat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sz="2000" dirty="0">
                <a:effectLst/>
                <a:latin typeface="Georgia" panose="02040502050405020303" pitchFamily="18" charset="0"/>
              </a:rPr>
              <a:t>,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yoldan</a:t>
            </a:r>
            <a:r>
              <a:rPr lang="en-US" sz="2000" dirty="0">
                <a:effectLst/>
                <a:latin typeface="Georgia" panose="02040502050405020303" pitchFamily="18" charset="0"/>
              </a:rPr>
              <a:t> 4 kat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kayıp</a:t>
            </a:r>
            <a:r>
              <a:rPr lang="en-US" sz="2000" dirty="0">
                <a:effectLst/>
                <a:latin typeface="Georgia" panose="02040502050405020303" pitchFamily="18" charset="0"/>
              </a:rPr>
              <a:t> vardır.</a:t>
            </a:r>
          </a:p>
        </p:txBody>
      </p:sp>
      <p:pic>
        <p:nvPicPr>
          <p:cNvPr id="16386" name="Picture 2" descr="Sabit ve hareketli makaraların farkları nelerdir? Açıklayınız.">
            <a:extLst>
              <a:ext uri="{FF2B5EF4-FFF2-40B4-BE49-F238E27FC236}">
                <a16:creationId xmlns:a16="http://schemas.microsoft.com/office/drawing/2014/main" id="{2328DD77-BEEC-4DC7-B582-5E66CA323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r="9110"/>
          <a:stretch/>
        </p:blipFill>
        <p:spPr bwMode="auto">
          <a:xfrm>
            <a:off x="1205947" y="671777"/>
            <a:ext cx="3790123" cy="25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grpSp>
        <p:nvGrpSpPr>
          <p:cNvPr id="41" name="Grup 40">
            <a:extLst>
              <a:ext uri="{FF2B5EF4-FFF2-40B4-BE49-F238E27FC236}">
                <a16:creationId xmlns:a16="http://schemas.microsoft.com/office/drawing/2014/main" id="{93734A00-D277-4CBA-8300-F031DCDB6B87}"/>
              </a:ext>
            </a:extLst>
          </p:cNvPr>
          <p:cNvGrpSpPr/>
          <p:nvPr/>
        </p:nvGrpSpPr>
        <p:grpSpPr>
          <a:xfrm>
            <a:off x="7597554" y="585864"/>
            <a:ext cx="2525757" cy="3992309"/>
            <a:chOff x="8806375" y="872197"/>
            <a:chExt cx="2525757" cy="3992309"/>
          </a:xfrm>
        </p:grpSpPr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id="{DDB0565A-4500-4C0A-A04E-7E36EF03E7F6}"/>
                </a:ext>
              </a:extLst>
            </p:cNvPr>
            <p:cNvCxnSpPr>
              <a:cxnSpLocks/>
            </p:cNvCxnSpPr>
            <p:nvPr/>
          </p:nvCxnSpPr>
          <p:spPr>
            <a:xfrm>
              <a:off x="8806375" y="872197"/>
              <a:ext cx="2123520" cy="2895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>
              <a:extLst>
                <a:ext uri="{FF2B5EF4-FFF2-40B4-BE49-F238E27FC236}">
                  <a16:creationId xmlns:a16="http://schemas.microsoft.com/office/drawing/2014/main" id="{A23D7DDA-EC2E-4DE3-827C-8316BA3EE5E2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H="1">
              <a:off x="9129002" y="901148"/>
              <a:ext cx="19862" cy="278531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DB25387-35F8-4835-B6B5-172E528A16C7}"/>
                </a:ext>
              </a:extLst>
            </p:cNvPr>
            <p:cNvSpPr/>
            <p:nvPr/>
          </p:nvSpPr>
          <p:spPr>
            <a:xfrm>
              <a:off x="9129002" y="3394921"/>
              <a:ext cx="604737" cy="58309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id="{A3B40516-D808-45B4-A43F-D307B508FAF7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39" y="2668448"/>
              <a:ext cx="0" cy="111835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8ADEB2-5F76-4AC4-9BBB-E88AC7D3CE4D}"/>
                </a:ext>
              </a:extLst>
            </p:cNvPr>
            <p:cNvSpPr/>
            <p:nvPr/>
          </p:nvSpPr>
          <p:spPr>
            <a:xfrm>
              <a:off x="9457874" y="2376903"/>
              <a:ext cx="604737" cy="58309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7" name="Düz Bağlayıcı 46">
              <a:extLst>
                <a:ext uri="{FF2B5EF4-FFF2-40B4-BE49-F238E27FC236}">
                  <a16:creationId xmlns:a16="http://schemas.microsoft.com/office/drawing/2014/main" id="{33BDFCE2-354A-4580-9D2D-EE4001F308CA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9457874" y="901148"/>
              <a:ext cx="0" cy="17673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Bağlayıcı 47">
              <a:extLst>
                <a:ext uri="{FF2B5EF4-FFF2-40B4-BE49-F238E27FC236}">
                  <a16:creationId xmlns:a16="http://schemas.microsoft.com/office/drawing/2014/main" id="{85ACD415-B5E8-472A-82B4-77B81527E16B}"/>
                </a:ext>
              </a:extLst>
            </p:cNvPr>
            <p:cNvCxnSpPr>
              <a:cxnSpLocks/>
              <a:endCxn id="46" idx="6"/>
            </p:cNvCxnSpPr>
            <p:nvPr/>
          </p:nvCxnSpPr>
          <p:spPr>
            <a:xfrm>
              <a:off x="10062611" y="1833563"/>
              <a:ext cx="0" cy="83488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1F7712-5B82-40A3-A086-9D30F5BB0DAC}"/>
                </a:ext>
              </a:extLst>
            </p:cNvPr>
            <p:cNvSpPr/>
            <p:nvPr/>
          </p:nvSpPr>
          <p:spPr>
            <a:xfrm>
              <a:off x="9766885" y="1443156"/>
              <a:ext cx="604737" cy="58309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0" name="Düz Bağlayıcı 49">
              <a:extLst>
                <a:ext uri="{FF2B5EF4-FFF2-40B4-BE49-F238E27FC236}">
                  <a16:creationId xmlns:a16="http://schemas.microsoft.com/office/drawing/2014/main" id="{898DD6E8-479E-47EC-9D14-55A62DD5EA74}"/>
                </a:ext>
              </a:extLst>
            </p:cNvPr>
            <p:cNvCxnSpPr>
              <a:cxnSpLocks/>
            </p:cNvCxnSpPr>
            <p:nvPr/>
          </p:nvCxnSpPr>
          <p:spPr>
            <a:xfrm>
              <a:off x="9766885" y="872197"/>
              <a:ext cx="0" cy="83488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Ok Bağlayıcısı 50">
              <a:extLst>
                <a:ext uri="{FF2B5EF4-FFF2-40B4-BE49-F238E27FC236}">
                  <a16:creationId xmlns:a16="http://schemas.microsoft.com/office/drawing/2014/main" id="{C4804CBA-D16C-47C4-8EC5-11874910D38D}"/>
                </a:ext>
              </a:extLst>
            </p:cNvPr>
            <p:cNvCxnSpPr>
              <a:stCxn id="49" idx="5"/>
            </p:cNvCxnSpPr>
            <p:nvPr/>
          </p:nvCxnSpPr>
          <p:spPr>
            <a:xfrm flipV="1">
              <a:off x="10283060" y="1443156"/>
              <a:ext cx="1049072" cy="49769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Düz Bağlayıcı 51">
              <a:extLst>
                <a:ext uri="{FF2B5EF4-FFF2-40B4-BE49-F238E27FC236}">
                  <a16:creationId xmlns:a16="http://schemas.microsoft.com/office/drawing/2014/main" id="{A5F2AF36-8719-4B99-BF07-E1EFF5ED124B}"/>
                </a:ext>
              </a:extLst>
            </p:cNvPr>
            <p:cNvCxnSpPr>
              <a:cxnSpLocks/>
            </p:cNvCxnSpPr>
            <p:nvPr/>
          </p:nvCxnSpPr>
          <p:spPr>
            <a:xfrm>
              <a:off x="9431370" y="3667082"/>
              <a:ext cx="0" cy="83488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ikdörtgen 52">
              <a:extLst>
                <a:ext uri="{FF2B5EF4-FFF2-40B4-BE49-F238E27FC236}">
                  <a16:creationId xmlns:a16="http://schemas.microsoft.com/office/drawing/2014/main" id="{3B021F85-8064-45BC-B170-16D034818E45}"/>
                </a:ext>
              </a:extLst>
            </p:cNvPr>
            <p:cNvSpPr/>
            <p:nvPr/>
          </p:nvSpPr>
          <p:spPr>
            <a:xfrm>
              <a:off x="9257642" y="4340550"/>
              <a:ext cx="347455" cy="5239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038B6161-337A-419E-9803-5F6439789336}"/>
              </a:ext>
            </a:extLst>
          </p:cNvPr>
          <p:cNvSpPr txBox="1"/>
          <p:nvPr/>
        </p:nvSpPr>
        <p:spPr>
          <a:xfrm>
            <a:off x="6790024" y="4778055"/>
            <a:ext cx="3896997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Georgia" panose="02040502050405020303" pitchFamily="18" charset="0"/>
              </a:rPr>
              <a:t>3 </a:t>
            </a:r>
            <a:r>
              <a:rPr lang="en-US" sz="1800" dirty="0" err="1">
                <a:effectLst/>
                <a:latin typeface="Georgia" panose="02040502050405020303" pitchFamily="18" charset="0"/>
              </a:rPr>
              <a:t>tane</a:t>
            </a:r>
            <a:r>
              <a:rPr lang="en-US" sz="1800" dirty="0">
                <a:effectLst/>
                <a:latin typeface="Georgia" panose="02040502050405020303" pitchFamily="18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sz="1800" dirty="0">
                <a:effectLst/>
                <a:latin typeface="Georgia" panose="02040502050405020303" pitchFamily="18" charset="0"/>
              </a:rPr>
              <a:t> makara olduğu için </a:t>
            </a:r>
            <a:r>
              <a:rPr lang="en-US" sz="1800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sz="1800" dirty="0">
                <a:effectLst/>
                <a:latin typeface="Georgia" panose="02040502050405020303" pitchFamily="18" charset="0"/>
              </a:rPr>
              <a:t> 8 kat </a:t>
            </a:r>
            <a:r>
              <a:rPr lang="en-US" sz="1800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sz="1800" dirty="0">
                <a:effectLst/>
                <a:latin typeface="Georgia" panose="02040502050405020303" pitchFamily="18" charset="0"/>
              </a:rPr>
              <a:t> </a:t>
            </a:r>
            <a:r>
              <a:rPr lang="en-US" sz="1800" dirty="0" err="1">
                <a:effectLst/>
                <a:latin typeface="Georgia" panose="02040502050405020303" pitchFamily="18" charset="0"/>
              </a:rPr>
              <a:t>yoldan</a:t>
            </a:r>
            <a:r>
              <a:rPr lang="en-US" sz="1800" dirty="0">
                <a:effectLst/>
                <a:latin typeface="Georgia" panose="02040502050405020303" pitchFamily="18" charset="0"/>
              </a:rPr>
              <a:t> 8 kat </a:t>
            </a:r>
            <a:r>
              <a:rPr lang="en-US" sz="1800" dirty="0" err="1">
                <a:effectLst/>
                <a:latin typeface="Georgia" panose="02040502050405020303" pitchFamily="18" charset="0"/>
              </a:rPr>
              <a:t>kayıp</a:t>
            </a:r>
            <a:r>
              <a:rPr lang="en-US" sz="1800" dirty="0">
                <a:effectLst/>
                <a:latin typeface="Georgia" panose="02040502050405020303" pitchFamily="18" charset="0"/>
              </a:rPr>
              <a:t> vardır.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43F4A497-D5FB-4137-AB5E-6B7BA6AF85B3}"/>
              </a:ext>
            </a:extLst>
          </p:cNvPr>
          <p:cNvSpPr txBox="1"/>
          <p:nvPr/>
        </p:nvSpPr>
        <p:spPr>
          <a:xfrm>
            <a:off x="8432532" y="412660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P= 400N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72877AF3-D863-4FBE-B83D-925A6E6AFB2C}"/>
              </a:ext>
            </a:extLst>
          </p:cNvPr>
          <p:cNvSpPr txBox="1"/>
          <p:nvPr/>
        </p:nvSpPr>
        <p:spPr>
          <a:xfrm>
            <a:off x="8477998" y="279378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200N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563B5388-EB0C-48C8-BC78-1E06161EB1CA}"/>
              </a:ext>
            </a:extLst>
          </p:cNvPr>
          <p:cNvSpPr txBox="1"/>
          <p:nvPr/>
        </p:nvSpPr>
        <p:spPr>
          <a:xfrm>
            <a:off x="7293187" y="27594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200N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8BB84DEE-F372-45C0-BA7F-03A42B400F77}"/>
              </a:ext>
            </a:extLst>
          </p:cNvPr>
          <p:cNvSpPr txBox="1"/>
          <p:nvPr/>
        </p:nvSpPr>
        <p:spPr>
          <a:xfrm>
            <a:off x="8822002" y="1835509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100N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9F2B39F7-B0CA-4777-9D6A-FB6DF6C4660A}"/>
              </a:ext>
            </a:extLst>
          </p:cNvPr>
          <p:cNvSpPr txBox="1"/>
          <p:nvPr/>
        </p:nvSpPr>
        <p:spPr>
          <a:xfrm>
            <a:off x="7930112" y="159283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100N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8D8EDE96-D0C8-41D0-847D-9B84CDABE7D0}"/>
              </a:ext>
            </a:extLst>
          </p:cNvPr>
          <p:cNvSpPr txBox="1"/>
          <p:nvPr/>
        </p:nvSpPr>
        <p:spPr>
          <a:xfrm>
            <a:off x="10120438" y="97119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F= 50N</a:t>
            </a:r>
          </a:p>
        </p:txBody>
      </p:sp>
    </p:spTree>
    <p:extLst>
      <p:ext uri="{BB962C8B-B14F-4D97-AF65-F5344CB8AC3E}">
        <p14:creationId xmlns:p14="http://schemas.microsoft.com/office/powerpoint/2010/main" val="306251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16894F0-1363-469F-BC2A-293EFBE316FF}"/>
              </a:ext>
            </a:extLst>
          </p:cNvPr>
          <p:cNvSpPr txBox="1"/>
          <p:nvPr/>
        </p:nvSpPr>
        <p:spPr>
          <a:xfrm>
            <a:off x="3472070" y="5977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https://www.youtube.com/watch?v=3gZyeo-ypis</a:t>
            </a:r>
            <a:endParaRPr lang="tr-TR" b="1" dirty="0"/>
          </a:p>
        </p:txBody>
      </p:sp>
      <p:pic>
        <p:nvPicPr>
          <p:cNvPr id="4" name="Çevrimiçi Medya 3" title="Bileşik makara sistemi">
            <a:hlinkClick r:id="" action="ppaction://media"/>
            <a:extLst>
              <a:ext uri="{FF2B5EF4-FFF2-40B4-BE49-F238E27FC236}">
                <a16:creationId xmlns:a16="http://schemas.microsoft.com/office/drawing/2014/main" id="{96EDD518-4380-440E-9FC9-8CF9836729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512" y="1102813"/>
            <a:ext cx="8231633" cy="465087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24B8-ABBA-496B-96B2-7913AD73E4CD}"/>
              </a:ext>
            </a:extLst>
          </p:cNvPr>
          <p:cNvSpPr txBox="1"/>
          <p:nvPr/>
        </p:nvSpPr>
        <p:spPr>
          <a:xfrm>
            <a:off x="4114801" y="51107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Bileşik makara sistemi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3B7F01-555F-4E61-90A7-A788CF381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3507900-4469-4A02-A494-62A589246E74}"/>
              </a:ext>
            </a:extLst>
          </p:cNvPr>
          <p:cNvSpPr txBox="1"/>
          <p:nvPr/>
        </p:nvSpPr>
        <p:spPr>
          <a:xfrm>
            <a:off x="3644348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https://www.youtube.com/watch?v=aa9S6d00FPg</a:t>
            </a:r>
            <a:endParaRPr lang="tr-TR" b="1" dirty="0"/>
          </a:p>
        </p:txBody>
      </p:sp>
      <p:pic>
        <p:nvPicPr>
          <p:cNvPr id="4" name="Çevrimiçi Medya 3" title="8.Sınıf 5.Ünite Bileşik Makaraların Çalışma Prensibi  İle İlgili 3D Animasyonu...">
            <a:hlinkClick r:id="" action="ppaction://media"/>
            <a:extLst>
              <a:ext uri="{FF2B5EF4-FFF2-40B4-BE49-F238E27FC236}">
                <a16:creationId xmlns:a16="http://schemas.microsoft.com/office/drawing/2014/main" id="{FC39710D-D4BD-4BD8-82EA-AB6B48C1B4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4528" y="1140316"/>
            <a:ext cx="8101535" cy="457736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47955B0-89C1-45E0-87F0-5B5F47813826}"/>
              </a:ext>
            </a:extLst>
          </p:cNvPr>
          <p:cNvSpPr txBox="1"/>
          <p:nvPr/>
        </p:nvSpPr>
        <p:spPr>
          <a:xfrm>
            <a:off x="2174528" y="575186"/>
            <a:ext cx="927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5.Ünite Bileşik Makaraların Çalışma Prensibi İle İlgili 3D Animasyonu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28ED6D-21B5-4DC2-ABAA-5541C0569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33CB1A-8597-4CD2-8649-E7C8113F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13299"/>
            <a:ext cx="6090928" cy="309114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60A1DC3-2601-4CA3-85EB-ACF80C9C0336}"/>
              </a:ext>
            </a:extLst>
          </p:cNvPr>
          <p:cNvSpPr txBox="1"/>
          <p:nvPr/>
        </p:nvSpPr>
        <p:spPr>
          <a:xfrm>
            <a:off x="2955236" y="4884873"/>
            <a:ext cx="8271564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dirty="0">
                <a:effectLst/>
                <a:latin typeface="Georgia" panose="02040502050405020303" pitchFamily="18" charset="0"/>
              </a:rPr>
              <a:t> makara </a:t>
            </a:r>
            <a:r>
              <a:rPr lang="en-US" dirty="0" err="1">
                <a:effectLst/>
                <a:latin typeface="Georgia" panose="02040502050405020303" pitchFamily="18" charset="0"/>
              </a:rPr>
              <a:t>sayısı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arttıkça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dirty="0">
                <a:effectLst/>
                <a:latin typeface="Georgia" panose="02040502050405020303" pitchFamily="18" charset="0"/>
              </a:rPr>
              <a:t> , </a:t>
            </a:r>
            <a:r>
              <a:rPr lang="en-US" dirty="0" err="1">
                <a:effectLst/>
                <a:latin typeface="Georgia" panose="02040502050405020303" pitchFamily="18" charset="0"/>
              </a:rPr>
              <a:t>yoldan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kayıp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artar</a:t>
            </a:r>
            <a:r>
              <a:rPr lang="en-US" dirty="0"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9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50E2395-2D45-46E7-8A86-EA3A85943E14}"/>
              </a:ext>
            </a:extLst>
          </p:cNvPr>
          <p:cNvSpPr txBox="1"/>
          <p:nvPr/>
        </p:nvSpPr>
        <p:spPr>
          <a:xfrm>
            <a:off x="3869635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https://javalab.org/en/pulley_2_en/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D6D40C-B79F-4D52-9573-97C805DE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33" y="215006"/>
            <a:ext cx="6181725" cy="58959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757A6B4-0E85-41AD-BF64-4774D779744A}"/>
              </a:ext>
            </a:extLst>
          </p:cNvPr>
          <p:cNvSpPr txBox="1"/>
          <p:nvPr/>
        </p:nvSpPr>
        <p:spPr>
          <a:xfrm>
            <a:off x="8398413" y="2793661"/>
            <a:ext cx="291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MAKARALAR SİMÜLASYONU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8EB8A1F-45B3-4CA6-ABF4-583B6B3C9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20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B51EF11-2F06-483A-AE70-5F732CAEEACE}"/>
              </a:ext>
            </a:extLst>
          </p:cNvPr>
          <p:cNvSpPr txBox="1"/>
          <p:nvPr/>
        </p:nvSpPr>
        <p:spPr>
          <a:xfrm>
            <a:off x="5539409" y="6178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https://javalab.org/en/pulley_1_en/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EC5F4F-474C-4FF9-9A2C-0DFB03785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70" y="310371"/>
            <a:ext cx="6767730" cy="581299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8CA9E4F-5B2B-4673-929E-DFC9C894710D}"/>
              </a:ext>
            </a:extLst>
          </p:cNvPr>
          <p:cNvSpPr txBox="1"/>
          <p:nvPr/>
        </p:nvSpPr>
        <p:spPr>
          <a:xfrm>
            <a:off x="232143" y="2657722"/>
            <a:ext cx="3311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MAKARALAR SİMÜLASYONU- 2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C4C79F8-6C83-40B3-841B-868DC1A8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B94A8A3-6A72-47C1-AE7E-42DEA16736FB}"/>
              </a:ext>
            </a:extLst>
          </p:cNvPr>
          <p:cNvSpPr txBox="1"/>
          <p:nvPr/>
        </p:nvSpPr>
        <p:spPr>
          <a:xfrm>
            <a:off x="1012874" y="6140798"/>
            <a:ext cx="1022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https://gizmos.explorelearning.com/index.cfm?method=cResource.dspView&amp;resourceID=643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4AD399-24B0-43EE-92C0-8B60A42DD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1081087"/>
            <a:ext cx="6496050" cy="469582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93D012E-3DEE-4A3D-B2B0-D96C7335C335}"/>
              </a:ext>
            </a:extLst>
          </p:cNvPr>
          <p:cNvSpPr txBox="1"/>
          <p:nvPr/>
        </p:nvSpPr>
        <p:spPr>
          <a:xfrm>
            <a:off x="3617843" y="529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MAKARA SİMÜLASYON</a:t>
            </a:r>
          </a:p>
        </p:txBody>
      </p:sp>
    </p:spTree>
    <p:extLst>
      <p:ext uri="{BB962C8B-B14F-4D97-AF65-F5344CB8AC3E}">
        <p14:creationId xmlns:p14="http://schemas.microsoft.com/office/powerpoint/2010/main" val="2709957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0F5F9CE7-223C-4744-933F-4F4C050A4FB7}"/>
              </a:ext>
            </a:extLst>
          </p:cNvPr>
          <p:cNvSpPr txBox="1"/>
          <p:nvPr/>
        </p:nvSpPr>
        <p:spPr>
          <a:xfrm>
            <a:off x="1371276" y="139269"/>
            <a:ext cx="5978718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Georgia" panose="02040502050405020303" pitchFamily="18" charset="0"/>
              </a:rPr>
              <a:t>PALANGALAR </a:t>
            </a:r>
          </a:p>
        </p:txBody>
      </p:sp>
      <p:pic>
        <p:nvPicPr>
          <p:cNvPr id="18434" name="Picture 2" descr="Tuval Baskı Palanga takımı - PIXERS.COM.TR">
            <a:extLst>
              <a:ext uri="{FF2B5EF4-FFF2-40B4-BE49-F238E27FC236}">
                <a16:creationId xmlns:a16="http://schemas.microsoft.com/office/drawing/2014/main" id="{85369D7B-2ED0-4C53-A6A2-9B5E24354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5" b="1"/>
          <a:stretch/>
        </p:blipFill>
        <p:spPr bwMode="auto">
          <a:xfrm>
            <a:off x="5411944" y="2202360"/>
            <a:ext cx="2432491" cy="38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Makara ve Palangalar | Fizikbilimi.Gen.TR">
            <a:extLst>
              <a:ext uri="{FF2B5EF4-FFF2-40B4-BE49-F238E27FC236}">
                <a16:creationId xmlns:a16="http://schemas.microsoft.com/office/drawing/2014/main" id="{2BC8BCB4-3D0C-457A-8E9B-43F5C724C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1" b="-1"/>
          <a:stretch/>
        </p:blipFill>
        <p:spPr bwMode="auto">
          <a:xfrm>
            <a:off x="8321044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6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AEB190-0F4E-4A53-98D0-D43E0E4A6F7B}"/>
              </a:ext>
            </a:extLst>
          </p:cNvPr>
          <p:cNvSpPr txBox="1"/>
          <p:nvPr/>
        </p:nvSpPr>
        <p:spPr>
          <a:xfrm>
            <a:off x="1139635" y="1272209"/>
            <a:ext cx="3200451" cy="42598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Basit </a:t>
            </a:r>
            <a:r>
              <a:rPr lang="en-US" sz="2000" dirty="0" err="1">
                <a:latin typeface="Georgia" panose="02040502050405020303" pitchFamily="18" charset="0"/>
              </a:rPr>
              <a:t>makineler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" panose="02040502050405020303" pitchFamily="18" charset="0"/>
              </a:rPr>
              <a:t>Kuvvetin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doğrultusunu</a:t>
            </a:r>
            <a:r>
              <a:rPr lang="en-US" sz="2000" dirty="0">
                <a:latin typeface="Georgia" panose="02040502050405020303" pitchFamily="18" charset="0"/>
              </a:rPr>
              <a:t>,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" panose="02040502050405020303" pitchFamily="18" charset="0"/>
              </a:rPr>
              <a:t>Yönünü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ya</a:t>
            </a:r>
            <a:r>
              <a:rPr lang="en-US" sz="2000" dirty="0">
                <a:latin typeface="Georgia" panose="02040502050405020303" pitchFamily="18" charset="0"/>
              </a:rPr>
              <a:t> da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" panose="02040502050405020303" pitchFamily="18" charset="0"/>
              </a:rPr>
              <a:t>Büyüklüğünü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değiştirmek</a:t>
            </a:r>
            <a:r>
              <a:rPr lang="en-US" sz="2000" dirty="0">
                <a:latin typeface="Georgia" panose="02040502050405020303" pitchFamily="18" charset="0"/>
              </a:rPr>
              <a:t> için </a:t>
            </a:r>
            <a:r>
              <a:rPr lang="en-US" sz="2000" dirty="0" err="1">
                <a:latin typeface="Georgia" panose="02040502050405020303" pitchFamily="18" charset="0"/>
              </a:rPr>
              <a:t>kullanılır</a:t>
            </a:r>
            <a:r>
              <a:rPr lang="en-US" sz="2000" dirty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Bu </a:t>
            </a:r>
            <a:r>
              <a:rPr lang="en-US" sz="2000" dirty="0" err="1">
                <a:latin typeface="Georgia" panose="02040502050405020303" pitchFamily="18" charset="0"/>
              </a:rPr>
              <a:t>sayede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basit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makineler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iş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kolaylığı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sağlayarak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işin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yapı</a:t>
            </a:r>
            <a:r>
              <a:rPr lang="tr-TR" sz="2000" dirty="0">
                <a:latin typeface="Georgia" panose="02040502050405020303" pitchFamily="18" charset="0"/>
              </a:rPr>
              <a:t>l</a:t>
            </a:r>
            <a:r>
              <a:rPr lang="en-US" sz="2000" dirty="0">
                <a:latin typeface="Georgia" panose="02040502050405020303" pitchFamily="18" charset="0"/>
              </a:rPr>
              <a:t>ma </a:t>
            </a:r>
            <a:r>
              <a:rPr lang="en-US" sz="2000" dirty="0" err="1">
                <a:latin typeface="Georgia" panose="02040502050405020303" pitchFamily="18" charset="0"/>
              </a:rPr>
              <a:t>hızını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değiştirir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33575C-AC62-4FF3-BE4E-4D07A18D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68" y="1511914"/>
            <a:ext cx="6539075" cy="3514752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E85CD0C9-1FFF-4DC0-AF23-E4A28D8F3B2D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Palangalar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sabit ve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hareketli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makaralardan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oluşan bir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sistemdir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Uygulanan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kuvvetin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yönü 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değiştirilebilirken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yükü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kaldırmak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için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gereken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azaltılabilmektedir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9458" name="Picture 2" descr="2- Makaralar - Çalışkanım Eğitim">
            <a:extLst>
              <a:ext uri="{FF2B5EF4-FFF2-40B4-BE49-F238E27FC236}">
                <a16:creationId xmlns:a16="http://schemas.microsoft.com/office/drawing/2014/main" id="{FD65CE93-0E34-4D95-9360-F4482C77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495967"/>
            <a:ext cx="6596652" cy="37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2CBF524-6C3A-4709-9E5E-0BB5BE8C7B18}"/>
              </a:ext>
            </a:extLst>
          </p:cNvPr>
          <p:cNvSpPr txBox="1"/>
          <p:nvPr/>
        </p:nvSpPr>
        <p:spPr>
          <a:xfrm>
            <a:off x="3405809" y="61896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https://www.youtube.com/watch?v=XBKQFW9-a2s</a:t>
            </a:r>
            <a:endParaRPr lang="tr-TR" b="1" dirty="0"/>
          </a:p>
        </p:txBody>
      </p:sp>
      <p:pic>
        <p:nvPicPr>
          <p:cNvPr id="4" name="Çevrimiçi Medya 3" title="8.Sınıf 5.Ünite Palangaların Çalışma Prensibi İle İlgili 3D Animasyonu">
            <a:hlinkClick r:id="" action="ppaction://media"/>
            <a:extLst>
              <a:ext uri="{FF2B5EF4-FFF2-40B4-BE49-F238E27FC236}">
                <a16:creationId xmlns:a16="http://schemas.microsoft.com/office/drawing/2014/main" id="{99CD929B-229C-4DDA-B37E-D57E42F97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6522" y="1062957"/>
            <a:ext cx="8627165" cy="487434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D8245C1-18A6-4AA5-A0BB-658628893470}"/>
              </a:ext>
            </a:extLst>
          </p:cNvPr>
          <p:cNvSpPr txBox="1"/>
          <p:nvPr/>
        </p:nvSpPr>
        <p:spPr>
          <a:xfrm>
            <a:off x="2676938" y="483705"/>
            <a:ext cx="8322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5.Ünite Palangaların Çalışma Prensibi İle İlgili 3D Animasyonu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E745261-2123-4E0D-9F5F-F3A751E0B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6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B6C60B5-C1B8-492B-9C9C-6560516ED45C}"/>
              </a:ext>
            </a:extLst>
          </p:cNvPr>
          <p:cNvSpPr txBox="1"/>
          <p:nvPr/>
        </p:nvSpPr>
        <p:spPr>
          <a:xfrm>
            <a:off x="3101010" y="4884873"/>
            <a:ext cx="8125790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effectLst/>
                <a:latin typeface="Georgia" panose="02040502050405020303" pitchFamily="18" charset="0"/>
              </a:rPr>
              <a:t>Palangalarda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makaralardan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sağlanırken</a:t>
            </a:r>
            <a:r>
              <a:rPr lang="en-US" b="1" dirty="0">
                <a:effectLst/>
                <a:latin typeface="Georgia" panose="02040502050405020303" pitchFamily="18" charset="0"/>
              </a:rPr>
              <a:t>, sabit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makaralarla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uygulanan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kuvvetin</a:t>
            </a:r>
            <a:r>
              <a:rPr lang="en-US" b="1" dirty="0">
                <a:effectLst/>
                <a:latin typeface="Georgia" panose="02040502050405020303" pitchFamily="18" charset="0"/>
              </a:rPr>
              <a:t> yönü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değiştirilerek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iş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yapma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kolaylığı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sağlanır</a:t>
            </a:r>
            <a:r>
              <a:rPr lang="en-US" b="1" dirty="0"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20484" name="Picture 4" descr="Makaralar | erenibrahimof">
            <a:extLst>
              <a:ext uri="{FF2B5EF4-FFF2-40B4-BE49-F238E27FC236}">
                <a16:creationId xmlns:a16="http://schemas.microsoft.com/office/drawing/2014/main" id="{CCA73F49-AFB3-4E0C-8890-7242699F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0" y="450166"/>
            <a:ext cx="9107493" cy="39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00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 descr="Palanga ve palanga Mekanik avantajı cihaz Tekerlek ve aks - kasnak şeffaf  PNG görüntüsü">
            <a:extLst>
              <a:ext uri="{FF2B5EF4-FFF2-40B4-BE49-F238E27FC236}">
                <a16:creationId xmlns:a16="http://schemas.microsoft.com/office/drawing/2014/main" id="{3B23AD31-3853-4331-AF67-38F6CB97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681037"/>
            <a:ext cx="6992315" cy="37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45E2ED2-95E0-4A0A-BDA3-30515BF97EDB}"/>
              </a:ext>
            </a:extLst>
          </p:cNvPr>
          <p:cNvSpPr txBox="1"/>
          <p:nvPr/>
        </p:nvSpPr>
        <p:spPr>
          <a:xfrm>
            <a:off x="3008244" y="4884873"/>
            <a:ext cx="7673008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effectLst/>
                <a:latin typeface="Georgia" panose="02040502050405020303" pitchFamily="18" charset="0"/>
              </a:rPr>
              <a:t>Palanga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sistemine</a:t>
            </a:r>
            <a:r>
              <a:rPr lang="en-US" b="1" dirty="0">
                <a:effectLst/>
                <a:latin typeface="Georgia" panose="02040502050405020303" pitchFamily="18" charset="0"/>
              </a:rPr>
              <a:t> sabit makara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eklemek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ya</a:t>
            </a:r>
            <a:r>
              <a:rPr lang="en-US" b="1" dirty="0">
                <a:effectLst/>
                <a:latin typeface="Georgia" panose="02040502050405020303" pitchFamily="18" charset="0"/>
              </a:rPr>
              <a:t> da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çıkarmak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kazancını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etkilemez</a:t>
            </a:r>
            <a:r>
              <a:rPr lang="en-US" b="1" dirty="0">
                <a:effectLst/>
                <a:latin typeface="Georgia" panose="02040502050405020303" pitchFamily="18" charset="0"/>
              </a:rPr>
              <a:t>.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Hareketli</a:t>
            </a:r>
            <a:r>
              <a:rPr lang="en-US" b="1" dirty="0">
                <a:effectLst/>
                <a:latin typeface="Georgia" panose="02040502050405020303" pitchFamily="18" charset="0"/>
              </a:rPr>
              <a:t> makara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eklemek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kazancını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arttırır</a:t>
            </a:r>
            <a:r>
              <a:rPr lang="en-US" b="1" dirty="0"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2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88D045F-4152-472B-8142-D0F719F93486}"/>
              </a:ext>
            </a:extLst>
          </p:cNvPr>
          <p:cNvSpPr txBox="1"/>
          <p:nvPr/>
        </p:nvSpPr>
        <p:spPr>
          <a:xfrm>
            <a:off x="3856383" y="62558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https://www.youtube.com/watch?v=CvimBgZq0DI</a:t>
            </a:r>
            <a:endParaRPr lang="tr-TR" b="1" dirty="0"/>
          </a:p>
        </p:txBody>
      </p:sp>
      <p:pic>
        <p:nvPicPr>
          <p:cNvPr id="4" name="Çevrimiçi Medya 3" title="8.Sınıf 5.Ünite Palangaların Çalışma Prensibi 2 İle İlgili 3D Animasyonu">
            <a:hlinkClick r:id="" action="ppaction://media"/>
            <a:extLst>
              <a:ext uri="{FF2B5EF4-FFF2-40B4-BE49-F238E27FC236}">
                <a16:creationId xmlns:a16="http://schemas.microsoft.com/office/drawing/2014/main" id="{53350E64-55FE-4AE3-8DFB-D0246DAD09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914400"/>
            <a:ext cx="9022619" cy="50977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047425C-FBB4-45A3-875E-F28DD7CBF575}"/>
              </a:ext>
            </a:extLst>
          </p:cNvPr>
          <p:cNvSpPr txBox="1"/>
          <p:nvPr/>
        </p:nvSpPr>
        <p:spPr>
          <a:xfrm>
            <a:off x="2373310" y="232778"/>
            <a:ext cx="8268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5.Ünite Palangaların Çalışma Prensibi 2 İle İlgili 3D Animasyonu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F9E8728-09D9-4BF5-8E0D-E9A1B26D7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B52CC8-7669-4F86-BD1A-097BFEF95A91}"/>
              </a:ext>
            </a:extLst>
          </p:cNvPr>
          <p:cNvSpPr txBox="1"/>
          <p:nvPr/>
        </p:nvSpPr>
        <p:spPr>
          <a:xfrm>
            <a:off x="359164" y="2563422"/>
            <a:ext cx="3679436" cy="352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Georgia" panose="02040502050405020303" pitchFamily="18" charset="0"/>
              </a:rPr>
              <a:t>Kuvvet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ile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yük</a:t>
            </a:r>
            <a:r>
              <a:rPr lang="en-US" b="1" dirty="0">
                <a:latin typeface="Georgia" panose="02040502050405020303" pitchFamily="18" charset="0"/>
              </a:rPr>
              <a:t> arasındaki </a:t>
            </a:r>
            <a:r>
              <a:rPr lang="en-US" b="1" dirty="0" err="1">
                <a:latin typeface="Georgia" panose="02040502050405020303" pitchFamily="18" charset="0"/>
              </a:rPr>
              <a:t>ilişkiyi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hesaplayabilmek</a:t>
            </a:r>
            <a:r>
              <a:rPr lang="en-US" b="1" dirty="0">
                <a:latin typeface="Georgia" panose="02040502050405020303" pitchFamily="18" charset="0"/>
              </a:rPr>
              <a:t> için  “</a:t>
            </a:r>
            <a:r>
              <a:rPr lang="en-US" b="1" dirty="0" err="1">
                <a:latin typeface="Georgia" panose="02040502050405020303" pitchFamily="18" charset="0"/>
              </a:rPr>
              <a:t>aynı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ipte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aynı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gerilme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kuvveti</a:t>
            </a:r>
            <a:r>
              <a:rPr lang="en-US" b="1" dirty="0">
                <a:latin typeface="Georgia" panose="02040502050405020303" pitchFamily="18" charset="0"/>
              </a:rPr>
              <a:t> vardır.” </a:t>
            </a:r>
            <a:r>
              <a:rPr lang="en-US" b="1" dirty="0" err="1">
                <a:latin typeface="Georgia" panose="02040502050405020303" pitchFamily="18" charset="0"/>
              </a:rPr>
              <a:t>kuralını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uyguladıktan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sonra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hangi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iplerin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yükü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dengelediğinin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bularak</a:t>
            </a:r>
            <a:r>
              <a:rPr lang="en-US" b="1" dirty="0">
                <a:latin typeface="Georgia" panose="02040502050405020303" pitchFamily="18" charset="0"/>
              </a:rPr>
              <a:t>  </a:t>
            </a:r>
            <a:r>
              <a:rPr lang="en-US" b="1" dirty="0" err="1">
                <a:latin typeface="Georgia" panose="02040502050405020303" pitchFamily="18" charset="0"/>
              </a:rPr>
              <a:t>formül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uygulanır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22530" name="Picture 2" descr="Basit Makineler Palangalar konu anlatımı 8. Sınıf fen bilimleri">
            <a:extLst>
              <a:ext uri="{FF2B5EF4-FFF2-40B4-BE49-F238E27FC236}">
                <a16:creationId xmlns:a16="http://schemas.microsoft.com/office/drawing/2014/main" id="{C27E0996-0743-49E9-A32B-77D6A71AA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766" b="1"/>
          <a:stretch/>
        </p:blipFill>
        <p:spPr bwMode="auto">
          <a:xfrm>
            <a:off x="446690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Basit Makineler Palangalar konu anlatımı 8. Sınıf fen bilimleri">
            <a:extLst>
              <a:ext uri="{FF2B5EF4-FFF2-40B4-BE49-F238E27FC236}">
                <a16:creationId xmlns:a16="http://schemas.microsoft.com/office/drawing/2014/main" id="{296C9BFF-8C58-4839-90A4-417B56F76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4689" b="1"/>
          <a:stretch/>
        </p:blipFill>
        <p:spPr bwMode="auto">
          <a:xfrm>
            <a:off x="8321044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9" y="65218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6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68C59CA2-91C3-4D1E-89C3-702F504CB585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Hareketli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makarayı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yukarı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çeken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ip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sayısı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kuvvetten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kazanç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oranına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Georgia" panose="02040502050405020303" pitchFamily="18" charset="0"/>
              </a:rPr>
              <a:t>eşittir</a:t>
            </a:r>
            <a:r>
              <a:rPr lang="en-US" sz="2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4580" name="Picture 4" descr="BASİT MAKİNELER TEST 63 Cevap A 2. I: F1 =P II: F2 =P/2 III: F3 =P/4 IV: F4  =P/2 Cevap A 4. Cevap B artmasına rağmen ku">
            <a:extLst>
              <a:ext uri="{FF2B5EF4-FFF2-40B4-BE49-F238E27FC236}">
                <a16:creationId xmlns:a16="http://schemas.microsoft.com/office/drawing/2014/main" id="{05A9BEEC-8684-4C26-A33C-154C488F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374" y="2523915"/>
            <a:ext cx="393734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50EDE07E-143E-41A0-A319-51E8A421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365" y="2527997"/>
            <a:ext cx="392569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1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8C71417A-C6B4-4A0F-A143-1C871AF045E4}"/>
                  </a:ext>
                </a:extLst>
              </p:cNvPr>
              <p:cNvSpPr txBox="1"/>
              <p:nvPr/>
            </p:nvSpPr>
            <p:spPr>
              <a:xfrm>
                <a:off x="485751" y="1537252"/>
                <a:ext cx="4035522" cy="48396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ÖRNEK:</a:t>
                </a:r>
              </a:p>
              <a:p>
                <a:pPr marL="342900" indent="-342900">
                  <a:lnSpc>
                    <a:spcPct val="17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Sistem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1 de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hareketli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makarayı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yukarı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doğru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çeken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2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ip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olduğu için </a:t>
                </a:r>
              </a:p>
              <a:p>
                <a:pPr>
                  <a:lnSpc>
                    <a:spcPct val="17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marL="342900" indent="-342900">
                  <a:lnSpc>
                    <a:spcPct val="17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Sistem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2 de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hareketli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makarayı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doğru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çeken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3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ip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olduğu için </a:t>
                </a:r>
              </a:p>
              <a:p>
                <a:pPr>
                  <a:lnSpc>
                    <a:spcPct val="17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÷4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marL="342900" indent="-342900">
                  <a:lnSpc>
                    <a:spcPct val="17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Sistem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3 de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hareketli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makarayı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doğru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çeken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ip</a:t>
                </a:r>
                <a:r>
                  <a: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 olduğu için </a:t>
                </a:r>
              </a:p>
              <a:p>
                <a:pPr>
                  <a:lnSpc>
                    <a:spcPct val="17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÷5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8C71417A-C6B4-4A0F-A143-1C871AF0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1" y="1537252"/>
                <a:ext cx="4035522" cy="4839693"/>
              </a:xfrm>
              <a:prstGeom prst="rect">
                <a:avLst/>
              </a:prstGeo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ASİT MAKİNELER TEST 63 Cevap A 2. I: F1 =P II: F2 =P/2 III: F3 =P/4 IV: F4  =P/2 Cevap A 4. Cevap B artmasına rağmen ku">
            <a:extLst>
              <a:ext uri="{FF2B5EF4-FFF2-40B4-BE49-F238E27FC236}">
                <a16:creationId xmlns:a16="http://schemas.microsoft.com/office/drawing/2014/main" id="{7D83AA51-85EB-44B0-B4FF-3BCC0B2F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8412" y="484632"/>
            <a:ext cx="6021260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7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A1B3430-F523-44FE-B175-4B76EA48132A}"/>
              </a:ext>
            </a:extLst>
          </p:cNvPr>
          <p:cNvSpPr txBox="1"/>
          <p:nvPr/>
        </p:nvSpPr>
        <p:spPr>
          <a:xfrm>
            <a:off x="3578087" y="61366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https://www.youtube.com/watch?v=fSJcR1KnYB4</a:t>
            </a:r>
            <a:endParaRPr lang="tr-TR" b="1" dirty="0"/>
          </a:p>
        </p:txBody>
      </p:sp>
      <p:pic>
        <p:nvPicPr>
          <p:cNvPr id="4" name="Çevrimiçi Medya 3" title="Palangalar ve özellikleri">
            <a:hlinkClick r:id="" action="ppaction://media"/>
            <a:extLst>
              <a:ext uri="{FF2B5EF4-FFF2-40B4-BE49-F238E27FC236}">
                <a16:creationId xmlns:a16="http://schemas.microsoft.com/office/drawing/2014/main" id="{7AD0FF14-BDD2-4FEA-8419-98726EAA37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6053" y="1326068"/>
            <a:ext cx="8209972" cy="463863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B800D3F-D050-4C11-ADB7-242B9F914342}"/>
              </a:ext>
            </a:extLst>
          </p:cNvPr>
          <p:cNvSpPr txBox="1"/>
          <p:nvPr/>
        </p:nvSpPr>
        <p:spPr>
          <a:xfrm>
            <a:off x="3844303" y="55150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Palangalar ve özellikleri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18B196F-FBF7-4D71-8587-987CB6EBC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DD05387-1A70-4825-A2D0-DDA6B46BD507}"/>
              </a:ext>
            </a:extLst>
          </p:cNvPr>
          <p:cNvSpPr txBox="1"/>
          <p:nvPr/>
        </p:nvSpPr>
        <p:spPr>
          <a:xfrm>
            <a:off x="3909391" y="62426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https://www.youtube.com/watch?v=VJ6cQ9vZte8</a:t>
            </a:r>
            <a:endParaRPr lang="tr-TR" b="1" dirty="0"/>
          </a:p>
        </p:txBody>
      </p:sp>
      <p:pic>
        <p:nvPicPr>
          <p:cNvPr id="4" name="Çevrimiçi Medya 3" title="8. SINIF LGS FEN BİLİMLERİ BASİT MAKİNELER (II) | Sabit Makara, Hareketli Makara &amp; Palangalar">
            <a:hlinkClick r:id="" action="ppaction://media"/>
            <a:extLst>
              <a:ext uri="{FF2B5EF4-FFF2-40B4-BE49-F238E27FC236}">
                <a16:creationId xmlns:a16="http://schemas.microsoft.com/office/drawing/2014/main" id="{6F512416-581B-4AD4-ACE3-AD7EF5B738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7009" y="702310"/>
            <a:ext cx="9344991" cy="527992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01D8383-9340-4E67-8AF5-98EFDE83787C}"/>
              </a:ext>
            </a:extLst>
          </p:cNvPr>
          <p:cNvSpPr txBox="1"/>
          <p:nvPr/>
        </p:nvSpPr>
        <p:spPr>
          <a:xfrm>
            <a:off x="1080637" y="292195"/>
            <a:ext cx="1072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 SINIF LGS FEN BİLİMLERİ BASİT MAKİNELER (II) | Sabit Makara, Hareketli Makara &amp; Palangalar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023E49B-E717-40A2-89F4-3D173F1BA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4D2A482-42EE-4F3B-A0FD-B408FAC6BE05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Basit </a:t>
            </a:r>
            <a:r>
              <a:rPr lang="en-US" sz="2000" dirty="0" err="1">
                <a:latin typeface="Georgia" panose="02040502050405020303" pitchFamily="18" charset="0"/>
              </a:rPr>
              <a:t>makineler</a:t>
            </a:r>
            <a:r>
              <a:rPr lang="en-US" sz="2000" dirty="0"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latin typeface="Georgia" panose="02040502050405020303" pitchFamily="18" charset="0"/>
              </a:rPr>
              <a:t>işin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daha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az</a:t>
            </a:r>
            <a:r>
              <a:rPr lang="en-US" sz="2000" dirty="0"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latin typeface="Georgia" panose="02040502050405020303" pitchFamily="18" charset="0"/>
              </a:rPr>
              <a:t>kuvvet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ile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yapılabilmesini</a:t>
            </a:r>
            <a:r>
              <a:rPr lang="en-US" sz="2000" dirty="0">
                <a:latin typeface="Georgia" panose="02040502050405020303" pitchFamily="18" charset="0"/>
              </a:rPr>
              <a:t> (</a:t>
            </a:r>
            <a:r>
              <a:rPr lang="en-US" sz="2000" dirty="0" err="1">
                <a:latin typeface="Georgia" panose="02040502050405020303" pitchFamily="18" charset="0"/>
              </a:rPr>
              <a:t>kuvvetten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kazanç</a:t>
            </a:r>
            <a:r>
              <a:rPr lang="en-US" sz="2000" dirty="0">
                <a:latin typeface="Georgia" panose="02040502050405020303" pitchFamily="18" charset="0"/>
              </a:rPr>
              <a:t>) </a:t>
            </a:r>
            <a:r>
              <a:rPr lang="en-US" sz="2000" dirty="0" err="1">
                <a:latin typeface="Georgia" panose="02040502050405020303" pitchFamily="18" charset="0"/>
              </a:rPr>
              <a:t>sağlar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076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uvvetten Kazanç |">
            <a:extLst>
              <a:ext uri="{FF2B5EF4-FFF2-40B4-BE49-F238E27FC236}">
                <a16:creationId xmlns:a16="http://schemas.microsoft.com/office/drawing/2014/main" id="{44B7F76E-3971-455C-A19D-32AC9217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27876"/>
            <a:ext cx="6019331" cy="39990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6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340CA0C-7B09-47EE-AE6A-DA3FB5002873}"/>
              </a:ext>
            </a:extLst>
          </p:cNvPr>
          <p:cNvSpPr txBox="1"/>
          <p:nvPr/>
        </p:nvSpPr>
        <p:spPr>
          <a:xfrm>
            <a:off x="3432313" y="6308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https://www.youtube.com/watch?v=qxDDtqJ5HD8</a:t>
            </a:r>
            <a:endParaRPr lang="tr-TR" b="1" dirty="0"/>
          </a:p>
        </p:txBody>
      </p:sp>
      <p:pic>
        <p:nvPicPr>
          <p:cNvPr id="4" name="Çevrimiçi Medya 3" title="makaralar - Sabit makara, hareketli makara ve 4 değişik palanga">
            <a:hlinkClick r:id="" action="ppaction://media"/>
            <a:extLst>
              <a:ext uri="{FF2B5EF4-FFF2-40B4-BE49-F238E27FC236}">
                <a16:creationId xmlns:a16="http://schemas.microsoft.com/office/drawing/2014/main" id="{806F9C6F-F24E-4C7C-8D22-F8B794902E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9287" y="1040495"/>
            <a:ext cx="8574156" cy="48443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657E2F8-90F6-4798-88AC-0066891316E3}"/>
              </a:ext>
            </a:extLst>
          </p:cNvPr>
          <p:cNvSpPr txBox="1"/>
          <p:nvPr/>
        </p:nvSpPr>
        <p:spPr>
          <a:xfrm>
            <a:off x="2876892" y="535428"/>
            <a:ext cx="8440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0" i="0" dirty="0">
                <a:effectLst/>
                <a:latin typeface="Roboto" panose="02000000000000000000" pitchFamily="2" charset="0"/>
              </a:rPr>
              <a:t>Makaralar - sabit makara, hareketli makara ve 4 değişik palanga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C0D1659-A5FA-475F-8824-57EBFF670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5021821" y="3193774"/>
            <a:ext cx="6465287" cy="348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MEB LGS ÇIKMIŞ VE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53A438C-A76F-4D06-BD02-82221E271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2345"/>
            <a:ext cx="10905066" cy="335330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117028D3-FEA2-4AF9-9BBD-5F8E577E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2345"/>
            <a:ext cx="10905066" cy="335330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21" y="4466737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2885DD2-E26D-433D-B5D4-4817C9CB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7"/>
            <a:ext cx="10905066" cy="414392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11907DD6-B6AB-4633-971A-00F5D7B4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7"/>
            <a:ext cx="10905066" cy="414392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04" y="4103532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18E7666F-D336-458C-A7EF-AADD7EAC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16143"/>
            <a:ext cx="10905066" cy="4225712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8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 içeren bir resim&#10;&#10;Açıklama otomatik olarak oluşturuldu">
            <a:extLst>
              <a:ext uri="{FF2B5EF4-FFF2-40B4-BE49-F238E27FC236}">
                <a16:creationId xmlns:a16="http://schemas.microsoft.com/office/drawing/2014/main" id="{0D31594D-2AC7-45FA-836C-191F8305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16143"/>
            <a:ext cx="10905066" cy="422571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68" y="4437542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2FEBB8E-D28E-4090-8319-515F8BAD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7" y="643466"/>
            <a:ext cx="10175466" cy="557106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D3D3281-E22D-48A4-BD92-FDC4D7D2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4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337D5E0-E88A-4D2F-9866-B4337260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0" y="292396"/>
            <a:ext cx="10175466" cy="557106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50588" y="794730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75" y="5463301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Basit Makineler">
            <a:extLst>
              <a:ext uri="{FF2B5EF4-FFF2-40B4-BE49-F238E27FC236}">
                <a16:creationId xmlns:a16="http://schemas.microsoft.com/office/drawing/2014/main" id="{2CF862D2-B218-4413-853D-57801E3AA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r="2" b="25405"/>
          <a:stretch/>
        </p:blipFill>
        <p:spPr bwMode="auto">
          <a:xfrm>
            <a:off x="64922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F0909E5-65A1-4AAD-9D7F-D112011599A8}"/>
              </a:ext>
            </a:extLst>
          </p:cNvPr>
          <p:cNvSpPr txBox="1"/>
          <p:nvPr/>
        </p:nvSpPr>
        <p:spPr>
          <a:xfrm>
            <a:off x="5119928" y="559407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  <a:latin typeface="Georgia" panose="02040502050405020303" pitchFamily="18" charset="0"/>
              </a:rPr>
              <a:t>KAZANÇ – KAYIP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Georgia" panose="02040502050405020303" pitchFamily="18" charset="0"/>
              </a:rPr>
              <a:t>Çıkış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kuvvetinin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giriş</a:t>
            </a:r>
            <a:r>
              <a:rPr lang="en-US" sz="2000" dirty="0">
                <a:effectLst/>
                <a:latin typeface="Georgia" panose="02040502050405020303" pitchFamily="18" charset="0"/>
              </a:rPr>
              <a:t> kuvvetinden büyük olduğu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basit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makinelerde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>
                <a:effectLst/>
                <a:latin typeface="Georgia" panose="02040502050405020303" pitchFamily="18" charset="0"/>
              </a:rPr>
              <a:t>vardır.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Yani</a:t>
            </a:r>
            <a:r>
              <a:rPr lang="en-US" sz="2000" dirty="0">
                <a:effectLst/>
                <a:latin typeface="Georgia" panose="02040502050405020303" pitchFamily="18" charset="0"/>
              </a:rPr>
              <a:t>; Bir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işi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yapmak</a:t>
            </a:r>
            <a:r>
              <a:rPr lang="en-US" sz="2000" dirty="0">
                <a:effectLst/>
                <a:latin typeface="Georgia" panose="02040502050405020303" pitchFamily="18" charset="0"/>
              </a:rPr>
              <a:t> için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gerekenden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daha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az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kuvvet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harcanırsa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kuvvetten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kazanç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daha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fazla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kuvvet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uygulanırsa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kuvvetten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kayıp</a:t>
            </a:r>
            <a:r>
              <a:rPr lang="en-US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dirty="0">
                <a:effectLst/>
                <a:latin typeface="Georgia" panose="02040502050405020303" pitchFamily="18" charset="0"/>
              </a:rPr>
              <a:t>olur.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10" name="Picture 2" descr="Basit Makineler || 8. Sınıf || Fen ve Teknoloji Dersi | EduİKO">
            <a:extLst>
              <a:ext uri="{FF2B5EF4-FFF2-40B4-BE49-F238E27FC236}">
                <a16:creationId xmlns:a16="http://schemas.microsoft.com/office/drawing/2014/main" id="{A6373FA2-E097-4EA8-AD9F-900E6FB2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8" y="3702501"/>
            <a:ext cx="3912357" cy="27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673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2DF9150-62E3-4342-8F22-B6ACB102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D3D3281-E22D-48A4-BD92-FDC4D7D2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9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8104ABAD-BBAD-45C5-803A-1D91AF03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5" y="3225968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EC403D0-6DD9-45FD-9DA2-9438BC4A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69"/>
          <a:stretch/>
        </p:blipFill>
        <p:spPr>
          <a:xfrm>
            <a:off x="643467" y="1045900"/>
            <a:ext cx="5291666" cy="47662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5349B79-2231-4693-831F-B72405C2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08"/>
          <a:stretch/>
        </p:blipFill>
        <p:spPr>
          <a:xfrm>
            <a:off x="6256865" y="1341954"/>
            <a:ext cx="5291667" cy="417409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9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9A708B1A-3623-44C4-9CA4-F001C899B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69"/>
          <a:stretch/>
        </p:blipFill>
        <p:spPr>
          <a:xfrm>
            <a:off x="643467" y="1045900"/>
            <a:ext cx="5291666" cy="47662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04FADC02-4A7F-475E-9DB2-CC122E61E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08"/>
          <a:stretch/>
        </p:blipFill>
        <p:spPr>
          <a:xfrm>
            <a:off x="6256865" y="1341954"/>
            <a:ext cx="5291667" cy="417409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36" y="5516047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97551" y="94868"/>
            <a:ext cx="1912252" cy="1109515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39" y="5097531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18710CE-3222-4F3C-B9AE-BDDA59792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88" t="940"/>
          <a:stretch>
            <a:fillRect/>
          </a:stretch>
        </p:blipFill>
        <p:spPr>
          <a:xfrm>
            <a:off x="880277" y="48246"/>
            <a:ext cx="5605171" cy="68097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0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2D44980E-DBFC-42D3-9479-458D2C09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88" t="940"/>
          <a:stretch>
            <a:fillRect/>
          </a:stretch>
        </p:blipFill>
        <p:spPr>
          <a:xfrm>
            <a:off x="880277" y="48246"/>
            <a:ext cx="5605171" cy="680974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2" y="6300335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72AEDAB5-C652-4664-B67B-8BC69BF44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85"/>
          <a:stretch/>
        </p:blipFill>
        <p:spPr>
          <a:xfrm>
            <a:off x="643467" y="1128577"/>
            <a:ext cx="5291666" cy="4600846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AEB9354-1495-4CF8-AE66-AC153E167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62" b="-2977"/>
          <a:stretch/>
        </p:blipFill>
        <p:spPr>
          <a:xfrm>
            <a:off x="6256865" y="1128576"/>
            <a:ext cx="5291667" cy="460084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66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80A76DE7-97B5-413E-A328-77CC89F64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85"/>
          <a:stretch/>
        </p:blipFill>
        <p:spPr>
          <a:xfrm>
            <a:off x="446516" y="1128577"/>
            <a:ext cx="5291666" cy="4600846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E5B2AB86-CAE7-4411-A43F-25E77DB4B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62" b="-2977"/>
          <a:stretch/>
        </p:blipFill>
        <p:spPr>
          <a:xfrm>
            <a:off x="6059914" y="1128576"/>
            <a:ext cx="5291667" cy="460084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87" y="4604325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26FA625-2B3C-42EF-B2B9-A8BCF4A58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73" y="279516"/>
            <a:ext cx="4163979" cy="64729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16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133EF3C7-9FFD-4486-9CE5-21B694BB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07" y="94868"/>
            <a:ext cx="4163979" cy="64729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17" y="1866768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300BF83-F723-494F-BD65-257FE5232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9FB38FA-D6BD-4B0B-9F66-A69560622DCF}"/>
              </a:ext>
            </a:extLst>
          </p:cNvPr>
          <p:cNvSpPr txBox="1"/>
          <p:nvPr/>
        </p:nvSpPr>
        <p:spPr>
          <a:xfrm>
            <a:off x="1351722" y="3752850"/>
            <a:ext cx="1035767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  <a:latin typeface="Georgia" panose="02040502050405020303" pitchFamily="18" charset="0"/>
              </a:rPr>
              <a:t>Bir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basit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b="1" dirty="0" err="1">
                <a:effectLst/>
                <a:latin typeface="Georgia" panose="02040502050405020303" pitchFamily="18" charset="0"/>
              </a:rPr>
              <a:t>makinede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latin typeface="Georgia" panose="02040502050405020303" pitchFamily="18" charset="0"/>
              </a:rPr>
              <a:t>1.Kuvvetten </a:t>
            </a:r>
            <a:r>
              <a:rPr lang="en-US" b="1" dirty="0" err="1">
                <a:latin typeface="Georgia" panose="02040502050405020303" pitchFamily="18" charset="0"/>
              </a:rPr>
              <a:t>kazanç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varsa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ayni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oranda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yoldan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kayıp</a:t>
            </a:r>
            <a:r>
              <a:rPr lang="en-US" b="1" dirty="0">
                <a:latin typeface="Georgia" panose="02040502050405020303" pitchFamily="18" charset="0"/>
              </a:rPr>
              <a:t> olur.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Kuvvetin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uygulandığı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noktanın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yükün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bulunduğu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noktadan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daha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az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yol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alması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yoldan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kayıp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olarak</a:t>
            </a:r>
            <a:r>
              <a:rPr lang="en-US" dirty="0"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effectLst/>
                <a:latin typeface="Georgia" panose="02040502050405020303" pitchFamily="18" charset="0"/>
              </a:rPr>
              <a:t>adlandırılır</a:t>
            </a:r>
            <a:r>
              <a:rPr lang="en-US" dirty="0">
                <a:effectLst/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29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8D034FE-1C07-4206-97DC-98951951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8" y="26084"/>
            <a:ext cx="4677426" cy="67642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8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29628CDD-D256-480C-8B9B-CDC0A283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8" y="26084"/>
            <a:ext cx="4677426" cy="67642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2" y="5425813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FD6D4B8-539F-4F58-8428-AB0FDE4E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17" t="-3187" r="1917" b="56298"/>
          <a:stretch/>
        </p:blipFill>
        <p:spPr>
          <a:xfrm>
            <a:off x="391371" y="372389"/>
            <a:ext cx="5965472" cy="588873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BAB35D2-25A8-4B13-900C-1F30AA190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13"/>
          <a:stretch/>
        </p:blipFill>
        <p:spPr>
          <a:xfrm>
            <a:off x="6475421" y="828007"/>
            <a:ext cx="4659453" cy="543311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91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9C62C17F-4A61-4144-A6C4-495E2D18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17" t="-3187" r="1917" b="56298"/>
          <a:stretch/>
        </p:blipFill>
        <p:spPr>
          <a:xfrm>
            <a:off x="391371" y="-49644"/>
            <a:ext cx="5965472" cy="5888737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46BCA458-61EF-4095-AAB5-094CD7E8D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13"/>
          <a:stretch/>
        </p:blipFill>
        <p:spPr>
          <a:xfrm>
            <a:off x="6475421" y="405974"/>
            <a:ext cx="4659453" cy="543311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94243" y="1232405"/>
            <a:ext cx="1518418" cy="881007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73" y="5250845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D2EE9C94-F489-406B-B499-CF30BE83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7" t="65140" r="2284" b="8933"/>
          <a:stretch>
            <a:fillRect/>
          </a:stretch>
        </p:blipFill>
        <p:spPr>
          <a:xfrm>
            <a:off x="643467" y="1122060"/>
            <a:ext cx="10905066" cy="461387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25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248D7AEC-8044-4C20-881E-C34EF51B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7" t="65140" r="2284" b="8933"/>
          <a:stretch>
            <a:fillRect/>
          </a:stretch>
        </p:blipFill>
        <p:spPr>
          <a:xfrm>
            <a:off x="643467" y="1122060"/>
            <a:ext cx="10905066" cy="461387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7" y="5172677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D223CB64-0C2A-4442-AC87-316897C3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01" t="8299" r="6733" b="32952"/>
          <a:stretch>
            <a:fillRect/>
          </a:stretch>
        </p:blipFill>
        <p:spPr>
          <a:xfrm>
            <a:off x="253219" y="146910"/>
            <a:ext cx="6631671" cy="671107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7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15B81BB2-313C-468F-B6D4-6C5A2246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01" t="8299" r="6733" b="32952"/>
          <a:stretch>
            <a:fillRect/>
          </a:stretch>
        </p:blipFill>
        <p:spPr>
          <a:xfrm>
            <a:off x="253219" y="146910"/>
            <a:ext cx="6631671" cy="671107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98" y="6539746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BA877A82-A180-40DC-ADA5-D9A7D623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81" t="52892" r="5850" b="8262"/>
          <a:stretch>
            <a:fillRect/>
          </a:stretch>
        </p:blipFill>
        <p:spPr>
          <a:xfrm>
            <a:off x="914401" y="340908"/>
            <a:ext cx="9207836" cy="617618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59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F2AAC6A7-18BF-400B-8C4E-23C1D981D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81" t="52892" r="5850" b="8262"/>
          <a:stretch>
            <a:fillRect/>
          </a:stretch>
        </p:blipFill>
        <p:spPr>
          <a:xfrm>
            <a:off x="518162" y="88325"/>
            <a:ext cx="9207836" cy="57870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AAFCF3-DB34-4998-97D6-61F71C3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61" y="2415346"/>
            <a:ext cx="1229139" cy="1229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645106-1753-4DDE-A694-D55C25E4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F938F9B-D7D7-4F41-B753-34AC92C0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B0DB48E-D9CF-4E8B-BEA5-35219CDF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7051" y="94868"/>
            <a:ext cx="2272752" cy="131868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316971B-32BC-4546-8420-D921BDAADA1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98BF1679-57F7-4B6E-ABE4-195410E74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87" y="5310065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ADCCAF9-F603-4E24-AEE2-8A07FAD93F80}"/>
              </a:ext>
            </a:extLst>
          </p:cNvPr>
          <p:cNvSpPr txBox="1"/>
          <p:nvPr/>
        </p:nvSpPr>
        <p:spPr>
          <a:xfrm>
            <a:off x="649224" y="2438400"/>
            <a:ext cx="5102351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Georgia" panose="02040502050405020303" pitchFamily="18" charset="0"/>
              </a:rPr>
              <a:t>2. </a:t>
            </a:r>
            <a:r>
              <a:rPr lang="en-US" sz="2000" b="1" dirty="0" err="1">
                <a:latin typeface="Georgia" panose="02040502050405020303" pitchFamily="18" charset="0"/>
              </a:rPr>
              <a:t>Yoldan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kazanç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varsa</a:t>
            </a:r>
            <a:r>
              <a:rPr lang="en-US" sz="2000" b="1" dirty="0">
                <a:latin typeface="Georgia" panose="02040502050405020303" pitchFamily="18" charset="0"/>
              </a:rPr>
              <a:t>, </a:t>
            </a:r>
            <a:r>
              <a:rPr lang="en-US" sz="2000" b="1" dirty="0" err="1">
                <a:latin typeface="Georgia" panose="02040502050405020303" pitchFamily="18" charset="0"/>
              </a:rPr>
              <a:t>ayni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oranda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kuvvetten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kayıp</a:t>
            </a:r>
            <a:r>
              <a:rPr lang="en-US" sz="2000" b="1" dirty="0">
                <a:latin typeface="Georgia" panose="02040502050405020303" pitchFamily="18" charset="0"/>
              </a:rPr>
              <a:t> olur.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  <a:latin typeface="Georgia" panose="02040502050405020303" pitchFamily="18" charset="0"/>
              </a:rPr>
              <a:t>3.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Aynı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anda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hem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kuvvetten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hem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yoldan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kazanç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effectLst/>
                <a:latin typeface="Georgia" panose="02040502050405020303" pitchFamily="18" charset="0"/>
              </a:rPr>
              <a:t>sağlanmaz</a:t>
            </a:r>
            <a:r>
              <a:rPr lang="en-US" sz="2000" b="1" dirty="0">
                <a:effectLst/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ile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kazancı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ters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orantılıdır</a:t>
            </a:r>
            <a:r>
              <a:rPr lang="en-US" sz="2000" dirty="0">
                <a:effectLst/>
                <a:latin typeface="Georgia" panose="02040502050405020303" pitchFamily="18" charset="0"/>
              </a:rPr>
              <a:t>.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Uyguladığın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sz="2000" dirty="0">
                <a:effectLst/>
                <a:latin typeface="Georgia" panose="02040502050405020303" pitchFamily="18" charset="0"/>
              </a:rPr>
              <a:t> büyük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ise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kuvvet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kazancın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küçüktür</a:t>
            </a:r>
            <a:r>
              <a:rPr lang="en-US" sz="2000" dirty="0">
                <a:effectLst/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8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uvvetten Kazanç |">
            <a:extLst>
              <a:ext uri="{FF2B5EF4-FFF2-40B4-BE49-F238E27FC236}">
                <a16:creationId xmlns:a16="http://schemas.microsoft.com/office/drawing/2014/main" id="{4F2CDC17-E4B7-41C4-BD14-C0093C68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211" y="694945"/>
            <a:ext cx="3520153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BASİT MAKİNELER ~ FEN BİLİMLERİ &amp;amp; ONUR HOCA">
            <a:extLst>
              <a:ext uri="{FF2B5EF4-FFF2-40B4-BE49-F238E27FC236}">
                <a16:creationId xmlns:a16="http://schemas.microsoft.com/office/drawing/2014/main" id="{47CE3B2D-57E9-42F5-9726-FA43FA01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395" y="3721608"/>
            <a:ext cx="4105786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41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BE7FC9F-9300-40E0-98CA-948DE45D0E79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4.Basit </a:t>
            </a:r>
            <a:r>
              <a:rPr lang="en-US" sz="2000" b="1" dirty="0" err="1">
                <a:latin typeface="Georgia" panose="02040502050405020303" pitchFamily="18" charset="0"/>
              </a:rPr>
              <a:t>makineler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iş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veya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enerjiden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asla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kazanç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sağlamaz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  <a:r>
              <a:rPr lang="en-US" sz="2000" dirty="0">
                <a:effectLst/>
                <a:latin typeface="Georgia" panose="02040502050405020303" pitchFamily="18" charset="0"/>
              </a:rPr>
              <a:t> Basit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makineler</a:t>
            </a:r>
            <a:r>
              <a:rPr lang="en-US" sz="2000" dirty="0">
                <a:effectLst/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enerji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türünü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başka</a:t>
            </a:r>
            <a:r>
              <a:rPr lang="en-US" sz="2000" dirty="0">
                <a:effectLst/>
                <a:latin typeface="Georgia" panose="02040502050405020303" pitchFamily="18" charset="0"/>
              </a:rPr>
              <a:t> bir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enerji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türüne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dönüştürmek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içinde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 err="1">
                <a:effectLst/>
                <a:latin typeface="Georgia" panose="02040502050405020303" pitchFamily="18" charset="0"/>
              </a:rPr>
              <a:t>kullanılır</a:t>
            </a:r>
            <a:r>
              <a:rPr lang="en-US" sz="2000" dirty="0">
                <a:effectLst/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sit Makine Nedir? |">
            <a:extLst>
              <a:ext uri="{FF2B5EF4-FFF2-40B4-BE49-F238E27FC236}">
                <a16:creationId xmlns:a16="http://schemas.microsoft.com/office/drawing/2014/main" id="{FA0E7095-70B7-4E32-B361-4F5A5899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31210"/>
            <a:ext cx="6019331" cy="45923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1147</Words>
  <Application>Microsoft Office PowerPoint</Application>
  <PresentationFormat>Geniş ekran</PresentationFormat>
  <Paragraphs>126</Paragraphs>
  <Slides>80</Slides>
  <Notes>0</Notes>
  <HiddenSlides>0</HiddenSlides>
  <MMClips>12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80</vt:i4>
      </vt:variant>
    </vt:vector>
  </HeadingPairs>
  <TitlesOfParts>
    <vt:vector size="92" baseType="lpstr">
      <vt:lpstr>Aharoni</vt:lpstr>
      <vt:lpstr>Arial</vt:lpstr>
      <vt:lpstr>Broadway</vt:lpstr>
      <vt:lpstr>Calibri</vt:lpstr>
      <vt:lpstr>Calibri Light</vt:lpstr>
      <vt:lpstr>Cambria Math</vt:lpstr>
      <vt:lpstr>Comic Sans MS</vt:lpstr>
      <vt:lpstr>Forte</vt:lpstr>
      <vt:lpstr>Georgia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2021-10-12T18:13:19Z</dcterms:created>
  <dcterms:modified xsi:type="dcterms:W3CDTF">2022-03-02T19:35:10Z</dcterms:modified>
</cp:coreProperties>
</file>