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3" r:id="rId3"/>
    <p:sldId id="334" r:id="rId4"/>
    <p:sldId id="335" r:id="rId5"/>
    <p:sldId id="336" r:id="rId6"/>
    <p:sldId id="337" r:id="rId7"/>
    <p:sldId id="490" r:id="rId8"/>
    <p:sldId id="338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91" r:id="rId17"/>
    <p:sldId id="483" r:id="rId18"/>
    <p:sldId id="484" r:id="rId19"/>
    <p:sldId id="523" r:id="rId20"/>
    <p:sldId id="522" r:id="rId21"/>
    <p:sldId id="518" r:id="rId22"/>
    <p:sldId id="524" r:id="rId23"/>
    <p:sldId id="517" r:id="rId24"/>
    <p:sldId id="485" r:id="rId25"/>
    <p:sldId id="486" r:id="rId26"/>
    <p:sldId id="487" r:id="rId27"/>
    <p:sldId id="488" r:id="rId28"/>
    <p:sldId id="489" r:id="rId29"/>
    <p:sldId id="339" r:id="rId30"/>
    <p:sldId id="520" r:id="rId31"/>
    <p:sldId id="521" r:id="rId32"/>
    <p:sldId id="516" r:id="rId33"/>
    <p:sldId id="526" r:id="rId34"/>
    <p:sldId id="515" r:id="rId35"/>
    <p:sldId id="519" r:id="rId36"/>
    <p:sldId id="525" r:id="rId37"/>
    <p:sldId id="301" r:id="rId38"/>
    <p:sldId id="340" r:id="rId39"/>
    <p:sldId id="514" r:id="rId40"/>
    <p:sldId id="341" r:id="rId41"/>
    <p:sldId id="513" r:id="rId42"/>
    <p:sldId id="342" r:id="rId43"/>
    <p:sldId id="512" r:id="rId44"/>
    <p:sldId id="343" r:id="rId45"/>
    <p:sldId id="511" r:id="rId46"/>
    <p:sldId id="344" r:id="rId47"/>
    <p:sldId id="510" r:id="rId48"/>
    <p:sldId id="345" r:id="rId49"/>
    <p:sldId id="509" r:id="rId50"/>
    <p:sldId id="492" r:id="rId51"/>
    <p:sldId id="508" r:id="rId52"/>
    <p:sldId id="493" r:id="rId53"/>
    <p:sldId id="507" r:id="rId54"/>
    <p:sldId id="494" r:id="rId55"/>
    <p:sldId id="506" r:id="rId56"/>
    <p:sldId id="495" r:id="rId57"/>
    <p:sldId id="505" r:id="rId58"/>
    <p:sldId id="496" r:id="rId59"/>
    <p:sldId id="504" r:id="rId60"/>
    <p:sldId id="497" r:id="rId61"/>
    <p:sldId id="503" r:id="rId62"/>
    <p:sldId id="498" r:id="rId63"/>
    <p:sldId id="502" r:id="rId64"/>
    <p:sldId id="499" r:id="rId65"/>
    <p:sldId id="501" r:id="rId66"/>
    <p:sldId id="500" r:id="rId67"/>
    <p:sldId id="475" r:id="rId68"/>
    <p:sldId id="314" r:id="rId6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BA7D8-5D14-4DFC-91C5-C0B3614F70B9}" v="139" dt="2022-03-02T19:35:41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8FFBA7D8-5D14-4DFC-91C5-C0B3614F70B9}"/>
    <pc:docChg chg="undo custSel addSld delSld modSld sldOrd">
      <pc:chgData name="kursat ymn" userId="47174fbee67923fe" providerId="LiveId" clId="{8FFBA7D8-5D14-4DFC-91C5-C0B3614F70B9}" dt="2022-03-02T19:36:00.114" v="806" actId="47"/>
      <pc:docMkLst>
        <pc:docMk/>
      </pc:docMkLst>
      <pc:sldChg chg="addSp delSp modSp mod setBg">
        <pc:chgData name="kursat ymn" userId="47174fbee67923fe" providerId="LiveId" clId="{8FFBA7D8-5D14-4DFC-91C5-C0B3614F70B9}" dt="2022-02-28T20:52:14.322" v="80" actId="27636"/>
        <pc:sldMkLst>
          <pc:docMk/>
          <pc:sldMk cId="3378211033" sldId="257"/>
        </pc:sldMkLst>
        <pc:spChg chg="add mod ord">
          <ac:chgData name="kursat ymn" userId="47174fbee67923fe" providerId="LiveId" clId="{8FFBA7D8-5D14-4DFC-91C5-C0B3614F70B9}" dt="2022-02-28T20:52:14.322" v="80" actId="27636"/>
          <ac:spMkLst>
            <pc:docMk/>
            <pc:sldMk cId="3378211033" sldId="257"/>
            <ac:spMk id="4" creationId="{8285F2C1-8AB8-4E82-BEBB-99F03C950E9A}"/>
          </ac:spMkLst>
        </pc:spChg>
        <pc:spChg chg="add del">
          <ac:chgData name="kursat ymn" userId="47174fbee67923fe" providerId="LiveId" clId="{8FFBA7D8-5D14-4DFC-91C5-C0B3614F70B9}" dt="2022-02-28T20:52:01.246" v="70" actId="26606"/>
          <ac:spMkLst>
            <pc:docMk/>
            <pc:sldMk cId="3378211033" sldId="257"/>
            <ac:spMk id="77" creationId="{B497CCB5-5FC2-473C-AFCC-2430CEF1DF71}"/>
          </ac:spMkLst>
        </pc:spChg>
        <pc:spChg chg="add del">
          <ac:chgData name="kursat ymn" userId="47174fbee67923fe" providerId="LiveId" clId="{8FFBA7D8-5D14-4DFC-91C5-C0B3614F70B9}" dt="2022-02-28T20:52:01.246" v="70" actId="26606"/>
          <ac:spMkLst>
            <pc:docMk/>
            <pc:sldMk cId="3378211033" sldId="257"/>
            <ac:spMk id="79" creationId="{599C8C75-BFDF-44E7-A028-EEB5EDD58817}"/>
          </ac:spMkLst>
        </pc:spChg>
        <pc:spChg chg="add">
          <ac:chgData name="kursat ymn" userId="47174fbee67923fe" providerId="LiveId" clId="{8FFBA7D8-5D14-4DFC-91C5-C0B3614F70B9}" dt="2022-02-28T20:52:01.246" v="71" actId="26606"/>
          <ac:spMkLst>
            <pc:docMk/>
            <pc:sldMk cId="3378211033" sldId="257"/>
            <ac:spMk id="1035" creationId="{7AE95D8F-9825-4222-8846-E3461598CC62}"/>
          </ac:spMkLst>
        </pc:spChg>
        <pc:picChg chg="ord">
          <ac:chgData name="kursat ymn" userId="47174fbee67923fe" providerId="LiveId" clId="{8FFBA7D8-5D14-4DFC-91C5-C0B3614F70B9}" dt="2022-02-28T20:52:01.246" v="71" actId="26606"/>
          <ac:picMkLst>
            <pc:docMk/>
            <pc:sldMk cId="3378211033" sldId="257"/>
            <ac:picMk id="2" creationId="{25A466F7-7863-404E-8B48-6B12A2A84034}"/>
          </ac:picMkLst>
        </pc:picChg>
        <pc:picChg chg="add mod ord">
          <ac:chgData name="kursat ymn" userId="47174fbee67923fe" providerId="LiveId" clId="{8FFBA7D8-5D14-4DFC-91C5-C0B3614F70B9}" dt="2022-02-28T20:52:01.246" v="71" actId="26606"/>
          <ac:picMkLst>
            <pc:docMk/>
            <pc:sldMk cId="3378211033" sldId="257"/>
            <ac:picMk id="1026" creationId="{8976B624-C0F2-4429-955B-E36C74022BB7}"/>
          </ac:picMkLst>
        </pc:picChg>
        <pc:picChg chg="add mod ord">
          <ac:chgData name="kursat ymn" userId="47174fbee67923fe" providerId="LiveId" clId="{8FFBA7D8-5D14-4DFC-91C5-C0B3614F70B9}" dt="2022-02-28T20:52:01.246" v="71" actId="26606"/>
          <ac:picMkLst>
            <pc:docMk/>
            <pc:sldMk cId="3378211033" sldId="257"/>
            <ac:picMk id="1028" creationId="{3204C9DA-08AA-4C53-B6D7-DDB6877220E5}"/>
          </ac:picMkLst>
        </pc:picChg>
        <pc:picChg chg="add mod">
          <ac:chgData name="kursat ymn" userId="47174fbee67923fe" providerId="LiveId" clId="{8FFBA7D8-5D14-4DFC-91C5-C0B3614F70B9}" dt="2022-02-28T20:52:01.246" v="71" actId="26606"/>
          <ac:picMkLst>
            <pc:docMk/>
            <pc:sldMk cId="3378211033" sldId="257"/>
            <ac:picMk id="1030" creationId="{4E239E37-EA28-459A-8BCC-C0DF620628FB}"/>
          </ac:picMkLst>
        </pc:picChg>
        <pc:picChg chg="add mod">
          <ac:chgData name="kursat ymn" userId="47174fbee67923fe" providerId="LiveId" clId="{8FFBA7D8-5D14-4DFC-91C5-C0B3614F70B9}" dt="2022-02-28T20:52:01.246" v="71" actId="26606"/>
          <ac:picMkLst>
            <pc:docMk/>
            <pc:sldMk cId="3378211033" sldId="257"/>
            <ac:picMk id="1032" creationId="{679079F7-2FE9-4370-86E6-B26CBB852248}"/>
          </ac:picMkLst>
        </pc:picChg>
        <pc:cxnChg chg="add">
          <ac:chgData name="kursat ymn" userId="47174fbee67923fe" providerId="LiveId" clId="{8FFBA7D8-5D14-4DFC-91C5-C0B3614F70B9}" dt="2022-02-28T20:52:01.246" v="71" actId="26606"/>
          <ac:cxnSpMkLst>
            <pc:docMk/>
            <pc:sldMk cId="3378211033" sldId="257"/>
            <ac:cxnSpMk id="81" creationId="{942B920A-73AD-402A-8EEF-B88E1A9398B8}"/>
          </ac:cxnSpMkLst>
        </pc:cxnChg>
        <pc:cxnChg chg="add">
          <ac:chgData name="kursat ymn" userId="47174fbee67923fe" providerId="LiveId" clId="{8FFBA7D8-5D14-4DFC-91C5-C0B3614F70B9}" dt="2022-02-28T20:52:01.246" v="71" actId="26606"/>
          <ac:cxnSpMkLst>
            <pc:docMk/>
            <pc:sldMk cId="3378211033" sldId="257"/>
            <ac:cxnSpMk id="83" creationId="{00C9EB70-BC82-414A-BF8D-AD7FC6727616}"/>
          </ac:cxnSpMkLst>
        </pc:cxnChg>
        <pc:cxnChg chg="add">
          <ac:chgData name="kursat ymn" userId="47174fbee67923fe" providerId="LiveId" clId="{8FFBA7D8-5D14-4DFC-91C5-C0B3614F70B9}" dt="2022-02-28T20:52:01.246" v="71" actId="26606"/>
          <ac:cxnSpMkLst>
            <pc:docMk/>
            <pc:sldMk cId="3378211033" sldId="257"/>
            <ac:cxnSpMk id="85" creationId="{3217665F-0036-444A-8D4A-33AF36A36A42}"/>
          </ac:cxnSpMkLst>
        </pc:cxnChg>
        <pc:cxnChg chg="add">
          <ac:chgData name="kursat ymn" userId="47174fbee67923fe" providerId="LiveId" clId="{8FFBA7D8-5D14-4DFC-91C5-C0B3614F70B9}" dt="2022-02-28T20:52:01.246" v="71" actId="26606"/>
          <ac:cxnSpMkLst>
            <pc:docMk/>
            <pc:sldMk cId="3378211033" sldId="257"/>
            <ac:cxnSpMk id="1034" creationId="{DFDA47BC-3069-47F5-8257-24B3B1F76A08}"/>
          </ac:cxnSpMkLst>
        </pc:cxnChg>
      </pc:sldChg>
      <pc:sldChg chg="del">
        <pc:chgData name="kursat ymn" userId="47174fbee67923fe" providerId="LiveId" clId="{8FFBA7D8-5D14-4DFC-91C5-C0B3614F70B9}" dt="2022-03-02T06:41:50.905" v="407" actId="47"/>
        <pc:sldMkLst>
          <pc:docMk/>
          <pc:sldMk cId="4291533412" sldId="281"/>
        </pc:sldMkLst>
      </pc:sldChg>
      <pc:sldChg chg="del">
        <pc:chgData name="kursat ymn" userId="47174fbee67923fe" providerId="LiveId" clId="{8FFBA7D8-5D14-4DFC-91C5-C0B3614F70B9}" dt="2022-03-02T06:41:51.558" v="408" actId="47"/>
        <pc:sldMkLst>
          <pc:docMk/>
          <pc:sldMk cId="1492955838" sldId="282"/>
        </pc:sldMkLst>
      </pc:sldChg>
      <pc:sldChg chg="del">
        <pc:chgData name="kursat ymn" userId="47174fbee67923fe" providerId="LiveId" clId="{8FFBA7D8-5D14-4DFC-91C5-C0B3614F70B9}" dt="2022-03-02T06:41:50.273" v="406" actId="47"/>
        <pc:sldMkLst>
          <pc:docMk/>
          <pc:sldMk cId="2968452759" sldId="297"/>
        </pc:sldMkLst>
      </pc:sldChg>
      <pc:sldChg chg="modSp mod">
        <pc:chgData name="kursat ymn" userId="47174fbee67923fe" providerId="LiveId" clId="{8FFBA7D8-5D14-4DFC-91C5-C0B3614F70B9}" dt="2022-03-02T06:42:16.170" v="424" actId="27636"/>
        <pc:sldMkLst>
          <pc:docMk/>
          <pc:sldMk cId="2239695162" sldId="301"/>
        </pc:sldMkLst>
        <pc:spChg chg="mod">
          <ac:chgData name="kursat ymn" userId="47174fbee67923fe" providerId="LiveId" clId="{8FFBA7D8-5D14-4DFC-91C5-C0B3614F70B9}" dt="2022-03-02T06:42:16.170" v="424" actId="27636"/>
          <ac:spMkLst>
            <pc:docMk/>
            <pc:sldMk cId="2239695162" sldId="301"/>
            <ac:spMk id="4" creationId="{2034F318-0DA0-44D8-A98B-3B914607AEA3}"/>
          </ac:spMkLst>
        </pc:spChg>
      </pc:sldChg>
      <pc:sldChg chg="addSp modSp mod setBg">
        <pc:chgData name="kursat ymn" userId="47174fbee67923fe" providerId="LiveId" clId="{8FFBA7D8-5D14-4DFC-91C5-C0B3614F70B9}" dt="2022-02-28T20:53:24.482" v="87" actId="2711"/>
        <pc:sldMkLst>
          <pc:docMk/>
          <pc:sldMk cId="2858780841" sldId="333"/>
        </pc:sldMkLst>
        <pc:spChg chg="add mod">
          <ac:chgData name="kursat ymn" userId="47174fbee67923fe" providerId="LiveId" clId="{8FFBA7D8-5D14-4DFC-91C5-C0B3614F70B9}" dt="2022-02-28T20:53:24.482" v="87" actId="2711"/>
          <ac:spMkLst>
            <pc:docMk/>
            <pc:sldMk cId="2858780841" sldId="333"/>
            <ac:spMk id="4" creationId="{07DAD4FB-9EF9-4D03-BBCF-DE567D1EFB80}"/>
          </ac:spMkLst>
        </pc:spChg>
        <pc:spChg chg="add">
          <ac:chgData name="kursat ymn" userId="47174fbee67923fe" providerId="LiveId" clId="{8FFBA7D8-5D14-4DFC-91C5-C0B3614F70B9}" dt="2022-02-28T20:53:17.664" v="84" actId="26606"/>
          <ac:spMkLst>
            <pc:docMk/>
            <pc:sldMk cId="2858780841" sldId="333"/>
            <ac:spMk id="73" creationId="{69D47016-023F-44BD-981C-50E7A10A6609}"/>
          </ac:spMkLst>
        </pc:spChg>
        <pc:spChg chg="add">
          <ac:chgData name="kursat ymn" userId="47174fbee67923fe" providerId="LiveId" clId="{8FFBA7D8-5D14-4DFC-91C5-C0B3614F70B9}" dt="2022-02-28T20:53:17.664" v="84" actId="26606"/>
          <ac:spMkLst>
            <pc:docMk/>
            <pc:sldMk cId="2858780841" sldId="333"/>
            <ac:spMk id="75" creationId="{6D8B37B0-0682-433E-BC8D-498C04ABD9A7}"/>
          </ac:spMkLst>
        </pc:spChg>
        <pc:picChg chg="ord">
          <ac:chgData name="kursat ymn" userId="47174fbee67923fe" providerId="LiveId" clId="{8FFBA7D8-5D14-4DFC-91C5-C0B3614F70B9}" dt="2022-02-28T20:53:17.664" v="84" actId="26606"/>
          <ac:picMkLst>
            <pc:docMk/>
            <pc:sldMk cId="2858780841" sldId="333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0:53:17.664" v="84" actId="26606"/>
          <ac:picMkLst>
            <pc:docMk/>
            <pc:sldMk cId="2858780841" sldId="333"/>
            <ac:picMk id="2050" creationId="{6F9C0CA1-1970-4CE4-9BBF-746A49107660}"/>
          </ac:picMkLst>
        </pc:picChg>
        <pc:picChg chg="add mod">
          <ac:chgData name="kursat ymn" userId="47174fbee67923fe" providerId="LiveId" clId="{8FFBA7D8-5D14-4DFC-91C5-C0B3614F70B9}" dt="2022-02-28T20:53:17.664" v="84" actId="26606"/>
          <ac:picMkLst>
            <pc:docMk/>
            <pc:sldMk cId="2858780841" sldId="333"/>
            <ac:picMk id="2052" creationId="{1D0E664B-2428-4AD9-91A6-93FD7E6F3C76}"/>
          </ac:picMkLst>
        </pc:picChg>
      </pc:sldChg>
      <pc:sldChg chg="addSp delSp modSp mod setBg">
        <pc:chgData name="kursat ymn" userId="47174fbee67923fe" providerId="LiveId" clId="{8FFBA7D8-5D14-4DFC-91C5-C0B3614F70B9}" dt="2022-02-28T20:54:07.344" v="98" actId="113"/>
        <pc:sldMkLst>
          <pc:docMk/>
          <pc:sldMk cId="4128359041" sldId="334"/>
        </pc:sldMkLst>
        <pc:spChg chg="add mod">
          <ac:chgData name="kursat ymn" userId="47174fbee67923fe" providerId="LiveId" clId="{8FFBA7D8-5D14-4DFC-91C5-C0B3614F70B9}" dt="2022-02-28T20:54:07.344" v="98" actId="113"/>
          <ac:spMkLst>
            <pc:docMk/>
            <pc:sldMk cId="4128359041" sldId="334"/>
            <ac:spMk id="4" creationId="{0E36FEE7-4502-40CE-B99E-69FEE1391526}"/>
          </ac:spMkLst>
        </pc:spChg>
        <pc:spChg chg="add del">
          <ac:chgData name="kursat ymn" userId="47174fbee67923fe" providerId="LiveId" clId="{8FFBA7D8-5D14-4DFC-91C5-C0B3614F70B9}" dt="2022-02-28T20:53:51.587" v="91" actId="26606"/>
          <ac:spMkLst>
            <pc:docMk/>
            <pc:sldMk cId="4128359041" sldId="334"/>
            <ac:spMk id="73" creationId="{385E1BDC-A9B0-4A87-82E3-F3187F69A802}"/>
          </ac:spMkLst>
        </pc:spChg>
        <pc:spChg chg="add del">
          <ac:chgData name="kursat ymn" userId="47174fbee67923fe" providerId="LiveId" clId="{8FFBA7D8-5D14-4DFC-91C5-C0B3614F70B9}" dt="2022-02-28T20:53:51.587" v="91" actId="26606"/>
          <ac:spMkLst>
            <pc:docMk/>
            <pc:sldMk cId="4128359041" sldId="334"/>
            <ac:spMk id="75" creationId="{0990C621-3B8B-4820-8328-D47EF7CE823C}"/>
          </ac:spMkLst>
        </pc:spChg>
        <pc:spChg chg="add del">
          <ac:chgData name="kursat ymn" userId="47174fbee67923fe" providerId="LiveId" clId="{8FFBA7D8-5D14-4DFC-91C5-C0B3614F70B9}" dt="2022-02-28T20:53:51.587" v="91" actId="26606"/>
          <ac:spMkLst>
            <pc:docMk/>
            <pc:sldMk cId="4128359041" sldId="334"/>
            <ac:spMk id="77" creationId="{C1A2385B-1D2A-4E17-84FA-6CB7F0AAE473}"/>
          </ac:spMkLst>
        </pc:spChg>
        <pc:spChg chg="add del">
          <ac:chgData name="kursat ymn" userId="47174fbee67923fe" providerId="LiveId" clId="{8FFBA7D8-5D14-4DFC-91C5-C0B3614F70B9}" dt="2022-02-28T20:53:51.587" v="91" actId="26606"/>
          <ac:spMkLst>
            <pc:docMk/>
            <pc:sldMk cId="4128359041" sldId="334"/>
            <ac:spMk id="79" creationId="{5E791F2F-79DB-4CC0-9FA1-001E3E91E8B7}"/>
          </ac:spMkLst>
        </pc:spChg>
        <pc:spChg chg="add">
          <ac:chgData name="kursat ymn" userId="47174fbee67923fe" providerId="LiveId" clId="{8FFBA7D8-5D14-4DFC-91C5-C0B3614F70B9}" dt="2022-02-28T20:53:51.587" v="92" actId="26606"/>
          <ac:spMkLst>
            <pc:docMk/>
            <pc:sldMk cId="4128359041" sldId="334"/>
            <ac:spMk id="3078" creationId="{8761DDFE-071F-4200-B0AA-394476C2D2D6}"/>
          </ac:spMkLst>
        </pc:spChg>
        <pc:picChg chg="ord">
          <ac:chgData name="kursat ymn" userId="47174fbee67923fe" providerId="LiveId" clId="{8FFBA7D8-5D14-4DFC-91C5-C0B3614F70B9}" dt="2022-02-28T20:53:51.587" v="92" actId="26606"/>
          <ac:picMkLst>
            <pc:docMk/>
            <pc:sldMk cId="4128359041" sldId="334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0:53:51.587" v="92" actId="26606"/>
          <ac:picMkLst>
            <pc:docMk/>
            <pc:sldMk cId="4128359041" sldId="334"/>
            <ac:picMk id="3074" creationId="{95A8DF3F-1554-4AEE-AC88-CE2FCE99AFA8}"/>
          </ac:picMkLst>
        </pc:picChg>
        <pc:picChg chg="add mod">
          <ac:chgData name="kursat ymn" userId="47174fbee67923fe" providerId="LiveId" clId="{8FFBA7D8-5D14-4DFC-91C5-C0B3614F70B9}" dt="2022-02-28T20:53:51.587" v="92" actId="26606"/>
          <ac:picMkLst>
            <pc:docMk/>
            <pc:sldMk cId="4128359041" sldId="334"/>
            <ac:picMk id="3076" creationId="{77B246D3-B553-4559-8FCF-5137CC672D44}"/>
          </ac:picMkLst>
        </pc:picChg>
      </pc:sldChg>
      <pc:sldChg chg="addSp modSp mod setBg">
        <pc:chgData name="kursat ymn" userId="47174fbee67923fe" providerId="LiveId" clId="{8FFBA7D8-5D14-4DFC-91C5-C0B3614F70B9}" dt="2022-02-28T20:58:30.480" v="129" actId="27636"/>
        <pc:sldMkLst>
          <pc:docMk/>
          <pc:sldMk cId="1541816986" sldId="335"/>
        </pc:sldMkLst>
        <pc:spChg chg="add mod">
          <ac:chgData name="kursat ymn" userId="47174fbee67923fe" providerId="LiveId" clId="{8FFBA7D8-5D14-4DFC-91C5-C0B3614F70B9}" dt="2022-02-28T20:58:30.480" v="129" actId="27636"/>
          <ac:spMkLst>
            <pc:docMk/>
            <pc:sldMk cId="1541816986" sldId="335"/>
            <ac:spMk id="4" creationId="{1D0155C3-4122-409C-876A-FF8EC71B7AB1}"/>
          </ac:spMkLst>
        </pc:spChg>
        <pc:spChg chg="add">
          <ac:chgData name="kursat ymn" userId="47174fbee67923fe" providerId="LiveId" clId="{8FFBA7D8-5D14-4DFC-91C5-C0B3614F70B9}" dt="2022-02-28T20:58:19.238" v="123" actId="26606"/>
          <ac:spMkLst>
            <pc:docMk/>
            <pc:sldMk cId="1541816986" sldId="335"/>
            <ac:spMk id="71" creationId="{2B97F24A-32CE-4C1C-A50D-3016B394DCFB}"/>
          </ac:spMkLst>
        </pc:spChg>
        <pc:spChg chg="add">
          <ac:chgData name="kursat ymn" userId="47174fbee67923fe" providerId="LiveId" clId="{8FFBA7D8-5D14-4DFC-91C5-C0B3614F70B9}" dt="2022-02-28T20:58:19.238" v="123" actId="26606"/>
          <ac:spMkLst>
            <pc:docMk/>
            <pc:sldMk cId="1541816986" sldId="335"/>
            <ac:spMk id="73" creationId="{CD8B4F24-440B-49E9-B85D-733523DC064B}"/>
          </ac:spMkLst>
        </pc:spChg>
        <pc:picChg chg="ord">
          <ac:chgData name="kursat ymn" userId="47174fbee67923fe" providerId="LiveId" clId="{8FFBA7D8-5D14-4DFC-91C5-C0B3614F70B9}" dt="2022-02-28T20:58:19.238" v="123" actId="26606"/>
          <ac:picMkLst>
            <pc:docMk/>
            <pc:sldMk cId="1541816986" sldId="335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0:58:19.238" v="123" actId="26606"/>
          <ac:picMkLst>
            <pc:docMk/>
            <pc:sldMk cId="1541816986" sldId="335"/>
            <ac:picMk id="5122" creationId="{FE08549C-947C-4577-9BE2-8AB5E12A17A0}"/>
          </ac:picMkLst>
        </pc:picChg>
      </pc:sldChg>
      <pc:sldChg chg="addSp delSp modSp mod setBg">
        <pc:chgData name="kursat ymn" userId="47174fbee67923fe" providerId="LiveId" clId="{8FFBA7D8-5D14-4DFC-91C5-C0B3614F70B9}" dt="2022-02-28T20:59:12.601" v="137" actId="113"/>
        <pc:sldMkLst>
          <pc:docMk/>
          <pc:sldMk cId="3968294382" sldId="336"/>
        </pc:sldMkLst>
        <pc:spChg chg="add mod">
          <ac:chgData name="kursat ymn" userId="47174fbee67923fe" providerId="LiveId" clId="{8FFBA7D8-5D14-4DFC-91C5-C0B3614F70B9}" dt="2022-02-28T20:59:12.601" v="137" actId="113"/>
          <ac:spMkLst>
            <pc:docMk/>
            <pc:sldMk cId="3968294382" sldId="336"/>
            <ac:spMk id="4" creationId="{9F0FEE2D-338E-424B-AF93-66146EEEACA5}"/>
          </ac:spMkLst>
        </pc:spChg>
        <pc:spChg chg="add del">
          <ac:chgData name="kursat ymn" userId="47174fbee67923fe" providerId="LiveId" clId="{8FFBA7D8-5D14-4DFC-91C5-C0B3614F70B9}" dt="2022-02-28T20:57:02.935" v="101" actId="26606"/>
          <ac:spMkLst>
            <pc:docMk/>
            <pc:sldMk cId="3968294382" sldId="336"/>
            <ac:spMk id="71" creationId="{131BAD53-4E89-4F62-BBB7-26359763ED39}"/>
          </ac:spMkLst>
        </pc:spChg>
        <pc:spChg chg="add del">
          <ac:chgData name="kursat ymn" userId="47174fbee67923fe" providerId="LiveId" clId="{8FFBA7D8-5D14-4DFC-91C5-C0B3614F70B9}" dt="2022-02-28T20:57:02.935" v="101" actId="26606"/>
          <ac:spMkLst>
            <pc:docMk/>
            <pc:sldMk cId="3968294382" sldId="336"/>
            <ac:spMk id="73" creationId="{62756DA2-40EB-4C6F-B962-5822FFB54FB6}"/>
          </ac:spMkLst>
        </pc:spChg>
        <pc:spChg chg="add del">
          <ac:chgData name="kursat ymn" userId="47174fbee67923fe" providerId="LiveId" clId="{8FFBA7D8-5D14-4DFC-91C5-C0B3614F70B9}" dt="2022-02-28T20:59:01.218" v="131" actId="26606"/>
          <ac:spMkLst>
            <pc:docMk/>
            <pc:sldMk cId="3968294382" sldId="336"/>
            <ac:spMk id="74" creationId="{2B566528-1B12-4246-9431-5C2D7D081168}"/>
          </ac:spMkLst>
        </pc:spChg>
        <pc:spChg chg="add">
          <ac:chgData name="kursat ymn" userId="47174fbee67923fe" providerId="LiveId" clId="{8FFBA7D8-5D14-4DFC-91C5-C0B3614F70B9}" dt="2022-02-28T20:59:01.218" v="131" actId="26606"/>
          <ac:spMkLst>
            <pc:docMk/>
            <pc:sldMk cId="3968294382" sldId="336"/>
            <ac:spMk id="135" creationId="{823AC064-BC96-4F32-8AE1-B2FD38754823}"/>
          </ac:spMkLst>
        </pc:spChg>
        <pc:spChg chg="add del">
          <ac:chgData name="kursat ymn" userId="47174fbee67923fe" providerId="LiveId" clId="{8FFBA7D8-5D14-4DFC-91C5-C0B3614F70B9}" dt="2022-02-28T20:57:23.114" v="106" actId="26606"/>
          <ac:spMkLst>
            <pc:docMk/>
            <pc:sldMk cId="3968294382" sldId="336"/>
            <ac:spMk id="4100" creationId="{5E39A796-BE83-48B1-B33F-35C4A32AAB57}"/>
          </ac:spMkLst>
        </pc:spChg>
        <pc:spChg chg="add del">
          <ac:chgData name="kursat ymn" userId="47174fbee67923fe" providerId="LiveId" clId="{8FFBA7D8-5D14-4DFC-91C5-C0B3614F70B9}" dt="2022-02-28T20:57:23.114" v="106" actId="26606"/>
          <ac:spMkLst>
            <pc:docMk/>
            <pc:sldMk cId="3968294382" sldId="336"/>
            <ac:spMk id="4101" creationId="{72F84B47-E267-4194-8194-831DB7B5547F}"/>
          </ac:spMkLst>
        </pc:spChg>
        <pc:grpChg chg="add del">
          <ac:chgData name="kursat ymn" userId="47174fbee67923fe" providerId="LiveId" clId="{8FFBA7D8-5D14-4DFC-91C5-C0B3614F70B9}" dt="2022-02-28T20:59:01.218" v="131" actId="26606"/>
          <ac:grpSpMkLst>
            <pc:docMk/>
            <pc:sldMk cId="3968294382" sldId="336"/>
            <ac:grpSpMk id="76" creationId="{828A5161-06F1-46CF-8AD7-844680A59E13}"/>
          </ac:grpSpMkLst>
        </pc:grpChg>
        <pc:grpChg chg="add del">
          <ac:chgData name="kursat ymn" userId="47174fbee67923fe" providerId="LiveId" clId="{8FFBA7D8-5D14-4DFC-91C5-C0B3614F70B9}" dt="2022-02-28T20:59:01.218" v="131" actId="26606"/>
          <ac:grpSpMkLst>
            <pc:docMk/>
            <pc:sldMk cId="3968294382" sldId="336"/>
            <ac:grpSpMk id="80" creationId="{5995D10D-E9C9-47DB-AE7E-801FEF38F5C9}"/>
          </ac:grpSpMkLst>
        </pc:grpChg>
        <pc:picChg chg="ord">
          <ac:chgData name="kursat ymn" userId="47174fbee67923fe" providerId="LiveId" clId="{8FFBA7D8-5D14-4DFC-91C5-C0B3614F70B9}" dt="2022-02-28T20:59:01.218" v="131" actId="26606"/>
          <ac:picMkLst>
            <pc:docMk/>
            <pc:sldMk cId="3968294382" sldId="336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0:59:01.218" v="131" actId="26606"/>
          <ac:picMkLst>
            <pc:docMk/>
            <pc:sldMk cId="3968294382" sldId="336"/>
            <ac:picMk id="3" creationId="{0AFB8BED-4905-4F8C-831E-8AB8C26B60FE}"/>
          </ac:picMkLst>
        </pc:picChg>
        <pc:picChg chg="add mod">
          <ac:chgData name="kursat ymn" userId="47174fbee67923fe" providerId="LiveId" clId="{8FFBA7D8-5D14-4DFC-91C5-C0B3614F70B9}" dt="2022-02-28T20:59:01.218" v="131" actId="26606"/>
          <ac:picMkLst>
            <pc:docMk/>
            <pc:sldMk cId="3968294382" sldId="336"/>
            <ac:picMk id="4098" creationId="{EE3C8C42-95E7-490E-AE25-2143FCB2E705}"/>
          </ac:picMkLst>
        </pc:picChg>
        <pc:cxnChg chg="add">
          <ac:chgData name="kursat ymn" userId="47174fbee67923fe" providerId="LiveId" clId="{8FFBA7D8-5D14-4DFC-91C5-C0B3614F70B9}" dt="2022-02-28T20:59:01.218" v="131" actId="26606"/>
          <ac:cxnSpMkLst>
            <pc:docMk/>
            <pc:sldMk cId="3968294382" sldId="336"/>
            <ac:cxnSpMk id="137" creationId="{7E7C77BC-7138-40B1-A15B-20F57A494629}"/>
          </ac:cxnSpMkLst>
        </pc:cxnChg>
        <pc:cxnChg chg="add">
          <ac:chgData name="kursat ymn" userId="47174fbee67923fe" providerId="LiveId" clId="{8FFBA7D8-5D14-4DFC-91C5-C0B3614F70B9}" dt="2022-02-28T20:59:01.218" v="131" actId="26606"/>
          <ac:cxnSpMkLst>
            <pc:docMk/>
            <pc:sldMk cId="3968294382" sldId="336"/>
            <ac:cxnSpMk id="139" creationId="{DB146403-F3D6-484B-B2ED-97F9565D0370}"/>
          </ac:cxnSpMkLst>
        </pc:cxnChg>
      </pc:sldChg>
      <pc:sldChg chg="addSp delSp modSp mod setBg">
        <pc:chgData name="kursat ymn" userId="47174fbee67923fe" providerId="LiveId" clId="{8FFBA7D8-5D14-4DFC-91C5-C0B3614F70B9}" dt="2022-02-28T21:00:36.100" v="144" actId="14100"/>
        <pc:sldMkLst>
          <pc:docMk/>
          <pc:sldMk cId="3076476501" sldId="337"/>
        </pc:sldMkLst>
        <pc:spChg chg="add mod ord">
          <ac:chgData name="kursat ymn" userId="47174fbee67923fe" providerId="LiveId" clId="{8FFBA7D8-5D14-4DFC-91C5-C0B3614F70B9}" dt="2022-02-28T21:00:36.100" v="144" actId="14100"/>
          <ac:spMkLst>
            <pc:docMk/>
            <pc:sldMk cId="3076476501" sldId="337"/>
            <ac:spMk id="4" creationId="{E0CB62A2-E6C4-4AFD-BCA1-2C184AF4476D}"/>
          </ac:spMkLst>
        </pc:spChg>
        <pc:spChg chg="add del">
          <ac:chgData name="kursat ymn" userId="47174fbee67923fe" providerId="LiveId" clId="{8FFBA7D8-5D14-4DFC-91C5-C0B3614F70B9}" dt="2022-02-28T21:00:28.561" v="140" actId="26606"/>
          <ac:spMkLst>
            <pc:docMk/>
            <pc:sldMk cId="3076476501" sldId="337"/>
            <ac:spMk id="10" creationId="{42A5316D-ED2F-4F89-B4B4-8D9240B1A348}"/>
          </ac:spMkLst>
        </pc:spChg>
        <pc:spChg chg="add">
          <ac:chgData name="kursat ymn" userId="47174fbee67923fe" providerId="LiveId" clId="{8FFBA7D8-5D14-4DFC-91C5-C0B3614F70B9}" dt="2022-02-28T21:00:28.576" v="141" actId="26606"/>
          <ac:spMkLst>
            <pc:docMk/>
            <pc:sldMk cId="3076476501" sldId="337"/>
            <ac:spMk id="12" creationId="{5AAE9118-0436-4488-AC4A-C14DF6A7B6B1}"/>
          </ac:spMkLst>
        </pc:spChg>
        <pc:spChg chg="add">
          <ac:chgData name="kursat ymn" userId="47174fbee67923fe" providerId="LiveId" clId="{8FFBA7D8-5D14-4DFC-91C5-C0B3614F70B9}" dt="2022-02-28T21:00:28.576" v="141" actId="26606"/>
          <ac:spMkLst>
            <pc:docMk/>
            <pc:sldMk cId="3076476501" sldId="337"/>
            <ac:spMk id="13" creationId="{931DE728-8710-4D0D-ABEA-46145891733A}"/>
          </ac:spMkLst>
        </pc:spChg>
        <pc:spChg chg="add">
          <ac:chgData name="kursat ymn" userId="47174fbee67923fe" providerId="LiveId" clId="{8FFBA7D8-5D14-4DFC-91C5-C0B3614F70B9}" dt="2022-02-28T21:00:28.576" v="141" actId="26606"/>
          <ac:spMkLst>
            <pc:docMk/>
            <pc:sldMk cId="3076476501" sldId="337"/>
            <ac:spMk id="14" creationId="{07A0C51E-5464-4470-855E-CA530A59BF98}"/>
          </ac:spMkLst>
        </pc:spChg>
        <pc:picChg chg="ord">
          <ac:chgData name="kursat ymn" userId="47174fbee67923fe" providerId="LiveId" clId="{8FFBA7D8-5D14-4DFC-91C5-C0B3614F70B9}" dt="2022-02-28T21:00:28.576" v="141" actId="26606"/>
          <ac:picMkLst>
            <pc:docMk/>
            <pc:sldMk cId="3076476501" sldId="337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00:28.576" v="141" actId="26606"/>
          <ac:picMkLst>
            <pc:docMk/>
            <pc:sldMk cId="3076476501" sldId="337"/>
            <ac:picMk id="5" creationId="{7FE1152A-ECEA-4D24-8246-10B46353FFC0}"/>
          </ac:picMkLst>
        </pc:picChg>
      </pc:sldChg>
      <pc:sldChg chg="addSp modSp mod setBg setClrOvrMap">
        <pc:chgData name="kursat ymn" userId="47174fbee67923fe" providerId="LiveId" clId="{8FFBA7D8-5D14-4DFC-91C5-C0B3614F70B9}" dt="2022-02-28T21:04:10.953" v="192" actId="2711"/>
        <pc:sldMkLst>
          <pc:docMk/>
          <pc:sldMk cId="367726824" sldId="338"/>
        </pc:sldMkLst>
        <pc:spChg chg="add mod ord">
          <ac:chgData name="kursat ymn" userId="47174fbee67923fe" providerId="LiveId" clId="{8FFBA7D8-5D14-4DFC-91C5-C0B3614F70B9}" dt="2022-02-28T21:04:10.953" v="192" actId="2711"/>
          <ac:spMkLst>
            <pc:docMk/>
            <pc:sldMk cId="367726824" sldId="338"/>
            <ac:spMk id="4" creationId="{DCD2FD8A-CCC0-4862-B131-DD31AE8B8DD5}"/>
          </ac:spMkLst>
        </pc:spChg>
        <pc:spChg chg="add">
          <ac:chgData name="kursat ymn" userId="47174fbee67923fe" providerId="LiveId" clId="{8FFBA7D8-5D14-4DFC-91C5-C0B3614F70B9}" dt="2022-02-28T21:03:56.864" v="179" actId="26606"/>
          <ac:spMkLst>
            <pc:docMk/>
            <pc:sldMk cId="367726824" sldId="338"/>
            <ac:spMk id="10" creationId="{B0792D4F-247E-46FE-85FC-881DEFA41D94}"/>
          </ac:spMkLst>
        </pc:spChg>
        <pc:spChg chg="add">
          <ac:chgData name="kursat ymn" userId="47174fbee67923fe" providerId="LiveId" clId="{8FFBA7D8-5D14-4DFC-91C5-C0B3614F70B9}" dt="2022-02-28T21:03:56.864" v="179" actId="26606"/>
          <ac:spMkLst>
            <pc:docMk/>
            <pc:sldMk cId="367726824" sldId="338"/>
            <ac:spMk id="12" creationId="{FA3CD3A3-D3C1-4567-BEC0-3A50E9A3A630}"/>
          </ac:spMkLst>
        </pc:spChg>
        <pc:picChg chg="ord">
          <ac:chgData name="kursat ymn" userId="47174fbee67923fe" providerId="LiveId" clId="{8FFBA7D8-5D14-4DFC-91C5-C0B3614F70B9}" dt="2022-02-28T21:03:56.864" v="179" actId="26606"/>
          <ac:picMkLst>
            <pc:docMk/>
            <pc:sldMk cId="367726824" sldId="338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03:56.864" v="179" actId="26606"/>
          <ac:picMkLst>
            <pc:docMk/>
            <pc:sldMk cId="367726824" sldId="338"/>
            <ac:picMk id="5" creationId="{2E2E580C-AC4C-482D-AECD-221D0C524512}"/>
          </ac:picMkLst>
        </pc:picChg>
        <pc:cxnChg chg="add">
          <ac:chgData name="kursat ymn" userId="47174fbee67923fe" providerId="LiveId" clId="{8FFBA7D8-5D14-4DFC-91C5-C0B3614F70B9}" dt="2022-02-28T21:03:56.864" v="179" actId="26606"/>
          <ac:cxnSpMkLst>
            <pc:docMk/>
            <pc:sldMk cId="367726824" sldId="338"/>
            <ac:cxnSpMk id="14" creationId="{B56D13EF-D431-4D0F-BFFC-1B5A686FF9BD}"/>
          </ac:cxnSpMkLst>
        </pc:cxnChg>
      </pc:sldChg>
      <pc:sldChg chg="addSp modSp mod setBg">
        <pc:chgData name="kursat ymn" userId="47174fbee67923fe" providerId="LiveId" clId="{8FFBA7D8-5D14-4DFC-91C5-C0B3614F70B9}" dt="2022-02-28T21:22:29.929" v="403" actId="113"/>
        <pc:sldMkLst>
          <pc:docMk/>
          <pc:sldMk cId="2777231374" sldId="339"/>
        </pc:sldMkLst>
        <pc:spChg chg="add mod">
          <ac:chgData name="kursat ymn" userId="47174fbee67923fe" providerId="LiveId" clId="{8FFBA7D8-5D14-4DFC-91C5-C0B3614F70B9}" dt="2022-02-28T21:22:29.929" v="403" actId="113"/>
          <ac:spMkLst>
            <pc:docMk/>
            <pc:sldMk cId="2777231374" sldId="339"/>
            <ac:spMk id="4" creationId="{9E99CF8E-184B-4F7E-95E5-74C6AC019501}"/>
          </ac:spMkLst>
        </pc:spChg>
        <pc:spChg chg="add">
          <ac:chgData name="kursat ymn" userId="47174fbee67923fe" providerId="LiveId" clId="{8FFBA7D8-5D14-4DFC-91C5-C0B3614F70B9}" dt="2022-02-28T21:22:17.743" v="396" actId="26606"/>
          <ac:spMkLst>
            <pc:docMk/>
            <pc:sldMk cId="2777231374" sldId="339"/>
            <ac:spMk id="71" creationId="{B5FA7C47-B7C1-4D2E-AB49-ED23BA34BA83}"/>
          </ac:spMkLst>
        </pc:spChg>
        <pc:spChg chg="add">
          <ac:chgData name="kursat ymn" userId="47174fbee67923fe" providerId="LiveId" clId="{8FFBA7D8-5D14-4DFC-91C5-C0B3614F70B9}" dt="2022-02-28T21:22:17.743" v="396" actId="26606"/>
          <ac:spMkLst>
            <pc:docMk/>
            <pc:sldMk cId="2777231374" sldId="339"/>
            <ac:spMk id="73" creationId="{596EE156-ABF1-4329-A6BA-03B4254E0877}"/>
          </ac:spMkLst>
        </pc:spChg>
        <pc:spChg chg="add">
          <ac:chgData name="kursat ymn" userId="47174fbee67923fe" providerId="LiveId" clId="{8FFBA7D8-5D14-4DFC-91C5-C0B3614F70B9}" dt="2022-02-28T21:22:17.743" v="396" actId="26606"/>
          <ac:spMkLst>
            <pc:docMk/>
            <pc:sldMk cId="2777231374" sldId="339"/>
            <ac:spMk id="75" creationId="{19B9933F-AAB3-444A-8BB5-9CA194A8BC63}"/>
          </ac:spMkLst>
        </pc:spChg>
        <pc:spChg chg="add">
          <ac:chgData name="kursat ymn" userId="47174fbee67923fe" providerId="LiveId" clId="{8FFBA7D8-5D14-4DFC-91C5-C0B3614F70B9}" dt="2022-02-28T21:22:17.743" v="396" actId="26606"/>
          <ac:spMkLst>
            <pc:docMk/>
            <pc:sldMk cId="2777231374" sldId="339"/>
            <ac:spMk id="77" creationId="{7D20183A-0B1D-4A1F-89B1-ADBEDBC6E54E}"/>
          </ac:spMkLst>
        </pc:spChg>
        <pc:spChg chg="add">
          <ac:chgData name="kursat ymn" userId="47174fbee67923fe" providerId="LiveId" clId="{8FFBA7D8-5D14-4DFC-91C5-C0B3614F70B9}" dt="2022-02-28T21:22:17.743" v="396" actId="26606"/>
          <ac:spMkLst>
            <pc:docMk/>
            <pc:sldMk cId="2777231374" sldId="339"/>
            <ac:spMk id="79" creationId="{131031D3-26CD-4214-A9A4-5857EFA15A0C}"/>
          </ac:spMkLst>
        </pc:spChg>
        <pc:picChg chg="ord">
          <ac:chgData name="kursat ymn" userId="47174fbee67923fe" providerId="LiveId" clId="{8FFBA7D8-5D14-4DFC-91C5-C0B3614F70B9}" dt="2022-02-28T21:22:17.743" v="396" actId="26606"/>
          <ac:picMkLst>
            <pc:docMk/>
            <pc:sldMk cId="2777231374" sldId="339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22:17.743" v="396" actId="26606"/>
          <ac:picMkLst>
            <pc:docMk/>
            <pc:sldMk cId="2777231374" sldId="339"/>
            <ac:picMk id="20482" creationId="{250A8B83-2949-4C2C-A005-F881B803D5F9}"/>
          </ac:picMkLst>
        </pc:picChg>
      </pc:sldChg>
      <pc:sldChg chg="addSp modSp add mod">
        <pc:chgData name="kursat ymn" userId="47174fbee67923fe" providerId="LiveId" clId="{8FFBA7D8-5D14-4DFC-91C5-C0B3614F70B9}" dt="2022-03-02T19:05:07.295" v="566" actId="1076"/>
        <pc:sldMkLst>
          <pc:docMk/>
          <pc:sldMk cId="456795563" sldId="340"/>
        </pc:sldMkLst>
        <pc:spChg chg="add mod">
          <ac:chgData name="kursat ymn" userId="47174fbee67923fe" providerId="LiveId" clId="{8FFBA7D8-5D14-4DFC-91C5-C0B3614F70B9}" dt="2022-03-02T06:43:56.372" v="446" actId="20577"/>
          <ac:spMkLst>
            <pc:docMk/>
            <pc:sldMk cId="456795563" sldId="340"/>
            <ac:spMk id="4" creationId="{FC97A0DA-CC74-494F-887A-3CD53BF3A0AA}"/>
          </ac:spMkLst>
        </pc:spChg>
        <pc:picChg chg="add mod modCrop">
          <ac:chgData name="kursat ymn" userId="47174fbee67923fe" providerId="LiveId" clId="{8FFBA7D8-5D14-4DFC-91C5-C0B3614F70B9}" dt="2022-03-02T19:05:07.295" v="566" actId="1076"/>
          <ac:picMkLst>
            <pc:docMk/>
            <pc:sldMk cId="456795563" sldId="340"/>
            <ac:picMk id="6" creationId="{AE213590-0F29-462F-B390-52F48432F9E7}"/>
          </ac:picMkLst>
        </pc:picChg>
      </pc:sldChg>
      <pc:sldChg chg="del">
        <pc:chgData name="kursat ymn" userId="47174fbee67923fe" providerId="LiveId" clId="{8FFBA7D8-5D14-4DFC-91C5-C0B3614F70B9}" dt="2022-02-28T21:22:40.863" v="404" actId="2696"/>
        <pc:sldMkLst>
          <pc:docMk/>
          <pc:sldMk cId="836731976" sldId="340"/>
        </pc:sldMkLst>
      </pc:sldChg>
      <pc:sldChg chg="del">
        <pc:chgData name="kursat ymn" userId="47174fbee67923fe" providerId="LiveId" clId="{8FFBA7D8-5D14-4DFC-91C5-C0B3614F70B9}" dt="2022-02-28T21:22:40.863" v="404" actId="2696"/>
        <pc:sldMkLst>
          <pc:docMk/>
          <pc:sldMk cId="2280421668" sldId="341"/>
        </pc:sldMkLst>
      </pc:sldChg>
      <pc:sldChg chg="addSp modSp add mod setBg">
        <pc:chgData name="kursat ymn" userId="47174fbee67923fe" providerId="LiveId" clId="{8FFBA7D8-5D14-4DFC-91C5-C0B3614F70B9}" dt="2022-03-02T06:44:36.786" v="451" actId="14100"/>
        <pc:sldMkLst>
          <pc:docMk/>
          <pc:sldMk cId="4286843434" sldId="341"/>
        </pc:sldMkLst>
        <pc:spChg chg="add">
          <ac:chgData name="kursat ymn" userId="47174fbee67923fe" providerId="LiveId" clId="{8FFBA7D8-5D14-4DFC-91C5-C0B3614F70B9}" dt="2022-03-02T06:44:32.707" v="449" actId="26606"/>
          <ac:spMkLst>
            <pc:docMk/>
            <pc:sldMk cId="4286843434" sldId="341"/>
            <ac:spMk id="9" creationId="{F3060C83-F051-4F0E-ABAD-AA0DFC48B218}"/>
          </ac:spMkLst>
        </pc:spChg>
        <pc:spChg chg="add">
          <ac:chgData name="kursat ymn" userId="47174fbee67923fe" providerId="LiveId" clId="{8FFBA7D8-5D14-4DFC-91C5-C0B3614F70B9}" dt="2022-03-02T06:44:32.707" v="449" actId="26606"/>
          <ac:spMkLst>
            <pc:docMk/>
            <pc:sldMk cId="4286843434" sldId="341"/>
            <ac:spMk id="11" creationId="{83C98ABE-055B-441F-B07E-44F97F083C39}"/>
          </ac:spMkLst>
        </pc:spChg>
        <pc:spChg chg="add">
          <ac:chgData name="kursat ymn" userId="47174fbee67923fe" providerId="LiveId" clId="{8FFBA7D8-5D14-4DFC-91C5-C0B3614F70B9}" dt="2022-03-02T06:44:32.707" v="449" actId="26606"/>
          <ac:spMkLst>
            <pc:docMk/>
            <pc:sldMk cId="4286843434" sldId="341"/>
            <ac:spMk id="13" creationId="{29FDB030-9B49-4CED-8CCD-4D99382388AC}"/>
          </ac:spMkLst>
        </pc:spChg>
        <pc:spChg chg="add">
          <ac:chgData name="kursat ymn" userId="47174fbee67923fe" providerId="LiveId" clId="{8FFBA7D8-5D14-4DFC-91C5-C0B3614F70B9}" dt="2022-03-02T06:44:32.707" v="449" actId="26606"/>
          <ac:spMkLst>
            <pc:docMk/>
            <pc:sldMk cId="4286843434" sldId="341"/>
            <ac:spMk id="15" creationId="{3783CA14-24A1-485C-8B30-D6A5D87987AD}"/>
          </ac:spMkLst>
        </pc:spChg>
        <pc:spChg chg="add">
          <ac:chgData name="kursat ymn" userId="47174fbee67923fe" providerId="LiveId" clId="{8FFBA7D8-5D14-4DFC-91C5-C0B3614F70B9}" dt="2022-03-02T06:44:32.707" v="449" actId="26606"/>
          <ac:spMkLst>
            <pc:docMk/>
            <pc:sldMk cId="4286843434" sldId="341"/>
            <ac:spMk id="17" creationId="{9A97C86A-04D6-40F7-AE84-31AB43E6A846}"/>
          </ac:spMkLst>
        </pc:spChg>
        <pc:spChg chg="add">
          <ac:chgData name="kursat ymn" userId="47174fbee67923fe" providerId="LiveId" clId="{8FFBA7D8-5D14-4DFC-91C5-C0B3614F70B9}" dt="2022-03-02T06:44:32.707" v="449" actId="26606"/>
          <ac:spMkLst>
            <pc:docMk/>
            <pc:sldMk cId="4286843434" sldId="341"/>
            <ac:spMk id="19" creationId="{FF9F2414-84E8-453E-B1F3-389FDE8192D9}"/>
          </ac:spMkLst>
        </pc:spChg>
        <pc:spChg chg="add">
          <ac:chgData name="kursat ymn" userId="47174fbee67923fe" providerId="LiveId" clId="{8FFBA7D8-5D14-4DFC-91C5-C0B3614F70B9}" dt="2022-03-02T06:44:32.707" v="449" actId="26606"/>
          <ac:spMkLst>
            <pc:docMk/>
            <pc:sldMk cId="4286843434" sldId="341"/>
            <ac:spMk id="21" creationId="{3ECA69A1-7536-43AC-85EF-C7106179F5ED}"/>
          </ac:spMkLst>
        </pc:spChg>
        <pc:picChg chg="ord">
          <ac:chgData name="kursat ymn" userId="47174fbee67923fe" providerId="LiveId" clId="{8FFBA7D8-5D14-4DFC-91C5-C0B3614F70B9}" dt="2022-03-02T06:44:32.707" v="449" actId="26606"/>
          <ac:picMkLst>
            <pc:docMk/>
            <pc:sldMk cId="4286843434" sldId="341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44:36.786" v="451" actId="14100"/>
          <ac:picMkLst>
            <pc:docMk/>
            <pc:sldMk cId="4286843434" sldId="341"/>
            <ac:picMk id="4" creationId="{0C83E0FD-5A73-460C-A28E-F919D5033E11}"/>
          </ac:picMkLst>
        </pc:picChg>
      </pc:sldChg>
      <pc:sldChg chg="del">
        <pc:chgData name="kursat ymn" userId="47174fbee67923fe" providerId="LiveId" clId="{8FFBA7D8-5D14-4DFC-91C5-C0B3614F70B9}" dt="2022-02-28T21:22:40.863" v="404" actId="2696"/>
        <pc:sldMkLst>
          <pc:docMk/>
          <pc:sldMk cId="1240948514" sldId="342"/>
        </pc:sldMkLst>
      </pc:sldChg>
      <pc:sldChg chg="addSp modSp add mod">
        <pc:chgData name="kursat ymn" userId="47174fbee67923fe" providerId="LiveId" clId="{8FFBA7D8-5D14-4DFC-91C5-C0B3614F70B9}" dt="2022-03-02T06:45:23.189" v="463" actId="1076"/>
        <pc:sldMkLst>
          <pc:docMk/>
          <pc:sldMk cId="1371899235" sldId="342"/>
        </pc:sldMkLst>
        <pc:spChg chg="add mod ord">
          <ac:chgData name="kursat ymn" userId="47174fbee67923fe" providerId="LiveId" clId="{8FFBA7D8-5D14-4DFC-91C5-C0B3614F70B9}" dt="2022-03-02T06:45:17.984" v="460" actId="167"/>
          <ac:spMkLst>
            <pc:docMk/>
            <pc:sldMk cId="1371899235" sldId="342"/>
            <ac:spMk id="6" creationId="{C9E184BB-6BC4-425D-A7E0-586FD57A1974}"/>
          </ac:spMkLst>
        </pc:spChg>
        <pc:picChg chg="add mod">
          <ac:chgData name="kursat ymn" userId="47174fbee67923fe" providerId="LiveId" clId="{8FFBA7D8-5D14-4DFC-91C5-C0B3614F70B9}" dt="2022-03-02T06:45:23.189" v="463" actId="1076"/>
          <ac:picMkLst>
            <pc:docMk/>
            <pc:sldMk cId="1371899235" sldId="342"/>
            <ac:picMk id="4" creationId="{0C0C6273-D8E7-4A92-B822-E42A685B3E7D}"/>
          </ac:picMkLst>
        </pc:picChg>
      </pc:sldChg>
      <pc:sldChg chg="addSp modSp add mod setBg">
        <pc:chgData name="kursat ymn" userId="47174fbee67923fe" providerId="LiveId" clId="{8FFBA7D8-5D14-4DFC-91C5-C0B3614F70B9}" dt="2022-03-02T06:50:32.114" v="476" actId="1035"/>
        <pc:sldMkLst>
          <pc:docMk/>
          <pc:sldMk cId="3761020176" sldId="343"/>
        </pc:sldMkLst>
        <pc:spChg chg="add">
          <ac:chgData name="kursat ymn" userId="47174fbee67923fe" providerId="LiveId" clId="{8FFBA7D8-5D14-4DFC-91C5-C0B3614F70B9}" dt="2022-03-02T06:50:20.536" v="465" actId="26606"/>
          <ac:spMkLst>
            <pc:docMk/>
            <pc:sldMk cId="3761020176" sldId="343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0:20.536" v="465" actId="26606"/>
          <ac:spMkLst>
            <pc:docMk/>
            <pc:sldMk cId="3761020176" sldId="343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0:20.536" v="465" actId="26606"/>
          <ac:grpSpMkLst>
            <pc:docMk/>
            <pc:sldMk cId="3761020176" sldId="343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0:20.536" v="465" actId="26606"/>
          <ac:picMkLst>
            <pc:docMk/>
            <pc:sldMk cId="3761020176" sldId="343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50:32.114" v="476" actId="1035"/>
          <ac:picMkLst>
            <pc:docMk/>
            <pc:sldMk cId="3761020176" sldId="343"/>
            <ac:picMk id="3" creationId="{CC921EFF-47CD-4F48-85B3-BAC38EC9BF45}"/>
          </ac:picMkLst>
        </pc:picChg>
      </pc:sldChg>
      <pc:sldChg chg="del">
        <pc:chgData name="kursat ymn" userId="47174fbee67923fe" providerId="LiveId" clId="{8FFBA7D8-5D14-4DFC-91C5-C0B3614F70B9}" dt="2022-02-28T21:22:40.863" v="404" actId="2696"/>
        <pc:sldMkLst>
          <pc:docMk/>
          <pc:sldMk cId="4233791866" sldId="343"/>
        </pc:sldMkLst>
      </pc:sldChg>
      <pc:sldChg chg="del">
        <pc:chgData name="kursat ymn" userId="47174fbee67923fe" providerId="LiveId" clId="{8FFBA7D8-5D14-4DFC-91C5-C0B3614F70B9}" dt="2022-02-28T21:22:40.863" v="404" actId="2696"/>
        <pc:sldMkLst>
          <pc:docMk/>
          <pc:sldMk cId="3010814147" sldId="344"/>
        </pc:sldMkLst>
      </pc:sldChg>
      <pc:sldChg chg="addSp modSp add mod setBg">
        <pc:chgData name="kursat ymn" userId="47174fbee67923fe" providerId="LiveId" clId="{8FFBA7D8-5D14-4DFC-91C5-C0B3614F70B9}" dt="2022-03-02T06:50:54.136" v="480" actId="14100"/>
        <pc:sldMkLst>
          <pc:docMk/>
          <pc:sldMk cId="3599263430" sldId="344"/>
        </pc:sldMkLst>
        <pc:spChg chg="add">
          <ac:chgData name="kursat ymn" userId="47174fbee67923fe" providerId="LiveId" clId="{8FFBA7D8-5D14-4DFC-91C5-C0B3614F70B9}" dt="2022-03-02T06:50:51.061" v="478" actId="26606"/>
          <ac:spMkLst>
            <pc:docMk/>
            <pc:sldMk cId="3599263430" sldId="344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0:51.061" v="478" actId="26606"/>
          <ac:spMkLst>
            <pc:docMk/>
            <pc:sldMk cId="3599263430" sldId="344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0:51.061" v="478" actId="26606"/>
          <ac:grpSpMkLst>
            <pc:docMk/>
            <pc:sldMk cId="3599263430" sldId="344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0:51.061" v="478" actId="26606"/>
          <ac:picMkLst>
            <pc:docMk/>
            <pc:sldMk cId="3599263430" sldId="344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50:54.136" v="480" actId="14100"/>
          <ac:picMkLst>
            <pc:docMk/>
            <pc:sldMk cId="3599263430" sldId="344"/>
            <ac:picMk id="3" creationId="{CE436BFF-D408-4760-9E82-C345FE3974DE}"/>
          </ac:picMkLst>
        </pc:picChg>
      </pc:sldChg>
      <pc:sldChg chg="addSp modSp add mod setBg">
        <pc:chgData name="kursat ymn" userId="47174fbee67923fe" providerId="LiveId" clId="{8FFBA7D8-5D14-4DFC-91C5-C0B3614F70B9}" dt="2022-03-02T06:52:08.510" v="493" actId="1076"/>
        <pc:sldMkLst>
          <pc:docMk/>
          <pc:sldMk cId="1687492445" sldId="345"/>
        </pc:sldMkLst>
        <pc:picChg chg="ord">
          <ac:chgData name="kursat ymn" userId="47174fbee67923fe" providerId="LiveId" clId="{8FFBA7D8-5D14-4DFC-91C5-C0B3614F70B9}" dt="2022-03-02T06:52:00.459" v="490" actId="26606"/>
          <ac:picMkLst>
            <pc:docMk/>
            <pc:sldMk cId="1687492445" sldId="345"/>
            <ac:picMk id="2" creationId="{25A466F7-7863-404E-8B48-6B12A2A84034}"/>
          </ac:picMkLst>
        </pc:picChg>
        <pc:picChg chg="add mod ord modCrop">
          <ac:chgData name="kursat ymn" userId="47174fbee67923fe" providerId="LiveId" clId="{8FFBA7D8-5D14-4DFC-91C5-C0B3614F70B9}" dt="2022-03-02T06:52:06.439" v="492" actId="1076"/>
          <ac:picMkLst>
            <pc:docMk/>
            <pc:sldMk cId="1687492445" sldId="345"/>
            <ac:picMk id="3" creationId="{CA07812A-D48B-4AC2-BD72-ACF422742097}"/>
          </ac:picMkLst>
        </pc:picChg>
        <pc:picChg chg="add mod modCrop">
          <ac:chgData name="kursat ymn" userId="47174fbee67923fe" providerId="LiveId" clId="{8FFBA7D8-5D14-4DFC-91C5-C0B3614F70B9}" dt="2022-03-02T06:52:08.510" v="493" actId="1076"/>
          <ac:picMkLst>
            <pc:docMk/>
            <pc:sldMk cId="1687492445" sldId="345"/>
            <ac:picMk id="4" creationId="{05E7C59A-3980-4EE7-8E1C-70FFA8D92105}"/>
          </ac:picMkLst>
        </pc:picChg>
      </pc:sldChg>
      <pc:sldChg chg="del">
        <pc:chgData name="kursat ymn" userId="47174fbee67923fe" providerId="LiveId" clId="{8FFBA7D8-5D14-4DFC-91C5-C0B3614F70B9}" dt="2022-02-28T21:22:40.863" v="404" actId="2696"/>
        <pc:sldMkLst>
          <pc:docMk/>
          <pc:sldMk cId="1836183822" sldId="345"/>
        </pc:sldMkLst>
      </pc:sldChg>
      <pc:sldChg chg="addSp modSp mod">
        <pc:chgData name="kursat ymn" userId="47174fbee67923fe" providerId="LiveId" clId="{8FFBA7D8-5D14-4DFC-91C5-C0B3614F70B9}" dt="2022-03-02T19:12:05.772" v="644" actId="20577"/>
        <pc:sldMkLst>
          <pc:docMk/>
          <pc:sldMk cId="715485766" sldId="475"/>
        </pc:sldMkLst>
        <pc:spChg chg="mod">
          <ac:chgData name="kursat ymn" userId="47174fbee67923fe" providerId="LiveId" clId="{8FFBA7D8-5D14-4DFC-91C5-C0B3614F70B9}" dt="2022-03-02T19:12:05.772" v="644" actId="20577"/>
          <ac:spMkLst>
            <pc:docMk/>
            <pc:sldMk cId="715485766" sldId="475"/>
            <ac:spMk id="10" creationId="{557B9060-DE7C-4A62-8194-0E47E131BDA8}"/>
          </ac:spMkLst>
        </pc:spChg>
        <pc:picChg chg="mod">
          <ac:chgData name="kursat ymn" userId="47174fbee67923fe" providerId="LiveId" clId="{8FFBA7D8-5D14-4DFC-91C5-C0B3614F70B9}" dt="2022-03-02T19:12:01.147" v="643" actId="1076"/>
          <ac:picMkLst>
            <pc:docMk/>
            <pc:sldMk cId="715485766" sldId="475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11:59.399" v="642" actId="167"/>
          <ac:picMkLst>
            <pc:docMk/>
            <pc:sldMk cId="715485766" sldId="475"/>
            <ac:picMk id="13" creationId="{73090F89-FF37-4D3C-9B54-D157E6F2883B}"/>
          </ac:picMkLst>
        </pc:picChg>
      </pc:sldChg>
      <pc:sldChg chg="addSp delSp modSp add mod setBg">
        <pc:chgData name="kursat ymn" userId="47174fbee67923fe" providerId="LiveId" clId="{8FFBA7D8-5D14-4DFC-91C5-C0B3614F70B9}" dt="2022-02-28T21:07:00.191" v="221" actId="14100"/>
        <pc:sldMkLst>
          <pc:docMk/>
          <pc:sldMk cId="3000828910" sldId="476"/>
        </pc:sldMkLst>
        <pc:spChg chg="add mod">
          <ac:chgData name="kursat ymn" userId="47174fbee67923fe" providerId="LiveId" clId="{8FFBA7D8-5D14-4DFC-91C5-C0B3614F70B9}" dt="2022-02-28T21:06:56.499" v="220" actId="113"/>
          <ac:spMkLst>
            <pc:docMk/>
            <pc:sldMk cId="3000828910" sldId="476"/>
            <ac:spMk id="4" creationId="{803E2A75-B1A1-4EA0-9FE9-FE96FE8ABA21}"/>
          </ac:spMkLst>
        </pc:spChg>
        <pc:spChg chg="add del">
          <ac:chgData name="kursat ymn" userId="47174fbee67923fe" providerId="LiveId" clId="{8FFBA7D8-5D14-4DFC-91C5-C0B3614F70B9}" dt="2022-02-28T21:05:55.317" v="196" actId="26606"/>
          <ac:spMkLst>
            <pc:docMk/>
            <pc:sldMk cId="3000828910" sldId="476"/>
            <ac:spMk id="71" creationId="{922F19F4-FE70-43DC-856F-2CE5F521DC48}"/>
          </ac:spMkLst>
        </pc:spChg>
        <pc:spChg chg="add del">
          <ac:chgData name="kursat ymn" userId="47174fbee67923fe" providerId="LiveId" clId="{8FFBA7D8-5D14-4DFC-91C5-C0B3614F70B9}" dt="2022-02-28T21:06:04.377" v="202" actId="26606"/>
          <ac:spMkLst>
            <pc:docMk/>
            <pc:sldMk cId="3000828910" sldId="476"/>
            <ac:spMk id="75" creationId="{61F6E425-22AB-4DA2-8FAC-58ADB58EF6C3}"/>
          </ac:spMkLst>
        </pc:spChg>
        <pc:spChg chg="add del">
          <ac:chgData name="kursat ymn" userId="47174fbee67923fe" providerId="LiveId" clId="{8FFBA7D8-5D14-4DFC-91C5-C0B3614F70B9}" dt="2022-02-28T21:05:57.488" v="198" actId="26606"/>
          <ac:spMkLst>
            <pc:docMk/>
            <pc:sldMk cId="3000828910" sldId="476"/>
            <ac:spMk id="77" creationId="{80B30ED8-273E-4C07-8568-2FE5CC5C483D}"/>
          </ac:spMkLst>
        </pc:spChg>
        <pc:spChg chg="add del">
          <ac:chgData name="kursat ymn" userId="47174fbee67923fe" providerId="LiveId" clId="{8FFBA7D8-5D14-4DFC-91C5-C0B3614F70B9}" dt="2022-02-28T21:05:55.317" v="196" actId="26606"/>
          <ac:spMkLst>
            <pc:docMk/>
            <pc:sldMk cId="3000828910" sldId="476"/>
            <ac:spMk id="78" creationId="{D5B0017B-2ECA-49AF-B397-DC140825DF8D}"/>
          </ac:spMkLst>
        </pc:spChg>
        <pc:spChg chg="add del">
          <ac:chgData name="kursat ymn" userId="47174fbee67923fe" providerId="LiveId" clId="{8FFBA7D8-5D14-4DFC-91C5-C0B3614F70B9}" dt="2022-02-28T21:05:55.317" v="196" actId="26606"/>
          <ac:spMkLst>
            <pc:docMk/>
            <pc:sldMk cId="3000828910" sldId="476"/>
            <ac:spMk id="80" creationId="{395ECC94-3D5E-46A7-A7A1-DE807E1563B4}"/>
          </ac:spMkLst>
        </pc:spChg>
        <pc:spChg chg="add del">
          <ac:chgData name="kursat ymn" userId="47174fbee67923fe" providerId="LiveId" clId="{8FFBA7D8-5D14-4DFC-91C5-C0B3614F70B9}" dt="2022-02-28T21:05:55.317" v="196" actId="26606"/>
          <ac:spMkLst>
            <pc:docMk/>
            <pc:sldMk cId="3000828910" sldId="476"/>
            <ac:spMk id="82" creationId="{7E549738-9961-462D-81B7-4A7A44691102}"/>
          </ac:spMkLst>
        </pc:spChg>
        <pc:spChg chg="add">
          <ac:chgData name="kursat ymn" userId="47174fbee67923fe" providerId="LiveId" clId="{8FFBA7D8-5D14-4DFC-91C5-C0B3614F70B9}" dt="2022-02-28T21:06:04.377" v="202" actId="26606"/>
          <ac:spMkLst>
            <pc:docMk/>
            <pc:sldMk cId="3000828910" sldId="476"/>
            <ac:spMk id="142" creationId="{8761DDFE-071F-4200-B0AA-394476C2D2D6}"/>
          </ac:spMkLst>
        </pc:spChg>
        <pc:spChg chg="add del">
          <ac:chgData name="kursat ymn" userId="47174fbee67923fe" providerId="LiveId" clId="{8FFBA7D8-5D14-4DFC-91C5-C0B3614F70B9}" dt="2022-02-28T21:05:57.488" v="198" actId="26606"/>
          <ac:spMkLst>
            <pc:docMk/>
            <pc:sldMk cId="3000828910" sldId="476"/>
            <ac:spMk id="8196" creationId="{A7AE9375-4664-4DB2-922D-2782A6E439AC}"/>
          </ac:spMkLst>
        </pc:spChg>
        <pc:spChg chg="add del">
          <ac:chgData name="kursat ymn" userId="47174fbee67923fe" providerId="LiveId" clId="{8FFBA7D8-5D14-4DFC-91C5-C0B3614F70B9}" dt="2022-02-28T21:05:57.488" v="198" actId="26606"/>
          <ac:spMkLst>
            <pc:docMk/>
            <pc:sldMk cId="3000828910" sldId="476"/>
            <ac:spMk id="8198" creationId="{C87417AF-190E-4D6E-AFA6-7D3E84B0B430}"/>
          </ac:spMkLst>
        </pc:spChg>
        <pc:spChg chg="add del">
          <ac:chgData name="kursat ymn" userId="47174fbee67923fe" providerId="LiveId" clId="{8FFBA7D8-5D14-4DFC-91C5-C0B3614F70B9}" dt="2022-02-28T21:06:04.377" v="202" actId="26606"/>
          <ac:spMkLst>
            <pc:docMk/>
            <pc:sldMk cId="3000828910" sldId="476"/>
            <ac:spMk id="8200" creationId="{5AAE9118-0436-4488-AC4A-C14DF6A7B6B1}"/>
          </ac:spMkLst>
        </pc:spChg>
        <pc:spChg chg="add del">
          <ac:chgData name="kursat ymn" userId="47174fbee67923fe" providerId="LiveId" clId="{8FFBA7D8-5D14-4DFC-91C5-C0B3614F70B9}" dt="2022-02-28T21:06:04.377" v="202" actId="26606"/>
          <ac:spMkLst>
            <pc:docMk/>
            <pc:sldMk cId="3000828910" sldId="476"/>
            <ac:spMk id="8201" creationId="{1B10F861-B8F1-49C7-BD58-EAB20CEE7F93}"/>
          </ac:spMkLst>
        </pc:spChg>
        <pc:grpChg chg="add del">
          <ac:chgData name="kursat ymn" userId="47174fbee67923fe" providerId="LiveId" clId="{8FFBA7D8-5D14-4DFC-91C5-C0B3614F70B9}" dt="2022-02-28T21:05:55.317" v="196" actId="26606"/>
          <ac:grpSpMkLst>
            <pc:docMk/>
            <pc:sldMk cId="3000828910" sldId="476"/>
            <ac:grpSpMk id="73" creationId="{AE1C45F0-260A-458C-96ED-C1F6D2151219}"/>
          </ac:grpSpMkLst>
        </pc:grpChg>
        <pc:picChg chg="mod ord">
          <ac:chgData name="kursat ymn" userId="47174fbee67923fe" providerId="LiveId" clId="{8FFBA7D8-5D14-4DFC-91C5-C0B3614F70B9}" dt="2022-02-28T21:07:00.191" v="221" actId="14100"/>
          <ac:picMkLst>
            <pc:docMk/>
            <pc:sldMk cId="3000828910" sldId="476"/>
            <ac:picMk id="2" creationId="{25A466F7-7863-404E-8B48-6B12A2A84034}"/>
          </ac:picMkLst>
        </pc:picChg>
        <pc:picChg chg="add mod modCrop">
          <ac:chgData name="kursat ymn" userId="47174fbee67923fe" providerId="LiveId" clId="{8FFBA7D8-5D14-4DFC-91C5-C0B3614F70B9}" dt="2022-02-28T21:06:40.737" v="215" actId="732"/>
          <ac:picMkLst>
            <pc:docMk/>
            <pc:sldMk cId="3000828910" sldId="476"/>
            <ac:picMk id="5" creationId="{D6E99636-8D85-4B40-9CD0-ACB9B4504BB9}"/>
          </ac:picMkLst>
        </pc:picChg>
        <pc:picChg chg="add mod ord">
          <ac:chgData name="kursat ymn" userId="47174fbee67923fe" providerId="LiveId" clId="{8FFBA7D8-5D14-4DFC-91C5-C0B3614F70B9}" dt="2022-02-28T21:06:18.922" v="208" actId="1076"/>
          <ac:picMkLst>
            <pc:docMk/>
            <pc:sldMk cId="3000828910" sldId="476"/>
            <ac:picMk id="8194" creationId="{EA439012-EE3C-49B4-9572-8F32E8358747}"/>
          </ac:picMkLst>
        </pc:picChg>
        <pc:cxnChg chg="add del">
          <ac:chgData name="kursat ymn" userId="47174fbee67923fe" providerId="LiveId" clId="{8FFBA7D8-5D14-4DFC-91C5-C0B3614F70B9}" dt="2022-02-28T21:05:55.317" v="196" actId="26606"/>
          <ac:cxnSpMkLst>
            <pc:docMk/>
            <pc:sldMk cId="3000828910" sldId="476"/>
            <ac:cxnSpMk id="84" creationId="{6CF1BAF6-AD41-4082-B212-8A1F9A2E8779}"/>
          </ac:cxnSpMkLst>
        </pc:cxnChg>
        <pc:cxnChg chg="add del">
          <ac:chgData name="kursat ymn" userId="47174fbee67923fe" providerId="LiveId" clId="{8FFBA7D8-5D14-4DFC-91C5-C0B3614F70B9}" dt="2022-02-28T21:05:57.488" v="198" actId="26606"/>
          <ac:cxnSpMkLst>
            <pc:docMk/>
            <pc:sldMk cId="3000828910" sldId="476"/>
            <ac:cxnSpMk id="8197" creationId="{EE504C98-6397-41C1-A8D8-2D9C4ED307E0}"/>
          </ac:cxnSpMkLst>
        </pc:cxnChg>
      </pc:sldChg>
      <pc:sldChg chg="addSp delSp modSp add mod setBg setClrOvrMap">
        <pc:chgData name="kursat ymn" userId="47174fbee67923fe" providerId="LiveId" clId="{8FFBA7D8-5D14-4DFC-91C5-C0B3614F70B9}" dt="2022-02-28T21:09:02.243" v="243" actId="20577"/>
        <pc:sldMkLst>
          <pc:docMk/>
          <pc:sldMk cId="1842230087" sldId="477"/>
        </pc:sldMkLst>
        <pc:spChg chg="add mod ord">
          <ac:chgData name="kursat ymn" userId="47174fbee67923fe" providerId="LiveId" clId="{8FFBA7D8-5D14-4DFC-91C5-C0B3614F70B9}" dt="2022-02-28T21:09:02.243" v="243" actId="20577"/>
          <ac:spMkLst>
            <pc:docMk/>
            <pc:sldMk cId="1842230087" sldId="477"/>
            <ac:spMk id="4" creationId="{D2834476-1BAC-48DA-B6A7-D583A5C535F5}"/>
          </ac:spMkLst>
        </pc:spChg>
        <pc:spChg chg="add del">
          <ac:chgData name="kursat ymn" userId="47174fbee67923fe" providerId="LiveId" clId="{8FFBA7D8-5D14-4DFC-91C5-C0B3614F70B9}" dt="2022-02-28T21:08:38.291" v="227" actId="26606"/>
          <ac:spMkLst>
            <pc:docMk/>
            <pc:sldMk cId="1842230087" sldId="477"/>
            <ac:spMk id="71" creationId="{C4E4288A-DFC8-40A2-90E5-70E851A933AD}"/>
          </ac:spMkLst>
        </pc:spChg>
        <pc:spChg chg="add">
          <ac:chgData name="kursat ymn" userId="47174fbee67923fe" providerId="LiveId" clId="{8FFBA7D8-5D14-4DFC-91C5-C0B3614F70B9}" dt="2022-02-28T21:08:46.819" v="230" actId="26606"/>
          <ac:spMkLst>
            <pc:docMk/>
            <pc:sldMk cId="1842230087" sldId="477"/>
            <ac:spMk id="75" creationId="{C20C2C41-D9A8-45BE-9E21-91268EC186D8}"/>
          </ac:spMkLst>
        </pc:spChg>
        <pc:spChg chg="add del">
          <ac:chgData name="kursat ymn" userId="47174fbee67923fe" providerId="LiveId" clId="{8FFBA7D8-5D14-4DFC-91C5-C0B3614F70B9}" dt="2022-02-28T21:08:38.291" v="227" actId="26606"/>
          <ac:spMkLst>
            <pc:docMk/>
            <pc:sldMk cId="1842230087" sldId="477"/>
            <ac:spMk id="77" creationId="{A9456821-26B9-4181-B181-305FB820DCC4}"/>
          </ac:spMkLst>
        </pc:spChg>
        <pc:spChg chg="add del">
          <ac:chgData name="kursat ymn" userId="47174fbee67923fe" providerId="LiveId" clId="{8FFBA7D8-5D14-4DFC-91C5-C0B3614F70B9}" dt="2022-02-28T21:08:38.291" v="227" actId="26606"/>
          <ac:spMkLst>
            <pc:docMk/>
            <pc:sldMk cId="1842230087" sldId="477"/>
            <ac:spMk id="79" creationId="{0035D6FE-7FA2-4D67-8767-6F7E98AB1602}"/>
          </ac:spMkLst>
        </pc:spChg>
        <pc:spChg chg="add del">
          <ac:chgData name="kursat ymn" userId="47174fbee67923fe" providerId="LiveId" clId="{8FFBA7D8-5D14-4DFC-91C5-C0B3614F70B9}" dt="2022-02-28T21:08:38.291" v="227" actId="26606"/>
          <ac:spMkLst>
            <pc:docMk/>
            <pc:sldMk cId="1842230087" sldId="477"/>
            <ac:spMk id="81" creationId="{0381C401-8AFE-4396-B195-C21EA1C7FB55}"/>
          </ac:spMkLst>
        </pc:spChg>
        <pc:spChg chg="add del">
          <ac:chgData name="kursat ymn" userId="47174fbee67923fe" providerId="LiveId" clId="{8FFBA7D8-5D14-4DFC-91C5-C0B3614F70B9}" dt="2022-02-28T21:08:46.806" v="229" actId="26606"/>
          <ac:spMkLst>
            <pc:docMk/>
            <pc:sldMk cId="1842230087" sldId="477"/>
            <ac:spMk id="10244" creationId="{2EEE8F11-3582-44B7-9869-F2D26D7DD9D4}"/>
          </ac:spMkLst>
        </pc:spChg>
        <pc:spChg chg="add del">
          <ac:chgData name="kursat ymn" userId="47174fbee67923fe" providerId="LiveId" clId="{8FFBA7D8-5D14-4DFC-91C5-C0B3614F70B9}" dt="2022-02-28T21:08:46.806" v="229" actId="26606"/>
          <ac:spMkLst>
            <pc:docMk/>
            <pc:sldMk cId="1842230087" sldId="477"/>
            <ac:spMk id="10245" creationId="{2141F1CC-6A53-4BCF-9127-AABB52E2497E}"/>
          </ac:spMkLst>
        </pc:spChg>
        <pc:spChg chg="add del">
          <ac:chgData name="kursat ymn" userId="47174fbee67923fe" providerId="LiveId" clId="{8FFBA7D8-5D14-4DFC-91C5-C0B3614F70B9}" dt="2022-02-28T21:08:46.806" v="229" actId="26606"/>
          <ac:spMkLst>
            <pc:docMk/>
            <pc:sldMk cId="1842230087" sldId="477"/>
            <ac:spMk id="10246" creationId="{561B2B49-7142-4CA8-A929-4671548E6A5A}"/>
          </ac:spMkLst>
        </pc:spChg>
        <pc:spChg chg="add">
          <ac:chgData name="kursat ymn" userId="47174fbee67923fe" providerId="LiveId" clId="{8FFBA7D8-5D14-4DFC-91C5-C0B3614F70B9}" dt="2022-02-28T21:08:46.819" v="230" actId="26606"/>
          <ac:spMkLst>
            <pc:docMk/>
            <pc:sldMk cId="1842230087" sldId="477"/>
            <ac:spMk id="10248" creationId="{2EEE8F11-3582-44B7-9869-F2D26D7DD9D4}"/>
          </ac:spMkLst>
        </pc:spChg>
        <pc:spChg chg="add">
          <ac:chgData name="kursat ymn" userId="47174fbee67923fe" providerId="LiveId" clId="{8FFBA7D8-5D14-4DFC-91C5-C0B3614F70B9}" dt="2022-02-28T21:08:46.819" v="230" actId="26606"/>
          <ac:spMkLst>
            <pc:docMk/>
            <pc:sldMk cId="1842230087" sldId="477"/>
            <ac:spMk id="10249" creationId="{2141F1CC-6A53-4BCF-9127-AABB52E2497E}"/>
          </ac:spMkLst>
        </pc:spChg>
        <pc:spChg chg="add">
          <ac:chgData name="kursat ymn" userId="47174fbee67923fe" providerId="LiveId" clId="{8FFBA7D8-5D14-4DFC-91C5-C0B3614F70B9}" dt="2022-02-28T21:08:46.819" v="230" actId="26606"/>
          <ac:spMkLst>
            <pc:docMk/>
            <pc:sldMk cId="1842230087" sldId="477"/>
            <ac:spMk id="10250" creationId="{561B2B49-7142-4CA8-A929-4671548E6A5A}"/>
          </ac:spMkLst>
        </pc:spChg>
        <pc:spChg chg="add">
          <ac:chgData name="kursat ymn" userId="47174fbee67923fe" providerId="LiveId" clId="{8FFBA7D8-5D14-4DFC-91C5-C0B3614F70B9}" dt="2022-02-28T21:08:46.819" v="230" actId="26606"/>
          <ac:spMkLst>
            <pc:docMk/>
            <pc:sldMk cId="1842230087" sldId="477"/>
            <ac:spMk id="10251" creationId="{B38B1FC8-38BF-4066-8F4A-12EEC1C1AF64}"/>
          </ac:spMkLst>
        </pc:spChg>
        <pc:spChg chg="add">
          <ac:chgData name="kursat ymn" userId="47174fbee67923fe" providerId="LiveId" clId="{8FFBA7D8-5D14-4DFC-91C5-C0B3614F70B9}" dt="2022-02-28T21:08:46.819" v="230" actId="26606"/>
          <ac:spMkLst>
            <pc:docMk/>
            <pc:sldMk cId="1842230087" sldId="477"/>
            <ac:spMk id="10252" creationId="{178B4B56-5CC4-4608-A9A9-996108D35B5B}"/>
          </ac:spMkLst>
        </pc:spChg>
        <pc:grpChg chg="add del">
          <ac:chgData name="kursat ymn" userId="47174fbee67923fe" providerId="LiveId" clId="{8FFBA7D8-5D14-4DFC-91C5-C0B3614F70B9}" dt="2022-02-28T21:08:38.291" v="227" actId="26606"/>
          <ac:grpSpMkLst>
            <pc:docMk/>
            <pc:sldMk cId="1842230087" sldId="477"/>
            <ac:grpSpMk id="73" creationId="{B63C2D82-D4FA-4A37-BB01-1E7B21E4FF20}"/>
          </ac:grpSpMkLst>
        </pc:grpChg>
        <pc:picChg chg="ord">
          <ac:chgData name="kursat ymn" userId="47174fbee67923fe" providerId="LiveId" clId="{8FFBA7D8-5D14-4DFC-91C5-C0B3614F70B9}" dt="2022-02-28T21:08:46.819" v="230" actId="26606"/>
          <ac:picMkLst>
            <pc:docMk/>
            <pc:sldMk cId="1842230087" sldId="477"/>
            <ac:picMk id="2" creationId="{25A466F7-7863-404E-8B48-6B12A2A84034}"/>
          </ac:picMkLst>
        </pc:picChg>
        <pc:picChg chg="add mod ord">
          <ac:chgData name="kursat ymn" userId="47174fbee67923fe" providerId="LiveId" clId="{8FFBA7D8-5D14-4DFC-91C5-C0B3614F70B9}" dt="2022-02-28T21:08:51.994" v="232" actId="27614"/>
          <ac:picMkLst>
            <pc:docMk/>
            <pc:sldMk cId="1842230087" sldId="477"/>
            <ac:picMk id="5" creationId="{DC40A651-B3F5-4A43-AD50-C9F205141B11}"/>
          </ac:picMkLst>
        </pc:picChg>
        <pc:picChg chg="add mod ord">
          <ac:chgData name="kursat ymn" userId="47174fbee67923fe" providerId="LiveId" clId="{8FFBA7D8-5D14-4DFC-91C5-C0B3614F70B9}" dt="2022-02-28T21:08:52.084" v="234" actId="27614"/>
          <ac:picMkLst>
            <pc:docMk/>
            <pc:sldMk cId="1842230087" sldId="477"/>
            <ac:picMk id="7" creationId="{D42397F2-70BB-4F97-969E-64BE5BA7004A}"/>
          </ac:picMkLst>
        </pc:picChg>
        <pc:picChg chg="add mod ord">
          <ac:chgData name="kursat ymn" userId="47174fbee67923fe" providerId="LiveId" clId="{8FFBA7D8-5D14-4DFC-91C5-C0B3614F70B9}" dt="2022-02-28T21:08:46.819" v="230" actId="26606"/>
          <ac:picMkLst>
            <pc:docMk/>
            <pc:sldMk cId="1842230087" sldId="477"/>
            <ac:picMk id="10242" creationId="{65EA0D01-13AA-4E9C-AA3C-1701D124F230}"/>
          </ac:picMkLst>
        </pc:picChg>
      </pc:sldChg>
      <pc:sldChg chg="addSp delSp modSp add mod setBg">
        <pc:chgData name="kursat ymn" userId="47174fbee67923fe" providerId="LiveId" clId="{8FFBA7D8-5D14-4DFC-91C5-C0B3614F70B9}" dt="2022-02-28T21:03:12.536" v="174" actId="1076"/>
        <pc:sldMkLst>
          <pc:docMk/>
          <pc:sldMk cId="2607649564" sldId="478"/>
        </pc:sldMkLst>
        <pc:spChg chg="add mod">
          <ac:chgData name="kursat ymn" userId="47174fbee67923fe" providerId="LiveId" clId="{8FFBA7D8-5D14-4DFC-91C5-C0B3614F70B9}" dt="2022-02-28T21:03:12.536" v="174" actId="1076"/>
          <ac:spMkLst>
            <pc:docMk/>
            <pc:sldMk cId="2607649564" sldId="478"/>
            <ac:spMk id="4" creationId="{3436E3F3-B98E-4103-A595-2088B28D2FC3}"/>
          </ac:spMkLst>
        </pc:spChg>
        <pc:spChg chg="add del">
          <ac:chgData name="kursat ymn" userId="47174fbee67923fe" providerId="LiveId" clId="{8FFBA7D8-5D14-4DFC-91C5-C0B3614F70B9}" dt="2022-02-28T21:02:59.277" v="166" actId="26606"/>
          <ac:spMkLst>
            <pc:docMk/>
            <pc:sldMk cId="2607649564" sldId="478"/>
            <ac:spMk id="73" creationId="{5E39A796-BE83-48B1-B33F-35C4A32AAB57}"/>
          </ac:spMkLst>
        </pc:spChg>
        <pc:spChg chg="add del">
          <ac:chgData name="kursat ymn" userId="47174fbee67923fe" providerId="LiveId" clId="{8FFBA7D8-5D14-4DFC-91C5-C0B3614F70B9}" dt="2022-02-28T21:02:59.277" v="166" actId="26606"/>
          <ac:spMkLst>
            <pc:docMk/>
            <pc:sldMk cId="2607649564" sldId="478"/>
            <ac:spMk id="75" creationId="{72F84B47-E267-4194-8194-831DB7B5547F}"/>
          </ac:spMkLst>
        </pc:spChg>
        <pc:spChg chg="add">
          <ac:chgData name="kursat ymn" userId="47174fbee67923fe" providerId="LiveId" clId="{8FFBA7D8-5D14-4DFC-91C5-C0B3614F70B9}" dt="2022-02-28T21:02:59.277" v="167" actId="26606"/>
          <ac:spMkLst>
            <pc:docMk/>
            <pc:sldMk cId="2607649564" sldId="478"/>
            <ac:spMk id="7174" creationId="{CEB41C5C-0F34-4DDA-9D7C-5E717F35F60C}"/>
          </ac:spMkLst>
        </pc:spChg>
        <pc:picChg chg="ord">
          <ac:chgData name="kursat ymn" userId="47174fbee67923fe" providerId="LiveId" clId="{8FFBA7D8-5D14-4DFC-91C5-C0B3614F70B9}" dt="2022-02-28T21:02:59.277" v="167" actId="26606"/>
          <ac:picMkLst>
            <pc:docMk/>
            <pc:sldMk cId="2607649564" sldId="478"/>
            <ac:picMk id="2" creationId="{25A466F7-7863-404E-8B48-6B12A2A84034}"/>
          </ac:picMkLst>
        </pc:picChg>
        <pc:picChg chg="add del mod">
          <ac:chgData name="kursat ymn" userId="47174fbee67923fe" providerId="LiveId" clId="{8FFBA7D8-5D14-4DFC-91C5-C0B3614F70B9}" dt="2022-02-28T21:02:17.164" v="152" actId="21"/>
          <ac:picMkLst>
            <pc:docMk/>
            <pc:sldMk cId="2607649564" sldId="478"/>
            <ac:picMk id="7170" creationId="{1FA832B8-6CDC-4303-B107-8D84D84F7B3C}"/>
          </ac:picMkLst>
        </pc:picChg>
        <pc:picChg chg="add mod">
          <ac:chgData name="kursat ymn" userId="47174fbee67923fe" providerId="LiveId" clId="{8FFBA7D8-5D14-4DFC-91C5-C0B3614F70B9}" dt="2022-02-28T21:02:59.277" v="167" actId="26606"/>
          <ac:picMkLst>
            <pc:docMk/>
            <pc:sldMk cId="2607649564" sldId="478"/>
            <ac:picMk id="7172" creationId="{FCEC711A-E1D8-4FE3-A06E-F35021816DD5}"/>
          </ac:picMkLst>
        </pc:picChg>
        <pc:cxnChg chg="add">
          <ac:chgData name="kursat ymn" userId="47174fbee67923fe" providerId="LiveId" clId="{8FFBA7D8-5D14-4DFC-91C5-C0B3614F70B9}" dt="2022-02-28T21:02:59.277" v="167" actId="26606"/>
          <ac:cxnSpMkLst>
            <pc:docMk/>
            <pc:sldMk cId="2607649564" sldId="478"/>
            <ac:cxnSpMk id="7175" creationId="{57E1E5E6-F385-4E9C-B201-BA5BDE5CAD52}"/>
          </ac:cxnSpMkLst>
        </pc:cxnChg>
      </pc:sldChg>
      <pc:sldChg chg="addSp delSp modSp add mod setBg">
        <pc:chgData name="kursat ymn" userId="47174fbee67923fe" providerId="LiveId" clId="{8FFBA7D8-5D14-4DFC-91C5-C0B3614F70B9}" dt="2022-02-28T21:09:12.373" v="245" actId="113"/>
        <pc:sldMkLst>
          <pc:docMk/>
          <pc:sldMk cId="3737728739" sldId="479"/>
        </pc:sldMkLst>
        <pc:spChg chg="add mod">
          <ac:chgData name="kursat ymn" userId="47174fbee67923fe" providerId="LiveId" clId="{8FFBA7D8-5D14-4DFC-91C5-C0B3614F70B9}" dt="2022-02-28T21:09:12.373" v="245" actId="113"/>
          <ac:spMkLst>
            <pc:docMk/>
            <pc:sldMk cId="3737728739" sldId="479"/>
            <ac:spMk id="4" creationId="{648672B8-4209-49DA-9C87-E42608992193}"/>
          </ac:spMkLst>
        </pc:spChg>
        <pc:spChg chg="add del">
          <ac:chgData name="kursat ymn" userId="47174fbee67923fe" providerId="LiveId" clId="{8FFBA7D8-5D14-4DFC-91C5-C0B3614F70B9}" dt="2022-02-28T21:02:33.096" v="155" actId="26606"/>
          <ac:spMkLst>
            <pc:docMk/>
            <pc:sldMk cId="3737728739" sldId="479"/>
            <ac:spMk id="10" creationId="{5E39A796-BE83-48B1-B33F-35C4A32AAB57}"/>
          </ac:spMkLst>
        </pc:spChg>
        <pc:spChg chg="add del">
          <ac:chgData name="kursat ymn" userId="47174fbee67923fe" providerId="LiveId" clId="{8FFBA7D8-5D14-4DFC-91C5-C0B3614F70B9}" dt="2022-02-28T21:02:33.096" v="155" actId="26606"/>
          <ac:spMkLst>
            <pc:docMk/>
            <pc:sldMk cId="3737728739" sldId="479"/>
            <ac:spMk id="12" creationId="{72F84B47-E267-4194-8194-831DB7B5547F}"/>
          </ac:spMkLst>
        </pc:spChg>
        <pc:spChg chg="add del">
          <ac:chgData name="kursat ymn" userId="47174fbee67923fe" providerId="LiveId" clId="{8FFBA7D8-5D14-4DFC-91C5-C0B3614F70B9}" dt="2022-02-28T21:02:33.632" v="157" actId="26606"/>
          <ac:spMkLst>
            <pc:docMk/>
            <pc:sldMk cId="3737728739" sldId="479"/>
            <ac:spMk id="14" creationId="{4B9FAFB2-BEB5-4848-8018-BCAD99E2E1AA}"/>
          </ac:spMkLst>
        </pc:spChg>
        <pc:spChg chg="add del">
          <ac:chgData name="kursat ymn" userId="47174fbee67923fe" providerId="LiveId" clId="{8FFBA7D8-5D14-4DFC-91C5-C0B3614F70B9}" dt="2022-02-28T21:02:33.632" v="157" actId="26606"/>
          <ac:spMkLst>
            <pc:docMk/>
            <pc:sldMk cId="3737728739" sldId="479"/>
            <ac:spMk id="15" creationId="{C232B152-3720-4D3B-97ED-45CE5483F16F}"/>
          </ac:spMkLst>
        </pc:spChg>
        <pc:spChg chg="add del">
          <ac:chgData name="kursat ymn" userId="47174fbee67923fe" providerId="LiveId" clId="{8FFBA7D8-5D14-4DFC-91C5-C0B3614F70B9}" dt="2022-02-28T21:02:33.632" v="157" actId="26606"/>
          <ac:spMkLst>
            <pc:docMk/>
            <pc:sldMk cId="3737728739" sldId="479"/>
            <ac:spMk id="16" creationId="{11BAB570-FF10-4E96-8A3F-FA9804702B89}"/>
          </ac:spMkLst>
        </pc:spChg>
        <pc:spChg chg="add">
          <ac:chgData name="kursat ymn" userId="47174fbee67923fe" providerId="LiveId" clId="{8FFBA7D8-5D14-4DFC-91C5-C0B3614F70B9}" dt="2022-02-28T21:02:33.638" v="158" actId="26606"/>
          <ac:spMkLst>
            <pc:docMk/>
            <pc:sldMk cId="3737728739" sldId="479"/>
            <ac:spMk id="18" creationId="{5E39A796-BE83-48B1-B33F-35C4A32AAB57}"/>
          </ac:spMkLst>
        </pc:spChg>
        <pc:spChg chg="add">
          <ac:chgData name="kursat ymn" userId="47174fbee67923fe" providerId="LiveId" clId="{8FFBA7D8-5D14-4DFC-91C5-C0B3614F70B9}" dt="2022-02-28T21:02:33.638" v="158" actId="26606"/>
          <ac:spMkLst>
            <pc:docMk/>
            <pc:sldMk cId="3737728739" sldId="479"/>
            <ac:spMk id="19" creationId="{72F84B47-E267-4194-8194-831DB7B5547F}"/>
          </ac:spMkLst>
        </pc:spChg>
        <pc:picChg chg="ord">
          <ac:chgData name="kursat ymn" userId="47174fbee67923fe" providerId="LiveId" clId="{8FFBA7D8-5D14-4DFC-91C5-C0B3614F70B9}" dt="2022-02-28T21:02:33.638" v="158" actId="26606"/>
          <ac:picMkLst>
            <pc:docMk/>
            <pc:sldMk cId="3737728739" sldId="479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02:33.638" v="158" actId="26606"/>
          <ac:picMkLst>
            <pc:docMk/>
            <pc:sldMk cId="3737728739" sldId="479"/>
            <ac:picMk id="5" creationId="{1645A469-468B-4B55-82BA-118C324D20A0}"/>
          </ac:picMkLst>
        </pc:picChg>
      </pc:sldChg>
      <pc:sldChg chg="addSp modSp add mod setBg">
        <pc:chgData name="kursat ymn" userId="47174fbee67923fe" providerId="LiveId" clId="{8FFBA7D8-5D14-4DFC-91C5-C0B3614F70B9}" dt="2022-02-28T21:10:14.301" v="264" actId="113"/>
        <pc:sldMkLst>
          <pc:docMk/>
          <pc:sldMk cId="1838283474" sldId="480"/>
        </pc:sldMkLst>
        <pc:spChg chg="add mod">
          <ac:chgData name="kursat ymn" userId="47174fbee67923fe" providerId="LiveId" clId="{8FFBA7D8-5D14-4DFC-91C5-C0B3614F70B9}" dt="2022-02-28T21:10:14.301" v="264" actId="113"/>
          <ac:spMkLst>
            <pc:docMk/>
            <pc:sldMk cId="1838283474" sldId="480"/>
            <ac:spMk id="4" creationId="{5F869FF4-447C-4A00-BC5A-3F4CA12DEB23}"/>
          </ac:spMkLst>
        </pc:spChg>
        <pc:spChg chg="add">
          <ac:chgData name="kursat ymn" userId="47174fbee67923fe" providerId="LiveId" clId="{8FFBA7D8-5D14-4DFC-91C5-C0B3614F70B9}" dt="2022-02-28T21:09:49.904" v="247" actId="26606"/>
          <ac:spMkLst>
            <pc:docMk/>
            <pc:sldMk cId="1838283474" sldId="480"/>
            <ac:spMk id="71" creationId="{5E39A796-BE83-48B1-B33F-35C4A32AAB57}"/>
          </ac:spMkLst>
        </pc:spChg>
        <pc:spChg chg="add">
          <ac:chgData name="kursat ymn" userId="47174fbee67923fe" providerId="LiveId" clId="{8FFBA7D8-5D14-4DFC-91C5-C0B3614F70B9}" dt="2022-02-28T21:09:49.904" v="247" actId="26606"/>
          <ac:spMkLst>
            <pc:docMk/>
            <pc:sldMk cId="1838283474" sldId="480"/>
            <ac:spMk id="73" creationId="{72F84B47-E267-4194-8194-831DB7B5547F}"/>
          </ac:spMkLst>
        </pc:spChg>
        <pc:picChg chg="ord">
          <ac:chgData name="kursat ymn" userId="47174fbee67923fe" providerId="LiveId" clId="{8FFBA7D8-5D14-4DFC-91C5-C0B3614F70B9}" dt="2022-02-28T21:09:49.904" v="247" actId="26606"/>
          <ac:picMkLst>
            <pc:docMk/>
            <pc:sldMk cId="1838283474" sldId="480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09:49.904" v="247" actId="26606"/>
          <ac:picMkLst>
            <pc:docMk/>
            <pc:sldMk cId="1838283474" sldId="480"/>
            <ac:picMk id="11266" creationId="{9D7CE47E-DB1C-4E75-951D-23E6B3F09D96}"/>
          </ac:picMkLst>
        </pc:picChg>
      </pc:sldChg>
      <pc:sldChg chg="addSp modSp add mod setBg">
        <pc:chgData name="kursat ymn" userId="47174fbee67923fe" providerId="LiveId" clId="{8FFBA7D8-5D14-4DFC-91C5-C0B3614F70B9}" dt="2022-02-28T21:11:01.929" v="277" actId="1076"/>
        <pc:sldMkLst>
          <pc:docMk/>
          <pc:sldMk cId="1464669166" sldId="481"/>
        </pc:sldMkLst>
        <pc:spChg chg="add mod">
          <ac:chgData name="kursat ymn" userId="47174fbee67923fe" providerId="LiveId" clId="{8FFBA7D8-5D14-4DFC-91C5-C0B3614F70B9}" dt="2022-02-28T21:11:01.929" v="277" actId="1076"/>
          <ac:spMkLst>
            <pc:docMk/>
            <pc:sldMk cId="1464669166" sldId="481"/>
            <ac:spMk id="4" creationId="{58F440AF-6561-4093-9801-05F544CC9B28}"/>
          </ac:spMkLst>
        </pc:spChg>
        <pc:spChg chg="add">
          <ac:chgData name="kursat ymn" userId="47174fbee67923fe" providerId="LiveId" clId="{8FFBA7D8-5D14-4DFC-91C5-C0B3614F70B9}" dt="2022-02-28T21:10:48.294" v="266" actId="26606"/>
          <ac:spMkLst>
            <pc:docMk/>
            <pc:sldMk cId="1464669166" sldId="481"/>
            <ac:spMk id="71" creationId="{1A95671B-3CC6-4792-9114-B74FAEA224E6}"/>
          </ac:spMkLst>
        </pc:spChg>
        <pc:picChg chg="ord">
          <ac:chgData name="kursat ymn" userId="47174fbee67923fe" providerId="LiveId" clId="{8FFBA7D8-5D14-4DFC-91C5-C0B3614F70B9}" dt="2022-02-28T21:10:48.294" v="266" actId="26606"/>
          <ac:picMkLst>
            <pc:docMk/>
            <pc:sldMk cId="1464669166" sldId="481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10:48.294" v="266" actId="26606"/>
          <ac:picMkLst>
            <pc:docMk/>
            <pc:sldMk cId="1464669166" sldId="481"/>
            <ac:picMk id="12290" creationId="{ABA977DE-2AAE-45A4-96D7-6281046446AC}"/>
          </ac:picMkLst>
        </pc:picChg>
      </pc:sldChg>
      <pc:sldChg chg="addSp modSp add mod setBg">
        <pc:chgData name="kursat ymn" userId="47174fbee67923fe" providerId="LiveId" clId="{8FFBA7D8-5D14-4DFC-91C5-C0B3614F70B9}" dt="2022-02-28T21:12:00.950" v="287" actId="27636"/>
        <pc:sldMkLst>
          <pc:docMk/>
          <pc:sldMk cId="4064885044" sldId="482"/>
        </pc:sldMkLst>
        <pc:spChg chg="add mod">
          <ac:chgData name="kursat ymn" userId="47174fbee67923fe" providerId="LiveId" clId="{8FFBA7D8-5D14-4DFC-91C5-C0B3614F70B9}" dt="2022-02-28T21:12:00.950" v="287" actId="27636"/>
          <ac:spMkLst>
            <pc:docMk/>
            <pc:sldMk cId="4064885044" sldId="482"/>
            <ac:spMk id="4" creationId="{4BC6AA9D-1E14-4A95-8997-C37257ED3776}"/>
          </ac:spMkLst>
        </pc:spChg>
        <pc:spChg chg="add">
          <ac:chgData name="kursat ymn" userId="47174fbee67923fe" providerId="LiveId" clId="{8FFBA7D8-5D14-4DFC-91C5-C0B3614F70B9}" dt="2022-02-28T21:11:49.074" v="280" actId="26606"/>
          <ac:spMkLst>
            <pc:docMk/>
            <pc:sldMk cId="4064885044" sldId="482"/>
            <ac:spMk id="71" creationId="{46F7435D-E3DB-47B1-BA61-B00ACC83A9DE}"/>
          </ac:spMkLst>
        </pc:spChg>
        <pc:spChg chg="add">
          <ac:chgData name="kursat ymn" userId="47174fbee67923fe" providerId="LiveId" clId="{8FFBA7D8-5D14-4DFC-91C5-C0B3614F70B9}" dt="2022-02-28T21:11:49.074" v="280" actId="26606"/>
          <ac:spMkLst>
            <pc:docMk/>
            <pc:sldMk cId="4064885044" sldId="482"/>
            <ac:spMk id="73" creationId="{F263A0B5-F8C4-4116-809F-78A768EA79A6}"/>
          </ac:spMkLst>
        </pc:spChg>
        <pc:picChg chg="ord">
          <ac:chgData name="kursat ymn" userId="47174fbee67923fe" providerId="LiveId" clId="{8FFBA7D8-5D14-4DFC-91C5-C0B3614F70B9}" dt="2022-02-28T21:11:49.074" v="280" actId="26606"/>
          <ac:picMkLst>
            <pc:docMk/>
            <pc:sldMk cId="4064885044" sldId="482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11:49.074" v="280" actId="26606"/>
          <ac:picMkLst>
            <pc:docMk/>
            <pc:sldMk cId="4064885044" sldId="482"/>
            <ac:picMk id="13314" creationId="{E2902153-E3BE-4506-A84D-9DD2FA90B3A3}"/>
          </ac:picMkLst>
        </pc:picChg>
      </pc:sldChg>
      <pc:sldChg chg="addSp modSp add mod setBg">
        <pc:chgData name="kursat ymn" userId="47174fbee67923fe" providerId="LiveId" clId="{8FFBA7D8-5D14-4DFC-91C5-C0B3614F70B9}" dt="2022-02-28T21:14:08.337" v="295" actId="20577"/>
        <pc:sldMkLst>
          <pc:docMk/>
          <pc:sldMk cId="4071623981" sldId="483"/>
        </pc:sldMkLst>
        <pc:spChg chg="add mod">
          <ac:chgData name="kursat ymn" userId="47174fbee67923fe" providerId="LiveId" clId="{8FFBA7D8-5D14-4DFC-91C5-C0B3614F70B9}" dt="2022-02-28T21:14:08.337" v="295" actId="20577"/>
          <ac:spMkLst>
            <pc:docMk/>
            <pc:sldMk cId="4071623981" sldId="483"/>
            <ac:spMk id="4" creationId="{06FF1C9F-B3E8-4C3D-82C0-DBE6FBC4461F}"/>
          </ac:spMkLst>
        </pc:spChg>
        <pc:spChg chg="add">
          <ac:chgData name="kursat ymn" userId="47174fbee67923fe" providerId="LiveId" clId="{8FFBA7D8-5D14-4DFC-91C5-C0B3614F70B9}" dt="2022-02-28T21:13:58.625" v="292" actId="26606"/>
          <ac:spMkLst>
            <pc:docMk/>
            <pc:sldMk cId="4071623981" sldId="483"/>
            <ac:spMk id="71" creationId="{5E39A796-BE83-48B1-B33F-35C4A32AAB57}"/>
          </ac:spMkLst>
        </pc:spChg>
        <pc:spChg chg="add">
          <ac:chgData name="kursat ymn" userId="47174fbee67923fe" providerId="LiveId" clId="{8FFBA7D8-5D14-4DFC-91C5-C0B3614F70B9}" dt="2022-02-28T21:13:58.625" v="292" actId="26606"/>
          <ac:spMkLst>
            <pc:docMk/>
            <pc:sldMk cId="4071623981" sldId="483"/>
            <ac:spMk id="73" creationId="{72F84B47-E267-4194-8194-831DB7B5547F}"/>
          </ac:spMkLst>
        </pc:spChg>
        <pc:picChg chg="ord">
          <ac:chgData name="kursat ymn" userId="47174fbee67923fe" providerId="LiveId" clId="{8FFBA7D8-5D14-4DFC-91C5-C0B3614F70B9}" dt="2022-02-28T21:13:58.625" v="292" actId="26606"/>
          <ac:picMkLst>
            <pc:docMk/>
            <pc:sldMk cId="4071623981" sldId="483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13:58.625" v="292" actId="26606"/>
          <ac:picMkLst>
            <pc:docMk/>
            <pc:sldMk cId="4071623981" sldId="483"/>
            <ac:picMk id="14338" creationId="{14E7C466-B431-42C4-9911-68C5C021B9A2}"/>
          </ac:picMkLst>
        </pc:picChg>
      </pc:sldChg>
      <pc:sldChg chg="addSp modSp add mod setBg">
        <pc:chgData name="kursat ymn" userId="47174fbee67923fe" providerId="LiveId" clId="{8FFBA7D8-5D14-4DFC-91C5-C0B3614F70B9}" dt="2022-02-28T21:15:19.665" v="308" actId="1076"/>
        <pc:sldMkLst>
          <pc:docMk/>
          <pc:sldMk cId="1484077606" sldId="484"/>
        </pc:sldMkLst>
        <pc:spChg chg="add mod">
          <ac:chgData name="kursat ymn" userId="47174fbee67923fe" providerId="LiveId" clId="{8FFBA7D8-5D14-4DFC-91C5-C0B3614F70B9}" dt="2022-02-28T21:15:19.665" v="308" actId="1076"/>
          <ac:spMkLst>
            <pc:docMk/>
            <pc:sldMk cId="1484077606" sldId="484"/>
            <ac:spMk id="4" creationId="{912AFFD8-F2F3-4D97-98EA-1BC7FD19CF20}"/>
          </ac:spMkLst>
        </pc:spChg>
        <pc:spChg chg="add">
          <ac:chgData name="kursat ymn" userId="47174fbee67923fe" providerId="LiveId" clId="{8FFBA7D8-5D14-4DFC-91C5-C0B3614F70B9}" dt="2022-02-28T21:15:00.638" v="297" actId="26606"/>
          <ac:spMkLst>
            <pc:docMk/>
            <pc:sldMk cId="1484077606" sldId="484"/>
            <ac:spMk id="10" creationId="{5E39A796-BE83-48B1-B33F-35C4A32AAB57}"/>
          </ac:spMkLst>
        </pc:spChg>
        <pc:spChg chg="add">
          <ac:chgData name="kursat ymn" userId="47174fbee67923fe" providerId="LiveId" clId="{8FFBA7D8-5D14-4DFC-91C5-C0B3614F70B9}" dt="2022-02-28T21:15:00.638" v="297" actId="26606"/>
          <ac:spMkLst>
            <pc:docMk/>
            <pc:sldMk cId="1484077606" sldId="484"/>
            <ac:spMk id="12" creationId="{72F84B47-E267-4194-8194-831DB7B5547F}"/>
          </ac:spMkLst>
        </pc:spChg>
        <pc:picChg chg="ord">
          <ac:chgData name="kursat ymn" userId="47174fbee67923fe" providerId="LiveId" clId="{8FFBA7D8-5D14-4DFC-91C5-C0B3614F70B9}" dt="2022-02-28T21:15:00.638" v="297" actId="26606"/>
          <ac:picMkLst>
            <pc:docMk/>
            <pc:sldMk cId="1484077606" sldId="484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15:00.638" v="297" actId="26606"/>
          <ac:picMkLst>
            <pc:docMk/>
            <pc:sldMk cId="1484077606" sldId="484"/>
            <ac:picMk id="5" creationId="{56C93AF8-E1D3-4B77-9049-D77681972747}"/>
          </ac:picMkLst>
        </pc:picChg>
      </pc:sldChg>
      <pc:sldChg chg="addSp delSp modSp add mod setBg">
        <pc:chgData name="kursat ymn" userId="47174fbee67923fe" providerId="LiveId" clId="{8FFBA7D8-5D14-4DFC-91C5-C0B3614F70B9}" dt="2022-02-28T21:16:32.597" v="319" actId="403"/>
        <pc:sldMkLst>
          <pc:docMk/>
          <pc:sldMk cId="1853913625" sldId="485"/>
        </pc:sldMkLst>
        <pc:spChg chg="add mod">
          <ac:chgData name="kursat ymn" userId="47174fbee67923fe" providerId="LiveId" clId="{8FFBA7D8-5D14-4DFC-91C5-C0B3614F70B9}" dt="2022-02-28T21:16:32.597" v="319" actId="403"/>
          <ac:spMkLst>
            <pc:docMk/>
            <pc:sldMk cId="1853913625" sldId="485"/>
            <ac:spMk id="4" creationId="{9CE07DEA-B1BE-4B58-8AF3-78CF58E8E6DC}"/>
          </ac:spMkLst>
        </pc:spChg>
        <pc:spChg chg="add">
          <ac:chgData name="kursat ymn" userId="47174fbee67923fe" providerId="LiveId" clId="{8FFBA7D8-5D14-4DFC-91C5-C0B3614F70B9}" dt="2022-02-28T21:16:22.705" v="314" actId="26606"/>
          <ac:spMkLst>
            <pc:docMk/>
            <pc:sldMk cId="1853913625" sldId="485"/>
            <ac:spMk id="75" creationId="{70BDD0CE-06A4-404B-8A13-580229C1C923}"/>
          </ac:spMkLst>
        </pc:spChg>
        <pc:spChg chg="add">
          <ac:chgData name="kursat ymn" userId="47174fbee67923fe" providerId="LiveId" clId="{8FFBA7D8-5D14-4DFC-91C5-C0B3614F70B9}" dt="2022-02-28T21:16:22.705" v="314" actId="26606"/>
          <ac:spMkLst>
            <pc:docMk/>
            <pc:sldMk cId="1853913625" sldId="485"/>
            <ac:spMk id="77" creationId="{EE9899FA-8881-472C-AA59-D08A89CA8AEF}"/>
          </ac:spMkLst>
        </pc:spChg>
        <pc:spChg chg="add">
          <ac:chgData name="kursat ymn" userId="47174fbee67923fe" providerId="LiveId" clId="{8FFBA7D8-5D14-4DFC-91C5-C0B3614F70B9}" dt="2022-02-28T21:16:22.705" v="314" actId="26606"/>
          <ac:spMkLst>
            <pc:docMk/>
            <pc:sldMk cId="1853913625" sldId="485"/>
            <ac:spMk id="79" creationId="{080B7D90-3DF1-4514-B26D-616BE35553C9}"/>
          </ac:spMkLst>
        </pc:spChg>
        <pc:picChg chg="ord">
          <ac:chgData name="kursat ymn" userId="47174fbee67923fe" providerId="LiveId" clId="{8FFBA7D8-5D14-4DFC-91C5-C0B3614F70B9}" dt="2022-02-28T21:16:22.705" v="314" actId="26606"/>
          <ac:picMkLst>
            <pc:docMk/>
            <pc:sldMk cId="1853913625" sldId="485"/>
            <ac:picMk id="2" creationId="{25A466F7-7863-404E-8B48-6B12A2A84034}"/>
          </ac:picMkLst>
        </pc:picChg>
        <pc:picChg chg="add del">
          <ac:chgData name="kursat ymn" userId="47174fbee67923fe" providerId="LiveId" clId="{8FFBA7D8-5D14-4DFC-91C5-C0B3614F70B9}" dt="2022-02-28T21:16:14.514" v="312" actId="21"/>
          <ac:picMkLst>
            <pc:docMk/>
            <pc:sldMk cId="1853913625" sldId="485"/>
            <ac:picMk id="15362" creationId="{8690AD3F-8C67-4352-983A-759A485ADA13}"/>
          </ac:picMkLst>
        </pc:picChg>
        <pc:picChg chg="add mod">
          <ac:chgData name="kursat ymn" userId="47174fbee67923fe" providerId="LiveId" clId="{8FFBA7D8-5D14-4DFC-91C5-C0B3614F70B9}" dt="2022-02-28T21:16:22.705" v="314" actId="26606"/>
          <ac:picMkLst>
            <pc:docMk/>
            <pc:sldMk cId="1853913625" sldId="485"/>
            <ac:picMk id="15364" creationId="{420F4DB1-38DB-43F9-A957-389798D487C1}"/>
          </ac:picMkLst>
        </pc:picChg>
        <pc:picChg chg="add mod">
          <ac:chgData name="kursat ymn" userId="47174fbee67923fe" providerId="LiveId" clId="{8FFBA7D8-5D14-4DFC-91C5-C0B3614F70B9}" dt="2022-02-28T21:16:22.705" v="314" actId="26606"/>
          <ac:picMkLst>
            <pc:docMk/>
            <pc:sldMk cId="1853913625" sldId="485"/>
            <ac:picMk id="15366" creationId="{88392ACD-3805-4FC2-B389-E579E493A62C}"/>
          </ac:picMkLst>
        </pc:picChg>
      </pc:sldChg>
      <pc:sldChg chg="addSp modSp add mod setBg">
        <pc:chgData name="kursat ymn" userId="47174fbee67923fe" providerId="LiveId" clId="{8FFBA7D8-5D14-4DFC-91C5-C0B3614F70B9}" dt="2022-02-28T21:17:49.688" v="331" actId="26606"/>
        <pc:sldMkLst>
          <pc:docMk/>
          <pc:sldMk cId="809589508" sldId="486"/>
        </pc:sldMkLst>
        <pc:spChg chg="add mod">
          <ac:chgData name="kursat ymn" userId="47174fbee67923fe" providerId="LiveId" clId="{8FFBA7D8-5D14-4DFC-91C5-C0B3614F70B9}" dt="2022-02-28T21:17:49.688" v="331" actId="26606"/>
          <ac:spMkLst>
            <pc:docMk/>
            <pc:sldMk cId="809589508" sldId="486"/>
            <ac:spMk id="4" creationId="{A8B612C1-5DC4-4966-A1A0-02946FFA0B0B}"/>
          </ac:spMkLst>
        </pc:spChg>
        <pc:spChg chg="add">
          <ac:chgData name="kursat ymn" userId="47174fbee67923fe" providerId="LiveId" clId="{8FFBA7D8-5D14-4DFC-91C5-C0B3614F70B9}" dt="2022-02-28T21:17:49.688" v="331" actId="26606"/>
          <ac:spMkLst>
            <pc:docMk/>
            <pc:sldMk cId="809589508" sldId="486"/>
            <ac:spMk id="10" creationId="{5E39A796-BE83-48B1-B33F-35C4A32AAB57}"/>
          </ac:spMkLst>
        </pc:spChg>
        <pc:spChg chg="add">
          <ac:chgData name="kursat ymn" userId="47174fbee67923fe" providerId="LiveId" clId="{8FFBA7D8-5D14-4DFC-91C5-C0B3614F70B9}" dt="2022-02-28T21:17:49.688" v="331" actId="26606"/>
          <ac:spMkLst>
            <pc:docMk/>
            <pc:sldMk cId="809589508" sldId="486"/>
            <ac:spMk id="12" creationId="{72F84B47-E267-4194-8194-831DB7B5547F}"/>
          </ac:spMkLst>
        </pc:spChg>
        <pc:picChg chg="ord">
          <ac:chgData name="kursat ymn" userId="47174fbee67923fe" providerId="LiveId" clId="{8FFBA7D8-5D14-4DFC-91C5-C0B3614F70B9}" dt="2022-02-28T21:17:49.688" v="331" actId="26606"/>
          <ac:picMkLst>
            <pc:docMk/>
            <pc:sldMk cId="809589508" sldId="486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17:49.688" v="331" actId="26606"/>
          <ac:picMkLst>
            <pc:docMk/>
            <pc:sldMk cId="809589508" sldId="486"/>
            <ac:picMk id="5" creationId="{B75F7217-A162-4BB6-8D84-2C29B243C097}"/>
          </ac:picMkLst>
        </pc:picChg>
      </pc:sldChg>
      <pc:sldChg chg="addSp modSp add mod setBg">
        <pc:chgData name="kursat ymn" userId="47174fbee67923fe" providerId="LiveId" clId="{8FFBA7D8-5D14-4DFC-91C5-C0B3614F70B9}" dt="2022-02-28T21:19:14.928" v="347" actId="113"/>
        <pc:sldMkLst>
          <pc:docMk/>
          <pc:sldMk cId="1588225963" sldId="487"/>
        </pc:sldMkLst>
        <pc:spChg chg="add mod ord">
          <ac:chgData name="kursat ymn" userId="47174fbee67923fe" providerId="LiveId" clId="{8FFBA7D8-5D14-4DFC-91C5-C0B3614F70B9}" dt="2022-02-28T21:19:14.928" v="347" actId="113"/>
          <ac:spMkLst>
            <pc:docMk/>
            <pc:sldMk cId="1588225963" sldId="487"/>
            <ac:spMk id="4" creationId="{8246BD19-565F-4835-92C1-1ECA7677C148}"/>
          </ac:spMkLst>
        </pc:spChg>
        <pc:spChg chg="add">
          <ac:chgData name="kursat ymn" userId="47174fbee67923fe" providerId="LiveId" clId="{8FFBA7D8-5D14-4DFC-91C5-C0B3614F70B9}" dt="2022-02-28T21:18:48.821" v="333" actId="26606"/>
          <ac:spMkLst>
            <pc:docMk/>
            <pc:sldMk cId="1588225963" sldId="487"/>
            <ac:spMk id="71" creationId="{84ECDE7A-6944-466D-8FFE-149A29BA6BAE}"/>
          </ac:spMkLst>
        </pc:spChg>
        <pc:spChg chg="add">
          <ac:chgData name="kursat ymn" userId="47174fbee67923fe" providerId="LiveId" clId="{8FFBA7D8-5D14-4DFC-91C5-C0B3614F70B9}" dt="2022-02-28T21:18:48.821" v="333" actId="26606"/>
          <ac:spMkLst>
            <pc:docMk/>
            <pc:sldMk cId="1588225963" sldId="487"/>
            <ac:spMk id="73" creationId="{B3420082-9415-44EC-802E-C77D71D59C57}"/>
          </ac:spMkLst>
        </pc:spChg>
        <pc:spChg chg="add">
          <ac:chgData name="kursat ymn" userId="47174fbee67923fe" providerId="LiveId" clId="{8FFBA7D8-5D14-4DFC-91C5-C0B3614F70B9}" dt="2022-02-28T21:18:48.821" v="333" actId="26606"/>
          <ac:spMkLst>
            <pc:docMk/>
            <pc:sldMk cId="1588225963" sldId="487"/>
            <ac:spMk id="75" creationId="{55A52C45-1FCB-4636-A80F-2849B8226C01}"/>
          </ac:spMkLst>
        </pc:spChg>
        <pc:spChg chg="add">
          <ac:chgData name="kursat ymn" userId="47174fbee67923fe" providerId="LiveId" clId="{8FFBA7D8-5D14-4DFC-91C5-C0B3614F70B9}" dt="2022-02-28T21:18:48.821" v="333" actId="26606"/>
          <ac:spMkLst>
            <pc:docMk/>
            <pc:sldMk cId="1588225963" sldId="487"/>
            <ac:spMk id="77" creationId="{768EB4DD-3704-43AD-92B3-C4E0C6EA92CB}"/>
          </ac:spMkLst>
        </pc:spChg>
        <pc:picChg chg="ord">
          <ac:chgData name="kursat ymn" userId="47174fbee67923fe" providerId="LiveId" clId="{8FFBA7D8-5D14-4DFC-91C5-C0B3614F70B9}" dt="2022-02-28T21:18:48.821" v="333" actId="26606"/>
          <ac:picMkLst>
            <pc:docMk/>
            <pc:sldMk cId="1588225963" sldId="487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18:48.821" v="333" actId="26606"/>
          <ac:picMkLst>
            <pc:docMk/>
            <pc:sldMk cId="1588225963" sldId="487"/>
            <ac:picMk id="19458" creationId="{F12C0FBA-7B1A-4BD0-B7BA-5A96C97EEA8C}"/>
          </ac:picMkLst>
        </pc:picChg>
      </pc:sldChg>
      <pc:sldChg chg="addSp delSp modSp add mod setBg">
        <pc:chgData name="kursat ymn" userId="47174fbee67923fe" providerId="LiveId" clId="{8FFBA7D8-5D14-4DFC-91C5-C0B3614F70B9}" dt="2022-02-28T21:20:09.216" v="361" actId="27636"/>
        <pc:sldMkLst>
          <pc:docMk/>
          <pc:sldMk cId="1127958528" sldId="488"/>
        </pc:sldMkLst>
        <pc:spChg chg="add mod ord">
          <ac:chgData name="kursat ymn" userId="47174fbee67923fe" providerId="LiveId" clId="{8FFBA7D8-5D14-4DFC-91C5-C0B3614F70B9}" dt="2022-02-28T21:20:09.216" v="361" actId="27636"/>
          <ac:spMkLst>
            <pc:docMk/>
            <pc:sldMk cId="1127958528" sldId="488"/>
            <ac:spMk id="4" creationId="{7BE4495B-9C1B-4465-A85A-F42FB97B3B5C}"/>
          </ac:spMkLst>
        </pc:spChg>
        <pc:spChg chg="add del">
          <ac:chgData name="kursat ymn" userId="47174fbee67923fe" providerId="LiveId" clId="{8FFBA7D8-5D14-4DFC-91C5-C0B3614F70B9}" dt="2022-02-28T21:19:48.103" v="351" actId="26606"/>
          <ac:spMkLst>
            <pc:docMk/>
            <pc:sldMk cId="1127958528" sldId="488"/>
            <ac:spMk id="73" creationId="{84ECDE7A-6944-466D-8FFE-149A29BA6BAE}"/>
          </ac:spMkLst>
        </pc:spChg>
        <pc:spChg chg="add del">
          <ac:chgData name="kursat ymn" userId="47174fbee67923fe" providerId="LiveId" clId="{8FFBA7D8-5D14-4DFC-91C5-C0B3614F70B9}" dt="2022-02-28T21:19:48.103" v="351" actId="26606"/>
          <ac:spMkLst>
            <pc:docMk/>
            <pc:sldMk cId="1127958528" sldId="488"/>
            <ac:spMk id="75" creationId="{B3420082-9415-44EC-802E-C77D71D59C57}"/>
          </ac:spMkLst>
        </pc:spChg>
        <pc:spChg chg="add del">
          <ac:chgData name="kursat ymn" userId="47174fbee67923fe" providerId="LiveId" clId="{8FFBA7D8-5D14-4DFC-91C5-C0B3614F70B9}" dt="2022-02-28T21:19:48.103" v="351" actId="26606"/>
          <ac:spMkLst>
            <pc:docMk/>
            <pc:sldMk cId="1127958528" sldId="488"/>
            <ac:spMk id="77" creationId="{55A52C45-1FCB-4636-A80F-2849B8226C01}"/>
          </ac:spMkLst>
        </pc:spChg>
        <pc:spChg chg="add del">
          <ac:chgData name="kursat ymn" userId="47174fbee67923fe" providerId="LiveId" clId="{8FFBA7D8-5D14-4DFC-91C5-C0B3614F70B9}" dt="2022-02-28T21:19:48.103" v="351" actId="26606"/>
          <ac:spMkLst>
            <pc:docMk/>
            <pc:sldMk cId="1127958528" sldId="488"/>
            <ac:spMk id="79" creationId="{768EB4DD-3704-43AD-92B3-C4E0C6EA92CB}"/>
          </ac:spMkLst>
        </pc:spChg>
        <pc:spChg chg="add del">
          <ac:chgData name="kursat ymn" userId="47174fbee67923fe" providerId="LiveId" clId="{8FFBA7D8-5D14-4DFC-91C5-C0B3614F70B9}" dt="2022-02-28T21:19:59.242" v="353" actId="26606"/>
          <ac:spMkLst>
            <pc:docMk/>
            <pc:sldMk cId="1127958528" sldId="488"/>
            <ac:spMk id="16390" creationId="{8FC9BE17-9A7B-462D-AE50-3D8777387304}"/>
          </ac:spMkLst>
        </pc:spChg>
        <pc:spChg chg="add del">
          <ac:chgData name="kursat ymn" userId="47174fbee67923fe" providerId="LiveId" clId="{8FFBA7D8-5D14-4DFC-91C5-C0B3614F70B9}" dt="2022-02-28T21:19:59.242" v="353" actId="26606"/>
          <ac:spMkLst>
            <pc:docMk/>
            <pc:sldMk cId="1127958528" sldId="488"/>
            <ac:spMk id="16391" creationId="{3EBE8569-6AEC-4B8C-8D53-2DE337CDBA65}"/>
          </ac:spMkLst>
        </pc:spChg>
        <pc:spChg chg="add del">
          <ac:chgData name="kursat ymn" userId="47174fbee67923fe" providerId="LiveId" clId="{8FFBA7D8-5D14-4DFC-91C5-C0B3614F70B9}" dt="2022-02-28T21:19:59.242" v="353" actId="26606"/>
          <ac:spMkLst>
            <pc:docMk/>
            <pc:sldMk cId="1127958528" sldId="488"/>
            <ac:spMk id="16392" creationId="{55D4142C-5077-457F-A6AD-3FECFDB39685}"/>
          </ac:spMkLst>
        </pc:spChg>
        <pc:spChg chg="add del">
          <ac:chgData name="kursat ymn" userId="47174fbee67923fe" providerId="LiveId" clId="{8FFBA7D8-5D14-4DFC-91C5-C0B3614F70B9}" dt="2022-02-28T21:19:59.242" v="353" actId="26606"/>
          <ac:spMkLst>
            <pc:docMk/>
            <pc:sldMk cId="1127958528" sldId="488"/>
            <ac:spMk id="16393" creationId="{7A5F0580-5EE9-419F-96EE-B6529EF6E7D0}"/>
          </ac:spMkLst>
        </pc:spChg>
        <pc:spChg chg="add">
          <ac:chgData name="kursat ymn" userId="47174fbee67923fe" providerId="LiveId" clId="{8FFBA7D8-5D14-4DFC-91C5-C0B3614F70B9}" dt="2022-02-28T21:19:59.250" v="354" actId="26606"/>
          <ac:spMkLst>
            <pc:docMk/>
            <pc:sldMk cId="1127958528" sldId="488"/>
            <ac:spMk id="16395" creationId="{5E39A796-BE83-48B1-B33F-35C4A32AAB57}"/>
          </ac:spMkLst>
        </pc:spChg>
        <pc:spChg chg="add">
          <ac:chgData name="kursat ymn" userId="47174fbee67923fe" providerId="LiveId" clId="{8FFBA7D8-5D14-4DFC-91C5-C0B3614F70B9}" dt="2022-02-28T21:19:59.250" v="354" actId="26606"/>
          <ac:spMkLst>
            <pc:docMk/>
            <pc:sldMk cId="1127958528" sldId="488"/>
            <ac:spMk id="16396" creationId="{72F84B47-E267-4194-8194-831DB7B5547F}"/>
          </ac:spMkLst>
        </pc:spChg>
        <pc:picChg chg="ord">
          <ac:chgData name="kursat ymn" userId="47174fbee67923fe" providerId="LiveId" clId="{8FFBA7D8-5D14-4DFC-91C5-C0B3614F70B9}" dt="2022-02-28T21:19:59.250" v="354" actId="26606"/>
          <ac:picMkLst>
            <pc:docMk/>
            <pc:sldMk cId="1127958528" sldId="488"/>
            <ac:picMk id="2" creationId="{25A466F7-7863-404E-8B48-6B12A2A84034}"/>
          </ac:picMkLst>
        </pc:picChg>
        <pc:picChg chg="add del">
          <ac:chgData name="kursat ymn" userId="47174fbee67923fe" providerId="LiveId" clId="{8FFBA7D8-5D14-4DFC-91C5-C0B3614F70B9}" dt="2022-02-28T21:19:42.836" v="349" actId="21"/>
          <ac:picMkLst>
            <pc:docMk/>
            <pc:sldMk cId="1127958528" sldId="488"/>
            <ac:picMk id="16386" creationId="{108E72EB-C9B2-439E-B1AC-01D3CC7875D0}"/>
          </ac:picMkLst>
        </pc:picChg>
        <pc:picChg chg="add mod">
          <ac:chgData name="kursat ymn" userId="47174fbee67923fe" providerId="LiveId" clId="{8FFBA7D8-5D14-4DFC-91C5-C0B3614F70B9}" dt="2022-02-28T21:19:59.250" v="354" actId="26606"/>
          <ac:picMkLst>
            <pc:docMk/>
            <pc:sldMk cId="1127958528" sldId="488"/>
            <ac:picMk id="16388" creationId="{0D98E01B-C2DC-4BB2-8BB4-BA43874EE81A}"/>
          </ac:picMkLst>
        </pc:picChg>
      </pc:sldChg>
      <pc:sldChg chg="addSp modSp add mod setBg">
        <pc:chgData name="kursat ymn" userId="47174fbee67923fe" providerId="LiveId" clId="{8FFBA7D8-5D14-4DFC-91C5-C0B3614F70B9}" dt="2022-02-28T21:21:27.835" v="394" actId="12"/>
        <pc:sldMkLst>
          <pc:docMk/>
          <pc:sldMk cId="3346728459" sldId="489"/>
        </pc:sldMkLst>
        <pc:spChg chg="add mod ord">
          <ac:chgData name="kursat ymn" userId="47174fbee67923fe" providerId="LiveId" clId="{8FFBA7D8-5D14-4DFC-91C5-C0B3614F70B9}" dt="2022-02-28T21:21:21.155" v="391" actId="1076"/>
          <ac:spMkLst>
            <pc:docMk/>
            <pc:sldMk cId="3346728459" sldId="489"/>
            <ac:spMk id="4" creationId="{94059E09-96D4-44A7-AD32-9DB5E87FBCF0}"/>
          </ac:spMkLst>
        </pc:spChg>
        <pc:spChg chg="add mod">
          <ac:chgData name="kursat ymn" userId="47174fbee67923fe" providerId="LiveId" clId="{8FFBA7D8-5D14-4DFC-91C5-C0B3614F70B9}" dt="2022-02-28T21:21:27.835" v="394" actId="12"/>
          <ac:spMkLst>
            <pc:docMk/>
            <pc:sldMk cId="3346728459" sldId="489"/>
            <ac:spMk id="8" creationId="{94669A83-6AF2-4694-BCC9-9B1D800A03D4}"/>
          </ac:spMkLst>
        </pc:spChg>
        <pc:spChg chg="add">
          <ac:chgData name="kursat ymn" userId="47174fbee67923fe" providerId="LiveId" clId="{8FFBA7D8-5D14-4DFC-91C5-C0B3614F70B9}" dt="2022-02-28T21:20:27.639" v="365" actId="26606"/>
          <ac:spMkLst>
            <pc:docMk/>
            <pc:sldMk cId="3346728459" sldId="489"/>
            <ac:spMk id="71" creationId="{5AAE9118-0436-4488-AC4A-C14DF6A7B6B1}"/>
          </ac:spMkLst>
        </pc:spChg>
        <pc:spChg chg="add">
          <ac:chgData name="kursat ymn" userId="47174fbee67923fe" providerId="LiveId" clId="{8FFBA7D8-5D14-4DFC-91C5-C0B3614F70B9}" dt="2022-02-28T21:20:27.639" v="365" actId="26606"/>
          <ac:spMkLst>
            <pc:docMk/>
            <pc:sldMk cId="3346728459" sldId="489"/>
            <ac:spMk id="73" creationId="{07A0C51E-5464-4470-855E-CA530A59BF98}"/>
          </ac:spMkLst>
        </pc:spChg>
        <pc:picChg chg="ord">
          <ac:chgData name="kursat ymn" userId="47174fbee67923fe" providerId="LiveId" clId="{8FFBA7D8-5D14-4DFC-91C5-C0B3614F70B9}" dt="2022-02-28T21:20:27.639" v="365" actId="26606"/>
          <ac:picMkLst>
            <pc:docMk/>
            <pc:sldMk cId="3346728459" sldId="489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2-28T21:20:27.639" v="365" actId="26606"/>
          <ac:picMkLst>
            <pc:docMk/>
            <pc:sldMk cId="3346728459" sldId="489"/>
            <ac:picMk id="18434" creationId="{B991BF17-70D9-4804-B15F-B1EDC9516020}"/>
          </ac:picMkLst>
        </pc:picChg>
      </pc:sldChg>
      <pc:sldChg chg="addSp modSp new mod setBg">
        <pc:chgData name="kursat ymn" userId="47174fbee67923fe" providerId="LiveId" clId="{8FFBA7D8-5D14-4DFC-91C5-C0B3614F70B9}" dt="2022-02-28T21:01:16.496" v="147" actId="26606"/>
        <pc:sldMkLst>
          <pc:docMk/>
          <pc:sldMk cId="1785963844" sldId="490"/>
        </pc:sldMkLst>
        <pc:spChg chg="add">
          <ac:chgData name="kursat ymn" userId="47174fbee67923fe" providerId="LiveId" clId="{8FFBA7D8-5D14-4DFC-91C5-C0B3614F70B9}" dt="2022-02-28T21:01:16.496" v="147" actId="26606"/>
          <ac:spMkLst>
            <pc:docMk/>
            <pc:sldMk cId="1785963844" sldId="490"/>
            <ac:spMk id="71" creationId="{32BC26D8-82FB-445E-AA49-62A77D7C1EE0}"/>
          </ac:spMkLst>
        </pc:spChg>
        <pc:spChg chg="add">
          <ac:chgData name="kursat ymn" userId="47174fbee67923fe" providerId="LiveId" clId="{8FFBA7D8-5D14-4DFC-91C5-C0B3614F70B9}" dt="2022-02-28T21:01:16.496" v="147" actId="26606"/>
          <ac:spMkLst>
            <pc:docMk/>
            <pc:sldMk cId="1785963844" sldId="490"/>
            <ac:spMk id="73" creationId="{CB44330D-EA18-4254-AA95-EB49948539B8}"/>
          </ac:spMkLst>
        </pc:spChg>
        <pc:picChg chg="add mod">
          <ac:chgData name="kursat ymn" userId="47174fbee67923fe" providerId="LiveId" clId="{8FFBA7D8-5D14-4DFC-91C5-C0B3614F70B9}" dt="2022-02-28T21:01:16.496" v="147" actId="26606"/>
          <ac:picMkLst>
            <pc:docMk/>
            <pc:sldMk cId="1785963844" sldId="490"/>
            <ac:picMk id="6146" creationId="{6532E120-6382-4C85-A580-182772D523F2}"/>
          </ac:picMkLst>
        </pc:picChg>
      </pc:sldChg>
      <pc:sldChg chg="addSp modSp new mod setBg">
        <pc:chgData name="kursat ymn" userId="47174fbee67923fe" providerId="LiveId" clId="{8FFBA7D8-5D14-4DFC-91C5-C0B3614F70B9}" dt="2022-02-28T21:13:19.536" v="290" actId="26606"/>
        <pc:sldMkLst>
          <pc:docMk/>
          <pc:sldMk cId="2407484584" sldId="491"/>
        </pc:sldMkLst>
        <pc:picChg chg="add mod">
          <ac:chgData name="kursat ymn" userId="47174fbee67923fe" providerId="LiveId" clId="{8FFBA7D8-5D14-4DFC-91C5-C0B3614F70B9}" dt="2022-02-28T21:13:19.536" v="290" actId="26606"/>
          <ac:picMkLst>
            <pc:docMk/>
            <pc:sldMk cId="2407484584" sldId="491"/>
            <ac:picMk id="3" creationId="{2868B392-E53A-4A69-A4D4-72E0BAA81639}"/>
          </ac:picMkLst>
        </pc:picChg>
      </pc:sldChg>
      <pc:sldChg chg="addSp delSp modSp add mod setBg">
        <pc:chgData name="kursat ymn" userId="47174fbee67923fe" providerId="LiveId" clId="{8FFBA7D8-5D14-4DFC-91C5-C0B3614F70B9}" dt="2022-03-02T06:52:39.136" v="507" actId="14100"/>
        <pc:sldMkLst>
          <pc:docMk/>
          <pc:sldMk cId="1710356380" sldId="492"/>
        </pc:sldMkLst>
        <pc:spChg chg="add">
          <ac:chgData name="kursat ymn" userId="47174fbee67923fe" providerId="LiveId" clId="{8FFBA7D8-5D14-4DFC-91C5-C0B3614F70B9}" dt="2022-03-02T06:52:36.182" v="505" actId="26606"/>
          <ac:spMkLst>
            <pc:docMk/>
            <pc:sldMk cId="1710356380" sldId="492"/>
            <ac:spMk id="10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2:36.182" v="505" actId="26606"/>
          <ac:spMkLst>
            <pc:docMk/>
            <pc:sldMk cId="1710356380" sldId="492"/>
            <ac:spMk id="12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2:36.182" v="505" actId="26606"/>
          <ac:grpSpMkLst>
            <pc:docMk/>
            <pc:sldMk cId="1710356380" sldId="492"/>
            <ac:grpSpMk id="14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2:36.182" v="505" actId="26606"/>
          <ac:picMkLst>
            <pc:docMk/>
            <pc:sldMk cId="1710356380" sldId="492"/>
            <ac:picMk id="2" creationId="{25A466F7-7863-404E-8B48-6B12A2A84034}"/>
          </ac:picMkLst>
        </pc:picChg>
        <pc:picChg chg="del">
          <ac:chgData name="kursat ymn" userId="47174fbee67923fe" providerId="LiveId" clId="{8FFBA7D8-5D14-4DFC-91C5-C0B3614F70B9}" dt="2022-03-02T06:52:14.610" v="495" actId="478"/>
          <ac:picMkLst>
            <pc:docMk/>
            <pc:sldMk cId="1710356380" sldId="492"/>
            <ac:picMk id="3" creationId="{CA07812A-D48B-4AC2-BD72-ACF422742097}"/>
          </ac:picMkLst>
        </pc:picChg>
        <pc:picChg chg="del">
          <ac:chgData name="kursat ymn" userId="47174fbee67923fe" providerId="LiveId" clId="{8FFBA7D8-5D14-4DFC-91C5-C0B3614F70B9}" dt="2022-03-02T06:52:14.610" v="495" actId="478"/>
          <ac:picMkLst>
            <pc:docMk/>
            <pc:sldMk cId="1710356380" sldId="492"/>
            <ac:picMk id="4" creationId="{05E7C59A-3980-4EE7-8E1C-70FFA8D92105}"/>
          </ac:picMkLst>
        </pc:picChg>
        <pc:picChg chg="add mod">
          <ac:chgData name="kursat ymn" userId="47174fbee67923fe" providerId="LiveId" clId="{8FFBA7D8-5D14-4DFC-91C5-C0B3614F70B9}" dt="2022-03-02T06:52:39.136" v="507" actId="14100"/>
          <ac:picMkLst>
            <pc:docMk/>
            <pc:sldMk cId="1710356380" sldId="492"/>
            <ac:picMk id="5" creationId="{107C0CFA-F13B-4D82-A038-EEE435C57579}"/>
          </ac:picMkLst>
        </pc:picChg>
      </pc:sldChg>
      <pc:sldChg chg="addSp modSp add mod setBg">
        <pc:chgData name="kursat ymn" userId="47174fbee67923fe" providerId="LiveId" clId="{8FFBA7D8-5D14-4DFC-91C5-C0B3614F70B9}" dt="2022-03-02T06:52:57.663" v="511" actId="14100"/>
        <pc:sldMkLst>
          <pc:docMk/>
          <pc:sldMk cId="3717246510" sldId="493"/>
        </pc:sldMkLst>
        <pc:spChg chg="add">
          <ac:chgData name="kursat ymn" userId="47174fbee67923fe" providerId="LiveId" clId="{8FFBA7D8-5D14-4DFC-91C5-C0B3614F70B9}" dt="2022-03-02T06:52:52.854" v="509" actId="26606"/>
          <ac:spMkLst>
            <pc:docMk/>
            <pc:sldMk cId="3717246510" sldId="493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2:52.854" v="509" actId="26606"/>
          <ac:spMkLst>
            <pc:docMk/>
            <pc:sldMk cId="3717246510" sldId="493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2:52.854" v="509" actId="26606"/>
          <ac:grpSpMkLst>
            <pc:docMk/>
            <pc:sldMk cId="3717246510" sldId="493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2:52.854" v="509" actId="26606"/>
          <ac:picMkLst>
            <pc:docMk/>
            <pc:sldMk cId="3717246510" sldId="493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52:57.663" v="511" actId="14100"/>
          <ac:picMkLst>
            <pc:docMk/>
            <pc:sldMk cId="3717246510" sldId="493"/>
            <ac:picMk id="3" creationId="{314A9C78-165D-42CC-A010-44C4EBA6002A}"/>
          </ac:picMkLst>
        </pc:picChg>
      </pc:sldChg>
      <pc:sldChg chg="addSp modSp add mod setBg">
        <pc:chgData name="kursat ymn" userId="47174fbee67923fe" providerId="LiveId" clId="{8FFBA7D8-5D14-4DFC-91C5-C0B3614F70B9}" dt="2022-03-02T06:53:22.609" v="516" actId="14100"/>
        <pc:sldMkLst>
          <pc:docMk/>
          <pc:sldMk cId="566588384" sldId="494"/>
        </pc:sldMkLst>
        <pc:spChg chg="add">
          <ac:chgData name="kursat ymn" userId="47174fbee67923fe" providerId="LiveId" clId="{8FFBA7D8-5D14-4DFC-91C5-C0B3614F70B9}" dt="2022-03-02T06:53:17.783" v="513" actId="26606"/>
          <ac:spMkLst>
            <pc:docMk/>
            <pc:sldMk cId="566588384" sldId="494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3:17.783" v="513" actId="26606"/>
          <ac:spMkLst>
            <pc:docMk/>
            <pc:sldMk cId="566588384" sldId="494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3:17.783" v="513" actId="26606"/>
          <ac:grpSpMkLst>
            <pc:docMk/>
            <pc:sldMk cId="566588384" sldId="494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3:17.783" v="513" actId="26606"/>
          <ac:picMkLst>
            <pc:docMk/>
            <pc:sldMk cId="566588384" sldId="494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53:22.609" v="516" actId="14100"/>
          <ac:picMkLst>
            <pc:docMk/>
            <pc:sldMk cId="566588384" sldId="494"/>
            <ac:picMk id="3" creationId="{6DD92F12-74A0-41B1-8CF2-7AC69DEF0B4C}"/>
          </ac:picMkLst>
        </pc:picChg>
      </pc:sldChg>
      <pc:sldChg chg="addSp modSp add mod setBg">
        <pc:chgData name="kursat ymn" userId="47174fbee67923fe" providerId="LiveId" clId="{8FFBA7D8-5D14-4DFC-91C5-C0B3614F70B9}" dt="2022-03-02T06:53:40.369" v="521" actId="14100"/>
        <pc:sldMkLst>
          <pc:docMk/>
          <pc:sldMk cId="828124567" sldId="495"/>
        </pc:sldMkLst>
        <pc:spChg chg="add">
          <ac:chgData name="kursat ymn" userId="47174fbee67923fe" providerId="LiveId" clId="{8FFBA7D8-5D14-4DFC-91C5-C0B3614F70B9}" dt="2022-03-02T06:53:35.492" v="518" actId="26606"/>
          <ac:spMkLst>
            <pc:docMk/>
            <pc:sldMk cId="828124567" sldId="495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3:35.492" v="518" actId="26606"/>
          <ac:spMkLst>
            <pc:docMk/>
            <pc:sldMk cId="828124567" sldId="495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3:35.492" v="518" actId="26606"/>
          <ac:grpSpMkLst>
            <pc:docMk/>
            <pc:sldMk cId="828124567" sldId="495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3:35.492" v="518" actId="26606"/>
          <ac:picMkLst>
            <pc:docMk/>
            <pc:sldMk cId="828124567" sldId="495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53:40.369" v="521" actId="14100"/>
          <ac:picMkLst>
            <pc:docMk/>
            <pc:sldMk cId="828124567" sldId="495"/>
            <ac:picMk id="3" creationId="{337495FB-3B65-448C-8BAA-1BCF3E8467C4}"/>
          </ac:picMkLst>
        </pc:picChg>
      </pc:sldChg>
      <pc:sldChg chg="addSp modSp add mod setBg">
        <pc:chgData name="kursat ymn" userId="47174fbee67923fe" providerId="LiveId" clId="{8FFBA7D8-5D14-4DFC-91C5-C0B3614F70B9}" dt="2022-03-02T06:54:03.575" v="527" actId="1076"/>
        <pc:sldMkLst>
          <pc:docMk/>
          <pc:sldMk cId="4067463889" sldId="496"/>
        </pc:sldMkLst>
        <pc:spChg chg="add">
          <ac:chgData name="kursat ymn" userId="47174fbee67923fe" providerId="LiveId" clId="{8FFBA7D8-5D14-4DFC-91C5-C0B3614F70B9}" dt="2022-03-02T06:53:55.595" v="523" actId="26606"/>
          <ac:spMkLst>
            <pc:docMk/>
            <pc:sldMk cId="4067463889" sldId="496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3:55.595" v="523" actId="26606"/>
          <ac:spMkLst>
            <pc:docMk/>
            <pc:sldMk cId="4067463889" sldId="496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3:55.595" v="523" actId="26606"/>
          <ac:grpSpMkLst>
            <pc:docMk/>
            <pc:sldMk cId="4067463889" sldId="496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3:55.595" v="523" actId="26606"/>
          <ac:picMkLst>
            <pc:docMk/>
            <pc:sldMk cId="4067463889" sldId="496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54:03.575" v="527" actId="1076"/>
          <ac:picMkLst>
            <pc:docMk/>
            <pc:sldMk cId="4067463889" sldId="496"/>
            <ac:picMk id="3" creationId="{887A372B-0DE5-44DD-8996-33A62F0B0C60}"/>
          </ac:picMkLst>
        </pc:picChg>
      </pc:sldChg>
      <pc:sldChg chg="addSp modSp add mod setBg">
        <pc:chgData name="kursat ymn" userId="47174fbee67923fe" providerId="LiveId" clId="{8FFBA7D8-5D14-4DFC-91C5-C0B3614F70B9}" dt="2022-03-02T06:54:27.674" v="533" actId="14100"/>
        <pc:sldMkLst>
          <pc:docMk/>
          <pc:sldMk cId="2947407610" sldId="497"/>
        </pc:sldMkLst>
        <pc:spChg chg="add">
          <ac:chgData name="kursat ymn" userId="47174fbee67923fe" providerId="LiveId" clId="{8FFBA7D8-5D14-4DFC-91C5-C0B3614F70B9}" dt="2022-03-02T06:54:21.106" v="529" actId="26606"/>
          <ac:spMkLst>
            <pc:docMk/>
            <pc:sldMk cId="2947407610" sldId="497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4:21.106" v="529" actId="26606"/>
          <ac:spMkLst>
            <pc:docMk/>
            <pc:sldMk cId="2947407610" sldId="497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4:21.106" v="529" actId="26606"/>
          <ac:grpSpMkLst>
            <pc:docMk/>
            <pc:sldMk cId="2947407610" sldId="497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4:21.106" v="529" actId="26606"/>
          <ac:picMkLst>
            <pc:docMk/>
            <pc:sldMk cId="2947407610" sldId="497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54:27.674" v="533" actId="14100"/>
          <ac:picMkLst>
            <pc:docMk/>
            <pc:sldMk cId="2947407610" sldId="497"/>
            <ac:picMk id="3" creationId="{F777F09D-0471-45AF-8ABF-4BD768749B5F}"/>
          </ac:picMkLst>
        </pc:picChg>
      </pc:sldChg>
      <pc:sldChg chg="addSp modSp add mod setBg">
        <pc:chgData name="kursat ymn" userId="47174fbee67923fe" providerId="LiveId" clId="{8FFBA7D8-5D14-4DFC-91C5-C0B3614F70B9}" dt="2022-03-02T06:57:15.440" v="537" actId="1076"/>
        <pc:sldMkLst>
          <pc:docMk/>
          <pc:sldMk cId="1766602685" sldId="498"/>
        </pc:sldMkLst>
        <pc:spChg chg="add">
          <ac:chgData name="kursat ymn" userId="47174fbee67923fe" providerId="LiveId" clId="{8FFBA7D8-5D14-4DFC-91C5-C0B3614F70B9}" dt="2022-03-02T06:57:12.409" v="535" actId="26606"/>
          <ac:spMkLst>
            <pc:docMk/>
            <pc:sldMk cId="1766602685" sldId="498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7:12.409" v="535" actId="26606"/>
          <ac:spMkLst>
            <pc:docMk/>
            <pc:sldMk cId="1766602685" sldId="498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7:12.409" v="535" actId="26606"/>
          <ac:grpSpMkLst>
            <pc:docMk/>
            <pc:sldMk cId="1766602685" sldId="498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7:12.409" v="535" actId="26606"/>
          <ac:picMkLst>
            <pc:docMk/>
            <pc:sldMk cId="1766602685" sldId="498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57:15.440" v="537" actId="1076"/>
          <ac:picMkLst>
            <pc:docMk/>
            <pc:sldMk cId="1766602685" sldId="498"/>
            <ac:picMk id="3" creationId="{748F31E3-965F-401A-96DE-452CEDAC5646}"/>
          </ac:picMkLst>
        </pc:picChg>
      </pc:sldChg>
      <pc:sldChg chg="addSp modSp add mod setBg">
        <pc:chgData name="kursat ymn" userId="47174fbee67923fe" providerId="LiveId" clId="{8FFBA7D8-5D14-4DFC-91C5-C0B3614F70B9}" dt="2022-03-02T06:59:43.075" v="542" actId="14100"/>
        <pc:sldMkLst>
          <pc:docMk/>
          <pc:sldMk cId="4231362812" sldId="499"/>
        </pc:sldMkLst>
        <pc:spChg chg="add">
          <ac:chgData name="kursat ymn" userId="47174fbee67923fe" providerId="LiveId" clId="{8FFBA7D8-5D14-4DFC-91C5-C0B3614F70B9}" dt="2022-03-02T06:59:37.521" v="540" actId="26606"/>
          <ac:spMkLst>
            <pc:docMk/>
            <pc:sldMk cId="4231362812" sldId="499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6:59:37.521" v="540" actId="26606"/>
          <ac:spMkLst>
            <pc:docMk/>
            <pc:sldMk cId="4231362812" sldId="499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6:59:37.521" v="540" actId="26606"/>
          <ac:grpSpMkLst>
            <pc:docMk/>
            <pc:sldMk cId="4231362812" sldId="499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6:59:37.521" v="540" actId="26606"/>
          <ac:picMkLst>
            <pc:docMk/>
            <pc:sldMk cId="4231362812" sldId="499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6:59:43.075" v="542" actId="14100"/>
          <ac:picMkLst>
            <pc:docMk/>
            <pc:sldMk cId="4231362812" sldId="499"/>
            <ac:picMk id="3" creationId="{F4A30EFE-5E13-4ACB-9627-EE5B08E82D50}"/>
          </ac:picMkLst>
        </pc:picChg>
      </pc:sldChg>
      <pc:sldChg chg="addSp modSp add mod setBg">
        <pc:chgData name="kursat ymn" userId="47174fbee67923fe" providerId="LiveId" clId="{8FFBA7D8-5D14-4DFC-91C5-C0B3614F70B9}" dt="2022-03-02T07:00:07.178" v="546" actId="14100"/>
        <pc:sldMkLst>
          <pc:docMk/>
          <pc:sldMk cId="1849967085" sldId="500"/>
        </pc:sldMkLst>
        <pc:spChg chg="add">
          <ac:chgData name="kursat ymn" userId="47174fbee67923fe" providerId="LiveId" clId="{8FFBA7D8-5D14-4DFC-91C5-C0B3614F70B9}" dt="2022-03-02T07:00:03.566" v="544" actId="26606"/>
          <ac:spMkLst>
            <pc:docMk/>
            <pc:sldMk cId="1849967085" sldId="500"/>
            <ac:spMk id="8" creationId="{0B761509-3B9A-49A6-A84B-C3D86811697D}"/>
          </ac:spMkLst>
        </pc:spChg>
        <pc:spChg chg="add">
          <ac:chgData name="kursat ymn" userId="47174fbee67923fe" providerId="LiveId" clId="{8FFBA7D8-5D14-4DFC-91C5-C0B3614F70B9}" dt="2022-03-02T07:00:03.566" v="544" actId="26606"/>
          <ac:spMkLst>
            <pc:docMk/>
            <pc:sldMk cId="1849967085" sldId="500"/>
            <ac:spMk id="10" creationId="{91DE43FD-EB47-414A-B0AB-169B0FFFA527}"/>
          </ac:spMkLst>
        </pc:spChg>
        <pc:grpChg chg="add">
          <ac:chgData name="kursat ymn" userId="47174fbee67923fe" providerId="LiveId" clId="{8FFBA7D8-5D14-4DFC-91C5-C0B3614F70B9}" dt="2022-03-02T07:00:03.566" v="544" actId="26606"/>
          <ac:grpSpMkLst>
            <pc:docMk/>
            <pc:sldMk cId="1849967085" sldId="500"/>
            <ac:grpSpMk id="12" creationId="{58495BCC-CE77-4CC2-952E-846F41119FD5}"/>
          </ac:grpSpMkLst>
        </pc:grpChg>
        <pc:picChg chg="ord">
          <ac:chgData name="kursat ymn" userId="47174fbee67923fe" providerId="LiveId" clId="{8FFBA7D8-5D14-4DFC-91C5-C0B3614F70B9}" dt="2022-03-02T07:00:03.566" v="544" actId="26606"/>
          <ac:picMkLst>
            <pc:docMk/>
            <pc:sldMk cId="1849967085" sldId="500"/>
            <ac:picMk id="2" creationId="{25A466F7-7863-404E-8B48-6B12A2A84034}"/>
          </ac:picMkLst>
        </pc:picChg>
        <pc:picChg chg="add mod">
          <ac:chgData name="kursat ymn" userId="47174fbee67923fe" providerId="LiveId" clId="{8FFBA7D8-5D14-4DFC-91C5-C0B3614F70B9}" dt="2022-03-02T07:00:07.178" v="546" actId="14100"/>
          <ac:picMkLst>
            <pc:docMk/>
            <pc:sldMk cId="1849967085" sldId="500"/>
            <ac:picMk id="3" creationId="{C9BFE21B-A938-45AC-B4D3-E8071464C6F4}"/>
          </ac:picMkLst>
        </pc:picChg>
      </pc:sldChg>
      <pc:sldChg chg="addSp modSp add mod">
        <pc:chgData name="kursat ymn" userId="47174fbee67923fe" providerId="LiveId" clId="{8FFBA7D8-5D14-4DFC-91C5-C0B3614F70B9}" dt="2022-03-02T19:11:53.915" v="640" actId="20577"/>
        <pc:sldMkLst>
          <pc:docMk/>
          <pc:sldMk cId="1537722739" sldId="501"/>
        </pc:sldMkLst>
        <pc:spChg chg="mod">
          <ac:chgData name="kursat ymn" userId="47174fbee67923fe" providerId="LiveId" clId="{8FFBA7D8-5D14-4DFC-91C5-C0B3614F70B9}" dt="2022-03-02T19:11:53.915" v="640" actId="20577"/>
          <ac:spMkLst>
            <pc:docMk/>
            <pc:sldMk cId="1537722739" sldId="501"/>
            <ac:spMk id="10" creationId="{557B9060-DE7C-4A62-8194-0E47E131BDA8}"/>
          </ac:spMkLst>
        </pc:spChg>
        <pc:picChg chg="mod">
          <ac:chgData name="kursat ymn" userId="47174fbee67923fe" providerId="LiveId" clId="{8FFBA7D8-5D14-4DFC-91C5-C0B3614F70B9}" dt="2022-03-02T19:11:52.002" v="639" actId="1076"/>
          <ac:picMkLst>
            <pc:docMk/>
            <pc:sldMk cId="1537722739" sldId="501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11:47.508" v="638" actId="167"/>
          <ac:picMkLst>
            <pc:docMk/>
            <pc:sldMk cId="1537722739" sldId="501"/>
            <ac:picMk id="13" creationId="{6F694723-5A6B-411F-8983-A50576F4A8F1}"/>
          </ac:picMkLst>
        </pc:picChg>
      </pc:sldChg>
      <pc:sldChg chg="addSp modSp add mod">
        <pc:chgData name="kursat ymn" userId="47174fbee67923fe" providerId="LiveId" clId="{8FFBA7D8-5D14-4DFC-91C5-C0B3614F70B9}" dt="2022-03-02T19:11:42.469" v="636" actId="20577"/>
        <pc:sldMkLst>
          <pc:docMk/>
          <pc:sldMk cId="1789541709" sldId="502"/>
        </pc:sldMkLst>
        <pc:spChg chg="mod">
          <ac:chgData name="kursat ymn" userId="47174fbee67923fe" providerId="LiveId" clId="{8FFBA7D8-5D14-4DFC-91C5-C0B3614F70B9}" dt="2022-03-02T19:11:42.469" v="636" actId="20577"/>
          <ac:spMkLst>
            <pc:docMk/>
            <pc:sldMk cId="1789541709" sldId="502"/>
            <ac:spMk id="10" creationId="{557B9060-DE7C-4A62-8194-0E47E131BDA8}"/>
          </ac:spMkLst>
        </pc:spChg>
        <pc:picChg chg="mod">
          <ac:chgData name="kursat ymn" userId="47174fbee67923fe" providerId="LiveId" clId="{8FFBA7D8-5D14-4DFC-91C5-C0B3614F70B9}" dt="2022-03-02T19:11:40.499" v="635" actId="1076"/>
          <ac:picMkLst>
            <pc:docMk/>
            <pc:sldMk cId="1789541709" sldId="502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11:38.659" v="634" actId="167"/>
          <ac:picMkLst>
            <pc:docMk/>
            <pc:sldMk cId="1789541709" sldId="502"/>
            <ac:picMk id="13" creationId="{61587149-E2FF-4C43-BA59-ECB1AF0A9675}"/>
          </ac:picMkLst>
        </pc:picChg>
      </pc:sldChg>
      <pc:sldChg chg="addSp modSp add mod">
        <pc:chgData name="kursat ymn" userId="47174fbee67923fe" providerId="LiveId" clId="{8FFBA7D8-5D14-4DFC-91C5-C0B3614F70B9}" dt="2022-03-02T19:11:32.598" v="632" actId="1076"/>
        <pc:sldMkLst>
          <pc:docMk/>
          <pc:sldMk cId="3971703334" sldId="503"/>
        </pc:sldMkLst>
        <pc:picChg chg="mod">
          <ac:chgData name="kursat ymn" userId="47174fbee67923fe" providerId="LiveId" clId="{8FFBA7D8-5D14-4DFC-91C5-C0B3614F70B9}" dt="2022-03-02T19:11:32.598" v="632" actId="1076"/>
          <ac:picMkLst>
            <pc:docMk/>
            <pc:sldMk cId="3971703334" sldId="503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11:30.379" v="631" actId="167"/>
          <ac:picMkLst>
            <pc:docMk/>
            <pc:sldMk cId="3971703334" sldId="503"/>
            <ac:picMk id="13" creationId="{A63EC187-55EA-46D0-AFCB-2318F1BEAF05}"/>
          </ac:picMkLst>
        </pc:picChg>
      </pc:sldChg>
      <pc:sldChg chg="addSp modSp add mod">
        <pc:chgData name="kursat ymn" userId="47174fbee67923fe" providerId="LiveId" clId="{8FFBA7D8-5D14-4DFC-91C5-C0B3614F70B9}" dt="2022-03-02T19:11:20.149" v="629" actId="1076"/>
        <pc:sldMkLst>
          <pc:docMk/>
          <pc:sldMk cId="1968809002" sldId="504"/>
        </pc:sldMkLst>
        <pc:picChg chg="mod">
          <ac:chgData name="kursat ymn" userId="47174fbee67923fe" providerId="LiveId" clId="{8FFBA7D8-5D14-4DFC-91C5-C0B3614F70B9}" dt="2022-03-02T19:11:20.149" v="629" actId="1076"/>
          <ac:picMkLst>
            <pc:docMk/>
            <pc:sldMk cId="1968809002" sldId="504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11:16.257" v="628" actId="167"/>
          <ac:picMkLst>
            <pc:docMk/>
            <pc:sldMk cId="1968809002" sldId="504"/>
            <ac:picMk id="13" creationId="{94DAA1FE-C92F-409D-8E6F-417BB96243C1}"/>
          </ac:picMkLst>
        </pc:picChg>
      </pc:sldChg>
      <pc:sldChg chg="addSp modSp add mod">
        <pc:chgData name="kursat ymn" userId="47174fbee67923fe" providerId="LiveId" clId="{8FFBA7D8-5D14-4DFC-91C5-C0B3614F70B9}" dt="2022-03-02T19:11:08.311" v="626" actId="20577"/>
        <pc:sldMkLst>
          <pc:docMk/>
          <pc:sldMk cId="3147407576" sldId="505"/>
        </pc:sldMkLst>
        <pc:spChg chg="mod">
          <ac:chgData name="kursat ymn" userId="47174fbee67923fe" providerId="LiveId" clId="{8FFBA7D8-5D14-4DFC-91C5-C0B3614F70B9}" dt="2022-03-02T19:11:08.311" v="626" actId="20577"/>
          <ac:spMkLst>
            <pc:docMk/>
            <pc:sldMk cId="3147407576" sldId="505"/>
            <ac:spMk id="10" creationId="{557B9060-DE7C-4A62-8194-0E47E131BDA8}"/>
          </ac:spMkLst>
        </pc:spChg>
        <pc:picChg chg="mod">
          <ac:chgData name="kursat ymn" userId="47174fbee67923fe" providerId="LiveId" clId="{8FFBA7D8-5D14-4DFC-91C5-C0B3614F70B9}" dt="2022-03-02T19:11:06.634" v="625" actId="1076"/>
          <ac:picMkLst>
            <pc:docMk/>
            <pc:sldMk cId="3147407576" sldId="505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11:04.483" v="624" actId="167"/>
          <ac:picMkLst>
            <pc:docMk/>
            <pc:sldMk cId="3147407576" sldId="505"/>
            <ac:picMk id="13" creationId="{2AD644C1-F099-4FCF-AE4A-DB85928D5571}"/>
          </ac:picMkLst>
        </pc:picChg>
      </pc:sldChg>
      <pc:sldChg chg="addSp modSp add mod">
        <pc:chgData name="kursat ymn" userId="47174fbee67923fe" providerId="LiveId" clId="{8FFBA7D8-5D14-4DFC-91C5-C0B3614F70B9}" dt="2022-03-02T19:10:54.354" v="622" actId="1076"/>
        <pc:sldMkLst>
          <pc:docMk/>
          <pc:sldMk cId="1891867597" sldId="506"/>
        </pc:sldMkLst>
        <pc:picChg chg="mod">
          <ac:chgData name="kursat ymn" userId="47174fbee67923fe" providerId="LiveId" clId="{8FFBA7D8-5D14-4DFC-91C5-C0B3614F70B9}" dt="2022-03-02T19:10:54.354" v="622" actId="1076"/>
          <ac:picMkLst>
            <pc:docMk/>
            <pc:sldMk cId="1891867597" sldId="506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10:52.903" v="621" actId="167"/>
          <ac:picMkLst>
            <pc:docMk/>
            <pc:sldMk cId="1891867597" sldId="506"/>
            <ac:picMk id="13" creationId="{93AE6406-63A2-4B10-B952-65BDFF242328}"/>
          </ac:picMkLst>
        </pc:picChg>
      </pc:sldChg>
      <pc:sldChg chg="addSp modSp add mod">
        <pc:chgData name="kursat ymn" userId="47174fbee67923fe" providerId="LiveId" clId="{8FFBA7D8-5D14-4DFC-91C5-C0B3614F70B9}" dt="2022-03-02T19:10:41.766" v="619" actId="20577"/>
        <pc:sldMkLst>
          <pc:docMk/>
          <pc:sldMk cId="1939069434" sldId="507"/>
        </pc:sldMkLst>
        <pc:spChg chg="mod">
          <ac:chgData name="kursat ymn" userId="47174fbee67923fe" providerId="LiveId" clId="{8FFBA7D8-5D14-4DFC-91C5-C0B3614F70B9}" dt="2022-03-02T19:10:41.766" v="619" actId="20577"/>
          <ac:spMkLst>
            <pc:docMk/>
            <pc:sldMk cId="1939069434" sldId="507"/>
            <ac:spMk id="10" creationId="{557B9060-DE7C-4A62-8194-0E47E131BDA8}"/>
          </ac:spMkLst>
        </pc:spChg>
        <pc:picChg chg="mod">
          <ac:chgData name="kursat ymn" userId="47174fbee67923fe" providerId="LiveId" clId="{8FFBA7D8-5D14-4DFC-91C5-C0B3614F70B9}" dt="2022-03-02T19:10:40.183" v="618" actId="1076"/>
          <ac:picMkLst>
            <pc:docMk/>
            <pc:sldMk cId="1939069434" sldId="507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10:38.526" v="617" actId="167"/>
          <ac:picMkLst>
            <pc:docMk/>
            <pc:sldMk cId="1939069434" sldId="507"/>
            <ac:picMk id="13" creationId="{785D5C94-4AC2-47B5-9EEB-BD17ECBFC9DF}"/>
          </ac:picMkLst>
        </pc:picChg>
      </pc:sldChg>
      <pc:sldChg chg="addSp modSp add mod">
        <pc:chgData name="kursat ymn" userId="47174fbee67923fe" providerId="LiveId" clId="{8FFBA7D8-5D14-4DFC-91C5-C0B3614F70B9}" dt="2022-03-02T19:10:32.816" v="615" actId="1076"/>
        <pc:sldMkLst>
          <pc:docMk/>
          <pc:sldMk cId="2129682523" sldId="508"/>
        </pc:sldMkLst>
        <pc:spChg chg="mod">
          <ac:chgData name="kursat ymn" userId="47174fbee67923fe" providerId="LiveId" clId="{8FFBA7D8-5D14-4DFC-91C5-C0B3614F70B9}" dt="2022-03-02T19:10:26.950" v="612" actId="20577"/>
          <ac:spMkLst>
            <pc:docMk/>
            <pc:sldMk cId="2129682523" sldId="508"/>
            <ac:spMk id="10" creationId="{557B9060-DE7C-4A62-8194-0E47E131BDA8}"/>
          </ac:spMkLst>
        </pc:spChg>
        <pc:picChg chg="mod">
          <ac:chgData name="kursat ymn" userId="47174fbee67923fe" providerId="LiveId" clId="{8FFBA7D8-5D14-4DFC-91C5-C0B3614F70B9}" dt="2022-03-02T19:10:32.816" v="615" actId="1076"/>
          <ac:picMkLst>
            <pc:docMk/>
            <pc:sldMk cId="2129682523" sldId="508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10:30.601" v="614" actId="167"/>
          <ac:picMkLst>
            <pc:docMk/>
            <pc:sldMk cId="2129682523" sldId="508"/>
            <ac:picMk id="13" creationId="{6C362499-0D0D-4BEE-B0C1-78BF11CAF995}"/>
          </ac:picMkLst>
        </pc:picChg>
      </pc:sldChg>
      <pc:sldChg chg="addSp modSp add mod">
        <pc:chgData name="kursat ymn" userId="47174fbee67923fe" providerId="LiveId" clId="{8FFBA7D8-5D14-4DFC-91C5-C0B3614F70B9}" dt="2022-03-02T19:09:44.115" v="610" actId="1035"/>
        <pc:sldMkLst>
          <pc:docMk/>
          <pc:sldMk cId="3340409678" sldId="509"/>
        </pc:sldMkLst>
        <pc:spChg chg="mod">
          <ac:chgData name="kursat ymn" userId="47174fbee67923fe" providerId="LiveId" clId="{8FFBA7D8-5D14-4DFC-91C5-C0B3614F70B9}" dt="2022-03-02T19:09:38.094" v="601" actId="20577"/>
          <ac:spMkLst>
            <pc:docMk/>
            <pc:sldMk cId="3340409678" sldId="509"/>
            <ac:spMk id="10" creationId="{557B9060-DE7C-4A62-8194-0E47E131BDA8}"/>
          </ac:spMkLst>
        </pc:spChg>
        <pc:picChg chg="mod">
          <ac:chgData name="kursat ymn" userId="47174fbee67923fe" providerId="LiveId" clId="{8FFBA7D8-5D14-4DFC-91C5-C0B3614F70B9}" dt="2022-03-02T19:09:44.115" v="610" actId="1035"/>
          <ac:picMkLst>
            <pc:docMk/>
            <pc:sldMk cId="3340409678" sldId="509"/>
            <ac:picMk id="11" creationId="{A99B3A82-7A1D-4E81-B207-CD6692908A7E}"/>
          </ac:picMkLst>
        </pc:picChg>
        <pc:picChg chg="mod">
          <ac:chgData name="kursat ymn" userId="47174fbee67923fe" providerId="LiveId" clId="{8FFBA7D8-5D14-4DFC-91C5-C0B3614F70B9}" dt="2022-03-02T19:09:35.125" v="600" actId="1076"/>
          <ac:picMkLst>
            <pc:docMk/>
            <pc:sldMk cId="3340409678" sldId="509"/>
            <ac:picMk id="12" creationId="{F8F3BDDD-A2F9-43A9-A5D9-01F4F449CBBC}"/>
          </ac:picMkLst>
        </pc:picChg>
        <pc:picChg chg="add mod ord">
          <ac:chgData name="kursat ymn" userId="47174fbee67923fe" providerId="LiveId" clId="{8FFBA7D8-5D14-4DFC-91C5-C0B3614F70B9}" dt="2022-03-02T19:09:32.762" v="599" actId="167"/>
          <ac:picMkLst>
            <pc:docMk/>
            <pc:sldMk cId="3340409678" sldId="509"/>
            <ac:picMk id="13" creationId="{32EE1719-3C50-4BAC-AFFF-03CB0AC30F51}"/>
          </ac:picMkLst>
        </pc:picChg>
        <pc:picChg chg="add mod ord">
          <ac:chgData name="kursat ymn" userId="47174fbee67923fe" providerId="LiveId" clId="{8FFBA7D8-5D14-4DFC-91C5-C0B3614F70B9}" dt="2022-03-02T19:09:32.762" v="599" actId="167"/>
          <ac:picMkLst>
            <pc:docMk/>
            <pc:sldMk cId="3340409678" sldId="509"/>
            <ac:picMk id="14" creationId="{374FC5A8-4DCF-4B8B-8A22-0302263FA7A1}"/>
          </ac:picMkLst>
        </pc:picChg>
      </pc:sldChg>
      <pc:sldChg chg="addSp modSp add mod">
        <pc:chgData name="kursat ymn" userId="47174fbee67923fe" providerId="LiveId" clId="{8FFBA7D8-5D14-4DFC-91C5-C0B3614F70B9}" dt="2022-03-02T19:09:21.971" v="597" actId="1076"/>
        <pc:sldMkLst>
          <pc:docMk/>
          <pc:sldMk cId="2392266345" sldId="510"/>
        </pc:sldMkLst>
        <pc:spChg chg="mod">
          <ac:chgData name="kursat ymn" userId="47174fbee67923fe" providerId="LiveId" clId="{8FFBA7D8-5D14-4DFC-91C5-C0B3614F70B9}" dt="2022-03-02T19:09:20.170" v="596" actId="20577"/>
          <ac:spMkLst>
            <pc:docMk/>
            <pc:sldMk cId="2392266345" sldId="510"/>
            <ac:spMk id="10" creationId="{557B9060-DE7C-4A62-8194-0E47E131BDA8}"/>
          </ac:spMkLst>
        </pc:spChg>
        <pc:picChg chg="mod">
          <ac:chgData name="kursat ymn" userId="47174fbee67923fe" providerId="LiveId" clId="{8FFBA7D8-5D14-4DFC-91C5-C0B3614F70B9}" dt="2022-03-02T19:09:21.971" v="597" actId="1076"/>
          <ac:picMkLst>
            <pc:docMk/>
            <pc:sldMk cId="2392266345" sldId="510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09:18.115" v="595" actId="167"/>
          <ac:picMkLst>
            <pc:docMk/>
            <pc:sldMk cId="2392266345" sldId="510"/>
            <ac:picMk id="13" creationId="{5E8A2FBC-9AEB-434A-87BA-16D395338375}"/>
          </ac:picMkLst>
        </pc:picChg>
      </pc:sldChg>
      <pc:sldChg chg="addSp modSp add mod">
        <pc:chgData name="kursat ymn" userId="47174fbee67923fe" providerId="LiveId" clId="{8FFBA7D8-5D14-4DFC-91C5-C0B3614F70B9}" dt="2022-03-02T19:07:39.590" v="593" actId="1076"/>
        <pc:sldMkLst>
          <pc:docMk/>
          <pc:sldMk cId="286454447" sldId="511"/>
        </pc:sldMkLst>
        <pc:picChg chg="mod">
          <ac:chgData name="kursat ymn" userId="47174fbee67923fe" providerId="LiveId" clId="{8FFBA7D8-5D14-4DFC-91C5-C0B3614F70B9}" dt="2022-03-02T19:07:39.590" v="593" actId="1076"/>
          <ac:picMkLst>
            <pc:docMk/>
            <pc:sldMk cId="286454447" sldId="511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07:36.096" v="592" actId="167"/>
          <ac:picMkLst>
            <pc:docMk/>
            <pc:sldMk cId="286454447" sldId="511"/>
            <ac:picMk id="13" creationId="{BB779882-A3DA-4B61-A679-16A43E71B7D6}"/>
          </ac:picMkLst>
        </pc:picChg>
      </pc:sldChg>
      <pc:sldChg chg="addSp delSp modSp add mod">
        <pc:chgData name="kursat ymn" userId="47174fbee67923fe" providerId="LiveId" clId="{8FFBA7D8-5D14-4DFC-91C5-C0B3614F70B9}" dt="2022-03-02T19:07:22.585" v="590" actId="1076"/>
        <pc:sldMkLst>
          <pc:docMk/>
          <pc:sldMk cId="3269610851" sldId="512"/>
        </pc:sldMkLst>
        <pc:spChg chg="mod">
          <ac:chgData name="kursat ymn" userId="47174fbee67923fe" providerId="LiveId" clId="{8FFBA7D8-5D14-4DFC-91C5-C0B3614F70B9}" dt="2022-03-02T19:07:21.060" v="589" actId="20577"/>
          <ac:spMkLst>
            <pc:docMk/>
            <pc:sldMk cId="3269610851" sldId="512"/>
            <ac:spMk id="10" creationId="{557B9060-DE7C-4A62-8194-0E47E131BDA8}"/>
          </ac:spMkLst>
        </pc:spChg>
        <pc:spChg chg="add mod ord">
          <ac:chgData name="kursat ymn" userId="47174fbee67923fe" providerId="LiveId" clId="{8FFBA7D8-5D14-4DFC-91C5-C0B3614F70B9}" dt="2022-03-02T19:07:16.054" v="586" actId="167"/>
          <ac:spMkLst>
            <pc:docMk/>
            <pc:sldMk cId="3269610851" sldId="512"/>
            <ac:spMk id="13" creationId="{0AC6C3AE-6760-43D8-BFF2-3A2B181AEC83}"/>
          </ac:spMkLst>
        </pc:spChg>
        <pc:picChg chg="del">
          <ac:chgData name="kursat ymn" userId="47174fbee67923fe" providerId="LiveId" clId="{8FFBA7D8-5D14-4DFC-91C5-C0B3614F70B9}" dt="2022-03-02T19:07:18.900" v="588" actId="478"/>
          <ac:picMkLst>
            <pc:docMk/>
            <pc:sldMk cId="3269610851" sldId="512"/>
            <ac:picMk id="9" creationId="{2A5BD407-9394-4B05-A977-06B04CB0E367}"/>
          </ac:picMkLst>
        </pc:picChg>
        <pc:picChg chg="mod">
          <ac:chgData name="kursat ymn" userId="47174fbee67923fe" providerId="LiveId" clId="{8FFBA7D8-5D14-4DFC-91C5-C0B3614F70B9}" dt="2022-03-02T19:07:22.585" v="590" actId="1076"/>
          <ac:picMkLst>
            <pc:docMk/>
            <pc:sldMk cId="3269610851" sldId="512"/>
            <ac:picMk id="11" creationId="{A99B3A82-7A1D-4E81-B207-CD6692908A7E}"/>
          </ac:picMkLst>
        </pc:picChg>
        <pc:picChg chg="mod">
          <ac:chgData name="kursat ymn" userId="47174fbee67923fe" providerId="LiveId" clId="{8FFBA7D8-5D14-4DFC-91C5-C0B3614F70B9}" dt="2022-03-02T19:07:17.622" v="587" actId="1076"/>
          <ac:picMkLst>
            <pc:docMk/>
            <pc:sldMk cId="3269610851" sldId="512"/>
            <ac:picMk id="12" creationId="{F8F3BDDD-A2F9-43A9-A5D9-01F4F449CBBC}"/>
          </ac:picMkLst>
        </pc:picChg>
        <pc:picChg chg="add mod ord">
          <ac:chgData name="kursat ymn" userId="47174fbee67923fe" providerId="LiveId" clId="{8FFBA7D8-5D14-4DFC-91C5-C0B3614F70B9}" dt="2022-03-02T19:07:16.054" v="586" actId="167"/>
          <ac:picMkLst>
            <pc:docMk/>
            <pc:sldMk cId="3269610851" sldId="512"/>
            <ac:picMk id="14" creationId="{A6E934D3-8523-4F2B-A0F0-3478C2FF9BB4}"/>
          </ac:picMkLst>
        </pc:picChg>
      </pc:sldChg>
      <pc:sldChg chg="addSp modSp add mod">
        <pc:chgData name="kursat ymn" userId="47174fbee67923fe" providerId="LiveId" clId="{8FFBA7D8-5D14-4DFC-91C5-C0B3614F70B9}" dt="2022-03-02T19:07:08.809" v="584" actId="1076"/>
        <pc:sldMkLst>
          <pc:docMk/>
          <pc:sldMk cId="1635477072" sldId="513"/>
        </pc:sldMkLst>
        <pc:spChg chg="mod">
          <ac:chgData name="kursat ymn" userId="47174fbee67923fe" providerId="LiveId" clId="{8FFBA7D8-5D14-4DFC-91C5-C0B3614F70B9}" dt="2022-03-02T19:07:06.963" v="583" actId="20577"/>
          <ac:spMkLst>
            <pc:docMk/>
            <pc:sldMk cId="1635477072" sldId="513"/>
            <ac:spMk id="10" creationId="{557B9060-DE7C-4A62-8194-0E47E131BDA8}"/>
          </ac:spMkLst>
        </pc:spChg>
        <pc:picChg chg="mod">
          <ac:chgData name="kursat ymn" userId="47174fbee67923fe" providerId="LiveId" clId="{8FFBA7D8-5D14-4DFC-91C5-C0B3614F70B9}" dt="2022-03-02T19:07:08.809" v="584" actId="1076"/>
          <ac:picMkLst>
            <pc:docMk/>
            <pc:sldMk cId="1635477072" sldId="513"/>
            <ac:picMk id="11" creationId="{A99B3A82-7A1D-4E81-B207-CD6692908A7E}"/>
          </ac:picMkLst>
        </pc:picChg>
        <pc:picChg chg="add mod ord">
          <ac:chgData name="kursat ymn" userId="47174fbee67923fe" providerId="LiveId" clId="{8FFBA7D8-5D14-4DFC-91C5-C0B3614F70B9}" dt="2022-03-02T19:07:05.016" v="582" actId="14100"/>
          <ac:picMkLst>
            <pc:docMk/>
            <pc:sldMk cId="1635477072" sldId="513"/>
            <ac:picMk id="13" creationId="{7692D80B-B351-4DB8-A756-09C48594DAC8}"/>
          </ac:picMkLst>
        </pc:picChg>
      </pc:sldChg>
      <pc:sldChg chg="addSp modSp add mod">
        <pc:chgData name="kursat ymn" userId="47174fbee67923fe" providerId="LiveId" clId="{8FFBA7D8-5D14-4DFC-91C5-C0B3614F70B9}" dt="2022-03-02T19:06:56.092" v="578" actId="1076"/>
        <pc:sldMkLst>
          <pc:docMk/>
          <pc:sldMk cId="3206832385" sldId="514"/>
        </pc:sldMkLst>
        <pc:spChg chg="mod">
          <ac:chgData name="kursat ymn" userId="47174fbee67923fe" providerId="LiveId" clId="{8FFBA7D8-5D14-4DFC-91C5-C0B3614F70B9}" dt="2022-03-02T19:06:53.950" v="577" actId="20577"/>
          <ac:spMkLst>
            <pc:docMk/>
            <pc:sldMk cId="3206832385" sldId="514"/>
            <ac:spMk id="10" creationId="{557B9060-DE7C-4A62-8194-0E47E131BDA8}"/>
          </ac:spMkLst>
        </pc:spChg>
        <pc:spChg chg="add mod ord">
          <ac:chgData name="kursat ymn" userId="47174fbee67923fe" providerId="LiveId" clId="{8FFBA7D8-5D14-4DFC-91C5-C0B3614F70B9}" dt="2022-03-02T19:06:06.172" v="573" actId="403"/>
          <ac:spMkLst>
            <pc:docMk/>
            <pc:sldMk cId="3206832385" sldId="514"/>
            <ac:spMk id="13" creationId="{4E5EC27E-CCB8-49BC-BA13-6E08673D304D}"/>
          </ac:spMkLst>
        </pc:spChg>
        <pc:picChg chg="mod">
          <ac:chgData name="kursat ymn" userId="47174fbee67923fe" providerId="LiveId" clId="{8FFBA7D8-5D14-4DFC-91C5-C0B3614F70B9}" dt="2022-03-02T19:06:56.092" v="578" actId="1076"/>
          <ac:picMkLst>
            <pc:docMk/>
            <pc:sldMk cId="3206832385" sldId="514"/>
            <ac:picMk id="11" creationId="{A99B3A82-7A1D-4E81-B207-CD6692908A7E}"/>
          </ac:picMkLst>
        </pc:picChg>
        <pc:picChg chg="mod">
          <ac:chgData name="kursat ymn" userId="47174fbee67923fe" providerId="LiveId" clId="{8FFBA7D8-5D14-4DFC-91C5-C0B3614F70B9}" dt="2022-03-02T19:05:58.734" v="569" actId="1076"/>
          <ac:picMkLst>
            <pc:docMk/>
            <pc:sldMk cId="3206832385" sldId="514"/>
            <ac:picMk id="12" creationId="{F8F3BDDD-A2F9-43A9-A5D9-01F4F449CBBC}"/>
          </ac:picMkLst>
        </pc:picChg>
        <pc:picChg chg="add mod ord">
          <ac:chgData name="kursat ymn" userId="47174fbee67923fe" providerId="LiveId" clId="{8FFBA7D8-5D14-4DFC-91C5-C0B3614F70B9}" dt="2022-03-02T19:06:11.239" v="576" actId="1076"/>
          <ac:picMkLst>
            <pc:docMk/>
            <pc:sldMk cId="3206832385" sldId="514"/>
            <ac:picMk id="14" creationId="{1E275595-9012-4C52-A669-91E3B38C2520}"/>
          </ac:picMkLst>
        </pc:picChg>
      </pc:sldChg>
      <pc:sldChg chg="addSp modSp new mod ord">
        <pc:chgData name="kursat ymn" userId="47174fbee67923fe" providerId="LiveId" clId="{8FFBA7D8-5D14-4DFC-91C5-C0B3614F70B9}" dt="2022-03-02T19:32:58.570" v="787"/>
        <pc:sldMkLst>
          <pc:docMk/>
          <pc:sldMk cId="888476231" sldId="515"/>
        </pc:sldMkLst>
        <pc:spChg chg="add mod">
          <ac:chgData name="kursat ymn" userId="47174fbee67923fe" providerId="LiveId" clId="{8FFBA7D8-5D14-4DFC-91C5-C0B3614F70B9}" dt="2022-03-02T19:13:44.911" v="648" actId="113"/>
          <ac:spMkLst>
            <pc:docMk/>
            <pc:sldMk cId="888476231" sldId="515"/>
            <ac:spMk id="3" creationId="{320EEE9F-1570-4213-802F-AC40D8CA111F}"/>
          </ac:spMkLst>
        </pc:spChg>
        <pc:spChg chg="add mod">
          <ac:chgData name="kursat ymn" userId="47174fbee67923fe" providerId="LiveId" clId="{8FFBA7D8-5D14-4DFC-91C5-C0B3614F70B9}" dt="2022-03-02T19:13:57.135" v="652"/>
          <ac:spMkLst>
            <pc:docMk/>
            <pc:sldMk cId="888476231" sldId="515"/>
            <ac:spMk id="5" creationId="{1FA14161-73EC-40A5-BA47-2E65743D6CCE}"/>
          </ac:spMkLst>
        </pc:spChg>
        <pc:picChg chg="add mod">
          <ac:chgData name="kursat ymn" userId="47174fbee67923fe" providerId="LiveId" clId="{8FFBA7D8-5D14-4DFC-91C5-C0B3614F70B9}" dt="2022-03-02T19:15:25.353" v="666" actId="14100"/>
          <ac:picMkLst>
            <pc:docMk/>
            <pc:sldMk cId="888476231" sldId="515"/>
            <ac:picMk id="7" creationId="{0833692C-B688-4A20-94E0-3EFF2818CAF6}"/>
          </ac:picMkLst>
        </pc:picChg>
      </pc:sldChg>
      <pc:sldChg chg="addSp modSp new mod modAnim">
        <pc:chgData name="kursat ymn" userId="47174fbee67923fe" providerId="LiveId" clId="{8FFBA7D8-5D14-4DFC-91C5-C0B3614F70B9}" dt="2022-03-02T19:15:03.275" v="663" actId="313"/>
        <pc:sldMkLst>
          <pc:docMk/>
          <pc:sldMk cId="804234499" sldId="516"/>
        </pc:sldMkLst>
        <pc:spChg chg="add mod">
          <ac:chgData name="kursat ymn" userId="47174fbee67923fe" providerId="LiveId" clId="{8FFBA7D8-5D14-4DFC-91C5-C0B3614F70B9}" dt="2022-03-02T19:14:23.111" v="656" actId="113"/>
          <ac:spMkLst>
            <pc:docMk/>
            <pc:sldMk cId="804234499" sldId="516"/>
            <ac:spMk id="3" creationId="{90CC5905-2427-43EC-8DB0-FF43EBA0EC0B}"/>
          </ac:spMkLst>
        </pc:spChg>
        <pc:spChg chg="add mod">
          <ac:chgData name="kursat ymn" userId="47174fbee67923fe" providerId="LiveId" clId="{8FFBA7D8-5D14-4DFC-91C5-C0B3614F70B9}" dt="2022-03-02T19:15:03.275" v="663" actId="313"/>
          <ac:spMkLst>
            <pc:docMk/>
            <pc:sldMk cId="804234499" sldId="516"/>
            <ac:spMk id="6" creationId="{7CE3E605-F7C2-48B4-8FF5-D7CA71C9286D}"/>
          </ac:spMkLst>
        </pc:spChg>
        <pc:picChg chg="add mod">
          <ac:chgData name="kursat ymn" userId="47174fbee67923fe" providerId="LiveId" clId="{8FFBA7D8-5D14-4DFC-91C5-C0B3614F70B9}" dt="2022-03-02T19:14:59.793" v="661" actId="14100"/>
          <ac:picMkLst>
            <pc:docMk/>
            <pc:sldMk cId="804234499" sldId="516"/>
            <ac:picMk id="4" creationId="{F3222863-AB7C-43CB-8DD4-35A85603AF47}"/>
          </ac:picMkLst>
        </pc:picChg>
      </pc:sldChg>
      <pc:sldChg chg="addSp modSp new mod modAnim">
        <pc:chgData name="kursat ymn" userId="47174fbee67923fe" providerId="LiveId" clId="{8FFBA7D8-5D14-4DFC-91C5-C0B3614F70B9}" dt="2022-03-02T19:16:27.848" v="676" actId="14100"/>
        <pc:sldMkLst>
          <pc:docMk/>
          <pc:sldMk cId="2843860237" sldId="517"/>
        </pc:sldMkLst>
        <pc:spChg chg="add mod">
          <ac:chgData name="kursat ymn" userId="47174fbee67923fe" providerId="LiveId" clId="{8FFBA7D8-5D14-4DFC-91C5-C0B3614F70B9}" dt="2022-03-02T19:16:00.246" v="670" actId="113"/>
          <ac:spMkLst>
            <pc:docMk/>
            <pc:sldMk cId="2843860237" sldId="517"/>
            <ac:spMk id="3" creationId="{22AFEA24-256F-4DE0-8FD6-70D1BBBCF930}"/>
          </ac:spMkLst>
        </pc:spChg>
        <pc:spChg chg="add mod">
          <ac:chgData name="kursat ymn" userId="47174fbee67923fe" providerId="LiveId" clId="{8FFBA7D8-5D14-4DFC-91C5-C0B3614F70B9}" dt="2022-03-02T19:16:23.823" v="674" actId="1076"/>
          <ac:spMkLst>
            <pc:docMk/>
            <pc:sldMk cId="2843860237" sldId="517"/>
            <ac:spMk id="6" creationId="{4B2B570D-EA7C-41E9-9AF9-BA9BD4122E10}"/>
          </ac:spMkLst>
        </pc:spChg>
        <pc:picChg chg="add mod">
          <ac:chgData name="kursat ymn" userId="47174fbee67923fe" providerId="LiveId" clId="{8FFBA7D8-5D14-4DFC-91C5-C0B3614F70B9}" dt="2022-03-02T19:16:27.848" v="676" actId="14100"/>
          <ac:picMkLst>
            <pc:docMk/>
            <pc:sldMk cId="2843860237" sldId="517"/>
            <ac:picMk id="4" creationId="{8CD7D0AB-B37C-4D8D-A089-84E9A6331E46}"/>
          </ac:picMkLst>
        </pc:picChg>
      </pc:sldChg>
      <pc:sldChg chg="addSp modSp new mod modAnim">
        <pc:chgData name="kursat ymn" userId="47174fbee67923fe" providerId="LiveId" clId="{8FFBA7D8-5D14-4DFC-91C5-C0B3614F70B9}" dt="2022-03-02T19:17:08.179" v="688" actId="1076"/>
        <pc:sldMkLst>
          <pc:docMk/>
          <pc:sldMk cId="871374791" sldId="518"/>
        </pc:sldMkLst>
        <pc:spChg chg="add mod">
          <ac:chgData name="kursat ymn" userId="47174fbee67923fe" providerId="LiveId" clId="{8FFBA7D8-5D14-4DFC-91C5-C0B3614F70B9}" dt="2022-03-02T19:16:40.413" v="680" actId="113"/>
          <ac:spMkLst>
            <pc:docMk/>
            <pc:sldMk cId="871374791" sldId="518"/>
            <ac:spMk id="3" creationId="{F57C8032-184B-42C1-AC1A-CC9B76E7CF6E}"/>
          </ac:spMkLst>
        </pc:spChg>
        <pc:spChg chg="add mod">
          <ac:chgData name="kursat ymn" userId="47174fbee67923fe" providerId="LiveId" clId="{8FFBA7D8-5D14-4DFC-91C5-C0B3614F70B9}" dt="2022-03-02T19:17:08.179" v="688" actId="1076"/>
          <ac:spMkLst>
            <pc:docMk/>
            <pc:sldMk cId="871374791" sldId="518"/>
            <ac:spMk id="6" creationId="{964C6D9C-060B-4460-B79F-6E90C0B90AFD}"/>
          </ac:spMkLst>
        </pc:spChg>
        <pc:picChg chg="add mod">
          <ac:chgData name="kursat ymn" userId="47174fbee67923fe" providerId="LiveId" clId="{8FFBA7D8-5D14-4DFC-91C5-C0B3614F70B9}" dt="2022-03-02T19:17:04.270" v="686" actId="14100"/>
          <ac:picMkLst>
            <pc:docMk/>
            <pc:sldMk cId="871374791" sldId="518"/>
            <ac:picMk id="4" creationId="{B97783D3-4F5F-4A95-A004-FE9E9249D03B}"/>
          </ac:picMkLst>
        </pc:picChg>
      </pc:sldChg>
      <pc:sldChg chg="addSp modSp new mod modAnim">
        <pc:chgData name="kursat ymn" userId="47174fbee67923fe" providerId="LiveId" clId="{8FFBA7D8-5D14-4DFC-91C5-C0B3614F70B9}" dt="2022-03-02T19:18:02.472" v="701" actId="1076"/>
        <pc:sldMkLst>
          <pc:docMk/>
          <pc:sldMk cId="99599127" sldId="519"/>
        </pc:sldMkLst>
        <pc:spChg chg="add mod">
          <ac:chgData name="kursat ymn" userId="47174fbee67923fe" providerId="LiveId" clId="{8FFBA7D8-5D14-4DFC-91C5-C0B3614F70B9}" dt="2022-03-02T19:17:31.006" v="694" actId="113"/>
          <ac:spMkLst>
            <pc:docMk/>
            <pc:sldMk cId="99599127" sldId="519"/>
            <ac:spMk id="3" creationId="{9A174976-3B90-4ACD-BB70-BB1635773B37}"/>
          </ac:spMkLst>
        </pc:spChg>
        <pc:spChg chg="add mod">
          <ac:chgData name="kursat ymn" userId="47174fbee67923fe" providerId="LiveId" clId="{8FFBA7D8-5D14-4DFC-91C5-C0B3614F70B9}" dt="2022-03-02T19:17:57.540" v="698" actId="1076"/>
          <ac:spMkLst>
            <pc:docMk/>
            <pc:sldMk cId="99599127" sldId="519"/>
            <ac:spMk id="6" creationId="{EFA4DA86-B3BE-448F-A29E-E68012AA72A5}"/>
          </ac:spMkLst>
        </pc:spChg>
        <pc:picChg chg="add mod">
          <ac:chgData name="kursat ymn" userId="47174fbee67923fe" providerId="LiveId" clId="{8FFBA7D8-5D14-4DFC-91C5-C0B3614F70B9}" dt="2022-03-02T19:18:02.472" v="701" actId="1076"/>
          <ac:picMkLst>
            <pc:docMk/>
            <pc:sldMk cId="99599127" sldId="519"/>
            <ac:picMk id="4" creationId="{2CD3752A-AC15-442B-88BE-C55738230FD8}"/>
          </ac:picMkLst>
        </pc:picChg>
      </pc:sldChg>
      <pc:sldChg chg="new del">
        <pc:chgData name="kursat ymn" userId="47174fbee67923fe" providerId="LiveId" clId="{8FFBA7D8-5D14-4DFC-91C5-C0B3614F70B9}" dt="2022-03-02T19:17:18.892" v="690" actId="47"/>
        <pc:sldMkLst>
          <pc:docMk/>
          <pc:sldMk cId="366817999" sldId="519"/>
        </pc:sldMkLst>
      </pc:sldChg>
      <pc:sldChg chg="addSp modSp new mod modAnim">
        <pc:chgData name="kursat ymn" userId="47174fbee67923fe" providerId="LiveId" clId="{8FFBA7D8-5D14-4DFC-91C5-C0B3614F70B9}" dt="2022-03-02T19:20:18.928" v="711" actId="14100"/>
        <pc:sldMkLst>
          <pc:docMk/>
          <pc:sldMk cId="173104799" sldId="520"/>
        </pc:sldMkLst>
        <pc:spChg chg="add mod">
          <ac:chgData name="kursat ymn" userId="47174fbee67923fe" providerId="LiveId" clId="{8FFBA7D8-5D14-4DFC-91C5-C0B3614F70B9}" dt="2022-03-02T19:19:54.654" v="705" actId="113"/>
          <ac:spMkLst>
            <pc:docMk/>
            <pc:sldMk cId="173104799" sldId="520"/>
            <ac:spMk id="3" creationId="{E1E2DF01-697D-410C-B2A8-2AC4D577282A}"/>
          </ac:spMkLst>
        </pc:spChg>
        <pc:spChg chg="add mod">
          <ac:chgData name="kursat ymn" userId="47174fbee67923fe" providerId="LiveId" clId="{8FFBA7D8-5D14-4DFC-91C5-C0B3614F70B9}" dt="2022-03-02T19:20:15.017" v="709" actId="1076"/>
          <ac:spMkLst>
            <pc:docMk/>
            <pc:sldMk cId="173104799" sldId="520"/>
            <ac:spMk id="6" creationId="{6D5024EF-8826-4B5B-A164-F69E573C73C6}"/>
          </ac:spMkLst>
        </pc:spChg>
        <pc:picChg chg="add mod">
          <ac:chgData name="kursat ymn" userId="47174fbee67923fe" providerId="LiveId" clId="{8FFBA7D8-5D14-4DFC-91C5-C0B3614F70B9}" dt="2022-03-02T19:20:18.928" v="711" actId="14100"/>
          <ac:picMkLst>
            <pc:docMk/>
            <pc:sldMk cId="173104799" sldId="520"/>
            <ac:picMk id="4" creationId="{BB34F39C-1060-42BE-ABF7-8FAFD7746812}"/>
          </ac:picMkLst>
        </pc:picChg>
      </pc:sldChg>
      <pc:sldChg chg="addSp modSp new mod modAnim">
        <pc:chgData name="kursat ymn" userId="47174fbee67923fe" providerId="LiveId" clId="{8FFBA7D8-5D14-4DFC-91C5-C0B3614F70B9}" dt="2022-03-02T19:21:24.553" v="720" actId="14100"/>
        <pc:sldMkLst>
          <pc:docMk/>
          <pc:sldMk cId="107277476" sldId="521"/>
        </pc:sldMkLst>
        <pc:spChg chg="add mod">
          <ac:chgData name="kursat ymn" userId="47174fbee67923fe" providerId="LiveId" clId="{8FFBA7D8-5D14-4DFC-91C5-C0B3614F70B9}" dt="2022-03-02T19:20:56.710" v="715" actId="113"/>
          <ac:spMkLst>
            <pc:docMk/>
            <pc:sldMk cId="107277476" sldId="521"/>
            <ac:spMk id="3" creationId="{566C3D7B-4D0B-44A9-BB15-B95FFB86FDC5}"/>
          </ac:spMkLst>
        </pc:spChg>
        <pc:spChg chg="add mod">
          <ac:chgData name="kursat ymn" userId="47174fbee67923fe" providerId="LiveId" clId="{8FFBA7D8-5D14-4DFC-91C5-C0B3614F70B9}" dt="2022-03-02T19:21:20.780" v="718" actId="1076"/>
          <ac:spMkLst>
            <pc:docMk/>
            <pc:sldMk cId="107277476" sldId="521"/>
            <ac:spMk id="6" creationId="{5AC9ADC9-A5D6-4EC8-BF4E-A1EFC0C3FA4E}"/>
          </ac:spMkLst>
        </pc:spChg>
        <pc:picChg chg="add mod">
          <ac:chgData name="kursat ymn" userId="47174fbee67923fe" providerId="LiveId" clId="{8FFBA7D8-5D14-4DFC-91C5-C0B3614F70B9}" dt="2022-03-02T19:21:24.553" v="720" actId="14100"/>
          <ac:picMkLst>
            <pc:docMk/>
            <pc:sldMk cId="107277476" sldId="521"/>
            <ac:picMk id="4" creationId="{212CBB4A-64FA-488C-AA11-67F897253164}"/>
          </ac:picMkLst>
        </pc:picChg>
      </pc:sldChg>
      <pc:sldChg chg="addSp modSp new mod modAnim">
        <pc:chgData name="kursat ymn" userId="47174fbee67923fe" providerId="LiveId" clId="{8FFBA7D8-5D14-4DFC-91C5-C0B3614F70B9}" dt="2022-03-02T19:22:12.466" v="731" actId="1076"/>
        <pc:sldMkLst>
          <pc:docMk/>
          <pc:sldMk cId="2942544446" sldId="522"/>
        </pc:sldMkLst>
        <pc:spChg chg="add mod">
          <ac:chgData name="kursat ymn" userId="47174fbee67923fe" providerId="LiveId" clId="{8FFBA7D8-5D14-4DFC-91C5-C0B3614F70B9}" dt="2022-03-02T19:21:43.934" v="724" actId="113"/>
          <ac:spMkLst>
            <pc:docMk/>
            <pc:sldMk cId="2942544446" sldId="522"/>
            <ac:spMk id="3" creationId="{25EAF0A8-FD6B-48F7-9BD9-518F929155B9}"/>
          </ac:spMkLst>
        </pc:spChg>
        <pc:spChg chg="add mod">
          <ac:chgData name="kursat ymn" userId="47174fbee67923fe" providerId="LiveId" clId="{8FFBA7D8-5D14-4DFC-91C5-C0B3614F70B9}" dt="2022-03-02T19:22:07.679" v="728" actId="1076"/>
          <ac:spMkLst>
            <pc:docMk/>
            <pc:sldMk cId="2942544446" sldId="522"/>
            <ac:spMk id="6" creationId="{9B7039F4-848B-4037-B256-CAD29291E7B1}"/>
          </ac:spMkLst>
        </pc:spChg>
        <pc:picChg chg="add mod">
          <ac:chgData name="kursat ymn" userId="47174fbee67923fe" providerId="LiveId" clId="{8FFBA7D8-5D14-4DFC-91C5-C0B3614F70B9}" dt="2022-03-02T19:22:12.466" v="731" actId="1076"/>
          <ac:picMkLst>
            <pc:docMk/>
            <pc:sldMk cId="2942544446" sldId="522"/>
            <ac:picMk id="4" creationId="{BE71619B-5C57-4D3C-BE10-39FD5C4D0A56}"/>
          </ac:picMkLst>
        </pc:picChg>
      </pc:sldChg>
      <pc:sldChg chg="addSp modSp new mod modAnim">
        <pc:chgData name="kursat ymn" userId="47174fbee67923fe" providerId="LiveId" clId="{8FFBA7D8-5D14-4DFC-91C5-C0B3614F70B9}" dt="2022-03-02T19:22:54.792" v="743" actId="1076"/>
        <pc:sldMkLst>
          <pc:docMk/>
          <pc:sldMk cId="3043728677" sldId="523"/>
        </pc:sldMkLst>
        <pc:spChg chg="add mod">
          <ac:chgData name="kursat ymn" userId="47174fbee67923fe" providerId="LiveId" clId="{8FFBA7D8-5D14-4DFC-91C5-C0B3614F70B9}" dt="2022-03-02T19:22:30.435" v="735" actId="113"/>
          <ac:spMkLst>
            <pc:docMk/>
            <pc:sldMk cId="3043728677" sldId="523"/>
            <ac:spMk id="3" creationId="{50A8C626-0423-4DEE-9D87-4F93FC63BD4D}"/>
          </ac:spMkLst>
        </pc:spChg>
        <pc:spChg chg="add mod">
          <ac:chgData name="kursat ymn" userId="47174fbee67923fe" providerId="LiveId" clId="{8FFBA7D8-5D14-4DFC-91C5-C0B3614F70B9}" dt="2022-03-02T19:22:50.285" v="740" actId="1076"/>
          <ac:spMkLst>
            <pc:docMk/>
            <pc:sldMk cId="3043728677" sldId="523"/>
            <ac:spMk id="6" creationId="{B95F8E31-D5BA-45F1-A3D1-6B7F40B219FD}"/>
          </ac:spMkLst>
        </pc:spChg>
        <pc:picChg chg="add mod">
          <ac:chgData name="kursat ymn" userId="47174fbee67923fe" providerId="LiveId" clId="{8FFBA7D8-5D14-4DFC-91C5-C0B3614F70B9}" dt="2022-03-02T19:22:54.792" v="743" actId="1076"/>
          <ac:picMkLst>
            <pc:docMk/>
            <pc:sldMk cId="3043728677" sldId="523"/>
            <ac:picMk id="4" creationId="{63FAFDF5-B966-444E-BD7E-1A6D2B4D090C}"/>
          </ac:picMkLst>
        </pc:picChg>
      </pc:sldChg>
      <pc:sldChg chg="addSp modSp new mod ord">
        <pc:chgData name="kursat ymn" userId="47174fbee67923fe" providerId="LiveId" clId="{8FFBA7D8-5D14-4DFC-91C5-C0B3614F70B9}" dt="2022-03-02T19:24:42.575" v="777" actId="22"/>
        <pc:sldMkLst>
          <pc:docMk/>
          <pc:sldMk cId="2988500754" sldId="524"/>
        </pc:sldMkLst>
        <pc:spChg chg="add mod">
          <ac:chgData name="kursat ymn" userId="47174fbee67923fe" providerId="LiveId" clId="{8FFBA7D8-5D14-4DFC-91C5-C0B3614F70B9}" dt="2022-03-02T19:23:19.461" v="751" actId="113"/>
          <ac:spMkLst>
            <pc:docMk/>
            <pc:sldMk cId="2988500754" sldId="524"/>
            <ac:spMk id="3" creationId="{B259ED8C-541A-45EF-A7BC-17047913568E}"/>
          </ac:spMkLst>
        </pc:spChg>
        <pc:spChg chg="add mod">
          <ac:chgData name="kursat ymn" userId="47174fbee67923fe" providerId="LiveId" clId="{8FFBA7D8-5D14-4DFC-91C5-C0B3614F70B9}" dt="2022-03-02T19:23:36.718" v="768" actId="1076"/>
          <ac:spMkLst>
            <pc:docMk/>
            <pc:sldMk cId="2988500754" sldId="524"/>
            <ac:spMk id="5" creationId="{A91A8C6C-15B6-48EA-B422-6F202A697A8F}"/>
          </ac:spMkLst>
        </pc:spChg>
        <pc:picChg chg="add">
          <ac:chgData name="kursat ymn" userId="47174fbee67923fe" providerId="LiveId" clId="{8FFBA7D8-5D14-4DFC-91C5-C0B3614F70B9}" dt="2022-03-02T19:24:42.575" v="777" actId="22"/>
          <ac:picMkLst>
            <pc:docMk/>
            <pc:sldMk cId="2988500754" sldId="524"/>
            <ac:picMk id="7" creationId="{0B654390-147B-4F76-96D0-A2E3828B1DB4}"/>
          </ac:picMkLst>
        </pc:picChg>
      </pc:sldChg>
      <pc:sldChg chg="addSp modSp new mod">
        <pc:chgData name="kursat ymn" userId="47174fbee67923fe" providerId="LiveId" clId="{8FFBA7D8-5D14-4DFC-91C5-C0B3614F70B9}" dt="2022-03-02T19:32:26.352" v="785" actId="1076"/>
        <pc:sldMkLst>
          <pc:docMk/>
          <pc:sldMk cId="862516606" sldId="525"/>
        </pc:sldMkLst>
        <pc:spChg chg="add mod">
          <ac:chgData name="kursat ymn" userId="47174fbee67923fe" providerId="LiveId" clId="{8FFBA7D8-5D14-4DFC-91C5-C0B3614F70B9}" dt="2022-03-02T19:31:32.544" v="782" actId="113"/>
          <ac:spMkLst>
            <pc:docMk/>
            <pc:sldMk cId="862516606" sldId="525"/>
            <ac:spMk id="3" creationId="{3F869884-F9F7-4362-9013-6B88753B6AEC}"/>
          </ac:spMkLst>
        </pc:spChg>
        <pc:spChg chg="add mod">
          <ac:chgData name="kursat ymn" userId="47174fbee67923fe" providerId="LiveId" clId="{8FFBA7D8-5D14-4DFC-91C5-C0B3614F70B9}" dt="2022-03-02T19:32:26.352" v="785" actId="1076"/>
          <ac:spMkLst>
            <pc:docMk/>
            <pc:sldMk cId="862516606" sldId="525"/>
            <ac:spMk id="7" creationId="{4BBD433D-24DA-4103-BE3C-7FC36FDF6132}"/>
          </ac:spMkLst>
        </pc:spChg>
        <pc:picChg chg="add">
          <ac:chgData name="kursat ymn" userId="47174fbee67923fe" providerId="LiveId" clId="{8FFBA7D8-5D14-4DFC-91C5-C0B3614F70B9}" dt="2022-03-02T19:32:07.831" v="783" actId="22"/>
          <ac:picMkLst>
            <pc:docMk/>
            <pc:sldMk cId="862516606" sldId="525"/>
            <ac:picMk id="5" creationId="{66CE5CEC-21F3-47CC-8C91-65F6074B05F0}"/>
          </ac:picMkLst>
        </pc:picChg>
      </pc:sldChg>
      <pc:sldChg chg="new del">
        <pc:chgData name="kursat ymn" userId="47174fbee67923fe" providerId="LiveId" clId="{8FFBA7D8-5D14-4DFC-91C5-C0B3614F70B9}" dt="2022-03-02T19:23:56.099" v="772" actId="680"/>
        <pc:sldMkLst>
          <pc:docMk/>
          <pc:sldMk cId="2699265949" sldId="525"/>
        </pc:sldMkLst>
      </pc:sldChg>
      <pc:sldChg chg="addSp modSp new del mod">
        <pc:chgData name="kursat ymn" userId="47174fbee67923fe" providerId="LiveId" clId="{8FFBA7D8-5D14-4DFC-91C5-C0B3614F70B9}" dt="2022-03-02T19:24:52.629" v="778" actId="47"/>
        <pc:sldMkLst>
          <pc:docMk/>
          <pc:sldMk cId="3193768292" sldId="525"/>
        </pc:sldMkLst>
        <pc:spChg chg="add mod">
          <ac:chgData name="kursat ymn" userId="47174fbee67923fe" providerId="LiveId" clId="{8FFBA7D8-5D14-4DFC-91C5-C0B3614F70B9}" dt="2022-03-02T19:24:04.709" v="776" actId="113"/>
          <ac:spMkLst>
            <pc:docMk/>
            <pc:sldMk cId="3193768292" sldId="525"/>
            <ac:spMk id="3" creationId="{633655CC-B0DC-4ED5-BEF7-DFB09FF57786}"/>
          </ac:spMkLst>
        </pc:spChg>
      </pc:sldChg>
      <pc:sldChg chg="addSp modSp new mod">
        <pc:chgData name="kursat ymn" userId="47174fbee67923fe" providerId="LiveId" clId="{8FFBA7D8-5D14-4DFC-91C5-C0B3614F70B9}" dt="2022-03-02T19:33:39.346" v="800"/>
        <pc:sldMkLst>
          <pc:docMk/>
          <pc:sldMk cId="3717071430" sldId="526"/>
        </pc:sldMkLst>
        <pc:spChg chg="add mod">
          <ac:chgData name="kursat ymn" userId="47174fbee67923fe" providerId="LiveId" clId="{8FFBA7D8-5D14-4DFC-91C5-C0B3614F70B9}" dt="2022-03-02T19:33:13.218" v="794" actId="113"/>
          <ac:spMkLst>
            <pc:docMk/>
            <pc:sldMk cId="3717071430" sldId="526"/>
            <ac:spMk id="3" creationId="{E1DC2B9D-D7E3-4868-A691-8EB37817DFB3}"/>
          </ac:spMkLst>
        </pc:spChg>
        <pc:spChg chg="add mod">
          <ac:chgData name="kursat ymn" userId="47174fbee67923fe" providerId="LiveId" clId="{8FFBA7D8-5D14-4DFC-91C5-C0B3614F70B9}" dt="2022-03-02T19:33:39.346" v="800"/>
          <ac:spMkLst>
            <pc:docMk/>
            <pc:sldMk cId="3717071430" sldId="526"/>
            <ac:spMk id="7" creationId="{7C4230CF-A11B-404D-8E87-958D8039312E}"/>
          </ac:spMkLst>
        </pc:spChg>
        <pc:picChg chg="add">
          <ac:chgData name="kursat ymn" userId="47174fbee67923fe" providerId="LiveId" clId="{8FFBA7D8-5D14-4DFC-91C5-C0B3614F70B9}" dt="2022-03-02T19:33:26.267" v="795" actId="22"/>
          <ac:picMkLst>
            <pc:docMk/>
            <pc:sldMk cId="3717071430" sldId="526"/>
            <ac:picMk id="5" creationId="{251E047D-2DBC-4CF5-93E8-8460EB19E538}"/>
          </ac:picMkLst>
        </pc:picChg>
      </pc:sldChg>
      <pc:sldChg chg="addSp modSp new del mod">
        <pc:chgData name="kursat ymn" userId="47174fbee67923fe" providerId="LiveId" clId="{8FFBA7D8-5D14-4DFC-91C5-C0B3614F70B9}" dt="2022-03-02T19:36:00.114" v="806" actId="47"/>
        <pc:sldMkLst>
          <pc:docMk/>
          <pc:sldMk cId="330459663" sldId="527"/>
        </pc:sldMkLst>
        <pc:spChg chg="add mod">
          <ac:chgData name="kursat ymn" userId="47174fbee67923fe" providerId="LiveId" clId="{8FFBA7D8-5D14-4DFC-91C5-C0B3614F70B9}" dt="2022-03-02T19:35:42.578" v="805" actId="113"/>
          <ac:spMkLst>
            <pc:docMk/>
            <pc:sldMk cId="330459663" sldId="527"/>
            <ac:spMk id="3" creationId="{C2CDFC83-BDD2-4B22-99D1-BFAFC6D457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2BE49F-55E6-42E0-9F82-C6DCD016A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FDC6B9D-AF4B-4D24-9A1B-E6C090DB9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95D3F9-DFB0-4523-B57F-4DB44FC1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B0453-721A-46EB-979F-AC440813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13E21A-ADF3-43CE-8DEE-87D7B815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4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6C075-5405-468A-955B-A2316F6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48A148-C1AF-45D5-BDBC-D52C33C08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6ADB60-BE0C-4DF0-A6B5-85055F5E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A63DC3-3688-4BE7-91AD-7D2796E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04AC12-72DE-4D52-8736-11B09515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2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37F60B1-7A7B-4941-A557-613F73AB0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69A3D4-AC46-4B6D-8A59-08F75F0BB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4BC52-1BAA-4827-A668-D27379F2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0C7FCE-9065-462F-97E4-23AE55A8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CD2D9D-F1EA-4403-8DA5-7CA8CEA6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28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E5031E-3F6F-4B54-A00C-6C232AFF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BE55EC-1591-4D5D-A21C-B419863F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778459-506D-4C8A-BF6E-EFF3300B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713332-A3CC-41B9-9403-D0B9B953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3955A7-04A9-40AA-B5D6-317D25D4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74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8EA495-5814-4DD3-B675-D41C8D9D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94AB85-B4BA-49A9-A0BA-EB2BCECD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B7C30A-1339-4983-B12A-04031801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FAB892-36D5-4736-A2DE-8D742E1E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A596F4-98A2-426E-A829-72BB825E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2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95CBCD-4A22-4C8E-ACBB-0F31AFF8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5FEE3D-B7E1-412C-8892-D989B2E94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C59C32-CC75-46EA-9088-C213DE09B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652305-4C8A-44B2-AEB2-2D92EDB5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6F19B9-E4E2-46A7-B14E-6B2D8DBC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711077-BE0D-4BAA-8D06-B4E51D40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63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29F65-DD81-48FA-BC09-599A9B25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D9B3A0-C70C-46E2-805E-2AA3FE44A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1D188D-7172-4084-B420-3D2DE07F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C95403-20FA-43A9-B0D0-6CAA79820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E2FECF-5072-42C2-892B-3F77EAF91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101B705-5DA0-4564-9DE1-50CA974F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A2A7B73-4CA4-42B4-855B-A13D4818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31918D0-0C15-41D7-9114-2ADE2495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35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27A1AA-AD0A-46F4-BE00-B0ED51C9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72AAA7A-AFE6-401F-828E-CF5F02FC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3C5F5D-7E0A-4C81-9CC7-8E3A75AD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037C3CC-ED9E-446C-B153-68EFCBBC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96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EF64404-5B68-4D7B-ADD9-345EE9C5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505C7E3-9974-4BF7-B6F9-30852CD7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6BBFA4-70AB-4518-A5F2-FCB1AA51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32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C5B2C1-4600-441D-99B7-864094E1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6E33F7-A6D8-4B93-A624-DC53C045C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91233-FAE6-4D95-9D70-1E144949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338A67-69A7-464B-B252-9E78C0CA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542C66-B7D2-4B43-97CB-FD3CB143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B6B23F-C974-49FA-9088-B206E520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0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F57CFE-B7EF-4055-9F2B-BAE38F2D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7F13EAD-C47C-40D9-964E-C040A1229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8C1A70-BFA8-4A84-AFFA-069362CA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51C0FDD-25A6-451E-BEAC-9824F728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7808C4-3EB6-4025-AB0C-03C34C8E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CB60A2-4B07-48A5-96BD-F85E5A7D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55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4B6203E-0173-40B7-A942-AC47CC7F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016F3A-5FF2-4B71-A439-BD922B87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900EC4-1713-4EEE-8C3C-7C8E91DB3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4999-A4BF-4FF1-BC3F-A9378E2AFC80}" type="datetimeFigureOut">
              <a:rPr lang="tr-TR" smtClean="0"/>
              <a:t>16.03.2022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00D90F-B11D-4AA8-A90A-F322D96EF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FA8C79-444A-4420-8435-9F7770EB4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F10C-EC9F-441B-A3FF-F1BBC9D36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3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4w4biCzM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N4w4biCzMI?feature=oembed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zOJOXAmX4&amp;t=2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PzOJOXAmX4?start=2&amp;feature=oembed" TargetMode="Externa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20CqfGIK1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20CqfGIK1c?feature=oembed" TargetMode="Externa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het.colorado.edu/sims/html/balancing-act/latest/balancing-act_en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JlrGbb48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hJlrGbb48c?feature=oembed" TargetMode="Externa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y6AzNNi_W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y6AzNNi_Wc?feature=oembed" TargetMode="Externa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oTAzRbgA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KoTAzRbgAk?feature=oembed" TargetMode="Externa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5elfC2HQ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E5elfC2HQY?feature=oembed" TargetMode="Externa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ompassproject.net/html5sims/inclined-plane/example-sim_en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javalab.org/en/lever_en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5bi5NiE6u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5bi5NiE6u8?feature=oembed" TargetMode="Externa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m.youtube.com/watch?v=_4ovu8iOahQ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4" name="Straight Connector 76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8. Sınıf 5. Ünite Basit Makineler – Kaldıraçlar Konu Anlatımı | Dnz Hoca">
            <a:extLst>
              <a:ext uri="{FF2B5EF4-FFF2-40B4-BE49-F238E27FC236}">
                <a16:creationId xmlns:a16="http://schemas.microsoft.com/office/drawing/2014/main" id="{3204C9DA-08AA-4C53-B6D7-DDB68772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59" y="1675015"/>
            <a:ext cx="2648371" cy="126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78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285F2C1-8AB8-4E82-BEBB-99F03C950E9A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KALDIRAÇLAR</a:t>
            </a:r>
          </a:p>
        </p:txBody>
      </p:sp>
      <p:pic>
        <p:nvPicPr>
          <p:cNvPr id="1026" name="Picture 2" descr="Kaldıraçlar – 8. Sınıf |">
            <a:extLst>
              <a:ext uri="{FF2B5EF4-FFF2-40B4-BE49-F238E27FC236}">
                <a16:creationId xmlns:a16="http://schemas.microsoft.com/office/drawing/2014/main" id="{8976B624-C0F2-4429-955B-E36C7402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1" y="1877710"/>
            <a:ext cx="2659472" cy="85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. Sınıf 5. Ünite Basit Makineler – Kaldıraçlar Konu Anlatımı | Dnz Hoca">
            <a:extLst>
              <a:ext uri="{FF2B5EF4-FFF2-40B4-BE49-F238E27FC236}">
                <a16:creationId xmlns:a16="http://schemas.microsoft.com/office/drawing/2014/main" id="{4E239E37-EA28-459A-8BCC-C0DF6206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143" y="1315323"/>
            <a:ext cx="2646677" cy="19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Kaldıraçlara Günlük Hayattan Örnekler | Not Bu">
            <a:extLst>
              <a:ext uri="{FF2B5EF4-FFF2-40B4-BE49-F238E27FC236}">
                <a16:creationId xmlns:a16="http://schemas.microsoft.com/office/drawing/2014/main" id="{679079F7-2FE9-4370-86E6-B26CBB852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5269" y="1865398"/>
            <a:ext cx="2648372" cy="92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1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9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0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1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2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Kaldıraç Nedir? | fenbilimi">
            <a:extLst>
              <a:ext uri="{FF2B5EF4-FFF2-40B4-BE49-F238E27FC236}">
                <a16:creationId xmlns:a16="http://schemas.microsoft.com/office/drawing/2014/main" id="{65EA0D01-13AA-4E9C-AA3C-1701D124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" y="585104"/>
            <a:ext cx="3112094" cy="16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 descr="sabit, zımba içeren bir resim&#10;&#10;Açıklama otomatik olarak oluşturuldu">
            <a:extLst>
              <a:ext uri="{FF2B5EF4-FFF2-40B4-BE49-F238E27FC236}">
                <a16:creationId xmlns:a16="http://schemas.microsoft.com/office/drawing/2014/main" id="{D42397F2-70BB-4F97-969E-64BE5BA70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927394"/>
            <a:ext cx="2346459" cy="1384242"/>
          </a:xfrm>
          <a:prstGeom prst="rect">
            <a:avLst/>
          </a:prstGeom>
        </p:spPr>
      </p:pic>
      <p:pic>
        <p:nvPicPr>
          <p:cNvPr id="5" name="Resim 4" descr="sabit içeren bir resim&#10;&#10;Açıklama otomatik olarak oluşturuldu">
            <a:extLst>
              <a:ext uri="{FF2B5EF4-FFF2-40B4-BE49-F238E27FC236}">
                <a16:creationId xmlns:a16="http://schemas.microsoft.com/office/drawing/2014/main" id="{DC40A651-B3F5-4A43-AD50-C9F20514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390" y="3503258"/>
            <a:ext cx="1858273" cy="111870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2834476-1BAC-48DA-B6A7-D583A5C535F5}"/>
              </a:ext>
            </a:extLst>
          </p:cNvPr>
          <p:cNvSpPr txBox="1"/>
          <p:nvPr/>
        </p:nvSpPr>
        <p:spPr>
          <a:xfrm>
            <a:off x="7215004" y="2871982"/>
            <a:ext cx="423856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Comic Sans MS" panose="030F0702030302020204" pitchFamily="66" charset="0"/>
              </a:rPr>
              <a:t>ÖR: El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arabası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, </a:t>
            </a:r>
            <a:endParaRPr lang="tr-TR" sz="24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Ceviz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kıracağı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, </a:t>
            </a:r>
            <a:endParaRPr lang="tr-TR" sz="24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Delgeç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, </a:t>
            </a:r>
            <a:endParaRPr lang="tr-TR" sz="24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Menteşeli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kapı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, </a:t>
            </a:r>
            <a:endParaRPr lang="tr-TR" sz="24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zımba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0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5" name="Straight Connector 74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3436E3F3-B98E-4103-A595-2088B28D2FC3}"/>
              </a:ext>
            </a:extLst>
          </p:cNvPr>
          <p:cNvSpPr txBox="1"/>
          <p:nvPr/>
        </p:nvSpPr>
        <p:spPr>
          <a:xfrm>
            <a:off x="704088" y="1499589"/>
            <a:ext cx="3822192" cy="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Kuvvetin</a:t>
            </a:r>
            <a:r>
              <a:rPr lang="en-US" sz="24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ortada</a:t>
            </a:r>
            <a:r>
              <a:rPr lang="en-US" sz="24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olduğu</a:t>
            </a:r>
          </a:p>
        </p:txBody>
      </p:sp>
      <p:pic>
        <p:nvPicPr>
          <p:cNvPr id="7172" name="Picture 4" descr="7. Sınıf Fen ve Teknoloji - Kaldıraçlar - Konu Anlatımı - Kuvvet ve Enerji  - Uyanan Gençlik">
            <a:extLst>
              <a:ext uri="{FF2B5EF4-FFF2-40B4-BE49-F238E27FC236}">
                <a16:creationId xmlns:a16="http://schemas.microsoft.com/office/drawing/2014/main" id="{FCEC711A-E1D8-4FE3-A06E-F3502181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897" y="484632"/>
            <a:ext cx="5346289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8672B8-4209-49DA-9C87-E42608992193}"/>
              </a:ext>
            </a:extLst>
          </p:cNvPr>
          <p:cNvSpPr txBox="1"/>
          <p:nvPr/>
        </p:nvSpPr>
        <p:spPr>
          <a:xfrm>
            <a:off x="648931" y="1563758"/>
            <a:ext cx="3505494" cy="466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uçta</a:t>
            </a:r>
            <a:endParaRPr lang="en-US" sz="2000" b="1" dirty="0">
              <a:effectLst/>
              <a:latin typeface="Comic Sans MS" panose="030F0702030302020204" pitchFamily="66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ortada</a:t>
            </a:r>
            <a:endParaRPr lang="en-US" sz="2000" dirty="0">
              <a:effectLst/>
              <a:latin typeface="Comic Sans MS" panose="030F0702030302020204" pitchFamily="66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Destek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uçta</a:t>
            </a:r>
            <a:endParaRPr lang="en-US" sz="2000" dirty="0">
              <a:effectLst/>
              <a:latin typeface="Comic Sans MS" panose="030F0702030302020204" pitchFamily="66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&lt;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yolu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olduğundan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vardır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>
                <a:effectLst/>
                <a:latin typeface="Comic Sans MS" panose="030F0702030302020204" pitchFamily="66" charset="0"/>
              </a:rPr>
              <a:t>Kuvvetin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yönü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değişmez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asit Makineler 8.Sınıf Fen Bilimleri Konu Anlatımı Özeti Örnekler">
            <a:extLst>
              <a:ext uri="{FF2B5EF4-FFF2-40B4-BE49-F238E27FC236}">
                <a16:creationId xmlns:a16="http://schemas.microsoft.com/office/drawing/2014/main" id="{1645A469-468B-4B55-82BA-118C324D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469" y="807593"/>
            <a:ext cx="4650116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2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F869FF4-447C-4A00-BC5A-3F4CA12DEB23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sz="2000" b="1" dirty="0">
                <a:latin typeface="Comic Sans MS" panose="030F0702030302020204" pitchFamily="66" charset="0"/>
              </a:rPr>
              <a:t>ÖR: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Cımbız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Tenis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raketi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Maşa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Kürek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Olta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Kaldıraç Çeşitleri ve Özellikleri Desteğin Yükün ve Kuvvetin Ortada Olması">
            <a:extLst>
              <a:ext uri="{FF2B5EF4-FFF2-40B4-BE49-F238E27FC236}">
                <a16:creationId xmlns:a16="http://schemas.microsoft.com/office/drawing/2014/main" id="{9D7CE47E-DB1C-4E75-951D-23E6B3F0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854827"/>
            <a:ext cx="6019331" cy="31451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8F440AF-6561-4093-9801-05F544CC9B28}"/>
              </a:ext>
            </a:extLst>
          </p:cNvPr>
          <p:cNvSpPr txBox="1"/>
          <p:nvPr/>
        </p:nvSpPr>
        <p:spPr>
          <a:xfrm>
            <a:off x="1005136" y="956324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Çift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Taraflı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Kaldıraçlar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2290" name="Picture 2" descr="kaldıraç çeşitleri nelerdir - Eodev.com">
            <a:extLst>
              <a:ext uri="{FF2B5EF4-FFF2-40B4-BE49-F238E27FC236}">
                <a16:creationId xmlns:a16="http://schemas.microsoft.com/office/drawing/2014/main" id="{ABA977DE-2AAE-45A4-96D7-62810464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137" y="2405149"/>
            <a:ext cx="6665629" cy="38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6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BC6AA9D-1E14-4A95-8997-C37257ED3776}"/>
              </a:ext>
            </a:extLst>
          </p:cNvPr>
          <p:cNvSpPr txBox="1"/>
          <p:nvPr/>
        </p:nvSpPr>
        <p:spPr>
          <a:xfrm>
            <a:off x="648930" y="1431236"/>
            <a:ext cx="4944151" cy="4792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Desteğin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ortada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yükün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kuvvetin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uçta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olduğu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kaldıraçlardır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Desteğin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konumuna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göre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veya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durumu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değişir.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&gt;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⇒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var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&lt;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⇒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var.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DERSHANE: 5.ÜNİTE BASİT MAKİNELER">
            <a:extLst>
              <a:ext uri="{FF2B5EF4-FFF2-40B4-BE49-F238E27FC236}">
                <a16:creationId xmlns:a16="http://schemas.microsoft.com/office/drawing/2014/main" id="{E2902153-E3BE-4506-A84D-9DD2FA90B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/>
          <a:stretch/>
        </p:blipFill>
        <p:spPr bwMode="auto">
          <a:xfrm>
            <a:off x="7145093" y="833418"/>
            <a:ext cx="3994762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8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68B392-E53A-4A69-A4D4-72E0BAA8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3" y="643466"/>
            <a:ext cx="99483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8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6FF1C9F-B3E8-4C3D-82C0-DBE6FBC4461F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Kuvvetin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yönü değişir.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BASİT MAKİNELER: GENEL BİLGİLER">
            <a:extLst>
              <a:ext uri="{FF2B5EF4-FFF2-40B4-BE49-F238E27FC236}">
                <a16:creationId xmlns:a16="http://schemas.microsoft.com/office/drawing/2014/main" id="{14E7C466-B431-42C4-9911-68C5C021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346117"/>
            <a:ext cx="6019331" cy="4162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2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12AFFD8-F2F3-4D97-98EA-1BC7FD19CF20}"/>
              </a:ext>
            </a:extLst>
          </p:cNvPr>
          <p:cNvSpPr txBox="1"/>
          <p:nvPr/>
        </p:nvSpPr>
        <p:spPr>
          <a:xfrm>
            <a:off x="766807" y="1534667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  <a:latin typeface="Comic Sans MS" panose="030F0702030302020204" pitchFamily="66" charset="0"/>
              </a:rPr>
              <a:t>ÖR: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Tahterevalli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Makas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Eşit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kollu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terazi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Pense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Kerpeten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Tırnak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makası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</a:t>
            </a:r>
            <a:endParaRPr lang="tr-TR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Keser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6C93AF8-E1D3-4B77-9049-D77681972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674247"/>
            <a:ext cx="6019331" cy="3506260"/>
          </a:xfrm>
          <a:prstGeom prst="rect">
            <a:avLst/>
          </a:prstGeom>
          <a:effectLst/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7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0A8C626-0423-4DEE-9D87-4F93FC63BD4D}"/>
              </a:ext>
            </a:extLst>
          </p:cNvPr>
          <p:cNvSpPr txBox="1"/>
          <p:nvPr/>
        </p:nvSpPr>
        <p:spPr>
          <a:xfrm>
            <a:off x="3869635" y="63884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https://www.youtube.com/watch?v=oN4w4biCzMI</a:t>
            </a:r>
            <a:endParaRPr lang="tr-TR" b="1" dirty="0"/>
          </a:p>
        </p:txBody>
      </p:sp>
      <p:pic>
        <p:nvPicPr>
          <p:cNvPr id="4" name="Çevrimiçi Medya 3" title="Fen Deneyi #6 | Kaldıraçlar">
            <a:hlinkClick r:id="" action="ppaction://media"/>
            <a:extLst>
              <a:ext uri="{FF2B5EF4-FFF2-40B4-BE49-F238E27FC236}">
                <a16:creationId xmlns:a16="http://schemas.microsoft.com/office/drawing/2014/main" id="{63FAFDF5-B966-444E-BD7E-1A6D2B4D09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4312" y="858078"/>
            <a:ext cx="9100607" cy="514184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95F8E31-D5BA-45F1-A3D1-6B7F40B219FD}"/>
              </a:ext>
            </a:extLst>
          </p:cNvPr>
          <p:cNvSpPr txBox="1"/>
          <p:nvPr/>
        </p:nvSpPr>
        <p:spPr>
          <a:xfrm>
            <a:off x="4826000" y="284922"/>
            <a:ext cx="3209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Fen Deneyi #6 | Kaldıraçlar</a:t>
            </a:r>
          </a:p>
        </p:txBody>
      </p:sp>
    </p:spTree>
    <p:extLst>
      <p:ext uri="{BB962C8B-B14F-4D97-AF65-F5344CB8AC3E}">
        <p14:creationId xmlns:p14="http://schemas.microsoft.com/office/powerpoint/2010/main" val="30437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7DAD4FB-9EF9-4D03-BBCF-DE567D1EFB80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effectLst/>
                <a:latin typeface="Comic Sans MS" panose="030F0702030302020204" pitchFamily="66" charset="0"/>
              </a:rPr>
              <a:t>Bir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çubuk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destekten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oluşan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destek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noktası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üzerinde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serbestçe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dönebilen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, hareket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edebilen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basit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makinelere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denir.</a:t>
            </a:r>
          </a:p>
        </p:txBody>
      </p:sp>
      <p:pic>
        <p:nvPicPr>
          <p:cNvPr id="2050" name="Picture 2" descr="3- Kaldıraçlar - Çalışkanım Eğitim">
            <a:extLst>
              <a:ext uri="{FF2B5EF4-FFF2-40B4-BE49-F238E27FC236}">
                <a16:creationId xmlns:a16="http://schemas.microsoft.com/office/drawing/2014/main" id="{6F9C0CA1-1970-4CE4-9BBF-746A49107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"/>
          <a:stretch/>
        </p:blipFill>
        <p:spPr bwMode="auto">
          <a:xfrm>
            <a:off x="466344" y="2944076"/>
            <a:ext cx="5468112" cy="29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sit Makineler Nelerdir? Basit Makineler Nasıl Çalışır? | Teknoloji ve  Tasarım Dersi - etkinlikler, özgün ders içerikleri ve daha fazlası">
            <a:extLst>
              <a:ext uri="{FF2B5EF4-FFF2-40B4-BE49-F238E27FC236}">
                <a16:creationId xmlns:a16="http://schemas.microsoft.com/office/drawing/2014/main" id="{1D0E664B-2428-4AD9-91A6-93FD7E6F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894246"/>
            <a:ext cx="5468112" cy="302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0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5EAF0A8-FD6B-48F7-9BD9-518F929155B9}"/>
              </a:ext>
            </a:extLst>
          </p:cNvPr>
          <p:cNvSpPr txBox="1"/>
          <p:nvPr/>
        </p:nvSpPr>
        <p:spPr>
          <a:xfrm>
            <a:off x="3498574" y="63088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https://www.youtube.com/watch?v=zPzOJOXAmX4&amp;t=2s</a:t>
            </a:r>
            <a:endParaRPr lang="tr-TR" b="1" dirty="0"/>
          </a:p>
        </p:txBody>
      </p:sp>
      <p:pic>
        <p:nvPicPr>
          <p:cNvPr id="4" name="Çevrimiçi Medya 3" title="8.Sınıf 5.Ünite Kaldıraçların Çalışma Prensibi İle İlgili 3D animasyonu...">
            <a:hlinkClick r:id="" action="ppaction://media"/>
            <a:extLst>
              <a:ext uri="{FF2B5EF4-FFF2-40B4-BE49-F238E27FC236}">
                <a16:creationId xmlns:a16="http://schemas.microsoft.com/office/drawing/2014/main" id="{BE71619B-5C57-4D3C-BE10-39FD5C4D0A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7460" y="945946"/>
            <a:ext cx="9313233" cy="526197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B7039F4-848B-4037-B256-CAD29291E7B1}"/>
              </a:ext>
            </a:extLst>
          </p:cNvPr>
          <p:cNvSpPr txBox="1"/>
          <p:nvPr/>
        </p:nvSpPr>
        <p:spPr>
          <a:xfrm>
            <a:off x="2810633" y="364435"/>
            <a:ext cx="869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8.Sınıf 5.Ünite Kaldıraçların Çalışma Prensibi İle İlgili 3D animasyonu.</a:t>
            </a:r>
          </a:p>
        </p:txBody>
      </p:sp>
    </p:spTree>
    <p:extLst>
      <p:ext uri="{BB962C8B-B14F-4D97-AF65-F5344CB8AC3E}">
        <p14:creationId xmlns:p14="http://schemas.microsoft.com/office/powerpoint/2010/main" val="29425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57C8032-184B-42C1-AC1A-CC9B76E7CF6E}"/>
              </a:ext>
            </a:extLst>
          </p:cNvPr>
          <p:cNvSpPr txBox="1"/>
          <p:nvPr/>
        </p:nvSpPr>
        <p:spPr>
          <a:xfrm>
            <a:off x="3856382" y="62028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https://www.youtube.com/watch?v=q20CqfGIK1c</a:t>
            </a:r>
            <a:endParaRPr lang="tr-TR" b="1" dirty="0"/>
          </a:p>
        </p:txBody>
      </p:sp>
      <p:pic>
        <p:nvPicPr>
          <p:cNvPr id="4" name="Çevrimiçi Medya 3" title="Kaldıraç">
            <a:hlinkClick r:id="" action="ppaction://media"/>
            <a:extLst>
              <a:ext uri="{FF2B5EF4-FFF2-40B4-BE49-F238E27FC236}">
                <a16:creationId xmlns:a16="http://schemas.microsoft.com/office/drawing/2014/main" id="{B97783D3-4F5F-4A95-A004-FE9E9249D0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5704" y="778432"/>
            <a:ext cx="9541566" cy="539098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64C6D9C-060B-4460-B79F-6E90C0B90AFD}"/>
              </a:ext>
            </a:extLst>
          </p:cNvPr>
          <p:cNvSpPr txBox="1"/>
          <p:nvPr/>
        </p:nvSpPr>
        <p:spPr>
          <a:xfrm>
            <a:off x="5620093" y="207702"/>
            <a:ext cx="1867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effectLst/>
                <a:latin typeface="Roboto" panose="02000000000000000000" pitchFamily="2" charset="0"/>
              </a:rPr>
              <a:t>Kaldıraç</a:t>
            </a:r>
          </a:p>
        </p:txBody>
      </p:sp>
    </p:spTree>
    <p:extLst>
      <p:ext uri="{BB962C8B-B14F-4D97-AF65-F5344CB8AC3E}">
        <p14:creationId xmlns:p14="http://schemas.microsoft.com/office/powerpoint/2010/main" val="8713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259ED8C-541A-45EF-A7BC-17047913568E}"/>
              </a:ext>
            </a:extLst>
          </p:cNvPr>
          <p:cNvSpPr txBox="1"/>
          <p:nvPr/>
        </p:nvSpPr>
        <p:spPr>
          <a:xfrm>
            <a:off x="2054086" y="6289669"/>
            <a:ext cx="842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https://phet.colorado.edu/sims/html/balancing-act/latest/balancing-act_en.html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91A8C6C-15B6-48EA-B422-6F202A697A8F}"/>
              </a:ext>
            </a:extLst>
          </p:cNvPr>
          <p:cNvSpPr txBox="1"/>
          <p:nvPr/>
        </p:nvSpPr>
        <p:spPr>
          <a:xfrm>
            <a:off x="5055703" y="358673"/>
            <a:ext cx="2425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Kaldıraç simülasyon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B654390-147B-4F76-96D0-A2E3828B1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590550"/>
            <a:ext cx="106775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00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2AFEA24-256F-4DE0-8FD6-70D1BBBCF930}"/>
              </a:ext>
            </a:extLst>
          </p:cNvPr>
          <p:cNvSpPr txBox="1"/>
          <p:nvPr/>
        </p:nvSpPr>
        <p:spPr>
          <a:xfrm>
            <a:off x="3366052" y="63486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https://www.youtube.com/watch?v=uhJlrGbb48c</a:t>
            </a:r>
            <a:endParaRPr lang="tr-TR" b="1" dirty="0"/>
          </a:p>
        </p:txBody>
      </p:sp>
      <p:pic>
        <p:nvPicPr>
          <p:cNvPr id="4" name="Çevrimiçi Medya 3" title="Stonehenge ve Kaldıraçlar || Nasıl Kaldırdılar Serisi  Bölüm - 2 -">
            <a:hlinkClick r:id="" action="ppaction://media"/>
            <a:extLst>
              <a:ext uri="{FF2B5EF4-FFF2-40B4-BE49-F238E27FC236}">
                <a16:creationId xmlns:a16="http://schemas.microsoft.com/office/drawing/2014/main" id="{8CD7D0AB-B37C-4D8D-A089-84E9A6331E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8005" y="1046922"/>
            <a:ext cx="9124062" cy="515509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B2B570D-EA7C-41E9-9AF9-BA9BD4122E10}"/>
              </a:ext>
            </a:extLst>
          </p:cNvPr>
          <p:cNvSpPr txBox="1"/>
          <p:nvPr/>
        </p:nvSpPr>
        <p:spPr>
          <a:xfrm>
            <a:off x="2890145" y="509344"/>
            <a:ext cx="7539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 err="1">
                <a:effectLst/>
                <a:latin typeface="Roboto" panose="02000000000000000000" pitchFamily="2" charset="0"/>
              </a:rPr>
              <a:t>Stonehenge</a:t>
            </a:r>
            <a:r>
              <a:rPr lang="tr-TR" b="0" i="0" dirty="0">
                <a:effectLst/>
                <a:latin typeface="Roboto" panose="02000000000000000000" pitchFamily="2" charset="0"/>
              </a:rPr>
              <a:t> ve Kaldıraçlar || Nasıl Kaldırdılar Serisi Bölüm - 2 -</a:t>
            </a:r>
          </a:p>
        </p:txBody>
      </p:sp>
    </p:spTree>
    <p:extLst>
      <p:ext uri="{BB962C8B-B14F-4D97-AF65-F5344CB8AC3E}">
        <p14:creationId xmlns:p14="http://schemas.microsoft.com/office/powerpoint/2010/main" val="28438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CE07DEA-B1BE-4B58-8AF3-78CF58E8E6DC}"/>
              </a:ext>
            </a:extLst>
          </p:cNvPr>
          <p:cNvSpPr txBox="1"/>
          <p:nvPr/>
        </p:nvSpPr>
        <p:spPr>
          <a:xfrm>
            <a:off x="990600" y="338328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EĞİKDÜZLEM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626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Eğik Düzlem – 8. Sınıf |">
            <a:extLst>
              <a:ext uri="{FF2B5EF4-FFF2-40B4-BE49-F238E27FC236}">
                <a16:creationId xmlns:a16="http://schemas.microsoft.com/office/drawing/2014/main" id="{420F4DB1-38DB-43F9-A957-389798D4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228" y="2742397"/>
            <a:ext cx="479617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Eğik Düzlem – 8. Sınıf |">
            <a:extLst>
              <a:ext uri="{FF2B5EF4-FFF2-40B4-BE49-F238E27FC236}">
                <a16:creationId xmlns:a16="http://schemas.microsoft.com/office/drawing/2014/main" id="{88392ACD-3805-4FC2-B389-E579E493A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516" y="2957647"/>
            <a:ext cx="4974336" cy="286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3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8B612C1-5DC4-4966-A1A0-02946FFA0B0B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Cisimleri belli bir yüksekliğe çıkarmak için oluşturulan rampa düzeneklerine denir.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asit Makineler Eğik Düzlem konu anlatımı 8.sınıf fen bilimleri">
            <a:extLst>
              <a:ext uri="{FF2B5EF4-FFF2-40B4-BE49-F238E27FC236}">
                <a16:creationId xmlns:a16="http://schemas.microsoft.com/office/drawing/2014/main" id="{B75F7217-A162-4BB6-8D84-2C29B243C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61"/>
          <a:stretch/>
        </p:blipFill>
        <p:spPr bwMode="auto">
          <a:xfrm>
            <a:off x="5984624" y="807593"/>
            <a:ext cx="4861807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8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58" name="Picture 2" descr="8.Sınıf Basit Makineler Konu Anlatımı - fenbilim.net">
            <a:extLst>
              <a:ext uri="{FF2B5EF4-FFF2-40B4-BE49-F238E27FC236}">
                <a16:creationId xmlns:a16="http://schemas.microsoft.com/office/drawing/2014/main" id="{F12C0FBA-7B1A-4BD0-B7BA-5A96C97EE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/>
          <a:stretch/>
        </p:blipFill>
        <p:spPr bwMode="auto">
          <a:xfrm>
            <a:off x="908304" y="2478024"/>
            <a:ext cx="6009855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246BD19-565F-4835-92C1-1ECA7677C148}"/>
              </a:ext>
            </a:extLst>
          </p:cNvPr>
          <p:cNvSpPr txBox="1"/>
          <p:nvPr/>
        </p:nvSpPr>
        <p:spPr>
          <a:xfrm>
            <a:off x="7411453" y="2478024"/>
            <a:ext cx="3872243" cy="369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omic Sans MS" panose="030F0702030302020204" pitchFamily="66" charset="0"/>
              </a:rPr>
              <a:t>Daima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b="1" dirty="0">
                <a:effectLst/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vardır.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Eğik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düzlemin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eğimi</a:t>
            </a:r>
            <a:r>
              <a:rPr lang="en-US" dirty="0">
                <a:effectLst/>
                <a:latin typeface="Comic Sans MS" panose="030F0702030302020204" pitchFamily="66" charset="0"/>
              </a:rPr>
              <a:t> (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dikliği</a:t>
            </a:r>
            <a:r>
              <a:rPr lang="en-US" dirty="0">
                <a:effectLst/>
                <a:latin typeface="Comic Sans MS" panose="030F0702030302020204" pitchFamily="66" charset="0"/>
              </a:rPr>
              <a:t>)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arttıkça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tr-TR" dirty="0">
                <a:latin typeface="Comic Sans MS" panose="030F0702030302020204" pitchFamily="66" charset="0"/>
              </a:rPr>
              <a:t> azalır</a:t>
            </a:r>
            <a:endParaRPr lang="en-US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25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BE4495B-9C1B-4465-A85A-F42FB97B3B5C}"/>
              </a:ext>
            </a:extLst>
          </p:cNvPr>
          <p:cNvSpPr txBox="1"/>
          <p:nvPr/>
        </p:nvSpPr>
        <p:spPr>
          <a:xfrm>
            <a:off x="648931" y="1219200"/>
            <a:ext cx="3505494" cy="5004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Bir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dağın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zirvesine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eğimleri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farklı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iki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giden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araçlar</a:t>
            </a:r>
            <a:endParaRPr lang="en-US" sz="2000" dirty="0">
              <a:effectLst/>
              <a:latin typeface="Comic Sans MS" panose="030F0702030302020204" pitchFamily="66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omic Sans MS" panose="030F0702030302020204" pitchFamily="66" charset="0"/>
              </a:rPr>
              <a:t>Kısa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yolun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eğimi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fazla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olduğu için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, uzun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giden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araca göre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daha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azdır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Ancak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araçlar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yüksekliğe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çıktıkları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için her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ikisi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de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aynı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büyüklükte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iş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yapar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6395" name="Rectangle 7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Eğik Düzlem – 8. Sınıf |">
            <a:extLst>
              <a:ext uri="{FF2B5EF4-FFF2-40B4-BE49-F238E27FC236}">
                <a16:creationId xmlns:a16="http://schemas.microsoft.com/office/drawing/2014/main" id="{0D98E01B-C2DC-4BB2-8BB4-BA43874E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420933"/>
            <a:ext cx="6019331" cy="40128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58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 descr="Eğik Düzlem ve Çıkrık - FEN AKTİVİTE">
            <a:extLst>
              <a:ext uri="{FF2B5EF4-FFF2-40B4-BE49-F238E27FC236}">
                <a16:creationId xmlns:a16="http://schemas.microsoft.com/office/drawing/2014/main" id="{B991BF17-70D9-4804-B15F-B1EDC951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99" y="1032527"/>
            <a:ext cx="7606599" cy="27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4059E09-96D4-44A7-AD32-9DB5E87FBCF0}"/>
              </a:ext>
            </a:extLst>
          </p:cNvPr>
          <p:cNvSpPr txBox="1"/>
          <p:nvPr/>
        </p:nvSpPr>
        <p:spPr>
          <a:xfrm>
            <a:off x="871382" y="4423876"/>
            <a:ext cx="4005418" cy="235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ffectLst/>
                <a:latin typeface="Comic Sans MS" panose="030F0702030302020204" pitchFamily="66" charset="0"/>
              </a:rPr>
              <a:t>1.yol: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Eğim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az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Yol</a:t>
            </a:r>
            <a:r>
              <a:rPr lang="en-US" dirty="0">
                <a:effectLst/>
                <a:latin typeface="Comic Sans MS" panose="030F0702030302020204" pitchFamily="66" charset="0"/>
              </a:rPr>
              <a:t> uzun ,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fazla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fazla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Yapılan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iş</a:t>
            </a:r>
            <a:r>
              <a:rPr lang="en-US" dirty="0">
                <a:effectLst/>
                <a:latin typeface="Comic Sans MS" panose="030F0702030302020204" pitchFamily="66" charset="0"/>
              </a:rPr>
              <a:t> sabit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4669A83-6AF2-4694-BCC9-9B1D800A03D4}"/>
              </a:ext>
            </a:extLst>
          </p:cNvPr>
          <p:cNvSpPr txBox="1"/>
          <p:nvPr/>
        </p:nvSpPr>
        <p:spPr>
          <a:xfrm>
            <a:off x="5474332" y="4524789"/>
            <a:ext cx="3020312" cy="2123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2.yol: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Eğim fazla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Yol kısa, yoldan kayıp az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Kuvvetten kazanç az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Yapılan iş sabit</a:t>
            </a:r>
          </a:p>
        </p:txBody>
      </p:sp>
    </p:spTree>
    <p:extLst>
      <p:ext uri="{BB962C8B-B14F-4D97-AF65-F5344CB8AC3E}">
        <p14:creationId xmlns:p14="http://schemas.microsoft.com/office/powerpoint/2010/main" val="3346728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E99CF8E-184B-4F7E-95E5-74C6AC019501}"/>
              </a:ext>
            </a:extLst>
          </p:cNvPr>
          <p:cNvSpPr txBox="1"/>
          <p:nvPr/>
        </p:nvSpPr>
        <p:spPr>
          <a:xfrm>
            <a:off x="1139635" y="1370435"/>
            <a:ext cx="3200451" cy="41616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Eğik</a:t>
            </a:r>
            <a:r>
              <a:rPr lang="en-US" sz="2400" b="1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düzlemde</a:t>
            </a:r>
            <a:r>
              <a:rPr lang="en-US" sz="2400" b="1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eğim</a:t>
            </a:r>
            <a:r>
              <a:rPr lang="en-US" sz="2400" b="1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arttıkça</a:t>
            </a:r>
            <a:r>
              <a:rPr lang="en-US" sz="2400" b="1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kuvvet</a:t>
            </a:r>
            <a:r>
              <a:rPr lang="en-US" sz="2400" b="1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kazancı</a:t>
            </a:r>
            <a:r>
              <a:rPr lang="en-US" sz="2400" b="1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tr-TR" sz="2400" b="1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azalır</a:t>
            </a:r>
            <a:endParaRPr lang="en-US" sz="2400" b="1" dirty="0">
              <a:solidFill>
                <a:srgbClr val="FEFFFF"/>
              </a:solidFill>
              <a:effectLst/>
              <a:latin typeface="Comic Sans MS" panose="030F0702030302020204" pitchFamily="66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Tüm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basit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makinelerde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olduğu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gibi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eğik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düzlemde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işten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ve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enerjiden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kazanç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olmaz</a:t>
            </a:r>
            <a:r>
              <a:rPr lang="en-US" sz="2400" dirty="0">
                <a:solidFill>
                  <a:srgbClr val="FEFFFF"/>
                </a:solidFill>
                <a:effectLst/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482" name="Picture 2" descr="EGIK DUZLEM | mervekartal">
            <a:extLst>
              <a:ext uri="{FF2B5EF4-FFF2-40B4-BE49-F238E27FC236}">
                <a16:creationId xmlns:a16="http://schemas.microsoft.com/office/drawing/2014/main" id="{250A8B83-2949-4C2C-A005-F881B803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1952018"/>
            <a:ext cx="6539075" cy="26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72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E36FEE7-4502-40CE-B99E-69FEE1391526}"/>
              </a:ext>
            </a:extLst>
          </p:cNvPr>
          <p:cNvSpPr txBox="1"/>
          <p:nvPr/>
        </p:nvSpPr>
        <p:spPr>
          <a:xfrm>
            <a:off x="1716258" y="547815"/>
            <a:ext cx="9649321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Yükün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destek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noktasına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uzaklığına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→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kolu</a:t>
            </a:r>
            <a:endParaRPr lang="en-US" sz="2000" b="1" dirty="0">
              <a:effectLst/>
              <a:latin typeface="Comic Sans MS" panose="030F0702030302020204" pitchFamily="66" charset="0"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Kuvvetin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destek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noktasına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olan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uzaklığına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→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0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denir.</a:t>
            </a:r>
          </a:p>
        </p:txBody>
      </p:sp>
      <p:pic>
        <p:nvPicPr>
          <p:cNvPr id="3074" name="Picture 2" descr="Kaldıraç Nedir? | fenbilimi">
            <a:extLst>
              <a:ext uri="{FF2B5EF4-FFF2-40B4-BE49-F238E27FC236}">
                <a16:creationId xmlns:a16="http://schemas.microsoft.com/office/drawing/2014/main" id="{95A8DF3F-1554-4AEE-AC88-CE2FCE99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8" y="2746718"/>
            <a:ext cx="5167185" cy="30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. Sınıf 5. Ünite Basit Makineler – Kaldıraçlar Konu Anlatımı | Dnz Hoca">
            <a:extLst>
              <a:ext uri="{FF2B5EF4-FFF2-40B4-BE49-F238E27FC236}">
                <a16:creationId xmlns:a16="http://schemas.microsoft.com/office/drawing/2014/main" id="{77B246D3-B553-4559-8FCF-5137CC67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394" y="3167005"/>
            <a:ext cx="5167185" cy="22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9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1E2DF01-697D-410C-B2A8-2AC4D577282A}"/>
              </a:ext>
            </a:extLst>
          </p:cNvPr>
          <p:cNvSpPr txBox="1"/>
          <p:nvPr/>
        </p:nvSpPr>
        <p:spPr>
          <a:xfrm>
            <a:off x="3564835" y="61498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https://www.youtube.com/watch?v=4y6AzNNi_Wc</a:t>
            </a:r>
            <a:endParaRPr lang="tr-TR" b="1" dirty="0"/>
          </a:p>
        </p:txBody>
      </p:sp>
      <p:pic>
        <p:nvPicPr>
          <p:cNvPr id="4" name="Çevrimiçi Medya 3" title="8.Sınıf 5.Ünite Eğik Düzlem Çalışma Prensibi İle İlgili 3D Animasyonu">
            <a:hlinkClick r:id="" action="ppaction://media"/>
            <a:extLst>
              <a:ext uri="{FF2B5EF4-FFF2-40B4-BE49-F238E27FC236}">
                <a16:creationId xmlns:a16="http://schemas.microsoft.com/office/drawing/2014/main" id="{BB34F39C-1060-42BE-ABF7-8FAFD77468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7983" y="1126435"/>
            <a:ext cx="8753353" cy="49456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D5024EF-8826-4B5B-A164-F69E573C73C6}"/>
              </a:ext>
            </a:extLst>
          </p:cNvPr>
          <p:cNvSpPr txBox="1"/>
          <p:nvPr/>
        </p:nvSpPr>
        <p:spPr>
          <a:xfrm>
            <a:off x="2969658" y="523461"/>
            <a:ext cx="8453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8.Sınıf 5.Ünite Eğik Düzlem Çalışma Prensibi İle İlgili 3D Animasyonu</a:t>
            </a:r>
          </a:p>
        </p:txBody>
      </p:sp>
    </p:spTree>
    <p:extLst>
      <p:ext uri="{BB962C8B-B14F-4D97-AF65-F5344CB8AC3E}">
        <p14:creationId xmlns:p14="http://schemas.microsoft.com/office/powerpoint/2010/main" val="1731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66C3D7B-4D0B-44A9-BB15-B95FFB86FDC5}"/>
              </a:ext>
            </a:extLst>
          </p:cNvPr>
          <p:cNvSpPr txBox="1"/>
          <p:nvPr/>
        </p:nvSpPr>
        <p:spPr>
          <a:xfrm>
            <a:off x="4094921" y="6229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https://www.youtube.com/watch?v=_KoTAzRbgAk</a:t>
            </a:r>
            <a:endParaRPr lang="tr-TR" b="1" dirty="0"/>
          </a:p>
        </p:txBody>
      </p:sp>
      <p:pic>
        <p:nvPicPr>
          <p:cNvPr id="4" name="Çevrimiçi Medya 3" title="Fen Deneyi #7 | Eğik Düzlem">
            <a:hlinkClick r:id="" action="ppaction://media"/>
            <a:extLst>
              <a:ext uri="{FF2B5EF4-FFF2-40B4-BE49-F238E27FC236}">
                <a16:creationId xmlns:a16="http://schemas.microsoft.com/office/drawing/2014/main" id="{212CBB4A-64FA-488C-AA11-67F8972531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713" y="813280"/>
            <a:ext cx="9426880" cy="532618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AC9ADC9-A5D6-4EC8-BF4E-A1EFC0C3FA4E}"/>
              </a:ext>
            </a:extLst>
          </p:cNvPr>
          <p:cNvSpPr txBox="1"/>
          <p:nvPr/>
        </p:nvSpPr>
        <p:spPr>
          <a:xfrm>
            <a:off x="3566007" y="44394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Fen Deneyi #7 | Eğik Düzlem</a:t>
            </a:r>
          </a:p>
        </p:txBody>
      </p:sp>
    </p:spTree>
    <p:extLst>
      <p:ext uri="{BB962C8B-B14F-4D97-AF65-F5344CB8AC3E}">
        <p14:creationId xmlns:p14="http://schemas.microsoft.com/office/powerpoint/2010/main" val="1072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0CC5905-2427-43EC-8DB0-FF43EBA0EC0B}"/>
              </a:ext>
            </a:extLst>
          </p:cNvPr>
          <p:cNvSpPr txBox="1"/>
          <p:nvPr/>
        </p:nvSpPr>
        <p:spPr>
          <a:xfrm>
            <a:off x="3538330" y="62558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https://www.youtube.com/watch?v=-E5elfC2HQY</a:t>
            </a:r>
            <a:endParaRPr lang="tr-TR" b="1" dirty="0"/>
          </a:p>
        </p:txBody>
      </p:sp>
      <p:pic>
        <p:nvPicPr>
          <p:cNvPr id="4" name="Çevrimiçi Medya 3" title="Egik düzlem -kuvvet kazanci (8.sinif)">
            <a:hlinkClick r:id="" action="ppaction://media"/>
            <a:extLst>
              <a:ext uri="{FF2B5EF4-FFF2-40B4-BE49-F238E27FC236}">
                <a16:creationId xmlns:a16="http://schemas.microsoft.com/office/drawing/2014/main" id="{F3222863-AB7C-43CB-8DD4-35A85603AF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7739" y="1099930"/>
            <a:ext cx="8760509" cy="494968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CE3E605-F7C2-48B4-8FF5-D7CA71C9286D}"/>
              </a:ext>
            </a:extLst>
          </p:cNvPr>
          <p:cNvSpPr txBox="1"/>
          <p:nvPr/>
        </p:nvSpPr>
        <p:spPr>
          <a:xfrm>
            <a:off x="3829878" y="232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Eğik düzlem -kuvvet kazancı (8.sinif)</a:t>
            </a:r>
          </a:p>
        </p:txBody>
      </p:sp>
    </p:spTree>
    <p:extLst>
      <p:ext uri="{BB962C8B-B14F-4D97-AF65-F5344CB8AC3E}">
        <p14:creationId xmlns:p14="http://schemas.microsoft.com/office/powerpoint/2010/main" val="8042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1DC2B9D-D7E3-4868-A691-8EB37817DFB3}"/>
              </a:ext>
            </a:extLst>
          </p:cNvPr>
          <p:cNvSpPr txBox="1"/>
          <p:nvPr/>
        </p:nvSpPr>
        <p:spPr>
          <a:xfrm>
            <a:off x="1656523" y="6140798"/>
            <a:ext cx="8123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https://compassproject.net/html5sims/inclined-plane/example-sim_en.html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51E047D-2DBC-4CF5-93E8-8460EB19E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923925"/>
            <a:ext cx="8629650" cy="501015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C4230CF-A11B-404D-8E87-958D8039312E}"/>
              </a:ext>
            </a:extLst>
          </p:cNvPr>
          <p:cNvSpPr txBox="1"/>
          <p:nvPr/>
        </p:nvSpPr>
        <p:spPr>
          <a:xfrm>
            <a:off x="3681761" y="45123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EĞİK DÜZLEM SİMÜLASYON</a:t>
            </a:r>
          </a:p>
        </p:txBody>
      </p:sp>
    </p:spTree>
    <p:extLst>
      <p:ext uri="{BB962C8B-B14F-4D97-AF65-F5344CB8AC3E}">
        <p14:creationId xmlns:p14="http://schemas.microsoft.com/office/powerpoint/2010/main" val="3717071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20EEE9F-1570-4213-802F-AC40D8CA111F}"/>
              </a:ext>
            </a:extLst>
          </p:cNvPr>
          <p:cNvSpPr txBox="1"/>
          <p:nvPr/>
        </p:nvSpPr>
        <p:spPr>
          <a:xfrm>
            <a:off x="4015409" y="6269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https://javalab.org/en/lever_en/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FA14161-73EC-40A5-BA47-2E65743D6CCE}"/>
              </a:ext>
            </a:extLst>
          </p:cNvPr>
          <p:cNvSpPr txBox="1"/>
          <p:nvPr/>
        </p:nvSpPr>
        <p:spPr>
          <a:xfrm>
            <a:off x="3882887" y="2195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KUVVET VE YOL KAZANCI KALDIRAÇ SİMÜLASYON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833692C-B688-4A20-94E0-3EFF2818C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04" y="798974"/>
            <a:ext cx="7103166" cy="5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76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A174976-3B90-4ACD-BB70-BB1635773B37}"/>
              </a:ext>
            </a:extLst>
          </p:cNvPr>
          <p:cNvSpPr txBox="1"/>
          <p:nvPr/>
        </p:nvSpPr>
        <p:spPr>
          <a:xfrm>
            <a:off x="3472070" y="63221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https://www.youtube.com/watch?v=d5bi5NiE6u8</a:t>
            </a:r>
            <a:endParaRPr lang="tr-TR" b="1" dirty="0"/>
          </a:p>
        </p:txBody>
      </p:sp>
      <p:pic>
        <p:nvPicPr>
          <p:cNvPr id="4" name="Çevrimiçi Medya 3" title="8. SINIF LGS FEN BİLİMLERİ BASİT MAKİNELER (I) | Kaldıraç, Eğik Düzlem, Çıkrık">
            <a:hlinkClick r:id="" action="ppaction://media"/>
            <a:extLst>
              <a:ext uri="{FF2B5EF4-FFF2-40B4-BE49-F238E27FC236}">
                <a16:creationId xmlns:a16="http://schemas.microsoft.com/office/drawing/2014/main" id="{2CD3752A-AC15-442B-88BE-C55738230F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0040" y="1061038"/>
            <a:ext cx="9311705" cy="526111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FA4DA86-B3BE-448F-A29E-E68012AA72A5}"/>
              </a:ext>
            </a:extLst>
          </p:cNvPr>
          <p:cNvSpPr txBox="1"/>
          <p:nvPr/>
        </p:nvSpPr>
        <p:spPr>
          <a:xfrm>
            <a:off x="2002251" y="351183"/>
            <a:ext cx="1033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8. SINIF LGS FEN BİLİMLERİ BASİT MAKİNELER (I) | Kaldıraç, Eğik Düzlem, Çıkrık</a:t>
            </a:r>
          </a:p>
        </p:txBody>
      </p:sp>
    </p:spTree>
    <p:extLst>
      <p:ext uri="{BB962C8B-B14F-4D97-AF65-F5344CB8AC3E}">
        <p14:creationId xmlns:p14="http://schemas.microsoft.com/office/powerpoint/2010/main" val="995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F869884-F9F7-4362-9013-6B88753B6AEC}"/>
              </a:ext>
            </a:extLst>
          </p:cNvPr>
          <p:cNvSpPr txBox="1"/>
          <p:nvPr/>
        </p:nvSpPr>
        <p:spPr>
          <a:xfrm>
            <a:off x="3803374" y="62426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https://m.youtube.com/watch?v=_4ovu8iOahQ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CE5CEC-21F3-47CC-8C91-65F6074B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1247775"/>
            <a:ext cx="7305675" cy="436245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BBD433D-24DA-4103-BE3C-7FC36FDF6132}"/>
              </a:ext>
            </a:extLst>
          </p:cNvPr>
          <p:cNvSpPr txBox="1"/>
          <p:nvPr/>
        </p:nvSpPr>
        <p:spPr>
          <a:xfrm>
            <a:off x="3498574" y="6153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Bilimi Geliştirmek - Basit Makineler</a:t>
            </a:r>
          </a:p>
        </p:txBody>
      </p:sp>
    </p:spTree>
    <p:extLst>
      <p:ext uri="{BB962C8B-B14F-4D97-AF65-F5344CB8AC3E}">
        <p14:creationId xmlns:p14="http://schemas.microsoft.com/office/powerpoint/2010/main" val="862516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5021821" y="3429001"/>
            <a:ext cx="6465287" cy="310726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MEB LGS ÇIKMIŞ VE ÖRNEK SORULAR </a:t>
            </a:r>
          </a:p>
        </p:txBody>
      </p:sp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 r="15509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C97A0DA-CC74-494F-887A-3CD53BF3A0AA}"/>
              </a:ext>
            </a:extLst>
          </p:cNvPr>
          <p:cNvSpPr txBox="1"/>
          <p:nvPr/>
        </p:nvSpPr>
        <p:spPr>
          <a:xfrm>
            <a:off x="145774" y="407447"/>
            <a:ext cx="11900452" cy="648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Tahterevallide oynamakta olan Aslı 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ile Kerem aşağıdaki görselde verildiği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 konumda kalmışlardır.</a:t>
            </a:r>
            <a:endParaRPr lang="tr-TR" sz="2800" dirty="0"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endParaRPr lang="tr-TR" sz="2800" b="0" i="0" u="none" strike="noStrike" baseline="0" dirty="0"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tr-TR" sz="2800" b="1" i="0" u="none" strike="noStrike" baseline="0" dirty="0">
                <a:latin typeface="Comic Sans MS" panose="030F0702030302020204" pitchFamily="66" charset="0"/>
              </a:rPr>
              <a:t>Denge halinin oluşması için aşağıdakilerden hangisinin yapılması doğru değildir?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A)Kerem “2” yönünde ilerlemeli.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B)Kerem “1” yönünde ilerlemeli.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C)Aslı “1” yönünde ilerlemeli.</a:t>
            </a:r>
          </a:p>
          <a:p>
            <a:pPr algn="l">
              <a:lnSpc>
                <a:spcPct val="150000"/>
              </a:lnSpc>
            </a:pPr>
            <a:r>
              <a:rPr lang="tr-TR" sz="2800" b="0" i="0" u="none" strike="noStrike" baseline="0" dirty="0">
                <a:latin typeface="Comic Sans MS" panose="030F0702030302020204" pitchFamily="66" charset="0"/>
              </a:rPr>
              <a:t>D)Desteğin Aslı’nın olduğu tarafına bir kişi daha oturmalı.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213590-0F29-462F-B390-52F48432F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0" b="2834"/>
          <a:stretch/>
        </p:blipFill>
        <p:spPr>
          <a:xfrm>
            <a:off x="7910427" y="185530"/>
            <a:ext cx="3019468" cy="28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95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kutusu 12">
            <a:extLst>
              <a:ext uri="{FF2B5EF4-FFF2-40B4-BE49-F238E27FC236}">
                <a16:creationId xmlns:a16="http://schemas.microsoft.com/office/drawing/2014/main" id="{4E5EC27E-CCB8-49BC-BA13-6E08673D304D}"/>
              </a:ext>
            </a:extLst>
          </p:cNvPr>
          <p:cNvSpPr txBox="1"/>
          <p:nvPr/>
        </p:nvSpPr>
        <p:spPr>
          <a:xfrm>
            <a:off x="145774" y="407448"/>
            <a:ext cx="10501358" cy="557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Tahterevallide oynamakta olan Aslı 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ile Kerem aşağıdaki görselde verildiği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 konumda kalmışlardır.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endParaRPr lang="tr-TR" sz="2400" b="0" i="0" u="none" strike="noStrike" baseline="0" dirty="0"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>
                <a:latin typeface="Comic Sans MS" panose="030F0702030302020204" pitchFamily="66" charset="0"/>
              </a:rPr>
              <a:t>Denge halinin oluşması için aşağıdakilerden hangisinin yapılması doğru değildir?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A)Kerem “2” yönünde ilerlemeli.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B)Kerem “1” yönünde ilerlemeli.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C)Aslı “1” yönünde ilerlemeli.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D)Desteğin Aslı’nın olduğu tarafına bir kişi daha oturmalı.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E275595-9012-4C52-A669-91E3B38C2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0" b="2834"/>
          <a:stretch/>
        </p:blipFill>
        <p:spPr>
          <a:xfrm>
            <a:off x="7503592" y="201670"/>
            <a:ext cx="2554518" cy="244187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6558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4014064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D0155C3-4122-409C-876A-FF8EC71B7AB1}"/>
              </a:ext>
            </a:extLst>
          </p:cNvPr>
          <p:cNvSpPr txBox="1"/>
          <p:nvPr/>
        </p:nvSpPr>
        <p:spPr>
          <a:xfrm>
            <a:off x="630936" y="2807208"/>
            <a:ext cx="379529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uzunluklarına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göre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ya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da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olur.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&gt;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→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sz="2200" dirty="0">
                <a:effectLst/>
                <a:latin typeface="Comic Sans MS" panose="030F0702030302020204" pitchFamily="66" charset="0"/>
              </a:rPr>
              <a:t> vardır.</a:t>
            </a:r>
          </a:p>
        </p:txBody>
      </p:sp>
      <p:pic>
        <p:nvPicPr>
          <p:cNvPr id="5122" name="Picture 2" descr="Basit makine özellikleri ve kaldıraçlar konu anlatım">
            <a:extLst>
              <a:ext uri="{FF2B5EF4-FFF2-40B4-BE49-F238E27FC236}">
                <a16:creationId xmlns:a16="http://schemas.microsoft.com/office/drawing/2014/main" id="{FE08549C-947C-4577-9BE2-8AB5E12A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409" y="640080"/>
            <a:ext cx="612949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16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C83E0FD-5A73-460C-A28E-F919D503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78" y="12148"/>
            <a:ext cx="9141452" cy="684584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43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7692D80B-B351-4DB8-A756-09C48594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1" y="38188"/>
            <a:ext cx="7937988" cy="594459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6" y="5463301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9E184BB-6BC4-425D-A7E0-586FD57A1974}"/>
              </a:ext>
            </a:extLst>
          </p:cNvPr>
          <p:cNvSpPr txBox="1"/>
          <p:nvPr/>
        </p:nvSpPr>
        <p:spPr>
          <a:xfrm>
            <a:off x="451746" y="199301"/>
            <a:ext cx="7910376" cy="6125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Yandaki görselde dağın zirvesine çıkabilmek için yapılan bir yol gösterilmektedir.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>
                <a:latin typeface="Comic Sans MS" panose="030F0702030302020204" pitchFamily="66" charset="0"/>
              </a:rPr>
              <a:t>Sürtünmenin ihmal edildiğini düşünürsek bu yolla ilgili,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 err="1">
                <a:latin typeface="Comic Sans MS" panose="030F0702030302020204" pitchFamily="66" charset="0"/>
              </a:rPr>
              <a:t>I.Eğik</a:t>
            </a: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 düzlem mantığının günlük hayata uyarlanması söz konusudur.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 err="1">
                <a:latin typeface="Comic Sans MS" panose="030F0702030302020204" pitchFamily="66" charset="0"/>
              </a:rPr>
              <a:t>II.Yolun</a:t>
            </a: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 eğimini azaltıp daha az kuvvet uygulanarak dağa tırmanmak hedeflenmiştir.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 err="1">
                <a:latin typeface="Comic Sans MS" panose="030F0702030302020204" pitchFamily="66" charset="0"/>
              </a:rPr>
              <a:t>III.Kuvvetten</a:t>
            </a: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 kayıp varken yoldan kazanç vardır.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>
                <a:latin typeface="Comic Sans MS" panose="030F0702030302020204" pitchFamily="66" charset="0"/>
              </a:rPr>
              <a:t>yargılarından hangileri doğrudur ?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A)Yalnız I B) I ve II C) I ve III D) I, II ve III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C0C6273-D8E7-4A92-B822-E42A685B3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763" y="279124"/>
            <a:ext cx="4104384" cy="31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99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kutusu 12">
            <a:extLst>
              <a:ext uri="{FF2B5EF4-FFF2-40B4-BE49-F238E27FC236}">
                <a16:creationId xmlns:a16="http://schemas.microsoft.com/office/drawing/2014/main" id="{0AC6C3AE-6760-43D8-BFF2-3A2B181AEC83}"/>
              </a:ext>
            </a:extLst>
          </p:cNvPr>
          <p:cNvSpPr txBox="1"/>
          <p:nvPr/>
        </p:nvSpPr>
        <p:spPr>
          <a:xfrm>
            <a:off x="451746" y="199301"/>
            <a:ext cx="7910376" cy="6125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Yandaki görselde dağın zirvesine çıkabilmek için yapılan bir yol gösterilmektedir.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>
                <a:latin typeface="Comic Sans MS" panose="030F0702030302020204" pitchFamily="66" charset="0"/>
              </a:rPr>
              <a:t>Sürtünmenin ihmal edildiğini düşünürsek bu yolla ilgili,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 err="1">
                <a:latin typeface="Comic Sans MS" panose="030F0702030302020204" pitchFamily="66" charset="0"/>
              </a:rPr>
              <a:t>I.Eğik</a:t>
            </a: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 düzlem mantığının günlük hayata uyarlanması söz konusudur.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 err="1">
                <a:latin typeface="Comic Sans MS" panose="030F0702030302020204" pitchFamily="66" charset="0"/>
              </a:rPr>
              <a:t>II.Yolun</a:t>
            </a: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 eğimini azaltıp daha az kuvvet uygulanarak dağa tırmanmak hedeflenmiştir.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 err="1">
                <a:latin typeface="Comic Sans MS" panose="030F0702030302020204" pitchFamily="66" charset="0"/>
              </a:rPr>
              <a:t>III.Kuvvetten</a:t>
            </a: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 kayıp varken yoldan kazanç vardır.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>
                <a:latin typeface="Comic Sans MS" panose="030F0702030302020204" pitchFamily="66" charset="0"/>
              </a:rPr>
              <a:t>yargılarından hangileri doğrudur ?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>
                <a:latin typeface="Comic Sans MS" panose="030F0702030302020204" pitchFamily="66" charset="0"/>
              </a:rPr>
              <a:t>A)Yalnız I B) I ve II C) I ve III D) I, II ve III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A6E934D3-8523-4F2B-A0F0-3478C2FF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763" y="279124"/>
            <a:ext cx="4104384" cy="314987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29" y="5819296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35" y="3971291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C921EFF-47CD-4F48-85B3-BAC38EC9B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-5038"/>
            <a:ext cx="4839286" cy="68257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20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BB779882-A3DA-4B61-A679-16A43E71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-5038"/>
            <a:ext cx="4839286" cy="682578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83" y="6478332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E436BFF-D408-4760-9E82-C345FE39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91785"/>
            <a:ext cx="5947056" cy="65200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63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5E8A2FBC-9AEB-434A-87BA-16D39533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91785"/>
            <a:ext cx="5947056" cy="652002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5844330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5E7C59A-3980-4EE7-8E1C-70FFA8D92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50" t="72873" r="550" b="-1027"/>
          <a:stretch/>
        </p:blipFill>
        <p:spPr>
          <a:xfrm>
            <a:off x="5390973" y="1780117"/>
            <a:ext cx="6716272" cy="3550986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CA07812A-D48B-4AC2-BD72-ACF422742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08"/>
          <a:stretch/>
        </p:blipFill>
        <p:spPr>
          <a:xfrm>
            <a:off x="745588" y="262635"/>
            <a:ext cx="4645385" cy="6332729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92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32EE1719-3C50-4BAC-AFFF-03CB0AC30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50" t="72873" r="550" b="-1027"/>
          <a:stretch/>
        </p:blipFill>
        <p:spPr>
          <a:xfrm>
            <a:off x="5390973" y="1780117"/>
            <a:ext cx="6716272" cy="355098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74FC5A8-4DCF-4B8B-8A22-0302263FA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08"/>
          <a:stretch/>
        </p:blipFill>
        <p:spPr>
          <a:xfrm>
            <a:off x="745588" y="262635"/>
            <a:ext cx="4645385" cy="633272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52" y="3252747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96" y="3126144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F0FEE2D-338E-424B-AF93-66146EEEACA5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Kuvvet</a:t>
            </a:r>
            <a:r>
              <a:rPr lang="en-US" sz="2800" dirty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kolu</a:t>
            </a:r>
            <a:r>
              <a:rPr lang="en-US" sz="2800" dirty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&lt;</a:t>
            </a:r>
            <a:r>
              <a:rPr lang="en-US" sz="28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Yük</a:t>
            </a:r>
            <a:r>
              <a:rPr lang="en-US" sz="2800" dirty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kolu</a:t>
            </a:r>
            <a:r>
              <a:rPr lang="en-US" sz="2800" dirty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→ </a:t>
            </a:r>
            <a:r>
              <a:rPr lang="en-US" sz="28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Yoldan</a:t>
            </a:r>
            <a:r>
              <a:rPr lang="en-US" sz="2800" dirty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kazanç</a:t>
            </a:r>
            <a:r>
              <a:rPr lang="en-US" sz="2800" dirty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Kuvvetten</a:t>
            </a:r>
            <a:r>
              <a:rPr lang="en-US" sz="2800" dirty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kayıp</a:t>
            </a:r>
            <a:r>
              <a:rPr lang="en-US" sz="2800" dirty="0">
                <a:solidFill>
                  <a:srgbClr val="FFFFFF"/>
                </a:solidFill>
                <a:effectLst/>
                <a:latin typeface="Comic Sans MS" panose="030F0702030302020204" pitchFamily="66" charset="0"/>
                <a:ea typeface="+mj-ea"/>
                <a:cs typeface="+mj-cs"/>
              </a:rPr>
              <a:t> vardır.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asit makine özellikleri ve kaldıraçlar konu anlatım">
            <a:extLst>
              <a:ext uri="{FF2B5EF4-FFF2-40B4-BE49-F238E27FC236}">
                <a16:creationId xmlns:a16="http://schemas.microsoft.com/office/drawing/2014/main" id="{EE3C8C42-95E7-490E-AE25-2143FCB2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701" y="2426818"/>
            <a:ext cx="397764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KALDIRAÇLAR. ise kuvvet kazancı vardır. - PDF Free Download">
            <a:extLst>
              <a:ext uri="{FF2B5EF4-FFF2-40B4-BE49-F238E27FC236}">
                <a16:creationId xmlns:a16="http://schemas.microsoft.com/office/drawing/2014/main" id="{0AFB8BED-4905-4F8C-831E-8AB8C26B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3259434"/>
            <a:ext cx="5455917" cy="23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4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07C0CFA-F13B-4D82-A038-EEE435C5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48364"/>
            <a:ext cx="4855429" cy="6809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6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6C362499-0D0D-4BEE-B0C1-78BF11CA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48364"/>
            <a:ext cx="4855429" cy="680962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7" y="6059815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314A9C78-165D-42CC-A010-44C4EBA6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03" y="126441"/>
            <a:ext cx="4149018" cy="66119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46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785D5C94-4AC2-47B5-9EEB-BD17ECBF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03" y="126441"/>
            <a:ext cx="4149018" cy="661198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86" y="5038388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DD92F12-74A0-41B1-8CF2-7AC69DEF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72" y="48246"/>
            <a:ext cx="5028491" cy="68097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88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93AE6406-63A2-4B10-B952-65BDFF24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72" y="48246"/>
            <a:ext cx="5028491" cy="680974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66" y="6300335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337495FB-3B65-448C-8BAA-1BCF3E84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02" y="25466"/>
            <a:ext cx="3979944" cy="68325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24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2AD644C1-F099-4FCF-AE4A-DB85928D5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02" y="25466"/>
            <a:ext cx="3979944" cy="68325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7" y="5335166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887A372B-0DE5-44DD-8996-33A62F0B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39" y="224298"/>
            <a:ext cx="8270199" cy="64094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63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94DAA1FE-C92F-409D-8E6F-417BB9624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39" y="224298"/>
            <a:ext cx="8270199" cy="640940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644" y="6020966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931DE728-8710-4D0D-ABEA-461458917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FE1152A-ECEA-4D24-8246-10B46353F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" r="-2" b="-2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0CB62A2-E6C4-4AFD-BCA1-2C184AF4476D}"/>
              </a:ext>
            </a:extLst>
          </p:cNvPr>
          <p:cNvSpPr txBox="1"/>
          <p:nvPr/>
        </p:nvSpPr>
        <p:spPr>
          <a:xfrm>
            <a:off x="1097280" y="4675886"/>
            <a:ext cx="1044244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=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→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ve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veya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sz="2000" dirty="0">
                <a:effectLst/>
                <a:latin typeface="Comic Sans MS" panose="030F0702030302020204" pitchFamily="66" charset="0"/>
              </a:rPr>
              <a:t> yoktur.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6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777F09D-0471-45AF-8ABF-4BD76874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95" y="45178"/>
            <a:ext cx="5164049" cy="68128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76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A63EC187-55EA-46D0-AFCB-2318F1BE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95" y="45178"/>
            <a:ext cx="5164049" cy="681281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8" y="6539746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48F31E3-965F-401A-96DE-452CEDAC5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33" y="0"/>
            <a:ext cx="4399527" cy="66197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2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61587149-E2FF-4C43-BA59-ECB1AF0A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33" y="0"/>
            <a:ext cx="4399527" cy="661972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16" y="5463301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4A30EFE-5E13-4ACB-9627-EE5B08E8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-15450"/>
            <a:ext cx="4947212" cy="67538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28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6F694723-5A6B-411F-8983-A50576F4A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-15450"/>
            <a:ext cx="4947212" cy="675387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7" y="5929702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9BFE21B-A938-45AC-B4D3-E8071464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72" y="278916"/>
            <a:ext cx="5452315" cy="63610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670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>
            <a:extLst>
              <a:ext uri="{FF2B5EF4-FFF2-40B4-BE49-F238E27FC236}">
                <a16:creationId xmlns:a16="http://schemas.microsoft.com/office/drawing/2014/main" id="{73090F89-FF37-4D3C-9B54-D157E6F2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72" y="278916"/>
            <a:ext cx="5452315" cy="636103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7" y="6300335"/>
            <a:ext cx="837034" cy="8370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8F3BDDD-A2F9-43A9-A5D9-01F4F449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32" y="2267508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B58D986-30A9-4DF5-B3C0-7D302BA9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ASİT MAKİNELER">
            <a:extLst>
              <a:ext uri="{FF2B5EF4-FFF2-40B4-BE49-F238E27FC236}">
                <a16:creationId xmlns:a16="http://schemas.microsoft.com/office/drawing/2014/main" id="{6532E120-6382-4C85-A580-182772D5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261618"/>
            <a:ext cx="10905066" cy="43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6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E2E580C-AC4C-482D-AECD-221D0C524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39" y="320040"/>
            <a:ext cx="9410474" cy="43052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DCD2FD8A-CCC0-4862-B131-DD31AE8B8DD5}"/>
              </a:ext>
            </a:extLst>
          </p:cNvPr>
          <p:cNvSpPr txBox="1"/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Tek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Taraflı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Kaldıraçlar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895" y="5598933"/>
            <a:ext cx="1259057" cy="12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03E2A75-B1A1-4EA0-9FE9-FE96FE8ABA21}"/>
              </a:ext>
            </a:extLst>
          </p:cNvPr>
          <p:cNvSpPr txBox="1"/>
          <p:nvPr/>
        </p:nvSpPr>
        <p:spPr>
          <a:xfrm>
            <a:off x="5922705" y="3380129"/>
            <a:ext cx="5178960" cy="3334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  <a:latin typeface="Comic Sans MS" panose="030F0702030302020204" pitchFamily="66" charset="0"/>
              </a:rPr>
              <a:t>Yükün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ortada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olduğu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uçta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ortada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Destek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uçta</a:t>
            </a:r>
            <a:endParaRPr lang="en-US" dirty="0">
              <a:effectLst/>
              <a:latin typeface="Comic Sans MS" panose="030F0702030302020204" pitchFamily="66" charset="0"/>
            </a:endParaRP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effectLst/>
                <a:latin typeface="Comic Sans MS" panose="030F0702030302020204" pitchFamily="66" charset="0"/>
              </a:rPr>
              <a:t>Kuvvet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kolu</a:t>
            </a:r>
            <a:r>
              <a:rPr lang="en-US" dirty="0">
                <a:effectLst/>
                <a:latin typeface="Comic Sans MS" panose="030F0702030302020204" pitchFamily="66" charset="0"/>
              </a:rPr>
              <a:t>&gt;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Yük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yolu</a:t>
            </a:r>
            <a:r>
              <a:rPr lang="en-US" dirty="0">
                <a:effectLst/>
                <a:latin typeface="Comic Sans MS" panose="030F0702030302020204" pitchFamily="66" charset="0"/>
              </a:rPr>
              <a:t> </a:t>
            </a:r>
            <a:r>
              <a:rPr lang="en-US" dirty="0" err="1">
                <a:effectLst/>
                <a:latin typeface="Comic Sans MS" panose="030F0702030302020204" pitchFamily="66" charset="0"/>
              </a:rPr>
              <a:t>olduğundan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kuvvetten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kazanç</a:t>
            </a:r>
            <a:r>
              <a:rPr lang="en-US" b="1" dirty="0">
                <a:effectLst/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yoldan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kayıp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vardır.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effectLst/>
                <a:latin typeface="Comic Sans MS" panose="030F0702030302020204" pitchFamily="66" charset="0"/>
              </a:rPr>
              <a:t>Kuvvetin</a:t>
            </a:r>
            <a:r>
              <a:rPr lang="en-US" b="1" dirty="0">
                <a:effectLst/>
                <a:latin typeface="Comic Sans MS" panose="030F0702030302020204" pitchFamily="66" charset="0"/>
              </a:rPr>
              <a:t> yönü </a:t>
            </a:r>
            <a:r>
              <a:rPr lang="en-US" b="1" dirty="0" err="1">
                <a:effectLst/>
                <a:latin typeface="Comic Sans MS" panose="030F0702030302020204" pitchFamily="66" charset="0"/>
              </a:rPr>
              <a:t>değişmez</a:t>
            </a:r>
            <a:endParaRPr lang="en-US" b="1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6E99636-8D85-4B40-9CD0-ACB9B4504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56"/>
          <a:stretch/>
        </p:blipFill>
        <p:spPr>
          <a:xfrm>
            <a:off x="443274" y="547815"/>
            <a:ext cx="5178961" cy="5204602"/>
          </a:xfrm>
          <a:prstGeom prst="rect">
            <a:avLst/>
          </a:prstGeom>
        </p:spPr>
      </p:pic>
      <p:pic>
        <p:nvPicPr>
          <p:cNvPr id="8194" name="Picture 2" descr="BASİT MAKİNELER (özet) - Fen Kurdu">
            <a:extLst>
              <a:ext uri="{FF2B5EF4-FFF2-40B4-BE49-F238E27FC236}">
                <a16:creationId xmlns:a16="http://schemas.microsoft.com/office/drawing/2014/main" id="{EA439012-EE3C-49B4-9572-8F32E8358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478" y="576231"/>
            <a:ext cx="5167185" cy="28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5A466F7-7863-404E-8B48-6B12A2A8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663" y="5850701"/>
            <a:ext cx="1007289" cy="10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951</Words>
  <Application>Microsoft Office PowerPoint</Application>
  <PresentationFormat>Geniş ekran</PresentationFormat>
  <Paragraphs>137</Paragraphs>
  <Slides>68</Slides>
  <Notes>0</Notes>
  <HiddenSlides>0</HiddenSlides>
  <MMClips>8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Comic Sans MS</vt:lpstr>
      <vt:lpstr>Forte</vt:lpstr>
      <vt:lpstr>Roboto</vt:lpstr>
      <vt:lpstr>Tw Cen MT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3</cp:revision>
  <dcterms:created xsi:type="dcterms:W3CDTF">2021-10-12T18:13:19Z</dcterms:created>
  <dcterms:modified xsi:type="dcterms:W3CDTF">2022-03-16T07:43:45Z</dcterms:modified>
</cp:coreProperties>
</file>