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333" r:id="rId3"/>
    <p:sldId id="334" r:id="rId4"/>
    <p:sldId id="335" r:id="rId5"/>
    <p:sldId id="336" r:id="rId6"/>
    <p:sldId id="476" r:id="rId7"/>
    <p:sldId id="477" r:id="rId8"/>
    <p:sldId id="479" r:id="rId9"/>
    <p:sldId id="493" r:id="rId10"/>
    <p:sldId id="494" r:id="rId11"/>
    <p:sldId id="495" r:id="rId12"/>
    <p:sldId id="496" r:id="rId13"/>
    <p:sldId id="480" r:id="rId14"/>
    <p:sldId id="481" r:id="rId15"/>
    <p:sldId id="498" r:id="rId16"/>
    <p:sldId id="497" r:id="rId17"/>
    <p:sldId id="482" r:id="rId18"/>
    <p:sldId id="499" r:id="rId19"/>
    <p:sldId id="483" r:id="rId20"/>
    <p:sldId id="484" r:id="rId21"/>
    <p:sldId id="259" r:id="rId22"/>
    <p:sldId id="486" r:id="rId23"/>
    <p:sldId id="487" r:id="rId24"/>
    <p:sldId id="521" r:id="rId25"/>
    <p:sldId id="488" r:id="rId26"/>
    <p:sldId id="490" r:id="rId27"/>
    <p:sldId id="501" r:id="rId28"/>
    <p:sldId id="502" r:id="rId29"/>
    <p:sldId id="503" r:id="rId30"/>
    <p:sldId id="504" r:id="rId31"/>
    <p:sldId id="505" r:id="rId32"/>
    <p:sldId id="506" r:id="rId33"/>
    <p:sldId id="507" r:id="rId34"/>
    <p:sldId id="500" r:id="rId35"/>
    <p:sldId id="520" r:id="rId36"/>
    <p:sldId id="489" r:id="rId37"/>
    <p:sldId id="491" r:id="rId38"/>
    <p:sldId id="492" r:id="rId39"/>
    <p:sldId id="522" r:id="rId40"/>
    <p:sldId id="524" r:id="rId41"/>
    <p:sldId id="337" r:id="rId42"/>
    <p:sldId id="338" r:id="rId43"/>
    <p:sldId id="339" r:id="rId44"/>
    <p:sldId id="340" r:id="rId45"/>
    <p:sldId id="508" r:id="rId46"/>
    <p:sldId id="523" r:id="rId47"/>
    <p:sldId id="519" r:id="rId48"/>
    <p:sldId id="525" r:id="rId49"/>
    <p:sldId id="526" r:id="rId50"/>
    <p:sldId id="301" r:id="rId51"/>
    <p:sldId id="341" r:id="rId52"/>
    <p:sldId id="527" r:id="rId53"/>
    <p:sldId id="342" r:id="rId54"/>
    <p:sldId id="528" r:id="rId55"/>
    <p:sldId id="343" r:id="rId56"/>
    <p:sldId id="533" r:id="rId57"/>
    <p:sldId id="529" r:id="rId58"/>
    <p:sldId id="534" r:id="rId59"/>
    <p:sldId id="530" r:id="rId60"/>
    <p:sldId id="535" r:id="rId61"/>
    <p:sldId id="531" r:id="rId62"/>
    <p:sldId id="536" r:id="rId63"/>
    <p:sldId id="532" r:id="rId64"/>
    <p:sldId id="537" r:id="rId65"/>
    <p:sldId id="344" r:id="rId66"/>
    <p:sldId id="538" r:id="rId67"/>
    <p:sldId id="345" r:id="rId68"/>
    <p:sldId id="475" r:id="rId69"/>
    <p:sldId id="314" r:id="rId7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3F488-E28D-4844-A4CA-C79F8BE9FB60}" v="740" dt="2022-02-10T18:42:53.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sat ymn" userId="47174fbee67923fe" providerId="LiveId" clId="{8583F488-E28D-4844-A4CA-C79F8BE9FB60}"/>
    <pc:docChg chg="undo custSel addSld delSld modSld sldOrd">
      <pc:chgData name="kursat ymn" userId="47174fbee67923fe" providerId="LiveId" clId="{8583F488-E28D-4844-A4CA-C79F8BE9FB60}" dt="2022-02-10T18:42:53.080" v="3516"/>
      <pc:docMkLst>
        <pc:docMk/>
      </pc:docMkLst>
      <pc:sldChg chg="addSp delSp modSp mod setBg">
        <pc:chgData name="kursat ymn" userId="47174fbee67923fe" providerId="LiveId" clId="{8583F488-E28D-4844-A4CA-C79F8BE9FB60}" dt="2022-01-29T23:26:25.295" v="18" actId="207"/>
        <pc:sldMkLst>
          <pc:docMk/>
          <pc:sldMk cId="3378211033" sldId="257"/>
        </pc:sldMkLst>
        <pc:spChg chg="add mod ord">
          <ac:chgData name="kursat ymn" userId="47174fbee67923fe" providerId="LiveId" clId="{8583F488-E28D-4844-A4CA-C79F8BE9FB60}" dt="2022-01-29T23:26:25.295" v="18" actId="207"/>
          <ac:spMkLst>
            <pc:docMk/>
            <pc:sldMk cId="3378211033" sldId="257"/>
            <ac:spMk id="4" creationId="{8383A5F2-7D57-480E-A5BF-20F82821795F}"/>
          </ac:spMkLst>
        </pc:spChg>
        <pc:spChg chg="add del">
          <ac:chgData name="kursat ymn" userId="47174fbee67923fe" providerId="LiveId" clId="{8583F488-E28D-4844-A4CA-C79F8BE9FB60}" dt="2022-01-29T23:26:04.211" v="4" actId="26606"/>
          <ac:spMkLst>
            <pc:docMk/>
            <pc:sldMk cId="3378211033" sldId="257"/>
            <ac:spMk id="71" creationId="{5E52985E-2553-471E-82AA-5ED7A329890A}"/>
          </ac:spMkLst>
        </pc:spChg>
        <pc:spChg chg="add">
          <ac:chgData name="kursat ymn" userId="47174fbee67923fe" providerId="LiveId" clId="{8583F488-E28D-4844-A4CA-C79F8BE9FB60}" dt="2022-01-29T23:26:04.227" v="5" actId="26606"/>
          <ac:spMkLst>
            <pc:docMk/>
            <pc:sldMk cId="3378211033" sldId="257"/>
            <ac:spMk id="1028" creationId="{5E52985E-2553-471E-82AA-5ED7A329890A}"/>
          </ac:spMkLst>
        </pc:spChg>
        <pc:picChg chg="ord">
          <ac:chgData name="kursat ymn" userId="47174fbee67923fe" providerId="LiveId" clId="{8583F488-E28D-4844-A4CA-C79F8BE9FB60}" dt="2022-01-29T23:26:04.227" v="5" actId="26606"/>
          <ac:picMkLst>
            <pc:docMk/>
            <pc:sldMk cId="3378211033" sldId="257"/>
            <ac:picMk id="2" creationId="{25A466F7-7863-404E-8B48-6B12A2A84034}"/>
          </ac:picMkLst>
        </pc:picChg>
        <pc:picChg chg="add mod">
          <ac:chgData name="kursat ymn" userId="47174fbee67923fe" providerId="LiveId" clId="{8583F488-E28D-4844-A4CA-C79F8BE9FB60}" dt="2022-01-29T23:26:04.227" v="5" actId="26606"/>
          <ac:picMkLst>
            <pc:docMk/>
            <pc:sldMk cId="3378211033" sldId="257"/>
            <ac:picMk id="6" creationId="{E232315C-AB6F-429E-9A0C-5EC3C6742D87}"/>
          </ac:picMkLst>
        </pc:picChg>
        <pc:picChg chg="add mod ord">
          <ac:chgData name="kursat ymn" userId="47174fbee67923fe" providerId="LiveId" clId="{8583F488-E28D-4844-A4CA-C79F8BE9FB60}" dt="2022-01-29T23:26:04.227" v="5" actId="26606"/>
          <ac:picMkLst>
            <pc:docMk/>
            <pc:sldMk cId="3378211033" sldId="257"/>
            <ac:picMk id="1026" creationId="{B65D0B15-1F99-46A0-BA4A-658D3B7DC8E8}"/>
          </ac:picMkLst>
        </pc:picChg>
        <pc:cxnChg chg="add del">
          <ac:chgData name="kursat ymn" userId="47174fbee67923fe" providerId="LiveId" clId="{8583F488-E28D-4844-A4CA-C79F8BE9FB60}" dt="2022-01-29T23:26:04.211" v="4" actId="26606"/>
          <ac:cxnSpMkLst>
            <pc:docMk/>
            <pc:sldMk cId="3378211033" sldId="257"/>
            <ac:cxnSpMk id="73" creationId="{DAE3ABC6-4042-4293-A7DF-F01181363B7E}"/>
          </ac:cxnSpMkLst>
        </pc:cxnChg>
        <pc:cxnChg chg="add">
          <ac:chgData name="kursat ymn" userId="47174fbee67923fe" providerId="LiveId" clId="{8583F488-E28D-4844-A4CA-C79F8BE9FB60}" dt="2022-01-29T23:26:04.227" v="5" actId="26606"/>
          <ac:cxnSpMkLst>
            <pc:docMk/>
            <pc:sldMk cId="3378211033" sldId="257"/>
            <ac:cxnSpMk id="1029" creationId="{DAE3ABC6-4042-4293-A7DF-F01181363B7E}"/>
          </ac:cxnSpMkLst>
        </pc:cxnChg>
      </pc:sldChg>
      <pc:sldChg chg="addSp delSp modSp add mod setBg">
        <pc:chgData name="kursat ymn" userId="47174fbee67923fe" providerId="LiveId" clId="{8583F488-E28D-4844-A4CA-C79F8BE9FB60}" dt="2022-02-01T19:31:34.326" v="596" actId="26606"/>
        <pc:sldMkLst>
          <pc:docMk/>
          <pc:sldMk cId="0" sldId="259"/>
        </pc:sldMkLst>
        <pc:spChg chg="mod">
          <ac:chgData name="kursat ymn" userId="47174fbee67923fe" providerId="LiveId" clId="{8583F488-E28D-4844-A4CA-C79F8BE9FB60}" dt="2022-02-01T19:31:34.326" v="596" actId="26606"/>
          <ac:spMkLst>
            <pc:docMk/>
            <pc:sldMk cId="0" sldId="259"/>
            <ac:spMk id="111" creationId="{00000000-0000-0000-0000-000000000000}"/>
          </ac:spMkLst>
        </pc:spChg>
        <pc:spChg chg="del mod">
          <ac:chgData name="kursat ymn" userId="47174fbee67923fe" providerId="LiveId" clId="{8583F488-E28D-4844-A4CA-C79F8BE9FB60}" dt="2022-02-01T19:28:56.126" v="569" actId="478"/>
          <ac:spMkLst>
            <pc:docMk/>
            <pc:sldMk cId="0" sldId="259"/>
            <ac:spMk id="112" creationId="{00000000-0000-0000-0000-000000000000}"/>
          </ac:spMkLst>
        </pc:spChg>
        <pc:spChg chg="del">
          <ac:chgData name="kursat ymn" userId="47174fbee67923fe" providerId="LiveId" clId="{8583F488-E28D-4844-A4CA-C79F8BE9FB60}" dt="2022-02-01T19:28:54.461" v="567" actId="478"/>
          <ac:spMkLst>
            <pc:docMk/>
            <pc:sldMk cId="0" sldId="259"/>
            <ac:spMk id="113" creationId="{00000000-0000-0000-0000-000000000000}"/>
          </ac:spMkLst>
        </pc:spChg>
        <pc:spChg chg="del mod">
          <ac:chgData name="kursat ymn" userId="47174fbee67923fe" providerId="LiveId" clId="{8583F488-E28D-4844-A4CA-C79F8BE9FB60}" dt="2022-02-01T19:29:09.386" v="573" actId="478"/>
          <ac:spMkLst>
            <pc:docMk/>
            <pc:sldMk cId="0" sldId="259"/>
            <ac:spMk id="114" creationId="{00000000-0000-0000-0000-000000000000}"/>
          </ac:spMkLst>
        </pc:spChg>
        <pc:spChg chg="del">
          <ac:chgData name="kursat ymn" userId="47174fbee67923fe" providerId="LiveId" clId="{8583F488-E28D-4844-A4CA-C79F8BE9FB60}" dt="2022-02-01T19:27:12.521" v="547" actId="478"/>
          <ac:spMkLst>
            <pc:docMk/>
            <pc:sldMk cId="0" sldId="259"/>
            <ac:spMk id="116" creationId="{00000000-0000-0000-0000-000000000000}"/>
          </ac:spMkLst>
        </pc:spChg>
        <pc:spChg chg="add del">
          <ac:chgData name="kursat ymn" userId="47174fbee67923fe" providerId="LiveId" clId="{8583F488-E28D-4844-A4CA-C79F8BE9FB60}" dt="2022-02-01T19:31:34.311" v="595" actId="26606"/>
          <ac:spMkLst>
            <pc:docMk/>
            <pc:sldMk cId="0" sldId="259"/>
            <ac:spMk id="135" creationId="{BCED4D40-4B67-4331-AC48-79B82B4A47D8}"/>
          </ac:spMkLst>
        </pc:spChg>
        <pc:spChg chg="add del">
          <ac:chgData name="kursat ymn" userId="47174fbee67923fe" providerId="LiveId" clId="{8583F488-E28D-4844-A4CA-C79F8BE9FB60}" dt="2022-02-01T19:31:34.311" v="595" actId="26606"/>
          <ac:spMkLst>
            <pc:docMk/>
            <pc:sldMk cId="0" sldId="259"/>
            <ac:spMk id="137" creationId="{670CEDEF-4F34-412E-84EE-329C1E936AF5}"/>
          </ac:spMkLst>
        </pc:spChg>
        <pc:spChg chg="add">
          <ac:chgData name="kursat ymn" userId="47174fbee67923fe" providerId="LiveId" clId="{8583F488-E28D-4844-A4CA-C79F8BE9FB60}" dt="2022-02-01T19:31:34.326" v="596" actId="26606"/>
          <ac:spMkLst>
            <pc:docMk/>
            <pc:sldMk cId="0" sldId="259"/>
            <ac:spMk id="15364" creationId="{C59AB4C8-9178-4F7A-8404-6890510B5917}"/>
          </ac:spMkLst>
        </pc:spChg>
        <pc:spChg chg="add">
          <ac:chgData name="kursat ymn" userId="47174fbee67923fe" providerId="LiveId" clId="{8583F488-E28D-4844-A4CA-C79F8BE9FB60}" dt="2022-02-01T19:31:34.326" v="596" actId="26606"/>
          <ac:spMkLst>
            <pc:docMk/>
            <pc:sldMk cId="0" sldId="259"/>
            <ac:spMk id="15365" creationId="{4CFDFB37-4BC7-42C6-915D-A6609139BFE7}"/>
          </ac:spMkLst>
        </pc:spChg>
        <pc:picChg chg="del">
          <ac:chgData name="kursat ymn" userId="47174fbee67923fe" providerId="LiveId" clId="{8583F488-E28D-4844-A4CA-C79F8BE9FB60}" dt="2022-02-01T19:27:40.802" v="557" actId="478"/>
          <ac:picMkLst>
            <pc:docMk/>
            <pc:sldMk cId="0" sldId="259"/>
            <ac:picMk id="115" creationId="{00000000-0000-0000-0000-000000000000}"/>
          </ac:picMkLst>
        </pc:picChg>
        <pc:picChg chg="del">
          <ac:chgData name="kursat ymn" userId="47174fbee67923fe" providerId="LiveId" clId="{8583F488-E28D-4844-A4CA-C79F8BE9FB60}" dt="2022-02-01T19:27:41.942" v="558" actId="478"/>
          <ac:picMkLst>
            <pc:docMk/>
            <pc:sldMk cId="0" sldId="259"/>
            <ac:picMk id="117" creationId="{00000000-0000-0000-0000-000000000000}"/>
          </ac:picMkLst>
        </pc:picChg>
        <pc:picChg chg="del">
          <ac:chgData name="kursat ymn" userId="47174fbee67923fe" providerId="LiveId" clId="{8583F488-E28D-4844-A4CA-C79F8BE9FB60}" dt="2022-02-01T19:27:42.505" v="559" actId="478"/>
          <ac:picMkLst>
            <pc:docMk/>
            <pc:sldMk cId="0" sldId="259"/>
            <ac:picMk id="118" creationId="{00000000-0000-0000-0000-000000000000}"/>
          </ac:picMkLst>
        </pc:picChg>
        <pc:picChg chg="add mod">
          <ac:chgData name="kursat ymn" userId="47174fbee67923fe" providerId="LiveId" clId="{8583F488-E28D-4844-A4CA-C79F8BE9FB60}" dt="2022-02-01T19:31:34.326" v="596" actId="26606"/>
          <ac:picMkLst>
            <pc:docMk/>
            <pc:sldMk cId="0" sldId="259"/>
            <ac:picMk id="15362" creationId="{E2D5C110-3260-4855-8728-80787BF81ADF}"/>
          </ac:picMkLst>
        </pc:picChg>
      </pc:sldChg>
      <pc:sldChg chg="del">
        <pc:chgData name="kursat ymn" userId="47174fbee67923fe" providerId="LiveId" clId="{8583F488-E28D-4844-A4CA-C79F8BE9FB60}" dt="2022-02-08T19:43:47.006" v="3244" actId="47"/>
        <pc:sldMkLst>
          <pc:docMk/>
          <pc:sldMk cId="4291533412" sldId="281"/>
        </pc:sldMkLst>
      </pc:sldChg>
      <pc:sldChg chg="del">
        <pc:chgData name="kursat ymn" userId="47174fbee67923fe" providerId="LiveId" clId="{8583F488-E28D-4844-A4CA-C79F8BE9FB60}" dt="2022-02-08T19:43:47.552" v="3245" actId="47"/>
        <pc:sldMkLst>
          <pc:docMk/>
          <pc:sldMk cId="1492955838" sldId="282"/>
        </pc:sldMkLst>
      </pc:sldChg>
      <pc:sldChg chg="del">
        <pc:chgData name="kursat ymn" userId="47174fbee67923fe" providerId="LiveId" clId="{8583F488-E28D-4844-A4CA-C79F8BE9FB60}" dt="2022-02-08T19:43:46.234" v="3243" actId="47"/>
        <pc:sldMkLst>
          <pc:docMk/>
          <pc:sldMk cId="2968452759" sldId="297"/>
        </pc:sldMkLst>
      </pc:sldChg>
      <pc:sldChg chg="add">
        <pc:chgData name="kursat ymn" userId="47174fbee67923fe" providerId="LiveId" clId="{8583F488-E28D-4844-A4CA-C79F8BE9FB60}" dt="2022-02-10T18:42:53.080" v="3516"/>
        <pc:sldMkLst>
          <pc:docMk/>
          <pc:sldMk cId="2356810746" sldId="314"/>
        </pc:sldMkLst>
      </pc:sldChg>
      <pc:sldChg chg="addSp modSp mod setBg">
        <pc:chgData name="kursat ymn" userId="47174fbee67923fe" providerId="LiveId" clId="{8583F488-E28D-4844-A4CA-C79F8BE9FB60}" dt="2022-01-29T23:31:59.916" v="37" actId="1076"/>
        <pc:sldMkLst>
          <pc:docMk/>
          <pc:sldMk cId="2858780841" sldId="333"/>
        </pc:sldMkLst>
        <pc:spChg chg="add mod">
          <ac:chgData name="kursat ymn" userId="47174fbee67923fe" providerId="LiveId" clId="{8583F488-E28D-4844-A4CA-C79F8BE9FB60}" dt="2022-01-29T23:31:59.916" v="37" actId="1076"/>
          <ac:spMkLst>
            <pc:docMk/>
            <pc:sldMk cId="2858780841" sldId="333"/>
            <ac:spMk id="4" creationId="{9F3B6517-1233-4844-A43D-A470FAE7BBBB}"/>
          </ac:spMkLst>
        </pc:spChg>
        <pc:spChg chg="add">
          <ac:chgData name="kursat ymn" userId="47174fbee67923fe" providerId="LiveId" clId="{8583F488-E28D-4844-A4CA-C79F8BE9FB60}" dt="2022-01-29T23:31:46.043" v="21" actId="26606"/>
          <ac:spMkLst>
            <pc:docMk/>
            <pc:sldMk cId="2858780841" sldId="333"/>
            <ac:spMk id="71" creationId="{33CD251C-A887-4D2F-925B-FC097198538B}"/>
          </ac:spMkLst>
        </pc:spChg>
        <pc:spChg chg="add">
          <ac:chgData name="kursat ymn" userId="47174fbee67923fe" providerId="LiveId" clId="{8583F488-E28D-4844-A4CA-C79F8BE9FB60}" dt="2022-01-29T23:31:46.043" v="21" actId="26606"/>
          <ac:spMkLst>
            <pc:docMk/>
            <pc:sldMk cId="2858780841" sldId="333"/>
            <ac:spMk id="73" creationId="{B19D093C-27FB-4032-B282-42C4563F257C}"/>
          </ac:spMkLst>
        </pc:spChg>
        <pc:grpChg chg="add">
          <ac:chgData name="kursat ymn" userId="47174fbee67923fe" providerId="LiveId" clId="{8583F488-E28D-4844-A4CA-C79F8BE9FB60}" dt="2022-01-29T23:31:46.043" v="21" actId="26606"/>
          <ac:grpSpMkLst>
            <pc:docMk/>
            <pc:sldMk cId="2858780841" sldId="333"/>
            <ac:grpSpMk id="75" creationId="{35EE815E-1BD3-4777-B652-6D98825BF66B}"/>
          </ac:grpSpMkLst>
        </pc:grpChg>
        <pc:picChg chg="ord">
          <ac:chgData name="kursat ymn" userId="47174fbee67923fe" providerId="LiveId" clId="{8583F488-E28D-4844-A4CA-C79F8BE9FB60}" dt="2022-01-29T23:31:46.043" v="21" actId="26606"/>
          <ac:picMkLst>
            <pc:docMk/>
            <pc:sldMk cId="2858780841" sldId="333"/>
            <ac:picMk id="2" creationId="{25A466F7-7863-404E-8B48-6B12A2A84034}"/>
          </ac:picMkLst>
        </pc:picChg>
        <pc:picChg chg="add mod">
          <ac:chgData name="kursat ymn" userId="47174fbee67923fe" providerId="LiveId" clId="{8583F488-E28D-4844-A4CA-C79F8BE9FB60}" dt="2022-01-29T23:31:46.043" v="21" actId="26606"/>
          <ac:picMkLst>
            <pc:docMk/>
            <pc:sldMk cId="2858780841" sldId="333"/>
            <ac:picMk id="2050" creationId="{345278B3-6138-48EE-AC7F-E902E764B1CE}"/>
          </ac:picMkLst>
        </pc:picChg>
      </pc:sldChg>
      <pc:sldChg chg="addSp modSp mod setBg">
        <pc:chgData name="kursat ymn" userId="47174fbee67923fe" providerId="LiveId" clId="{8583F488-E28D-4844-A4CA-C79F8BE9FB60}" dt="2022-01-30T15:46:27.936" v="75" actId="27636"/>
        <pc:sldMkLst>
          <pc:docMk/>
          <pc:sldMk cId="4128359041" sldId="334"/>
        </pc:sldMkLst>
        <pc:spChg chg="add mod ord">
          <ac:chgData name="kursat ymn" userId="47174fbee67923fe" providerId="LiveId" clId="{8583F488-E28D-4844-A4CA-C79F8BE9FB60}" dt="2022-01-30T15:46:27.936" v="75" actId="27636"/>
          <ac:spMkLst>
            <pc:docMk/>
            <pc:sldMk cId="4128359041" sldId="334"/>
            <ac:spMk id="4" creationId="{ED06C655-AB2F-4FB1-A3E4-D6815BCAF993}"/>
          </ac:spMkLst>
        </pc:spChg>
        <pc:spChg chg="add">
          <ac:chgData name="kursat ymn" userId="47174fbee67923fe" providerId="LiveId" clId="{8583F488-E28D-4844-A4CA-C79F8BE9FB60}" dt="2022-01-30T15:46:13.041" v="64" actId="26606"/>
          <ac:spMkLst>
            <pc:docMk/>
            <pc:sldMk cId="4128359041" sldId="334"/>
            <ac:spMk id="11" creationId="{66E48AFA-8884-4F68-A44F-D2C1E8609C5A}"/>
          </ac:spMkLst>
        </pc:spChg>
        <pc:spChg chg="add">
          <ac:chgData name="kursat ymn" userId="47174fbee67923fe" providerId="LiveId" clId="{8583F488-E28D-4844-A4CA-C79F8BE9FB60}" dt="2022-01-30T15:46:13.041" v="64" actId="26606"/>
          <ac:spMkLst>
            <pc:docMk/>
            <pc:sldMk cId="4128359041" sldId="334"/>
            <ac:spMk id="13" creationId="{969D19A6-08CB-498C-93EC-3FFB021FC68A}"/>
          </ac:spMkLst>
        </pc:spChg>
        <pc:picChg chg="ord">
          <ac:chgData name="kursat ymn" userId="47174fbee67923fe" providerId="LiveId" clId="{8583F488-E28D-4844-A4CA-C79F8BE9FB60}" dt="2022-01-30T15:46:13.041" v="64" actId="26606"/>
          <ac:picMkLst>
            <pc:docMk/>
            <pc:sldMk cId="4128359041" sldId="334"/>
            <ac:picMk id="2" creationId="{25A466F7-7863-404E-8B48-6B12A2A84034}"/>
          </ac:picMkLst>
        </pc:picChg>
        <pc:picChg chg="add mod">
          <ac:chgData name="kursat ymn" userId="47174fbee67923fe" providerId="LiveId" clId="{8583F488-E28D-4844-A4CA-C79F8BE9FB60}" dt="2022-01-30T15:46:18.354" v="66" actId="27614"/>
          <ac:picMkLst>
            <pc:docMk/>
            <pc:sldMk cId="4128359041" sldId="334"/>
            <ac:picMk id="6" creationId="{278A77ED-717C-4F1F-9D73-EFAB4926B726}"/>
          </ac:picMkLst>
        </pc:picChg>
      </pc:sldChg>
      <pc:sldChg chg="addSp delSp modSp mod setBg">
        <pc:chgData name="kursat ymn" userId="47174fbee67923fe" providerId="LiveId" clId="{8583F488-E28D-4844-A4CA-C79F8BE9FB60}" dt="2022-01-30T15:51:29.341" v="102" actId="1076"/>
        <pc:sldMkLst>
          <pc:docMk/>
          <pc:sldMk cId="1541816986" sldId="335"/>
        </pc:sldMkLst>
        <pc:spChg chg="add mod ord">
          <ac:chgData name="kursat ymn" userId="47174fbee67923fe" providerId="LiveId" clId="{8583F488-E28D-4844-A4CA-C79F8BE9FB60}" dt="2022-01-30T15:51:29.341" v="102" actId="1076"/>
          <ac:spMkLst>
            <pc:docMk/>
            <pc:sldMk cId="1541816986" sldId="335"/>
            <ac:spMk id="4" creationId="{E96E0195-36ED-4004-BE5A-94193EC743C8}"/>
          </ac:spMkLst>
        </pc:spChg>
        <pc:spChg chg="add del">
          <ac:chgData name="kursat ymn" userId="47174fbee67923fe" providerId="LiveId" clId="{8583F488-E28D-4844-A4CA-C79F8BE9FB60}" dt="2022-01-30T15:49:04.392" v="81"/>
          <ac:spMkLst>
            <pc:docMk/>
            <pc:sldMk cId="1541816986" sldId="335"/>
            <ac:spMk id="11" creationId="{A6236A4F-0D76-48F2-A138-43B239DAABB8}"/>
          </ac:spMkLst>
        </pc:spChg>
        <pc:spChg chg="add del">
          <ac:chgData name="kursat ymn" userId="47174fbee67923fe" providerId="LiveId" clId="{8583F488-E28D-4844-A4CA-C79F8BE9FB60}" dt="2022-01-30T15:49:19.215" v="83"/>
          <ac:spMkLst>
            <pc:docMk/>
            <pc:sldMk cId="1541816986" sldId="335"/>
            <ac:spMk id="12" creationId="{0FBBC0AE-E781-438D-8108-87DE93257205}"/>
          </ac:spMkLst>
        </pc:spChg>
        <pc:spChg chg="add del">
          <ac:chgData name="kursat ymn" userId="47174fbee67923fe" providerId="LiveId" clId="{8583F488-E28D-4844-A4CA-C79F8BE9FB60}" dt="2022-01-30T15:51:02.440" v="91" actId="26606"/>
          <ac:spMkLst>
            <pc:docMk/>
            <pc:sldMk cId="1541816986" sldId="335"/>
            <ac:spMk id="19" creationId="{C3896A03-3945-419A-B66B-4EE266EDD152}"/>
          </ac:spMkLst>
        </pc:spChg>
        <pc:spChg chg="add del">
          <ac:chgData name="kursat ymn" userId="47174fbee67923fe" providerId="LiveId" clId="{8583F488-E28D-4844-A4CA-C79F8BE9FB60}" dt="2022-01-30T15:51:02.440" v="91" actId="26606"/>
          <ac:spMkLst>
            <pc:docMk/>
            <pc:sldMk cId="1541816986" sldId="335"/>
            <ac:spMk id="21" creationId="{B34F5AD2-EDBD-4BBD-A55C-EAFFD0C7097A}"/>
          </ac:spMkLst>
        </pc:spChg>
        <pc:spChg chg="add del">
          <ac:chgData name="kursat ymn" userId="47174fbee67923fe" providerId="LiveId" clId="{8583F488-E28D-4844-A4CA-C79F8BE9FB60}" dt="2022-01-30T15:51:02.440" v="91" actId="26606"/>
          <ac:spMkLst>
            <pc:docMk/>
            <pc:sldMk cId="1541816986" sldId="335"/>
            <ac:spMk id="23" creationId="{450D3AD2-FA80-415F-A9CE-54D884561CD7}"/>
          </ac:spMkLst>
        </pc:spChg>
        <pc:spChg chg="add">
          <ac:chgData name="kursat ymn" userId="47174fbee67923fe" providerId="LiveId" clId="{8583F488-E28D-4844-A4CA-C79F8BE9FB60}" dt="2022-01-30T15:51:02.440" v="91" actId="26606"/>
          <ac:spMkLst>
            <pc:docMk/>
            <pc:sldMk cId="1541816986" sldId="335"/>
            <ac:spMk id="28" creationId="{C3896A03-3945-419A-B66B-4EE266EDD152}"/>
          </ac:spMkLst>
        </pc:spChg>
        <pc:spChg chg="add">
          <ac:chgData name="kursat ymn" userId="47174fbee67923fe" providerId="LiveId" clId="{8583F488-E28D-4844-A4CA-C79F8BE9FB60}" dt="2022-01-30T15:51:02.440" v="91" actId="26606"/>
          <ac:spMkLst>
            <pc:docMk/>
            <pc:sldMk cId="1541816986" sldId="335"/>
            <ac:spMk id="30" creationId="{B34F5AD2-EDBD-4BBD-A55C-EAFFD0C7097A}"/>
          </ac:spMkLst>
        </pc:spChg>
        <pc:spChg chg="add">
          <ac:chgData name="kursat ymn" userId="47174fbee67923fe" providerId="LiveId" clId="{8583F488-E28D-4844-A4CA-C79F8BE9FB60}" dt="2022-01-30T15:51:02.440" v="91" actId="26606"/>
          <ac:spMkLst>
            <pc:docMk/>
            <pc:sldMk cId="1541816986" sldId="335"/>
            <ac:spMk id="32" creationId="{450D3AD2-FA80-415F-A9CE-54D884561CD7}"/>
          </ac:spMkLst>
        </pc:spChg>
        <pc:picChg chg="ord">
          <ac:chgData name="kursat ymn" userId="47174fbee67923fe" providerId="LiveId" clId="{8583F488-E28D-4844-A4CA-C79F8BE9FB60}" dt="2022-01-30T15:50:39.606" v="85" actId="26606"/>
          <ac:picMkLst>
            <pc:docMk/>
            <pc:sldMk cId="1541816986" sldId="335"/>
            <ac:picMk id="2" creationId="{25A466F7-7863-404E-8B48-6B12A2A84034}"/>
          </ac:picMkLst>
        </pc:picChg>
        <pc:picChg chg="add del">
          <ac:chgData name="kursat ymn" userId="47174fbee67923fe" providerId="LiveId" clId="{8583F488-E28D-4844-A4CA-C79F8BE9FB60}" dt="2022-01-30T15:47:08.575" v="77" actId="22"/>
          <ac:picMkLst>
            <pc:docMk/>
            <pc:sldMk cId="1541816986" sldId="335"/>
            <ac:picMk id="6" creationId="{17522107-6D63-425A-8286-23B54706A58A}"/>
          </ac:picMkLst>
        </pc:picChg>
        <pc:picChg chg="add mod ord">
          <ac:chgData name="kursat ymn" userId="47174fbee67923fe" providerId="LiveId" clId="{8583F488-E28D-4844-A4CA-C79F8BE9FB60}" dt="2022-01-30T15:51:02.440" v="91" actId="26606"/>
          <ac:picMkLst>
            <pc:docMk/>
            <pc:sldMk cId="1541816986" sldId="335"/>
            <ac:picMk id="8" creationId="{DFA9A6B5-EAFE-45F1-B824-AE1CB2A418C1}"/>
          </ac:picMkLst>
        </pc:picChg>
        <pc:picChg chg="add mod ord">
          <ac:chgData name="kursat ymn" userId="47174fbee67923fe" providerId="LiveId" clId="{8583F488-E28D-4844-A4CA-C79F8BE9FB60}" dt="2022-01-30T15:51:13.164" v="95" actId="14100"/>
          <ac:picMkLst>
            <pc:docMk/>
            <pc:sldMk cId="1541816986" sldId="335"/>
            <ac:picMk id="10" creationId="{C33D0CA9-2FA1-4E08-A2E6-E9C2548BEB59}"/>
          </ac:picMkLst>
        </pc:picChg>
        <pc:picChg chg="add mod">
          <ac:chgData name="kursat ymn" userId="47174fbee67923fe" providerId="LiveId" clId="{8583F488-E28D-4844-A4CA-C79F8BE9FB60}" dt="2022-01-30T15:51:06.849" v="93" actId="14100"/>
          <ac:picMkLst>
            <pc:docMk/>
            <pc:sldMk cId="1541816986" sldId="335"/>
            <ac:picMk id="14" creationId="{D73D1BFA-6F9B-4CDA-8D99-D57F97CC721C}"/>
          </ac:picMkLst>
        </pc:picChg>
      </pc:sldChg>
      <pc:sldChg chg="addSp delSp modSp mod setBg setClrOvrMap">
        <pc:chgData name="kursat ymn" userId="47174fbee67923fe" providerId="LiveId" clId="{8583F488-E28D-4844-A4CA-C79F8BE9FB60}" dt="2022-01-30T15:58:31.119" v="153" actId="27636"/>
        <pc:sldMkLst>
          <pc:docMk/>
          <pc:sldMk cId="3968294382" sldId="336"/>
        </pc:sldMkLst>
        <pc:spChg chg="add mod">
          <ac:chgData name="kursat ymn" userId="47174fbee67923fe" providerId="LiveId" clId="{8583F488-E28D-4844-A4CA-C79F8BE9FB60}" dt="2022-01-30T15:58:31.119" v="153" actId="27636"/>
          <ac:spMkLst>
            <pc:docMk/>
            <pc:sldMk cId="3968294382" sldId="336"/>
            <ac:spMk id="4" creationId="{ADF1C62B-4557-4B79-9477-10A343BA7D4E}"/>
          </ac:spMkLst>
        </pc:spChg>
        <pc:spChg chg="add">
          <ac:chgData name="kursat ymn" userId="47174fbee67923fe" providerId="LiveId" clId="{8583F488-E28D-4844-A4CA-C79F8BE9FB60}" dt="2022-01-30T15:57:32.268" v="122" actId="26606"/>
          <ac:spMkLst>
            <pc:docMk/>
            <pc:sldMk cId="3968294382" sldId="336"/>
            <ac:spMk id="77" creationId="{EBB6D9F6-3E47-45AD-8461-718A3C87E3E8}"/>
          </ac:spMkLst>
        </pc:spChg>
        <pc:spChg chg="add">
          <ac:chgData name="kursat ymn" userId="47174fbee67923fe" providerId="LiveId" clId="{8583F488-E28D-4844-A4CA-C79F8BE9FB60}" dt="2022-01-30T15:57:32.268" v="122" actId="26606"/>
          <ac:spMkLst>
            <pc:docMk/>
            <pc:sldMk cId="3968294382" sldId="336"/>
            <ac:spMk id="79" creationId="{A3B16A00-A549-4B07-B8C2-4B3A966D9E26}"/>
          </ac:spMkLst>
        </pc:spChg>
        <pc:spChg chg="add">
          <ac:chgData name="kursat ymn" userId="47174fbee67923fe" providerId="LiveId" clId="{8583F488-E28D-4844-A4CA-C79F8BE9FB60}" dt="2022-01-30T15:57:32.268" v="122" actId="26606"/>
          <ac:spMkLst>
            <pc:docMk/>
            <pc:sldMk cId="3968294382" sldId="336"/>
            <ac:spMk id="81" creationId="{33B86BAE-87B4-4192-ABB2-627FFC965AC7}"/>
          </ac:spMkLst>
        </pc:spChg>
        <pc:spChg chg="add">
          <ac:chgData name="kursat ymn" userId="47174fbee67923fe" providerId="LiveId" clId="{8583F488-E28D-4844-A4CA-C79F8BE9FB60}" dt="2022-01-30T15:57:32.268" v="122" actId="26606"/>
          <ac:spMkLst>
            <pc:docMk/>
            <pc:sldMk cId="3968294382" sldId="336"/>
            <ac:spMk id="83" creationId="{22BB4F03-4463-45CC-89A7-8E03412EDDBF}"/>
          </ac:spMkLst>
        </pc:spChg>
        <pc:spChg chg="add">
          <ac:chgData name="kursat ymn" userId="47174fbee67923fe" providerId="LiveId" clId="{8583F488-E28D-4844-A4CA-C79F8BE9FB60}" dt="2022-01-30T15:57:32.268" v="122" actId="26606"/>
          <ac:spMkLst>
            <pc:docMk/>
            <pc:sldMk cId="3968294382" sldId="336"/>
            <ac:spMk id="85" creationId="{80E1AEAE-1F52-4C29-925C-27738417E9F5}"/>
          </ac:spMkLst>
        </pc:spChg>
        <pc:picChg chg="mod ord">
          <ac:chgData name="kursat ymn" userId="47174fbee67923fe" providerId="LiveId" clId="{8583F488-E28D-4844-A4CA-C79F8BE9FB60}" dt="2022-01-30T15:58:18.395" v="143" actId="1076"/>
          <ac:picMkLst>
            <pc:docMk/>
            <pc:sldMk cId="3968294382" sldId="336"/>
            <ac:picMk id="2" creationId="{25A466F7-7863-404E-8B48-6B12A2A84034}"/>
          </ac:picMkLst>
        </pc:picChg>
        <pc:picChg chg="add mod">
          <ac:chgData name="kursat ymn" userId="47174fbee67923fe" providerId="LiveId" clId="{8583F488-E28D-4844-A4CA-C79F8BE9FB60}" dt="2022-01-30T15:57:32.268" v="122" actId="26606"/>
          <ac:picMkLst>
            <pc:docMk/>
            <pc:sldMk cId="3968294382" sldId="336"/>
            <ac:picMk id="3074" creationId="{C6396567-5646-4873-90CD-29D52EA79A29}"/>
          </ac:picMkLst>
        </pc:picChg>
        <pc:picChg chg="add mod ord">
          <ac:chgData name="kursat ymn" userId="47174fbee67923fe" providerId="LiveId" clId="{8583F488-E28D-4844-A4CA-C79F8BE9FB60}" dt="2022-01-30T15:58:02.955" v="136" actId="1076"/>
          <ac:picMkLst>
            <pc:docMk/>
            <pc:sldMk cId="3968294382" sldId="336"/>
            <ac:picMk id="3076" creationId="{D61A369E-1C5F-4A4C-A62C-838C23BD653B}"/>
          </ac:picMkLst>
        </pc:picChg>
        <pc:picChg chg="add mod">
          <ac:chgData name="kursat ymn" userId="47174fbee67923fe" providerId="LiveId" clId="{8583F488-E28D-4844-A4CA-C79F8BE9FB60}" dt="2022-01-30T15:57:47.573" v="129" actId="1076"/>
          <ac:picMkLst>
            <pc:docMk/>
            <pc:sldMk cId="3968294382" sldId="336"/>
            <ac:picMk id="3078" creationId="{C70CD507-13C2-49DE-8CDF-63E780F022A2}"/>
          </ac:picMkLst>
        </pc:picChg>
        <pc:picChg chg="add del mod ord">
          <ac:chgData name="kursat ymn" userId="47174fbee67923fe" providerId="LiveId" clId="{8583F488-E28D-4844-A4CA-C79F8BE9FB60}" dt="2022-01-30T15:58:16.614" v="142" actId="1076"/>
          <ac:picMkLst>
            <pc:docMk/>
            <pc:sldMk cId="3968294382" sldId="336"/>
            <ac:picMk id="3080" creationId="{2F230B1B-8A0B-4E21-8AA2-D87420A87CEF}"/>
          </ac:picMkLst>
        </pc:picChg>
      </pc:sldChg>
      <pc:sldChg chg="addSp delSp modSp mod setBg">
        <pc:chgData name="kursat ymn" userId="47174fbee67923fe" providerId="LiveId" clId="{8583F488-E28D-4844-A4CA-C79F8BE9FB60}" dt="2022-02-01T20:35:16.641" v="3193" actId="1076"/>
        <pc:sldMkLst>
          <pc:docMk/>
          <pc:sldMk cId="3076476501" sldId="337"/>
        </pc:sldMkLst>
        <pc:spChg chg="add del mod">
          <ac:chgData name="kursat ymn" userId="47174fbee67923fe" providerId="LiveId" clId="{8583F488-E28D-4844-A4CA-C79F8BE9FB60}" dt="2022-02-01T20:34:40.695" v="3182" actId="26606"/>
          <ac:spMkLst>
            <pc:docMk/>
            <pc:sldMk cId="3076476501" sldId="337"/>
            <ac:spMk id="4" creationId="{8F2A0564-2858-4506-A79C-610E909E4F8B}"/>
          </ac:spMkLst>
        </pc:spChg>
        <pc:spChg chg="add mod">
          <ac:chgData name="kursat ymn" userId="47174fbee67923fe" providerId="LiveId" clId="{8583F488-E28D-4844-A4CA-C79F8BE9FB60}" dt="2022-02-01T20:34:50.656" v="3185" actId="113"/>
          <ac:spMkLst>
            <pc:docMk/>
            <pc:sldMk cId="3076476501" sldId="337"/>
            <ac:spMk id="9" creationId="{2A5EDDE1-0368-46BB-9ACA-F31887559CCB}"/>
          </ac:spMkLst>
        </pc:spChg>
        <pc:spChg chg="add">
          <ac:chgData name="kursat ymn" userId="47174fbee67923fe" providerId="LiveId" clId="{8583F488-E28D-4844-A4CA-C79F8BE9FB60}" dt="2022-02-01T20:34:40.695" v="3182" actId="26606"/>
          <ac:spMkLst>
            <pc:docMk/>
            <pc:sldMk cId="3076476501" sldId="337"/>
            <ac:spMk id="10" creationId="{AE2B703B-46F9-481A-A605-82E2A828C4FA}"/>
          </ac:spMkLst>
        </pc:spChg>
        <pc:spChg chg="add mod">
          <ac:chgData name="kursat ymn" userId="47174fbee67923fe" providerId="LiveId" clId="{8583F488-E28D-4844-A4CA-C79F8BE9FB60}" dt="2022-02-01T20:35:16.641" v="3193" actId="1076"/>
          <ac:spMkLst>
            <pc:docMk/>
            <pc:sldMk cId="3076476501" sldId="337"/>
            <ac:spMk id="11" creationId="{36093CE3-8D27-4FB6-92D9-8253B082CF5F}"/>
          </ac:spMkLst>
        </pc:spChg>
        <pc:spChg chg="add">
          <ac:chgData name="kursat ymn" userId="47174fbee67923fe" providerId="LiveId" clId="{8583F488-E28D-4844-A4CA-C79F8BE9FB60}" dt="2022-02-01T20:34:40.695" v="3182" actId="26606"/>
          <ac:spMkLst>
            <pc:docMk/>
            <pc:sldMk cId="3076476501" sldId="337"/>
            <ac:spMk id="12" creationId="{F13BE4D7-0C3D-4906-B230-A1C5B4665CCF}"/>
          </ac:spMkLst>
        </pc:spChg>
        <pc:graphicFrameChg chg="add mod">
          <ac:chgData name="kursat ymn" userId="47174fbee67923fe" providerId="LiveId" clId="{8583F488-E28D-4844-A4CA-C79F8BE9FB60}" dt="2022-02-01T20:35:10.974" v="3191"/>
          <ac:graphicFrameMkLst>
            <pc:docMk/>
            <pc:sldMk cId="3076476501" sldId="337"/>
            <ac:graphicFrameMk id="6" creationId="{7D8952F2-8953-4890-9FAA-21B2516129D7}"/>
          </ac:graphicFrameMkLst>
        </pc:graphicFrameChg>
      </pc:sldChg>
      <pc:sldChg chg="addSp modSp mod setBg">
        <pc:chgData name="kursat ymn" userId="47174fbee67923fe" providerId="LiveId" clId="{8583F488-E28D-4844-A4CA-C79F8BE9FB60}" dt="2022-02-01T20:39:18.658" v="3216" actId="403"/>
        <pc:sldMkLst>
          <pc:docMk/>
          <pc:sldMk cId="367726824" sldId="338"/>
        </pc:sldMkLst>
        <pc:spChg chg="add mod">
          <ac:chgData name="kursat ymn" userId="47174fbee67923fe" providerId="LiveId" clId="{8583F488-E28D-4844-A4CA-C79F8BE9FB60}" dt="2022-02-01T20:39:18.658" v="3216" actId="403"/>
          <ac:spMkLst>
            <pc:docMk/>
            <pc:sldMk cId="367726824" sldId="338"/>
            <ac:spMk id="4" creationId="{D785A6C7-3425-4046-A25A-6E067890E8AE}"/>
          </ac:spMkLst>
        </pc:spChg>
        <pc:spChg chg="add">
          <ac:chgData name="kursat ymn" userId="47174fbee67923fe" providerId="LiveId" clId="{8583F488-E28D-4844-A4CA-C79F8BE9FB60}" dt="2022-02-01T20:39:05.580" v="3207" actId="26606"/>
          <ac:spMkLst>
            <pc:docMk/>
            <pc:sldMk cId="367726824" sldId="338"/>
            <ac:spMk id="71" creationId="{CEB41C5C-0F34-4DDA-9D7C-5E717F35F60C}"/>
          </ac:spMkLst>
        </pc:spChg>
        <pc:picChg chg="ord">
          <ac:chgData name="kursat ymn" userId="47174fbee67923fe" providerId="LiveId" clId="{8583F488-E28D-4844-A4CA-C79F8BE9FB60}" dt="2022-02-01T20:39:05.580" v="3207" actId="26606"/>
          <ac:picMkLst>
            <pc:docMk/>
            <pc:sldMk cId="367726824" sldId="338"/>
            <ac:picMk id="2" creationId="{25A466F7-7863-404E-8B48-6B12A2A84034}"/>
          </ac:picMkLst>
        </pc:picChg>
        <pc:picChg chg="add mod">
          <ac:chgData name="kursat ymn" userId="47174fbee67923fe" providerId="LiveId" clId="{8583F488-E28D-4844-A4CA-C79F8BE9FB60}" dt="2022-02-01T20:39:05.580" v="3207" actId="26606"/>
          <ac:picMkLst>
            <pc:docMk/>
            <pc:sldMk cId="367726824" sldId="338"/>
            <ac:picMk id="3074" creationId="{FD67DB2D-FD93-46D6-A07A-7BD3DDE27308}"/>
          </ac:picMkLst>
        </pc:picChg>
        <pc:cxnChg chg="add">
          <ac:chgData name="kursat ymn" userId="47174fbee67923fe" providerId="LiveId" clId="{8583F488-E28D-4844-A4CA-C79F8BE9FB60}" dt="2022-02-01T20:39:05.580" v="3207" actId="26606"/>
          <ac:cxnSpMkLst>
            <pc:docMk/>
            <pc:sldMk cId="367726824" sldId="338"/>
            <ac:cxnSpMk id="73" creationId="{57E1E5E6-F385-4E9C-B201-BA5BDE5CAD52}"/>
          </ac:cxnSpMkLst>
        </pc:cxnChg>
      </pc:sldChg>
      <pc:sldChg chg="addSp modSp mod setBg">
        <pc:chgData name="kursat ymn" userId="47174fbee67923fe" providerId="LiveId" clId="{8583F488-E28D-4844-A4CA-C79F8BE9FB60}" dt="2022-02-01T20:40:02.872" v="3220" actId="12"/>
        <pc:sldMkLst>
          <pc:docMk/>
          <pc:sldMk cId="2777231374" sldId="339"/>
        </pc:sldMkLst>
        <pc:spChg chg="add mod ord">
          <ac:chgData name="kursat ymn" userId="47174fbee67923fe" providerId="LiveId" clId="{8583F488-E28D-4844-A4CA-C79F8BE9FB60}" dt="2022-02-01T20:40:02.872" v="3220" actId="12"/>
          <ac:spMkLst>
            <pc:docMk/>
            <pc:sldMk cId="2777231374" sldId="339"/>
            <ac:spMk id="4" creationId="{4EF9D4CA-846F-4521-9E98-036DA508DB57}"/>
          </ac:spMkLst>
        </pc:spChg>
        <pc:spChg chg="add">
          <ac:chgData name="kursat ymn" userId="47174fbee67923fe" providerId="LiveId" clId="{8583F488-E28D-4844-A4CA-C79F8BE9FB60}" dt="2022-02-01T20:39:55.317" v="3218" actId="26606"/>
          <ac:spMkLst>
            <pc:docMk/>
            <pc:sldMk cId="2777231374" sldId="339"/>
            <ac:spMk id="11" creationId="{92468898-5A6E-4D55-85EC-308E785EE06C}"/>
          </ac:spMkLst>
        </pc:spChg>
        <pc:spChg chg="add">
          <ac:chgData name="kursat ymn" userId="47174fbee67923fe" providerId="LiveId" clId="{8583F488-E28D-4844-A4CA-C79F8BE9FB60}" dt="2022-02-01T20:39:55.317" v="3218" actId="26606"/>
          <ac:spMkLst>
            <pc:docMk/>
            <pc:sldMk cId="2777231374" sldId="339"/>
            <ac:spMk id="13" creationId="{3E23A947-2D45-4208-AE2B-64948C87A3EB}"/>
          </ac:spMkLst>
        </pc:spChg>
        <pc:spChg chg="add">
          <ac:chgData name="kursat ymn" userId="47174fbee67923fe" providerId="LiveId" clId="{8583F488-E28D-4844-A4CA-C79F8BE9FB60}" dt="2022-02-01T20:39:55.317" v="3218" actId="26606"/>
          <ac:spMkLst>
            <pc:docMk/>
            <pc:sldMk cId="2777231374" sldId="339"/>
            <ac:spMk id="15" creationId="{E5BBB0F9-6A59-4D02-A9C7-A2D6516684CE}"/>
          </ac:spMkLst>
        </pc:spChg>
        <pc:picChg chg="ord">
          <ac:chgData name="kursat ymn" userId="47174fbee67923fe" providerId="LiveId" clId="{8583F488-E28D-4844-A4CA-C79F8BE9FB60}" dt="2022-02-01T20:39:55.317" v="3218" actId="26606"/>
          <ac:picMkLst>
            <pc:docMk/>
            <pc:sldMk cId="2777231374" sldId="339"/>
            <ac:picMk id="2" creationId="{25A466F7-7863-404E-8B48-6B12A2A84034}"/>
          </ac:picMkLst>
        </pc:picChg>
        <pc:picChg chg="add mod">
          <ac:chgData name="kursat ymn" userId="47174fbee67923fe" providerId="LiveId" clId="{8583F488-E28D-4844-A4CA-C79F8BE9FB60}" dt="2022-02-01T20:39:55.317" v="3218" actId="26606"/>
          <ac:picMkLst>
            <pc:docMk/>
            <pc:sldMk cId="2777231374" sldId="339"/>
            <ac:picMk id="6" creationId="{84BED034-0AFF-46F0-B499-4AED139AD44F}"/>
          </ac:picMkLst>
        </pc:picChg>
      </pc:sldChg>
      <pc:sldChg chg="addSp delSp modSp mod setBg setClrOvrMap">
        <pc:chgData name="kursat ymn" userId="47174fbee67923fe" providerId="LiveId" clId="{8583F488-E28D-4844-A4CA-C79F8BE9FB60}" dt="2022-02-01T20:41:05.053" v="3233" actId="113"/>
        <pc:sldMkLst>
          <pc:docMk/>
          <pc:sldMk cId="836731976" sldId="340"/>
        </pc:sldMkLst>
        <pc:spChg chg="add mod">
          <ac:chgData name="kursat ymn" userId="47174fbee67923fe" providerId="LiveId" clId="{8583F488-E28D-4844-A4CA-C79F8BE9FB60}" dt="2022-02-01T20:41:05.053" v="3233" actId="113"/>
          <ac:spMkLst>
            <pc:docMk/>
            <pc:sldMk cId="836731976" sldId="340"/>
            <ac:spMk id="4" creationId="{D6D75C1D-BB34-4444-AC7E-79D3D07A59EF}"/>
          </ac:spMkLst>
        </pc:spChg>
        <pc:spChg chg="add del">
          <ac:chgData name="kursat ymn" userId="47174fbee67923fe" providerId="LiveId" clId="{8583F488-E28D-4844-A4CA-C79F8BE9FB60}" dt="2022-02-01T20:40:49.343" v="3225" actId="26606"/>
          <ac:spMkLst>
            <pc:docMk/>
            <pc:sldMk cId="836731976" sldId="340"/>
            <ac:spMk id="71" creationId="{EE1FC7B4-E4A7-4452-B413-1A623E3A7230}"/>
          </ac:spMkLst>
        </pc:spChg>
        <pc:spChg chg="add del">
          <ac:chgData name="kursat ymn" userId="47174fbee67923fe" providerId="LiveId" clId="{8583F488-E28D-4844-A4CA-C79F8BE9FB60}" dt="2022-02-01T20:40:49.343" v="3225" actId="26606"/>
          <ac:spMkLst>
            <pc:docMk/>
            <pc:sldMk cId="836731976" sldId="340"/>
            <ac:spMk id="73" creationId="{E0709AF0-24F0-4486-B189-BE6386BDB198}"/>
          </ac:spMkLst>
        </pc:spChg>
        <pc:spChg chg="add del">
          <ac:chgData name="kursat ymn" userId="47174fbee67923fe" providerId="LiveId" clId="{8583F488-E28D-4844-A4CA-C79F8BE9FB60}" dt="2022-02-01T20:40:49.343" v="3225" actId="26606"/>
          <ac:spMkLst>
            <pc:docMk/>
            <pc:sldMk cId="836731976" sldId="340"/>
            <ac:spMk id="75" creationId="{FBE3B62F-5853-4A3C-B050-6186351A7176}"/>
          </ac:spMkLst>
        </pc:spChg>
        <pc:spChg chg="add">
          <ac:chgData name="kursat ymn" userId="47174fbee67923fe" providerId="LiveId" clId="{8583F488-E28D-4844-A4CA-C79F8BE9FB60}" dt="2022-02-01T20:40:49.343" v="3225" actId="26606"/>
          <ac:spMkLst>
            <pc:docMk/>
            <pc:sldMk cId="836731976" sldId="340"/>
            <ac:spMk id="137" creationId="{92468898-5A6E-4D55-85EC-308E785EE06C}"/>
          </ac:spMkLst>
        </pc:spChg>
        <pc:spChg chg="add">
          <ac:chgData name="kursat ymn" userId="47174fbee67923fe" providerId="LiveId" clId="{8583F488-E28D-4844-A4CA-C79F8BE9FB60}" dt="2022-02-01T20:40:49.343" v="3225" actId="26606"/>
          <ac:spMkLst>
            <pc:docMk/>
            <pc:sldMk cId="836731976" sldId="340"/>
            <ac:spMk id="139" creationId="{3E23A947-2D45-4208-AE2B-64948C87A3EB}"/>
          </ac:spMkLst>
        </pc:spChg>
        <pc:spChg chg="add">
          <ac:chgData name="kursat ymn" userId="47174fbee67923fe" providerId="LiveId" clId="{8583F488-E28D-4844-A4CA-C79F8BE9FB60}" dt="2022-02-01T20:40:49.343" v="3225" actId="26606"/>
          <ac:spMkLst>
            <pc:docMk/>
            <pc:sldMk cId="836731976" sldId="340"/>
            <ac:spMk id="141" creationId="{E5BBB0F9-6A59-4D02-A9C7-A2D6516684CE}"/>
          </ac:spMkLst>
        </pc:spChg>
        <pc:picChg chg="ord">
          <ac:chgData name="kursat ymn" userId="47174fbee67923fe" providerId="LiveId" clId="{8583F488-E28D-4844-A4CA-C79F8BE9FB60}" dt="2022-02-01T20:38:49.649" v="3204" actId="26606"/>
          <ac:picMkLst>
            <pc:docMk/>
            <pc:sldMk cId="836731976" sldId="340"/>
            <ac:picMk id="2" creationId="{25A466F7-7863-404E-8B48-6B12A2A84034}"/>
          </ac:picMkLst>
        </pc:picChg>
        <pc:picChg chg="add del mod">
          <ac:chgData name="kursat ymn" userId="47174fbee67923fe" providerId="LiveId" clId="{8583F488-E28D-4844-A4CA-C79F8BE9FB60}" dt="2022-02-01T20:40:45.735" v="3223" actId="478"/>
          <ac:picMkLst>
            <pc:docMk/>
            <pc:sldMk cId="836731976" sldId="340"/>
            <ac:picMk id="2050" creationId="{22476605-B98B-4CAA-B18B-FD4DDE182B88}"/>
          </ac:picMkLst>
        </pc:picChg>
        <pc:picChg chg="add mod ord">
          <ac:chgData name="kursat ymn" userId="47174fbee67923fe" providerId="LiveId" clId="{8583F488-E28D-4844-A4CA-C79F8BE9FB60}" dt="2022-02-01T20:40:49.343" v="3225" actId="26606"/>
          <ac:picMkLst>
            <pc:docMk/>
            <pc:sldMk cId="836731976" sldId="340"/>
            <ac:picMk id="2052" creationId="{E45FEB2D-D806-4E05-844C-C653BFBA599C}"/>
          </ac:picMkLst>
        </pc:picChg>
      </pc:sldChg>
      <pc:sldChg chg="del">
        <pc:chgData name="kursat ymn" userId="47174fbee67923fe" providerId="LiveId" clId="{8583F488-E28D-4844-A4CA-C79F8BE9FB60}" dt="2022-02-01T20:41:35.911" v="3239" actId="2696"/>
        <pc:sldMkLst>
          <pc:docMk/>
          <pc:sldMk cId="2280421668" sldId="341"/>
        </pc:sldMkLst>
      </pc:sldChg>
      <pc:sldChg chg="addSp delSp modSp add mod setBg">
        <pc:chgData name="kursat ymn" userId="47174fbee67923fe" providerId="LiveId" clId="{8583F488-E28D-4844-A4CA-C79F8BE9FB60}" dt="2022-02-08T19:55:53.933" v="3367" actId="1076"/>
        <pc:sldMkLst>
          <pc:docMk/>
          <pc:sldMk cId="3928668872" sldId="341"/>
        </pc:sldMkLst>
        <pc:spChg chg="add del mod">
          <ac:chgData name="kursat ymn" userId="47174fbee67923fe" providerId="LiveId" clId="{8583F488-E28D-4844-A4CA-C79F8BE9FB60}" dt="2022-02-08T19:54:46.085" v="3343" actId="21"/>
          <ac:spMkLst>
            <pc:docMk/>
            <pc:sldMk cId="3928668872" sldId="341"/>
            <ac:spMk id="3" creationId="{48829E63-0B28-4A08-A5A5-26FD345459DD}"/>
          </ac:spMkLst>
        </pc:spChg>
        <pc:spChg chg="add mod">
          <ac:chgData name="kursat ymn" userId="47174fbee67923fe" providerId="LiveId" clId="{8583F488-E28D-4844-A4CA-C79F8BE9FB60}" dt="2022-02-08T19:55:53.933" v="3367" actId="1076"/>
          <ac:spMkLst>
            <pc:docMk/>
            <pc:sldMk cId="3928668872" sldId="341"/>
            <ac:spMk id="9" creationId="{202AFF9F-4BCA-4E5D-8856-3DD945FAACDC}"/>
          </ac:spMkLst>
        </pc:spChg>
        <pc:spChg chg="add del">
          <ac:chgData name="kursat ymn" userId="47174fbee67923fe" providerId="LiveId" clId="{8583F488-E28D-4844-A4CA-C79F8BE9FB60}" dt="2022-02-08T19:54:54.460" v="3345" actId="26606"/>
          <ac:spMkLst>
            <pc:docMk/>
            <pc:sldMk cId="3928668872" sldId="341"/>
            <ac:spMk id="10" creationId="{5F9CFCE6-877F-4858-B8BD-2C52CA8AFBC4}"/>
          </ac:spMkLst>
        </pc:spChg>
        <pc:spChg chg="add del">
          <ac:chgData name="kursat ymn" userId="47174fbee67923fe" providerId="LiveId" clId="{8583F488-E28D-4844-A4CA-C79F8BE9FB60}" dt="2022-02-08T19:54:54.460" v="3345" actId="26606"/>
          <ac:spMkLst>
            <pc:docMk/>
            <pc:sldMk cId="3928668872" sldId="341"/>
            <ac:spMk id="12" creationId="{8213F8A0-12AE-4514-8372-0DD766EC28EE}"/>
          </ac:spMkLst>
        </pc:spChg>
        <pc:spChg chg="add del">
          <ac:chgData name="kursat ymn" userId="47174fbee67923fe" providerId="LiveId" clId="{8583F488-E28D-4844-A4CA-C79F8BE9FB60}" dt="2022-02-08T19:54:54.460" v="3345" actId="26606"/>
          <ac:spMkLst>
            <pc:docMk/>
            <pc:sldMk cId="3928668872" sldId="341"/>
            <ac:spMk id="14" creationId="{9EFF17D4-9A8C-4CE5-B096-D8CCD4400437}"/>
          </ac:spMkLst>
        </pc:spChg>
        <pc:picChg chg="ord">
          <ac:chgData name="kursat ymn" userId="47174fbee67923fe" providerId="LiveId" clId="{8583F488-E28D-4844-A4CA-C79F8BE9FB60}" dt="2022-02-08T19:54:59.277" v="3348" actId="26606"/>
          <ac:picMkLst>
            <pc:docMk/>
            <pc:sldMk cId="3928668872" sldId="341"/>
            <ac:picMk id="2" creationId="{25A466F7-7863-404E-8B48-6B12A2A84034}"/>
          </ac:picMkLst>
        </pc:picChg>
        <pc:picChg chg="add mod ord">
          <ac:chgData name="kursat ymn" userId="47174fbee67923fe" providerId="LiveId" clId="{8583F488-E28D-4844-A4CA-C79F8BE9FB60}" dt="2022-02-08T19:55:08.008" v="3352" actId="1076"/>
          <ac:picMkLst>
            <pc:docMk/>
            <pc:sldMk cId="3928668872" sldId="341"/>
            <ac:picMk id="4" creationId="{D4C41B39-75B5-4973-AE4D-A393E62B5193}"/>
          </ac:picMkLst>
        </pc:picChg>
        <pc:picChg chg="add mod">
          <ac:chgData name="kursat ymn" userId="47174fbee67923fe" providerId="LiveId" clId="{8583F488-E28D-4844-A4CA-C79F8BE9FB60}" dt="2022-02-08T19:55:06.617" v="3351" actId="14100"/>
          <ac:picMkLst>
            <pc:docMk/>
            <pc:sldMk cId="3928668872" sldId="341"/>
            <ac:picMk id="5" creationId="{99BB5F3A-84D9-4504-880D-E2788C470998}"/>
          </ac:picMkLst>
        </pc:picChg>
      </pc:sldChg>
      <pc:sldChg chg="del">
        <pc:chgData name="kursat ymn" userId="47174fbee67923fe" providerId="LiveId" clId="{8583F488-E28D-4844-A4CA-C79F8BE9FB60}" dt="2022-02-01T20:41:35.911" v="3239" actId="2696"/>
        <pc:sldMkLst>
          <pc:docMk/>
          <pc:sldMk cId="1240948514" sldId="342"/>
        </pc:sldMkLst>
      </pc:sldChg>
      <pc:sldChg chg="addSp delSp modSp add mod setBg">
        <pc:chgData name="kursat ymn" userId="47174fbee67923fe" providerId="LiveId" clId="{8583F488-E28D-4844-A4CA-C79F8BE9FB60}" dt="2022-02-08T19:56:45.640" v="3372" actId="1076"/>
        <pc:sldMkLst>
          <pc:docMk/>
          <pc:sldMk cId="4100313320" sldId="342"/>
        </pc:sldMkLst>
        <pc:spChg chg="add del mod">
          <ac:chgData name="kursat ymn" userId="47174fbee67923fe" providerId="LiveId" clId="{8583F488-E28D-4844-A4CA-C79F8BE9FB60}" dt="2022-02-08T19:56:34.714" v="3369" actId="21"/>
          <ac:spMkLst>
            <pc:docMk/>
            <pc:sldMk cId="4100313320" sldId="342"/>
            <ac:spMk id="3" creationId="{FA1F3997-0BB5-4457-84F8-CE0512B3472A}"/>
          </ac:spMkLst>
        </pc:spChg>
        <pc:spChg chg="add mod">
          <ac:chgData name="kursat ymn" userId="47174fbee67923fe" providerId="LiveId" clId="{8583F488-E28D-4844-A4CA-C79F8BE9FB60}" dt="2022-02-08T19:56:45.640" v="3372" actId="1076"/>
          <ac:spMkLst>
            <pc:docMk/>
            <pc:sldMk cId="4100313320" sldId="342"/>
            <ac:spMk id="6" creationId="{D6E4FAEB-AF8B-4791-BF53-F74502ABB1CE}"/>
          </ac:spMkLst>
        </pc:spChg>
        <pc:picChg chg="ord">
          <ac:chgData name="kursat ymn" userId="47174fbee67923fe" providerId="LiveId" clId="{8583F488-E28D-4844-A4CA-C79F8BE9FB60}" dt="2022-02-08T19:56:41.651" v="3370" actId="26606"/>
          <ac:picMkLst>
            <pc:docMk/>
            <pc:sldMk cId="4100313320" sldId="342"/>
            <ac:picMk id="2" creationId="{25A466F7-7863-404E-8B48-6B12A2A84034}"/>
          </ac:picMkLst>
        </pc:picChg>
        <pc:picChg chg="add mod">
          <ac:chgData name="kursat ymn" userId="47174fbee67923fe" providerId="LiveId" clId="{8583F488-E28D-4844-A4CA-C79F8BE9FB60}" dt="2022-02-08T19:56:41.651" v="3370" actId="26606"/>
          <ac:picMkLst>
            <pc:docMk/>
            <pc:sldMk cId="4100313320" sldId="342"/>
            <ac:picMk id="4" creationId="{DA38F7B0-0065-40A2-9156-8C32D087AFC6}"/>
          </ac:picMkLst>
        </pc:picChg>
        <pc:picChg chg="add mod">
          <ac:chgData name="kursat ymn" userId="47174fbee67923fe" providerId="LiveId" clId="{8583F488-E28D-4844-A4CA-C79F8BE9FB60}" dt="2022-02-08T19:56:41.651" v="3370" actId="26606"/>
          <ac:picMkLst>
            <pc:docMk/>
            <pc:sldMk cId="4100313320" sldId="342"/>
            <ac:picMk id="5" creationId="{16BC05D2-FF77-4761-947B-97D307E35E82}"/>
          </ac:picMkLst>
        </pc:picChg>
      </pc:sldChg>
      <pc:sldChg chg="addSp delSp modSp add mod setBg">
        <pc:chgData name="kursat ymn" userId="47174fbee67923fe" providerId="LiveId" clId="{8583F488-E28D-4844-A4CA-C79F8BE9FB60}" dt="2022-02-08T19:58:26.004" v="3404" actId="1076"/>
        <pc:sldMkLst>
          <pc:docMk/>
          <pc:sldMk cId="3825807939" sldId="343"/>
        </pc:sldMkLst>
        <pc:spChg chg="add del mod">
          <ac:chgData name="kursat ymn" userId="47174fbee67923fe" providerId="LiveId" clId="{8583F488-E28D-4844-A4CA-C79F8BE9FB60}" dt="2022-02-08T19:58:11.978" v="3399" actId="21"/>
          <ac:spMkLst>
            <pc:docMk/>
            <pc:sldMk cId="3825807939" sldId="343"/>
            <ac:spMk id="3" creationId="{FA6CCF87-94D8-4E25-9C66-EC094BDF05F2}"/>
          </ac:spMkLst>
        </pc:spChg>
        <pc:spChg chg="add mod">
          <ac:chgData name="kursat ymn" userId="47174fbee67923fe" providerId="LiveId" clId="{8583F488-E28D-4844-A4CA-C79F8BE9FB60}" dt="2022-02-08T19:58:26.004" v="3404" actId="1076"/>
          <ac:spMkLst>
            <pc:docMk/>
            <pc:sldMk cId="3825807939" sldId="343"/>
            <ac:spMk id="5" creationId="{9ABD0153-B128-4342-A43F-29FBB9C95E8E}"/>
          </ac:spMkLst>
        </pc:spChg>
        <pc:picChg chg="ord">
          <ac:chgData name="kursat ymn" userId="47174fbee67923fe" providerId="LiveId" clId="{8583F488-E28D-4844-A4CA-C79F8BE9FB60}" dt="2022-02-08T19:58:15.777" v="3400" actId="26606"/>
          <ac:picMkLst>
            <pc:docMk/>
            <pc:sldMk cId="3825807939" sldId="343"/>
            <ac:picMk id="2" creationId="{25A466F7-7863-404E-8B48-6B12A2A84034}"/>
          </ac:picMkLst>
        </pc:picChg>
        <pc:picChg chg="add mod">
          <ac:chgData name="kursat ymn" userId="47174fbee67923fe" providerId="LiveId" clId="{8583F488-E28D-4844-A4CA-C79F8BE9FB60}" dt="2022-02-08T19:58:22.525" v="3402" actId="14100"/>
          <ac:picMkLst>
            <pc:docMk/>
            <pc:sldMk cId="3825807939" sldId="343"/>
            <ac:picMk id="4" creationId="{8B250A71-18B9-4FF7-9BAB-2433C16B3623}"/>
          </ac:picMkLst>
        </pc:picChg>
      </pc:sldChg>
      <pc:sldChg chg="del">
        <pc:chgData name="kursat ymn" userId="47174fbee67923fe" providerId="LiveId" clId="{8583F488-E28D-4844-A4CA-C79F8BE9FB60}" dt="2022-02-01T20:41:35.911" v="3239" actId="2696"/>
        <pc:sldMkLst>
          <pc:docMk/>
          <pc:sldMk cId="4233791866" sldId="343"/>
        </pc:sldMkLst>
      </pc:sldChg>
      <pc:sldChg chg="addSp delSp modSp add mod">
        <pc:chgData name="kursat ymn" userId="47174fbee67923fe" providerId="LiveId" clId="{8583F488-E28D-4844-A4CA-C79F8BE9FB60}" dt="2022-02-08T20:04:51.802" v="3476" actId="1076"/>
        <pc:sldMkLst>
          <pc:docMk/>
          <pc:sldMk cId="1374814666" sldId="344"/>
        </pc:sldMkLst>
        <pc:spChg chg="add del mod">
          <ac:chgData name="kursat ymn" userId="47174fbee67923fe" providerId="LiveId" clId="{8583F488-E28D-4844-A4CA-C79F8BE9FB60}" dt="2022-02-08T20:04:29.110" v="3469" actId="21"/>
          <ac:spMkLst>
            <pc:docMk/>
            <pc:sldMk cId="1374814666" sldId="344"/>
            <ac:spMk id="3" creationId="{9D46ADCA-A88F-45AE-835B-8FCE5A008AAF}"/>
          </ac:spMkLst>
        </pc:spChg>
        <pc:spChg chg="add mod">
          <ac:chgData name="kursat ymn" userId="47174fbee67923fe" providerId="LiveId" clId="{8583F488-E28D-4844-A4CA-C79F8BE9FB60}" dt="2022-02-08T20:04:51.802" v="3476" actId="1076"/>
          <ac:spMkLst>
            <pc:docMk/>
            <pc:sldMk cId="1374814666" sldId="344"/>
            <ac:spMk id="5" creationId="{51CD83BE-D275-49B5-A325-1D7A4BC33E00}"/>
          </ac:spMkLst>
        </pc:spChg>
        <pc:picChg chg="add mod">
          <ac:chgData name="kursat ymn" userId="47174fbee67923fe" providerId="LiveId" clId="{8583F488-E28D-4844-A4CA-C79F8BE9FB60}" dt="2022-02-08T20:04:35.119" v="3472" actId="1076"/>
          <ac:picMkLst>
            <pc:docMk/>
            <pc:sldMk cId="1374814666" sldId="344"/>
            <ac:picMk id="4" creationId="{010AF02E-90E2-44A3-BEF9-C0D88140B336}"/>
          </ac:picMkLst>
        </pc:picChg>
      </pc:sldChg>
      <pc:sldChg chg="del">
        <pc:chgData name="kursat ymn" userId="47174fbee67923fe" providerId="LiveId" clId="{8583F488-E28D-4844-A4CA-C79F8BE9FB60}" dt="2022-02-01T20:41:35.911" v="3239" actId="2696"/>
        <pc:sldMkLst>
          <pc:docMk/>
          <pc:sldMk cId="3010814147" sldId="344"/>
        </pc:sldMkLst>
      </pc:sldChg>
      <pc:sldChg chg="del">
        <pc:chgData name="kursat ymn" userId="47174fbee67923fe" providerId="LiveId" clId="{8583F488-E28D-4844-A4CA-C79F8BE9FB60}" dt="2022-02-01T20:41:35.911" v="3239" actId="2696"/>
        <pc:sldMkLst>
          <pc:docMk/>
          <pc:sldMk cId="1836183822" sldId="345"/>
        </pc:sldMkLst>
      </pc:sldChg>
      <pc:sldChg chg="addSp delSp modSp add mod">
        <pc:chgData name="kursat ymn" userId="47174fbee67923fe" providerId="LiveId" clId="{8583F488-E28D-4844-A4CA-C79F8BE9FB60}" dt="2022-02-08T20:06:05.173" v="3493" actId="113"/>
        <pc:sldMkLst>
          <pc:docMk/>
          <pc:sldMk cId="2046006327" sldId="345"/>
        </pc:sldMkLst>
        <pc:spChg chg="add del mod">
          <ac:chgData name="kursat ymn" userId="47174fbee67923fe" providerId="LiveId" clId="{8583F488-E28D-4844-A4CA-C79F8BE9FB60}" dt="2022-02-08T20:05:50.862" v="3484" actId="21"/>
          <ac:spMkLst>
            <pc:docMk/>
            <pc:sldMk cId="2046006327" sldId="345"/>
            <ac:spMk id="3" creationId="{4C3B51D9-4570-4951-AE05-B1BEF695624A}"/>
          </ac:spMkLst>
        </pc:spChg>
        <pc:spChg chg="add mod">
          <ac:chgData name="kursat ymn" userId="47174fbee67923fe" providerId="LiveId" clId="{8583F488-E28D-4844-A4CA-C79F8BE9FB60}" dt="2022-02-08T20:06:05.173" v="3493" actId="113"/>
          <ac:spMkLst>
            <pc:docMk/>
            <pc:sldMk cId="2046006327" sldId="345"/>
            <ac:spMk id="5" creationId="{C972A21C-753B-47E3-B03F-61984DAEC177}"/>
          </ac:spMkLst>
        </pc:spChg>
        <pc:picChg chg="add mod">
          <ac:chgData name="kursat ymn" userId="47174fbee67923fe" providerId="LiveId" clId="{8583F488-E28D-4844-A4CA-C79F8BE9FB60}" dt="2022-02-08T20:05:58.030" v="3489" actId="14100"/>
          <ac:picMkLst>
            <pc:docMk/>
            <pc:sldMk cId="2046006327" sldId="345"/>
            <ac:picMk id="4" creationId="{ED95B7B0-9032-4C8A-9DE6-75B9E77E6237}"/>
          </ac:picMkLst>
        </pc:picChg>
      </pc:sldChg>
      <pc:sldChg chg="addSp modSp mod">
        <pc:chgData name="kursat ymn" userId="47174fbee67923fe" providerId="LiveId" clId="{8583F488-E28D-4844-A4CA-C79F8BE9FB60}" dt="2022-02-08T20:06:32.182" v="3501" actId="1076"/>
        <pc:sldMkLst>
          <pc:docMk/>
          <pc:sldMk cId="715485766" sldId="475"/>
        </pc:sldMkLst>
        <pc:spChg chg="mod">
          <ac:chgData name="kursat ymn" userId="47174fbee67923fe" providerId="LiveId" clId="{8583F488-E28D-4844-A4CA-C79F8BE9FB60}" dt="2022-02-08T20:06:22.163" v="3496" actId="20577"/>
          <ac:spMkLst>
            <pc:docMk/>
            <pc:sldMk cId="715485766" sldId="475"/>
            <ac:spMk id="10" creationId="{557B9060-DE7C-4A62-8194-0E47E131BDA8}"/>
          </ac:spMkLst>
        </pc:spChg>
        <pc:spChg chg="add mod">
          <ac:chgData name="kursat ymn" userId="47174fbee67923fe" providerId="LiveId" clId="{8583F488-E28D-4844-A4CA-C79F8BE9FB60}" dt="2022-02-08T20:06:13.445" v="3495" actId="1076"/>
          <ac:spMkLst>
            <pc:docMk/>
            <pc:sldMk cId="715485766" sldId="475"/>
            <ac:spMk id="14" creationId="{96A5E0E0-2F89-440E-ADC4-CD50CD9DA1A4}"/>
          </ac:spMkLst>
        </pc:spChg>
        <pc:picChg chg="mod">
          <ac:chgData name="kursat ymn" userId="47174fbee67923fe" providerId="LiveId" clId="{8583F488-E28D-4844-A4CA-C79F8BE9FB60}" dt="2022-02-08T20:06:32.182" v="3501" actId="1076"/>
          <ac:picMkLst>
            <pc:docMk/>
            <pc:sldMk cId="715485766" sldId="475"/>
            <ac:picMk id="11" creationId="{A99B3A82-7A1D-4E81-B207-CD6692908A7E}"/>
          </ac:picMkLst>
        </pc:picChg>
        <pc:picChg chg="add mod ord">
          <ac:chgData name="kursat ymn" userId="47174fbee67923fe" providerId="LiveId" clId="{8583F488-E28D-4844-A4CA-C79F8BE9FB60}" dt="2022-02-08T20:06:26.921" v="3498" actId="167"/>
          <ac:picMkLst>
            <pc:docMk/>
            <pc:sldMk cId="715485766" sldId="475"/>
            <ac:picMk id="13" creationId="{6B5ABAB7-CC56-436B-82BF-029C26B2B7DF}"/>
          </ac:picMkLst>
        </pc:picChg>
      </pc:sldChg>
      <pc:sldChg chg="addSp delSp modSp add mod setBg setClrOvrMap">
        <pc:chgData name="kursat ymn" userId="47174fbee67923fe" providerId="LiveId" clId="{8583F488-E28D-4844-A4CA-C79F8BE9FB60}" dt="2022-02-01T18:07:38.624" v="264" actId="1076"/>
        <pc:sldMkLst>
          <pc:docMk/>
          <pc:sldMk cId="1689311036" sldId="476"/>
        </pc:sldMkLst>
        <pc:spChg chg="add mod ord">
          <ac:chgData name="kursat ymn" userId="47174fbee67923fe" providerId="LiveId" clId="{8583F488-E28D-4844-A4CA-C79F8BE9FB60}" dt="2022-02-01T18:07:38.624" v="264" actId="1076"/>
          <ac:spMkLst>
            <pc:docMk/>
            <pc:sldMk cId="1689311036" sldId="476"/>
            <ac:spMk id="4" creationId="{7F53BC57-8F4D-459D-8A19-5E2336DCF4AD}"/>
          </ac:spMkLst>
        </pc:spChg>
        <pc:spChg chg="add del">
          <ac:chgData name="kursat ymn" userId="47174fbee67923fe" providerId="LiveId" clId="{8583F488-E28D-4844-A4CA-C79F8BE9FB60}" dt="2022-02-01T18:07:19.571" v="259" actId="26606"/>
          <ac:spMkLst>
            <pc:docMk/>
            <pc:sldMk cId="1689311036" sldId="476"/>
            <ac:spMk id="75" creationId="{2EEE8F11-3582-44B7-9869-F2D26D7DD9D4}"/>
          </ac:spMkLst>
        </pc:spChg>
        <pc:spChg chg="add del">
          <ac:chgData name="kursat ymn" userId="47174fbee67923fe" providerId="LiveId" clId="{8583F488-E28D-4844-A4CA-C79F8BE9FB60}" dt="2022-02-01T18:07:19.571" v="259" actId="26606"/>
          <ac:spMkLst>
            <pc:docMk/>
            <pc:sldMk cId="1689311036" sldId="476"/>
            <ac:spMk id="77" creationId="{2141F1CC-6A53-4BCF-9127-AABB52E2497E}"/>
          </ac:spMkLst>
        </pc:spChg>
        <pc:spChg chg="add del">
          <ac:chgData name="kursat ymn" userId="47174fbee67923fe" providerId="LiveId" clId="{8583F488-E28D-4844-A4CA-C79F8BE9FB60}" dt="2022-02-01T18:07:19.571" v="259" actId="26606"/>
          <ac:spMkLst>
            <pc:docMk/>
            <pc:sldMk cId="1689311036" sldId="476"/>
            <ac:spMk id="79" creationId="{561B2B49-7142-4CA8-A929-4671548E6A5A}"/>
          </ac:spMkLst>
        </pc:spChg>
        <pc:spChg chg="add">
          <ac:chgData name="kursat ymn" userId="47174fbee67923fe" providerId="LiveId" clId="{8583F488-E28D-4844-A4CA-C79F8BE9FB60}" dt="2022-02-01T18:07:19.571" v="259" actId="26606"/>
          <ac:spMkLst>
            <pc:docMk/>
            <pc:sldMk cId="1689311036" sldId="476"/>
            <ac:spMk id="143" creationId="{0ED52484-C939-4951-85D6-79046BBC644D}"/>
          </ac:spMkLst>
        </pc:spChg>
        <pc:spChg chg="add">
          <ac:chgData name="kursat ymn" userId="47174fbee67923fe" providerId="LiveId" clId="{8583F488-E28D-4844-A4CA-C79F8BE9FB60}" dt="2022-02-01T18:07:19.571" v="259" actId="26606"/>
          <ac:spMkLst>
            <pc:docMk/>
            <pc:sldMk cId="1689311036" sldId="476"/>
            <ac:spMk id="145" creationId="{123AC743-1CAC-4594-8F81-8E5C1E45BA7B}"/>
          </ac:spMkLst>
        </pc:spChg>
        <pc:spChg chg="add">
          <ac:chgData name="kursat ymn" userId="47174fbee67923fe" providerId="LiveId" clId="{8583F488-E28D-4844-A4CA-C79F8BE9FB60}" dt="2022-02-01T18:07:19.571" v="259" actId="26606"/>
          <ac:spMkLst>
            <pc:docMk/>
            <pc:sldMk cId="1689311036" sldId="476"/>
            <ac:spMk id="147" creationId="{3DF8EA8C-4EAB-49EE-BBAB-78BE910D2232}"/>
          </ac:spMkLst>
        </pc:spChg>
        <pc:spChg chg="add">
          <ac:chgData name="kursat ymn" userId="47174fbee67923fe" providerId="LiveId" clId="{8583F488-E28D-4844-A4CA-C79F8BE9FB60}" dt="2022-02-01T18:07:19.571" v="259" actId="26606"/>
          <ac:spMkLst>
            <pc:docMk/>
            <pc:sldMk cId="1689311036" sldId="476"/>
            <ac:spMk id="149" creationId="{9973AF05-1CBD-4B57-BB0F-EAEF9F8FB679}"/>
          </ac:spMkLst>
        </pc:spChg>
        <pc:picChg chg="ord">
          <ac:chgData name="kursat ymn" userId="47174fbee67923fe" providerId="LiveId" clId="{8583F488-E28D-4844-A4CA-C79F8BE9FB60}" dt="2022-02-01T18:07:00.467" v="257" actId="26606"/>
          <ac:picMkLst>
            <pc:docMk/>
            <pc:sldMk cId="1689311036" sldId="476"/>
            <ac:picMk id="2" creationId="{25A466F7-7863-404E-8B48-6B12A2A84034}"/>
          </ac:picMkLst>
        </pc:picChg>
        <pc:picChg chg="add mod ord">
          <ac:chgData name="kursat ymn" userId="47174fbee67923fe" providerId="LiveId" clId="{8583F488-E28D-4844-A4CA-C79F8BE9FB60}" dt="2022-02-01T18:07:19.571" v="259" actId="26606"/>
          <ac:picMkLst>
            <pc:docMk/>
            <pc:sldMk cId="1689311036" sldId="476"/>
            <ac:picMk id="1026" creationId="{F2851D9F-9963-4CE6-B0C0-678FA19AA5A2}"/>
          </ac:picMkLst>
        </pc:picChg>
        <pc:picChg chg="add mod ord">
          <ac:chgData name="kursat ymn" userId="47174fbee67923fe" providerId="LiveId" clId="{8583F488-E28D-4844-A4CA-C79F8BE9FB60}" dt="2022-02-01T18:07:19.571" v="259" actId="26606"/>
          <ac:picMkLst>
            <pc:docMk/>
            <pc:sldMk cId="1689311036" sldId="476"/>
            <ac:picMk id="1028" creationId="{858ED63B-AD2C-46A8-B617-11F328799FF2}"/>
          </ac:picMkLst>
        </pc:picChg>
        <pc:picChg chg="add mod">
          <ac:chgData name="kursat ymn" userId="47174fbee67923fe" providerId="LiveId" clId="{8583F488-E28D-4844-A4CA-C79F8BE9FB60}" dt="2022-02-01T18:07:19.571" v="259" actId="26606"/>
          <ac:picMkLst>
            <pc:docMk/>
            <pc:sldMk cId="1689311036" sldId="476"/>
            <ac:picMk id="1030" creationId="{3267B648-D925-4A9E-A97B-DBBBF6B6826B}"/>
          </ac:picMkLst>
        </pc:picChg>
        <pc:picChg chg="add del mod">
          <ac:chgData name="kursat ymn" userId="47174fbee67923fe" providerId="LiveId" clId="{8583F488-E28D-4844-A4CA-C79F8BE9FB60}" dt="2022-02-01T18:06:53.704" v="256" actId="21"/>
          <ac:picMkLst>
            <pc:docMk/>
            <pc:sldMk cId="1689311036" sldId="476"/>
            <ac:picMk id="1032" creationId="{95786E54-DED2-41EF-8CA2-BA1898D44637}"/>
          </ac:picMkLst>
        </pc:picChg>
        <pc:picChg chg="add mod ord">
          <ac:chgData name="kursat ymn" userId="47174fbee67923fe" providerId="LiveId" clId="{8583F488-E28D-4844-A4CA-C79F8BE9FB60}" dt="2022-02-01T18:07:19.571" v="259" actId="26606"/>
          <ac:picMkLst>
            <pc:docMk/>
            <pc:sldMk cId="1689311036" sldId="476"/>
            <ac:picMk id="1034" creationId="{EE2E0FB4-C5D0-44D6-8532-76AF03B2F5D2}"/>
          </ac:picMkLst>
        </pc:picChg>
      </pc:sldChg>
      <pc:sldChg chg="addSp delSp modSp add mod setBg setClrOvrMap">
        <pc:chgData name="kursat ymn" userId="47174fbee67923fe" providerId="LiveId" clId="{8583F488-E28D-4844-A4CA-C79F8BE9FB60}" dt="2022-02-01T18:16:57.196" v="287" actId="1076"/>
        <pc:sldMkLst>
          <pc:docMk/>
          <pc:sldMk cId="3730342371" sldId="477"/>
        </pc:sldMkLst>
        <pc:spChg chg="add mod ord">
          <ac:chgData name="kursat ymn" userId="47174fbee67923fe" providerId="LiveId" clId="{8583F488-E28D-4844-A4CA-C79F8BE9FB60}" dt="2022-02-01T18:16:57.196" v="287" actId="1076"/>
          <ac:spMkLst>
            <pc:docMk/>
            <pc:sldMk cId="3730342371" sldId="477"/>
            <ac:spMk id="4" creationId="{F5CDE1AB-2039-4BA1-B85F-2B37A69E11DC}"/>
          </ac:spMkLst>
        </pc:spChg>
        <pc:spChg chg="add del">
          <ac:chgData name="kursat ymn" userId="47174fbee67923fe" providerId="LiveId" clId="{8583F488-E28D-4844-A4CA-C79F8BE9FB60}" dt="2022-02-01T18:16:24.309" v="274" actId="26606"/>
          <ac:spMkLst>
            <pc:docMk/>
            <pc:sldMk cId="3730342371" sldId="477"/>
            <ac:spMk id="75" creationId="{2ABE1108-6423-4E53-85A1-817683043C77}"/>
          </ac:spMkLst>
        </pc:spChg>
        <pc:spChg chg="add">
          <ac:chgData name="kursat ymn" userId="47174fbee67923fe" providerId="LiveId" clId="{8583F488-E28D-4844-A4CA-C79F8BE9FB60}" dt="2022-02-01T18:16:24.309" v="274" actId="26606"/>
          <ac:spMkLst>
            <pc:docMk/>
            <pc:sldMk cId="3730342371" sldId="477"/>
            <ac:spMk id="143" creationId="{2A785343-5D24-4118-A2E4-665D196F60C2}"/>
          </ac:spMkLst>
        </pc:spChg>
        <pc:spChg chg="add">
          <ac:chgData name="kursat ymn" userId="47174fbee67923fe" providerId="LiveId" clId="{8583F488-E28D-4844-A4CA-C79F8BE9FB60}" dt="2022-02-01T18:16:24.309" v="274" actId="26606"/>
          <ac:spMkLst>
            <pc:docMk/>
            <pc:sldMk cId="3730342371" sldId="477"/>
            <ac:spMk id="145" creationId="{32F4D216-10B7-4DCA-A0A1-068E9E32F4F2}"/>
          </ac:spMkLst>
        </pc:spChg>
        <pc:picChg chg="ord">
          <ac:chgData name="kursat ymn" userId="47174fbee67923fe" providerId="LiveId" clId="{8583F488-E28D-4844-A4CA-C79F8BE9FB60}" dt="2022-02-01T18:13:42.824" v="269" actId="26606"/>
          <ac:picMkLst>
            <pc:docMk/>
            <pc:sldMk cId="3730342371" sldId="477"/>
            <ac:picMk id="2" creationId="{25A466F7-7863-404E-8B48-6B12A2A84034}"/>
          </ac:picMkLst>
        </pc:picChg>
        <pc:picChg chg="add mod ord">
          <ac:chgData name="kursat ymn" userId="47174fbee67923fe" providerId="LiveId" clId="{8583F488-E28D-4844-A4CA-C79F8BE9FB60}" dt="2022-02-01T18:16:24.309" v="274" actId="26606"/>
          <ac:picMkLst>
            <pc:docMk/>
            <pc:sldMk cId="3730342371" sldId="477"/>
            <ac:picMk id="2050" creationId="{5FC8236B-83A6-48FD-877A-5B6A064419DB}"/>
          </ac:picMkLst>
        </pc:picChg>
        <pc:picChg chg="add mod ord">
          <ac:chgData name="kursat ymn" userId="47174fbee67923fe" providerId="LiveId" clId="{8583F488-E28D-4844-A4CA-C79F8BE9FB60}" dt="2022-02-01T18:16:24.309" v="274" actId="26606"/>
          <ac:picMkLst>
            <pc:docMk/>
            <pc:sldMk cId="3730342371" sldId="477"/>
            <ac:picMk id="2052" creationId="{0CBC8F38-8894-4004-BC2A-B056C93EEB19}"/>
          </ac:picMkLst>
        </pc:picChg>
        <pc:picChg chg="add mod">
          <ac:chgData name="kursat ymn" userId="47174fbee67923fe" providerId="LiveId" clId="{8583F488-E28D-4844-A4CA-C79F8BE9FB60}" dt="2022-02-01T18:16:24.309" v="274" actId="26606"/>
          <ac:picMkLst>
            <pc:docMk/>
            <pc:sldMk cId="3730342371" sldId="477"/>
            <ac:picMk id="2054" creationId="{78DC1E37-1FD6-4287-BF11-CF579251550E}"/>
          </ac:picMkLst>
        </pc:picChg>
        <pc:picChg chg="add mod ord">
          <ac:chgData name="kursat ymn" userId="47174fbee67923fe" providerId="LiveId" clId="{8583F488-E28D-4844-A4CA-C79F8BE9FB60}" dt="2022-02-01T18:16:24.309" v="274" actId="26606"/>
          <ac:picMkLst>
            <pc:docMk/>
            <pc:sldMk cId="3730342371" sldId="477"/>
            <ac:picMk id="2056" creationId="{EBC754CB-3A28-4126-B18B-0A11C61B45CA}"/>
          </ac:picMkLst>
        </pc:picChg>
        <pc:picChg chg="add mod ord">
          <ac:chgData name="kursat ymn" userId="47174fbee67923fe" providerId="LiveId" clId="{8583F488-E28D-4844-A4CA-C79F8BE9FB60}" dt="2022-02-01T18:16:24.309" v="274" actId="26606"/>
          <ac:picMkLst>
            <pc:docMk/>
            <pc:sldMk cId="3730342371" sldId="477"/>
            <ac:picMk id="2058" creationId="{39DCB6AC-23F2-4004-A69C-F7108D6DF05B}"/>
          </ac:picMkLst>
        </pc:picChg>
      </pc:sldChg>
      <pc:sldChg chg="addSp delSp modSp add del ord">
        <pc:chgData name="kursat ymn" userId="47174fbee67923fe" providerId="LiveId" clId="{8583F488-E28D-4844-A4CA-C79F8BE9FB60}" dt="2022-02-01T18:31:53.932" v="343" actId="47"/>
        <pc:sldMkLst>
          <pc:docMk/>
          <pc:sldMk cId="3338637439" sldId="478"/>
        </pc:sldMkLst>
        <pc:picChg chg="add del mod">
          <ac:chgData name="kursat ymn" userId="47174fbee67923fe" providerId="LiveId" clId="{8583F488-E28D-4844-A4CA-C79F8BE9FB60}" dt="2022-02-01T18:31:50.960" v="342" actId="21"/>
          <ac:picMkLst>
            <pc:docMk/>
            <pc:sldMk cId="3338637439" sldId="478"/>
            <ac:picMk id="1026" creationId="{ACEA4377-9385-4B10-B040-5EDC5474984D}"/>
          </ac:picMkLst>
        </pc:picChg>
      </pc:sldChg>
      <pc:sldChg chg="addSp modSp add mod ord setBg">
        <pc:chgData name="kursat ymn" userId="47174fbee67923fe" providerId="LiveId" clId="{8583F488-E28D-4844-A4CA-C79F8BE9FB60}" dt="2022-02-01T18:23:14.887" v="291" actId="26606"/>
        <pc:sldMkLst>
          <pc:docMk/>
          <pc:sldMk cId="1716051189" sldId="479"/>
        </pc:sldMkLst>
        <pc:spChg chg="add mod">
          <ac:chgData name="kursat ymn" userId="47174fbee67923fe" providerId="LiveId" clId="{8583F488-E28D-4844-A4CA-C79F8BE9FB60}" dt="2022-02-01T18:23:14.887" v="291" actId="26606"/>
          <ac:spMkLst>
            <pc:docMk/>
            <pc:sldMk cId="1716051189" sldId="479"/>
            <ac:spMk id="4" creationId="{D2C3B921-EAC7-4615-B141-EE6F9A299410}"/>
          </ac:spMkLst>
        </pc:spChg>
        <pc:spChg chg="add">
          <ac:chgData name="kursat ymn" userId="47174fbee67923fe" providerId="LiveId" clId="{8583F488-E28D-4844-A4CA-C79F8BE9FB60}" dt="2022-02-01T18:23:14.887" v="291" actId="26606"/>
          <ac:spMkLst>
            <pc:docMk/>
            <pc:sldMk cId="1716051189" sldId="479"/>
            <ac:spMk id="71" creationId="{CEB41C5C-0F34-4DDA-9D7C-5E717F35F60C}"/>
          </ac:spMkLst>
        </pc:spChg>
        <pc:picChg chg="ord">
          <ac:chgData name="kursat ymn" userId="47174fbee67923fe" providerId="LiveId" clId="{8583F488-E28D-4844-A4CA-C79F8BE9FB60}" dt="2022-02-01T18:23:14.887" v="291" actId="26606"/>
          <ac:picMkLst>
            <pc:docMk/>
            <pc:sldMk cId="1716051189" sldId="479"/>
            <ac:picMk id="2" creationId="{25A466F7-7863-404E-8B48-6B12A2A84034}"/>
          </ac:picMkLst>
        </pc:picChg>
        <pc:picChg chg="add mod">
          <ac:chgData name="kursat ymn" userId="47174fbee67923fe" providerId="LiveId" clId="{8583F488-E28D-4844-A4CA-C79F8BE9FB60}" dt="2022-02-01T18:23:14.887" v="291" actId="26606"/>
          <ac:picMkLst>
            <pc:docMk/>
            <pc:sldMk cId="1716051189" sldId="479"/>
            <ac:picMk id="3074" creationId="{CA6C166D-73CF-4E94-9328-1998BA9DEF2C}"/>
          </ac:picMkLst>
        </pc:picChg>
        <pc:cxnChg chg="add">
          <ac:chgData name="kursat ymn" userId="47174fbee67923fe" providerId="LiveId" clId="{8583F488-E28D-4844-A4CA-C79F8BE9FB60}" dt="2022-02-01T18:23:14.887" v="291" actId="26606"/>
          <ac:cxnSpMkLst>
            <pc:docMk/>
            <pc:sldMk cId="1716051189" sldId="479"/>
            <ac:cxnSpMk id="73" creationId="{57E1E5E6-F385-4E9C-B201-BA5BDE5CAD52}"/>
          </ac:cxnSpMkLst>
        </pc:cxnChg>
      </pc:sldChg>
      <pc:sldChg chg="addSp modSp add mod ord setBg">
        <pc:chgData name="kursat ymn" userId="47174fbee67923fe" providerId="LiveId" clId="{8583F488-E28D-4844-A4CA-C79F8BE9FB60}" dt="2022-02-01T18:39:03.194" v="382" actId="1076"/>
        <pc:sldMkLst>
          <pc:docMk/>
          <pc:sldMk cId="1722784061" sldId="480"/>
        </pc:sldMkLst>
        <pc:spChg chg="add mod ord">
          <ac:chgData name="kursat ymn" userId="47174fbee67923fe" providerId="LiveId" clId="{8583F488-E28D-4844-A4CA-C79F8BE9FB60}" dt="2022-02-01T18:37:36.828" v="378" actId="12"/>
          <ac:spMkLst>
            <pc:docMk/>
            <pc:sldMk cId="1722784061" sldId="480"/>
            <ac:spMk id="4" creationId="{A3586647-F055-458A-BA67-5BB2DC9CF9BF}"/>
          </ac:spMkLst>
        </pc:spChg>
        <pc:spChg chg="add">
          <ac:chgData name="kursat ymn" userId="47174fbee67923fe" providerId="LiveId" clId="{8583F488-E28D-4844-A4CA-C79F8BE9FB60}" dt="2022-02-01T18:37:30.497" v="376" actId="26606"/>
          <ac:spMkLst>
            <pc:docMk/>
            <pc:sldMk cId="1722784061" sldId="480"/>
            <ac:spMk id="75" creationId="{05ED195C-357A-4576-A77E-8FE2D87F74D2}"/>
          </ac:spMkLst>
        </pc:spChg>
        <pc:spChg chg="add">
          <ac:chgData name="kursat ymn" userId="47174fbee67923fe" providerId="LiveId" clId="{8583F488-E28D-4844-A4CA-C79F8BE9FB60}" dt="2022-02-01T18:37:30.497" v="376" actId="26606"/>
          <ac:spMkLst>
            <pc:docMk/>
            <pc:sldMk cId="1722784061" sldId="480"/>
            <ac:spMk id="77" creationId="{D52963C7-62FD-4B55-A688-FA0FE912EA45}"/>
          </ac:spMkLst>
        </pc:spChg>
        <pc:picChg chg="ord">
          <ac:chgData name="kursat ymn" userId="47174fbee67923fe" providerId="LiveId" clId="{8583F488-E28D-4844-A4CA-C79F8BE9FB60}" dt="2022-02-01T18:37:30.497" v="376" actId="26606"/>
          <ac:picMkLst>
            <pc:docMk/>
            <pc:sldMk cId="1722784061" sldId="480"/>
            <ac:picMk id="2" creationId="{25A466F7-7863-404E-8B48-6B12A2A84034}"/>
          </ac:picMkLst>
        </pc:picChg>
        <pc:picChg chg="add mod">
          <ac:chgData name="kursat ymn" userId="47174fbee67923fe" providerId="LiveId" clId="{8583F488-E28D-4844-A4CA-C79F8BE9FB60}" dt="2022-02-01T18:37:30.497" v="376" actId="26606"/>
          <ac:picMkLst>
            <pc:docMk/>
            <pc:sldMk cId="1722784061" sldId="480"/>
            <ac:picMk id="7170" creationId="{7BF4094D-865D-4BCA-A8ED-7E36C966CA8C}"/>
          </ac:picMkLst>
        </pc:picChg>
        <pc:picChg chg="add mod">
          <ac:chgData name="kursat ymn" userId="47174fbee67923fe" providerId="LiveId" clId="{8583F488-E28D-4844-A4CA-C79F8BE9FB60}" dt="2022-02-01T18:37:30.497" v="376" actId="26606"/>
          <ac:picMkLst>
            <pc:docMk/>
            <pc:sldMk cId="1722784061" sldId="480"/>
            <ac:picMk id="7172" creationId="{8F76B41B-F36C-4E85-8D28-D50DE72794B5}"/>
          </ac:picMkLst>
        </pc:picChg>
        <pc:picChg chg="add mod">
          <ac:chgData name="kursat ymn" userId="47174fbee67923fe" providerId="LiveId" clId="{8583F488-E28D-4844-A4CA-C79F8BE9FB60}" dt="2022-02-01T18:37:30.497" v="376" actId="26606"/>
          <ac:picMkLst>
            <pc:docMk/>
            <pc:sldMk cId="1722784061" sldId="480"/>
            <ac:picMk id="7174" creationId="{AEC91B25-88ED-406C-97DB-E010FD2A92D2}"/>
          </ac:picMkLst>
        </pc:picChg>
        <pc:picChg chg="add mod">
          <ac:chgData name="kursat ymn" userId="47174fbee67923fe" providerId="LiveId" clId="{8583F488-E28D-4844-A4CA-C79F8BE9FB60}" dt="2022-02-01T18:39:03.194" v="382" actId="1076"/>
          <ac:picMkLst>
            <pc:docMk/>
            <pc:sldMk cId="1722784061" sldId="480"/>
            <ac:picMk id="7176" creationId="{F24AAB1D-4A06-4B08-9614-1C513CBCC079}"/>
          </ac:picMkLst>
        </pc:picChg>
      </pc:sldChg>
      <pc:sldChg chg="addSp modSp add mod ord setBg">
        <pc:chgData name="kursat ymn" userId="47174fbee67923fe" providerId="LiveId" clId="{8583F488-E28D-4844-A4CA-C79F8BE9FB60}" dt="2022-02-01T18:46:41.141" v="386" actId="26606"/>
        <pc:sldMkLst>
          <pc:docMk/>
          <pc:sldMk cId="4227017571" sldId="481"/>
        </pc:sldMkLst>
        <pc:spChg chg="add mod">
          <ac:chgData name="kursat ymn" userId="47174fbee67923fe" providerId="LiveId" clId="{8583F488-E28D-4844-A4CA-C79F8BE9FB60}" dt="2022-02-01T18:46:41.141" v="386" actId="26606"/>
          <ac:spMkLst>
            <pc:docMk/>
            <pc:sldMk cId="4227017571" sldId="481"/>
            <ac:spMk id="4" creationId="{EFA1DAE8-7334-4CB7-B646-DF79A36074DA}"/>
          </ac:spMkLst>
        </pc:spChg>
        <pc:spChg chg="add">
          <ac:chgData name="kursat ymn" userId="47174fbee67923fe" providerId="LiveId" clId="{8583F488-E28D-4844-A4CA-C79F8BE9FB60}" dt="2022-02-01T18:46:41.141" v="386" actId="26606"/>
          <ac:spMkLst>
            <pc:docMk/>
            <pc:sldMk cId="4227017571" sldId="481"/>
            <ac:spMk id="73" creationId="{C95B82D5-A8BB-45BF-BED8-C7B206892100}"/>
          </ac:spMkLst>
        </pc:spChg>
        <pc:spChg chg="add">
          <ac:chgData name="kursat ymn" userId="47174fbee67923fe" providerId="LiveId" clId="{8583F488-E28D-4844-A4CA-C79F8BE9FB60}" dt="2022-02-01T18:46:41.141" v="386" actId="26606"/>
          <ac:spMkLst>
            <pc:docMk/>
            <pc:sldMk cId="4227017571" sldId="481"/>
            <ac:spMk id="75" creationId="{296C61EC-FBF4-4216-BE67-6C864D30A01C}"/>
          </ac:spMkLst>
        </pc:spChg>
        <pc:spChg chg="add">
          <ac:chgData name="kursat ymn" userId="47174fbee67923fe" providerId="LiveId" clId="{8583F488-E28D-4844-A4CA-C79F8BE9FB60}" dt="2022-02-01T18:46:41.141" v="386" actId="26606"/>
          <ac:spMkLst>
            <pc:docMk/>
            <pc:sldMk cId="4227017571" sldId="481"/>
            <ac:spMk id="77" creationId="{39D6C490-0229-4573-9696-B73E5B3A9C33}"/>
          </ac:spMkLst>
        </pc:spChg>
        <pc:picChg chg="ord">
          <ac:chgData name="kursat ymn" userId="47174fbee67923fe" providerId="LiveId" clId="{8583F488-E28D-4844-A4CA-C79F8BE9FB60}" dt="2022-02-01T18:46:41.141" v="386" actId="26606"/>
          <ac:picMkLst>
            <pc:docMk/>
            <pc:sldMk cId="4227017571" sldId="481"/>
            <ac:picMk id="2" creationId="{25A466F7-7863-404E-8B48-6B12A2A84034}"/>
          </ac:picMkLst>
        </pc:picChg>
        <pc:picChg chg="add mod ord">
          <ac:chgData name="kursat ymn" userId="47174fbee67923fe" providerId="LiveId" clId="{8583F488-E28D-4844-A4CA-C79F8BE9FB60}" dt="2022-02-01T18:46:41.141" v="386" actId="26606"/>
          <ac:picMkLst>
            <pc:docMk/>
            <pc:sldMk cId="4227017571" sldId="481"/>
            <ac:picMk id="8194" creationId="{406EE13A-514D-4C64-8E59-93D256431B69}"/>
          </ac:picMkLst>
        </pc:picChg>
        <pc:picChg chg="add mod">
          <ac:chgData name="kursat ymn" userId="47174fbee67923fe" providerId="LiveId" clId="{8583F488-E28D-4844-A4CA-C79F8BE9FB60}" dt="2022-02-01T18:46:41.141" v="386" actId="26606"/>
          <ac:picMkLst>
            <pc:docMk/>
            <pc:sldMk cId="4227017571" sldId="481"/>
            <ac:picMk id="8196" creationId="{28ED5961-7D1F-4D19-9EDC-D26E7D313EB7}"/>
          </ac:picMkLst>
        </pc:picChg>
      </pc:sldChg>
      <pc:sldChg chg="addSp delSp modSp add mod ord setBg setClrOvrMap">
        <pc:chgData name="kursat ymn" userId="47174fbee67923fe" providerId="LiveId" clId="{8583F488-E28D-4844-A4CA-C79F8BE9FB60}" dt="2022-02-01T19:01:22.902" v="435" actId="207"/>
        <pc:sldMkLst>
          <pc:docMk/>
          <pc:sldMk cId="3330158476" sldId="482"/>
        </pc:sldMkLst>
        <pc:spChg chg="add mod ord">
          <ac:chgData name="kursat ymn" userId="47174fbee67923fe" providerId="LiveId" clId="{8583F488-E28D-4844-A4CA-C79F8BE9FB60}" dt="2022-02-01T19:01:22.902" v="435" actId="207"/>
          <ac:spMkLst>
            <pc:docMk/>
            <pc:sldMk cId="3330158476" sldId="482"/>
            <ac:spMk id="4" creationId="{1C74AA18-F7E8-4F6B-8852-B23EA7612065}"/>
          </ac:spMkLst>
        </pc:spChg>
        <pc:spChg chg="add del mod">
          <ac:chgData name="kursat ymn" userId="47174fbee67923fe" providerId="LiveId" clId="{8583F488-E28D-4844-A4CA-C79F8BE9FB60}" dt="2022-02-01T18:51:22.093" v="410" actId="21"/>
          <ac:spMkLst>
            <pc:docMk/>
            <pc:sldMk cId="3330158476" sldId="482"/>
            <ac:spMk id="6" creationId="{9A645F11-98E4-4AE7-B476-F2435049FE8E}"/>
          </ac:spMkLst>
        </pc:spChg>
        <pc:spChg chg="add">
          <ac:chgData name="kursat ymn" userId="47174fbee67923fe" providerId="LiveId" clId="{8583F488-E28D-4844-A4CA-C79F8BE9FB60}" dt="2022-02-01T19:00:31.581" v="416" actId="26606"/>
          <ac:spMkLst>
            <pc:docMk/>
            <pc:sldMk cId="3330158476" sldId="482"/>
            <ac:spMk id="71" creationId="{5E8D2E83-FB3A-40E7-A9E5-7AB389D612B4}"/>
          </ac:spMkLst>
        </pc:spChg>
        <pc:picChg chg="ord">
          <ac:chgData name="kursat ymn" userId="47174fbee67923fe" providerId="LiveId" clId="{8583F488-E28D-4844-A4CA-C79F8BE9FB60}" dt="2022-02-01T19:00:31.581" v="416" actId="26606"/>
          <ac:picMkLst>
            <pc:docMk/>
            <pc:sldMk cId="3330158476" sldId="482"/>
            <ac:picMk id="2" creationId="{25A466F7-7863-404E-8B48-6B12A2A84034}"/>
          </ac:picMkLst>
        </pc:picChg>
        <pc:picChg chg="add mod">
          <ac:chgData name="kursat ymn" userId="47174fbee67923fe" providerId="LiveId" clId="{8583F488-E28D-4844-A4CA-C79F8BE9FB60}" dt="2022-02-01T19:00:31.581" v="416" actId="26606"/>
          <ac:picMkLst>
            <pc:docMk/>
            <pc:sldMk cId="3330158476" sldId="482"/>
            <ac:picMk id="11266" creationId="{8B7C235C-508D-49F9-A0FA-8A28BC7386CF}"/>
          </ac:picMkLst>
        </pc:picChg>
      </pc:sldChg>
      <pc:sldChg chg="addSp modSp add mod setBg">
        <pc:chgData name="kursat ymn" userId="47174fbee67923fe" providerId="LiveId" clId="{8583F488-E28D-4844-A4CA-C79F8BE9FB60}" dt="2022-02-01T19:03:23.269" v="447" actId="1076"/>
        <pc:sldMkLst>
          <pc:docMk/>
          <pc:sldMk cId="2258107746" sldId="483"/>
        </pc:sldMkLst>
        <pc:spChg chg="add mod ord">
          <ac:chgData name="kursat ymn" userId="47174fbee67923fe" providerId="LiveId" clId="{8583F488-E28D-4844-A4CA-C79F8BE9FB60}" dt="2022-02-01T19:03:23.269" v="447" actId="1076"/>
          <ac:spMkLst>
            <pc:docMk/>
            <pc:sldMk cId="2258107746" sldId="483"/>
            <ac:spMk id="3" creationId="{AAAD9BCF-71EF-49CC-86D2-BDBA08576FE0}"/>
          </ac:spMkLst>
        </pc:spChg>
        <pc:spChg chg="add">
          <ac:chgData name="kursat ymn" userId="47174fbee67923fe" providerId="LiveId" clId="{8583F488-E28D-4844-A4CA-C79F8BE9FB60}" dt="2022-02-01T19:03:12.641" v="440" actId="26606"/>
          <ac:spMkLst>
            <pc:docMk/>
            <pc:sldMk cId="2258107746" sldId="483"/>
            <ac:spMk id="71" creationId="{42A5316D-ED2F-4F89-B4B4-8D9240B1A348}"/>
          </ac:spMkLst>
        </pc:spChg>
        <pc:picChg chg="ord">
          <ac:chgData name="kursat ymn" userId="47174fbee67923fe" providerId="LiveId" clId="{8583F488-E28D-4844-A4CA-C79F8BE9FB60}" dt="2022-02-01T19:03:12.641" v="440" actId="26606"/>
          <ac:picMkLst>
            <pc:docMk/>
            <pc:sldMk cId="2258107746" sldId="483"/>
            <ac:picMk id="2" creationId="{25A466F7-7863-404E-8B48-6B12A2A84034}"/>
          </ac:picMkLst>
        </pc:picChg>
        <pc:picChg chg="add mod">
          <ac:chgData name="kursat ymn" userId="47174fbee67923fe" providerId="LiveId" clId="{8583F488-E28D-4844-A4CA-C79F8BE9FB60}" dt="2022-02-01T19:03:12.641" v="440" actId="26606"/>
          <ac:picMkLst>
            <pc:docMk/>
            <pc:sldMk cId="2258107746" sldId="483"/>
            <ac:picMk id="12290" creationId="{D61AB544-F1F7-4FBC-A9A0-475082D4B578}"/>
          </ac:picMkLst>
        </pc:picChg>
      </pc:sldChg>
      <pc:sldChg chg="addSp modSp add mod setBg">
        <pc:chgData name="kursat ymn" userId="47174fbee67923fe" providerId="LiveId" clId="{8583F488-E28D-4844-A4CA-C79F8BE9FB60}" dt="2022-02-01T19:25:51.444" v="487" actId="1076"/>
        <pc:sldMkLst>
          <pc:docMk/>
          <pc:sldMk cId="3211929586" sldId="484"/>
        </pc:sldMkLst>
        <pc:spChg chg="add mod">
          <ac:chgData name="kursat ymn" userId="47174fbee67923fe" providerId="LiveId" clId="{8583F488-E28D-4844-A4CA-C79F8BE9FB60}" dt="2022-02-01T19:25:51.444" v="487" actId="1076"/>
          <ac:spMkLst>
            <pc:docMk/>
            <pc:sldMk cId="3211929586" sldId="484"/>
            <ac:spMk id="4" creationId="{905FA326-0973-488F-8FEF-EC67A76AF36C}"/>
          </ac:spMkLst>
        </pc:spChg>
        <pc:spChg chg="add">
          <ac:chgData name="kursat ymn" userId="47174fbee67923fe" providerId="LiveId" clId="{8583F488-E28D-4844-A4CA-C79F8BE9FB60}" dt="2022-02-01T19:25:33.473" v="477" actId="26606"/>
          <ac:spMkLst>
            <pc:docMk/>
            <pc:sldMk cId="3211929586" sldId="484"/>
            <ac:spMk id="71" creationId="{2B566528-1B12-4246-9431-5C2D7D081168}"/>
          </ac:spMkLst>
        </pc:spChg>
        <pc:grpChg chg="add">
          <ac:chgData name="kursat ymn" userId="47174fbee67923fe" providerId="LiveId" clId="{8583F488-E28D-4844-A4CA-C79F8BE9FB60}" dt="2022-02-01T19:25:33.473" v="477" actId="26606"/>
          <ac:grpSpMkLst>
            <pc:docMk/>
            <pc:sldMk cId="3211929586" sldId="484"/>
            <ac:grpSpMk id="73" creationId="{828A5161-06F1-46CF-8AD7-844680A59E13}"/>
          </ac:grpSpMkLst>
        </pc:grpChg>
        <pc:grpChg chg="add">
          <ac:chgData name="kursat ymn" userId="47174fbee67923fe" providerId="LiveId" clId="{8583F488-E28D-4844-A4CA-C79F8BE9FB60}" dt="2022-02-01T19:25:33.473" v="477" actId="26606"/>
          <ac:grpSpMkLst>
            <pc:docMk/>
            <pc:sldMk cId="3211929586" sldId="484"/>
            <ac:grpSpMk id="77" creationId="{5995D10D-E9C9-47DB-AE7E-801FEF38F5C9}"/>
          </ac:grpSpMkLst>
        </pc:grpChg>
        <pc:picChg chg="ord">
          <ac:chgData name="kursat ymn" userId="47174fbee67923fe" providerId="LiveId" clId="{8583F488-E28D-4844-A4CA-C79F8BE9FB60}" dt="2022-02-01T19:25:33.473" v="477" actId="26606"/>
          <ac:picMkLst>
            <pc:docMk/>
            <pc:sldMk cId="3211929586" sldId="484"/>
            <ac:picMk id="2" creationId="{25A466F7-7863-404E-8B48-6B12A2A84034}"/>
          </ac:picMkLst>
        </pc:picChg>
        <pc:picChg chg="add mod">
          <ac:chgData name="kursat ymn" userId="47174fbee67923fe" providerId="LiveId" clId="{8583F488-E28D-4844-A4CA-C79F8BE9FB60}" dt="2022-02-01T19:25:33.473" v="477" actId="26606"/>
          <ac:picMkLst>
            <pc:docMk/>
            <pc:sldMk cId="3211929586" sldId="484"/>
            <ac:picMk id="14338" creationId="{741A9BCE-12A2-4CAA-AE58-2FEA64ABF335}"/>
          </ac:picMkLst>
        </pc:picChg>
      </pc:sldChg>
      <pc:sldChg chg="addSp delSp modSp add del mod">
        <pc:chgData name="kursat ymn" userId="47174fbee67923fe" providerId="LiveId" clId="{8583F488-E28D-4844-A4CA-C79F8BE9FB60}" dt="2022-02-01T19:27:00.582" v="545" actId="2696"/>
        <pc:sldMkLst>
          <pc:docMk/>
          <pc:sldMk cId="2011834978" sldId="485"/>
        </pc:sldMkLst>
        <pc:spChg chg="add del mod">
          <ac:chgData name="kursat ymn" userId="47174fbee67923fe" providerId="LiveId" clId="{8583F488-E28D-4844-A4CA-C79F8BE9FB60}" dt="2022-02-01T19:26:58.147" v="544" actId="478"/>
          <ac:spMkLst>
            <pc:docMk/>
            <pc:sldMk cId="2011834978" sldId="485"/>
            <ac:spMk id="4" creationId="{6D32130E-4A54-425F-9A7F-F8F3806EB4E4}"/>
          </ac:spMkLst>
        </pc:spChg>
      </pc:sldChg>
      <pc:sldChg chg="addSp delSp modSp add mod setBg">
        <pc:chgData name="kursat ymn" userId="47174fbee67923fe" providerId="LiveId" clId="{8583F488-E28D-4844-A4CA-C79F8BE9FB60}" dt="2022-02-01T19:50:36.130" v="663" actId="27636"/>
        <pc:sldMkLst>
          <pc:docMk/>
          <pc:sldMk cId="805659248" sldId="486"/>
        </pc:sldMkLst>
        <pc:spChg chg="add mod ord">
          <ac:chgData name="kursat ymn" userId="47174fbee67923fe" providerId="LiveId" clId="{8583F488-E28D-4844-A4CA-C79F8BE9FB60}" dt="2022-02-01T19:50:36.130" v="663" actId="27636"/>
          <ac:spMkLst>
            <pc:docMk/>
            <pc:sldMk cId="805659248" sldId="486"/>
            <ac:spMk id="4" creationId="{14C02B2D-B318-4D3E-AEF3-D1488F245B3D}"/>
          </ac:spMkLst>
        </pc:spChg>
        <pc:spChg chg="add del">
          <ac:chgData name="kursat ymn" userId="47174fbee67923fe" providerId="LiveId" clId="{8583F488-E28D-4844-A4CA-C79F8BE9FB60}" dt="2022-02-01T19:50:04.236" v="648" actId="26606"/>
          <ac:spMkLst>
            <pc:docMk/>
            <pc:sldMk cId="805659248" sldId="486"/>
            <ac:spMk id="73" creationId="{5AAE9118-0436-4488-AC4A-C14DF6A7B6B1}"/>
          </ac:spMkLst>
        </pc:spChg>
        <pc:spChg chg="add del">
          <ac:chgData name="kursat ymn" userId="47174fbee67923fe" providerId="LiveId" clId="{8583F488-E28D-4844-A4CA-C79F8BE9FB60}" dt="2022-02-01T19:50:04.236" v="648" actId="26606"/>
          <ac:spMkLst>
            <pc:docMk/>
            <pc:sldMk cId="805659248" sldId="486"/>
            <ac:spMk id="75" creationId="{1B10F861-B8F1-49C7-BD58-EAB20CEE7F93}"/>
          </ac:spMkLst>
        </pc:spChg>
        <pc:spChg chg="add del">
          <ac:chgData name="kursat ymn" userId="47174fbee67923fe" providerId="LiveId" clId="{8583F488-E28D-4844-A4CA-C79F8BE9FB60}" dt="2022-02-01T19:50:04.236" v="648" actId="26606"/>
          <ac:spMkLst>
            <pc:docMk/>
            <pc:sldMk cId="805659248" sldId="486"/>
            <ac:spMk id="77" creationId="{61F6E425-22AB-4DA2-8FAC-58ADB58EF6C3}"/>
          </ac:spMkLst>
        </pc:spChg>
        <pc:spChg chg="add del">
          <ac:chgData name="kursat ymn" userId="47174fbee67923fe" providerId="LiveId" clId="{8583F488-E28D-4844-A4CA-C79F8BE9FB60}" dt="2022-02-01T19:50:00.458" v="645" actId="26606"/>
          <ac:spMkLst>
            <pc:docMk/>
            <pc:sldMk cId="805659248" sldId="486"/>
            <ac:spMk id="137" creationId="{F88DA1F7-243F-4238-B2E5-D9BC0A53C2D9}"/>
          </ac:spMkLst>
        </pc:spChg>
        <pc:spChg chg="add del">
          <ac:chgData name="kursat ymn" userId="47174fbee67923fe" providerId="LiveId" clId="{8583F488-E28D-4844-A4CA-C79F8BE9FB60}" dt="2022-02-01T19:50:00.458" v="645" actId="26606"/>
          <ac:spMkLst>
            <pc:docMk/>
            <pc:sldMk cId="805659248" sldId="486"/>
            <ac:spMk id="139" creationId="{A7FC5E3B-10AB-47E5-A8FC-14E8B42CE5A1}"/>
          </ac:spMkLst>
        </pc:spChg>
        <pc:spChg chg="add del">
          <ac:chgData name="kursat ymn" userId="47174fbee67923fe" providerId="LiveId" clId="{8583F488-E28D-4844-A4CA-C79F8BE9FB60}" dt="2022-02-01T19:50:04.190" v="647" actId="26606"/>
          <ac:spMkLst>
            <pc:docMk/>
            <pc:sldMk cId="805659248" sldId="486"/>
            <ac:spMk id="141" creationId="{12CBB1B2-298B-4D88-B306-3976FCDF1E48}"/>
          </ac:spMkLst>
        </pc:spChg>
        <pc:spChg chg="add del">
          <ac:chgData name="kursat ymn" userId="47174fbee67923fe" providerId="LiveId" clId="{8583F488-E28D-4844-A4CA-C79F8BE9FB60}" dt="2022-02-01T19:50:14.439" v="651" actId="26606"/>
          <ac:spMkLst>
            <pc:docMk/>
            <pc:sldMk cId="805659248" sldId="486"/>
            <ac:spMk id="143" creationId="{FE43805F-24A6-46A4-B19B-54F28347355C}"/>
          </ac:spMkLst>
        </pc:spChg>
        <pc:spChg chg="add">
          <ac:chgData name="kursat ymn" userId="47174fbee67923fe" providerId="LiveId" clId="{8583F488-E28D-4844-A4CA-C79F8BE9FB60}" dt="2022-02-01T19:50:14.439" v="651" actId="26606"/>
          <ac:spMkLst>
            <pc:docMk/>
            <pc:sldMk cId="805659248" sldId="486"/>
            <ac:spMk id="192" creationId="{26FF42C2-EA15-4154-B242-E98E88CED99C}"/>
          </ac:spMkLst>
        </pc:spChg>
        <pc:spChg chg="add">
          <ac:chgData name="kursat ymn" userId="47174fbee67923fe" providerId="LiveId" clId="{8583F488-E28D-4844-A4CA-C79F8BE9FB60}" dt="2022-02-01T19:50:14.439" v="651" actId="26606"/>
          <ac:spMkLst>
            <pc:docMk/>
            <pc:sldMk cId="805659248" sldId="486"/>
            <ac:spMk id="193" creationId="{D79DE9F7-28C4-4856-BA57-D696E124C137}"/>
          </ac:spMkLst>
        </pc:spChg>
        <pc:spChg chg="add">
          <ac:chgData name="kursat ymn" userId="47174fbee67923fe" providerId="LiveId" clId="{8583F488-E28D-4844-A4CA-C79F8BE9FB60}" dt="2022-02-01T19:50:14.439" v="651" actId="26606"/>
          <ac:spMkLst>
            <pc:docMk/>
            <pc:sldMk cId="805659248" sldId="486"/>
            <ac:spMk id="194" creationId="{E1F9ED9C-121B-44C6-A308-5824769C40D5}"/>
          </ac:spMkLst>
        </pc:spChg>
        <pc:spChg chg="add">
          <ac:chgData name="kursat ymn" userId="47174fbee67923fe" providerId="LiveId" clId="{8583F488-E28D-4844-A4CA-C79F8BE9FB60}" dt="2022-02-01T19:50:14.439" v="651" actId="26606"/>
          <ac:spMkLst>
            <pc:docMk/>
            <pc:sldMk cId="805659248" sldId="486"/>
            <ac:spMk id="195" creationId="{4A5F8185-F27B-4E99-A06C-007336FE3F2D}"/>
          </ac:spMkLst>
        </pc:spChg>
        <pc:spChg chg="add del">
          <ac:chgData name="kursat ymn" userId="47174fbee67923fe" providerId="LiveId" clId="{8583F488-E28D-4844-A4CA-C79F8BE9FB60}" dt="2022-02-01T19:50:04.190" v="647" actId="26606"/>
          <ac:spMkLst>
            <pc:docMk/>
            <pc:sldMk cId="805659248" sldId="486"/>
            <ac:spMk id="16390" creationId="{85C987D2-7173-4E3E-8050-66B337EE3B32}"/>
          </ac:spMkLst>
        </pc:spChg>
        <pc:spChg chg="add del">
          <ac:chgData name="kursat ymn" userId="47174fbee67923fe" providerId="LiveId" clId="{8583F488-E28D-4844-A4CA-C79F8BE9FB60}" dt="2022-02-01T19:50:04.190" v="647" actId="26606"/>
          <ac:spMkLst>
            <pc:docMk/>
            <pc:sldMk cId="805659248" sldId="486"/>
            <ac:spMk id="16391" creationId="{C2BE09AA-2EBF-4AE1-A44F-00DE1F46000C}"/>
          </ac:spMkLst>
        </pc:spChg>
        <pc:spChg chg="add del">
          <ac:chgData name="kursat ymn" userId="47174fbee67923fe" providerId="LiveId" clId="{8583F488-E28D-4844-A4CA-C79F8BE9FB60}" dt="2022-02-01T19:50:14.439" v="651" actId="26606"/>
          <ac:spMkLst>
            <pc:docMk/>
            <pc:sldMk cId="805659248" sldId="486"/>
            <ac:spMk id="16393" creationId="{A016CB47-C4D4-4332-9ED0-DBB916252F76}"/>
          </ac:spMkLst>
        </pc:spChg>
        <pc:spChg chg="add del">
          <ac:chgData name="kursat ymn" userId="47174fbee67923fe" providerId="LiveId" clId="{8583F488-E28D-4844-A4CA-C79F8BE9FB60}" dt="2022-02-01T19:50:14.439" v="651" actId="26606"/>
          <ac:spMkLst>
            <pc:docMk/>
            <pc:sldMk cId="805659248" sldId="486"/>
            <ac:spMk id="16394" creationId="{95C8260E-968F-44E8-A823-ABB431311926}"/>
          </ac:spMkLst>
        </pc:spChg>
        <pc:spChg chg="add del">
          <ac:chgData name="kursat ymn" userId="47174fbee67923fe" providerId="LiveId" clId="{8583F488-E28D-4844-A4CA-C79F8BE9FB60}" dt="2022-02-01T19:50:14.439" v="651" actId="26606"/>
          <ac:spMkLst>
            <pc:docMk/>
            <pc:sldMk cId="805659248" sldId="486"/>
            <ac:spMk id="16395" creationId="{2C1BBA94-3F40-40AA-8BB9-E69E25E537C1}"/>
          </ac:spMkLst>
        </pc:spChg>
        <pc:picChg chg="ord">
          <ac:chgData name="kursat ymn" userId="47174fbee67923fe" providerId="LiveId" clId="{8583F488-E28D-4844-A4CA-C79F8BE9FB60}" dt="2022-02-01T19:50:04.236" v="648" actId="26606"/>
          <ac:picMkLst>
            <pc:docMk/>
            <pc:sldMk cId="805659248" sldId="486"/>
            <ac:picMk id="2" creationId="{25A466F7-7863-404E-8B48-6B12A2A84034}"/>
          </ac:picMkLst>
        </pc:picChg>
        <pc:picChg chg="add mod">
          <ac:chgData name="kursat ymn" userId="47174fbee67923fe" providerId="LiveId" clId="{8583F488-E28D-4844-A4CA-C79F8BE9FB60}" dt="2022-02-01T19:50:14.439" v="651" actId="26606"/>
          <ac:picMkLst>
            <pc:docMk/>
            <pc:sldMk cId="805659248" sldId="486"/>
            <ac:picMk id="6" creationId="{8708068A-FCBD-4AD9-B047-C69BCE65DA85}"/>
          </ac:picMkLst>
        </pc:picChg>
        <pc:picChg chg="add mod ord">
          <ac:chgData name="kursat ymn" userId="47174fbee67923fe" providerId="LiveId" clId="{8583F488-E28D-4844-A4CA-C79F8BE9FB60}" dt="2022-02-01T19:50:14.439" v="651" actId="26606"/>
          <ac:picMkLst>
            <pc:docMk/>
            <pc:sldMk cId="805659248" sldId="486"/>
            <ac:picMk id="12" creationId="{4C14467A-4E2F-4DBA-94EB-A92304D77263}"/>
          </ac:picMkLst>
        </pc:picChg>
        <pc:picChg chg="add del">
          <ac:chgData name="kursat ymn" userId="47174fbee67923fe" providerId="LiveId" clId="{8583F488-E28D-4844-A4CA-C79F8BE9FB60}" dt="2022-02-01T19:33:07.162" v="600" actId="478"/>
          <ac:picMkLst>
            <pc:docMk/>
            <pc:sldMk cId="805659248" sldId="486"/>
            <ac:picMk id="16386" creationId="{E9DA6E4A-89DF-4DA6-8EBE-CF456B9DB414}"/>
          </ac:picMkLst>
        </pc:picChg>
        <pc:picChg chg="add mod">
          <ac:chgData name="kursat ymn" userId="47174fbee67923fe" providerId="LiveId" clId="{8583F488-E28D-4844-A4CA-C79F8BE9FB60}" dt="2022-02-01T19:50:14.439" v="651" actId="26606"/>
          <ac:picMkLst>
            <pc:docMk/>
            <pc:sldMk cId="805659248" sldId="486"/>
            <ac:picMk id="16388" creationId="{B076FCE4-8396-4E7F-AB8F-117A542B9491}"/>
          </ac:picMkLst>
        </pc:picChg>
      </pc:sldChg>
      <pc:sldChg chg="addSp delSp modSp add mod setBg">
        <pc:chgData name="kursat ymn" userId="47174fbee67923fe" providerId="LiveId" clId="{8583F488-E28D-4844-A4CA-C79F8BE9FB60}" dt="2022-02-01T19:48:06.163" v="635" actId="12"/>
        <pc:sldMkLst>
          <pc:docMk/>
          <pc:sldMk cId="455856202" sldId="487"/>
        </pc:sldMkLst>
        <pc:spChg chg="add mod">
          <ac:chgData name="kursat ymn" userId="47174fbee67923fe" providerId="LiveId" clId="{8583F488-E28D-4844-A4CA-C79F8BE9FB60}" dt="2022-02-01T19:48:06.163" v="635" actId="12"/>
          <ac:spMkLst>
            <pc:docMk/>
            <pc:sldMk cId="455856202" sldId="487"/>
            <ac:spMk id="4" creationId="{5DF81DBD-26DD-445B-A6F4-FBB76A7865AE}"/>
          </ac:spMkLst>
        </pc:spChg>
        <pc:spChg chg="add">
          <ac:chgData name="kursat ymn" userId="47174fbee67923fe" providerId="LiveId" clId="{8583F488-E28D-4844-A4CA-C79F8BE9FB60}" dt="2022-02-01T19:47:50.858" v="627" actId="26606"/>
          <ac:spMkLst>
            <pc:docMk/>
            <pc:sldMk cId="455856202" sldId="487"/>
            <ac:spMk id="73" creationId="{0D7B6173-1D58-48E2-83CF-37350F315F75}"/>
          </ac:spMkLst>
        </pc:spChg>
        <pc:spChg chg="add">
          <ac:chgData name="kursat ymn" userId="47174fbee67923fe" providerId="LiveId" clId="{8583F488-E28D-4844-A4CA-C79F8BE9FB60}" dt="2022-02-01T19:47:50.858" v="627" actId="26606"/>
          <ac:spMkLst>
            <pc:docMk/>
            <pc:sldMk cId="455856202" sldId="487"/>
            <ac:spMk id="75" creationId="{BE149CDF-5DAC-4860-A285-9492CF2090AA}"/>
          </ac:spMkLst>
        </pc:spChg>
        <pc:spChg chg="add">
          <ac:chgData name="kursat ymn" userId="47174fbee67923fe" providerId="LiveId" clId="{8583F488-E28D-4844-A4CA-C79F8BE9FB60}" dt="2022-02-01T19:47:50.858" v="627" actId="26606"/>
          <ac:spMkLst>
            <pc:docMk/>
            <pc:sldMk cId="455856202" sldId="487"/>
            <ac:spMk id="79" creationId="{21BDEC81-16A7-4451-B893-C15000083B77}"/>
          </ac:spMkLst>
        </pc:spChg>
        <pc:spChg chg="add">
          <ac:chgData name="kursat ymn" userId="47174fbee67923fe" providerId="LiveId" clId="{8583F488-E28D-4844-A4CA-C79F8BE9FB60}" dt="2022-02-01T19:47:50.858" v="627" actId="26606"/>
          <ac:spMkLst>
            <pc:docMk/>
            <pc:sldMk cId="455856202" sldId="487"/>
            <ac:spMk id="81" creationId="{26A515A1-4D80-430E-BE0A-71A290516A82}"/>
          </ac:spMkLst>
        </pc:spChg>
        <pc:picChg chg="ord">
          <ac:chgData name="kursat ymn" userId="47174fbee67923fe" providerId="LiveId" clId="{8583F488-E28D-4844-A4CA-C79F8BE9FB60}" dt="2022-02-01T19:47:50.858" v="627" actId="26606"/>
          <ac:picMkLst>
            <pc:docMk/>
            <pc:sldMk cId="455856202" sldId="487"/>
            <ac:picMk id="2" creationId="{25A466F7-7863-404E-8B48-6B12A2A84034}"/>
          </ac:picMkLst>
        </pc:picChg>
        <pc:picChg chg="add">
          <ac:chgData name="kursat ymn" userId="47174fbee67923fe" providerId="LiveId" clId="{8583F488-E28D-4844-A4CA-C79F8BE9FB60}" dt="2022-02-01T19:47:50.858" v="627" actId="26606"/>
          <ac:picMkLst>
            <pc:docMk/>
            <pc:sldMk cId="455856202" sldId="487"/>
            <ac:picMk id="77" creationId="{B0DAC8FB-A162-44E3-A606-C855A03A5B09}"/>
          </ac:picMkLst>
        </pc:picChg>
        <pc:picChg chg="add del">
          <ac:chgData name="kursat ymn" userId="47174fbee67923fe" providerId="LiveId" clId="{8583F488-E28D-4844-A4CA-C79F8BE9FB60}" dt="2022-02-01T19:47:39.128" v="626" actId="21"/>
          <ac:picMkLst>
            <pc:docMk/>
            <pc:sldMk cId="455856202" sldId="487"/>
            <ac:picMk id="17410" creationId="{2B6B3209-797D-43C6-B63F-C6EF7D8CB766}"/>
          </ac:picMkLst>
        </pc:picChg>
        <pc:picChg chg="add mod">
          <ac:chgData name="kursat ymn" userId="47174fbee67923fe" providerId="LiveId" clId="{8583F488-E28D-4844-A4CA-C79F8BE9FB60}" dt="2022-02-01T19:47:50.858" v="627" actId="26606"/>
          <ac:picMkLst>
            <pc:docMk/>
            <pc:sldMk cId="455856202" sldId="487"/>
            <ac:picMk id="17412" creationId="{CB77DCAA-7B8E-4AE0-AD09-D47702FC822D}"/>
          </ac:picMkLst>
        </pc:picChg>
      </pc:sldChg>
      <pc:sldChg chg="addSp modSp add mod setBg">
        <pc:chgData name="kursat ymn" userId="47174fbee67923fe" providerId="LiveId" clId="{8583F488-E28D-4844-A4CA-C79F8BE9FB60}" dt="2022-02-01T19:52:00.833" v="713" actId="20577"/>
        <pc:sldMkLst>
          <pc:docMk/>
          <pc:sldMk cId="3379055115" sldId="488"/>
        </pc:sldMkLst>
        <pc:spChg chg="add mod">
          <ac:chgData name="kursat ymn" userId="47174fbee67923fe" providerId="LiveId" clId="{8583F488-E28D-4844-A4CA-C79F8BE9FB60}" dt="2022-02-01T19:51:33.633" v="669" actId="2710"/>
          <ac:spMkLst>
            <pc:docMk/>
            <pc:sldMk cId="3379055115" sldId="488"/>
            <ac:spMk id="4" creationId="{CADAFA59-8D20-4DE0-8D3F-428098CD0E02}"/>
          </ac:spMkLst>
        </pc:spChg>
        <pc:spChg chg="add mod">
          <ac:chgData name="kursat ymn" userId="47174fbee67923fe" providerId="LiveId" clId="{8583F488-E28D-4844-A4CA-C79F8BE9FB60}" dt="2022-02-01T19:52:00.833" v="713" actId="20577"/>
          <ac:spMkLst>
            <pc:docMk/>
            <pc:sldMk cId="3379055115" sldId="488"/>
            <ac:spMk id="5" creationId="{4BD071AA-2B4E-4CCF-9738-21622E753AA0}"/>
          </ac:spMkLst>
        </pc:spChg>
        <pc:spChg chg="add">
          <ac:chgData name="kursat ymn" userId="47174fbee67923fe" providerId="LiveId" clId="{8583F488-E28D-4844-A4CA-C79F8BE9FB60}" dt="2022-02-01T19:51:24.154" v="664" actId="26606"/>
          <ac:spMkLst>
            <pc:docMk/>
            <pc:sldMk cId="3379055115" sldId="488"/>
            <ac:spMk id="71" creationId="{5E39A796-BE83-48B1-B33F-35C4A32AAB57}"/>
          </ac:spMkLst>
        </pc:spChg>
        <pc:spChg chg="add">
          <ac:chgData name="kursat ymn" userId="47174fbee67923fe" providerId="LiveId" clId="{8583F488-E28D-4844-A4CA-C79F8BE9FB60}" dt="2022-02-01T19:51:24.154" v="664" actId="26606"/>
          <ac:spMkLst>
            <pc:docMk/>
            <pc:sldMk cId="3379055115" sldId="488"/>
            <ac:spMk id="73" creationId="{72F84B47-E267-4194-8194-831DB7B5547F}"/>
          </ac:spMkLst>
        </pc:spChg>
        <pc:picChg chg="ord">
          <ac:chgData name="kursat ymn" userId="47174fbee67923fe" providerId="LiveId" clId="{8583F488-E28D-4844-A4CA-C79F8BE9FB60}" dt="2022-02-01T19:51:24.154" v="664" actId="26606"/>
          <ac:picMkLst>
            <pc:docMk/>
            <pc:sldMk cId="3379055115" sldId="488"/>
            <ac:picMk id="2" creationId="{25A466F7-7863-404E-8B48-6B12A2A84034}"/>
          </ac:picMkLst>
        </pc:picChg>
        <pc:picChg chg="add mod">
          <ac:chgData name="kursat ymn" userId="47174fbee67923fe" providerId="LiveId" clId="{8583F488-E28D-4844-A4CA-C79F8BE9FB60}" dt="2022-02-01T19:51:30.636" v="667" actId="1076"/>
          <ac:picMkLst>
            <pc:docMk/>
            <pc:sldMk cId="3379055115" sldId="488"/>
            <ac:picMk id="18434" creationId="{9B6676CB-8C83-491E-9C43-FFDB935C8A9D}"/>
          </ac:picMkLst>
        </pc:picChg>
      </pc:sldChg>
      <pc:sldChg chg="addSp delSp modSp add mod setBg setClrOvrMap">
        <pc:chgData name="kursat ymn" userId="47174fbee67923fe" providerId="LiveId" clId="{8583F488-E28D-4844-A4CA-C79F8BE9FB60}" dt="2022-02-01T20:31:43.436" v="3160" actId="2710"/>
        <pc:sldMkLst>
          <pc:docMk/>
          <pc:sldMk cId="2664684413" sldId="489"/>
        </pc:sldMkLst>
        <pc:spChg chg="add mod">
          <ac:chgData name="kursat ymn" userId="47174fbee67923fe" providerId="LiveId" clId="{8583F488-E28D-4844-A4CA-C79F8BE9FB60}" dt="2022-02-01T20:31:43.436" v="3160" actId="2710"/>
          <ac:spMkLst>
            <pc:docMk/>
            <pc:sldMk cId="2664684413" sldId="489"/>
            <ac:spMk id="4" creationId="{6E24FB58-EBCA-4686-B991-455E0E65D0C6}"/>
          </ac:spMkLst>
        </pc:spChg>
        <pc:spChg chg="add">
          <ac:chgData name="kursat ymn" userId="47174fbee67923fe" providerId="LiveId" clId="{8583F488-E28D-4844-A4CA-C79F8BE9FB60}" dt="2022-02-01T20:31:38.811" v="3159" actId="26606"/>
          <ac:spMkLst>
            <pc:docMk/>
            <pc:sldMk cId="2664684413" sldId="489"/>
            <ac:spMk id="11" creationId="{C7FA33FF-088D-4F16-95A2-2C64D353DEA8}"/>
          </ac:spMkLst>
        </pc:spChg>
        <pc:spChg chg="add">
          <ac:chgData name="kursat ymn" userId="47174fbee67923fe" providerId="LiveId" clId="{8583F488-E28D-4844-A4CA-C79F8BE9FB60}" dt="2022-02-01T20:31:38.811" v="3159" actId="26606"/>
          <ac:spMkLst>
            <pc:docMk/>
            <pc:sldMk cId="2664684413" sldId="489"/>
            <ac:spMk id="13" creationId="{A376EFB1-01CF-419F-ABF1-2AF02BBFCBD1}"/>
          </ac:spMkLst>
        </pc:spChg>
        <pc:spChg chg="add">
          <ac:chgData name="kursat ymn" userId="47174fbee67923fe" providerId="LiveId" clId="{8583F488-E28D-4844-A4CA-C79F8BE9FB60}" dt="2022-02-01T20:31:38.811" v="3159" actId="26606"/>
          <ac:spMkLst>
            <pc:docMk/>
            <pc:sldMk cId="2664684413" sldId="489"/>
            <ac:spMk id="15" creationId="{FF9DEA15-78BD-4750-AA18-B9F28A6D5AB8}"/>
          </ac:spMkLst>
        </pc:spChg>
        <pc:picChg chg="ord">
          <ac:chgData name="kursat ymn" userId="47174fbee67923fe" providerId="LiveId" clId="{8583F488-E28D-4844-A4CA-C79F8BE9FB60}" dt="2022-02-01T20:31:38.811" v="3159" actId="26606"/>
          <ac:picMkLst>
            <pc:docMk/>
            <pc:sldMk cId="2664684413" sldId="489"/>
            <ac:picMk id="2" creationId="{25A466F7-7863-404E-8B48-6B12A2A84034}"/>
          </ac:picMkLst>
        </pc:picChg>
        <pc:picChg chg="add del mod">
          <ac:chgData name="kursat ymn" userId="47174fbee67923fe" providerId="LiveId" clId="{8583F488-E28D-4844-A4CA-C79F8BE9FB60}" dt="2022-02-01T20:31:12.136" v="3158" actId="478"/>
          <ac:picMkLst>
            <pc:docMk/>
            <pc:sldMk cId="2664684413" sldId="489"/>
            <ac:picMk id="6" creationId="{1D34A5A0-0C69-433B-8D76-DEE3A165E5C6}"/>
          </ac:picMkLst>
        </pc:picChg>
        <pc:picChg chg="add">
          <ac:chgData name="kursat ymn" userId="47174fbee67923fe" providerId="LiveId" clId="{8583F488-E28D-4844-A4CA-C79F8BE9FB60}" dt="2022-02-01T20:31:38.811" v="3159" actId="26606"/>
          <ac:picMkLst>
            <pc:docMk/>
            <pc:sldMk cId="2664684413" sldId="489"/>
            <ac:picMk id="8" creationId="{AB66962E-F2F2-413E-AAB4-0EA7D19CB83F}"/>
          </ac:picMkLst>
        </pc:picChg>
      </pc:sldChg>
      <pc:sldChg chg="addSp delSp modSp add mod ord setBg setClrOvrMap">
        <pc:chgData name="kursat ymn" userId="47174fbee67923fe" providerId="LiveId" clId="{8583F488-E28D-4844-A4CA-C79F8BE9FB60}" dt="2022-02-01T20:13:18.086" v="1848" actId="14100"/>
        <pc:sldMkLst>
          <pc:docMk/>
          <pc:sldMk cId="15947288" sldId="490"/>
        </pc:sldMkLst>
        <pc:spChg chg="add mod ord">
          <ac:chgData name="kursat ymn" userId="47174fbee67923fe" providerId="LiveId" clId="{8583F488-E28D-4844-A4CA-C79F8BE9FB60}" dt="2022-02-01T20:13:18.086" v="1848" actId="14100"/>
          <ac:spMkLst>
            <pc:docMk/>
            <pc:sldMk cId="15947288" sldId="490"/>
            <ac:spMk id="5" creationId="{7871E703-7455-49B3-8E97-B9830A216BD4}"/>
          </ac:spMkLst>
        </pc:spChg>
        <pc:spChg chg="add del">
          <ac:chgData name="kursat ymn" userId="47174fbee67923fe" providerId="LiveId" clId="{8583F488-E28D-4844-A4CA-C79F8BE9FB60}" dt="2022-02-01T19:56:27.486" v="1213" actId="26606"/>
          <ac:spMkLst>
            <pc:docMk/>
            <pc:sldMk cId="15947288" sldId="490"/>
            <ac:spMk id="73" creationId="{DD38EE57-B708-47C9-A4A4-E25F09FAB029}"/>
          </ac:spMkLst>
        </pc:spChg>
        <pc:spChg chg="add del">
          <ac:chgData name="kursat ymn" userId="47174fbee67923fe" providerId="LiveId" clId="{8583F488-E28D-4844-A4CA-C79F8BE9FB60}" dt="2022-02-01T19:58:52.941" v="1283" actId="26606"/>
          <ac:spMkLst>
            <pc:docMk/>
            <pc:sldMk cId="15947288" sldId="490"/>
            <ac:spMk id="77" creationId="{7FFA530A-28A7-492C-87A9-945FC3854CBC}"/>
          </ac:spMkLst>
        </pc:spChg>
        <pc:spChg chg="add del">
          <ac:chgData name="kursat ymn" userId="47174fbee67923fe" providerId="LiveId" clId="{8583F488-E28D-4844-A4CA-C79F8BE9FB60}" dt="2022-02-01T19:58:52.941" v="1283" actId="26606"/>
          <ac:spMkLst>
            <pc:docMk/>
            <pc:sldMk cId="15947288" sldId="490"/>
            <ac:spMk id="79" creationId="{23EA44DF-1990-4BBC-B683-D08E7190E8ED}"/>
          </ac:spMkLst>
        </pc:spChg>
        <pc:spChg chg="add">
          <ac:chgData name="kursat ymn" userId="47174fbee67923fe" providerId="LiveId" clId="{8583F488-E28D-4844-A4CA-C79F8BE9FB60}" dt="2022-02-01T19:58:52.941" v="1283" actId="26606"/>
          <ac:spMkLst>
            <pc:docMk/>
            <pc:sldMk cId="15947288" sldId="490"/>
            <ac:spMk id="146" creationId="{C7FA33FF-088D-4F16-95A2-2C64D353DEA8}"/>
          </ac:spMkLst>
        </pc:spChg>
        <pc:spChg chg="add">
          <ac:chgData name="kursat ymn" userId="47174fbee67923fe" providerId="LiveId" clId="{8583F488-E28D-4844-A4CA-C79F8BE9FB60}" dt="2022-02-01T19:58:52.941" v="1283" actId="26606"/>
          <ac:spMkLst>
            <pc:docMk/>
            <pc:sldMk cId="15947288" sldId="490"/>
            <ac:spMk id="148" creationId="{A376EFB1-01CF-419F-ABF1-2AF02BBFCBD1}"/>
          </ac:spMkLst>
        </pc:spChg>
        <pc:spChg chg="add">
          <ac:chgData name="kursat ymn" userId="47174fbee67923fe" providerId="LiveId" clId="{8583F488-E28D-4844-A4CA-C79F8BE9FB60}" dt="2022-02-01T19:58:52.941" v="1283" actId="26606"/>
          <ac:spMkLst>
            <pc:docMk/>
            <pc:sldMk cId="15947288" sldId="490"/>
            <ac:spMk id="150" creationId="{FF9DEA15-78BD-4750-AA18-B9F28A6D5AB8}"/>
          </ac:spMkLst>
        </pc:spChg>
        <pc:spChg chg="add del">
          <ac:chgData name="kursat ymn" userId="47174fbee67923fe" providerId="LiveId" clId="{8583F488-E28D-4844-A4CA-C79F8BE9FB60}" dt="2022-02-01T19:56:30.508" v="1215" actId="26606"/>
          <ac:spMkLst>
            <pc:docMk/>
            <pc:sldMk cId="15947288" sldId="490"/>
            <ac:spMk id="19462" creationId="{5E39A796-BE83-48B1-B33F-35C4A32AAB57}"/>
          </ac:spMkLst>
        </pc:spChg>
        <pc:spChg chg="add del">
          <ac:chgData name="kursat ymn" userId="47174fbee67923fe" providerId="LiveId" clId="{8583F488-E28D-4844-A4CA-C79F8BE9FB60}" dt="2022-02-01T19:56:30.508" v="1215" actId="26606"/>
          <ac:spMkLst>
            <pc:docMk/>
            <pc:sldMk cId="15947288" sldId="490"/>
            <ac:spMk id="19463" creationId="{72F84B47-E267-4194-8194-831DB7B5547F}"/>
          </ac:spMkLst>
        </pc:spChg>
        <pc:spChg chg="add del">
          <ac:chgData name="kursat ymn" userId="47174fbee67923fe" providerId="LiveId" clId="{8583F488-E28D-4844-A4CA-C79F8BE9FB60}" dt="2022-02-01T19:56:34.163" v="1217" actId="26606"/>
          <ac:spMkLst>
            <pc:docMk/>
            <pc:sldMk cId="15947288" sldId="490"/>
            <ac:spMk id="19465" creationId="{CEB41C5C-0F34-4DDA-9D7C-5E717F35F60C}"/>
          </ac:spMkLst>
        </pc:spChg>
        <pc:spChg chg="add del">
          <ac:chgData name="kursat ymn" userId="47174fbee67923fe" providerId="LiveId" clId="{8583F488-E28D-4844-A4CA-C79F8BE9FB60}" dt="2022-02-01T19:58:52.941" v="1283" actId="26606"/>
          <ac:spMkLst>
            <pc:docMk/>
            <pc:sldMk cId="15947288" sldId="490"/>
            <ac:spMk id="19468" creationId="{8B95B667-4635-419A-B7D9-4E920EB70B8C}"/>
          </ac:spMkLst>
        </pc:spChg>
        <pc:spChg chg="add del">
          <ac:chgData name="kursat ymn" userId="47174fbee67923fe" providerId="LiveId" clId="{8583F488-E28D-4844-A4CA-C79F8BE9FB60}" dt="2022-02-01T19:58:52.941" v="1283" actId="26606"/>
          <ac:spMkLst>
            <pc:docMk/>
            <pc:sldMk cId="15947288" sldId="490"/>
            <ac:spMk id="19469" creationId="{82B9A08F-46FD-49B4-AA1C-023F5DF7CDB8}"/>
          </ac:spMkLst>
        </pc:spChg>
        <pc:grpChg chg="add del">
          <ac:chgData name="kursat ymn" userId="47174fbee67923fe" providerId="LiveId" clId="{8583F488-E28D-4844-A4CA-C79F8BE9FB60}" dt="2022-02-01T19:56:27.486" v="1213" actId="26606"/>
          <ac:grpSpMkLst>
            <pc:docMk/>
            <pc:sldMk cId="15947288" sldId="490"/>
            <ac:grpSpMk id="75" creationId="{57A28182-58A5-4DBB-8F64-BD944BCA8154}"/>
          </ac:grpSpMkLst>
        </pc:grpChg>
        <pc:picChg chg="ord">
          <ac:chgData name="kursat ymn" userId="47174fbee67923fe" providerId="LiveId" clId="{8583F488-E28D-4844-A4CA-C79F8BE9FB60}" dt="2022-02-01T19:56:34.179" v="1218" actId="26606"/>
          <ac:picMkLst>
            <pc:docMk/>
            <pc:sldMk cId="15947288" sldId="490"/>
            <ac:picMk id="2" creationId="{25A466F7-7863-404E-8B48-6B12A2A84034}"/>
          </ac:picMkLst>
        </pc:picChg>
        <pc:picChg chg="add mod ord">
          <ac:chgData name="kursat ymn" userId="47174fbee67923fe" providerId="LiveId" clId="{8583F488-E28D-4844-A4CA-C79F8BE9FB60}" dt="2022-02-01T19:58:52.941" v="1283" actId="26606"/>
          <ac:picMkLst>
            <pc:docMk/>
            <pc:sldMk cId="15947288" sldId="490"/>
            <ac:picMk id="4" creationId="{D527A018-2CCE-42B4-9D34-0689FECD2186}"/>
          </ac:picMkLst>
        </pc:picChg>
        <pc:picChg chg="add del mod">
          <ac:chgData name="kursat ymn" userId="47174fbee67923fe" providerId="LiveId" clId="{8583F488-E28D-4844-A4CA-C79F8BE9FB60}" dt="2022-02-01T19:56:20.634" v="1209" actId="478"/>
          <ac:picMkLst>
            <pc:docMk/>
            <pc:sldMk cId="15947288" sldId="490"/>
            <ac:picMk id="19458" creationId="{20B5171C-0A9F-4751-83DB-FEE23A3D4F24}"/>
          </ac:picMkLst>
        </pc:picChg>
        <pc:picChg chg="add del mod">
          <ac:chgData name="kursat ymn" userId="47174fbee67923fe" providerId="LiveId" clId="{8583F488-E28D-4844-A4CA-C79F8BE9FB60}" dt="2022-02-01T19:57:54.562" v="1222" actId="478"/>
          <ac:picMkLst>
            <pc:docMk/>
            <pc:sldMk cId="15947288" sldId="490"/>
            <ac:picMk id="19460" creationId="{E49B4DC0-0816-4204-944B-66624A6A48C5}"/>
          </ac:picMkLst>
        </pc:picChg>
        <pc:cxnChg chg="add del">
          <ac:chgData name="kursat ymn" userId="47174fbee67923fe" providerId="LiveId" clId="{8583F488-E28D-4844-A4CA-C79F8BE9FB60}" dt="2022-02-01T19:56:34.163" v="1217" actId="26606"/>
          <ac:cxnSpMkLst>
            <pc:docMk/>
            <pc:sldMk cId="15947288" sldId="490"/>
            <ac:cxnSpMk id="19466" creationId="{57E1E5E6-F385-4E9C-B201-BA5BDE5CAD52}"/>
          </ac:cxnSpMkLst>
        </pc:cxnChg>
      </pc:sldChg>
      <pc:sldChg chg="addSp modSp add mod setBg">
        <pc:chgData name="kursat ymn" userId="47174fbee67923fe" providerId="LiveId" clId="{8583F488-E28D-4844-A4CA-C79F8BE9FB60}" dt="2022-02-01T20:33:13.321" v="3169" actId="12"/>
        <pc:sldMkLst>
          <pc:docMk/>
          <pc:sldMk cId="376939781" sldId="491"/>
        </pc:sldMkLst>
        <pc:spChg chg="add mod ord">
          <ac:chgData name="kursat ymn" userId="47174fbee67923fe" providerId="LiveId" clId="{8583F488-E28D-4844-A4CA-C79F8BE9FB60}" dt="2022-02-01T20:33:13.321" v="3169" actId="12"/>
          <ac:spMkLst>
            <pc:docMk/>
            <pc:sldMk cId="376939781" sldId="491"/>
            <ac:spMk id="4" creationId="{DED0A6FE-E67A-45D6-B9AF-4495AF5F3D1A}"/>
          </ac:spMkLst>
        </pc:spChg>
        <pc:spChg chg="add">
          <ac:chgData name="kursat ymn" userId="47174fbee67923fe" providerId="LiveId" clId="{8583F488-E28D-4844-A4CA-C79F8BE9FB60}" dt="2022-02-01T20:32:57.059" v="3163" actId="26606"/>
          <ac:spMkLst>
            <pc:docMk/>
            <pc:sldMk cId="376939781" sldId="491"/>
            <ac:spMk id="71" creationId="{EC7FF834-B204-4967-8D47-8BB36EAF0EF5}"/>
          </ac:spMkLst>
        </pc:spChg>
        <pc:spChg chg="add">
          <ac:chgData name="kursat ymn" userId="47174fbee67923fe" providerId="LiveId" clId="{8583F488-E28D-4844-A4CA-C79F8BE9FB60}" dt="2022-02-01T20:32:57.059" v="3163" actId="26606"/>
          <ac:spMkLst>
            <pc:docMk/>
            <pc:sldMk cId="376939781" sldId="491"/>
            <ac:spMk id="73" creationId="{F780A22D-61EA-43E3-BD94-3E39CF902160}"/>
          </ac:spMkLst>
        </pc:spChg>
        <pc:picChg chg="ord">
          <ac:chgData name="kursat ymn" userId="47174fbee67923fe" providerId="LiveId" clId="{8583F488-E28D-4844-A4CA-C79F8BE9FB60}" dt="2022-02-01T20:32:57.059" v="3163" actId="26606"/>
          <ac:picMkLst>
            <pc:docMk/>
            <pc:sldMk cId="376939781" sldId="491"/>
            <ac:picMk id="2" creationId="{25A466F7-7863-404E-8B48-6B12A2A84034}"/>
          </ac:picMkLst>
        </pc:picChg>
        <pc:picChg chg="add mod">
          <ac:chgData name="kursat ymn" userId="47174fbee67923fe" providerId="LiveId" clId="{8583F488-E28D-4844-A4CA-C79F8BE9FB60}" dt="2022-02-01T20:32:57.059" v="3163" actId="26606"/>
          <ac:picMkLst>
            <pc:docMk/>
            <pc:sldMk cId="376939781" sldId="491"/>
            <ac:picMk id="1026" creationId="{287F9178-2757-4CF2-88D3-17ECFAFB46E6}"/>
          </ac:picMkLst>
        </pc:picChg>
      </pc:sldChg>
      <pc:sldChg chg="addSp modSp add mod setBg">
        <pc:chgData name="kursat ymn" userId="47174fbee67923fe" providerId="LiveId" clId="{8583F488-E28D-4844-A4CA-C79F8BE9FB60}" dt="2022-02-01T20:33:53.671" v="3177" actId="207"/>
        <pc:sldMkLst>
          <pc:docMk/>
          <pc:sldMk cId="4108952025" sldId="492"/>
        </pc:sldMkLst>
        <pc:spChg chg="add mod">
          <ac:chgData name="kursat ymn" userId="47174fbee67923fe" providerId="LiveId" clId="{8583F488-E28D-4844-A4CA-C79F8BE9FB60}" dt="2022-02-01T20:33:53.671" v="3177" actId="207"/>
          <ac:spMkLst>
            <pc:docMk/>
            <pc:sldMk cId="4108952025" sldId="492"/>
            <ac:spMk id="4" creationId="{D8F8C291-9459-49EF-BDFA-1EF7DA9AACD5}"/>
          </ac:spMkLst>
        </pc:spChg>
        <pc:spChg chg="add">
          <ac:chgData name="kursat ymn" userId="47174fbee67923fe" providerId="LiveId" clId="{8583F488-E28D-4844-A4CA-C79F8BE9FB60}" dt="2022-02-01T20:33:42.780" v="3173" actId="26606"/>
          <ac:spMkLst>
            <pc:docMk/>
            <pc:sldMk cId="4108952025" sldId="492"/>
            <ac:spMk id="9" creationId="{C4E4288A-DFC8-40A2-90E5-70E851A933AD}"/>
          </ac:spMkLst>
        </pc:spChg>
        <pc:spChg chg="add">
          <ac:chgData name="kursat ymn" userId="47174fbee67923fe" providerId="LiveId" clId="{8583F488-E28D-4844-A4CA-C79F8BE9FB60}" dt="2022-02-01T20:33:42.780" v="3173" actId="26606"/>
          <ac:spMkLst>
            <pc:docMk/>
            <pc:sldMk cId="4108952025" sldId="492"/>
            <ac:spMk id="11" creationId="{9AD93FD3-7DF2-4DC8-BD55-8B2EB5F63F2A}"/>
          </ac:spMkLst>
        </pc:spChg>
        <pc:spChg chg="add">
          <ac:chgData name="kursat ymn" userId="47174fbee67923fe" providerId="LiveId" clId="{8583F488-E28D-4844-A4CA-C79F8BE9FB60}" dt="2022-02-01T20:33:42.780" v="3173" actId="26606"/>
          <ac:spMkLst>
            <pc:docMk/>
            <pc:sldMk cId="4108952025" sldId="492"/>
            <ac:spMk id="13" creationId="{956571CF-1434-4180-A385-D4AC63B6269D}"/>
          </ac:spMkLst>
        </pc:spChg>
        <pc:spChg chg="add">
          <ac:chgData name="kursat ymn" userId="47174fbee67923fe" providerId="LiveId" clId="{8583F488-E28D-4844-A4CA-C79F8BE9FB60}" dt="2022-02-01T20:33:42.780" v="3173" actId="26606"/>
          <ac:spMkLst>
            <pc:docMk/>
            <pc:sldMk cId="4108952025" sldId="492"/>
            <ac:spMk id="15" creationId="{19D0EF7D-8D7F-4A18-A68B-92E2D448730D}"/>
          </ac:spMkLst>
        </pc:spChg>
        <pc:grpChg chg="add">
          <ac:chgData name="kursat ymn" userId="47174fbee67923fe" providerId="LiveId" clId="{8583F488-E28D-4844-A4CA-C79F8BE9FB60}" dt="2022-02-01T20:33:42.780" v="3173" actId="26606"/>
          <ac:grpSpMkLst>
            <pc:docMk/>
            <pc:sldMk cId="4108952025" sldId="492"/>
            <ac:grpSpMk id="17" creationId="{C770F868-28FE-4B38-8FC7-E9C841B837FA}"/>
          </ac:grpSpMkLst>
        </pc:grpChg>
        <pc:picChg chg="ord">
          <ac:chgData name="kursat ymn" userId="47174fbee67923fe" providerId="LiveId" clId="{8583F488-E28D-4844-A4CA-C79F8BE9FB60}" dt="2022-02-01T20:33:42.780" v="3173" actId="26606"/>
          <ac:picMkLst>
            <pc:docMk/>
            <pc:sldMk cId="4108952025" sldId="492"/>
            <ac:picMk id="2" creationId="{25A466F7-7863-404E-8B48-6B12A2A84034}"/>
          </ac:picMkLst>
        </pc:picChg>
      </pc:sldChg>
      <pc:sldChg chg="addSp modSp add mod setBg">
        <pc:chgData name="kursat ymn" userId="47174fbee67923fe" providerId="LiveId" clId="{8583F488-E28D-4844-A4CA-C79F8BE9FB60}" dt="2022-02-01T18:24:46.038" v="305" actId="1076"/>
        <pc:sldMkLst>
          <pc:docMk/>
          <pc:sldMk cId="4106905217" sldId="493"/>
        </pc:sldMkLst>
        <pc:spChg chg="add mod ord">
          <ac:chgData name="kursat ymn" userId="47174fbee67923fe" providerId="LiveId" clId="{8583F488-E28D-4844-A4CA-C79F8BE9FB60}" dt="2022-02-01T18:24:46.038" v="305" actId="1076"/>
          <ac:spMkLst>
            <pc:docMk/>
            <pc:sldMk cId="4106905217" sldId="493"/>
            <ac:spMk id="4" creationId="{E838C8D8-B8C6-42B0-A933-8711C72AAB9E}"/>
          </ac:spMkLst>
        </pc:spChg>
        <pc:spChg chg="add">
          <ac:chgData name="kursat ymn" userId="47174fbee67923fe" providerId="LiveId" clId="{8583F488-E28D-4844-A4CA-C79F8BE9FB60}" dt="2022-02-01T18:24:32.961" v="295" actId="26606"/>
          <ac:spMkLst>
            <pc:docMk/>
            <pc:sldMk cId="4106905217" sldId="493"/>
            <ac:spMk id="71" creationId="{6A55A497-810F-4F60-B84E-FDE68ABFE607}"/>
          </ac:spMkLst>
        </pc:spChg>
        <pc:spChg chg="add">
          <ac:chgData name="kursat ymn" userId="47174fbee67923fe" providerId="LiveId" clId="{8583F488-E28D-4844-A4CA-C79F8BE9FB60}" dt="2022-02-01T18:24:32.961" v="295" actId="26606"/>
          <ac:spMkLst>
            <pc:docMk/>
            <pc:sldMk cId="4106905217" sldId="493"/>
            <ac:spMk id="73" creationId="{4B8E30CD-C8AA-4F1D-8997-BAFCF7CE9D90}"/>
          </ac:spMkLst>
        </pc:spChg>
        <pc:spChg chg="add">
          <ac:chgData name="kursat ymn" userId="47174fbee67923fe" providerId="LiveId" clId="{8583F488-E28D-4844-A4CA-C79F8BE9FB60}" dt="2022-02-01T18:24:32.961" v="295" actId="26606"/>
          <ac:spMkLst>
            <pc:docMk/>
            <pc:sldMk cId="4106905217" sldId="493"/>
            <ac:spMk id="75" creationId="{1A2CE4AB-6F16-49A0-9608-1227FF801F2A}"/>
          </ac:spMkLst>
        </pc:spChg>
        <pc:spChg chg="add">
          <ac:chgData name="kursat ymn" userId="47174fbee67923fe" providerId="LiveId" clId="{8583F488-E28D-4844-A4CA-C79F8BE9FB60}" dt="2022-02-01T18:24:32.961" v="295" actId="26606"/>
          <ac:spMkLst>
            <pc:docMk/>
            <pc:sldMk cId="4106905217" sldId="493"/>
            <ac:spMk id="77" creationId="{50C6CE2B-DD6C-4EBC-9E38-2FCF23E93A99}"/>
          </ac:spMkLst>
        </pc:spChg>
        <pc:spChg chg="add">
          <ac:chgData name="kursat ymn" userId="47174fbee67923fe" providerId="LiveId" clId="{8583F488-E28D-4844-A4CA-C79F8BE9FB60}" dt="2022-02-01T18:24:32.961" v="295" actId="26606"/>
          <ac:spMkLst>
            <pc:docMk/>
            <pc:sldMk cId="4106905217" sldId="493"/>
            <ac:spMk id="79" creationId="{2C8B90EA-01BD-4358-9BD4-801A57B98844}"/>
          </ac:spMkLst>
        </pc:spChg>
        <pc:picChg chg="ord">
          <ac:chgData name="kursat ymn" userId="47174fbee67923fe" providerId="LiveId" clId="{8583F488-E28D-4844-A4CA-C79F8BE9FB60}" dt="2022-02-01T18:24:32.961" v="295" actId="26606"/>
          <ac:picMkLst>
            <pc:docMk/>
            <pc:sldMk cId="4106905217" sldId="493"/>
            <ac:picMk id="2" creationId="{25A466F7-7863-404E-8B48-6B12A2A84034}"/>
          </ac:picMkLst>
        </pc:picChg>
        <pc:picChg chg="add mod">
          <ac:chgData name="kursat ymn" userId="47174fbee67923fe" providerId="LiveId" clId="{8583F488-E28D-4844-A4CA-C79F8BE9FB60}" dt="2022-02-01T18:24:32.961" v="295" actId="26606"/>
          <ac:picMkLst>
            <pc:docMk/>
            <pc:sldMk cId="4106905217" sldId="493"/>
            <ac:picMk id="4098" creationId="{54F806F3-3790-437A-AC75-175E8AE7526F}"/>
          </ac:picMkLst>
        </pc:picChg>
      </pc:sldChg>
      <pc:sldChg chg="addSp delSp modSp add mod setBg">
        <pc:chgData name="kursat ymn" userId="47174fbee67923fe" providerId="LiveId" clId="{8583F488-E28D-4844-A4CA-C79F8BE9FB60}" dt="2022-02-01T18:34:05.386" v="363" actId="1076"/>
        <pc:sldMkLst>
          <pc:docMk/>
          <pc:sldMk cId="2158318192" sldId="494"/>
        </pc:sldMkLst>
        <pc:spChg chg="add mod ord">
          <ac:chgData name="kursat ymn" userId="47174fbee67923fe" providerId="LiveId" clId="{8583F488-E28D-4844-A4CA-C79F8BE9FB60}" dt="2022-02-01T18:33:58.712" v="362" actId="14100"/>
          <ac:spMkLst>
            <pc:docMk/>
            <pc:sldMk cId="2158318192" sldId="494"/>
            <ac:spMk id="4" creationId="{7F157E31-CD0B-4AAC-8120-9353E7200077}"/>
          </ac:spMkLst>
        </pc:spChg>
        <pc:spChg chg="add del">
          <ac:chgData name="kursat ymn" userId="47174fbee67923fe" providerId="LiveId" clId="{8583F488-E28D-4844-A4CA-C79F8BE9FB60}" dt="2022-02-01T18:32:25.740" v="346" actId="26606"/>
          <ac:spMkLst>
            <pc:docMk/>
            <pc:sldMk cId="2158318192" sldId="494"/>
            <ac:spMk id="10" creationId="{CEB41C5C-0F34-4DDA-9D7C-5E717F35F60C}"/>
          </ac:spMkLst>
        </pc:spChg>
        <pc:spChg chg="add del">
          <ac:chgData name="kursat ymn" userId="47174fbee67923fe" providerId="LiveId" clId="{8583F488-E28D-4844-A4CA-C79F8BE9FB60}" dt="2022-02-01T18:32:47.921" v="348" actId="26606"/>
          <ac:spMkLst>
            <pc:docMk/>
            <pc:sldMk cId="2158318192" sldId="494"/>
            <ac:spMk id="14" creationId="{04812C46-200A-4DEB-A05E-3ED6C68C2387}"/>
          </ac:spMkLst>
        </pc:spChg>
        <pc:spChg chg="add del">
          <ac:chgData name="kursat ymn" userId="47174fbee67923fe" providerId="LiveId" clId="{8583F488-E28D-4844-A4CA-C79F8BE9FB60}" dt="2022-02-01T18:32:47.921" v="348" actId="26606"/>
          <ac:spMkLst>
            <pc:docMk/>
            <pc:sldMk cId="2158318192" sldId="494"/>
            <ac:spMk id="15" creationId="{16BF4F81-CE79-4A24-860D-9959FF7162FB}"/>
          </ac:spMkLst>
        </pc:spChg>
        <pc:spChg chg="add del">
          <ac:chgData name="kursat ymn" userId="47174fbee67923fe" providerId="LiveId" clId="{8583F488-E28D-4844-A4CA-C79F8BE9FB60}" dt="2022-02-01T18:33:52.665" v="357" actId="26606"/>
          <ac:spMkLst>
            <pc:docMk/>
            <pc:sldMk cId="2158318192" sldId="494"/>
            <ac:spMk id="17" creationId="{CEB41C5C-0F34-4DDA-9D7C-5E717F35F60C}"/>
          </ac:spMkLst>
        </pc:spChg>
        <pc:spChg chg="add">
          <ac:chgData name="kursat ymn" userId="47174fbee67923fe" providerId="LiveId" clId="{8583F488-E28D-4844-A4CA-C79F8BE9FB60}" dt="2022-02-01T18:33:52.665" v="357" actId="26606"/>
          <ac:spMkLst>
            <pc:docMk/>
            <pc:sldMk cId="2158318192" sldId="494"/>
            <ac:spMk id="71" creationId="{42A5316D-ED2F-4F89-B4B4-8D9240B1A348}"/>
          </ac:spMkLst>
        </pc:spChg>
        <pc:picChg chg="mod ord">
          <ac:chgData name="kursat ymn" userId="47174fbee67923fe" providerId="LiveId" clId="{8583F488-E28D-4844-A4CA-C79F8BE9FB60}" dt="2022-02-01T18:34:05.386" v="363" actId="1076"/>
          <ac:picMkLst>
            <pc:docMk/>
            <pc:sldMk cId="2158318192" sldId="494"/>
            <ac:picMk id="2" creationId="{25A466F7-7863-404E-8B48-6B12A2A84034}"/>
          </ac:picMkLst>
        </pc:picChg>
        <pc:picChg chg="add del mod">
          <ac:chgData name="kursat ymn" userId="47174fbee67923fe" providerId="LiveId" clId="{8583F488-E28D-4844-A4CA-C79F8BE9FB60}" dt="2022-02-01T18:33:46.760" v="354" actId="478"/>
          <ac:picMkLst>
            <pc:docMk/>
            <pc:sldMk cId="2158318192" sldId="494"/>
            <ac:picMk id="5" creationId="{5D9823C9-B198-4150-A6D8-1B27429BFEE4}"/>
          </ac:picMkLst>
        </pc:picChg>
        <pc:picChg chg="add mod ord">
          <ac:chgData name="kursat ymn" userId="47174fbee67923fe" providerId="LiveId" clId="{8583F488-E28D-4844-A4CA-C79F8BE9FB60}" dt="2022-02-01T18:33:52.665" v="357" actId="26606"/>
          <ac:picMkLst>
            <pc:docMk/>
            <pc:sldMk cId="2158318192" sldId="494"/>
            <ac:picMk id="4098" creationId="{635FE02C-0984-4236-BFA8-43401F270635}"/>
          </ac:picMkLst>
        </pc:picChg>
        <pc:cxnChg chg="add del">
          <ac:chgData name="kursat ymn" userId="47174fbee67923fe" providerId="LiveId" clId="{8583F488-E28D-4844-A4CA-C79F8BE9FB60}" dt="2022-02-01T18:32:25.740" v="346" actId="26606"/>
          <ac:cxnSpMkLst>
            <pc:docMk/>
            <pc:sldMk cId="2158318192" sldId="494"/>
            <ac:cxnSpMk id="12" creationId="{57E1E5E6-F385-4E9C-B201-BA5BDE5CAD52}"/>
          </ac:cxnSpMkLst>
        </pc:cxnChg>
      </pc:sldChg>
      <pc:sldChg chg="addSp modSp add mod setBg">
        <pc:chgData name="kursat ymn" userId="47174fbee67923fe" providerId="LiveId" clId="{8583F488-E28D-4844-A4CA-C79F8BE9FB60}" dt="2022-02-01T18:34:54.347" v="367" actId="403"/>
        <pc:sldMkLst>
          <pc:docMk/>
          <pc:sldMk cId="3935238469" sldId="495"/>
        </pc:sldMkLst>
        <pc:spChg chg="add mod ord">
          <ac:chgData name="kursat ymn" userId="47174fbee67923fe" providerId="LiveId" clId="{8583F488-E28D-4844-A4CA-C79F8BE9FB60}" dt="2022-02-01T18:34:54.347" v="367" actId="403"/>
          <ac:spMkLst>
            <pc:docMk/>
            <pc:sldMk cId="3935238469" sldId="495"/>
            <ac:spMk id="4" creationId="{A250977B-3CA3-48AC-B583-61FCEC5EE212}"/>
          </ac:spMkLst>
        </pc:spChg>
        <pc:spChg chg="add">
          <ac:chgData name="kursat ymn" userId="47174fbee67923fe" providerId="LiveId" clId="{8583F488-E28D-4844-A4CA-C79F8BE9FB60}" dt="2022-02-01T18:34:48.491" v="365" actId="26606"/>
          <ac:spMkLst>
            <pc:docMk/>
            <pc:sldMk cId="3935238469" sldId="495"/>
            <ac:spMk id="71" creationId="{577D1452-F0B7-431E-9A24-D3F7103D8510}"/>
          </ac:spMkLst>
        </pc:spChg>
        <pc:spChg chg="add">
          <ac:chgData name="kursat ymn" userId="47174fbee67923fe" providerId="LiveId" clId="{8583F488-E28D-4844-A4CA-C79F8BE9FB60}" dt="2022-02-01T18:34:48.491" v="365" actId="26606"/>
          <ac:spMkLst>
            <pc:docMk/>
            <pc:sldMk cId="3935238469" sldId="495"/>
            <ac:spMk id="73" creationId="{A660F4F9-5DF5-4F15-BE6A-CD8648BB1148}"/>
          </ac:spMkLst>
        </pc:spChg>
        <pc:picChg chg="ord">
          <ac:chgData name="kursat ymn" userId="47174fbee67923fe" providerId="LiveId" clId="{8583F488-E28D-4844-A4CA-C79F8BE9FB60}" dt="2022-02-01T18:34:48.491" v="365" actId="26606"/>
          <ac:picMkLst>
            <pc:docMk/>
            <pc:sldMk cId="3935238469" sldId="495"/>
            <ac:picMk id="2" creationId="{25A466F7-7863-404E-8B48-6B12A2A84034}"/>
          </ac:picMkLst>
        </pc:picChg>
        <pc:picChg chg="add mod">
          <ac:chgData name="kursat ymn" userId="47174fbee67923fe" providerId="LiveId" clId="{8583F488-E28D-4844-A4CA-C79F8BE9FB60}" dt="2022-02-01T18:34:48.491" v="365" actId="26606"/>
          <ac:picMkLst>
            <pc:docMk/>
            <pc:sldMk cId="3935238469" sldId="495"/>
            <ac:picMk id="5122" creationId="{62EF454E-11C3-498D-8A9B-3FB85293D3A3}"/>
          </ac:picMkLst>
        </pc:picChg>
      </pc:sldChg>
      <pc:sldChg chg="addSp modSp add mod setBg">
        <pc:chgData name="kursat ymn" userId="47174fbee67923fe" providerId="LiveId" clId="{8583F488-E28D-4844-A4CA-C79F8BE9FB60}" dt="2022-02-01T18:36:02.136" v="372" actId="27614"/>
        <pc:sldMkLst>
          <pc:docMk/>
          <pc:sldMk cId="1288851757" sldId="496"/>
        </pc:sldMkLst>
        <pc:spChg chg="add mod ord">
          <ac:chgData name="kursat ymn" userId="47174fbee67923fe" providerId="LiveId" clId="{8583F488-E28D-4844-A4CA-C79F8BE9FB60}" dt="2022-02-01T18:36:00.864" v="371" actId="2710"/>
          <ac:spMkLst>
            <pc:docMk/>
            <pc:sldMk cId="1288851757" sldId="496"/>
            <ac:spMk id="4" creationId="{C11979F7-13C9-47F8-A595-6D469651B28A}"/>
          </ac:spMkLst>
        </pc:spChg>
        <pc:spChg chg="add">
          <ac:chgData name="kursat ymn" userId="47174fbee67923fe" providerId="LiveId" clId="{8583F488-E28D-4844-A4CA-C79F8BE9FB60}" dt="2022-02-01T18:35:58.371" v="370" actId="26606"/>
          <ac:spMkLst>
            <pc:docMk/>
            <pc:sldMk cId="1288851757" sldId="496"/>
            <ac:spMk id="71" creationId="{C95B82D5-A8BB-45BF-BED8-C7B206892100}"/>
          </ac:spMkLst>
        </pc:spChg>
        <pc:spChg chg="add">
          <ac:chgData name="kursat ymn" userId="47174fbee67923fe" providerId="LiveId" clId="{8583F488-E28D-4844-A4CA-C79F8BE9FB60}" dt="2022-02-01T18:35:58.371" v="370" actId="26606"/>
          <ac:spMkLst>
            <pc:docMk/>
            <pc:sldMk cId="1288851757" sldId="496"/>
            <ac:spMk id="73" creationId="{296C61EC-FBF4-4216-BE67-6C864D30A01C}"/>
          </ac:spMkLst>
        </pc:spChg>
        <pc:picChg chg="ord">
          <ac:chgData name="kursat ymn" userId="47174fbee67923fe" providerId="LiveId" clId="{8583F488-E28D-4844-A4CA-C79F8BE9FB60}" dt="2022-02-01T18:35:58.371" v="370" actId="26606"/>
          <ac:picMkLst>
            <pc:docMk/>
            <pc:sldMk cId="1288851757" sldId="496"/>
            <ac:picMk id="2" creationId="{25A466F7-7863-404E-8B48-6B12A2A84034}"/>
          </ac:picMkLst>
        </pc:picChg>
        <pc:picChg chg="add mod">
          <ac:chgData name="kursat ymn" userId="47174fbee67923fe" providerId="LiveId" clId="{8583F488-E28D-4844-A4CA-C79F8BE9FB60}" dt="2022-02-01T18:36:02.136" v="372" actId="27614"/>
          <ac:picMkLst>
            <pc:docMk/>
            <pc:sldMk cId="1288851757" sldId="496"/>
            <ac:picMk id="6" creationId="{551A223F-88D2-47B1-85BF-7889CDFE7803}"/>
          </ac:picMkLst>
        </pc:picChg>
        <pc:picChg chg="add mod">
          <ac:chgData name="kursat ymn" userId="47174fbee67923fe" providerId="LiveId" clId="{8583F488-E28D-4844-A4CA-C79F8BE9FB60}" dt="2022-02-01T18:35:58.371" v="370" actId="26606"/>
          <ac:picMkLst>
            <pc:docMk/>
            <pc:sldMk cId="1288851757" sldId="496"/>
            <ac:picMk id="6146" creationId="{B97F2BCA-97D6-4E86-B9B1-9FFCB5808FD9}"/>
          </ac:picMkLst>
        </pc:picChg>
      </pc:sldChg>
      <pc:sldChg chg="addSp modSp add mod setBg">
        <pc:chgData name="kursat ymn" userId="47174fbee67923fe" providerId="LiveId" clId="{8583F488-E28D-4844-A4CA-C79F8BE9FB60}" dt="2022-02-01T18:50:28.649" v="404" actId="1076"/>
        <pc:sldMkLst>
          <pc:docMk/>
          <pc:sldMk cId="1998904568" sldId="497"/>
        </pc:sldMkLst>
        <pc:spChg chg="add mod">
          <ac:chgData name="kursat ymn" userId="47174fbee67923fe" providerId="LiveId" clId="{8583F488-E28D-4844-A4CA-C79F8BE9FB60}" dt="2022-02-01T18:50:28.649" v="404" actId="1076"/>
          <ac:spMkLst>
            <pc:docMk/>
            <pc:sldMk cId="1998904568" sldId="497"/>
            <ac:spMk id="4" creationId="{3FCCC74F-4120-48FB-907A-B65952064A74}"/>
          </ac:spMkLst>
        </pc:spChg>
        <pc:spChg chg="add">
          <ac:chgData name="kursat ymn" userId="47174fbee67923fe" providerId="LiveId" clId="{8583F488-E28D-4844-A4CA-C79F8BE9FB60}" dt="2022-02-01T18:50:16.866" v="396" actId="26606"/>
          <ac:spMkLst>
            <pc:docMk/>
            <pc:sldMk cId="1998904568" sldId="497"/>
            <ac:spMk id="71" creationId="{B5FA7C47-B7C1-4D2E-AB49-ED23BA34BA83}"/>
          </ac:spMkLst>
        </pc:spChg>
        <pc:spChg chg="add">
          <ac:chgData name="kursat ymn" userId="47174fbee67923fe" providerId="LiveId" clId="{8583F488-E28D-4844-A4CA-C79F8BE9FB60}" dt="2022-02-01T18:50:16.866" v="396" actId="26606"/>
          <ac:spMkLst>
            <pc:docMk/>
            <pc:sldMk cId="1998904568" sldId="497"/>
            <ac:spMk id="73" creationId="{596EE156-ABF1-4329-A6BA-03B4254E0877}"/>
          </ac:spMkLst>
        </pc:spChg>
        <pc:spChg chg="add">
          <ac:chgData name="kursat ymn" userId="47174fbee67923fe" providerId="LiveId" clId="{8583F488-E28D-4844-A4CA-C79F8BE9FB60}" dt="2022-02-01T18:50:16.866" v="396" actId="26606"/>
          <ac:spMkLst>
            <pc:docMk/>
            <pc:sldMk cId="1998904568" sldId="497"/>
            <ac:spMk id="75" creationId="{19B9933F-AAB3-444A-8BB5-9CA194A8BC63}"/>
          </ac:spMkLst>
        </pc:spChg>
        <pc:spChg chg="add">
          <ac:chgData name="kursat ymn" userId="47174fbee67923fe" providerId="LiveId" clId="{8583F488-E28D-4844-A4CA-C79F8BE9FB60}" dt="2022-02-01T18:50:16.866" v="396" actId="26606"/>
          <ac:spMkLst>
            <pc:docMk/>
            <pc:sldMk cId="1998904568" sldId="497"/>
            <ac:spMk id="77" creationId="{7D20183A-0B1D-4A1F-89B1-ADBEDBC6E54E}"/>
          </ac:spMkLst>
        </pc:spChg>
        <pc:spChg chg="add">
          <ac:chgData name="kursat ymn" userId="47174fbee67923fe" providerId="LiveId" clId="{8583F488-E28D-4844-A4CA-C79F8BE9FB60}" dt="2022-02-01T18:50:16.866" v="396" actId="26606"/>
          <ac:spMkLst>
            <pc:docMk/>
            <pc:sldMk cId="1998904568" sldId="497"/>
            <ac:spMk id="79" creationId="{131031D3-26CD-4214-A9A4-5857EFA15A0C}"/>
          </ac:spMkLst>
        </pc:spChg>
        <pc:picChg chg="ord">
          <ac:chgData name="kursat ymn" userId="47174fbee67923fe" providerId="LiveId" clId="{8583F488-E28D-4844-A4CA-C79F8BE9FB60}" dt="2022-02-01T18:50:16.866" v="396" actId="26606"/>
          <ac:picMkLst>
            <pc:docMk/>
            <pc:sldMk cId="1998904568" sldId="497"/>
            <ac:picMk id="2" creationId="{25A466F7-7863-404E-8B48-6B12A2A84034}"/>
          </ac:picMkLst>
        </pc:picChg>
        <pc:picChg chg="add mod">
          <ac:chgData name="kursat ymn" userId="47174fbee67923fe" providerId="LiveId" clId="{8583F488-E28D-4844-A4CA-C79F8BE9FB60}" dt="2022-02-01T18:50:16.866" v="396" actId="26606"/>
          <ac:picMkLst>
            <pc:docMk/>
            <pc:sldMk cId="1998904568" sldId="497"/>
            <ac:picMk id="10242" creationId="{7CBD531A-383D-4F0C-9EB0-57AFD5C1181D}"/>
          </ac:picMkLst>
        </pc:picChg>
      </pc:sldChg>
      <pc:sldChg chg="delSp add del setBg delDesignElem">
        <pc:chgData name="kursat ymn" userId="47174fbee67923fe" providerId="LiveId" clId="{8583F488-E28D-4844-A4CA-C79F8BE9FB60}" dt="2022-02-01T18:24:11.645" v="294" actId="47"/>
        <pc:sldMkLst>
          <pc:docMk/>
          <pc:sldMk cId="3821378757" sldId="497"/>
        </pc:sldMkLst>
        <pc:spChg chg="del">
          <ac:chgData name="kursat ymn" userId="47174fbee67923fe" providerId="LiveId" clId="{8583F488-E28D-4844-A4CA-C79F8BE9FB60}" dt="2022-02-01T18:24:01.511" v="293"/>
          <ac:spMkLst>
            <pc:docMk/>
            <pc:sldMk cId="3821378757" sldId="497"/>
            <ac:spMk id="71" creationId="{33CD251C-A887-4D2F-925B-FC097198538B}"/>
          </ac:spMkLst>
        </pc:spChg>
        <pc:spChg chg="del">
          <ac:chgData name="kursat ymn" userId="47174fbee67923fe" providerId="LiveId" clId="{8583F488-E28D-4844-A4CA-C79F8BE9FB60}" dt="2022-02-01T18:24:01.511" v="293"/>
          <ac:spMkLst>
            <pc:docMk/>
            <pc:sldMk cId="3821378757" sldId="497"/>
            <ac:spMk id="73" creationId="{B19D093C-27FB-4032-B282-42C4563F257C}"/>
          </ac:spMkLst>
        </pc:spChg>
        <pc:grpChg chg="del">
          <ac:chgData name="kursat ymn" userId="47174fbee67923fe" providerId="LiveId" clId="{8583F488-E28D-4844-A4CA-C79F8BE9FB60}" dt="2022-02-01T18:24:01.511" v="293"/>
          <ac:grpSpMkLst>
            <pc:docMk/>
            <pc:sldMk cId="3821378757" sldId="497"/>
            <ac:grpSpMk id="75" creationId="{35EE815E-1BD3-4777-B652-6D98825BF66B}"/>
          </ac:grpSpMkLst>
        </pc:grpChg>
      </pc:sldChg>
      <pc:sldChg chg="addSp delSp modSp add mod ord setBg">
        <pc:chgData name="kursat ymn" userId="47174fbee67923fe" providerId="LiveId" clId="{8583F488-E28D-4844-A4CA-C79F8BE9FB60}" dt="2022-02-01T18:48:15.806" v="394" actId="26606"/>
        <pc:sldMkLst>
          <pc:docMk/>
          <pc:sldMk cId="963813753" sldId="498"/>
        </pc:sldMkLst>
        <pc:spChg chg="add mod ord">
          <ac:chgData name="kursat ymn" userId="47174fbee67923fe" providerId="LiveId" clId="{8583F488-E28D-4844-A4CA-C79F8BE9FB60}" dt="2022-02-01T18:48:15.806" v="394" actId="26606"/>
          <ac:spMkLst>
            <pc:docMk/>
            <pc:sldMk cId="963813753" sldId="498"/>
            <ac:spMk id="4" creationId="{FAE7D122-1749-4E73-9A4D-FCA92B8C0609}"/>
          </ac:spMkLst>
        </pc:spChg>
        <pc:spChg chg="add del">
          <ac:chgData name="kursat ymn" userId="47174fbee67923fe" providerId="LiveId" clId="{8583F488-E28D-4844-A4CA-C79F8BE9FB60}" dt="2022-02-01T18:48:12.660" v="391" actId="26606"/>
          <ac:spMkLst>
            <pc:docMk/>
            <pc:sldMk cId="963813753" sldId="498"/>
            <ac:spMk id="75" creationId="{F88DA1F7-243F-4238-B2E5-D9BC0A53C2D9}"/>
          </ac:spMkLst>
        </pc:spChg>
        <pc:spChg chg="add del">
          <ac:chgData name="kursat ymn" userId="47174fbee67923fe" providerId="LiveId" clId="{8583F488-E28D-4844-A4CA-C79F8BE9FB60}" dt="2022-02-01T18:48:12.660" v="391" actId="26606"/>
          <ac:spMkLst>
            <pc:docMk/>
            <pc:sldMk cId="963813753" sldId="498"/>
            <ac:spMk id="77" creationId="{A7FC5E3B-10AB-47E5-A8FC-14E8B42CE5A1}"/>
          </ac:spMkLst>
        </pc:spChg>
        <pc:spChg chg="add del">
          <ac:chgData name="kursat ymn" userId="47174fbee67923fe" providerId="LiveId" clId="{8583F488-E28D-4844-A4CA-C79F8BE9FB60}" dt="2022-02-01T18:48:15.806" v="393" actId="26606"/>
          <ac:spMkLst>
            <pc:docMk/>
            <pc:sldMk cId="963813753" sldId="498"/>
            <ac:spMk id="9224" creationId="{2ABE1108-6423-4E53-85A1-817683043C77}"/>
          </ac:spMkLst>
        </pc:spChg>
        <pc:spChg chg="add">
          <ac:chgData name="kursat ymn" userId="47174fbee67923fe" providerId="LiveId" clId="{8583F488-E28D-4844-A4CA-C79F8BE9FB60}" dt="2022-02-01T18:48:15.806" v="394" actId="26606"/>
          <ac:spMkLst>
            <pc:docMk/>
            <pc:sldMk cId="963813753" sldId="498"/>
            <ac:spMk id="9226" creationId="{799709F6-819A-4A9B-B299-52B516DA202B}"/>
          </ac:spMkLst>
        </pc:spChg>
        <pc:grpChg chg="add">
          <ac:chgData name="kursat ymn" userId="47174fbee67923fe" providerId="LiveId" clId="{8583F488-E28D-4844-A4CA-C79F8BE9FB60}" dt="2022-02-01T18:48:15.806" v="394" actId="26606"/>
          <ac:grpSpMkLst>
            <pc:docMk/>
            <pc:sldMk cId="963813753" sldId="498"/>
            <ac:grpSpMk id="9227" creationId="{DE956BBB-7B91-4BF1-8CC5-4F1F5C3E0947}"/>
          </ac:grpSpMkLst>
        </pc:grpChg>
        <pc:picChg chg="ord">
          <ac:chgData name="kursat ymn" userId="47174fbee67923fe" providerId="LiveId" clId="{8583F488-E28D-4844-A4CA-C79F8BE9FB60}" dt="2022-02-01T18:48:15.806" v="394" actId="26606"/>
          <ac:picMkLst>
            <pc:docMk/>
            <pc:sldMk cId="963813753" sldId="498"/>
            <ac:picMk id="2" creationId="{25A466F7-7863-404E-8B48-6B12A2A84034}"/>
          </ac:picMkLst>
        </pc:picChg>
        <pc:picChg chg="add mod">
          <ac:chgData name="kursat ymn" userId="47174fbee67923fe" providerId="LiveId" clId="{8583F488-E28D-4844-A4CA-C79F8BE9FB60}" dt="2022-02-01T18:48:15.806" v="394" actId="26606"/>
          <ac:picMkLst>
            <pc:docMk/>
            <pc:sldMk cId="963813753" sldId="498"/>
            <ac:picMk id="9218" creationId="{1A80DCE8-1B7F-4E8D-B411-35DBA5DE56C0}"/>
          </ac:picMkLst>
        </pc:picChg>
        <pc:picChg chg="add mod ord">
          <ac:chgData name="kursat ymn" userId="47174fbee67923fe" providerId="LiveId" clId="{8583F488-E28D-4844-A4CA-C79F8BE9FB60}" dt="2022-02-01T18:48:15.806" v="394" actId="26606"/>
          <ac:picMkLst>
            <pc:docMk/>
            <pc:sldMk cId="963813753" sldId="498"/>
            <ac:picMk id="9220" creationId="{E2653DBD-1B89-432D-89F4-6E95BBFE3396}"/>
          </ac:picMkLst>
        </pc:picChg>
        <pc:picChg chg="add mod">
          <ac:chgData name="kursat ymn" userId="47174fbee67923fe" providerId="LiveId" clId="{8583F488-E28D-4844-A4CA-C79F8BE9FB60}" dt="2022-02-01T18:48:15.806" v="394" actId="26606"/>
          <ac:picMkLst>
            <pc:docMk/>
            <pc:sldMk cId="963813753" sldId="498"/>
            <ac:picMk id="9222" creationId="{534C1085-F1A6-43E3-86DB-0F48BE68286D}"/>
          </ac:picMkLst>
        </pc:picChg>
      </pc:sldChg>
      <pc:sldChg chg="addSp modSp add mod setBg">
        <pc:chgData name="kursat ymn" userId="47174fbee67923fe" providerId="LiveId" clId="{8583F488-E28D-4844-A4CA-C79F8BE9FB60}" dt="2022-02-01T19:04:21.350" v="458" actId="1076"/>
        <pc:sldMkLst>
          <pc:docMk/>
          <pc:sldMk cId="2136067717" sldId="499"/>
        </pc:sldMkLst>
        <pc:spChg chg="mod">
          <ac:chgData name="kursat ymn" userId="47174fbee67923fe" providerId="LiveId" clId="{8583F488-E28D-4844-A4CA-C79F8BE9FB60}" dt="2022-02-01T19:04:21.350" v="458" actId="1076"/>
          <ac:spMkLst>
            <pc:docMk/>
            <pc:sldMk cId="2136067717" sldId="499"/>
            <ac:spMk id="4" creationId="{1C74AA18-F7E8-4F6B-8852-B23EA7612065}"/>
          </ac:spMkLst>
        </pc:spChg>
        <pc:spChg chg="add">
          <ac:chgData name="kursat ymn" userId="47174fbee67923fe" providerId="LiveId" clId="{8583F488-E28D-4844-A4CA-C79F8BE9FB60}" dt="2022-02-01T19:04:08.122" v="449" actId="26606"/>
          <ac:spMkLst>
            <pc:docMk/>
            <pc:sldMk cId="2136067717" sldId="499"/>
            <ac:spMk id="71" creationId="{5E39A796-BE83-48B1-B33F-35C4A32AAB57}"/>
          </ac:spMkLst>
        </pc:spChg>
        <pc:spChg chg="add">
          <ac:chgData name="kursat ymn" userId="47174fbee67923fe" providerId="LiveId" clId="{8583F488-E28D-4844-A4CA-C79F8BE9FB60}" dt="2022-02-01T19:04:08.122" v="449" actId="26606"/>
          <ac:spMkLst>
            <pc:docMk/>
            <pc:sldMk cId="2136067717" sldId="499"/>
            <ac:spMk id="73" creationId="{72F84B47-E267-4194-8194-831DB7B5547F}"/>
          </ac:spMkLst>
        </pc:spChg>
        <pc:picChg chg="ord">
          <ac:chgData name="kursat ymn" userId="47174fbee67923fe" providerId="LiveId" clId="{8583F488-E28D-4844-A4CA-C79F8BE9FB60}" dt="2022-02-01T19:04:08.122" v="449" actId="26606"/>
          <ac:picMkLst>
            <pc:docMk/>
            <pc:sldMk cId="2136067717" sldId="499"/>
            <ac:picMk id="2" creationId="{25A466F7-7863-404E-8B48-6B12A2A84034}"/>
          </ac:picMkLst>
        </pc:picChg>
        <pc:picChg chg="add mod">
          <ac:chgData name="kursat ymn" userId="47174fbee67923fe" providerId="LiveId" clId="{8583F488-E28D-4844-A4CA-C79F8BE9FB60}" dt="2022-02-01T19:04:08.122" v="449" actId="26606"/>
          <ac:picMkLst>
            <pc:docMk/>
            <pc:sldMk cId="2136067717" sldId="499"/>
            <ac:picMk id="13314" creationId="{3FD8F678-0CBA-482D-8CC9-C94311D63B77}"/>
          </ac:picMkLst>
        </pc:picChg>
      </pc:sldChg>
      <pc:sldChg chg="addSp delSp modSp add mod">
        <pc:chgData name="kursat ymn" userId="47174fbee67923fe" providerId="LiveId" clId="{8583F488-E28D-4844-A4CA-C79F8BE9FB60}" dt="2022-02-01T20:29:35.723" v="3152" actId="2710"/>
        <pc:sldMkLst>
          <pc:docMk/>
          <pc:sldMk cId="3515690506" sldId="500"/>
        </pc:sldMkLst>
        <pc:spChg chg="del mod">
          <ac:chgData name="kursat ymn" userId="47174fbee67923fe" providerId="LiveId" clId="{8583F488-E28D-4844-A4CA-C79F8BE9FB60}" dt="2022-02-01T20:29:04.863" v="3138" actId="478"/>
          <ac:spMkLst>
            <pc:docMk/>
            <pc:sldMk cId="3515690506" sldId="500"/>
            <ac:spMk id="5" creationId="{7871E703-7455-49B3-8E97-B9830A216BD4}"/>
          </ac:spMkLst>
        </pc:spChg>
        <pc:spChg chg="add mod">
          <ac:chgData name="kursat ymn" userId="47174fbee67923fe" providerId="LiveId" clId="{8583F488-E28D-4844-A4CA-C79F8BE9FB60}" dt="2022-02-01T20:29:35.723" v="3152" actId="2710"/>
          <ac:spMkLst>
            <pc:docMk/>
            <pc:sldMk cId="3515690506" sldId="500"/>
            <ac:spMk id="9" creationId="{0065F89B-06DF-4374-9867-149AE26E9DD0}"/>
          </ac:spMkLst>
        </pc:spChg>
      </pc:sldChg>
      <pc:sldChg chg="delSp modSp add mod setBg modAnim delDesignElem">
        <pc:chgData name="kursat ymn" userId="47174fbee67923fe" providerId="LiveId" clId="{8583F488-E28D-4844-A4CA-C79F8BE9FB60}" dt="2022-02-01T20:09:17.635" v="1685"/>
        <pc:sldMkLst>
          <pc:docMk/>
          <pc:sldMk cId="185968323" sldId="501"/>
        </pc:sldMkLst>
        <pc:spChg chg="mod">
          <ac:chgData name="kursat ymn" userId="47174fbee67923fe" providerId="LiveId" clId="{8583F488-E28D-4844-A4CA-C79F8BE9FB60}" dt="2022-02-01T20:07:21.870" v="1503" actId="1076"/>
          <ac:spMkLst>
            <pc:docMk/>
            <pc:sldMk cId="185968323" sldId="501"/>
            <ac:spMk id="5" creationId="{7871E703-7455-49B3-8E97-B9830A216BD4}"/>
          </ac:spMkLst>
        </pc:spChg>
        <pc:spChg chg="del">
          <ac:chgData name="kursat ymn" userId="47174fbee67923fe" providerId="LiveId" clId="{8583F488-E28D-4844-A4CA-C79F8BE9FB60}" dt="2022-02-01T20:01:11.303" v="1301"/>
          <ac:spMkLst>
            <pc:docMk/>
            <pc:sldMk cId="185968323" sldId="501"/>
            <ac:spMk id="146" creationId="{C7FA33FF-088D-4F16-95A2-2C64D353DEA8}"/>
          </ac:spMkLst>
        </pc:spChg>
        <pc:spChg chg="del">
          <ac:chgData name="kursat ymn" userId="47174fbee67923fe" providerId="LiveId" clId="{8583F488-E28D-4844-A4CA-C79F8BE9FB60}" dt="2022-02-01T20:01:11.303" v="1301"/>
          <ac:spMkLst>
            <pc:docMk/>
            <pc:sldMk cId="185968323" sldId="501"/>
            <ac:spMk id="148" creationId="{A376EFB1-01CF-419F-ABF1-2AF02BBFCBD1}"/>
          </ac:spMkLst>
        </pc:spChg>
        <pc:spChg chg="del">
          <ac:chgData name="kursat ymn" userId="47174fbee67923fe" providerId="LiveId" clId="{8583F488-E28D-4844-A4CA-C79F8BE9FB60}" dt="2022-02-01T20:01:11.303" v="1301"/>
          <ac:spMkLst>
            <pc:docMk/>
            <pc:sldMk cId="185968323" sldId="501"/>
            <ac:spMk id="150" creationId="{FF9DEA15-78BD-4750-AA18-B9F28A6D5AB8}"/>
          </ac:spMkLst>
        </pc:spChg>
      </pc:sldChg>
      <pc:sldChg chg="delSp modSp add mod setBg modAnim delDesignElem">
        <pc:chgData name="kursat ymn" userId="47174fbee67923fe" providerId="LiveId" clId="{8583F488-E28D-4844-A4CA-C79F8BE9FB60}" dt="2022-02-01T20:09:33.954" v="1686"/>
        <pc:sldMkLst>
          <pc:docMk/>
          <pc:sldMk cId="2970321505" sldId="502"/>
        </pc:sldMkLst>
        <pc:spChg chg="mod">
          <ac:chgData name="kursat ymn" userId="47174fbee67923fe" providerId="LiveId" clId="{8583F488-E28D-4844-A4CA-C79F8BE9FB60}" dt="2022-02-01T20:08:33.438" v="1682" actId="20577"/>
          <ac:spMkLst>
            <pc:docMk/>
            <pc:sldMk cId="2970321505" sldId="502"/>
            <ac:spMk id="5" creationId="{7871E703-7455-49B3-8E97-B9830A216BD4}"/>
          </ac:spMkLst>
        </pc:spChg>
        <pc:spChg chg="del">
          <ac:chgData name="kursat ymn" userId="47174fbee67923fe" providerId="LiveId" clId="{8583F488-E28D-4844-A4CA-C79F8BE9FB60}" dt="2022-02-01T20:07:25.334" v="1505"/>
          <ac:spMkLst>
            <pc:docMk/>
            <pc:sldMk cId="2970321505" sldId="502"/>
            <ac:spMk id="146" creationId="{C7FA33FF-088D-4F16-95A2-2C64D353DEA8}"/>
          </ac:spMkLst>
        </pc:spChg>
        <pc:spChg chg="del">
          <ac:chgData name="kursat ymn" userId="47174fbee67923fe" providerId="LiveId" clId="{8583F488-E28D-4844-A4CA-C79F8BE9FB60}" dt="2022-02-01T20:07:25.334" v="1505"/>
          <ac:spMkLst>
            <pc:docMk/>
            <pc:sldMk cId="2970321505" sldId="502"/>
            <ac:spMk id="148" creationId="{A376EFB1-01CF-419F-ABF1-2AF02BBFCBD1}"/>
          </ac:spMkLst>
        </pc:spChg>
        <pc:spChg chg="del">
          <ac:chgData name="kursat ymn" userId="47174fbee67923fe" providerId="LiveId" clId="{8583F488-E28D-4844-A4CA-C79F8BE9FB60}" dt="2022-02-01T20:07:25.334" v="1505"/>
          <ac:spMkLst>
            <pc:docMk/>
            <pc:sldMk cId="2970321505" sldId="502"/>
            <ac:spMk id="150" creationId="{FF9DEA15-78BD-4750-AA18-B9F28A6D5AB8}"/>
          </ac:spMkLst>
        </pc:spChg>
      </pc:sldChg>
      <pc:sldChg chg="addSp delSp modSp add mod setBg delDesignElem">
        <pc:chgData name="kursat ymn" userId="47174fbee67923fe" providerId="LiveId" clId="{8583F488-E28D-4844-A4CA-C79F8BE9FB60}" dt="2022-02-01T20:12:44.580" v="1840" actId="478"/>
        <pc:sldMkLst>
          <pc:docMk/>
          <pc:sldMk cId="1638566194" sldId="503"/>
        </pc:sldMkLst>
        <pc:spChg chg="add del mod">
          <ac:chgData name="kursat ymn" userId="47174fbee67923fe" providerId="LiveId" clId="{8583F488-E28D-4844-A4CA-C79F8BE9FB60}" dt="2022-02-01T20:12:41.920" v="1837" actId="478"/>
          <ac:spMkLst>
            <pc:docMk/>
            <pc:sldMk cId="1638566194" sldId="503"/>
            <ac:spMk id="3" creationId="{80E87C4D-EF43-4A39-B5A1-E231B716545D}"/>
          </ac:spMkLst>
        </pc:spChg>
        <pc:spChg chg="mod">
          <ac:chgData name="kursat ymn" userId="47174fbee67923fe" providerId="LiveId" clId="{8583F488-E28D-4844-A4CA-C79F8BE9FB60}" dt="2022-02-01T20:12:40.990" v="1836" actId="6549"/>
          <ac:spMkLst>
            <pc:docMk/>
            <pc:sldMk cId="1638566194" sldId="503"/>
            <ac:spMk id="5" creationId="{7871E703-7455-49B3-8E97-B9830A216BD4}"/>
          </ac:spMkLst>
        </pc:spChg>
        <pc:spChg chg="add del mod">
          <ac:chgData name="kursat ymn" userId="47174fbee67923fe" providerId="LiveId" clId="{8583F488-E28D-4844-A4CA-C79F8BE9FB60}" dt="2022-02-01T20:12:44.580" v="1840" actId="478"/>
          <ac:spMkLst>
            <pc:docMk/>
            <pc:sldMk cId="1638566194" sldId="503"/>
            <ac:spMk id="6" creationId="{1C48A0C0-A525-4268-AF47-9B6506C4A520}"/>
          </ac:spMkLst>
        </pc:spChg>
        <pc:spChg chg="add del mod">
          <ac:chgData name="kursat ymn" userId="47174fbee67923fe" providerId="LiveId" clId="{8583F488-E28D-4844-A4CA-C79F8BE9FB60}" dt="2022-02-01T20:12:42.920" v="1838" actId="478"/>
          <ac:spMkLst>
            <pc:docMk/>
            <pc:sldMk cId="1638566194" sldId="503"/>
            <ac:spMk id="9" creationId="{59729FF2-69C3-448E-87BC-C455528D7B2E}"/>
          </ac:spMkLst>
        </pc:spChg>
        <pc:spChg chg="add del mod">
          <ac:chgData name="kursat ymn" userId="47174fbee67923fe" providerId="LiveId" clId="{8583F488-E28D-4844-A4CA-C79F8BE9FB60}" dt="2022-02-01T20:12:43.580" v="1839" actId="478"/>
          <ac:spMkLst>
            <pc:docMk/>
            <pc:sldMk cId="1638566194" sldId="503"/>
            <ac:spMk id="11" creationId="{CADDEC4B-3F98-4992-8DA3-5C0B8F4B6930}"/>
          </ac:spMkLst>
        </pc:spChg>
        <pc:spChg chg="del">
          <ac:chgData name="kursat ymn" userId="47174fbee67923fe" providerId="LiveId" clId="{8583F488-E28D-4844-A4CA-C79F8BE9FB60}" dt="2022-02-01T20:10:05.259" v="1688"/>
          <ac:spMkLst>
            <pc:docMk/>
            <pc:sldMk cId="1638566194" sldId="503"/>
            <ac:spMk id="146" creationId="{C7FA33FF-088D-4F16-95A2-2C64D353DEA8}"/>
          </ac:spMkLst>
        </pc:spChg>
        <pc:spChg chg="del">
          <ac:chgData name="kursat ymn" userId="47174fbee67923fe" providerId="LiveId" clId="{8583F488-E28D-4844-A4CA-C79F8BE9FB60}" dt="2022-02-01T20:10:05.259" v="1688"/>
          <ac:spMkLst>
            <pc:docMk/>
            <pc:sldMk cId="1638566194" sldId="503"/>
            <ac:spMk id="148" creationId="{A376EFB1-01CF-419F-ABF1-2AF02BBFCBD1}"/>
          </ac:spMkLst>
        </pc:spChg>
        <pc:spChg chg="del">
          <ac:chgData name="kursat ymn" userId="47174fbee67923fe" providerId="LiveId" clId="{8583F488-E28D-4844-A4CA-C79F8BE9FB60}" dt="2022-02-01T20:10:05.259" v="1688"/>
          <ac:spMkLst>
            <pc:docMk/>
            <pc:sldMk cId="1638566194" sldId="503"/>
            <ac:spMk id="150" creationId="{FF9DEA15-78BD-4750-AA18-B9F28A6D5AB8}"/>
          </ac:spMkLst>
        </pc:spChg>
      </pc:sldChg>
      <pc:sldChg chg="add">
        <pc:chgData name="kursat ymn" userId="47174fbee67923fe" providerId="LiveId" clId="{8583F488-E28D-4844-A4CA-C79F8BE9FB60}" dt="2022-02-01T20:12:35.963" v="1835"/>
        <pc:sldMkLst>
          <pc:docMk/>
          <pc:sldMk cId="3539391879" sldId="504"/>
        </pc:sldMkLst>
      </pc:sldChg>
      <pc:sldChg chg="delSp modSp add mod setBg modAnim delDesignElem">
        <pc:chgData name="kursat ymn" userId="47174fbee67923fe" providerId="LiveId" clId="{8583F488-E28D-4844-A4CA-C79F8BE9FB60}" dt="2022-02-01T20:14:32.098" v="1916"/>
        <pc:sldMkLst>
          <pc:docMk/>
          <pc:sldMk cId="2833175214" sldId="505"/>
        </pc:sldMkLst>
        <pc:spChg chg="mod">
          <ac:chgData name="kursat ymn" userId="47174fbee67923fe" providerId="LiveId" clId="{8583F488-E28D-4844-A4CA-C79F8BE9FB60}" dt="2022-02-01T20:14:23.695" v="1915" actId="20577"/>
          <ac:spMkLst>
            <pc:docMk/>
            <pc:sldMk cId="2833175214" sldId="505"/>
            <ac:spMk id="5" creationId="{7871E703-7455-49B3-8E97-B9830A216BD4}"/>
          </ac:spMkLst>
        </pc:spChg>
        <pc:spChg chg="del">
          <ac:chgData name="kursat ymn" userId="47174fbee67923fe" providerId="LiveId" clId="{8583F488-E28D-4844-A4CA-C79F8BE9FB60}" dt="2022-02-01T20:12:49.484" v="1842"/>
          <ac:spMkLst>
            <pc:docMk/>
            <pc:sldMk cId="2833175214" sldId="505"/>
            <ac:spMk id="146" creationId="{C7FA33FF-088D-4F16-95A2-2C64D353DEA8}"/>
          </ac:spMkLst>
        </pc:spChg>
        <pc:spChg chg="del">
          <ac:chgData name="kursat ymn" userId="47174fbee67923fe" providerId="LiveId" clId="{8583F488-E28D-4844-A4CA-C79F8BE9FB60}" dt="2022-02-01T20:12:49.484" v="1842"/>
          <ac:spMkLst>
            <pc:docMk/>
            <pc:sldMk cId="2833175214" sldId="505"/>
            <ac:spMk id="148" creationId="{A376EFB1-01CF-419F-ABF1-2AF02BBFCBD1}"/>
          </ac:spMkLst>
        </pc:spChg>
        <pc:spChg chg="del">
          <ac:chgData name="kursat ymn" userId="47174fbee67923fe" providerId="LiveId" clId="{8583F488-E28D-4844-A4CA-C79F8BE9FB60}" dt="2022-02-01T20:12:49.484" v="1842"/>
          <ac:spMkLst>
            <pc:docMk/>
            <pc:sldMk cId="2833175214" sldId="505"/>
            <ac:spMk id="150" creationId="{FF9DEA15-78BD-4750-AA18-B9F28A6D5AB8}"/>
          </ac:spMkLst>
        </pc:spChg>
      </pc:sldChg>
      <pc:sldChg chg="addSp delSp modSp add mod setBg modAnim delDesignElem">
        <pc:chgData name="kursat ymn" userId="47174fbee67923fe" providerId="LiveId" clId="{8583F488-E28D-4844-A4CA-C79F8BE9FB60}" dt="2022-02-01T20:26:19.227" v="2918" actId="20577"/>
        <pc:sldMkLst>
          <pc:docMk/>
          <pc:sldMk cId="2090885227" sldId="506"/>
        </pc:sldMkLst>
        <pc:spChg chg="add mod">
          <ac:chgData name="kursat ymn" userId="47174fbee67923fe" providerId="LiveId" clId="{8583F488-E28D-4844-A4CA-C79F8BE9FB60}" dt="2022-02-01T20:17:54.837" v="2316" actId="1076"/>
          <ac:spMkLst>
            <pc:docMk/>
            <pc:sldMk cId="2090885227" sldId="506"/>
            <ac:spMk id="3" creationId="{42515118-A7CE-4C3F-BD8D-26938312BCEE}"/>
          </ac:spMkLst>
        </pc:spChg>
        <pc:spChg chg="mod">
          <ac:chgData name="kursat ymn" userId="47174fbee67923fe" providerId="LiveId" clId="{8583F488-E28D-4844-A4CA-C79F8BE9FB60}" dt="2022-02-01T20:25:01.657" v="2786" actId="20577"/>
          <ac:spMkLst>
            <pc:docMk/>
            <pc:sldMk cId="2090885227" sldId="506"/>
            <ac:spMk id="5" creationId="{7871E703-7455-49B3-8E97-B9830A216BD4}"/>
          </ac:spMkLst>
        </pc:spChg>
        <pc:spChg chg="add mod">
          <ac:chgData name="kursat ymn" userId="47174fbee67923fe" providerId="LiveId" clId="{8583F488-E28D-4844-A4CA-C79F8BE9FB60}" dt="2022-02-01T20:18:19.405" v="2340" actId="1076"/>
          <ac:spMkLst>
            <pc:docMk/>
            <pc:sldMk cId="2090885227" sldId="506"/>
            <ac:spMk id="9" creationId="{3A1E8161-04EE-40A1-B3C4-887BF40F4573}"/>
          </ac:spMkLst>
        </pc:spChg>
        <pc:spChg chg="add mod">
          <ac:chgData name="kursat ymn" userId="47174fbee67923fe" providerId="LiveId" clId="{8583F488-E28D-4844-A4CA-C79F8BE9FB60}" dt="2022-02-01T20:18:34.189" v="2377" actId="1076"/>
          <ac:spMkLst>
            <pc:docMk/>
            <pc:sldMk cId="2090885227" sldId="506"/>
            <ac:spMk id="10" creationId="{983437AA-6F84-41CB-AF4A-45C07D1E90FE}"/>
          </ac:spMkLst>
        </pc:spChg>
        <pc:spChg chg="add mod">
          <ac:chgData name="kursat ymn" userId="47174fbee67923fe" providerId="LiveId" clId="{8583F488-E28D-4844-A4CA-C79F8BE9FB60}" dt="2022-02-01T20:26:19.227" v="2918" actId="20577"/>
          <ac:spMkLst>
            <pc:docMk/>
            <pc:sldMk cId="2090885227" sldId="506"/>
            <ac:spMk id="11" creationId="{00D4367E-07A2-4908-90CA-F69AEB2DD1A2}"/>
          </ac:spMkLst>
        </pc:spChg>
        <pc:spChg chg="del">
          <ac:chgData name="kursat ymn" userId="47174fbee67923fe" providerId="LiveId" clId="{8583F488-E28D-4844-A4CA-C79F8BE9FB60}" dt="2022-02-01T20:14:54.399" v="1920"/>
          <ac:spMkLst>
            <pc:docMk/>
            <pc:sldMk cId="2090885227" sldId="506"/>
            <ac:spMk id="146" creationId="{C7FA33FF-088D-4F16-95A2-2C64D353DEA8}"/>
          </ac:spMkLst>
        </pc:spChg>
        <pc:spChg chg="del">
          <ac:chgData name="kursat ymn" userId="47174fbee67923fe" providerId="LiveId" clId="{8583F488-E28D-4844-A4CA-C79F8BE9FB60}" dt="2022-02-01T20:14:54.399" v="1920"/>
          <ac:spMkLst>
            <pc:docMk/>
            <pc:sldMk cId="2090885227" sldId="506"/>
            <ac:spMk id="148" creationId="{A376EFB1-01CF-419F-ABF1-2AF02BBFCBD1}"/>
          </ac:spMkLst>
        </pc:spChg>
        <pc:spChg chg="del">
          <ac:chgData name="kursat ymn" userId="47174fbee67923fe" providerId="LiveId" clId="{8583F488-E28D-4844-A4CA-C79F8BE9FB60}" dt="2022-02-01T20:14:54.399" v="1920"/>
          <ac:spMkLst>
            <pc:docMk/>
            <pc:sldMk cId="2090885227" sldId="506"/>
            <ac:spMk id="150" creationId="{FF9DEA15-78BD-4750-AA18-B9F28A6D5AB8}"/>
          </ac:spMkLst>
        </pc:spChg>
        <pc:picChg chg="mod">
          <ac:chgData name="kursat ymn" userId="47174fbee67923fe" providerId="LiveId" clId="{8583F488-E28D-4844-A4CA-C79F8BE9FB60}" dt="2022-02-01T20:18:12.251" v="2337" actId="14100"/>
          <ac:picMkLst>
            <pc:docMk/>
            <pc:sldMk cId="2090885227" sldId="506"/>
            <ac:picMk id="4" creationId="{D527A018-2CCE-42B4-9D34-0689FECD2186}"/>
          </ac:picMkLst>
        </pc:picChg>
      </pc:sldChg>
      <pc:sldChg chg="add del">
        <pc:chgData name="kursat ymn" userId="47174fbee67923fe" providerId="LiveId" clId="{8583F488-E28D-4844-A4CA-C79F8BE9FB60}" dt="2022-02-01T20:14:48.215" v="1918"/>
        <pc:sldMkLst>
          <pc:docMk/>
          <pc:sldMk cId="2105605847" sldId="506"/>
        </pc:sldMkLst>
      </pc:sldChg>
      <pc:sldChg chg="addSp modSp add mod modAnim">
        <pc:chgData name="kursat ymn" userId="47174fbee67923fe" providerId="LiveId" clId="{8583F488-E28D-4844-A4CA-C79F8BE9FB60}" dt="2022-02-01T20:28:50.759" v="3135"/>
        <pc:sldMkLst>
          <pc:docMk/>
          <pc:sldMk cId="2525233710" sldId="507"/>
        </pc:sldMkLst>
        <pc:spChg chg="mod">
          <ac:chgData name="kursat ymn" userId="47174fbee67923fe" providerId="LiveId" clId="{8583F488-E28D-4844-A4CA-C79F8BE9FB60}" dt="2022-02-01T20:25:19.517" v="2798" actId="20577"/>
          <ac:spMkLst>
            <pc:docMk/>
            <pc:sldMk cId="2525233710" sldId="507"/>
            <ac:spMk id="5" creationId="{7871E703-7455-49B3-8E97-B9830A216BD4}"/>
          </ac:spMkLst>
        </pc:spChg>
        <pc:spChg chg="mod">
          <ac:chgData name="kursat ymn" userId="47174fbee67923fe" providerId="LiveId" clId="{8583F488-E28D-4844-A4CA-C79F8BE9FB60}" dt="2022-02-01T20:28:23.005" v="3131" actId="1076"/>
          <ac:spMkLst>
            <pc:docMk/>
            <pc:sldMk cId="2525233710" sldId="507"/>
            <ac:spMk id="11" creationId="{00D4367E-07A2-4908-90CA-F69AEB2DD1A2}"/>
          </ac:spMkLst>
        </pc:spChg>
        <pc:spChg chg="add mod">
          <ac:chgData name="kursat ymn" userId="47174fbee67923fe" providerId="LiveId" clId="{8583F488-E28D-4844-A4CA-C79F8BE9FB60}" dt="2022-02-01T20:28:21.016" v="3130" actId="14100"/>
          <ac:spMkLst>
            <pc:docMk/>
            <pc:sldMk cId="2525233710" sldId="507"/>
            <ac:spMk id="12" creationId="{FB33F7E1-6D5F-4621-9192-5F09A04FD5B0}"/>
          </ac:spMkLst>
        </pc:spChg>
        <pc:spChg chg="add mod">
          <ac:chgData name="kursat ymn" userId="47174fbee67923fe" providerId="LiveId" clId="{8583F488-E28D-4844-A4CA-C79F8BE9FB60}" dt="2022-02-01T20:28:25.499" v="3132" actId="1076"/>
          <ac:spMkLst>
            <pc:docMk/>
            <pc:sldMk cId="2525233710" sldId="507"/>
            <ac:spMk id="13" creationId="{BED78250-65D1-4BE5-8DF2-DC7D520A446E}"/>
          </ac:spMkLst>
        </pc:spChg>
      </pc:sldChg>
      <pc:sldChg chg="modSp add mod">
        <pc:chgData name="kursat ymn" userId="47174fbee67923fe" providerId="LiveId" clId="{8583F488-E28D-4844-A4CA-C79F8BE9FB60}" dt="2022-02-01T20:41:22.845" v="3238" actId="1076"/>
        <pc:sldMkLst>
          <pc:docMk/>
          <pc:sldMk cId="3429348475" sldId="508"/>
        </pc:sldMkLst>
        <pc:spChg chg="mod">
          <ac:chgData name="kursat ymn" userId="47174fbee67923fe" providerId="LiveId" clId="{8583F488-E28D-4844-A4CA-C79F8BE9FB60}" dt="2022-02-01T20:41:20.919" v="3237" actId="20577"/>
          <ac:spMkLst>
            <pc:docMk/>
            <pc:sldMk cId="3429348475" sldId="508"/>
            <ac:spMk id="4" creationId="{D6D75C1D-BB34-4444-AC7E-79D3D07A59EF}"/>
          </ac:spMkLst>
        </pc:spChg>
        <pc:picChg chg="mod">
          <ac:chgData name="kursat ymn" userId="47174fbee67923fe" providerId="LiveId" clId="{8583F488-E28D-4844-A4CA-C79F8BE9FB60}" dt="2022-02-01T20:41:22.845" v="3238" actId="1076"/>
          <ac:picMkLst>
            <pc:docMk/>
            <pc:sldMk cId="3429348475" sldId="508"/>
            <ac:picMk id="2050" creationId="{22476605-B98B-4CAA-B18B-FD4DDE182B88}"/>
          </ac:picMkLst>
        </pc:picChg>
      </pc:sldChg>
      <pc:sldChg chg="add del">
        <pc:chgData name="kursat ymn" userId="47174fbee67923fe" providerId="LiveId" clId="{8583F488-E28D-4844-A4CA-C79F8BE9FB60}" dt="2022-02-10T18:42:39.307" v="3515" actId="47"/>
        <pc:sldMkLst>
          <pc:docMk/>
          <pc:sldMk cId="409661047" sldId="518"/>
        </pc:sldMkLst>
      </pc:sldChg>
      <pc:sldChg chg="addSp modSp new mod modAnim">
        <pc:chgData name="kursat ymn" userId="47174fbee67923fe" providerId="LiveId" clId="{8583F488-E28D-4844-A4CA-C79F8BE9FB60}" dt="2022-02-08T19:44:29.204" v="3254" actId="14100"/>
        <pc:sldMkLst>
          <pc:docMk/>
          <pc:sldMk cId="3353281374" sldId="519"/>
        </pc:sldMkLst>
        <pc:spChg chg="add mod">
          <ac:chgData name="kursat ymn" userId="47174fbee67923fe" providerId="LiveId" clId="{8583F488-E28D-4844-A4CA-C79F8BE9FB60}" dt="2022-02-08T19:43:58.175" v="3248" actId="113"/>
          <ac:spMkLst>
            <pc:docMk/>
            <pc:sldMk cId="3353281374" sldId="519"/>
            <ac:spMk id="3" creationId="{2694F76A-0429-44DC-9D5B-4DFB89672D71}"/>
          </ac:spMkLst>
        </pc:spChg>
        <pc:spChg chg="add mod">
          <ac:chgData name="kursat ymn" userId="47174fbee67923fe" providerId="LiveId" clId="{8583F488-E28D-4844-A4CA-C79F8BE9FB60}" dt="2022-02-08T19:44:25.142" v="3252" actId="1076"/>
          <ac:spMkLst>
            <pc:docMk/>
            <pc:sldMk cId="3353281374" sldId="519"/>
            <ac:spMk id="6" creationId="{369217DC-30AE-465F-89CD-735952BE1C45}"/>
          </ac:spMkLst>
        </pc:spChg>
        <pc:picChg chg="add mod">
          <ac:chgData name="kursat ymn" userId="47174fbee67923fe" providerId="LiveId" clId="{8583F488-E28D-4844-A4CA-C79F8BE9FB60}" dt="2022-02-08T19:44:29.204" v="3254" actId="14100"/>
          <ac:picMkLst>
            <pc:docMk/>
            <pc:sldMk cId="3353281374" sldId="519"/>
            <ac:picMk id="4" creationId="{73969301-3B18-4EDB-ACC1-C480A7CF9667}"/>
          </ac:picMkLst>
        </pc:picChg>
      </pc:sldChg>
      <pc:sldChg chg="addSp modSp new mod modAnim">
        <pc:chgData name="kursat ymn" userId="47174fbee67923fe" providerId="LiveId" clId="{8583F488-E28D-4844-A4CA-C79F8BE9FB60}" dt="2022-02-08T19:45:33.722" v="3265" actId="1076"/>
        <pc:sldMkLst>
          <pc:docMk/>
          <pc:sldMk cId="40561015" sldId="520"/>
        </pc:sldMkLst>
        <pc:spChg chg="add mod">
          <ac:chgData name="kursat ymn" userId="47174fbee67923fe" providerId="LiveId" clId="{8583F488-E28D-4844-A4CA-C79F8BE9FB60}" dt="2022-02-08T19:45:06.988" v="3258" actId="113"/>
          <ac:spMkLst>
            <pc:docMk/>
            <pc:sldMk cId="40561015" sldId="520"/>
            <ac:spMk id="3" creationId="{19B24718-0460-4360-9B50-D48892B28921}"/>
          </ac:spMkLst>
        </pc:spChg>
        <pc:spChg chg="add mod">
          <ac:chgData name="kursat ymn" userId="47174fbee67923fe" providerId="LiveId" clId="{8583F488-E28D-4844-A4CA-C79F8BE9FB60}" dt="2022-02-08T19:45:28.128" v="3262" actId="1076"/>
          <ac:spMkLst>
            <pc:docMk/>
            <pc:sldMk cId="40561015" sldId="520"/>
            <ac:spMk id="6" creationId="{C1E1B2E6-FE0E-486B-B16D-A42EACFB58FE}"/>
          </ac:spMkLst>
        </pc:spChg>
        <pc:picChg chg="add mod">
          <ac:chgData name="kursat ymn" userId="47174fbee67923fe" providerId="LiveId" clId="{8583F488-E28D-4844-A4CA-C79F8BE9FB60}" dt="2022-02-08T19:45:33.722" v="3265" actId="1076"/>
          <ac:picMkLst>
            <pc:docMk/>
            <pc:sldMk cId="40561015" sldId="520"/>
            <ac:picMk id="4" creationId="{0C2D96B6-D9BD-4A8E-B430-72E101A4D70C}"/>
          </ac:picMkLst>
        </pc:picChg>
      </pc:sldChg>
      <pc:sldChg chg="addSp modSp new mod modAnim">
        <pc:chgData name="kursat ymn" userId="47174fbee67923fe" providerId="LiveId" clId="{8583F488-E28D-4844-A4CA-C79F8BE9FB60}" dt="2022-02-08T19:46:44.120" v="3275" actId="1076"/>
        <pc:sldMkLst>
          <pc:docMk/>
          <pc:sldMk cId="4011670619" sldId="521"/>
        </pc:sldMkLst>
        <pc:spChg chg="add mod">
          <ac:chgData name="kursat ymn" userId="47174fbee67923fe" providerId="LiveId" clId="{8583F488-E28D-4844-A4CA-C79F8BE9FB60}" dt="2022-02-08T19:46:16.140" v="3269" actId="113"/>
          <ac:spMkLst>
            <pc:docMk/>
            <pc:sldMk cId="4011670619" sldId="521"/>
            <ac:spMk id="3" creationId="{791329AB-D79F-4F8A-B58F-8AEDC590BC52}"/>
          </ac:spMkLst>
        </pc:spChg>
        <pc:spChg chg="add mod">
          <ac:chgData name="kursat ymn" userId="47174fbee67923fe" providerId="LiveId" clId="{8583F488-E28D-4844-A4CA-C79F8BE9FB60}" dt="2022-02-08T19:46:37.900" v="3272" actId="1076"/>
          <ac:spMkLst>
            <pc:docMk/>
            <pc:sldMk cId="4011670619" sldId="521"/>
            <ac:spMk id="6" creationId="{8DE573D0-D375-4BC0-8392-8B512D471D03}"/>
          </ac:spMkLst>
        </pc:spChg>
        <pc:picChg chg="add mod">
          <ac:chgData name="kursat ymn" userId="47174fbee67923fe" providerId="LiveId" clId="{8583F488-E28D-4844-A4CA-C79F8BE9FB60}" dt="2022-02-08T19:46:44.120" v="3275" actId="1076"/>
          <ac:picMkLst>
            <pc:docMk/>
            <pc:sldMk cId="4011670619" sldId="521"/>
            <ac:picMk id="4" creationId="{A7816F8A-38AA-4A6E-87C4-10D78ECCC6E4}"/>
          </ac:picMkLst>
        </pc:picChg>
      </pc:sldChg>
      <pc:sldChg chg="addSp modSp new del mod modAnim">
        <pc:chgData name="kursat ymn" userId="47174fbee67923fe" providerId="LiveId" clId="{8583F488-E28D-4844-A4CA-C79F8BE9FB60}" dt="2022-02-08T19:47:43" v="3287" actId="2696"/>
        <pc:sldMkLst>
          <pc:docMk/>
          <pc:sldMk cId="880388065" sldId="522"/>
        </pc:sldMkLst>
        <pc:spChg chg="add mod">
          <ac:chgData name="kursat ymn" userId="47174fbee67923fe" providerId="LiveId" clId="{8583F488-E28D-4844-A4CA-C79F8BE9FB60}" dt="2022-02-08T19:47:07.764" v="3279" actId="113"/>
          <ac:spMkLst>
            <pc:docMk/>
            <pc:sldMk cId="880388065" sldId="522"/>
            <ac:spMk id="3" creationId="{DD3CCAA4-B904-4C25-A953-4209CCD173FD}"/>
          </ac:spMkLst>
        </pc:spChg>
        <pc:spChg chg="add mod">
          <ac:chgData name="kursat ymn" userId="47174fbee67923fe" providerId="LiveId" clId="{8583F488-E28D-4844-A4CA-C79F8BE9FB60}" dt="2022-02-08T19:47:39.792" v="3286" actId="1076"/>
          <ac:spMkLst>
            <pc:docMk/>
            <pc:sldMk cId="880388065" sldId="522"/>
            <ac:spMk id="6" creationId="{D598EF40-8399-472E-9A9B-A9F6FD1E1511}"/>
          </ac:spMkLst>
        </pc:spChg>
        <pc:picChg chg="add mod">
          <ac:chgData name="kursat ymn" userId="47174fbee67923fe" providerId="LiveId" clId="{8583F488-E28D-4844-A4CA-C79F8BE9FB60}" dt="2022-02-08T19:47:35.235" v="3283" actId="1076"/>
          <ac:picMkLst>
            <pc:docMk/>
            <pc:sldMk cId="880388065" sldId="522"/>
            <ac:picMk id="4" creationId="{CC7D1B56-DC35-46F6-9CE6-D0344B036043}"/>
          </ac:picMkLst>
        </pc:picChg>
      </pc:sldChg>
      <pc:sldChg chg="add">
        <pc:chgData name="kursat ymn" userId="47174fbee67923fe" providerId="LiveId" clId="{8583F488-E28D-4844-A4CA-C79F8BE9FB60}" dt="2022-02-08T19:47:54.006" v="3288"/>
        <pc:sldMkLst>
          <pc:docMk/>
          <pc:sldMk cId="3267258354" sldId="522"/>
        </pc:sldMkLst>
      </pc:sldChg>
      <pc:sldChg chg="addSp modSp new mod modAnim">
        <pc:chgData name="kursat ymn" userId="47174fbee67923fe" providerId="LiveId" clId="{8583F488-E28D-4844-A4CA-C79F8BE9FB60}" dt="2022-02-08T19:48:58.639" v="3298" actId="14100"/>
        <pc:sldMkLst>
          <pc:docMk/>
          <pc:sldMk cId="150637497" sldId="523"/>
        </pc:sldMkLst>
        <pc:spChg chg="add mod">
          <ac:chgData name="kursat ymn" userId="47174fbee67923fe" providerId="LiveId" clId="{8583F488-E28D-4844-A4CA-C79F8BE9FB60}" dt="2022-02-08T19:48:34.067" v="3292" actId="113"/>
          <ac:spMkLst>
            <pc:docMk/>
            <pc:sldMk cId="150637497" sldId="523"/>
            <ac:spMk id="3" creationId="{C38721F5-9749-4168-9627-7BE6BE0EEB24}"/>
          </ac:spMkLst>
        </pc:spChg>
        <pc:spChg chg="add mod">
          <ac:chgData name="kursat ymn" userId="47174fbee67923fe" providerId="LiveId" clId="{8583F488-E28D-4844-A4CA-C79F8BE9FB60}" dt="2022-02-08T19:48:53.498" v="3296" actId="1076"/>
          <ac:spMkLst>
            <pc:docMk/>
            <pc:sldMk cId="150637497" sldId="523"/>
            <ac:spMk id="6" creationId="{8F4793FF-E013-4958-B0D6-F548BEC23F6F}"/>
          </ac:spMkLst>
        </pc:spChg>
        <pc:picChg chg="add mod">
          <ac:chgData name="kursat ymn" userId="47174fbee67923fe" providerId="LiveId" clId="{8583F488-E28D-4844-A4CA-C79F8BE9FB60}" dt="2022-02-08T19:48:58.639" v="3298" actId="14100"/>
          <ac:picMkLst>
            <pc:docMk/>
            <pc:sldMk cId="150637497" sldId="523"/>
            <ac:picMk id="4" creationId="{1AD0DC5A-F69A-4101-BBBE-912A731B32B1}"/>
          </ac:picMkLst>
        </pc:picChg>
      </pc:sldChg>
      <pc:sldChg chg="addSp modSp new mod modAnim">
        <pc:chgData name="kursat ymn" userId="47174fbee67923fe" providerId="LiveId" clId="{8583F488-E28D-4844-A4CA-C79F8BE9FB60}" dt="2022-02-08T19:50:41.877" v="3308" actId="1076"/>
        <pc:sldMkLst>
          <pc:docMk/>
          <pc:sldMk cId="3104255948" sldId="524"/>
        </pc:sldMkLst>
        <pc:spChg chg="add mod">
          <ac:chgData name="kursat ymn" userId="47174fbee67923fe" providerId="LiveId" clId="{8583F488-E28D-4844-A4CA-C79F8BE9FB60}" dt="2022-02-08T19:50:15.675" v="3302" actId="113"/>
          <ac:spMkLst>
            <pc:docMk/>
            <pc:sldMk cId="3104255948" sldId="524"/>
            <ac:spMk id="3" creationId="{66655075-589A-4D75-9B35-E68FA625A798}"/>
          </ac:spMkLst>
        </pc:spChg>
        <pc:spChg chg="add mod">
          <ac:chgData name="kursat ymn" userId="47174fbee67923fe" providerId="LiveId" clId="{8583F488-E28D-4844-A4CA-C79F8BE9FB60}" dt="2022-02-08T19:50:35.158" v="3305" actId="1076"/>
          <ac:spMkLst>
            <pc:docMk/>
            <pc:sldMk cId="3104255948" sldId="524"/>
            <ac:spMk id="6" creationId="{47D5A0F4-0320-4D09-9809-CCD6E4A73EBC}"/>
          </ac:spMkLst>
        </pc:spChg>
        <pc:picChg chg="add mod">
          <ac:chgData name="kursat ymn" userId="47174fbee67923fe" providerId="LiveId" clId="{8583F488-E28D-4844-A4CA-C79F8BE9FB60}" dt="2022-02-08T19:50:41.877" v="3308" actId="1076"/>
          <ac:picMkLst>
            <pc:docMk/>
            <pc:sldMk cId="3104255948" sldId="524"/>
            <ac:picMk id="4" creationId="{159765FE-95D7-47A0-B19D-4D6DF4DCE704}"/>
          </ac:picMkLst>
        </pc:picChg>
      </pc:sldChg>
      <pc:sldChg chg="addSp modSp new mod">
        <pc:chgData name="kursat ymn" userId="47174fbee67923fe" providerId="LiveId" clId="{8583F488-E28D-4844-A4CA-C79F8BE9FB60}" dt="2022-02-08T20:07:12.233" v="3503" actId="14100"/>
        <pc:sldMkLst>
          <pc:docMk/>
          <pc:sldMk cId="3570210553" sldId="525"/>
        </pc:sldMkLst>
        <pc:spChg chg="add mod">
          <ac:chgData name="kursat ymn" userId="47174fbee67923fe" providerId="LiveId" clId="{8583F488-E28D-4844-A4CA-C79F8BE9FB60}" dt="2022-02-08T19:51:48.833" v="3312" actId="113"/>
          <ac:spMkLst>
            <pc:docMk/>
            <pc:sldMk cId="3570210553" sldId="525"/>
            <ac:spMk id="3" creationId="{37E482BB-5E13-442B-9399-1075EE5A4B24}"/>
          </ac:spMkLst>
        </pc:spChg>
        <pc:spChg chg="add mod">
          <ac:chgData name="kursat ymn" userId="47174fbee67923fe" providerId="LiveId" clId="{8583F488-E28D-4844-A4CA-C79F8BE9FB60}" dt="2022-02-08T19:53:00.566" v="3338"/>
          <ac:spMkLst>
            <pc:docMk/>
            <pc:sldMk cId="3570210553" sldId="525"/>
            <ac:spMk id="5" creationId="{A8AEB46C-A72D-411B-8E67-27F606C71B5D}"/>
          </ac:spMkLst>
        </pc:spChg>
        <pc:picChg chg="add mod">
          <ac:chgData name="kursat ymn" userId="47174fbee67923fe" providerId="LiveId" clId="{8583F488-E28D-4844-A4CA-C79F8BE9FB60}" dt="2022-02-08T20:07:12.233" v="3503" actId="14100"/>
          <ac:picMkLst>
            <pc:docMk/>
            <pc:sldMk cId="3570210553" sldId="525"/>
            <ac:picMk id="7" creationId="{1DD04094-F159-44A4-AFEF-CFF07D44831B}"/>
          </ac:picMkLst>
        </pc:picChg>
      </pc:sldChg>
      <pc:sldChg chg="addSp modSp new mod">
        <pc:chgData name="kursat ymn" userId="47174fbee67923fe" providerId="LiveId" clId="{8583F488-E28D-4844-A4CA-C79F8BE9FB60}" dt="2022-02-08T19:53:38.322" v="3341" actId="1076"/>
        <pc:sldMkLst>
          <pc:docMk/>
          <pc:sldMk cId="4151917535" sldId="526"/>
        </pc:sldMkLst>
        <pc:spChg chg="add mod">
          <ac:chgData name="kursat ymn" userId="47174fbee67923fe" providerId="LiveId" clId="{8583F488-E28D-4844-A4CA-C79F8BE9FB60}" dt="2022-02-08T19:52:32.754" v="3318" actId="113"/>
          <ac:spMkLst>
            <pc:docMk/>
            <pc:sldMk cId="4151917535" sldId="526"/>
            <ac:spMk id="3" creationId="{D50334DC-874E-4E3C-B515-56ECD2D21984}"/>
          </ac:spMkLst>
        </pc:spChg>
        <pc:spChg chg="add mod">
          <ac:chgData name="kursat ymn" userId="47174fbee67923fe" providerId="LiveId" clId="{8583F488-E28D-4844-A4CA-C79F8BE9FB60}" dt="2022-02-08T19:52:48.666" v="3334" actId="1076"/>
          <ac:spMkLst>
            <pc:docMk/>
            <pc:sldMk cId="4151917535" sldId="526"/>
            <ac:spMk id="5" creationId="{B1231AE8-4682-4B16-94B3-D3135BCE75A2}"/>
          </ac:spMkLst>
        </pc:spChg>
        <pc:picChg chg="add mod">
          <ac:chgData name="kursat ymn" userId="47174fbee67923fe" providerId="LiveId" clId="{8583F488-E28D-4844-A4CA-C79F8BE9FB60}" dt="2022-02-08T19:53:38.322" v="3341" actId="1076"/>
          <ac:picMkLst>
            <pc:docMk/>
            <pc:sldMk cId="4151917535" sldId="526"/>
            <ac:picMk id="7" creationId="{9D6555AC-A58D-4007-87BB-3668E5EC98DC}"/>
          </ac:picMkLst>
        </pc:picChg>
      </pc:sldChg>
      <pc:sldChg chg="addSp delSp modSp add mod">
        <pc:chgData name="kursat ymn" userId="47174fbee67923fe" providerId="LiveId" clId="{8583F488-E28D-4844-A4CA-C79F8BE9FB60}" dt="2022-02-08T19:55:48.043" v="3365" actId="1076"/>
        <pc:sldMkLst>
          <pc:docMk/>
          <pc:sldMk cId="3046600218" sldId="527"/>
        </pc:sldMkLst>
        <pc:spChg chg="mod">
          <ac:chgData name="kursat ymn" userId="47174fbee67923fe" providerId="LiveId" clId="{8583F488-E28D-4844-A4CA-C79F8BE9FB60}" dt="2022-02-08T19:55:18.814" v="3356" actId="20577"/>
          <ac:spMkLst>
            <pc:docMk/>
            <pc:sldMk cId="3046600218" sldId="527"/>
            <ac:spMk id="10" creationId="{557B9060-DE7C-4A62-8194-0E47E131BDA8}"/>
          </ac:spMkLst>
        </pc:spChg>
        <pc:spChg chg="add mod">
          <ac:chgData name="kursat ymn" userId="47174fbee67923fe" providerId="LiveId" clId="{8583F488-E28D-4844-A4CA-C79F8BE9FB60}" dt="2022-02-08T19:55:48.043" v="3365" actId="1076"/>
          <ac:spMkLst>
            <pc:docMk/>
            <pc:sldMk cId="3046600218" sldId="527"/>
            <ac:spMk id="15" creationId="{FAD8A394-C6A0-4A3F-9192-541647B91395}"/>
          </ac:spMkLst>
        </pc:spChg>
        <pc:picChg chg="mod">
          <ac:chgData name="kursat ymn" userId="47174fbee67923fe" providerId="LiveId" clId="{8583F488-E28D-4844-A4CA-C79F8BE9FB60}" dt="2022-02-08T19:55:34.418" v="3361" actId="1076"/>
          <ac:picMkLst>
            <pc:docMk/>
            <pc:sldMk cId="3046600218" sldId="527"/>
            <ac:picMk id="11" creationId="{A99B3A82-7A1D-4E81-B207-CD6692908A7E}"/>
          </ac:picMkLst>
        </pc:picChg>
        <pc:picChg chg="add mod ord">
          <ac:chgData name="kursat ymn" userId="47174fbee67923fe" providerId="LiveId" clId="{8583F488-E28D-4844-A4CA-C79F8BE9FB60}" dt="2022-02-08T19:55:31.691" v="3360" actId="14100"/>
          <ac:picMkLst>
            <pc:docMk/>
            <pc:sldMk cId="3046600218" sldId="527"/>
            <ac:picMk id="13" creationId="{D79105CE-5D97-4F22-8B9C-80A06A35509A}"/>
          </ac:picMkLst>
        </pc:picChg>
        <pc:picChg chg="add mod ord">
          <ac:chgData name="kursat ymn" userId="47174fbee67923fe" providerId="LiveId" clId="{8583F488-E28D-4844-A4CA-C79F8BE9FB60}" dt="2022-02-08T19:55:31.691" v="3360" actId="14100"/>
          <ac:picMkLst>
            <pc:docMk/>
            <pc:sldMk cId="3046600218" sldId="527"/>
            <ac:picMk id="14" creationId="{CFCDAECF-7977-4FE6-8191-742A17E39393}"/>
          </ac:picMkLst>
        </pc:picChg>
        <pc:picChg chg="add del mod">
          <ac:chgData name="kursat ymn" userId="47174fbee67923fe" providerId="LiveId" clId="{8583F488-E28D-4844-A4CA-C79F8BE9FB60}" dt="2022-02-08T19:55:45.593" v="3364" actId="478"/>
          <ac:picMkLst>
            <pc:docMk/>
            <pc:sldMk cId="3046600218" sldId="527"/>
            <ac:picMk id="16" creationId="{2B3CB684-817D-4D52-BF5D-551280C06D35}"/>
          </ac:picMkLst>
        </pc:picChg>
        <pc:picChg chg="add del mod">
          <ac:chgData name="kursat ymn" userId="47174fbee67923fe" providerId="LiveId" clId="{8583F488-E28D-4844-A4CA-C79F8BE9FB60}" dt="2022-02-08T19:55:44.962" v="3363" actId="478"/>
          <ac:picMkLst>
            <pc:docMk/>
            <pc:sldMk cId="3046600218" sldId="527"/>
            <ac:picMk id="17" creationId="{BBDA802F-C2D2-4EA4-99BA-8E8BF99D75FB}"/>
          </ac:picMkLst>
        </pc:picChg>
      </pc:sldChg>
      <pc:sldChg chg="addSp modSp add mod ord">
        <pc:chgData name="kursat ymn" userId="47174fbee67923fe" providerId="LiveId" clId="{8583F488-E28D-4844-A4CA-C79F8BE9FB60}" dt="2022-02-08T19:57:14.938" v="3381" actId="1076"/>
        <pc:sldMkLst>
          <pc:docMk/>
          <pc:sldMk cId="664793411" sldId="528"/>
        </pc:sldMkLst>
        <pc:spChg chg="mod">
          <ac:chgData name="kursat ymn" userId="47174fbee67923fe" providerId="LiveId" clId="{8583F488-E28D-4844-A4CA-C79F8BE9FB60}" dt="2022-02-08T19:57:12.428" v="3380" actId="20577"/>
          <ac:spMkLst>
            <pc:docMk/>
            <pc:sldMk cId="664793411" sldId="528"/>
            <ac:spMk id="10" creationId="{557B9060-DE7C-4A62-8194-0E47E131BDA8}"/>
          </ac:spMkLst>
        </pc:spChg>
        <pc:spChg chg="add mod">
          <ac:chgData name="kursat ymn" userId="47174fbee67923fe" providerId="LiveId" clId="{8583F488-E28D-4844-A4CA-C79F8BE9FB60}" dt="2022-02-08T19:57:03.911" v="3379" actId="1076"/>
          <ac:spMkLst>
            <pc:docMk/>
            <pc:sldMk cId="664793411" sldId="528"/>
            <ac:spMk id="15" creationId="{830F8ECA-E5C8-4EE9-9D30-1D077D604C12}"/>
          </ac:spMkLst>
        </pc:spChg>
        <pc:picChg chg="mod">
          <ac:chgData name="kursat ymn" userId="47174fbee67923fe" providerId="LiveId" clId="{8583F488-E28D-4844-A4CA-C79F8BE9FB60}" dt="2022-02-08T19:57:14.938" v="3381" actId="1076"/>
          <ac:picMkLst>
            <pc:docMk/>
            <pc:sldMk cId="664793411" sldId="528"/>
            <ac:picMk id="11" creationId="{A99B3A82-7A1D-4E81-B207-CD6692908A7E}"/>
          </ac:picMkLst>
        </pc:picChg>
        <pc:picChg chg="add mod ord">
          <ac:chgData name="kursat ymn" userId="47174fbee67923fe" providerId="LiveId" clId="{8583F488-E28D-4844-A4CA-C79F8BE9FB60}" dt="2022-02-08T19:56:56.839" v="3377" actId="167"/>
          <ac:picMkLst>
            <pc:docMk/>
            <pc:sldMk cId="664793411" sldId="528"/>
            <ac:picMk id="13" creationId="{CD0C8FF0-B5E7-4581-A7DC-E99FF96501FE}"/>
          </ac:picMkLst>
        </pc:picChg>
        <pc:picChg chg="add mod ord">
          <ac:chgData name="kursat ymn" userId="47174fbee67923fe" providerId="LiveId" clId="{8583F488-E28D-4844-A4CA-C79F8BE9FB60}" dt="2022-02-08T19:56:56.839" v="3377" actId="167"/>
          <ac:picMkLst>
            <pc:docMk/>
            <pc:sldMk cId="664793411" sldId="528"/>
            <ac:picMk id="14" creationId="{95E87D03-E5F7-483A-9AC8-A664B48531E1}"/>
          </ac:picMkLst>
        </pc:picChg>
      </pc:sldChg>
      <pc:sldChg chg="addSp delSp modSp add mod setBg">
        <pc:chgData name="kursat ymn" userId="47174fbee67923fe" providerId="LiveId" clId="{8583F488-E28D-4844-A4CA-C79F8BE9FB60}" dt="2022-02-08T19:59:39.690" v="3421" actId="113"/>
        <pc:sldMkLst>
          <pc:docMk/>
          <pc:sldMk cId="3736711245" sldId="529"/>
        </pc:sldMkLst>
        <pc:spChg chg="add del mod">
          <ac:chgData name="kursat ymn" userId="47174fbee67923fe" providerId="LiveId" clId="{8583F488-E28D-4844-A4CA-C79F8BE9FB60}" dt="2022-02-08T19:59:18.745" v="3412" actId="21"/>
          <ac:spMkLst>
            <pc:docMk/>
            <pc:sldMk cId="3736711245" sldId="529"/>
            <ac:spMk id="3" creationId="{01BD5548-5B2E-4772-8FDC-D92CAAA23A1F}"/>
          </ac:spMkLst>
        </pc:spChg>
        <pc:spChg chg="add del">
          <ac:chgData name="kursat ymn" userId="47174fbee67923fe" providerId="LiveId" clId="{8583F488-E28D-4844-A4CA-C79F8BE9FB60}" dt="2022-02-08T19:59:29.914" v="3415" actId="26606"/>
          <ac:spMkLst>
            <pc:docMk/>
            <pc:sldMk cId="3736711245" sldId="529"/>
            <ac:spMk id="9" creationId="{22F15A2D-2324-487D-A02A-BF46C5C580EB}"/>
          </ac:spMkLst>
        </pc:spChg>
        <pc:spChg chg="add del">
          <ac:chgData name="kursat ymn" userId="47174fbee67923fe" providerId="LiveId" clId="{8583F488-E28D-4844-A4CA-C79F8BE9FB60}" dt="2022-02-08T19:59:29.914" v="3415" actId="26606"/>
          <ac:spMkLst>
            <pc:docMk/>
            <pc:sldMk cId="3736711245" sldId="529"/>
            <ac:spMk id="11" creationId="{2AEAFA59-923A-4F54-8B49-44C970BCC323}"/>
          </ac:spMkLst>
        </pc:spChg>
        <pc:spChg chg="add del">
          <ac:chgData name="kursat ymn" userId="47174fbee67923fe" providerId="LiveId" clId="{8583F488-E28D-4844-A4CA-C79F8BE9FB60}" dt="2022-02-08T19:59:29.914" v="3415" actId="26606"/>
          <ac:spMkLst>
            <pc:docMk/>
            <pc:sldMk cId="3736711245" sldId="529"/>
            <ac:spMk id="13" creationId="{C37E9D4B-7BFA-4D10-B666-547BAC499469}"/>
          </ac:spMkLst>
        </pc:spChg>
        <pc:spChg chg="add">
          <ac:chgData name="kursat ymn" userId="47174fbee67923fe" providerId="LiveId" clId="{8583F488-E28D-4844-A4CA-C79F8BE9FB60}" dt="2022-02-08T19:59:29.922" v="3416" actId="26606"/>
          <ac:spMkLst>
            <pc:docMk/>
            <pc:sldMk cId="3736711245" sldId="529"/>
            <ac:spMk id="16" creationId="{B649E800-A5C8-49A0-A453-ED537DA3156A}"/>
          </ac:spMkLst>
        </pc:spChg>
        <pc:spChg chg="add">
          <ac:chgData name="kursat ymn" userId="47174fbee67923fe" providerId="LiveId" clId="{8583F488-E28D-4844-A4CA-C79F8BE9FB60}" dt="2022-02-08T19:59:29.922" v="3416" actId="26606"/>
          <ac:spMkLst>
            <pc:docMk/>
            <pc:sldMk cId="3736711245" sldId="529"/>
            <ac:spMk id="17" creationId="{8BA67DD7-B75D-4A30-90A4-EEA9F64AF11B}"/>
          </ac:spMkLst>
        </pc:spChg>
        <pc:spChg chg="add mod">
          <ac:chgData name="kursat ymn" userId="47174fbee67923fe" providerId="LiveId" clId="{8583F488-E28D-4844-A4CA-C79F8BE9FB60}" dt="2022-02-08T19:59:39.690" v="3421" actId="113"/>
          <ac:spMkLst>
            <pc:docMk/>
            <pc:sldMk cId="3736711245" sldId="529"/>
            <ac:spMk id="19" creationId="{99B146CD-459A-4167-8889-80BDC9BF65B8}"/>
          </ac:spMkLst>
        </pc:spChg>
        <pc:grpChg chg="add">
          <ac:chgData name="kursat ymn" userId="47174fbee67923fe" providerId="LiveId" clId="{8583F488-E28D-4844-A4CA-C79F8BE9FB60}" dt="2022-02-08T19:59:29.922" v="3416" actId="26606"/>
          <ac:grpSpMkLst>
            <pc:docMk/>
            <pc:sldMk cId="3736711245" sldId="529"/>
            <ac:grpSpMk id="18" creationId="{E8C5FC48-0A3C-4D6D-A0D5-EEE93213DBBE}"/>
          </ac:grpSpMkLst>
        </pc:grpChg>
        <pc:picChg chg="ord">
          <ac:chgData name="kursat ymn" userId="47174fbee67923fe" providerId="LiveId" clId="{8583F488-E28D-4844-A4CA-C79F8BE9FB60}" dt="2022-02-08T19:59:29.922" v="3416" actId="26606"/>
          <ac:picMkLst>
            <pc:docMk/>
            <pc:sldMk cId="3736711245" sldId="529"/>
            <ac:picMk id="2" creationId="{25A466F7-7863-404E-8B48-6B12A2A84034}"/>
          </ac:picMkLst>
        </pc:picChg>
        <pc:picChg chg="add mod">
          <ac:chgData name="kursat ymn" userId="47174fbee67923fe" providerId="LiveId" clId="{8583F488-E28D-4844-A4CA-C79F8BE9FB60}" dt="2022-02-08T19:59:34.533" v="3418" actId="14100"/>
          <ac:picMkLst>
            <pc:docMk/>
            <pc:sldMk cId="3736711245" sldId="529"/>
            <ac:picMk id="4" creationId="{A8C57DDC-F684-4793-849E-E9A6F05B2A9B}"/>
          </ac:picMkLst>
        </pc:picChg>
      </pc:sldChg>
      <pc:sldChg chg="addSp delSp modSp add mod setBg">
        <pc:chgData name="kursat ymn" userId="47174fbee67923fe" providerId="LiveId" clId="{8583F488-E28D-4844-A4CA-C79F8BE9FB60}" dt="2022-02-08T20:01:13.425" v="3433" actId="113"/>
        <pc:sldMkLst>
          <pc:docMk/>
          <pc:sldMk cId="2600926437" sldId="530"/>
        </pc:sldMkLst>
        <pc:spChg chg="add del mod">
          <ac:chgData name="kursat ymn" userId="47174fbee67923fe" providerId="LiveId" clId="{8583F488-E28D-4844-A4CA-C79F8BE9FB60}" dt="2022-02-08T20:00:21.853" v="3426" actId="21"/>
          <ac:spMkLst>
            <pc:docMk/>
            <pc:sldMk cId="2600926437" sldId="530"/>
            <ac:spMk id="3" creationId="{636A5332-60EB-497D-AD98-1E59630E6949}"/>
          </ac:spMkLst>
        </pc:spChg>
        <pc:spChg chg="add del mod">
          <ac:chgData name="kursat ymn" userId="47174fbee67923fe" providerId="LiveId" clId="{8583F488-E28D-4844-A4CA-C79F8BE9FB60}" dt="2022-02-08T20:00:29.730" v="3429" actId="21"/>
          <ac:spMkLst>
            <pc:docMk/>
            <pc:sldMk cId="2600926437" sldId="530"/>
            <ac:spMk id="5" creationId="{C6E04DC0-02F4-4B55-AF99-7B5D7334A5F2}"/>
          </ac:spMkLst>
        </pc:spChg>
        <pc:spChg chg="add mod">
          <ac:chgData name="kursat ymn" userId="47174fbee67923fe" providerId="LiveId" clId="{8583F488-E28D-4844-A4CA-C79F8BE9FB60}" dt="2022-02-08T20:01:13.425" v="3433" actId="113"/>
          <ac:spMkLst>
            <pc:docMk/>
            <pc:sldMk cId="2600926437" sldId="530"/>
            <ac:spMk id="10" creationId="{4ABDAAB1-2D3E-4F4C-B928-C63D2507808F}"/>
          </ac:spMkLst>
        </pc:spChg>
        <pc:spChg chg="add">
          <ac:chgData name="kursat ymn" userId="47174fbee67923fe" providerId="LiveId" clId="{8583F488-E28D-4844-A4CA-C79F8BE9FB60}" dt="2022-02-08T20:01:05.519" v="3430" actId="26606"/>
          <ac:spMkLst>
            <pc:docMk/>
            <pc:sldMk cId="2600926437" sldId="530"/>
            <ac:spMk id="11" creationId="{22F15A2D-2324-487D-A02A-BF46C5C580EB}"/>
          </ac:spMkLst>
        </pc:spChg>
        <pc:spChg chg="add">
          <ac:chgData name="kursat ymn" userId="47174fbee67923fe" providerId="LiveId" clId="{8583F488-E28D-4844-A4CA-C79F8BE9FB60}" dt="2022-02-08T20:01:05.519" v="3430" actId="26606"/>
          <ac:spMkLst>
            <pc:docMk/>
            <pc:sldMk cId="2600926437" sldId="530"/>
            <ac:spMk id="13" creationId="{17A7F34E-D418-47E2-9F86-2C45BBC31210}"/>
          </ac:spMkLst>
        </pc:spChg>
        <pc:spChg chg="add">
          <ac:chgData name="kursat ymn" userId="47174fbee67923fe" providerId="LiveId" clId="{8583F488-E28D-4844-A4CA-C79F8BE9FB60}" dt="2022-02-08T20:01:05.519" v="3430" actId="26606"/>
          <ac:spMkLst>
            <pc:docMk/>
            <pc:sldMk cId="2600926437" sldId="530"/>
            <ac:spMk id="15" creationId="{2AEAFA59-923A-4F54-8B49-44C970BCC323}"/>
          </ac:spMkLst>
        </pc:spChg>
        <pc:picChg chg="ord">
          <ac:chgData name="kursat ymn" userId="47174fbee67923fe" providerId="LiveId" clId="{8583F488-E28D-4844-A4CA-C79F8BE9FB60}" dt="2022-02-08T20:01:05.519" v="3430" actId="26606"/>
          <ac:picMkLst>
            <pc:docMk/>
            <pc:sldMk cId="2600926437" sldId="530"/>
            <ac:picMk id="2" creationId="{25A466F7-7863-404E-8B48-6B12A2A84034}"/>
          </ac:picMkLst>
        </pc:picChg>
        <pc:picChg chg="add del mod">
          <ac:chgData name="kursat ymn" userId="47174fbee67923fe" providerId="LiveId" clId="{8583F488-E28D-4844-A4CA-C79F8BE9FB60}" dt="2022-02-08T20:00:21.853" v="3426" actId="21"/>
          <ac:picMkLst>
            <pc:docMk/>
            <pc:sldMk cId="2600926437" sldId="530"/>
            <ac:picMk id="4" creationId="{E83E3BF8-ADBA-4230-A433-FDE0F646633B}"/>
          </ac:picMkLst>
        </pc:picChg>
        <pc:picChg chg="add mod">
          <ac:chgData name="kursat ymn" userId="47174fbee67923fe" providerId="LiveId" clId="{8583F488-E28D-4844-A4CA-C79F8BE9FB60}" dt="2022-02-08T20:01:05.519" v="3430" actId="26606"/>
          <ac:picMkLst>
            <pc:docMk/>
            <pc:sldMk cId="2600926437" sldId="530"/>
            <ac:picMk id="6" creationId="{FBA41127-8757-4018-BAA9-55055DA81E7C}"/>
          </ac:picMkLst>
        </pc:picChg>
      </pc:sldChg>
      <pc:sldChg chg="addSp delSp modSp add mod setBg">
        <pc:chgData name="kursat ymn" userId="47174fbee67923fe" providerId="LiveId" clId="{8583F488-E28D-4844-A4CA-C79F8BE9FB60}" dt="2022-02-08T20:02:23.984" v="3446" actId="113"/>
        <pc:sldMkLst>
          <pc:docMk/>
          <pc:sldMk cId="3251576411" sldId="531"/>
        </pc:sldMkLst>
        <pc:spChg chg="add del mod">
          <ac:chgData name="kursat ymn" userId="47174fbee67923fe" providerId="LiveId" clId="{8583F488-E28D-4844-A4CA-C79F8BE9FB60}" dt="2022-02-08T20:02:09.136" v="3440" actId="21"/>
          <ac:spMkLst>
            <pc:docMk/>
            <pc:sldMk cId="3251576411" sldId="531"/>
            <ac:spMk id="3" creationId="{DE0576C1-B491-4356-BD7C-223DB209B616}"/>
          </ac:spMkLst>
        </pc:spChg>
        <pc:spChg chg="add">
          <ac:chgData name="kursat ymn" userId="47174fbee67923fe" providerId="LiveId" clId="{8583F488-E28D-4844-A4CA-C79F8BE9FB60}" dt="2022-02-08T20:02:14.466" v="3441" actId="26606"/>
          <ac:spMkLst>
            <pc:docMk/>
            <pc:sldMk cId="3251576411" sldId="531"/>
            <ac:spMk id="9" creationId="{0B761509-3B9A-49A6-A84B-C3D86811697D}"/>
          </ac:spMkLst>
        </pc:spChg>
        <pc:spChg chg="add mod">
          <ac:chgData name="kursat ymn" userId="47174fbee67923fe" providerId="LiveId" clId="{8583F488-E28D-4844-A4CA-C79F8BE9FB60}" dt="2022-02-08T20:02:23.984" v="3446" actId="113"/>
          <ac:spMkLst>
            <pc:docMk/>
            <pc:sldMk cId="3251576411" sldId="531"/>
            <ac:spMk id="10" creationId="{D7E9E89B-079A-4937-8ECE-A297A337EE5D}"/>
          </ac:spMkLst>
        </pc:spChg>
        <pc:spChg chg="add">
          <ac:chgData name="kursat ymn" userId="47174fbee67923fe" providerId="LiveId" clId="{8583F488-E28D-4844-A4CA-C79F8BE9FB60}" dt="2022-02-08T20:02:14.466" v="3441" actId="26606"/>
          <ac:spMkLst>
            <pc:docMk/>
            <pc:sldMk cId="3251576411" sldId="531"/>
            <ac:spMk id="11" creationId="{91DE43FD-EB47-414A-B0AB-169B0FFFA527}"/>
          </ac:spMkLst>
        </pc:spChg>
        <pc:grpChg chg="add">
          <ac:chgData name="kursat ymn" userId="47174fbee67923fe" providerId="LiveId" clId="{8583F488-E28D-4844-A4CA-C79F8BE9FB60}" dt="2022-02-08T20:02:14.466" v="3441" actId="26606"/>
          <ac:grpSpMkLst>
            <pc:docMk/>
            <pc:sldMk cId="3251576411" sldId="531"/>
            <ac:grpSpMk id="13" creationId="{58495BCC-CE77-4CC2-952E-846F41119FD5}"/>
          </ac:grpSpMkLst>
        </pc:grpChg>
        <pc:picChg chg="ord">
          <ac:chgData name="kursat ymn" userId="47174fbee67923fe" providerId="LiveId" clId="{8583F488-E28D-4844-A4CA-C79F8BE9FB60}" dt="2022-02-08T20:02:14.466" v="3441" actId="26606"/>
          <ac:picMkLst>
            <pc:docMk/>
            <pc:sldMk cId="3251576411" sldId="531"/>
            <ac:picMk id="2" creationId="{25A466F7-7863-404E-8B48-6B12A2A84034}"/>
          </ac:picMkLst>
        </pc:picChg>
        <pc:picChg chg="add mod">
          <ac:chgData name="kursat ymn" userId="47174fbee67923fe" providerId="LiveId" clId="{8583F488-E28D-4844-A4CA-C79F8BE9FB60}" dt="2022-02-08T20:02:18.608" v="3443" actId="1076"/>
          <ac:picMkLst>
            <pc:docMk/>
            <pc:sldMk cId="3251576411" sldId="531"/>
            <ac:picMk id="4" creationId="{F59FA2F5-C9FA-4C6A-B6EA-7573F63D5B7C}"/>
          </ac:picMkLst>
        </pc:picChg>
      </pc:sldChg>
      <pc:sldChg chg="addSp delSp modSp add mod setBg">
        <pc:chgData name="kursat ymn" userId="47174fbee67923fe" providerId="LiveId" clId="{8583F488-E28D-4844-A4CA-C79F8BE9FB60}" dt="2022-02-08T20:03:40.060" v="3463" actId="113"/>
        <pc:sldMkLst>
          <pc:docMk/>
          <pc:sldMk cId="963737269" sldId="532"/>
        </pc:sldMkLst>
        <pc:spChg chg="add del mod">
          <ac:chgData name="kursat ymn" userId="47174fbee67923fe" providerId="LiveId" clId="{8583F488-E28D-4844-A4CA-C79F8BE9FB60}" dt="2022-02-08T20:03:17.313" v="3453" actId="21"/>
          <ac:spMkLst>
            <pc:docMk/>
            <pc:sldMk cId="963737269" sldId="532"/>
            <ac:spMk id="3" creationId="{5955C946-E455-4B33-9D4B-ED8B853295C0}"/>
          </ac:spMkLst>
        </pc:spChg>
        <pc:spChg chg="add">
          <ac:chgData name="kursat ymn" userId="47174fbee67923fe" providerId="LiveId" clId="{8583F488-E28D-4844-A4CA-C79F8BE9FB60}" dt="2022-02-08T20:03:23.368" v="3454" actId="26606"/>
          <ac:spMkLst>
            <pc:docMk/>
            <pc:sldMk cId="963737269" sldId="532"/>
            <ac:spMk id="9" creationId="{0B761509-3B9A-49A6-A84B-C3D86811697D}"/>
          </ac:spMkLst>
        </pc:spChg>
        <pc:spChg chg="add mod">
          <ac:chgData name="kursat ymn" userId="47174fbee67923fe" providerId="LiveId" clId="{8583F488-E28D-4844-A4CA-C79F8BE9FB60}" dt="2022-02-08T20:03:40.060" v="3463" actId="113"/>
          <ac:spMkLst>
            <pc:docMk/>
            <pc:sldMk cId="963737269" sldId="532"/>
            <ac:spMk id="10" creationId="{4C44C15B-DB34-486A-AB2D-389E568EBBC6}"/>
          </ac:spMkLst>
        </pc:spChg>
        <pc:spChg chg="add">
          <ac:chgData name="kursat ymn" userId="47174fbee67923fe" providerId="LiveId" clId="{8583F488-E28D-4844-A4CA-C79F8BE9FB60}" dt="2022-02-08T20:03:23.368" v="3454" actId="26606"/>
          <ac:spMkLst>
            <pc:docMk/>
            <pc:sldMk cId="963737269" sldId="532"/>
            <ac:spMk id="11" creationId="{91DE43FD-EB47-414A-B0AB-169B0FFFA527}"/>
          </ac:spMkLst>
        </pc:spChg>
        <pc:grpChg chg="add">
          <ac:chgData name="kursat ymn" userId="47174fbee67923fe" providerId="LiveId" clId="{8583F488-E28D-4844-A4CA-C79F8BE9FB60}" dt="2022-02-08T20:03:23.368" v="3454" actId="26606"/>
          <ac:grpSpMkLst>
            <pc:docMk/>
            <pc:sldMk cId="963737269" sldId="532"/>
            <ac:grpSpMk id="13" creationId="{58495BCC-CE77-4CC2-952E-846F41119FD5}"/>
          </ac:grpSpMkLst>
        </pc:grpChg>
        <pc:picChg chg="ord">
          <ac:chgData name="kursat ymn" userId="47174fbee67923fe" providerId="LiveId" clId="{8583F488-E28D-4844-A4CA-C79F8BE9FB60}" dt="2022-02-08T20:03:23.368" v="3454" actId="26606"/>
          <ac:picMkLst>
            <pc:docMk/>
            <pc:sldMk cId="963737269" sldId="532"/>
            <ac:picMk id="2" creationId="{25A466F7-7863-404E-8B48-6B12A2A84034}"/>
          </ac:picMkLst>
        </pc:picChg>
        <pc:picChg chg="add mod">
          <ac:chgData name="kursat ymn" userId="47174fbee67923fe" providerId="LiveId" clId="{8583F488-E28D-4844-A4CA-C79F8BE9FB60}" dt="2022-02-08T20:03:35.437" v="3461" actId="1076"/>
          <ac:picMkLst>
            <pc:docMk/>
            <pc:sldMk cId="963737269" sldId="532"/>
            <ac:picMk id="4" creationId="{3CED4163-9B9D-477F-9AA3-9571E423891F}"/>
          </ac:picMkLst>
        </pc:picChg>
      </pc:sldChg>
      <pc:sldChg chg="addSp modSp add mod">
        <pc:chgData name="kursat ymn" userId="47174fbee67923fe" providerId="LiveId" clId="{8583F488-E28D-4844-A4CA-C79F8BE9FB60}" dt="2022-02-08T19:58:44.136" v="3409" actId="1076"/>
        <pc:sldMkLst>
          <pc:docMk/>
          <pc:sldMk cId="3813330698" sldId="533"/>
        </pc:sldMkLst>
        <pc:spChg chg="mod">
          <ac:chgData name="kursat ymn" userId="47174fbee67923fe" providerId="LiveId" clId="{8583F488-E28D-4844-A4CA-C79F8BE9FB60}" dt="2022-02-08T19:58:41.442" v="3408" actId="20577"/>
          <ac:spMkLst>
            <pc:docMk/>
            <pc:sldMk cId="3813330698" sldId="533"/>
            <ac:spMk id="10" creationId="{557B9060-DE7C-4A62-8194-0E47E131BDA8}"/>
          </ac:spMkLst>
        </pc:spChg>
        <pc:spChg chg="add mod ord">
          <ac:chgData name="kursat ymn" userId="47174fbee67923fe" providerId="LiveId" clId="{8583F488-E28D-4844-A4CA-C79F8BE9FB60}" dt="2022-02-08T19:58:32.754" v="3407" actId="1076"/>
          <ac:spMkLst>
            <pc:docMk/>
            <pc:sldMk cId="3813330698" sldId="533"/>
            <ac:spMk id="14" creationId="{C785857F-9DC6-48C1-AE57-C03771FA64B1}"/>
          </ac:spMkLst>
        </pc:spChg>
        <pc:picChg chg="mod">
          <ac:chgData name="kursat ymn" userId="47174fbee67923fe" providerId="LiveId" clId="{8583F488-E28D-4844-A4CA-C79F8BE9FB60}" dt="2022-02-08T19:58:44.136" v="3409" actId="1076"/>
          <ac:picMkLst>
            <pc:docMk/>
            <pc:sldMk cId="3813330698" sldId="533"/>
            <ac:picMk id="11" creationId="{A99B3A82-7A1D-4E81-B207-CD6692908A7E}"/>
          </ac:picMkLst>
        </pc:picChg>
        <pc:picChg chg="add mod ord">
          <ac:chgData name="kursat ymn" userId="47174fbee67923fe" providerId="LiveId" clId="{8583F488-E28D-4844-A4CA-C79F8BE9FB60}" dt="2022-02-08T19:58:32.754" v="3407" actId="1076"/>
          <ac:picMkLst>
            <pc:docMk/>
            <pc:sldMk cId="3813330698" sldId="533"/>
            <ac:picMk id="13" creationId="{E9B349EB-0390-4219-95C2-B5CA9977084B}"/>
          </ac:picMkLst>
        </pc:picChg>
      </pc:sldChg>
      <pc:sldChg chg="addSp modSp add mod">
        <pc:chgData name="kursat ymn" userId="47174fbee67923fe" providerId="LiveId" clId="{8583F488-E28D-4844-A4CA-C79F8BE9FB60}" dt="2022-02-08T19:59:57.300" v="3424" actId="1076"/>
        <pc:sldMkLst>
          <pc:docMk/>
          <pc:sldMk cId="1768844212" sldId="534"/>
        </pc:sldMkLst>
        <pc:spChg chg="add mod ord">
          <ac:chgData name="kursat ymn" userId="47174fbee67923fe" providerId="LiveId" clId="{8583F488-E28D-4844-A4CA-C79F8BE9FB60}" dt="2022-02-08T19:59:47.907" v="3423" actId="167"/>
          <ac:spMkLst>
            <pc:docMk/>
            <pc:sldMk cId="1768844212" sldId="534"/>
            <ac:spMk id="14" creationId="{88E1219E-6A01-47E6-8991-3E41F2461B32}"/>
          </ac:spMkLst>
        </pc:spChg>
        <pc:picChg chg="mod">
          <ac:chgData name="kursat ymn" userId="47174fbee67923fe" providerId="LiveId" clId="{8583F488-E28D-4844-A4CA-C79F8BE9FB60}" dt="2022-02-08T19:59:57.300" v="3424" actId="1076"/>
          <ac:picMkLst>
            <pc:docMk/>
            <pc:sldMk cId="1768844212" sldId="534"/>
            <ac:picMk id="11" creationId="{A99B3A82-7A1D-4E81-B207-CD6692908A7E}"/>
          </ac:picMkLst>
        </pc:picChg>
        <pc:picChg chg="add mod ord">
          <ac:chgData name="kursat ymn" userId="47174fbee67923fe" providerId="LiveId" clId="{8583F488-E28D-4844-A4CA-C79F8BE9FB60}" dt="2022-02-08T19:59:47.907" v="3423" actId="167"/>
          <ac:picMkLst>
            <pc:docMk/>
            <pc:sldMk cId="1768844212" sldId="534"/>
            <ac:picMk id="13" creationId="{02C4FDE2-AC24-4AF2-8541-7D38BE9836E7}"/>
          </ac:picMkLst>
        </pc:picChg>
      </pc:sldChg>
      <pc:sldChg chg="addSp modSp add mod">
        <pc:chgData name="kursat ymn" userId="47174fbee67923fe" providerId="LiveId" clId="{8583F488-E28D-4844-A4CA-C79F8BE9FB60}" dt="2022-02-08T20:01:40.500" v="3437" actId="1076"/>
        <pc:sldMkLst>
          <pc:docMk/>
          <pc:sldMk cId="960571473" sldId="535"/>
        </pc:sldMkLst>
        <pc:spChg chg="add mod">
          <ac:chgData name="kursat ymn" userId="47174fbee67923fe" providerId="LiveId" clId="{8583F488-E28D-4844-A4CA-C79F8BE9FB60}" dt="2022-02-08T20:01:22.743" v="3435" actId="1076"/>
          <ac:spMkLst>
            <pc:docMk/>
            <pc:sldMk cId="960571473" sldId="535"/>
            <ac:spMk id="14" creationId="{7C76F77E-0D82-4302-A16C-07E8AAA51B82}"/>
          </ac:spMkLst>
        </pc:spChg>
        <pc:picChg chg="mod">
          <ac:chgData name="kursat ymn" userId="47174fbee67923fe" providerId="LiveId" clId="{8583F488-E28D-4844-A4CA-C79F8BE9FB60}" dt="2022-02-08T20:01:40.500" v="3437" actId="1076"/>
          <ac:picMkLst>
            <pc:docMk/>
            <pc:sldMk cId="960571473" sldId="535"/>
            <ac:picMk id="11" creationId="{A99B3A82-7A1D-4E81-B207-CD6692908A7E}"/>
          </ac:picMkLst>
        </pc:picChg>
        <pc:picChg chg="add mod ord">
          <ac:chgData name="kursat ymn" userId="47174fbee67923fe" providerId="LiveId" clId="{8583F488-E28D-4844-A4CA-C79F8BE9FB60}" dt="2022-02-08T20:01:28.277" v="3436" actId="167"/>
          <ac:picMkLst>
            <pc:docMk/>
            <pc:sldMk cId="960571473" sldId="535"/>
            <ac:picMk id="13" creationId="{FE3453FA-B1B0-49BD-84BD-9EF5828C78D1}"/>
          </ac:picMkLst>
        </pc:picChg>
      </pc:sldChg>
      <pc:sldChg chg="addSp modSp add mod">
        <pc:chgData name="kursat ymn" userId="47174fbee67923fe" providerId="LiveId" clId="{8583F488-E28D-4844-A4CA-C79F8BE9FB60}" dt="2022-02-08T20:02:47.317" v="3451" actId="20577"/>
        <pc:sldMkLst>
          <pc:docMk/>
          <pc:sldMk cId="1291813074" sldId="536"/>
        </pc:sldMkLst>
        <pc:spChg chg="mod">
          <ac:chgData name="kursat ymn" userId="47174fbee67923fe" providerId="LiveId" clId="{8583F488-E28D-4844-A4CA-C79F8BE9FB60}" dt="2022-02-08T20:02:47.317" v="3451" actId="20577"/>
          <ac:spMkLst>
            <pc:docMk/>
            <pc:sldMk cId="1291813074" sldId="536"/>
            <ac:spMk id="10" creationId="{557B9060-DE7C-4A62-8194-0E47E131BDA8}"/>
          </ac:spMkLst>
        </pc:spChg>
        <pc:spChg chg="add mod ord">
          <ac:chgData name="kursat ymn" userId="47174fbee67923fe" providerId="LiveId" clId="{8583F488-E28D-4844-A4CA-C79F8BE9FB60}" dt="2022-02-08T20:02:35.520" v="3449" actId="1076"/>
          <ac:spMkLst>
            <pc:docMk/>
            <pc:sldMk cId="1291813074" sldId="536"/>
            <ac:spMk id="14" creationId="{35EF33E9-E235-4A02-8842-AC2FB524726B}"/>
          </ac:spMkLst>
        </pc:spChg>
        <pc:picChg chg="mod">
          <ac:chgData name="kursat ymn" userId="47174fbee67923fe" providerId="LiveId" clId="{8583F488-E28D-4844-A4CA-C79F8BE9FB60}" dt="2022-02-08T20:02:45.080" v="3450" actId="1076"/>
          <ac:picMkLst>
            <pc:docMk/>
            <pc:sldMk cId="1291813074" sldId="536"/>
            <ac:picMk id="11" creationId="{A99B3A82-7A1D-4E81-B207-CD6692908A7E}"/>
          </ac:picMkLst>
        </pc:picChg>
        <pc:picChg chg="add mod ord">
          <ac:chgData name="kursat ymn" userId="47174fbee67923fe" providerId="LiveId" clId="{8583F488-E28D-4844-A4CA-C79F8BE9FB60}" dt="2022-02-08T20:02:35.520" v="3449" actId="1076"/>
          <ac:picMkLst>
            <pc:docMk/>
            <pc:sldMk cId="1291813074" sldId="536"/>
            <ac:picMk id="13" creationId="{8AF0AB02-1F01-4D16-A113-A6C8D08738F5}"/>
          </ac:picMkLst>
        </pc:picChg>
      </pc:sldChg>
      <pc:sldChg chg="addSp modSp add mod">
        <pc:chgData name="kursat ymn" userId="47174fbee67923fe" providerId="LiveId" clId="{8583F488-E28D-4844-A4CA-C79F8BE9FB60}" dt="2022-02-08T20:04:03.426" v="3467" actId="1076"/>
        <pc:sldMkLst>
          <pc:docMk/>
          <pc:sldMk cId="63028011" sldId="537"/>
        </pc:sldMkLst>
        <pc:spChg chg="add mod ord">
          <ac:chgData name="kursat ymn" userId="47174fbee67923fe" providerId="LiveId" clId="{8583F488-E28D-4844-A4CA-C79F8BE9FB60}" dt="2022-02-08T20:03:52.090" v="3466" actId="1076"/>
          <ac:spMkLst>
            <pc:docMk/>
            <pc:sldMk cId="63028011" sldId="537"/>
            <ac:spMk id="14" creationId="{C52B6880-31D9-4A63-A911-9DEE585303F0}"/>
          </ac:spMkLst>
        </pc:spChg>
        <pc:picChg chg="mod">
          <ac:chgData name="kursat ymn" userId="47174fbee67923fe" providerId="LiveId" clId="{8583F488-E28D-4844-A4CA-C79F8BE9FB60}" dt="2022-02-08T20:04:03.426" v="3467" actId="1076"/>
          <ac:picMkLst>
            <pc:docMk/>
            <pc:sldMk cId="63028011" sldId="537"/>
            <ac:picMk id="11" creationId="{A99B3A82-7A1D-4E81-B207-CD6692908A7E}"/>
          </ac:picMkLst>
        </pc:picChg>
        <pc:picChg chg="add mod ord">
          <ac:chgData name="kursat ymn" userId="47174fbee67923fe" providerId="LiveId" clId="{8583F488-E28D-4844-A4CA-C79F8BE9FB60}" dt="2022-02-08T20:03:52.090" v="3466" actId="1076"/>
          <ac:picMkLst>
            <pc:docMk/>
            <pc:sldMk cId="63028011" sldId="537"/>
            <ac:picMk id="13" creationId="{84D85013-7282-4D86-AD5B-69F80FA8CC23}"/>
          </ac:picMkLst>
        </pc:picChg>
      </pc:sldChg>
      <pc:sldChg chg="addSp modSp add mod">
        <pc:chgData name="kursat ymn" userId="47174fbee67923fe" providerId="LiveId" clId="{8583F488-E28D-4844-A4CA-C79F8BE9FB60}" dt="2022-02-08T20:05:18.149" v="3482" actId="20577"/>
        <pc:sldMkLst>
          <pc:docMk/>
          <pc:sldMk cId="3735233664" sldId="538"/>
        </pc:sldMkLst>
        <pc:spChg chg="mod">
          <ac:chgData name="kursat ymn" userId="47174fbee67923fe" providerId="LiveId" clId="{8583F488-E28D-4844-A4CA-C79F8BE9FB60}" dt="2022-02-08T20:05:18.149" v="3482" actId="20577"/>
          <ac:spMkLst>
            <pc:docMk/>
            <pc:sldMk cId="3735233664" sldId="538"/>
            <ac:spMk id="10" creationId="{557B9060-DE7C-4A62-8194-0E47E131BDA8}"/>
          </ac:spMkLst>
        </pc:spChg>
        <pc:spChg chg="add mod">
          <ac:chgData name="kursat ymn" userId="47174fbee67923fe" providerId="LiveId" clId="{8583F488-E28D-4844-A4CA-C79F8BE9FB60}" dt="2022-02-08T20:05:00.479" v="3478" actId="1076"/>
          <ac:spMkLst>
            <pc:docMk/>
            <pc:sldMk cId="3735233664" sldId="538"/>
            <ac:spMk id="14" creationId="{8C43A3EC-6261-4CF5-AC9D-7B6CABC164D3}"/>
          </ac:spMkLst>
        </pc:spChg>
        <pc:picChg chg="mod">
          <ac:chgData name="kursat ymn" userId="47174fbee67923fe" providerId="LiveId" clId="{8583F488-E28D-4844-A4CA-C79F8BE9FB60}" dt="2022-02-08T20:05:15.871" v="3481" actId="1076"/>
          <ac:picMkLst>
            <pc:docMk/>
            <pc:sldMk cId="3735233664" sldId="538"/>
            <ac:picMk id="11" creationId="{A99B3A82-7A1D-4E81-B207-CD6692908A7E}"/>
          </ac:picMkLst>
        </pc:picChg>
        <pc:picChg chg="add mod ord">
          <ac:chgData name="kursat ymn" userId="47174fbee67923fe" providerId="LiveId" clId="{8583F488-E28D-4844-A4CA-C79F8BE9FB60}" dt="2022-02-08T20:05:14.034" v="3480" actId="167"/>
          <ac:picMkLst>
            <pc:docMk/>
            <pc:sldMk cId="3735233664" sldId="538"/>
            <ac:picMk id="13" creationId="{7853C112-7D09-4D47-927F-30AD078E5111}"/>
          </ac:picMkLst>
        </pc:picChg>
      </pc:sldChg>
      <pc:sldChg chg="add del">
        <pc:chgData name="kursat ymn" userId="47174fbee67923fe" providerId="LiveId" clId="{8583F488-E28D-4844-A4CA-C79F8BE9FB60}" dt="2022-02-10T18:42:38.720" v="3514" actId="47"/>
        <pc:sldMkLst>
          <pc:docMk/>
          <pc:sldMk cId="3325222100" sldId="539"/>
        </pc:sldMkLst>
      </pc:sldChg>
      <pc:sldChg chg="add del">
        <pc:chgData name="kursat ymn" userId="47174fbee67923fe" providerId="LiveId" clId="{8583F488-E28D-4844-A4CA-C79F8BE9FB60}" dt="2022-02-10T18:42:38.057" v="3513" actId="47"/>
        <pc:sldMkLst>
          <pc:docMk/>
          <pc:sldMk cId="3541074446" sldId="540"/>
        </pc:sldMkLst>
      </pc:sldChg>
      <pc:sldChg chg="add del">
        <pc:chgData name="kursat ymn" userId="47174fbee67923fe" providerId="LiveId" clId="{8583F488-E28D-4844-A4CA-C79F8BE9FB60}" dt="2022-02-10T18:42:37.834" v="3512" actId="47"/>
        <pc:sldMkLst>
          <pc:docMk/>
          <pc:sldMk cId="639164377" sldId="541"/>
        </pc:sldMkLst>
      </pc:sldChg>
      <pc:sldChg chg="add del">
        <pc:chgData name="kursat ymn" userId="47174fbee67923fe" providerId="LiveId" clId="{8583F488-E28D-4844-A4CA-C79F8BE9FB60}" dt="2022-02-10T18:42:37.600" v="3511" actId="47"/>
        <pc:sldMkLst>
          <pc:docMk/>
          <pc:sldMk cId="3877389409" sldId="542"/>
        </pc:sldMkLst>
      </pc:sldChg>
      <pc:sldChg chg="add del">
        <pc:chgData name="kursat ymn" userId="47174fbee67923fe" providerId="LiveId" clId="{8583F488-E28D-4844-A4CA-C79F8BE9FB60}" dt="2022-02-10T18:42:37.381" v="3510" actId="47"/>
        <pc:sldMkLst>
          <pc:docMk/>
          <pc:sldMk cId="3611918604" sldId="543"/>
        </pc:sldMkLst>
      </pc:sldChg>
      <pc:sldChg chg="add del">
        <pc:chgData name="kursat ymn" userId="47174fbee67923fe" providerId="LiveId" clId="{8583F488-E28D-4844-A4CA-C79F8BE9FB60}" dt="2022-02-10T18:42:37.151" v="3509" actId="47"/>
        <pc:sldMkLst>
          <pc:docMk/>
          <pc:sldMk cId="1651240480" sldId="544"/>
        </pc:sldMkLst>
      </pc:sldChg>
      <pc:sldChg chg="add del">
        <pc:chgData name="kursat ymn" userId="47174fbee67923fe" providerId="LiveId" clId="{8583F488-E28D-4844-A4CA-C79F8BE9FB60}" dt="2022-02-10T18:42:36.891" v="3508" actId="47"/>
        <pc:sldMkLst>
          <pc:docMk/>
          <pc:sldMk cId="2607727766" sldId="545"/>
        </pc:sldMkLst>
      </pc:sldChg>
      <pc:sldChg chg="add del">
        <pc:chgData name="kursat ymn" userId="47174fbee67923fe" providerId="LiveId" clId="{8583F488-E28D-4844-A4CA-C79F8BE9FB60}" dt="2022-02-10T18:42:36.610" v="3507" actId="47"/>
        <pc:sldMkLst>
          <pc:docMk/>
          <pc:sldMk cId="3486712910" sldId="546"/>
        </pc:sldMkLst>
      </pc:sldChg>
      <pc:sldChg chg="add del">
        <pc:chgData name="kursat ymn" userId="47174fbee67923fe" providerId="LiveId" clId="{8583F488-E28D-4844-A4CA-C79F8BE9FB60}" dt="2022-02-10T18:42:36.267" v="3506" actId="47"/>
        <pc:sldMkLst>
          <pc:docMk/>
          <pc:sldMk cId="3185436909" sldId="547"/>
        </pc:sldMkLst>
      </pc:sldChg>
      <pc:sldChg chg="add del">
        <pc:chgData name="kursat ymn" userId="47174fbee67923fe" providerId="LiveId" clId="{8583F488-E28D-4844-A4CA-C79F8BE9FB60}" dt="2022-02-10T18:42:35.859" v="3505" actId="47"/>
        <pc:sldMkLst>
          <pc:docMk/>
          <pc:sldMk cId="2717182168" sldId="548"/>
        </pc:sldMkLst>
      </pc:sldChg>
      <pc:sldChg chg="add del">
        <pc:chgData name="kursat ymn" userId="47174fbee67923fe" providerId="LiveId" clId="{8583F488-E28D-4844-A4CA-C79F8BE9FB60}" dt="2022-02-10T18:42:35.119" v="3504" actId="47"/>
        <pc:sldMkLst>
          <pc:docMk/>
          <pc:sldMk cId="850219042" sldId="5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1299B-480F-4859-95E0-FA6857972857}" type="doc">
      <dgm:prSet loTypeId="urn:microsoft.com/office/officeart/2005/8/layout/cycle3" loCatId="cycle" qsTypeId="urn:microsoft.com/office/officeart/2005/8/quickstyle/simple1" qsCatId="simple" csTypeId="urn:microsoft.com/office/officeart/2005/8/colors/colorful5" csCatId="colorful"/>
      <dgm:spPr/>
      <dgm:t>
        <a:bodyPr/>
        <a:lstStyle/>
        <a:p>
          <a:endParaRPr lang="en-US"/>
        </a:p>
      </dgm:t>
    </dgm:pt>
    <dgm:pt modelId="{EB590270-5B8A-4673-BB55-7CEDD2A4B383}">
      <dgm:prSet/>
      <dgm:spPr/>
      <dgm:t>
        <a:bodyPr/>
        <a:lstStyle/>
        <a:p>
          <a:r>
            <a:rPr lang="tr-TR"/>
            <a:t>Patatesin kızartılması</a:t>
          </a:r>
          <a:endParaRPr lang="en-US"/>
        </a:p>
      </dgm:t>
    </dgm:pt>
    <dgm:pt modelId="{7B9E700E-11F1-491B-AFAC-16BD6C8F2326}" type="parTrans" cxnId="{8C40EE06-401E-4559-8135-574C73917439}">
      <dgm:prSet/>
      <dgm:spPr/>
      <dgm:t>
        <a:bodyPr/>
        <a:lstStyle/>
        <a:p>
          <a:endParaRPr lang="en-US"/>
        </a:p>
      </dgm:t>
    </dgm:pt>
    <dgm:pt modelId="{9D58BBA1-4964-4C0E-90D3-23AE071903A5}" type="sibTrans" cxnId="{8C40EE06-401E-4559-8135-574C73917439}">
      <dgm:prSet/>
      <dgm:spPr/>
      <dgm:t>
        <a:bodyPr/>
        <a:lstStyle/>
        <a:p>
          <a:endParaRPr lang="en-US"/>
        </a:p>
      </dgm:t>
    </dgm:pt>
    <dgm:pt modelId="{C3EEC0F6-7B82-4686-9616-8D11398B5173}">
      <dgm:prSet/>
      <dgm:spPr/>
      <dgm:t>
        <a:bodyPr/>
        <a:lstStyle/>
        <a:p>
          <a:r>
            <a:rPr lang="tr-TR"/>
            <a:t>Ekmeğin yanması</a:t>
          </a:r>
          <a:endParaRPr lang="en-US"/>
        </a:p>
      </dgm:t>
    </dgm:pt>
    <dgm:pt modelId="{0E5D08B8-6944-4D2E-9048-D1B38BA1CA84}" type="parTrans" cxnId="{1D3A558B-6A73-4CEF-8D6C-38FD40C8719F}">
      <dgm:prSet/>
      <dgm:spPr/>
      <dgm:t>
        <a:bodyPr/>
        <a:lstStyle/>
        <a:p>
          <a:endParaRPr lang="en-US"/>
        </a:p>
      </dgm:t>
    </dgm:pt>
    <dgm:pt modelId="{7793AD8E-D879-42D1-9352-48AFA30E584E}" type="sibTrans" cxnId="{1D3A558B-6A73-4CEF-8D6C-38FD40C8719F}">
      <dgm:prSet/>
      <dgm:spPr/>
      <dgm:t>
        <a:bodyPr/>
        <a:lstStyle/>
        <a:p>
          <a:endParaRPr lang="en-US"/>
        </a:p>
      </dgm:t>
    </dgm:pt>
    <dgm:pt modelId="{BBC4A168-767E-41B7-981A-5D6F7707DBB8}">
      <dgm:prSet/>
      <dgm:spPr/>
      <dgm:t>
        <a:bodyPr/>
        <a:lstStyle/>
        <a:p>
          <a:r>
            <a:rPr lang="tr-TR"/>
            <a:t>Menemen yapılması</a:t>
          </a:r>
          <a:endParaRPr lang="en-US"/>
        </a:p>
      </dgm:t>
    </dgm:pt>
    <dgm:pt modelId="{305F38C3-8FCE-44F1-B9F4-563FB95B8F8E}" type="parTrans" cxnId="{13628293-77B2-48DC-8C0F-47E15740F480}">
      <dgm:prSet/>
      <dgm:spPr/>
      <dgm:t>
        <a:bodyPr/>
        <a:lstStyle/>
        <a:p>
          <a:endParaRPr lang="en-US"/>
        </a:p>
      </dgm:t>
    </dgm:pt>
    <dgm:pt modelId="{8BF3E14D-9409-4DE8-8863-B3B6159C3C0C}" type="sibTrans" cxnId="{13628293-77B2-48DC-8C0F-47E15740F480}">
      <dgm:prSet/>
      <dgm:spPr/>
      <dgm:t>
        <a:bodyPr/>
        <a:lstStyle/>
        <a:p>
          <a:endParaRPr lang="en-US"/>
        </a:p>
      </dgm:t>
    </dgm:pt>
    <dgm:pt modelId="{46147289-0202-4D52-82D3-21462F65C0D4}">
      <dgm:prSet/>
      <dgm:spPr/>
      <dgm:t>
        <a:bodyPr/>
        <a:lstStyle/>
        <a:p>
          <a:r>
            <a:rPr lang="tr-TR"/>
            <a:t>Yumurtanın pişmesi</a:t>
          </a:r>
          <a:endParaRPr lang="en-US"/>
        </a:p>
      </dgm:t>
    </dgm:pt>
    <dgm:pt modelId="{CCED2805-EADB-4FC8-9429-AFBE94F43D19}" type="parTrans" cxnId="{62D2BDDF-AFAA-4704-8860-48D61DF55444}">
      <dgm:prSet/>
      <dgm:spPr/>
      <dgm:t>
        <a:bodyPr/>
        <a:lstStyle/>
        <a:p>
          <a:endParaRPr lang="en-US"/>
        </a:p>
      </dgm:t>
    </dgm:pt>
    <dgm:pt modelId="{F99E8169-C1ED-486A-B8EE-7D1D2CD88BB8}" type="sibTrans" cxnId="{62D2BDDF-AFAA-4704-8860-48D61DF55444}">
      <dgm:prSet/>
      <dgm:spPr/>
      <dgm:t>
        <a:bodyPr/>
        <a:lstStyle/>
        <a:p>
          <a:endParaRPr lang="en-US"/>
        </a:p>
      </dgm:t>
    </dgm:pt>
    <dgm:pt modelId="{632E2151-BB1D-4F54-9523-86F0FBEE79A4}">
      <dgm:prSet/>
      <dgm:spPr/>
      <dgm:t>
        <a:bodyPr/>
        <a:lstStyle/>
        <a:p>
          <a:r>
            <a:rPr lang="tr-TR"/>
            <a:t>Demirin paslanması</a:t>
          </a:r>
          <a:endParaRPr lang="en-US"/>
        </a:p>
      </dgm:t>
    </dgm:pt>
    <dgm:pt modelId="{12FC1CA7-8E78-4453-8649-44D67A0C7E00}" type="parTrans" cxnId="{92BCEBCD-337E-49FD-AA12-8CD1E1B60BA5}">
      <dgm:prSet/>
      <dgm:spPr/>
      <dgm:t>
        <a:bodyPr/>
        <a:lstStyle/>
        <a:p>
          <a:endParaRPr lang="en-US"/>
        </a:p>
      </dgm:t>
    </dgm:pt>
    <dgm:pt modelId="{2C542435-54BF-4BB9-B4D8-B0756F2E41C6}" type="sibTrans" cxnId="{92BCEBCD-337E-49FD-AA12-8CD1E1B60BA5}">
      <dgm:prSet/>
      <dgm:spPr/>
      <dgm:t>
        <a:bodyPr/>
        <a:lstStyle/>
        <a:p>
          <a:endParaRPr lang="en-US"/>
        </a:p>
      </dgm:t>
    </dgm:pt>
    <dgm:pt modelId="{A42A0490-FB8F-4C19-9D8F-CC742D9F4CFC}">
      <dgm:prSet/>
      <dgm:spPr/>
      <dgm:t>
        <a:bodyPr/>
        <a:lstStyle/>
        <a:p>
          <a:r>
            <a:rPr lang="tr-TR"/>
            <a:t>Çakmağın yanması</a:t>
          </a:r>
          <a:endParaRPr lang="en-US"/>
        </a:p>
      </dgm:t>
    </dgm:pt>
    <dgm:pt modelId="{F7615465-4157-4C01-B9B4-B6D2E27ACAF6}" type="parTrans" cxnId="{44D615FD-9C36-4F0B-BAC6-0ACA1F613556}">
      <dgm:prSet/>
      <dgm:spPr/>
      <dgm:t>
        <a:bodyPr/>
        <a:lstStyle/>
        <a:p>
          <a:endParaRPr lang="en-US"/>
        </a:p>
      </dgm:t>
    </dgm:pt>
    <dgm:pt modelId="{AAC3C656-2B4D-491B-946D-B09D53F0A587}" type="sibTrans" cxnId="{44D615FD-9C36-4F0B-BAC6-0ACA1F613556}">
      <dgm:prSet/>
      <dgm:spPr/>
      <dgm:t>
        <a:bodyPr/>
        <a:lstStyle/>
        <a:p>
          <a:endParaRPr lang="en-US"/>
        </a:p>
      </dgm:t>
    </dgm:pt>
    <dgm:pt modelId="{565B746E-B5AA-498A-AC27-2A82077BCAEB}">
      <dgm:prSet/>
      <dgm:spPr/>
      <dgm:t>
        <a:bodyPr/>
        <a:lstStyle/>
        <a:p>
          <a:r>
            <a:rPr lang="tr-TR"/>
            <a:t>Solunum</a:t>
          </a:r>
          <a:endParaRPr lang="en-US"/>
        </a:p>
      </dgm:t>
    </dgm:pt>
    <dgm:pt modelId="{8F2FF8C8-A9B8-4A07-96C6-E759E08FA4EF}" type="parTrans" cxnId="{361589CB-57E7-4C7C-BC2D-6F6A3EF30DBD}">
      <dgm:prSet/>
      <dgm:spPr/>
      <dgm:t>
        <a:bodyPr/>
        <a:lstStyle/>
        <a:p>
          <a:endParaRPr lang="en-US"/>
        </a:p>
      </dgm:t>
    </dgm:pt>
    <dgm:pt modelId="{39D61945-92D2-4451-9579-72E08EF1DB65}" type="sibTrans" cxnId="{361589CB-57E7-4C7C-BC2D-6F6A3EF30DBD}">
      <dgm:prSet/>
      <dgm:spPr/>
      <dgm:t>
        <a:bodyPr/>
        <a:lstStyle/>
        <a:p>
          <a:endParaRPr lang="en-US"/>
        </a:p>
      </dgm:t>
    </dgm:pt>
    <dgm:pt modelId="{6D9FDD4C-A120-4DEC-8642-1463A36F38BD}">
      <dgm:prSet/>
      <dgm:spPr/>
      <dgm:t>
        <a:bodyPr/>
        <a:lstStyle/>
        <a:p>
          <a:r>
            <a:rPr lang="tr-TR"/>
            <a:t>Sindirim</a:t>
          </a:r>
          <a:endParaRPr lang="en-US"/>
        </a:p>
      </dgm:t>
    </dgm:pt>
    <dgm:pt modelId="{3502655E-3198-4AC2-8E3C-1400BBB9C24E}" type="parTrans" cxnId="{0728FFE1-FC3A-4650-B6EC-BE4DE87D5D95}">
      <dgm:prSet/>
      <dgm:spPr/>
      <dgm:t>
        <a:bodyPr/>
        <a:lstStyle/>
        <a:p>
          <a:endParaRPr lang="en-US"/>
        </a:p>
      </dgm:t>
    </dgm:pt>
    <dgm:pt modelId="{E1053D2A-A22F-4FAD-90A5-0CAE3EA0D438}" type="sibTrans" cxnId="{0728FFE1-FC3A-4650-B6EC-BE4DE87D5D95}">
      <dgm:prSet/>
      <dgm:spPr/>
      <dgm:t>
        <a:bodyPr/>
        <a:lstStyle/>
        <a:p>
          <a:endParaRPr lang="en-US"/>
        </a:p>
      </dgm:t>
    </dgm:pt>
    <dgm:pt modelId="{0AFF6963-F81C-44C4-8E03-C86D3845B97D}">
      <dgm:prSet/>
      <dgm:spPr/>
      <dgm:t>
        <a:bodyPr/>
        <a:lstStyle/>
        <a:p>
          <a:r>
            <a:rPr lang="tr-TR"/>
            <a:t>Fotosentez</a:t>
          </a:r>
          <a:endParaRPr lang="en-US"/>
        </a:p>
      </dgm:t>
    </dgm:pt>
    <dgm:pt modelId="{95F53A7F-FE03-4DE9-A08F-F60E76ED1B0B}" type="parTrans" cxnId="{203B678A-DDD7-4DD3-B0EA-720A229E9D96}">
      <dgm:prSet/>
      <dgm:spPr/>
      <dgm:t>
        <a:bodyPr/>
        <a:lstStyle/>
        <a:p>
          <a:endParaRPr lang="en-US"/>
        </a:p>
      </dgm:t>
    </dgm:pt>
    <dgm:pt modelId="{6665E13A-87EE-49E1-8B98-DD8AA311C213}" type="sibTrans" cxnId="{203B678A-DDD7-4DD3-B0EA-720A229E9D96}">
      <dgm:prSet/>
      <dgm:spPr/>
      <dgm:t>
        <a:bodyPr/>
        <a:lstStyle/>
        <a:p>
          <a:endParaRPr lang="en-US"/>
        </a:p>
      </dgm:t>
    </dgm:pt>
    <dgm:pt modelId="{7646C8F7-9D43-4136-9382-9F68293671B1}" type="pres">
      <dgm:prSet presAssocID="{1921299B-480F-4859-95E0-FA6857972857}" presName="Name0" presStyleCnt="0">
        <dgm:presLayoutVars>
          <dgm:dir/>
          <dgm:resizeHandles val="exact"/>
        </dgm:presLayoutVars>
      </dgm:prSet>
      <dgm:spPr/>
    </dgm:pt>
    <dgm:pt modelId="{E0403492-2B0F-439A-82F3-344984A0C98F}" type="pres">
      <dgm:prSet presAssocID="{1921299B-480F-4859-95E0-FA6857972857}" presName="cycle" presStyleCnt="0"/>
      <dgm:spPr/>
    </dgm:pt>
    <dgm:pt modelId="{A505761B-D717-40CC-A665-E50DFB160753}" type="pres">
      <dgm:prSet presAssocID="{EB590270-5B8A-4673-BB55-7CEDD2A4B383}" presName="nodeFirstNode" presStyleLbl="node1" presStyleIdx="0" presStyleCnt="9">
        <dgm:presLayoutVars>
          <dgm:bulletEnabled val="1"/>
        </dgm:presLayoutVars>
      </dgm:prSet>
      <dgm:spPr/>
    </dgm:pt>
    <dgm:pt modelId="{34506D96-4133-42CC-80D4-741C96F7481E}" type="pres">
      <dgm:prSet presAssocID="{9D58BBA1-4964-4C0E-90D3-23AE071903A5}" presName="sibTransFirstNode" presStyleLbl="bgShp" presStyleIdx="0" presStyleCnt="1"/>
      <dgm:spPr/>
    </dgm:pt>
    <dgm:pt modelId="{259E2917-9099-4766-8FEF-E7EA4139A24D}" type="pres">
      <dgm:prSet presAssocID="{C3EEC0F6-7B82-4686-9616-8D11398B5173}" presName="nodeFollowingNodes" presStyleLbl="node1" presStyleIdx="1" presStyleCnt="9">
        <dgm:presLayoutVars>
          <dgm:bulletEnabled val="1"/>
        </dgm:presLayoutVars>
      </dgm:prSet>
      <dgm:spPr/>
    </dgm:pt>
    <dgm:pt modelId="{B0BD8AD8-E408-4A75-AE92-68A9DEFF6BBD}" type="pres">
      <dgm:prSet presAssocID="{BBC4A168-767E-41B7-981A-5D6F7707DBB8}" presName="nodeFollowingNodes" presStyleLbl="node1" presStyleIdx="2" presStyleCnt="9">
        <dgm:presLayoutVars>
          <dgm:bulletEnabled val="1"/>
        </dgm:presLayoutVars>
      </dgm:prSet>
      <dgm:spPr/>
    </dgm:pt>
    <dgm:pt modelId="{6C62FBC5-2A9D-4E80-83C4-15C1900AD168}" type="pres">
      <dgm:prSet presAssocID="{46147289-0202-4D52-82D3-21462F65C0D4}" presName="nodeFollowingNodes" presStyleLbl="node1" presStyleIdx="3" presStyleCnt="9">
        <dgm:presLayoutVars>
          <dgm:bulletEnabled val="1"/>
        </dgm:presLayoutVars>
      </dgm:prSet>
      <dgm:spPr/>
    </dgm:pt>
    <dgm:pt modelId="{89538DFA-4F41-4CB5-B82D-1D557722F7D6}" type="pres">
      <dgm:prSet presAssocID="{632E2151-BB1D-4F54-9523-86F0FBEE79A4}" presName="nodeFollowingNodes" presStyleLbl="node1" presStyleIdx="4" presStyleCnt="9">
        <dgm:presLayoutVars>
          <dgm:bulletEnabled val="1"/>
        </dgm:presLayoutVars>
      </dgm:prSet>
      <dgm:spPr/>
    </dgm:pt>
    <dgm:pt modelId="{A874EA27-EE20-4D04-8B92-6C1AC8ED40A9}" type="pres">
      <dgm:prSet presAssocID="{A42A0490-FB8F-4C19-9D8F-CC742D9F4CFC}" presName="nodeFollowingNodes" presStyleLbl="node1" presStyleIdx="5" presStyleCnt="9">
        <dgm:presLayoutVars>
          <dgm:bulletEnabled val="1"/>
        </dgm:presLayoutVars>
      </dgm:prSet>
      <dgm:spPr/>
    </dgm:pt>
    <dgm:pt modelId="{668D0CEF-397E-4B69-A2EA-2A0E7B0703A7}" type="pres">
      <dgm:prSet presAssocID="{565B746E-B5AA-498A-AC27-2A82077BCAEB}" presName="nodeFollowingNodes" presStyleLbl="node1" presStyleIdx="6" presStyleCnt="9">
        <dgm:presLayoutVars>
          <dgm:bulletEnabled val="1"/>
        </dgm:presLayoutVars>
      </dgm:prSet>
      <dgm:spPr/>
    </dgm:pt>
    <dgm:pt modelId="{554932D6-90DC-4DAB-B279-CA58AC5F6CF4}" type="pres">
      <dgm:prSet presAssocID="{6D9FDD4C-A120-4DEC-8642-1463A36F38BD}" presName="nodeFollowingNodes" presStyleLbl="node1" presStyleIdx="7" presStyleCnt="9">
        <dgm:presLayoutVars>
          <dgm:bulletEnabled val="1"/>
        </dgm:presLayoutVars>
      </dgm:prSet>
      <dgm:spPr/>
    </dgm:pt>
    <dgm:pt modelId="{377AE7CF-0D5D-4F3C-8C5E-FA454EDF0E4C}" type="pres">
      <dgm:prSet presAssocID="{0AFF6963-F81C-44C4-8E03-C86D3845B97D}" presName="nodeFollowingNodes" presStyleLbl="node1" presStyleIdx="8" presStyleCnt="9">
        <dgm:presLayoutVars>
          <dgm:bulletEnabled val="1"/>
        </dgm:presLayoutVars>
      </dgm:prSet>
      <dgm:spPr/>
    </dgm:pt>
  </dgm:ptLst>
  <dgm:cxnLst>
    <dgm:cxn modelId="{E6505F01-55B7-4FFB-806C-EEAAC23D4C58}" type="presOf" srcId="{565B746E-B5AA-498A-AC27-2A82077BCAEB}" destId="{668D0CEF-397E-4B69-A2EA-2A0E7B0703A7}" srcOrd="0" destOrd="0" presId="urn:microsoft.com/office/officeart/2005/8/layout/cycle3"/>
    <dgm:cxn modelId="{B483EA05-663F-4E21-A7ED-05427C98DA0A}" type="presOf" srcId="{632E2151-BB1D-4F54-9523-86F0FBEE79A4}" destId="{89538DFA-4F41-4CB5-B82D-1D557722F7D6}" srcOrd="0" destOrd="0" presId="urn:microsoft.com/office/officeart/2005/8/layout/cycle3"/>
    <dgm:cxn modelId="{8C40EE06-401E-4559-8135-574C73917439}" srcId="{1921299B-480F-4859-95E0-FA6857972857}" destId="{EB590270-5B8A-4673-BB55-7CEDD2A4B383}" srcOrd="0" destOrd="0" parTransId="{7B9E700E-11F1-491B-AFAC-16BD6C8F2326}" sibTransId="{9D58BBA1-4964-4C0E-90D3-23AE071903A5}"/>
    <dgm:cxn modelId="{498C8237-84C8-4734-BC94-E1496164826E}" type="presOf" srcId="{EB590270-5B8A-4673-BB55-7CEDD2A4B383}" destId="{A505761B-D717-40CC-A665-E50DFB160753}" srcOrd="0" destOrd="0" presId="urn:microsoft.com/office/officeart/2005/8/layout/cycle3"/>
    <dgm:cxn modelId="{DDF59B40-7421-42A9-B68F-2154EA774043}" type="presOf" srcId="{9D58BBA1-4964-4C0E-90D3-23AE071903A5}" destId="{34506D96-4133-42CC-80D4-741C96F7481E}" srcOrd="0" destOrd="0" presId="urn:microsoft.com/office/officeart/2005/8/layout/cycle3"/>
    <dgm:cxn modelId="{1F6F6747-DF6F-4E2D-8DBD-EF709FF6E5E2}" type="presOf" srcId="{0AFF6963-F81C-44C4-8E03-C86D3845B97D}" destId="{377AE7CF-0D5D-4F3C-8C5E-FA454EDF0E4C}" srcOrd="0" destOrd="0" presId="urn:microsoft.com/office/officeart/2005/8/layout/cycle3"/>
    <dgm:cxn modelId="{F0876F51-E116-47A4-B3B1-6A1F320E8A80}" type="presOf" srcId="{C3EEC0F6-7B82-4686-9616-8D11398B5173}" destId="{259E2917-9099-4766-8FEF-E7EA4139A24D}" srcOrd="0" destOrd="0" presId="urn:microsoft.com/office/officeart/2005/8/layout/cycle3"/>
    <dgm:cxn modelId="{203B678A-DDD7-4DD3-B0EA-720A229E9D96}" srcId="{1921299B-480F-4859-95E0-FA6857972857}" destId="{0AFF6963-F81C-44C4-8E03-C86D3845B97D}" srcOrd="8" destOrd="0" parTransId="{95F53A7F-FE03-4DE9-A08F-F60E76ED1B0B}" sibTransId="{6665E13A-87EE-49E1-8B98-DD8AA311C213}"/>
    <dgm:cxn modelId="{1D3A558B-6A73-4CEF-8D6C-38FD40C8719F}" srcId="{1921299B-480F-4859-95E0-FA6857972857}" destId="{C3EEC0F6-7B82-4686-9616-8D11398B5173}" srcOrd="1" destOrd="0" parTransId="{0E5D08B8-6944-4D2E-9048-D1B38BA1CA84}" sibTransId="{7793AD8E-D879-42D1-9352-48AFA30E584E}"/>
    <dgm:cxn modelId="{13628293-77B2-48DC-8C0F-47E15740F480}" srcId="{1921299B-480F-4859-95E0-FA6857972857}" destId="{BBC4A168-767E-41B7-981A-5D6F7707DBB8}" srcOrd="2" destOrd="0" parTransId="{305F38C3-8FCE-44F1-B9F4-563FB95B8F8E}" sibTransId="{8BF3E14D-9409-4DE8-8863-B3B6159C3C0C}"/>
    <dgm:cxn modelId="{4B78A696-9A5D-49D5-B774-1C505FFF6C36}" type="presOf" srcId="{1921299B-480F-4859-95E0-FA6857972857}" destId="{7646C8F7-9D43-4136-9382-9F68293671B1}" srcOrd="0" destOrd="0" presId="urn:microsoft.com/office/officeart/2005/8/layout/cycle3"/>
    <dgm:cxn modelId="{47396BAA-EA6F-4622-A630-5F5BCB3354AB}" type="presOf" srcId="{46147289-0202-4D52-82D3-21462F65C0D4}" destId="{6C62FBC5-2A9D-4E80-83C4-15C1900AD168}" srcOrd="0" destOrd="0" presId="urn:microsoft.com/office/officeart/2005/8/layout/cycle3"/>
    <dgm:cxn modelId="{E6817BB0-89FB-49CF-BE80-556C3E7AE16A}" type="presOf" srcId="{A42A0490-FB8F-4C19-9D8F-CC742D9F4CFC}" destId="{A874EA27-EE20-4D04-8B92-6C1AC8ED40A9}" srcOrd="0" destOrd="0" presId="urn:microsoft.com/office/officeart/2005/8/layout/cycle3"/>
    <dgm:cxn modelId="{E20D03C7-7BF3-41D2-8C73-6F00DA0FC5D3}" type="presOf" srcId="{6D9FDD4C-A120-4DEC-8642-1463A36F38BD}" destId="{554932D6-90DC-4DAB-B279-CA58AC5F6CF4}" srcOrd="0" destOrd="0" presId="urn:microsoft.com/office/officeart/2005/8/layout/cycle3"/>
    <dgm:cxn modelId="{E28163C9-86B8-47AD-9359-EF7CB1567011}" type="presOf" srcId="{BBC4A168-767E-41B7-981A-5D6F7707DBB8}" destId="{B0BD8AD8-E408-4A75-AE92-68A9DEFF6BBD}" srcOrd="0" destOrd="0" presId="urn:microsoft.com/office/officeart/2005/8/layout/cycle3"/>
    <dgm:cxn modelId="{361589CB-57E7-4C7C-BC2D-6F6A3EF30DBD}" srcId="{1921299B-480F-4859-95E0-FA6857972857}" destId="{565B746E-B5AA-498A-AC27-2A82077BCAEB}" srcOrd="6" destOrd="0" parTransId="{8F2FF8C8-A9B8-4A07-96C6-E759E08FA4EF}" sibTransId="{39D61945-92D2-4451-9579-72E08EF1DB65}"/>
    <dgm:cxn modelId="{92BCEBCD-337E-49FD-AA12-8CD1E1B60BA5}" srcId="{1921299B-480F-4859-95E0-FA6857972857}" destId="{632E2151-BB1D-4F54-9523-86F0FBEE79A4}" srcOrd="4" destOrd="0" parTransId="{12FC1CA7-8E78-4453-8649-44D67A0C7E00}" sibTransId="{2C542435-54BF-4BB9-B4D8-B0756F2E41C6}"/>
    <dgm:cxn modelId="{62D2BDDF-AFAA-4704-8860-48D61DF55444}" srcId="{1921299B-480F-4859-95E0-FA6857972857}" destId="{46147289-0202-4D52-82D3-21462F65C0D4}" srcOrd="3" destOrd="0" parTransId="{CCED2805-EADB-4FC8-9429-AFBE94F43D19}" sibTransId="{F99E8169-C1ED-486A-B8EE-7D1D2CD88BB8}"/>
    <dgm:cxn modelId="{0728FFE1-FC3A-4650-B6EC-BE4DE87D5D95}" srcId="{1921299B-480F-4859-95E0-FA6857972857}" destId="{6D9FDD4C-A120-4DEC-8642-1463A36F38BD}" srcOrd="7" destOrd="0" parTransId="{3502655E-3198-4AC2-8E3C-1400BBB9C24E}" sibTransId="{E1053D2A-A22F-4FAD-90A5-0CAE3EA0D438}"/>
    <dgm:cxn modelId="{44D615FD-9C36-4F0B-BAC6-0ACA1F613556}" srcId="{1921299B-480F-4859-95E0-FA6857972857}" destId="{A42A0490-FB8F-4C19-9D8F-CC742D9F4CFC}" srcOrd="5" destOrd="0" parTransId="{F7615465-4157-4C01-B9B4-B6D2E27ACAF6}" sibTransId="{AAC3C656-2B4D-491B-946D-B09D53F0A587}"/>
    <dgm:cxn modelId="{E3F644EB-AD96-40C6-B4DE-75608A101A1C}" type="presParOf" srcId="{7646C8F7-9D43-4136-9382-9F68293671B1}" destId="{E0403492-2B0F-439A-82F3-344984A0C98F}" srcOrd="0" destOrd="0" presId="urn:microsoft.com/office/officeart/2005/8/layout/cycle3"/>
    <dgm:cxn modelId="{1E9D4CC7-C49E-4937-B2E5-55D5A74483D0}" type="presParOf" srcId="{E0403492-2B0F-439A-82F3-344984A0C98F}" destId="{A505761B-D717-40CC-A665-E50DFB160753}" srcOrd="0" destOrd="0" presId="urn:microsoft.com/office/officeart/2005/8/layout/cycle3"/>
    <dgm:cxn modelId="{696B5D48-0618-45D5-A8D3-413A78214B9C}" type="presParOf" srcId="{E0403492-2B0F-439A-82F3-344984A0C98F}" destId="{34506D96-4133-42CC-80D4-741C96F7481E}" srcOrd="1" destOrd="0" presId="urn:microsoft.com/office/officeart/2005/8/layout/cycle3"/>
    <dgm:cxn modelId="{50887A1C-E6A5-47B6-8A3F-51A2ECCC0351}" type="presParOf" srcId="{E0403492-2B0F-439A-82F3-344984A0C98F}" destId="{259E2917-9099-4766-8FEF-E7EA4139A24D}" srcOrd="2" destOrd="0" presId="urn:microsoft.com/office/officeart/2005/8/layout/cycle3"/>
    <dgm:cxn modelId="{4226B02C-CC06-4FCB-8762-F7C2AD102DAF}" type="presParOf" srcId="{E0403492-2B0F-439A-82F3-344984A0C98F}" destId="{B0BD8AD8-E408-4A75-AE92-68A9DEFF6BBD}" srcOrd="3" destOrd="0" presId="urn:microsoft.com/office/officeart/2005/8/layout/cycle3"/>
    <dgm:cxn modelId="{6C6A113D-54F0-496B-B113-257A557F250C}" type="presParOf" srcId="{E0403492-2B0F-439A-82F3-344984A0C98F}" destId="{6C62FBC5-2A9D-4E80-83C4-15C1900AD168}" srcOrd="4" destOrd="0" presId="urn:microsoft.com/office/officeart/2005/8/layout/cycle3"/>
    <dgm:cxn modelId="{4C9F4AA1-5B36-4D2B-A018-7C4E0EBB26DF}" type="presParOf" srcId="{E0403492-2B0F-439A-82F3-344984A0C98F}" destId="{89538DFA-4F41-4CB5-B82D-1D557722F7D6}" srcOrd="5" destOrd="0" presId="urn:microsoft.com/office/officeart/2005/8/layout/cycle3"/>
    <dgm:cxn modelId="{54AEBA2C-7069-41AE-952A-EC100B7A06AC}" type="presParOf" srcId="{E0403492-2B0F-439A-82F3-344984A0C98F}" destId="{A874EA27-EE20-4D04-8B92-6C1AC8ED40A9}" srcOrd="6" destOrd="0" presId="urn:microsoft.com/office/officeart/2005/8/layout/cycle3"/>
    <dgm:cxn modelId="{B0529612-BAC9-4AA0-8625-BB15DFBB660E}" type="presParOf" srcId="{E0403492-2B0F-439A-82F3-344984A0C98F}" destId="{668D0CEF-397E-4B69-A2EA-2A0E7B0703A7}" srcOrd="7" destOrd="0" presId="urn:microsoft.com/office/officeart/2005/8/layout/cycle3"/>
    <dgm:cxn modelId="{A7FEDD5A-2C8A-466B-9927-78646BCA649A}" type="presParOf" srcId="{E0403492-2B0F-439A-82F3-344984A0C98F}" destId="{554932D6-90DC-4DAB-B279-CA58AC5F6CF4}" srcOrd="8" destOrd="0" presId="urn:microsoft.com/office/officeart/2005/8/layout/cycle3"/>
    <dgm:cxn modelId="{13F87A43-B811-4E26-A45D-D99C3FFB8FF7}" type="presParOf" srcId="{E0403492-2B0F-439A-82F3-344984A0C98F}" destId="{377AE7CF-0D5D-4F3C-8C5E-FA454EDF0E4C}"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6D96-4133-42CC-80D4-741C96F7481E}">
      <dsp:nvSpPr>
        <dsp:cNvPr id="0" name=""/>
        <dsp:cNvSpPr/>
      </dsp:nvSpPr>
      <dsp:spPr>
        <a:xfrm>
          <a:off x="2987349" y="-48233"/>
          <a:ext cx="4540900" cy="4540900"/>
        </a:xfrm>
        <a:prstGeom prst="circularArrow">
          <a:avLst>
            <a:gd name="adj1" fmla="val 5544"/>
            <a:gd name="adj2" fmla="val 330680"/>
            <a:gd name="adj3" fmla="val 14740509"/>
            <a:gd name="adj4" fmla="val 16822639"/>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5761B-D717-40CC-A665-E50DFB160753}">
      <dsp:nvSpPr>
        <dsp:cNvPr id="0" name=""/>
        <dsp:cNvSpPr/>
      </dsp:nvSpPr>
      <dsp:spPr>
        <a:xfrm>
          <a:off x="4664757" y="1119"/>
          <a:ext cx="1186085" cy="5930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Patatesin kızartılması</a:t>
          </a:r>
          <a:endParaRPr lang="en-US" sz="1500" kern="1200"/>
        </a:p>
      </dsp:txBody>
      <dsp:txXfrm>
        <a:off x="4693707" y="30069"/>
        <a:ext cx="1128185" cy="535142"/>
      </dsp:txXfrm>
    </dsp:sp>
    <dsp:sp modelId="{259E2917-9099-4766-8FEF-E7EA4139A24D}">
      <dsp:nvSpPr>
        <dsp:cNvPr id="0" name=""/>
        <dsp:cNvSpPr/>
      </dsp:nvSpPr>
      <dsp:spPr>
        <a:xfrm>
          <a:off x="5909462" y="454155"/>
          <a:ext cx="1186085" cy="593042"/>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Ekmeğin yanması</a:t>
          </a:r>
          <a:endParaRPr lang="en-US" sz="1500" kern="1200"/>
        </a:p>
      </dsp:txBody>
      <dsp:txXfrm>
        <a:off x="5938412" y="483105"/>
        <a:ext cx="1128185" cy="535142"/>
      </dsp:txXfrm>
    </dsp:sp>
    <dsp:sp modelId="{B0BD8AD8-E408-4A75-AE92-68A9DEFF6BBD}">
      <dsp:nvSpPr>
        <dsp:cNvPr id="0" name=""/>
        <dsp:cNvSpPr/>
      </dsp:nvSpPr>
      <dsp:spPr>
        <a:xfrm>
          <a:off x="6571756" y="1601282"/>
          <a:ext cx="1186085" cy="59304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Menemen yapılması</a:t>
          </a:r>
          <a:endParaRPr lang="en-US" sz="1500" kern="1200"/>
        </a:p>
      </dsp:txBody>
      <dsp:txXfrm>
        <a:off x="6600706" y="1630232"/>
        <a:ext cx="1128185" cy="535142"/>
      </dsp:txXfrm>
    </dsp:sp>
    <dsp:sp modelId="{6C62FBC5-2A9D-4E80-83C4-15C1900AD168}">
      <dsp:nvSpPr>
        <dsp:cNvPr id="0" name=""/>
        <dsp:cNvSpPr/>
      </dsp:nvSpPr>
      <dsp:spPr>
        <a:xfrm>
          <a:off x="6341744" y="2905746"/>
          <a:ext cx="1186085" cy="593042"/>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Yumurtanın pişmesi</a:t>
          </a:r>
          <a:endParaRPr lang="en-US" sz="1500" kern="1200"/>
        </a:p>
      </dsp:txBody>
      <dsp:txXfrm>
        <a:off x="6370694" y="2934696"/>
        <a:ext cx="1128185" cy="535142"/>
      </dsp:txXfrm>
    </dsp:sp>
    <dsp:sp modelId="{89538DFA-4F41-4CB5-B82D-1D557722F7D6}">
      <dsp:nvSpPr>
        <dsp:cNvPr id="0" name=""/>
        <dsp:cNvSpPr/>
      </dsp:nvSpPr>
      <dsp:spPr>
        <a:xfrm>
          <a:off x="5327051" y="3757175"/>
          <a:ext cx="1186085" cy="59304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Demirin paslanması</a:t>
          </a:r>
          <a:endParaRPr lang="en-US" sz="1500" kern="1200"/>
        </a:p>
      </dsp:txBody>
      <dsp:txXfrm>
        <a:off x="5356001" y="3786125"/>
        <a:ext cx="1128185" cy="535142"/>
      </dsp:txXfrm>
    </dsp:sp>
    <dsp:sp modelId="{A874EA27-EE20-4D04-8B92-6C1AC8ED40A9}">
      <dsp:nvSpPr>
        <dsp:cNvPr id="0" name=""/>
        <dsp:cNvSpPr/>
      </dsp:nvSpPr>
      <dsp:spPr>
        <a:xfrm>
          <a:off x="4002463" y="3757175"/>
          <a:ext cx="1186085" cy="593042"/>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Çakmağın yanması</a:t>
          </a:r>
          <a:endParaRPr lang="en-US" sz="1500" kern="1200"/>
        </a:p>
      </dsp:txBody>
      <dsp:txXfrm>
        <a:off x="4031413" y="3786125"/>
        <a:ext cx="1128185" cy="535142"/>
      </dsp:txXfrm>
    </dsp:sp>
    <dsp:sp modelId="{668D0CEF-397E-4B69-A2EA-2A0E7B0703A7}">
      <dsp:nvSpPr>
        <dsp:cNvPr id="0" name=""/>
        <dsp:cNvSpPr/>
      </dsp:nvSpPr>
      <dsp:spPr>
        <a:xfrm>
          <a:off x="2987769" y="2905746"/>
          <a:ext cx="1186085" cy="59304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Solunum</a:t>
          </a:r>
          <a:endParaRPr lang="en-US" sz="1500" kern="1200"/>
        </a:p>
      </dsp:txBody>
      <dsp:txXfrm>
        <a:off x="3016719" y="2934696"/>
        <a:ext cx="1128185" cy="535142"/>
      </dsp:txXfrm>
    </dsp:sp>
    <dsp:sp modelId="{554932D6-90DC-4DAB-B279-CA58AC5F6CF4}">
      <dsp:nvSpPr>
        <dsp:cNvPr id="0" name=""/>
        <dsp:cNvSpPr/>
      </dsp:nvSpPr>
      <dsp:spPr>
        <a:xfrm>
          <a:off x="2757757" y="1601282"/>
          <a:ext cx="1186085" cy="593042"/>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Sindirim</a:t>
          </a:r>
          <a:endParaRPr lang="en-US" sz="1500" kern="1200"/>
        </a:p>
      </dsp:txBody>
      <dsp:txXfrm>
        <a:off x="2786707" y="1630232"/>
        <a:ext cx="1128185" cy="535142"/>
      </dsp:txXfrm>
    </dsp:sp>
    <dsp:sp modelId="{377AE7CF-0D5D-4F3C-8C5E-FA454EDF0E4C}">
      <dsp:nvSpPr>
        <dsp:cNvPr id="0" name=""/>
        <dsp:cNvSpPr/>
      </dsp:nvSpPr>
      <dsp:spPr>
        <a:xfrm>
          <a:off x="3420051" y="454155"/>
          <a:ext cx="1186085" cy="59304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Fotosentez</a:t>
          </a:r>
          <a:endParaRPr lang="en-US" sz="1500" kern="1200"/>
        </a:p>
      </dsp:txBody>
      <dsp:txXfrm>
        <a:off x="3449001" y="483105"/>
        <a:ext cx="1128185" cy="53514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ECCC3-7337-4874-B0CB-720BF3A6D72B}" type="datetimeFigureOut">
              <a:rPr lang="tr-TR" smtClean="0"/>
              <a:t>10.02.2022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87CC6-F1A7-43DA-8193-1A61DE62523C}" type="slidenum">
              <a:rPr lang="tr-TR" smtClean="0"/>
              <a:t>‹#›</a:t>
            </a:fld>
            <a:endParaRPr lang="tr-TR"/>
          </a:p>
        </p:txBody>
      </p:sp>
    </p:spTree>
    <p:extLst>
      <p:ext uri="{BB962C8B-B14F-4D97-AF65-F5344CB8AC3E}">
        <p14:creationId xmlns:p14="http://schemas.microsoft.com/office/powerpoint/2010/main" val="324078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2BE49F-55E6-42E0-9F82-C6DCD016A72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FDC6B9D-AF4B-4D24-9A1B-E6C090DB9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095D3F9-DFB0-4523-B57F-4DB44FC1BE8A}"/>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5" name="Alt Bilgi Yer Tutucusu 4">
            <a:extLst>
              <a:ext uri="{FF2B5EF4-FFF2-40B4-BE49-F238E27FC236}">
                <a16:creationId xmlns:a16="http://schemas.microsoft.com/office/drawing/2014/main" id="{E74B0453-721A-46EB-979F-AC4408130A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13E21A-ADF3-43CE-8DEE-87D7B815FD7D}"/>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4534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6C075-5405-468A-955B-A2316F61257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D48A148-C1AF-45D5-BDBC-D52C33C0800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6ADB60-BE0C-4DF0-A6B5-85055F5E3C32}"/>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5" name="Alt Bilgi Yer Tutucusu 4">
            <a:extLst>
              <a:ext uri="{FF2B5EF4-FFF2-40B4-BE49-F238E27FC236}">
                <a16:creationId xmlns:a16="http://schemas.microsoft.com/office/drawing/2014/main" id="{3BA63DC3-3688-4BE7-91AD-7D2796E7EA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04AC12-72DE-4D52-8736-11B09515A937}"/>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57827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37F60B1-7A7B-4941-A557-613F73AB0D8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A69A3D4-AC46-4B6D-8A59-08F75F0BBB0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E04BC52-1BAA-4827-A668-D27379F2C7FB}"/>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5" name="Alt Bilgi Yer Tutucusu 4">
            <a:extLst>
              <a:ext uri="{FF2B5EF4-FFF2-40B4-BE49-F238E27FC236}">
                <a16:creationId xmlns:a16="http://schemas.microsoft.com/office/drawing/2014/main" id="{550C7FCE-9065-462F-97E4-23AE55A880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CD2D9D-F1EA-4403-8DA5-7CA8CEA6BD73}"/>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153328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E5031E-3F6F-4B54-A00C-6C232AFF83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CBE55EC-1591-4D5D-A21C-B419863F61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778459-506D-4C8A-BF6E-EFF3300B2C19}"/>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5" name="Alt Bilgi Yer Tutucusu 4">
            <a:extLst>
              <a:ext uri="{FF2B5EF4-FFF2-40B4-BE49-F238E27FC236}">
                <a16:creationId xmlns:a16="http://schemas.microsoft.com/office/drawing/2014/main" id="{C4713332-A3CC-41B9-9403-D0B9B95350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C3955A7-04A9-40AA-B5D6-317D25D45DE3}"/>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418874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8EA495-5814-4DD3-B675-D41C8D9DEA8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E94AB85-B4BA-49A9-A0BA-EB2BCECD3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0B7C30A-1339-4983-B12A-040318013A42}"/>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5" name="Alt Bilgi Yer Tutucusu 4">
            <a:extLst>
              <a:ext uri="{FF2B5EF4-FFF2-40B4-BE49-F238E27FC236}">
                <a16:creationId xmlns:a16="http://schemas.microsoft.com/office/drawing/2014/main" id="{25FAB892-36D5-4736-A2DE-8D742E1E172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A596F4-98A2-426E-A829-72BB825E6826}"/>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343423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95CBCD-4A22-4C8E-ACBB-0F31AFF874D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5FEE3D-B7E1-412C-8892-D989B2E9450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1C59C32-CC75-46EA-9088-C213DE09B81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0652305-4C8A-44B2-AEB2-2D92EDB5BE8B}"/>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6" name="Alt Bilgi Yer Tutucusu 5">
            <a:extLst>
              <a:ext uri="{FF2B5EF4-FFF2-40B4-BE49-F238E27FC236}">
                <a16:creationId xmlns:a16="http://schemas.microsoft.com/office/drawing/2014/main" id="{0C6F19B9-E4E2-46A7-B14E-6B2D8DBCDB3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F711077-BE0D-4BAA-8D06-B4E51D40225A}"/>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411063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29F65-DD81-48FA-BC09-599A9B2556E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DD9B3A0-C70C-46E2-805E-2AA3FE44A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F1D188D-7172-4084-B420-3D2DE07F8D9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6C95403-20FA-43A9-B0D0-6CAA79820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CE2FECF-5072-42C2-892B-3F77EAF910C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101B705-5DA0-4564-9DE1-50CA974F22B7}"/>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8" name="Alt Bilgi Yer Tutucusu 7">
            <a:extLst>
              <a:ext uri="{FF2B5EF4-FFF2-40B4-BE49-F238E27FC236}">
                <a16:creationId xmlns:a16="http://schemas.microsoft.com/office/drawing/2014/main" id="{AA2A7B73-4CA4-42B4-855B-A13D48185C9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31918D0-0C15-41D7-9114-2ADE2495AC36}"/>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377235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7A1AA-AD0A-46F4-BE00-B0ED51C94D3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72AAA7A-AFE6-401F-828E-CF5F02FCA429}"/>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4" name="Alt Bilgi Yer Tutucusu 3">
            <a:extLst>
              <a:ext uri="{FF2B5EF4-FFF2-40B4-BE49-F238E27FC236}">
                <a16:creationId xmlns:a16="http://schemas.microsoft.com/office/drawing/2014/main" id="{673C5F5D-7E0A-4C81-9CC7-8E3A75ADD8C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037C3CC-ED9E-446C-B153-68EFCBBC5EA7}"/>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61796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EF64404-5B68-4D7B-ADD9-345EE9C55C39}"/>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3" name="Alt Bilgi Yer Tutucusu 2">
            <a:extLst>
              <a:ext uri="{FF2B5EF4-FFF2-40B4-BE49-F238E27FC236}">
                <a16:creationId xmlns:a16="http://schemas.microsoft.com/office/drawing/2014/main" id="{3505C7E3-9974-4BF7-B6F9-30852CD7674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56BBFA4-70AB-4518-A5F2-FCB1AA519F58}"/>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69932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C5B2C1-4600-441D-99B7-864094E1DDB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A6E33F7-A6D8-4B93-A624-DC53C045C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6A91233-FAE6-4D95-9D70-1E144949C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5338A67-69A7-464B-B252-9E78C0CA3485}"/>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6" name="Alt Bilgi Yer Tutucusu 5">
            <a:extLst>
              <a:ext uri="{FF2B5EF4-FFF2-40B4-BE49-F238E27FC236}">
                <a16:creationId xmlns:a16="http://schemas.microsoft.com/office/drawing/2014/main" id="{C5542C66-B7D2-4B43-97CB-FD3CB143AC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9B6B23F-C974-49FA-9088-B206E5207D3A}"/>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155400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F57CFE-B7EF-4055-9F2B-BAE38F2D7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7F13EAD-C47C-40D9-964E-C040A1229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78C1A70-BFA8-4A84-AFFA-069362CAE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51C0FDD-25A6-451E-BEAC-9824F728FF08}"/>
              </a:ext>
            </a:extLst>
          </p:cNvPr>
          <p:cNvSpPr>
            <a:spLocks noGrp="1"/>
          </p:cNvSpPr>
          <p:nvPr>
            <p:ph type="dt" sz="half" idx="10"/>
          </p:nvPr>
        </p:nvSpPr>
        <p:spPr/>
        <p:txBody>
          <a:bodyPr/>
          <a:lstStyle/>
          <a:p>
            <a:fld id="{9D004999-A4BF-4FF1-BC3F-A9378E2AFC80}" type="datetimeFigureOut">
              <a:rPr lang="tr-TR" smtClean="0"/>
              <a:t>10.02.2022</a:t>
            </a:fld>
            <a:endParaRPr lang="tr-TR"/>
          </a:p>
        </p:txBody>
      </p:sp>
      <p:sp>
        <p:nvSpPr>
          <p:cNvPr id="6" name="Alt Bilgi Yer Tutucusu 5">
            <a:extLst>
              <a:ext uri="{FF2B5EF4-FFF2-40B4-BE49-F238E27FC236}">
                <a16:creationId xmlns:a16="http://schemas.microsoft.com/office/drawing/2014/main" id="{E17808C4-3EB6-4025-AB0C-03C34C8ECD5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ACB60A2-4B07-48A5-96BD-F85E5A7D9155}"/>
              </a:ext>
            </a:extLst>
          </p:cNvPr>
          <p:cNvSpPr>
            <a:spLocks noGrp="1"/>
          </p:cNvSpPr>
          <p:nvPr>
            <p:ph type="sldNum" sz="quarter" idx="12"/>
          </p:nvPr>
        </p:nvSpPr>
        <p:spPr/>
        <p:txBody>
          <a:bodyPr/>
          <a:lstStyle/>
          <a:p>
            <a:fld id="{2AF6F10C-EC9F-441B-A3FF-F1BBC9D36FD2}" type="slidenum">
              <a:rPr lang="tr-TR" smtClean="0"/>
              <a:t>‹#›</a:t>
            </a:fld>
            <a:endParaRPr lang="tr-TR"/>
          </a:p>
        </p:txBody>
      </p:sp>
    </p:spTree>
    <p:extLst>
      <p:ext uri="{BB962C8B-B14F-4D97-AF65-F5344CB8AC3E}">
        <p14:creationId xmlns:p14="http://schemas.microsoft.com/office/powerpoint/2010/main" val="254255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B6203E-0173-40B7-A942-AC47CC7F0F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016F3A-5FF2-4B71-A439-BD922B87F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900EC4-1713-4EEE-8C3C-7C8E91DB3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04999-A4BF-4FF1-BC3F-A9378E2AFC80}" type="datetimeFigureOut">
              <a:rPr lang="tr-TR" smtClean="0"/>
              <a:t>10.02.2022</a:t>
            </a:fld>
            <a:endParaRPr lang="tr-TR"/>
          </a:p>
        </p:txBody>
      </p:sp>
      <p:sp>
        <p:nvSpPr>
          <p:cNvPr id="5" name="Alt Bilgi Yer Tutucusu 4">
            <a:extLst>
              <a:ext uri="{FF2B5EF4-FFF2-40B4-BE49-F238E27FC236}">
                <a16:creationId xmlns:a16="http://schemas.microsoft.com/office/drawing/2014/main" id="{1300D90F-B11D-4AA8-A90A-F322D96EF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9FA8C79-444A-4420-8435-9F7770EB4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6F10C-EC9F-441B-A3FF-F1BBC9D36FD2}" type="slidenum">
              <a:rPr lang="tr-TR" smtClean="0"/>
              <a:t>‹#›</a:t>
            </a:fld>
            <a:endParaRPr lang="tr-TR"/>
          </a:p>
        </p:txBody>
      </p:sp>
    </p:spTree>
    <p:extLst>
      <p:ext uri="{BB962C8B-B14F-4D97-AF65-F5344CB8AC3E}">
        <p14:creationId xmlns:p14="http://schemas.microsoft.com/office/powerpoint/2010/main" val="310934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w81q5pOMZbg" TargetMode="External"/><Relationship Id="rId2" Type="http://schemas.openxmlformats.org/officeDocument/2006/relationships/slideLayout" Target="../slideLayouts/slideLayout7.xml"/><Relationship Id="rId1" Type="http://schemas.openxmlformats.org/officeDocument/2006/relationships/video" Target="https://www.youtube.com/embed/w81q5pOMZbg?feature=oembed" TargetMode="Externa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Dw1O7bjEGi4" TargetMode="External"/><Relationship Id="rId2" Type="http://schemas.openxmlformats.org/officeDocument/2006/relationships/slideLayout" Target="../slideLayouts/slideLayout7.xml"/><Relationship Id="rId1" Type="http://schemas.openxmlformats.org/officeDocument/2006/relationships/video" Target="https://www.youtube.com/embed/Dw1O7bjEGi4?feature=oembed" TargetMode="Externa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pWOaibC-xU" TargetMode="External"/><Relationship Id="rId2" Type="http://schemas.openxmlformats.org/officeDocument/2006/relationships/slideLayout" Target="../slideLayouts/slideLayout7.xml"/><Relationship Id="rId1" Type="http://schemas.openxmlformats.org/officeDocument/2006/relationships/video" Target="https://www.youtube.com/embed/-pWOaibC-xU?feature=oembed" TargetMode="Externa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7IRvC-faW3E" TargetMode="External"/><Relationship Id="rId2" Type="http://schemas.openxmlformats.org/officeDocument/2006/relationships/slideLayout" Target="../slideLayouts/slideLayout7.xml"/><Relationship Id="rId1" Type="http://schemas.openxmlformats.org/officeDocument/2006/relationships/video" Target="https://www.youtube.com/embed/7IRvC-faW3E?feature=oembed" TargetMode="Externa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FgqXEMtm44Y" TargetMode="External"/><Relationship Id="rId2" Type="http://schemas.openxmlformats.org/officeDocument/2006/relationships/slideLayout" Target="../slideLayouts/slideLayout7.xml"/><Relationship Id="rId1" Type="http://schemas.openxmlformats.org/officeDocument/2006/relationships/video" Target="https://www.youtube.com/embed/FgqXEMtm44Y?feature=oembed" TargetMode="Externa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ilJOs5B4Lks" TargetMode="External"/><Relationship Id="rId2" Type="http://schemas.openxmlformats.org/officeDocument/2006/relationships/slideLayout" Target="../slideLayouts/slideLayout7.xml"/><Relationship Id="rId1" Type="http://schemas.openxmlformats.org/officeDocument/2006/relationships/video" Target="https://www.youtube.com/embed/ilJOs5B4Lks?feature=oembed" TargetMode="External"/><Relationship Id="rId4" Type="http://schemas.openxmlformats.org/officeDocument/2006/relationships/image" Target="../media/image61.jpe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javalab.org/en/chemical_change_of_candle_en/"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javalab.org/en/law_of_definite_proportions_e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3.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76.png"/><Relationship Id="rId7" Type="http://schemas.openxmlformats.org/officeDocument/2006/relationships/image" Target="../media/image71.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3.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7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74.png"/></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74.pn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10" Type="http://schemas.openxmlformats.org/officeDocument/2006/relationships/image" Target="../media/image3.png"/><Relationship Id="rId4" Type="http://schemas.openxmlformats.org/officeDocument/2006/relationships/image" Target="../media/image69.png"/><Relationship Id="rId9"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www.fenusbilim.com/"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29" name="Straight Connector 7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8383A5F2-7D57-480E-A5BF-20F82821795F}"/>
              </a:ext>
            </a:extLst>
          </p:cNvPr>
          <p:cNvSpPr txBox="1"/>
          <p:nvPr/>
        </p:nvSpPr>
        <p:spPr>
          <a:xfrm>
            <a:off x="4945336" y="506727"/>
            <a:ext cx="6609921" cy="1526741"/>
          </a:xfrm>
          <a:prstGeom prst="rect">
            <a:avLst/>
          </a:prstGeom>
        </p:spPr>
        <p:txBody>
          <a:bodyPr vert="horz" lIns="91440" tIns="45720" rIns="91440" bIns="45720" rtlCol="0" anchor="ctr">
            <a:normAutofit/>
          </a:bodyPr>
          <a:lstStyle/>
          <a:p>
            <a:pPr algn="ctr">
              <a:lnSpc>
                <a:spcPct val="90000"/>
              </a:lnSpc>
              <a:spcAft>
                <a:spcPts val="600"/>
              </a:spcAft>
            </a:pPr>
            <a:r>
              <a:rPr lang="en-US" sz="4800" b="1" dirty="0">
                <a:ln w="22225">
                  <a:solidFill>
                    <a:sysClr val="windowText" lastClr="000000"/>
                  </a:solidFill>
                  <a:prstDash val="solid"/>
                </a:ln>
                <a:solidFill>
                  <a:srgbClr val="FFFF00"/>
                </a:solidFill>
              </a:rPr>
              <a:t>FİZİKSEL VE KİMYASAL DEĞİŞİM</a:t>
            </a:r>
          </a:p>
        </p:txBody>
      </p:sp>
      <p:pic>
        <p:nvPicPr>
          <p:cNvPr id="6" name="Resim 5">
            <a:extLst>
              <a:ext uri="{FF2B5EF4-FFF2-40B4-BE49-F238E27FC236}">
                <a16:creationId xmlns:a16="http://schemas.microsoft.com/office/drawing/2014/main" id="{E232315C-AB6F-429E-9A0C-5EC3C6742D87}"/>
              </a:ext>
            </a:extLst>
          </p:cNvPr>
          <p:cNvPicPr>
            <a:picLocks noChangeAspect="1"/>
          </p:cNvPicPr>
          <p:nvPr/>
        </p:nvPicPr>
        <p:blipFill>
          <a:blip r:embed="rId2"/>
          <a:stretch>
            <a:fillRect/>
          </a:stretch>
        </p:blipFill>
        <p:spPr>
          <a:xfrm>
            <a:off x="393308" y="2571978"/>
            <a:ext cx="5559480" cy="3652914"/>
          </a:xfrm>
          <a:prstGeom prst="rect">
            <a:avLst/>
          </a:prstGeom>
        </p:spPr>
      </p:pic>
      <p:pic>
        <p:nvPicPr>
          <p:cNvPr id="1026" name="Picture 2" descr="Fi̇zi̇ksel Ki̇myasal Deği̇şi̇m - Lessons - Blendspace">
            <a:extLst>
              <a:ext uri="{FF2B5EF4-FFF2-40B4-BE49-F238E27FC236}">
                <a16:creationId xmlns:a16="http://schemas.microsoft.com/office/drawing/2014/main" id="{B65D0B15-1F99-46A0-BA4A-658D3B7DC8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1736" y="2575639"/>
            <a:ext cx="5546955" cy="365375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37821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5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8.Sınıf Fiziksel ve Kimyasal Değişimler Test - fenbilim.net">
            <a:extLst>
              <a:ext uri="{FF2B5EF4-FFF2-40B4-BE49-F238E27FC236}">
                <a16:creationId xmlns:a16="http://schemas.microsoft.com/office/drawing/2014/main" id="{635FE02C-0984-4236-BFA8-43401F2706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645863"/>
            <a:ext cx="7188199" cy="242601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7F157E31-CD0B-4AAC-8120-9353E7200077}"/>
              </a:ext>
            </a:extLst>
          </p:cNvPr>
          <p:cNvSpPr txBox="1"/>
          <p:nvPr/>
        </p:nvSpPr>
        <p:spPr>
          <a:xfrm>
            <a:off x="3125338" y="4367284"/>
            <a:ext cx="8101462" cy="1809679"/>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dirty="0" err="1">
                <a:effectLst/>
              </a:rPr>
              <a:t>Maddelerin</a:t>
            </a:r>
            <a:r>
              <a:rPr lang="en-US" dirty="0">
                <a:effectLst/>
              </a:rPr>
              <a:t> </a:t>
            </a:r>
            <a:r>
              <a:rPr lang="en-US" dirty="0" err="1">
                <a:effectLst/>
              </a:rPr>
              <a:t>tanecik</a:t>
            </a:r>
            <a:r>
              <a:rPr lang="en-US" dirty="0">
                <a:effectLst/>
              </a:rPr>
              <a:t> (</a:t>
            </a:r>
            <a:r>
              <a:rPr lang="en-US" dirty="0" err="1">
                <a:effectLst/>
              </a:rPr>
              <a:t>iç</a:t>
            </a:r>
            <a:r>
              <a:rPr lang="en-US" dirty="0">
                <a:effectLst/>
              </a:rPr>
              <a:t>) </a:t>
            </a:r>
            <a:r>
              <a:rPr lang="en-US" dirty="0" err="1">
                <a:effectLst/>
              </a:rPr>
              <a:t>yapılarının</a:t>
            </a:r>
            <a:r>
              <a:rPr lang="en-US" dirty="0">
                <a:effectLst/>
              </a:rPr>
              <a:t> </a:t>
            </a:r>
            <a:r>
              <a:rPr lang="en-US" dirty="0" err="1">
                <a:effectLst/>
              </a:rPr>
              <a:t>değişerek</a:t>
            </a:r>
            <a:r>
              <a:rPr lang="en-US" dirty="0">
                <a:effectLst/>
              </a:rPr>
              <a:t> </a:t>
            </a:r>
            <a:r>
              <a:rPr lang="en-US" dirty="0" err="1">
                <a:effectLst/>
              </a:rPr>
              <a:t>tamamen</a:t>
            </a:r>
            <a:r>
              <a:rPr lang="en-US" dirty="0">
                <a:effectLst/>
              </a:rPr>
              <a:t> farklı yeni </a:t>
            </a:r>
            <a:r>
              <a:rPr lang="en-US" dirty="0" err="1">
                <a:effectLst/>
              </a:rPr>
              <a:t>maddelere</a:t>
            </a:r>
            <a:r>
              <a:rPr lang="en-US" dirty="0">
                <a:effectLst/>
              </a:rPr>
              <a:t> </a:t>
            </a:r>
            <a:r>
              <a:rPr lang="en-US" dirty="0" err="1">
                <a:effectLst/>
              </a:rPr>
              <a:t>dönüşmesine</a:t>
            </a:r>
            <a:r>
              <a:rPr lang="en-US" dirty="0">
                <a:effectLst/>
              </a:rPr>
              <a:t> </a:t>
            </a:r>
            <a:r>
              <a:rPr lang="en-US" dirty="0" err="1">
                <a:effectLst/>
              </a:rPr>
              <a:t>kimyasal</a:t>
            </a:r>
            <a:r>
              <a:rPr lang="en-US" dirty="0">
                <a:effectLst/>
              </a:rPr>
              <a:t> </a:t>
            </a:r>
            <a:r>
              <a:rPr lang="en-US" dirty="0" err="1">
                <a:effectLst/>
              </a:rPr>
              <a:t>değişim</a:t>
            </a:r>
            <a:r>
              <a:rPr lang="en-US" dirty="0">
                <a:effectLst/>
              </a:rPr>
              <a:t> denir.</a:t>
            </a:r>
          </a:p>
          <a:p>
            <a:pPr indent="-228600">
              <a:lnSpc>
                <a:spcPct val="150000"/>
              </a:lnSpc>
              <a:spcAft>
                <a:spcPts val="600"/>
              </a:spcAft>
              <a:buFont typeface="Arial" panose="020B0604020202020204" pitchFamily="34" charset="0"/>
              <a:buChar char="•"/>
            </a:pPr>
            <a:r>
              <a:rPr lang="en-US" dirty="0" err="1">
                <a:effectLst/>
              </a:rPr>
              <a:t>Kimyasal</a:t>
            </a:r>
            <a:r>
              <a:rPr lang="en-US" dirty="0">
                <a:effectLst/>
              </a:rPr>
              <a:t> </a:t>
            </a:r>
            <a:r>
              <a:rPr lang="en-US" dirty="0" err="1">
                <a:effectLst/>
              </a:rPr>
              <a:t>değişim</a:t>
            </a:r>
            <a:r>
              <a:rPr lang="en-US" dirty="0">
                <a:effectLst/>
              </a:rPr>
              <a:t> sonucu yeni </a:t>
            </a:r>
            <a:r>
              <a:rPr lang="en-US" dirty="0" err="1">
                <a:effectLst/>
              </a:rPr>
              <a:t>madde</a:t>
            </a:r>
            <a:r>
              <a:rPr lang="en-US" dirty="0">
                <a:effectLst/>
              </a:rPr>
              <a:t> </a:t>
            </a:r>
            <a:r>
              <a:rPr lang="en-US" dirty="0" err="1">
                <a:effectLst/>
              </a:rPr>
              <a:t>oluşur</a:t>
            </a:r>
            <a:r>
              <a:rPr lang="en-US" dirty="0">
                <a:effectLst/>
              </a:rPr>
              <a:t>. Oluşan </a:t>
            </a:r>
            <a:r>
              <a:rPr lang="en-US" dirty="0" err="1">
                <a:effectLst/>
              </a:rPr>
              <a:t>madde</a:t>
            </a:r>
            <a:r>
              <a:rPr lang="en-US" dirty="0">
                <a:effectLst/>
              </a:rPr>
              <a:t> </a:t>
            </a:r>
            <a:r>
              <a:rPr lang="en-US" dirty="0" err="1">
                <a:effectLst/>
              </a:rPr>
              <a:t>başlangıçtaki</a:t>
            </a:r>
            <a:r>
              <a:rPr lang="en-US" dirty="0">
                <a:effectLst/>
              </a:rPr>
              <a:t> </a:t>
            </a:r>
            <a:r>
              <a:rPr lang="en-US" dirty="0" err="1">
                <a:effectLst/>
              </a:rPr>
              <a:t>kimyasal</a:t>
            </a:r>
            <a:r>
              <a:rPr lang="en-US" dirty="0">
                <a:effectLst/>
              </a:rPr>
              <a:t> </a:t>
            </a:r>
            <a:r>
              <a:rPr lang="en-US" dirty="0" err="1">
                <a:effectLst/>
              </a:rPr>
              <a:t>değişime</a:t>
            </a:r>
            <a:r>
              <a:rPr lang="en-US" dirty="0">
                <a:effectLst/>
              </a:rPr>
              <a:t> </a:t>
            </a:r>
            <a:r>
              <a:rPr lang="en-US" dirty="0" err="1">
                <a:effectLst/>
              </a:rPr>
              <a:t>uğramadan</a:t>
            </a:r>
            <a:r>
              <a:rPr lang="en-US" dirty="0">
                <a:effectLst/>
              </a:rPr>
              <a:t> </a:t>
            </a:r>
            <a:r>
              <a:rPr lang="en-US" dirty="0" err="1">
                <a:effectLst/>
              </a:rPr>
              <a:t>önceki</a:t>
            </a:r>
            <a:r>
              <a:rPr lang="en-US" dirty="0">
                <a:effectLst/>
              </a:rPr>
              <a:t> </a:t>
            </a:r>
            <a:r>
              <a:rPr lang="en-US" dirty="0" err="1">
                <a:effectLst/>
              </a:rPr>
              <a:t>madde</a:t>
            </a:r>
            <a:r>
              <a:rPr lang="en-US" dirty="0">
                <a:effectLst/>
              </a:rPr>
              <a:t> </a:t>
            </a:r>
            <a:r>
              <a:rPr lang="en-US" dirty="0" err="1">
                <a:effectLst/>
              </a:rPr>
              <a:t>ile</a:t>
            </a:r>
            <a:r>
              <a:rPr lang="en-US" dirty="0">
                <a:effectLst/>
              </a:rPr>
              <a:t> farklıdır.</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68" y="194420"/>
            <a:ext cx="1259057" cy="1259057"/>
          </a:xfrm>
          <a:prstGeom prst="rect">
            <a:avLst/>
          </a:prstGeom>
        </p:spPr>
      </p:pic>
    </p:spTree>
    <p:extLst>
      <p:ext uri="{BB962C8B-B14F-4D97-AF65-F5344CB8AC3E}">
        <p14:creationId xmlns:p14="http://schemas.microsoft.com/office/powerpoint/2010/main" val="215831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Fiziksel ve Kimyasal Değişimler">
            <a:extLst>
              <a:ext uri="{FF2B5EF4-FFF2-40B4-BE49-F238E27FC236}">
                <a16:creationId xmlns:a16="http://schemas.microsoft.com/office/drawing/2014/main" id="{62EF454E-11C3-498D-8A9B-3FB85293D3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142" y="1912835"/>
            <a:ext cx="6064660" cy="30323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250977B-3CA3-48AC-B583-61FCEC5EE212}"/>
              </a:ext>
            </a:extLst>
          </p:cNvPr>
          <p:cNvSpPr txBox="1"/>
          <p:nvPr/>
        </p:nvSpPr>
        <p:spPr>
          <a:xfrm>
            <a:off x="8045753" y="2438401"/>
            <a:ext cx="3667036" cy="3779520"/>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000" dirty="0" err="1">
                <a:effectLst/>
              </a:rPr>
              <a:t>Kimyasal</a:t>
            </a:r>
            <a:r>
              <a:rPr lang="en-US" sz="2000" dirty="0">
                <a:effectLst/>
              </a:rPr>
              <a:t> </a:t>
            </a:r>
            <a:r>
              <a:rPr lang="en-US" sz="2000" dirty="0" err="1">
                <a:effectLst/>
              </a:rPr>
              <a:t>değişimde</a:t>
            </a:r>
            <a:r>
              <a:rPr lang="en-US" sz="2000" dirty="0">
                <a:effectLst/>
              </a:rPr>
              <a:t> </a:t>
            </a:r>
            <a:r>
              <a:rPr lang="en-US" sz="2000" dirty="0" err="1">
                <a:effectLst/>
              </a:rPr>
              <a:t>maddeyi</a:t>
            </a:r>
            <a:r>
              <a:rPr lang="en-US" sz="2000" dirty="0">
                <a:effectLst/>
              </a:rPr>
              <a:t> diğer </a:t>
            </a:r>
            <a:r>
              <a:rPr lang="en-US" sz="2000" dirty="0" err="1">
                <a:effectLst/>
              </a:rPr>
              <a:t>maddelerden</a:t>
            </a:r>
            <a:r>
              <a:rPr lang="en-US" sz="2000" dirty="0">
                <a:effectLst/>
              </a:rPr>
              <a:t> </a:t>
            </a:r>
            <a:r>
              <a:rPr lang="en-US" sz="2000" dirty="0" err="1">
                <a:effectLst/>
              </a:rPr>
              <a:t>ayırt</a:t>
            </a:r>
            <a:r>
              <a:rPr lang="en-US" sz="2000" dirty="0">
                <a:effectLst/>
              </a:rPr>
              <a:t> </a:t>
            </a:r>
            <a:r>
              <a:rPr lang="en-US" sz="2000" dirty="0" err="1">
                <a:effectLst/>
              </a:rPr>
              <a:t>etmeyi</a:t>
            </a:r>
            <a:r>
              <a:rPr lang="en-US" sz="2000" dirty="0">
                <a:effectLst/>
              </a:rPr>
              <a:t> </a:t>
            </a:r>
            <a:r>
              <a:rPr lang="en-US" sz="2000" dirty="0" err="1">
                <a:effectLst/>
              </a:rPr>
              <a:t>sağlayan</a:t>
            </a:r>
            <a:r>
              <a:rPr lang="en-US" sz="2000" dirty="0">
                <a:effectLst/>
              </a:rPr>
              <a:t> </a:t>
            </a:r>
            <a:r>
              <a:rPr lang="en-US" sz="2000" dirty="0" err="1">
                <a:effectLst/>
              </a:rPr>
              <a:t>renk</a:t>
            </a:r>
            <a:r>
              <a:rPr lang="en-US" sz="2000" dirty="0">
                <a:effectLst/>
              </a:rPr>
              <a:t>, tat, koku </a:t>
            </a:r>
            <a:r>
              <a:rPr lang="en-US" sz="2000" dirty="0" err="1">
                <a:effectLst/>
              </a:rPr>
              <a:t>gibi</a:t>
            </a:r>
            <a:r>
              <a:rPr lang="en-US" sz="2000" dirty="0">
                <a:effectLst/>
              </a:rPr>
              <a:t> </a:t>
            </a:r>
            <a:r>
              <a:rPr lang="en-US" sz="2000" dirty="0" err="1">
                <a:effectLst/>
              </a:rPr>
              <a:t>maddenin</a:t>
            </a:r>
            <a:r>
              <a:rPr lang="en-US" sz="2000" dirty="0">
                <a:effectLst/>
              </a:rPr>
              <a:t> </a:t>
            </a:r>
            <a:r>
              <a:rPr lang="en-US" sz="2000" dirty="0" err="1">
                <a:effectLst/>
              </a:rPr>
              <a:t>kimliğini</a:t>
            </a:r>
            <a:r>
              <a:rPr lang="en-US" sz="2000" dirty="0">
                <a:effectLst/>
              </a:rPr>
              <a:t> </a:t>
            </a:r>
            <a:r>
              <a:rPr lang="en-US" sz="2000" dirty="0" err="1">
                <a:effectLst/>
              </a:rPr>
              <a:t>oluşturan</a:t>
            </a:r>
            <a:r>
              <a:rPr lang="en-US" sz="2000" dirty="0">
                <a:effectLst/>
              </a:rPr>
              <a:t> </a:t>
            </a:r>
            <a:r>
              <a:rPr lang="en-US" sz="2000" dirty="0" err="1">
                <a:effectLst/>
              </a:rPr>
              <a:t>özelliklerin</a:t>
            </a:r>
            <a:r>
              <a:rPr lang="en-US" sz="2000" dirty="0">
                <a:effectLst/>
              </a:rPr>
              <a:t> </a:t>
            </a:r>
            <a:r>
              <a:rPr lang="en-US" sz="2000" dirty="0" err="1">
                <a:effectLst/>
              </a:rPr>
              <a:t>yanında</a:t>
            </a:r>
            <a:r>
              <a:rPr lang="en-US" sz="2000" dirty="0">
                <a:effectLst/>
              </a:rPr>
              <a:t> </a:t>
            </a:r>
            <a:r>
              <a:rPr lang="en-US" sz="2000" dirty="0" err="1">
                <a:effectLst/>
              </a:rPr>
              <a:t>maddenin</a:t>
            </a:r>
            <a:r>
              <a:rPr lang="en-US" sz="2000" dirty="0">
                <a:effectLst/>
              </a:rPr>
              <a:t> </a:t>
            </a:r>
            <a:r>
              <a:rPr lang="en-US" sz="2000" dirty="0" err="1">
                <a:effectLst/>
              </a:rPr>
              <a:t>dış</a:t>
            </a:r>
            <a:r>
              <a:rPr lang="en-US" sz="2000" dirty="0">
                <a:effectLst/>
              </a:rPr>
              <a:t> </a:t>
            </a:r>
            <a:r>
              <a:rPr lang="en-US" sz="2000" dirty="0" err="1">
                <a:effectLst/>
              </a:rPr>
              <a:t>görünüşü</a:t>
            </a:r>
            <a:r>
              <a:rPr lang="en-US" sz="2000" dirty="0">
                <a:effectLst/>
              </a:rPr>
              <a:t> de </a:t>
            </a:r>
            <a:r>
              <a:rPr lang="en-US" sz="2000" dirty="0" err="1">
                <a:effectLst/>
              </a:rPr>
              <a:t>değişebilir</a:t>
            </a:r>
            <a:r>
              <a:rPr lang="en-US" sz="2000" dirty="0">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93523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88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KİMYASAL TEPKİMELER">
            <a:extLst>
              <a:ext uri="{FF2B5EF4-FFF2-40B4-BE49-F238E27FC236}">
                <a16:creationId xmlns:a16="http://schemas.microsoft.com/office/drawing/2014/main" id="{B97F2BCA-97D6-4E86-B9B1-9FFCB5808F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013" y="803049"/>
            <a:ext cx="2503981" cy="2470743"/>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descr="ateş, doğa, şömine içeren bir resim&#10;&#10;Açıklama otomatik olarak oluşturuldu">
            <a:extLst>
              <a:ext uri="{FF2B5EF4-FFF2-40B4-BE49-F238E27FC236}">
                <a16:creationId xmlns:a16="http://schemas.microsoft.com/office/drawing/2014/main" id="{551A223F-88D2-47B1-85BF-7889CDFE7803}"/>
              </a:ext>
            </a:extLst>
          </p:cNvPr>
          <p:cNvPicPr>
            <a:picLocks noChangeAspect="1"/>
          </p:cNvPicPr>
          <p:nvPr/>
        </p:nvPicPr>
        <p:blipFill>
          <a:blip r:embed="rId3"/>
          <a:stretch>
            <a:fillRect/>
          </a:stretch>
        </p:blipFill>
        <p:spPr>
          <a:xfrm>
            <a:off x="942147" y="3461344"/>
            <a:ext cx="2751713" cy="2438400"/>
          </a:xfrm>
          <a:prstGeom prst="rect">
            <a:avLst/>
          </a:prstGeom>
          <a:effectLst/>
        </p:spPr>
      </p:pic>
      <p:sp>
        <p:nvSpPr>
          <p:cNvPr id="4" name="Metin kutusu 3">
            <a:extLst>
              <a:ext uri="{FF2B5EF4-FFF2-40B4-BE49-F238E27FC236}">
                <a16:creationId xmlns:a16="http://schemas.microsoft.com/office/drawing/2014/main" id="{C11979F7-13C9-47F8-A595-6D469651B28A}"/>
              </a:ext>
            </a:extLst>
          </p:cNvPr>
          <p:cNvSpPr txBox="1"/>
          <p:nvPr/>
        </p:nvSpPr>
        <p:spPr>
          <a:xfrm>
            <a:off x="5116880" y="2438400"/>
            <a:ext cx="6422848" cy="3785419"/>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000" dirty="0" err="1">
                <a:effectLst/>
              </a:rPr>
              <a:t>Kimyasal</a:t>
            </a:r>
            <a:r>
              <a:rPr lang="en-US" sz="2000" dirty="0">
                <a:effectLst/>
              </a:rPr>
              <a:t> </a:t>
            </a:r>
            <a:r>
              <a:rPr lang="en-US" sz="2000" dirty="0" err="1">
                <a:effectLst/>
              </a:rPr>
              <a:t>değişim</a:t>
            </a:r>
            <a:r>
              <a:rPr lang="en-US" sz="2000" dirty="0">
                <a:effectLst/>
              </a:rPr>
              <a:t> </a:t>
            </a:r>
            <a:r>
              <a:rPr lang="en-US" sz="2000" dirty="0" err="1">
                <a:effectLst/>
              </a:rPr>
              <a:t>sırasında</a:t>
            </a:r>
            <a:r>
              <a:rPr lang="en-US" sz="2000" dirty="0">
                <a:effectLst/>
              </a:rPr>
              <a:t>; </a:t>
            </a:r>
            <a:r>
              <a:rPr lang="en-US" sz="2000" dirty="0" err="1">
                <a:effectLst/>
              </a:rPr>
              <a:t>gaz</a:t>
            </a:r>
            <a:r>
              <a:rPr lang="en-US" sz="2000" dirty="0">
                <a:effectLst/>
              </a:rPr>
              <a:t> </a:t>
            </a:r>
            <a:r>
              <a:rPr lang="en-US" sz="2000" dirty="0" err="1">
                <a:effectLst/>
              </a:rPr>
              <a:t>çıkışı</a:t>
            </a:r>
            <a:r>
              <a:rPr lang="en-US" sz="2000" dirty="0">
                <a:effectLst/>
              </a:rPr>
              <a:t>, </a:t>
            </a:r>
            <a:r>
              <a:rPr lang="en-US" sz="2000" dirty="0" err="1">
                <a:effectLst/>
              </a:rPr>
              <a:t>ısı</a:t>
            </a:r>
            <a:r>
              <a:rPr lang="en-US" sz="2000" dirty="0">
                <a:effectLst/>
              </a:rPr>
              <a:t> ve </a:t>
            </a:r>
            <a:r>
              <a:rPr lang="en-US" sz="2000" dirty="0" err="1">
                <a:effectLst/>
              </a:rPr>
              <a:t>ışık</a:t>
            </a:r>
            <a:r>
              <a:rPr lang="en-US" sz="2000" dirty="0">
                <a:effectLst/>
              </a:rPr>
              <a:t> </a:t>
            </a:r>
            <a:r>
              <a:rPr lang="en-US" sz="2000" dirty="0" err="1">
                <a:effectLst/>
              </a:rPr>
              <a:t>açığa</a:t>
            </a:r>
            <a:r>
              <a:rPr lang="en-US" sz="2000" dirty="0">
                <a:effectLst/>
              </a:rPr>
              <a:t> </a:t>
            </a:r>
            <a:r>
              <a:rPr lang="en-US" sz="2000" dirty="0" err="1">
                <a:effectLst/>
              </a:rPr>
              <a:t>çıkabilir</a:t>
            </a:r>
            <a:r>
              <a:rPr lang="en-US" sz="2000" dirty="0">
                <a:effectLst/>
              </a:rPr>
              <a:t>.</a:t>
            </a:r>
          </a:p>
          <a:p>
            <a:pPr indent="-228600">
              <a:lnSpc>
                <a:spcPct val="150000"/>
              </a:lnSpc>
              <a:spcAft>
                <a:spcPts val="600"/>
              </a:spcAft>
              <a:buFont typeface="Arial" panose="020B0604020202020204" pitchFamily="34" charset="0"/>
              <a:buChar char="•"/>
            </a:pPr>
            <a:r>
              <a:rPr lang="en-US" sz="2000" dirty="0" err="1">
                <a:effectLst/>
              </a:rPr>
              <a:t>Kimyasal</a:t>
            </a:r>
            <a:r>
              <a:rPr lang="en-US" sz="2000" dirty="0">
                <a:effectLst/>
              </a:rPr>
              <a:t> </a:t>
            </a:r>
            <a:r>
              <a:rPr lang="en-US" sz="2000" dirty="0" err="1">
                <a:effectLst/>
              </a:rPr>
              <a:t>değişime</a:t>
            </a:r>
            <a:r>
              <a:rPr lang="en-US" sz="2000" dirty="0">
                <a:effectLst/>
              </a:rPr>
              <a:t> </a:t>
            </a:r>
            <a:r>
              <a:rPr lang="en-US" sz="2000" dirty="0" err="1">
                <a:effectLst/>
              </a:rPr>
              <a:t>uğrayan</a:t>
            </a:r>
            <a:r>
              <a:rPr lang="en-US" sz="2000" dirty="0">
                <a:effectLst/>
              </a:rPr>
              <a:t> </a:t>
            </a:r>
            <a:r>
              <a:rPr lang="en-US" sz="2000" dirty="0" err="1">
                <a:effectLst/>
              </a:rPr>
              <a:t>maddeler</a:t>
            </a:r>
            <a:r>
              <a:rPr lang="en-US" sz="2000" dirty="0">
                <a:effectLst/>
              </a:rPr>
              <a:t> </a:t>
            </a:r>
            <a:r>
              <a:rPr lang="en-US" sz="2000" dirty="0" err="1">
                <a:effectLst/>
              </a:rPr>
              <a:t>eski</a:t>
            </a:r>
            <a:r>
              <a:rPr lang="en-US" sz="2000" dirty="0">
                <a:effectLst/>
              </a:rPr>
              <a:t> </a:t>
            </a:r>
            <a:r>
              <a:rPr lang="en-US" sz="2000" dirty="0" err="1">
                <a:effectLst/>
              </a:rPr>
              <a:t>haline</a:t>
            </a:r>
            <a:r>
              <a:rPr lang="en-US" sz="2000" dirty="0">
                <a:effectLst/>
              </a:rPr>
              <a:t> </a:t>
            </a:r>
            <a:r>
              <a:rPr lang="en-US" sz="2000" dirty="0" err="1">
                <a:effectLst/>
              </a:rPr>
              <a:t>döndürülemez</a:t>
            </a:r>
            <a:r>
              <a:rPr lang="en-US" sz="2000" dirty="0">
                <a:effectLst/>
              </a:rPr>
              <a:t>.</a:t>
            </a:r>
          </a:p>
          <a:p>
            <a:pPr indent="-228600">
              <a:lnSpc>
                <a:spcPct val="150000"/>
              </a:lnSpc>
              <a:spcAft>
                <a:spcPts val="600"/>
              </a:spcAft>
              <a:buFont typeface="Arial" panose="020B0604020202020204" pitchFamily="34" charset="0"/>
              <a:buChar char="•"/>
            </a:pPr>
            <a:r>
              <a:rPr lang="en-US" sz="2000" dirty="0" err="1">
                <a:effectLst/>
              </a:rPr>
              <a:t>Kimyasal</a:t>
            </a:r>
            <a:r>
              <a:rPr lang="en-US" sz="2000" dirty="0">
                <a:effectLst/>
              </a:rPr>
              <a:t> </a:t>
            </a:r>
            <a:r>
              <a:rPr lang="en-US" sz="2000" dirty="0" err="1">
                <a:effectLst/>
              </a:rPr>
              <a:t>değişimde</a:t>
            </a:r>
            <a:r>
              <a:rPr lang="en-US" sz="2000" dirty="0">
                <a:effectLst/>
              </a:rPr>
              <a:t> </a:t>
            </a:r>
            <a:r>
              <a:rPr lang="en-US" sz="2000" dirty="0" err="1">
                <a:effectLst/>
              </a:rPr>
              <a:t>atomlar</a:t>
            </a:r>
            <a:r>
              <a:rPr lang="en-US" sz="2000" dirty="0">
                <a:effectLst/>
              </a:rPr>
              <a:t> </a:t>
            </a:r>
            <a:r>
              <a:rPr lang="en-US" sz="2000" dirty="0" err="1">
                <a:effectLst/>
              </a:rPr>
              <a:t>arası</a:t>
            </a:r>
            <a:r>
              <a:rPr lang="en-US" sz="2000" dirty="0">
                <a:effectLst/>
              </a:rPr>
              <a:t> </a:t>
            </a:r>
            <a:r>
              <a:rPr lang="en-US" sz="2000" dirty="0" err="1">
                <a:effectLst/>
              </a:rPr>
              <a:t>bağlar</a:t>
            </a:r>
            <a:r>
              <a:rPr lang="en-US" sz="2000" dirty="0">
                <a:effectLst/>
              </a:rPr>
              <a:t> </a:t>
            </a:r>
            <a:r>
              <a:rPr lang="en-US" sz="2000" dirty="0" err="1">
                <a:effectLst/>
              </a:rPr>
              <a:t>kırılır</a:t>
            </a:r>
            <a:r>
              <a:rPr lang="en-US" sz="2000" dirty="0">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28885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5ED195C-357A-4576-A77E-8FE2D87F7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D52963C7-62FD-4B55-A688-FA0FE912E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Kömür Nedir? Kömürleşme Nedir? Kömür Çeşitleri">
            <a:extLst>
              <a:ext uri="{FF2B5EF4-FFF2-40B4-BE49-F238E27FC236}">
                <a16:creationId xmlns:a16="http://schemas.microsoft.com/office/drawing/2014/main" id="{7BF4094D-865D-4BCA-A8ED-7E36C966CA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44" r="4" b="8609"/>
          <a:stretch/>
        </p:blipFill>
        <p:spPr bwMode="auto">
          <a:xfrm>
            <a:off x="804672" y="803050"/>
            <a:ext cx="3026664" cy="15896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emirin Paslanması Nasıl Olur, Gerçekleşir | Özkimsan™">
            <a:extLst>
              <a:ext uri="{FF2B5EF4-FFF2-40B4-BE49-F238E27FC236}">
                <a16:creationId xmlns:a16="http://schemas.microsoft.com/office/drawing/2014/main" id="{8F76B41B-F36C-4E85-8D28-D50DE7279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07" r="4" b="4"/>
          <a:stretch/>
        </p:blipFill>
        <p:spPr bwMode="auto">
          <a:xfrm>
            <a:off x="804671" y="2553605"/>
            <a:ext cx="3026665" cy="158968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amilelikte Light Ürün Tüketimi ve Tatlandırıcılar – Happy Mom">
            <a:extLst>
              <a:ext uri="{FF2B5EF4-FFF2-40B4-BE49-F238E27FC236}">
                <a16:creationId xmlns:a16="http://schemas.microsoft.com/office/drawing/2014/main" id="{AEC91B25-88ED-406C-97DB-E010FD2A92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32" b="1"/>
          <a:stretch/>
        </p:blipFill>
        <p:spPr bwMode="auto">
          <a:xfrm>
            <a:off x="804672" y="4304161"/>
            <a:ext cx="3026664" cy="1603857"/>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3586647-F055-458A-BA67-5BB2DC9CF9BF}"/>
              </a:ext>
            </a:extLst>
          </p:cNvPr>
          <p:cNvSpPr txBox="1"/>
          <p:nvPr/>
        </p:nvSpPr>
        <p:spPr>
          <a:xfrm>
            <a:off x="5116880" y="2438400"/>
            <a:ext cx="6422848" cy="3785419"/>
          </a:xfrm>
          <a:prstGeom prst="rect">
            <a:avLst/>
          </a:prstGeom>
        </p:spPr>
        <p:txBody>
          <a:bodyPr vert="horz" lIns="91440" tIns="45720" rIns="91440" bIns="45720" rtlCol="0">
            <a:normAutofit/>
          </a:bodyPr>
          <a:lstStyle/>
          <a:p>
            <a:pPr>
              <a:lnSpc>
                <a:spcPct val="150000"/>
              </a:lnSpc>
              <a:spcAft>
                <a:spcPts val="600"/>
              </a:spcAft>
            </a:pPr>
            <a:r>
              <a:rPr lang="en-US" sz="2000" dirty="0" err="1">
                <a:effectLst/>
              </a:rPr>
              <a:t>Örnekler</a:t>
            </a:r>
            <a:endParaRPr lang="en-US" sz="2000" dirty="0">
              <a:effectLst/>
            </a:endParaRPr>
          </a:p>
          <a:p>
            <a:pPr>
              <a:lnSpc>
                <a:spcPct val="150000"/>
              </a:lnSpc>
              <a:spcAft>
                <a:spcPts val="600"/>
              </a:spcAft>
            </a:pPr>
            <a:r>
              <a:rPr lang="en-US" sz="2000" b="0" i="0" u="none" strike="noStrike" baseline="0" dirty="0"/>
              <a:t>• </a:t>
            </a:r>
            <a:r>
              <a:rPr lang="en-US" sz="2000" b="0" i="0" u="none" strike="noStrike" baseline="0" dirty="0" err="1"/>
              <a:t>Kömürün</a:t>
            </a:r>
            <a:r>
              <a:rPr lang="en-US" sz="2000" b="0" i="0" u="none" strike="noStrike" baseline="0" dirty="0"/>
              <a:t> </a:t>
            </a:r>
            <a:r>
              <a:rPr lang="en-US" sz="2000" b="0" i="0" u="none" strike="noStrike" baseline="0" dirty="0" err="1"/>
              <a:t>yanması</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Sütten</a:t>
            </a:r>
            <a:r>
              <a:rPr lang="en-US" sz="2000" b="0" i="0" u="none" strike="noStrike" baseline="0" dirty="0"/>
              <a:t> </a:t>
            </a:r>
            <a:r>
              <a:rPr lang="en-US" sz="2000" b="0" i="0" u="none" strike="noStrike" baseline="0" dirty="0" err="1"/>
              <a:t>yoğurt</a:t>
            </a:r>
            <a:r>
              <a:rPr lang="en-US" sz="2000" b="0" i="0" u="none" strike="noStrike" baseline="0" dirty="0"/>
              <a:t> ve </a:t>
            </a:r>
            <a:r>
              <a:rPr lang="en-US" sz="2000" b="0" i="0" u="none" strike="noStrike" baseline="0" dirty="0" err="1"/>
              <a:t>peynir</a:t>
            </a:r>
            <a:r>
              <a:rPr lang="en-US" sz="2000" b="0" i="0" u="none" strike="noStrike" baseline="0" dirty="0"/>
              <a:t> </a:t>
            </a:r>
            <a:r>
              <a:rPr lang="en-US" sz="2000" b="0" i="0" u="none" strike="noStrike" baseline="0" dirty="0" err="1"/>
              <a:t>yapılması</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Demirin</a:t>
            </a:r>
            <a:r>
              <a:rPr lang="en-US" sz="2000" b="0" i="0" u="none" strike="noStrike" baseline="0" dirty="0"/>
              <a:t> </a:t>
            </a:r>
            <a:r>
              <a:rPr lang="en-US" sz="2000" b="0" i="0" u="none" strike="noStrike" baseline="0" dirty="0" err="1"/>
              <a:t>paslanması</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Meyvelerin</a:t>
            </a:r>
            <a:r>
              <a:rPr lang="en-US" sz="2000" b="0" i="0" u="none" strike="noStrike" baseline="0" dirty="0"/>
              <a:t> </a:t>
            </a:r>
            <a:r>
              <a:rPr lang="en-US" sz="2000" b="0" i="0" u="none" strike="noStrike" baseline="0" dirty="0" err="1"/>
              <a:t>çürümesi</a:t>
            </a:r>
            <a:endParaRPr lang="en-US" sz="2000" b="0" i="0" u="none" strike="noStrike" baseline="0" dirty="0"/>
          </a:p>
          <a:p>
            <a:pPr>
              <a:lnSpc>
                <a:spcPct val="150000"/>
              </a:lnSpc>
              <a:spcAft>
                <a:spcPts val="600"/>
              </a:spcAft>
            </a:pPr>
            <a:r>
              <a:rPr lang="en-US" sz="2000" b="0" i="0" u="none" strike="noStrike" baseline="0" dirty="0"/>
              <a:t>• Un ve </a:t>
            </a:r>
            <a:r>
              <a:rPr lang="en-US" sz="2000" b="0" i="0" u="none" strike="noStrike" baseline="0" dirty="0" err="1"/>
              <a:t>sudan</a:t>
            </a:r>
            <a:r>
              <a:rPr lang="en-US" sz="2000" b="0" i="0" u="none" strike="noStrike" baseline="0" dirty="0"/>
              <a:t> </a:t>
            </a:r>
            <a:r>
              <a:rPr lang="en-US" sz="2000" b="0" i="0" u="none" strike="noStrike" baseline="0" dirty="0" err="1"/>
              <a:t>hamur</a:t>
            </a:r>
            <a:r>
              <a:rPr lang="en-US" sz="2000" b="0" i="0" u="none" strike="noStrike" baseline="0" dirty="0"/>
              <a:t> </a:t>
            </a:r>
            <a:r>
              <a:rPr lang="en-US" sz="2000" b="0" i="0" u="none" strike="noStrike" baseline="0" dirty="0" err="1"/>
              <a:t>yapılması</a:t>
            </a:r>
            <a:endParaRPr lang="en-US" sz="2000" b="0" i="0" u="none" strike="noStrike" baseline="0" dirty="0"/>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pic>
        <p:nvPicPr>
          <p:cNvPr id="7176" name="Picture 8" descr="Yiyeceklerin Çürüme Süreçlerini Gösteren İzlemekten Kendinizi  Alamayacağınız 13 GIF">
            <a:extLst>
              <a:ext uri="{FF2B5EF4-FFF2-40B4-BE49-F238E27FC236}">
                <a16:creationId xmlns:a16="http://schemas.microsoft.com/office/drawing/2014/main" id="{F24AAB1D-4A06-4B08-9614-1C513CBCC0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85850"/>
            <a:ext cx="4095800" cy="237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8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FA1DAE8-7334-4CB7-B646-DF79A36074DA}"/>
              </a:ext>
            </a:extLst>
          </p:cNvPr>
          <p:cNvSpPr txBox="1"/>
          <p:nvPr/>
        </p:nvSpPr>
        <p:spPr>
          <a:xfrm>
            <a:off x="649224" y="2438400"/>
            <a:ext cx="5102351"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u="none" strike="noStrike" baseline="0" dirty="0"/>
              <a:t>• </a:t>
            </a:r>
            <a:r>
              <a:rPr lang="en-US" sz="2000" b="0" i="0" u="none" strike="noStrike" baseline="0" dirty="0" err="1"/>
              <a:t>Kumdan</a:t>
            </a:r>
            <a:r>
              <a:rPr lang="en-US" sz="2000" b="0" i="0" u="none" strike="noStrike" baseline="0" dirty="0"/>
              <a:t> cam </a:t>
            </a:r>
            <a:r>
              <a:rPr lang="en-US" sz="2000" b="0" i="0" u="none" strike="noStrike" baseline="0" dirty="0" err="1"/>
              <a:t>yapılması</a:t>
            </a:r>
            <a:endParaRPr lang="en-US" sz="2000" b="0" i="0" u="none" strike="noStrike" baseline="0" dirty="0"/>
          </a:p>
          <a:p>
            <a:pPr indent="-228600">
              <a:lnSpc>
                <a:spcPct val="90000"/>
              </a:lnSpc>
              <a:spcAft>
                <a:spcPts val="600"/>
              </a:spcAft>
              <a:buFont typeface="Arial" panose="020B0604020202020204" pitchFamily="34" charset="0"/>
              <a:buChar char="•"/>
            </a:pPr>
            <a:r>
              <a:rPr lang="en-US" sz="2000" b="0" i="0" u="none" strike="noStrike" baseline="0" dirty="0"/>
              <a:t>• </a:t>
            </a:r>
            <a:r>
              <a:rPr lang="en-US" sz="2000" b="0" i="0" u="none" strike="noStrike" baseline="0" dirty="0" err="1"/>
              <a:t>Ekmeğin</a:t>
            </a:r>
            <a:r>
              <a:rPr lang="en-US" sz="2000" b="0" i="0" u="none" strike="noStrike" baseline="0" dirty="0"/>
              <a:t> </a:t>
            </a:r>
            <a:r>
              <a:rPr lang="en-US" sz="2000" b="0" i="0" u="none" strike="noStrike" baseline="0" dirty="0" err="1"/>
              <a:t>küflenmesi</a:t>
            </a:r>
            <a:endParaRPr lang="en-US" sz="2000" b="0" i="0" u="none" strike="noStrike" baseline="0" dirty="0"/>
          </a:p>
          <a:p>
            <a:pPr indent="-228600">
              <a:lnSpc>
                <a:spcPct val="90000"/>
              </a:lnSpc>
              <a:spcAft>
                <a:spcPts val="600"/>
              </a:spcAft>
              <a:buFont typeface="Arial" panose="020B0604020202020204" pitchFamily="34" charset="0"/>
              <a:buChar char="•"/>
            </a:pPr>
            <a:r>
              <a:rPr lang="en-US" sz="2000" b="0" i="0" u="none" strike="noStrike" baseline="0" dirty="0"/>
              <a:t>• </a:t>
            </a:r>
            <a:r>
              <a:rPr lang="en-US" sz="2000" b="0" i="0" u="none" strike="noStrike" baseline="0" dirty="0" err="1"/>
              <a:t>Kabartma</a:t>
            </a:r>
            <a:r>
              <a:rPr lang="en-US" sz="2000" b="0" i="0" u="none" strike="noStrike" baseline="0" dirty="0"/>
              <a:t> </a:t>
            </a:r>
            <a:r>
              <a:rPr lang="en-US" sz="2000" b="0" i="0" u="none" strike="noStrike" baseline="0" dirty="0" err="1"/>
              <a:t>tozunun</a:t>
            </a:r>
            <a:r>
              <a:rPr lang="en-US" sz="2000" b="0" i="0" u="none" strike="noStrike" baseline="0" dirty="0"/>
              <a:t> </a:t>
            </a:r>
            <a:r>
              <a:rPr lang="en-US" sz="2000" b="0" i="0" u="none" strike="noStrike" baseline="0" dirty="0" err="1"/>
              <a:t>üzerine</a:t>
            </a:r>
            <a:r>
              <a:rPr lang="en-US" sz="2000" b="0" i="0" u="none" strike="noStrike" baseline="0" dirty="0"/>
              <a:t> limon </a:t>
            </a:r>
            <a:r>
              <a:rPr lang="en-US" sz="2000" b="0" i="0" u="none" strike="noStrike" baseline="0" dirty="0" err="1"/>
              <a:t>sıkılması</a:t>
            </a:r>
            <a:endParaRPr lang="en-US" sz="2000" b="0" i="0" u="none" strike="noStrike" baseline="0" dirty="0"/>
          </a:p>
          <a:p>
            <a:pPr indent="-228600">
              <a:lnSpc>
                <a:spcPct val="90000"/>
              </a:lnSpc>
              <a:spcAft>
                <a:spcPts val="600"/>
              </a:spcAft>
              <a:buFont typeface="Arial" panose="020B0604020202020204" pitchFamily="34" charset="0"/>
              <a:buChar char="•"/>
            </a:pPr>
            <a:r>
              <a:rPr lang="en-US" sz="2000" b="0" i="0" u="none" strike="noStrike" baseline="0" dirty="0"/>
              <a:t>• </a:t>
            </a:r>
            <a:r>
              <a:rPr lang="en-US" sz="2000" b="0" i="0" u="none" strike="noStrike" baseline="0" dirty="0" err="1"/>
              <a:t>Canlıların</a:t>
            </a:r>
            <a:r>
              <a:rPr lang="en-US" sz="2000" b="0" i="0" u="none" strike="noStrike" baseline="0" dirty="0"/>
              <a:t> </a:t>
            </a:r>
            <a:r>
              <a:rPr lang="en-US" sz="2000" b="0" i="0" u="none" strike="noStrike" baseline="0" dirty="0" err="1"/>
              <a:t>ölmesi</a:t>
            </a:r>
            <a:endParaRPr lang="en-US" sz="2000" b="0" i="0" u="none" strike="noStrike" baseline="0" dirty="0"/>
          </a:p>
          <a:p>
            <a:pPr indent="-228600">
              <a:lnSpc>
                <a:spcPct val="90000"/>
              </a:lnSpc>
              <a:spcAft>
                <a:spcPts val="600"/>
              </a:spcAft>
              <a:buFont typeface="Arial" panose="020B0604020202020204" pitchFamily="34" charset="0"/>
              <a:buChar char="•"/>
            </a:pPr>
            <a:r>
              <a:rPr lang="en-US" sz="2000" b="0" i="0" u="none" strike="noStrike" baseline="0" dirty="0"/>
              <a:t>• </a:t>
            </a:r>
            <a:r>
              <a:rPr lang="en-US" sz="2000" b="0" i="0" u="none" strike="noStrike" baseline="0" dirty="0" err="1"/>
              <a:t>İnsanın</a:t>
            </a:r>
            <a:r>
              <a:rPr lang="en-US" sz="2000" b="0" i="0" u="none" strike="noStrike" baseline="0" dirty="0"/>
              <a:t> </a:t>
            </a:r>
            <a:r>
              <a:rPr lang="en-US" sz="2000" b="0" i="0" u="none" strike="noStrike" baseline="0" dirty="0" err="1"/>
              <a:t>sindirim</a:t>
            </a:r>
            <a:r>
              <a:rPr lang="en-US" sz="2000" b="0" i="0" u="none" strike="noStrike" baseline="0" dirty="0"/>
              <a:t> ve </a:t>
            </a:r>
            <a:r>
              <a:rPr lang="en-US" sz="2000" b="0" i="0" u="none" strike="noStrike" baseline="0" dirty="0" err="1"/>
              <a:t>solunum</a:t>
            </a:r>
            <a:r>
              <a:rPr lang="en-US" sz="2000" b="0" i="0" u="none" strike="noStrike" baseline="0" dirty="0"/>
              <a:t> </a:t>
            </a:r>
            <a:r>
              <a:rPr lang="en-US" sz="2000" b="0" i="0" u="none" strike="noStrike" baseline="0" dirty="0" err="1"/>
              <a:t>yapması</a:t>
            </a:r>
            <a:endParaRPr lang="en-US" sz="2000" b="0" i="0" u="none" strike="noStrike" baseline="0" dirty="0"/>
          </a:p>
        </p:txBody>
      </p:sp>
      <p:sp>
        <p:nvSpPr>
          <p:cNvPr id="73" name="Rectangle 7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8A6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Okyanusta Oksijen Eksikliği Canlıların Ölmesine Neden Oluyor">
            <a:extLst>
              <a:ext uri="{FF2B5EF4-FFF2-40B4-BE49-F238E27FC236}">
                <a16:creationId xmlns:a16="http://schemas.microsoft.com/office/drawing/2014/main" id="{28ED5961-7D1F-4D19-9EDC-D26E7D313E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97776" y="694945"/>
            <a:ext cx="4129024" cy="2322576"/>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Ekmeğin küflenmesi nasıl önlenir? Ekmeğin bayatlayıp küflenmesini önlemenin  yolları">
            <a:extLst>
              <a:ext uri="{FF2B5EF4-FFF2-40B4-BE49-F238E27FC236}">
                <a16:creationId xmlns:a16="http://schemas.microsoft.com/office/drawing/2014/main" id="{406EE13A-514D-4C64-8E59-93D256431B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8559" y="3721608"/>
            <a:ext cx="4147457" cy="232257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42270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74">
            <a:extLst>
              <a:ext uri="{FF2B5EF4-FFF2-40B4-BE49-F238E27FC236}">
                <a16:creationId xmlns:a16="http://schemas.microsoft.com/office/drawing/2014/main" id="{799709F6-819A-4A9B-B299-52B516DA2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27" name="Group 76">
            <a:extLst>
              <a:ext uri="{FF2B5EF4-FFF2-40B4-BE49-F238E27FC236}">
                <a16:creationId xmlns:a16="http://schemas.microsoft.com/office/drawing/2014/main" id="{DE956BBB-7B91-4BF1-8CC5-4F1F5C3E09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8" name="Freeform 44">
              <a:extLst>
                <a:ext uri="{FF2B5EF4-FFF2-40B4-BE49-F238E27FC236}">
                  <a16:creationId xmlns:a16="http://schemas.microsoft.com/office/drawing/2014/main" id="{331C4F13-3AB4-4BD8-B1A2-76809863ED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5">
              <a:extLst>
                <a:ext uri="{FF2B5EF4-FFF2-40B4-BE49-F238E27FC236}">
                  <a16:creationId xmlns:a16="http://schemas.microsoft.com/office/drawing/2014/main" id="{52D8231F-00FF-4EE0-B405-28CC397CF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6">
              <a:extLst>
                <a:ext uri="{FF2B5EF4-FFF2-40B4-BE49-F238E27FC236}">
                  <a16:creationId xmlns:a16="http://schemas.microsoft.com/office/drawing/2014/main" id="{C80BB271-C270-4FB5-B9F1-D81F239ED0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7">
              <a:extLst>
                <a:ext uri="{FF2B5EF4-FFF2-40B4-BE49-F238E27FC236}">
                  <a16:creationId xmlns:a16="http://schemas.microsoft.com/office/drawing/2014/main" id="{1BDA5F0C-5FEC-4DA5-A154-3EC7AA69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E342B9BC-62E1-4F01-AE2D-4143126BE0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Metin kutusu 3">
            <a:extLst>
              <a:ext uri="{FF2B5EF4-FFF2-40B4-BE49-F238E27FC236}">
                <a16:creationId xmlns:a16="http://schemas.microsoft.com/office/drawing/2014/main" id="{FAE7D122-1749-4E73-9A4D-FCA92B8C0609}"/>
              </a:ext>
            </a:extLst>
          </p:cNvPr>
          <p:cNvSpPr txBox="1"/>
          <p:nvPr/>
        </p:nvSpPr>
        <p:spPr>
          <a:xfrm>
            <a:off x="1424904" y="2543175"/>
            <a:ext cx="3385635" cy="33638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u="none" strike="noStrike" baseline="0"/>
              <a:t>• Bitkilerin fotosentez yapması</a:t>
            </a:r>
          </a:p>
          <a:p>
            <a:pPr indent="-228600">
              <a:lnSpc>
                <a:spcPct val="90000"/>
              </a:lnSpc>
              <a:spcAft>
                <a:spcPts val="600"/>
              </a:spcAft>
              <a:buFont typeface="Arial" panose="020B0604020202020204" pitchFamily="34" charset="0"/>
              <a:buChar char="•"/>
            </a:pPr>
            <a:r>
              <a:rPr lang="en-US" sz="2000" b="0" i="0" u="none" strike="noStrike" baseline="0"/>
              <a:t>• Üzüm suyundan sirke yapılması</a:t>
            </a:r>
          </a:p>
          <a:p>
            <a:pPr indent="-228600">
              <a:lnSpc>
                <a:spcPct val="90000"/>
              </a:lnSpc>
              <a:spcAft>
                <a:spcPts val="600"/>
              </a:spcAft>
              <a:buFont typeface="Arial" panose="020B0604020202020204" pitchFamily="34" charset="0"/>
              <a:buChar char="•"/>
            </a:pPr>
            <a:r>
              <a:rPr lang="en-US" sz="2000" b="0" i="0" u="none" strike="noStrike" baseline="0"/>
              <a:t>• Doğalgazın yanması</a:t>
            </a:r>
          </a:p>
          <a:p>
            <a:pPr indent="-228600">
              <a:lnSpc>
                <a:spcPct val="90000"/>
              </a:lnSpc>
              <a:spcAft>
                <a:spcPts val="600"/>
              </a:spcAft>
              <a:buFont typeface="Arial" panose="020B0604020202020204" pitchFamily="34" charset="0"/>
              <a:buChar char="•"/>
            </a:pPr>
            <a:r>
              <a:rPr lang="en-US" sz="2000" b="0" i="0" u="none" strike="noStrike" baseline="0"/>
              <a:t>• Dişlerimizin çürümesi</a:t>
            </a:r>
          </a:p>
          <a:p>
            <a:pPr indent="-228600">
              <a:lnSpc>
                <a:spcPct val="90000"/>
              </a:lnSpc>
              <a:spcAft>
                <a:spcPts val="600"/>
              </a:spcAft>
              <a:buFont typeface="Arial" panose="020B0604020202020204" pitchFamily="34" charset="0"/>
              <a:buChar char="•"/>
            </a:pPr>
            <a:r>
              <a:rPr lang="en-US" sz="2000" b="0" i="0" u="none" strike="noStrike" baseline="0"/>
              <a:t>• Yumurtanın haşlanması</a:t>
            </a:r>
          </a:p>
          <a:p>
            <a:pPr indent="-228600">
              <a:lnSpc>
                <a:spcPct val="90000"/>
              </a:lnSpc>
              <a:spcAft>
                <a:spcPts val="600"/>
              </a:spcAft>
              <a:buFont typeface="Arial" panose="020B0604020202020204" pitchFamily="34" charset="0"/>
              <a:buChar char="•"/>
            </a:pPr>
            <a:r>
              <a:rPr lang="en-US" sz="2000" b="0" i="0" u="none" strike="noStrike" baseline="0"/>
              <a:t>• Gümüşün açık havada zamanla kararması</a:t>
            </a:r>
            <a:endParaRPr lang="en-US" sz="2000">
              <a:effectLst/>
            </a:endParaRPr>
          </a:p>
        </p:txBody>
      </p:sp>
      <p:pic>
        <p:nvPicPr>
          <p:cNvPr id="9218" name="Picture 2" descr="Hücre İçi Solunum Fiziksel mi Kimyasal mı | Budulgan">
            <a:extLst>
              <a:ext uri="{FF2B5EF4-FFF2-40B4-BE49-F238E27FC236}">
                <a16:creationId xmlns:a16="http://schemas.microsoft.com/office/drawing/2014/main" id="{1A80DCE8-1B7F-4E8D-B411-35DBA5DE56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6639" y="2560654"/>
            <a:ext cx="2650372" cy="32801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iş Çürümesi Nasıl Engellenir - Dent Ankara">
            <a:extLst>
              <a:ext uri="{FF2B5EF4-FFF2-40B4-BE49-F238E27FC236}">
                <a16:creationId xmlns:a16="http://schemas.microsoft.com/office/drawing/2014/main" id="{E2653DBD-1B89-432D-89F4-6E95BBFE33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7032" y="2571490"/>
            <a:ext cx="2657430" cy="145494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Yumurtayı Kaç Dakika Haşlarsak Hangi Kıvamda Olur? | ALTAŞ YUMURTA">
            <a:extLst>
              <a:ext uri="{FF2B5EF4-FFF2-40B4-BE49-F238E27FC236}">
                <a16:creationId xmlns:a16="http://schemas.microsoft.com/office/drawing/2014/main" id="{534C1085-F1A6-43E3-86DB-0F48BE6828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7033" y="4295280"/>
            <a:ext cx="2661014" cy="158921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96381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Metin kutusu 3">
            <a:extLst>
              <a:ext uri="{FF2B5EF4-FFF2-40B4-BE49-F238E27FC236}">
                <a16:creationId xmlns:a16="http://schemas.microsoft.com/office/drawing/2014/main" id="{3FCCC74F-4120-48FB-907A-B65952064A74}"/>
              </a:ext>
            </a:extLst>
          </p:cNvPr>
          <p:cNvSpPr txBox="1"/>
          <p:nvPr/>
        </p:nvSpPr>
        <p:spPr>
          <a:xfrm>
            <a:off x="1095474" y="840843"/>
            <a:ext cx="3200451" cy="4856893"/>
          </a:xfrm>
          <a:prstGeom prst="rect">
            <a:avLst/>
          </a:prstGeom>
        </p:spPr>
        <p:txBody>
          <a:bodyPr vert="horz" lIns="91440" tIns="45720" rIns="91440" bIns="45720" rtlCol="0" anchor="t">
            <a:normAutofit lnSpcReduction="10000"/>
          </a:bodyPr>
          <a:lstStyle/>
          <a:p>
            <a:pPr indent="-228600">
              <a:lnSpc>
                <a:spcPct val="150000"/>
              </a:lnSpc>
              <a:spcAft>
                <a:spcPts val="600"/>
              </a:spcAft>
              <a:buFont typeface="Arial" panose="020B0604020202020204" pitchFamily="34" charset="0"/>
              <a:buChar char="•"/>
            </a:pPr>
            <a:r>
              <a:rPr lang="en-US" sz="1600" dirty="0" err="1">
                <a:solidFill>
                  <a:srgbClr val="FEFFFF"/>
                </a:solidFill>
                <a:effectLst/>
              </a:rPr>
              <a:t>Maddelerde</a:t>
            </a:r>
            <a:r>
              <a:rPr lang="en-US" sz="1600" dirty="0">
                <a:solidFill>
                  <a:srgbClr val="FEFFFF"/>
                </a:solidFill>
                <a:effectLst/>
              </a:rPr>
              <a:t> meydana gelen;</a:t>
            </a:r>
          </a:p>
          <a:p>
            <a:pPr indent="-228600">
              <a:lnSpc>
                <a:spcPct val="150000"/>
              </a:lnSpc>
              <a:spcAft>
                <a:spcPts val="600"/>
              </a:spcAft>
              <a:buFont typeface="Arial" panose="020B0604020202020204" pitchFamily="34" charset="0"/>
              <a:buChar char="•"/>
            </a:pPr>
            <a:r>
              <a:rPr lang="en-US" sz="1600" dirty="0" err="1">
                <a:solidFill>
                  <a:srgbClr val="FEFFFF"/>
                </a:solidFill>
                <a:effectLst/>
              </a:rPr>
              <a:t>Yanma</a:t>
            </a:r>
            <a:r>
              <a:rPr lang="en-US" sz="1600" dirty="0">
                <a:solidFill>
                  <a:srgbClr val="FEFFFF"/>
                </a:solidFill>
                <a:effectLst/>
              </a:rPr>
              <a:t> → </a:t>
            </a:r>
            <a:r>
              <a:rPr lang="en-US" sz="1600" dirty="0" err="1">
                <a:solidFill>
                  <a:srgbClr val="FEFFFF"/>
                </a:solidFill>
                <a:effectLst/>
              </a:rPr>
              <a:t>Kömürün</a:t>
            </a:r>
            <a:r>
              <a:rPr lang="en-US" sz="1600" dirty="0">
                <a:solidFill>
                  <a:srgbClr val="FEFFFF"/>
                </a:solidFill>
                <a:effectLst/>
              </a:rPr>
              <a:t> , </a:t>
            </a:r>
            <a:r>
              <a:rPr lang="en-US" sz="1600" dirty="0" err="1">
                <a:solidFill>
                  <a:srgbClr val="FEFFFF"/>
                </a:solidFill>
                <a:effectLst/>
              </a:rPr>
              <a:t>odunun</a:t>
            </a:r>
            <a:r>
              <a:rPr lang="en-US" sz="1600" dirty="0">
                <a:solidFill>
                  <a:srgbClr val="FEFFFF"/>
                </a:solidFill>
                <a:effectLst/>
              </a:rPr>
              <a:t>, </a:t>
            </a:r>
            <a:r>
              <a:rPr lang="en-US" sz="1600" dirty="0" err="1">
                <a:solidFill>
                  <a:srgbClr val="FEFFFF"/>
                </a:solidFill>
                <a:effectLst/>
              </a:rPr>
              <a:t>kağıdın</a:t>
            </a:r>
            <a:r>
              <a:rPr lang="en-US" sz="1600" dirty="0">
                <a:solidFill>
                  <a:srgbClr val="FEFFFF"/>
                </a:solidFill>
                <a:effectLst/>
              </a:rPr>
              <a:t> </a:t>
            </a:r>
            <a:r>
              <a:rPr lang="en-US" sz="1600" dirty="0" err="1">
                <a:solidFill>
                  <a:srgbClr val="FEFFFF"/>
                </a:solidFill>
                <a:effectLst/>
              </a:rPr>
              <a:t>yanması</a:t>
            </a:r>
            <a:endParaRPr lang="en-US" sz="1600" dirty="0">
              <a:solidFill>
                <a:srgbClr val="FEFFFF"/>
              </a:solidFill>
              <a:effectLst/>
            </a:endParaRPr>
          </a:p>
          <a:p>
            <a:pPr indent="-228600">
              <a:lnSpc>
                <a:spcPct val="150000"/>
              </a:lnSpc>
              <a:spcAft>
                <a:spcPts val="600"/>
              </a:spcAft>
              <a:buFont typeface="Arial" panose="020B0604020202020204" pitchFamily="34" charset="0"/>
              <a:buChar char="•"/>
            </a:pPr>
            <a:r>
              <a:rPr lang="en-US" sz="1600" dirty="0" err="1">
                <a:solidFill>
                  <a:srgbClr val="FEFFFF"/>
                </a:solidFill>
                <a:effectLst/>
              </a:rPr>
              <a:t>Pişirme</a:t>
            </a:r>
            <a:r>
              <a:rPr lang="en-US" sz="1600" dirty="0">
                <a:solidFill>
                  <a:srgbClr val="FEFFFF"/>
                </a:solidFill>
                <a:effectLst/>
              </a:rPr>
              <a:t> → </a:t>
            </a:r>
            <a:r>
              <a:rPr lang="en-US" sz="1600" dirty="0" err="1">
                <a:solidFill>
                  <a:srgbClr val="FEFFFF"/>
                </a:solidFill>
                <a:effectLst/>
              </a:rPr>
              <a:t>Yemeğin</a:t>
            </a:r>
            <a:r>
              <a:rPr lang="en-US" sz="1600" dirty="0">
                <a:solidFill>
                  <a:srgbClr val="FEFFFF"/>
                </a:solidFill>
                <a:effectLst/>
              </a:rPr>
              <a:t> </a:t>
            </a:r>
            <a:r>
              <a:rPr lang="en-US" sz="1600" dirty="0" err="1">
                <a:solidFill>
                  <a:srgbClr val="FEFFFF"/>
                </a:solidFill>
                <a:effectLst/>
              </a:rPr>
              <a:t>pişmesi</a:t>
            </a:r>
            <a:r>
              <a:rPr lang="en-US" sz="1600" dirty="0">
                <a:solidFill>
                  <a:srgbClr val="FEFFFF"/>
                </a:solidFill>
                <a:effectLst/>
              </a:rPr>
              <a:t>, </a:t>
            </a:r>
            <a:r>
              <a:rPr lang="en-US" sz="1600" dirty="0" err="1">
                <a:solidFill>
                  <a:srgbClr val="FEFFFF"/>
                </a:solidFill>
                <a:effectLst/>
              </a:rPr>
              <a:t>etin</a:t>
            </a:r>
            <a:r>
              <a:rPr lang="en-US" sz="1600" dirty="0">
                <a:solidFill>
                  <a:srgbClr val="FEFFFF"/>
                </a:solidFill>
                <a:effectLst/>
              </a:rPr>
              <a:t> </a:t>
            </a:r>
            <a:r>
              <a:rPr lang="en-US" sz="1600" dirty="0" err="1">
                <a:solidFill>
                  <a:srgbClr val="FEFFFF"/>
                </a:solidFill>
                <a:effectLst/>
              </a:rPr>
              <a:t>pişmesi</a:t>
            </a:r>
            <a:r>
              <a:rPr lang="en-US" sz="1600" dirty="0">
                <a:solidFill>
                  <a:srgbClr val="FEFFFF"/>
                </a:solidFill>
                <a:effectLst/>
              </a:rPr>
              <a:t>, </a:t>
            </a:r>
            <a:r>
              <a:rPr lang="en-US" sz="1600" dirty="0" err="1">
                <a:solidFill>
                  <a:srgbClr val="FEFFFF"/>
                </a:solidFill>
                <a:effectLst/>
              </a:rPr>
              <a:t>ekmeğin</a:t>
            </a:r>
            <a:r>
              <a:rPr lang="en-US" sz="1600" dirty="0">
                <a:solidFill>
                  <a:srgbClr val="FEFFFF"/>
                </a:solidFill>
                <a:effectLst/>
              </a:rPr>
              <a:t> </a:t>
            </a:r>
            <a:r>
              <a:rPr lang="en-US" sz="1600" dirty="0" err="1">
                <a:solidFill>
                  <a:srgbClr val="FEFFFF"/>
                </a:solidFill>
                <a:effectLst/>
              </a:rPr>
              <a:t>pişmesi</a:t>
            </a:r>
            <a:endParaRPr lang="en-US" sz="1600" dirty="0">
              <a:solidFill>
                <a:srgbClr val="FEFFFF"/>
              </a:solidFill>
              <a:effectLst/>
            </a:endParaRPr>
          </a:p>
          <a:p>
            <a:pPr indent="-228600">
              <a:lnSpc>
                <a:spcPct val="150000"/>
              </a:lnSpc>
              <a:spcAft>
                <a:spcPts val="600"/>
              </a:spcAft>
              <a:buFont typeface="Arial" panose="020B0604020202020204" pitchFamily="34" charset="0"/>
              <a:buChar char="•"/>
            </a:pPr>
            <a:r>
              <a:rPr lang="en-US" sz="1600" dirty="0" err="1">
                <a:solidFill>
                  <a:srgbClr val="FEFFFF"/>
                </a:solidFill>
                <a:effectLst/>
              </a:rPr>
              <a:t>Küflenme</a:t>
            </a:r>
            <a:r>
              <a:rPr lang="en-US" sz="1600" dirty="0">
                <a:solidFill>
                  <a:srgbClr val="FEFFFF"/>
                </a:solidFill>
                <a:effectLst/>
              </a:rPr>
              <a:t> → </a:t>
            </a:r>
            <a:r>
              <a:rPr lang="en-US" sz="1600" dirty="0" err="1">
                <a:solidFill>
                  <a:srgbClr val="FEFFFF"/>
                </a:solidFill>
                <a:effectLst/>
              </a:rPr>
              <a:t>Ekmeğin</a:t>
            </a:r>
            <a:r>
              <a:rPr lang="en-US" sz="1600" dirty="0">
                <a:solidFill>
                  <a:srgbClr val="FEFFFF"/>
                </a:solidFill>
                <a:effectLst/>
              </a:rPr>
              <a:t> </a:t>
            </a:r>
            <a:r>
              <a:rPr lang="en-US" sz="1600" dirty="0" err="1">
                <a:solidFill>
                  <a:srgbClr val="FEFFFF"/>
                </a:solidFill>
                <a:effectLst/>
              </a:rPr>
              <a:t>küflenmesi</a:t>
            </a:r>
            <a:r>
              <a:rPr lang="en-US" sz="1600" dirty="0">
                <a:solidFill>
                  <a:srgbClr val="FEFFFF"/>
                </a:solidFill>
                <a:effectLst/>
              </a:rPr>
              <a:t>, </a:t>
            </a:r>
            <a:r>
              <a:rPr lang="en-US" sz="1600" dirty="0" err="1">
                <a:solidFill>
                  <a:srgbClr val="FEFFFF"/>
                </a:solidFill>
                <a:effectLst/>
              </a:rPr>
              <a:t>yemeğin</a:t>
            </a:r>
            <a:r>
              <a:rPr lang="en-US" sz="1600" dirty="0">
                <a:solidFill>
                  <a:srgbClr val="FEFFFF"/>
                </a:solidFill>
                <a:effectLst/>
              </a:rPr>
              <a:t> </a:t>
            </a:r>
            <a:r>
              <a:rPr lang="en-US" sz="1600" dirty="0" err="1">
                <a:solidFill>
                  <a:srgbClr val="FEFFFF"/>
                </a:solidFill>
                <a:effectLst/>
              </a:rPr>
              <a:t>küflenmesi</a:t>
            </a:r>
            <a:endParaRPr lang="en-US" sz="1600" dirty="0">
              <a:solidFill>
                <a:srgbClr val="FEFFFF"/>
              </a:solidFill>
              <a:effectLst/>
            </a:endParaRPr>
          </a:p>
          <a:p>
            <a:pPr indent="-228600">
              <a:lnSpc>
                <a:spcPct val="150000"/>
              </a:lnSpc>
              <a:spcAft>
                <a:spcPts val="600"/>
              </a:spcAft>
              <a:buFont typeface="Arial" panose="020B0604020202020204" pitchFamily="34" charset="0"/>
              <a:buChar char="•"/>
            </a:pPr>
            <a:r>
              <a:rPr lang="en-US" sz="1600" dirty="0" err="1">
                <a:solidFill>
                  <a:srgbClr val="FEFFFF"/>
                </a:solidFill>
                <a:effectLst/>
              </a:rPr>
              <a:t>Paslanma</a:t>
            </a:r>
            <a:r>
              <a:rPr lang="en-US" sz="1600" dirty="0">
                <a:solidFill>
                  <a:srgbClr val="FEFFFF"/>
                </a:solidFill>
                <a:effectLst/>
              </a:rPr>
              <a:t> → </a:t>
            </a:r>
            <a:r>
              <a:rPr lang="en-US" sz="1600" dirty="0" err="1">
                <a:solidFill>
                  <a:srgbClr val="FEFFFF"/>
                </a:solidFill>
                <a:effectLst/>
              </a:rPr>
              <a:t>Çivinin</a:t>
            </a:r>
            <a:r>
              <a:rPr lang="en-US" sz="1600" dirty="0">
                <a:solidFill>
                  <a:srgbClr val="FEFFFF"/>
                </a:solidFill>
                <a:effectLst/>
              </a:rPr>
              <a:t> </a:t>
            </a:r>
            <a:r>
              <a:rPr lang="en-US" sz="1600" dirty="0" err="1">
                <a:solidFill>
                  <a:srgbClr val="FEFFFF"/>
                </a:solidFill>
                <a:effectLst/>
              </a:rPr>
              <a:t>paslanması</a:t>
            </a:r>
            <a:endParaRPr lang="en-US" sz="1600" dirty="0">
              <a:solidFill>
                <a:srgbClr val="FEFFFF"/>
              </a:solidFill>
              <a:effectLst/>
            </a:endParaRPr>
          </a:p>
          <a:p>
            <a:pPr indent="-228600">
              <a:lnSpc>
                <a:spcPct val="150000"/>
              </a:lnSpc>
              <a:spcAft>
                <a:spcPts val="600"/>
              </a:spcAft>
              <a:buFont typeface="Arial" panose="020B0604020202020204" pitchFamily="34" charset="0"/>
              <a:buChar char="•"/>
            </a:pPr>
            <a:r>
              <a:rPr lang="en-US" sz="1600" dirty="0" err="1">
                <a:solidFill>
                  <a:srgbClr val="FEFFFF"/>
                </a:solidFill>
                <a:effectLst/>
              </a:rPr>
              <a:t>Kızartma</a:t>
            </a:r>
            <a:endParaRPr lang="en-US" sz="1600" dirty="0">
              <a:solidFill>
                <a:srgbClr val="FEFFFF"/>
              </a:solidFill>
              <a:effectLst/>
            </a:endParaRPr>
          </a:p>
          <a:p>
            <a:pPr indent="-228600">
              <a:lnSpc>
                <a:spcPct val="150000"/>
              </a:lnSpc>
              <a:spcAft>
                <a:spcPts val="600"/>
              </a:spcAft>
              <a:buFont typeface="Arial" panose="020B0604020202020204" pitchFamily="34" charset="0"/>
              <a:buChar char="•"/>
            </a:pPr>
            <a:r>
              <a:rPr lang="en-US" sz="1600" dirty="0" err="1">
                <a:solidFill>
                  <a:srgbClr val="FEFFFF"/>
                </a:solidFill>
                <a:effectLst/>
              </a:rPr>
              <a:t>Ekşime</a:t>
            </a:r>
            <a:endParaRPr lang="en-US" sz="1600" dirty="0">
              <a:solidFill>
                <a:srgbClr val="FEFFFF"/>
              </a:solidFill>
              <a:effectLst/>
            </a:endParaRPr>
          </a:p>
          <a:p>
            <a:pPr indent="-228600">
              <a:lnSpc>
                <a:spcPct val="150000"/>
              </a:lnSpc>
              <a:spcAft>
                <a:spcPts val="600"/>
              </a:spcAft>
              <a:buFont typeface="Arial" panose="020B0604020202020204" pitchFamily="34" charset="0"/>
              <a:buChar char="•"/>
            </a:pPr>
            <a:r>
              <a:rPr lang="en-US" sz="1600" dirty="0" err="1">
                <a:solidFill>
                  <a:srgbClr val="FEFFFF"/>
                </a:solidFill>
                <a:effectLst/>
              </a:rPr>
              <a:t>Çürüme</a:t>
            </a:r>
            <a:endParaRPr lang="en-US" sz="1600" dirty="0">
              <a:solidFill>
                <a:srgbClr val="FEFFFF"/>
              </a:solidFill>
              <a:effectLst/>
            </a:endParaRPr>
          </a:p>
          <a:p>
            <a:pPr indent="-228600">
              <a:lnSpc>
                <a:spcPct val="150000"/>
              </a:lnSpc>
              <a:spcAft>
                <a:spcPts val="600"/>
              </a:spcAft>
              <a:buFont typeface="Arial" panose="020B0604020202020204" pitchFamily="34" charset="0"/>
              <a:buChar char="•"/>
            </a:pPr>
            <a:r>
              <a:rPr lang="en-US" sz="1600" dirty="0" err="1">
                <a:solidFill>
                  <a:srgbClr val="FEFFFF"/>
                </a:solidFill>
                <a:effectLst/>
              </a:rPr>
              <a:t>Mayalanma</a:t>
            </a:r>
            <a:endParaRPr lang="en-US" sz="1600" dirty="0">
              <a:solidFill>
                <a:srgbClr val="FEFFFF"/>
              </a:solidFill>
            </a:endParaRPr>
          </a:p>
        </p:txBody>
      </p:sp>
      <p:pic>
        <p:nvPicPr>
          <p:cNvPr id="10242" name="Picture 2" descr="Fi̇zi̇ksel Ki̇myasal Deği̇şi̇m - Lessons - Blendspace">
            <a:extLst>
              <a:ext uri="{FF2B5EF4-FFF2-40B4-BE49-F238E27FC236}">
                <a16:creationId xmlns:a16="http://schemas.microsoft.com/office/drawing/2014/main" id="{7CBD531A-383D-4F0C-9EB0-57AFD5C118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8268" y="1115660"/>
            <a:ext cx="6539075" cy="430726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99890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1266" name="Picture 2" descr="Kimyasal Tepkime (Kimyasal Reaksiyon) Nedir? (Çeşitleri, Özellikleri,  Denkleştirme) - Ogreniyo.com">
            <a:extLst>
              <a:ext uri="{FF2B5EF4-FFF2-40B4-BE49-F238E27FC236}">
                <a16:creationId xmlns:a16="http://schemas.microsoft.com/office/drawing/2014/main" id="{8B7C235C-508D-49F9-A0FA-8A28BC7386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64"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1C74AA18-F7E8-4F6B-8852-B23EA7612065}"/>
              </a:ext>
            </a:extLst>
          </p:cNvPr>
          <p:cNvSpPr txBox="1"/>
          <p:nvPr/>
        </p:nvSpPr>
        <p:spPr>
          <a:xfrm>
            <a:off x="1311972" y="4962938"/>
            <a:ext cx="9565028" cy="868018"/>
          </a:xfrm>
          <a:prstGeom prst="rect">
            <a:avLst/>
          </a:prstGeom>
        </p:spPr>
        <p:txBody>
          <a:bodyPr vert="horz" lIns="91440" tIns="45720" rIns="91440" bIns="45720" rtlCol="0">
            <a:normAutofit/>
          </a:bodyPr>
          <a:lstStyle/>
          <a:p>
            <a:pPr>
              <a:lnSpc>
                <a:spcPct val="90000"/>
              </a:lnSpc>
              <a:spcAft>
                <a:spcPts val="600"/>
              </a:spcAft>
            </a:pPr>
            <a:r>
              <a:rPr lang="en-US" sz="4400" b="1" dirty="0">
                <a:ln w="22225">
                  <a:solidFill>
                    <a:srgbClr val="FF0000"/>
                  </a:solidFill>
                  <a:prstDash val="solid"/>
                </a:ln>
                <a:solidFill>
                  <a:schemeClr val="tx2">
                    <a:lumMod val="90000"/>
                  </a:schemeClr>
                </a:solidFill>
              </a:rPr>
              <a:t>KİMYASAL TEPKİMELER</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33015847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C74AA18-F7E8-4F6B-8852-B23EA7612065}"/>
              </a:ext>
            </a:extLst>
          </p:cNvPr>
          <p:cNvSpPr txBox="1"/>
          <p:nvPr/>
        </p:nvSpPr>
        <p:spPr>
          <a:xfrm>
            <a:off x="649348" y="1351782"/>
            <a:ext cx="3505494" cy="4247151"/>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000" dirty="0">
                <a:effectLst/>
              </a:rPr>
              <a:t>En </a:t>
            </a:r>
            <a:r>
              <a:rPr lang="en-US" sz="2000" dirty="0" err="1">
                <a:effectLst/>
              </a:rPr>
              <a:t>az</a:t>
            </a:r>
            <a:r>
              <a:rPr lang="en-US" sz="2000" dirty="0">
                <a:effectLst/>
              </a:rPr>
              <a:t> </a:t>
            </a:r>
            <a:r>
              <a:rPr lang="en-US" sz="2000" dirty="0" err="1">
                <a:effectLst/>
              </a:rPr>
              <a:t>iki</a:t>
            </a:r>
            <a:r>
              <a:rPr lang="en-US" sz="2000" dirty="0">
                <a:effectLst/>
              </a:rPr>
              <a:t> farklı </a:t>
            </a:r>
            <a:r>
              <a:rPr lang="en-US" sz="2000" dirty="0" err="1">
                <a:effectLst/>
              </a:rPr>
              <a:t>cins</a:t>
            </a:r>
            <a:r>
              <a:rPr lang="en-US" sz="2000" dirty="0">
                <a:effectLst/>
              </a:rPr>
              <a:t> </a:t>
            </a:r>
            <a:r>
              <a:rPr lang="en-US" sz="2000" dirty="0" err="1">
                <a:effectLst/>
              </a:rPr>
              <a:t>maddenin</a:t>
            </a:r>
            <a:r>
              <a:rPr lang="en-US" sz="2000" dirty="0">
                <a:effectLst/>
              </a:rPr>
              <a:t> kendi </a:t>
            </a:r>
            <a:r>
              <a:rPr lang="en-US" sz="2000" dirty="0" err="1">
                <a:effectLst/>
              </a:rPr>
              <a:t>özelliklerini</a:t>
            </a:r>
            <a:r>
              <a:rPr lang="en-US" sz="2000" dirty="0">
                <a:effectLst/>
              </a:rPr>
              <a:t> </a:t>
            </a:r>
            <a:r>
              <a:rPr lang="en-US" sz="2000" dirty="0" err="1">
                <a:effectLst/>
              </a:rPr>
              <a:t>kaybederek</a:t>
            </a:r>
            <a:r>
              <a:rPr lang="en-US" sz="2000" dirty="0">
                <a:effectLst/>
              </a:rPr>
              <a:t> yeni </a:t>
            </a:r>
            <a:r>
              <a:rPr lang="en-US" sz="2000" dirty="0" err="1">
                <a:effectLst/>
              </a:rPr>
              <a:t>özellikte</a:t>
            </a:r>
            <a:r>
              <a:rPr lang="en-US" sz="2000" dirty="0">
                <a:effectLst/>
              </a:rPr>
              <a:t> </a:t>
            </a:r>
            <a:r>
              <a:rPr lang="en-US" sz="2000" dirty="0" err="1">
                <a:effectLst/>
              </a:rPr>
              <a:t>madde</a:t>
            </a:r>
            <a:r>
              <a:rPr lang="en-US" sz="2000" dirty="0">
                <a:effectLst/>
              </a:rPr>
              <a:t> </a:t>
            </a:r>
            <a:r>
              <a:rPr lang="en-US" sz="2000" dirty="0" err="1">
                <a:effectLst/>
              </a:rPr>
              <a:t>veya</a:t>
            </a:r>
            <a:r>
              <a:rPr lang="en-US" sz="2000" dirty="0">
                <a:effectLst/>
              </a:rPr>
              <a:t> </a:t>
            </a:r>
            <a:r>
              <a:rPr lang="en-US" sz="2000" dirty="0" err="1">
                <a:effectLst/>
              </a:rPr>
              <a:t>maddeler</a:t>
            </a:r>
            <a:r>
              <a:rPr lang="en-US" sz="2000" dirty="0">
                <a:effectLst/>
              </a:rPr>
              <a:t> </a:t>
            </a:r>
            <a:r>
              <a:rPr lang="en-US" sz="2000" dirty="0" err="1">
                <a:effectLst/>
              </a:rPr>
              <a:t>oluşmasıdır</a:t>
            </a:r>
            <a:r>
              <a:rPr lang="en-US" sz="2000" dirty="0">
                <a:effectLst/>
              </a:rPr>
              <a:t>.</a:t>
            </a:r>
          </a:p>
          <a:p>
            <a:pPr indent="-228600">
              <a:lnSpc>
                <a:spcPct val="150000"/>
              </a:lnSpc>
              <a:spcAft>
                <a:spcPts val="600"/>
              </a:spcAft>
              <a:buFont typeface="Arial" panose="020B0604020202020204" pitchFamily="34" charset="0"/>
              <a:buChar char="•"/>
            </a:pPr>
            <a:r>
              <a:rPr lang="en-US" sz="2000" dirty="0">
                <a:effectLst/>
              </a:rPr>
              <a:t>Diğer bir </a:t>
            </a:r>
            <a:r>
              <a:rPr lang="en-US" sz="2000" dirty="0" err="1">
                <a:effectLst/>
              </a:rPr>
              <a:t>tanım</a:t>
            </a:r>
            <a:r>
              <a:rPr lang="en-US" sz="2000" dirty="0">
                <a:effectLst/>
              </a:rPr>
              <a:t> </a:t>
            </a:r>
            <a:r>
              <a:rPr lang="en-US" sz="2000" dirty="0" err="1">
                <a:effectLst/>
              </a:rPr>
              <a:t>ise</a:t>
            </a:r>
            <a:r>
              <a:rPr lang="en-US" sz="2000" dirty="0">
                <a:effectLst/>
              </a:rPr>
              <a:t>, farklı </a:t>
            </a:r>
            <a:r>
              <a:rPr lang="en-US" sz="2000" dirty="0" err="1">
                <a:effectLst/>
              </a:rPr>
              <a:t>maddelerin</a:t>
            </a:r>
            <a:r>
              <a:rPr lang="en-US" sz="2000" dirty="0">
                <a:effectLst/>
              </a:rPr>
              <a:t> bir </a:t>
            </a:r>
            <a:r>
              <a:rPr lang="en-US" sz="2000" dirty="0" err="1">
                <a:effectLst/>
              </a:rPr>
              <a:t>araya</a:t>
            </a:r>
            <a:r>
              <a:rPr lang="en-US" sz="2000" dirty="0">
                <a:effectLst/>
              </a:rPr>
              <a:t> </a:t>
            </a:r>
            <a:r>
              <a:rPr lang="en-US" sz="2000" dirty="0" err="1">
                <a:effectLst/>
              </a:rPr>
              <a:t>gelerek</a:t>
            </a:r>
            <a:r>
              <a:rPr lang="en-US" sz="2000" dirty="0">
                <a:effectLst/>
              </a:rPr>
              <a:t> </a:t>
            </a:r>
            <a:r>
              <a:rPr lang="en-US" sz="2000" dirty="0" err="1">
                <a:effectLst/>
              </a:rPr>
              <a:t>kimyasal</a:t>
            </a:r>
            <a:r>
              <a:rPr lang="en-US" sz="2000" dirty="0">
                <a:effectLst/>
              </a:rPr>
              <a:t> </a:t>
            </a:r>
            <a:r>
              <a:rPr lang="en-US" sz="2000" dirty="0" err="1">
                <a:effectLst/>
              </a:rPr>
              <a:t>değişim</a:t>
            </a:r>
            <a:r>
              <a:rPr lang="en-US" sz="2000" dirty="0">
                <a:effectLst/>
              </a:rPr>
              <a:t> </a:t>
            </a:r>
            <a:r>
              <a:rPr lang="en-US" sz="2000" dirty="0" err="1">
                <a:effectLst/>
              </a:rPr>
              <a:t>geçirme</a:t>
            </a:r>
            <a:r>
              <a:rPr lang="en-US" sz="2000" dirty="0">
                <a:effectLst/>
              </a:rPr>
              <a:t> </a:t>
            </a:r>
            <a:r>
              <a:rPr lang="en-US" sz="2000" dirty="0" err="1">
                <a:effectLst/>
              </a:rPr>
              <a:t>sürecine</a:t>
            </a:r>
            <a:r>
              <a:rPr lang="en-US" sz="2000" dirty="0">
                <a:effectLst/>
              </a:rPr>
              <a:t> </a:t>
            </a:r>
            <a:r>
              <a:rPr lang="en-US" sz="2000" dirty="0" err="1">
                <a:effectLst/>
              </a:rPr>
              <a:t>kimyasal</a:t>
            </a:r>
            <a:r>
              <a:rPr lang="en-US" sz="2000" dirty="0">
                <a:effectLst/>
              </a:rPr>
              <a:t> </a:t>
            </a:r>
            <a:r>
              <a:rPr lang="en-US" sz="2000" dirty="0" err="1">
                <a:effectLst/>
              </a:rPr>
              <a:t>tepkime</a:t>
            </a:r>
            <a:r>
              <a:rPr lang="en-US" sz="2000" dirty="0">
                <a:effectLst/>
              </a:rPr>
              <a:t> denir.</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Kimyasal Tepkimeler - Fen Bilimleri">
            <a:extLst>
              <a:ext uri="{FF2B5EF4-FFF2-40B4-BE49-F238E27FC236}">
                <a16:creationId xmlns:a16="http://schemas.microsoft.com/office/drawing/2014/main" id="{3FD8F678-0CBA-482D-8CC9-C94311D63B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914306"/>
            <a:ext cx="6019331" cy="502614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1360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0" name="Picture 2" descr="Kimyasal Reaksiyon Türleri | Kimyaca">
            <a:extLst>
              <a:ext uri="{FF2B5EF4-FFF2-40B4-BE49-F238E27FC236}">
                <a16:creationId xmlns:a16="http://schemas.microsoft.com/office/drawing/2014/main" id="{D61AB544-F1F7-4FBC-A9A0-475082D4B5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313299"/>
            <a:ext cx="6182292" cy="309114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AAAD9BCF-71EF-49CC-86D2-BDBA08576FE0}"/>
              </a:ext>
            </a:extLst>
          </p:cNvPr>
          <p:cNvSpPr txBox="1"/>
          <p:nvPr/>
        </p:nvSpPr>
        <p:spPr>
          <a:xfrm>
            <a:off x="2605322" y="4404445"/>
            <a:ext cx="8324573" cy="1292090"/>
          </a:xfrm>
          <a:prstGeom prst="rect">
            <a:avLst/>
          </a:prstGeom>
        </p:spPr>
        <p:txBody>
          <a:bodyPr vert="horz" lIns="91440" tIns="45720" rIns="91440" bIns="45720" rtlCol="0">
            <a:normAutofit fontScale="92500" lnSpcReduction="10000"/>
          </a:bodyPr>
          <a:lstStyle/>
          <a:p>
            <a:pPr indent="-228600">
              <a:lnSpc>
                <a:spcPct val="150000"/>
              </a:lnSpc>
              <a:spcAft>
                <a:spcPts val="600"/>
              </a:spcAft>
              <a:buFont typeface="Arial" panose="020B0604020202020204" pitchFamily="34" charset="0"/>
              <a:buChar char="•"/>
            </a:pPr>
            <a:r>
              <a:rPr lang="en-US" sz="2000" dirty="0" err="1">
                <a:effectLst/>
              </a:rPr>
              <a:t>Kimyasal</a:t>
            </a:r>
            <a:r>
              <a:rPr lang="en-US" sz="2000" dirty="0">
                <a:effectLst/>
              </a:rPr>
              <a:t> </a:t>
            </a:r>
            <a:r>
              <a:rPr lang="en-US" sz="2000" dirty="0" err="1">
                <a:effectLst/>
              </a:rPr>
              <a:t>tepkimelerde</a:t>
            </a:r>
            <a:r>
              <a:rPr lang="en-US" sz="2000" dirty="0">
                <a:effectLst/>
              </a:rPr>
              <a:t> atom </a:t>
            </a:r>
            <a:r>
              <a:rPr lang="en-US" sz="2000" dirty="0" err="1">
                <a:effectLst/>
              </a:rPr>
              <a:t>veya</a:t>
            </a:r>
            <a:r>
              <a:rPr lang="en-US" sz="2000" dirty="0">
                <a:effectLst/>
              </a:rPr>
              <a:t> </a:t>
            </a:r>
            <a:r>
              <a:rPr lang="en-US" sz="2000" dirty="0" err="1">
                <a:effectLst/>
              </a:rPr>
              <a:t>moleküller</a:t>
            </a:r>
            <a:r>
              <a:rPr lang="en-US" sz="2000" dirty="0">
                <a:effectLst/>
              </a:rPr>
              <a:t> </a:t>
            </a:r>
            <a:r>
              <a:rPr lang="en-US" sz="2000" dirty="0" err="1">
                <a:effectLst/>
              </a:rPr>
              <a:t>arasında</a:t>
            </a:r>
            <a:r>
              <a:rPr lang="en-US" sz="2000" dirty="0">
                <a:effectLst/>
              </a:rPr>
              <a:t> </a:t>
            </a:r>
            <a:r>
              <a:rPr lang="en-US" sz="2000" dirty="0" err="1">
                <a:effectLst/>
              </a:rPr>
              <a:t>bağlar</a:t>
            </a:r>
            <a:r>
              <a:rPr lang="en-US" sz="2000" dirty="0">
                <a:effectLst/>
              </a:rPr>
              <a:t> </a:t>
            </a:r>
            <a:r>
              <a:rPr lang="en-US" sz="2000" dirty="0" err="1">
                <a:effectLst/>
              </a:rPr>
              <a:t>kırılır</a:t>
            </a:r>
            <a:r>
              <a:rPr lang="en-US" sz="2000" dirty="0">
                <a:effectLst/>
              </a:rPr>
              <a:t> ve yeni </a:t>
            </a:r>
            <a:r>
              <a:rPr lang="en-US" sz="2000" dirty="0" err="1">
                <a:effectLst/>
              </a:rPr>
              <a:t>bağlar</a:t>
            </a:r>
            <a:r>
              <a:rPr lang="en-US" sz="2000" dirty="0">
                <a:effectLst/>
              </a:rPr>
              <a:t> </a:t>
            </a:r>
            <a:r>
              <a:rPr lang="en-US" sz="2000" dirty="0" err="1">
                <a:effectLst/>
              </a:rPr>
              <a:t>oluşur</a:t>
            </a:r>
            <a:r>
              <a:rPr lang="en-US" sz="2000" dirty="0">
                <a:effectLst/>
              </a:rPr>
              <a:t>. </a:t>
            </a:r>
            <a:r>
              <a:rPr lang="en-US" sz="2000" dirty="0" err="1">
                <a:effectLst/>
              </a:rPr>
              <a:t>Bağ</a:t>
            </a:r>
            <a:r>
              <a:rPr lang="en-US" sz="2000" dirty="0">
                <a:effectLst/>
              </a:rPr>
              <a:t> </a:t>
            </a:r>
            <a:r>
              <a:rPr lang="en-US" sz="2000" dirty="0" err="1">
                <a:effectLst/>
              </a:rPr>
              <a:t>kırılımı</a:t>
            </a:r>
            <a:r>
              <a:rPr lang="en-US" sz="2000" dirty="0">
                <a:effectLst/>
              </a:rPr>
              <a:t> ve </a:t>
            </a:r>
            <a:r>
              <a:rPr lang="en-US" sz="2000" dirty="0" err="1">
                <a:effectLst/>
              </a:rPr>
              <a:t>bağ</a:t>
            </a:r>
            <a:r>
              <a:rPr lang="en-US" sz="2000" dirty="0">
                <a:effectLst/>
              </a:rPr>
              <a:t> </a:t>
            </a:r>
            <a:r>
              <a:rPr lang="en-US" sz="2000" dirty="0" err="1">
                <a:effectLst/>
              </a:rPr>
              <a:t>oluşumu</a:t>
            </a:r>
            <a:r>
              <a:rPr lang="en-US" sz="2000" dirty="0">
                <a:effectLst/>
              </a:rPr>
              <a:t> </a:t>
            </a:r>
            <a:r>
              <a:rPr lang="en-US" sz="2000" dirty="0" err="1">
                <a:effectLst/>
              </a:rPr>
              <a:t>sırasında</a:t>
            </a:r>
            <a:r>
              <a:rPr lang="en-US" sz="2000" dirty="0">
                <a:effectLst/>
              </a:rPr>
              <a:t> </a:t>
            </a:r>
            <a:r>
              <a:rPr lang="en-US" sz="2000" dirty="0" err="1">
                <a:effectLst/>
              </a:rPr>
              <a:t>tepkimeye</a:t>
            </a:r>
            <a:r>
              <a:rPr lang="en-US" sz="2000" dirty="0">
                <a:effectLst/>
              </a:rPr>
              <a:t> </a:t>
            </a:r>
            <a:r>
              <a:rPr lang="en-US" sz="2000" dirty="0" err="1">
                <a:effectLst/>
              </a:rPr>
              <a:t>giren</a:t>
            </a:r>
            <a:r>
              <a:rPr lang="en-US" sz="2000" dirty="0">
                <a:effectLst/>
              </a:rPr>
              <a:t> </a:t>
            </a:r>
            <a:r>
              <a:rPr lang="en-US" sz="2000" dirty="0" err="1">
                <a:effectLst/>
              </a:rPr>
              <a:t>maddelerin</a:t>
            </a:r>
            <a:r>
              <a:rPr lang="en-US" sz="2000" dirty="0">
                <a:effectLst/>
              </a:rPr>
              <a:t> </a:t>
            </a:r>
            <a:r>
              <a:rPr lang="en-US" sz="2000" dirty="0" err="1">
                <a:effectLst/>
              </a:rPr>
              <a:t>kimyasal</a:t>
            </a:r>
            <a:r>
              <a:rPr lang="en-US" sz="2000" dirty="0">
                <a:effectLst/>
              </a:rPr>
              <a:t> </a:t>
            </a:r>
            <a:r>
              <a:rPr lang="en-US" sz="2000" dirty="0" err="1">
                <a:effectLst/>
              </a:rPr>
              <a:t>özellikleri</a:t>
            </a:r>
            <a:r>
              <a:rPr lang="en-US" sz="2000" dirty="0">
                <a:effectLst/>
              </a:rPr>
              <a:t> (</a:t>
            </a:r>
            <a:r>
              <a:rPr lang="en-US" sz="2000" dirty="0" err="1">
                <a:effectLst/>
              </a:rPr>
              <a:t>iç</a:t>
            </a:r>
            <a:r>
              <a:rPr lang="en-US" sz="2000" dirty="0">
                <a:effectLst/>
              </a:rPr>
              <a:t> </a:t>
            </a:r>
            <a:r>
              <a:rPr lang="en-US" sz="2000" dirty="0" err="1">
                <a:effectLst/>
              </a:rPr>
              <a:t>yapıları</a:t>
            </a:r>
            <a:r>
              <a:rPr lang="en-US" sz="2000" dirty="0">
                <a:effectLst/>
              </a:rPr>
              <a:t>) değişir.</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25810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7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Metin kutusu 3">
            <a:extLst>
              <a:ext uri="{FF2B5EF4-FFF2-40B4-BE49-F238E27FC236}">
                <a16:creationId xmlns:a16="http://schemas.microsoft.com/office/drawing/2014/main" id="{9F3B6517-1233-4844-A43D-A470FAE7BBBB}"/>
              </a:ext>
            </a:extLst>
          </p:cNvPr>
          <p:cNvSpPr txBox="1"/>
          <p:nvPr/>
        </p:nvSpPr>
        <p:spPr>
          <a:xfrm>
            <a:off x="556238" y="1938014"/>
            <a:ext cx="3582072" cy="2793251"/>
          </a:xfrm>
          <a:prstGeom prst="rect">
            <a:avLst/>
          </a:prstGeom>
        </p:spPr>
        <p:txBody>
          <a:bodyPr vert="horz" lIns="91440" tIns="45720" rIns="91440" bIns="45720" rtlCol="0" anchor="t">
            <a:normAutofit lnSpcReduction="10000"/>
          </a:bodyPr>
          <a:lstStyle/>
          <a:p>
            <a:pPr algn="ctr">
              <a:lnSpc>
                <a:spcPct val="150000"/>
              </a:lnSpc>
              <a:spcAft>
                <a:spcPts val="600"/>
              </a:spcAft>
            </a:pPr>
            <a:r>
              <a:rPr lang="en-US" sz="6600" b="1" dirty="0">
                <a:solidFill>
                  <a:schemeClr val="bg1"/>
                </a:solidFill>
                <a:effectLst/>
              </a:rPr>
              <a:t>FİZİKSEL DEĞİŞİM</a:t>
            </a:r>
          </a:p>
        </p:txBody>
      </p:sp>
      <p:pic>
        <p:nvPicPr>
          <p:cNvPr id="2050" name="Picture 2" descr="Fiziksel Değişim Örnekleri - EğitimveİletişimNasıl">
            <a:extLst>
              <a:ext uri="{FF2B5EF4-FFF2-40B4-BE49-F238E27FC236}">
                <a16:creationId xmlns:a16="http://schemas.microsoft.com/office/drawing/2014/main" id="{345278B3-6138-48EE-AC7F-E902E764B1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6652" y="931242"/>
            <a:ext cx="6642532" cy="4417283"/>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85878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905FA326-0973-488F-8FEF-EC67A76AF36C}"/>
              </a:ext>
            </a:extLst>
          </p:cNvPr>
          <p:cNvSpPr txBox="1"/>
          <p:nvPr/>
        </p:nvSpPr>
        <p:spPr>
          <a:xfrm>
            <a:off x="432720" y="1282871"/>
            <a:ext cx="4859552" cy="4393982"/>
          </a:xfrm>
          <a:prstGeom prst="rect">
            <a:avLst/>
          </a:prstGeom>
        </p:spPr>
        <p:txBody>
          <a:bodyPr vert="horz" lIns="91440" tIns="45720" rIns="91440" bIns="45720" rtlCol="0">
            <a:normAutofit/>
          </a:bodyPr>
          <a:lstStyle/>
          <a:p>
            <a:pPr>
              <a:lnSpc>
                <a:spcPct val="150000"/>
              </a:lnSpc>
              <a:spcAft>
                <a:spcPts val="600"/>
              </a:spcAft>
            </a:pPr>
            <a:r>
              <a:rPr lang="en-US" sz="3200" b="1" dirty="0">
                <a:effectLst/>
              </a:rPr>
              <a:t>KİMYASAL TEPKİMELERİN ÖZELLİKLERİ</a:t>
            </a:r>
          </a:p>
          <a:p>
            <a:pPr>
              <a:lnSpc>
                <a:spcPct val="150000"/>
              </a:lnSpc>
              <a:spcAft>
                <a:spcPts val="600"/>
              </a:spcAft>
            </a:pPr>
            <a:r>
              <a:rPr lang="en-US" sz="2000" dirty="0">
                <a:effectLst/>
              </a:rPr>
              <a:t>1. </a:t>
            </a:r>
            <a:r>
              <a:rPr lang="en-US" sz="2000" dirty="0" err="1">
                <a:effectLst/>
              </a:rPr>
              <a:t>Kimyasal</a:t>
            </a:r>
            <a:r>
              <a:rPr lang="en-US" sz="2000" dirty="0">
                <a:effectLst/>
              </a:rPr>
              <a:t> </a:t>
            </a:r>
            <a:r>
              <a:rPr lang="en-US" sz="2000" dirty="0" err="1">
                <a:effectLst/>
              </a:rPr>
              <a:t>tepkimelerde</a:t>
            </a:r>
            <a:r>
              <a:rPr lang="en-US" sz="2000" dirty="0">
                <a:effectLst/>
              </a:rPr>
              <a:t>, </a:t>
            </a:r>
            <a:r>
              <a:rPr lang="en-US" sz="2000" dirty="0" err="1">
                <a:effectLst/>
              </a:rPr>
              <a:t>tepkimeye</a:t>
            </a:r>
            <a:r>
              <a:rPr lang="en-US" sz="2000" dirty="0">
                <a:effectLst/>
              </a:rPr>
              <a:t> </a:t>
            </a:r>
            <a:r>
              <a:rPr lang="en-US" sz="2000" dirty="0" err="1">
                <a:effectLst/>
              </a:rPr>
              <a:t>giren</a:t>
            </a:r>
            <a:r>
              <a:rPr lang="en-US" sz="2000" dirty="0">
                <a:effectLst/>
              </a:rPr>
              <a:t> </a:t>
            </a:r>
            <a:r>
              <a:rPr lang="en-US" sz="2000" dirty="0" err="1">
                <a:effectLst/>
              </a:rPr>
              <a:t>maddeler</a:t>
            </a:r>
            <a:r>
              <a:rPr lang="en-US" sz="2000" dirty="0">
                <a:effectLst/>
              </a:rPr>
              <a:t> ve </a:t>
            </a:r>
            <a:r>
              <a:rPr lang="en-US" sz="2000" dirty="0" err="1">
                <a:effectLst/>
              </a:rPr>
              <a:t>tepkime</a:t>
            </a:r>
            <a:r>
              <a:rPr lang="en-US" sz="2000" dirty="0">
                <a:effectLst/>
              </a:rPr>
              <a:t> </a:t>
            </a:r>
            <a:r>
              <a:rPr lang="en-US" sz="2000" dirty="0" err="1">
                <a:effectLst/>
              </a:rPr>
              <a:t>sonucunda</a:t>
            </a:r>
            <a:r>
              <a:rPr lang="en-US" sz="2000" dirty="0">
                <a:effectLst/>
              </a:rPr>
              <a:t> oluşan </a:t>
            </a:r>
            <a:r>
              <a:rPr lang="en-US" sz="2000" dirty="0" err="1">
                <a:effectLst/>
              </a:rPr>
              <a:t>ürünler</a:t>
            </a:r>
            <a:r>
              <a:rPr lang="en-US" sz="2000" dirty="0">
                <a:effectLst/>
              </a:rPr>
              <a:t> bulunur.</a:t>
            </a: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38" name="Picture 2" descr="8. SINIF FEN BİLİMLERİ 4. ÜNİTE MADDE VE ENDÜSTRİ 3. BÖLÜM KİMYASAL  TEPKİMELER, konu anlatımı">
            <a:extLst>
              <a:ext uri="{FF2B5EF4-FFF2-40B4-BE49-F238E27FC236}">
                <a16:creationId xmlns:a16="http://schemas.microsoft.com/office/drawing/2014/main" id="{741A9BCE-12A2-4CAA-AE58-2FEA64ABF3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2251001"/>
            <a:ext cx="6253212" cy="3425852"/>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21192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useBgFill="1">
        <p:nvSpPr>
          <p:cNvPr id="15364" name="Rectangle 134">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Google Shape;111;p16"/>
          <p:cNvSpPr txBox="1">
            <a:spLocks noGrp="1"/>
          </p:cNvSpPr>
          <p:nvPr>
            <p:ph type="title"/>
          </p:nvPr>
        </p:nvSpPr>
        <p:spPr>
          <a:xfrm>
            <a:off x="638881" y="457201"/>
            <a:ext cx="10909640" cy="1832654"/>
          </a:xfrm>
          <a:prstGeom prst="rect">
            <a:avLst/>
          </a:prstGeom>
        </p:spPr>
        <p:txBody>
          <a:bodyPr spcFirstLastPara="1" vert="horz" lIns="91440" tIns="45720" rIns="91440" bIns="45720" rtlCol="0" anchor="b" anchorCtr="0">
            <a:normAutofit/>
          </a:bodyPr>
          <a:lstStyle/>
          <a:p>
            <a:pPr lvl="0" algn="ctr">
              <a:spcAft>
                <a:spcPts val="0"/>
              </a:spcAft>
              <a:buClr>
                <a:schemeClr val="dk1"/>
              </a:buClr>
              <a:buSzPts val="2800"/>
            </a:pPr>
            <a:r>
              <a:rPr lang="en-US" sz="2100" kern="1200">
                <a:solidFill>
                  <a:schemeClr val="tx1"/>
                </a:solidFill>
                <a:latin typeface="+mj-lt"/>
                <a:ea typeface="+mj-ea"/>
                <a:cs typeface="+mj-cs"/>
                <a:sym typeface="Quattrocento Sans"/>
              </a:rPr>
              <a:t>Kimyasal tepkimelerde tepkimeye giren maddeler arasında sadece bağlar oluşabilir. Giren maddeler arasındaki bağlar kopabilir(kırılabilir). Giren maddeler arasındaki bağlar oluşabilir ve kopabilir.</a:t>
            </a:r>
            <a:br>
              <a:rPr lang="en-US" sz="2100" kern="1200">
                <a:solidFill>
                  <a:schemeClr val="tx1"/>
                </a:solidFill>
                <a:latin typeface="+mj-lt"/>
                <a:ea typeface="+mj-ea"/>
                <a:cs typeface="+mj-cs"/>
                <a:sym typeface="Quattrocento Sans"/>
              </a:rPr>
            </a:br>
            <a:br>
              <a:rPr lang="en-US" sz="2100" kern="1200">
                <a:solidFill>
                  <a:schemeClr val="tx1"/>
                </a:solidFill>
                <a:latin typeface="+mj-lt"/>
                <a:ea typeface="+mj-ea"/>
                <a:cs typeface="+mj-cs"/>
                <a:sym typeface="Quattrocento Sans"/>
              </a:rPr>
            </a:br>
            <a:r>
              <a:rPr lang="en-US" sz="2100" kern="1200">
                <a:solidFill>
                  <a:schemeClr val="tx1"/>
                </a:solidFill>
                <a:effectLst/>
                <a:latin typeface="+mj-lt"/>
                <a:ea typeface="+mj-ea"/>
                <a:cs typeface="+mj-cs"/>
              </a:rPr>
              <a:t>Kimyasal tepkimelerde, tepkimeye giren maddelerin arasında bağ kırılımı, tepkime sonucu oluşan ürünlerdeki maddeler arasında bağ oluşur.</a:t>
            </a:r>
            <a:endParaRPr lang="en-US" sz="2100" kern="1200">
              <a:solidFill>
                <a:schemeClr val="tx1"/>
              </a:solidFill>
              <a:latin typeface="+mj-lt"/>
              <a:ea typeface="+mj-ea"/>
              <a:cs typeface="+mj-cs"/>
              <a:sym typeface="Quattrocento Sans"/>
            </a:endParaRPr>
          </a:p>
        </p:txBody>
      </p:sp>
      <p:sp>
        <p:nvSpPr>
          <p:cNvPr id="15365"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Kimyasal Tepkimeler-Konu özeti - Fen Kurdu">
            <a:extLst>
              <a:ext uri="{FF2B5EF4-FFF2-40B4-BE49-F238E27FC236}">
                <a16:creationId xmlns:a16="http://schemas.microsoft.com/office/drawing/2014/main" id="{E2D5C110-3260-4855-8728-80787BF81A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5068" y="3124200"/>
            <a:ext cx="11078815" cy="3102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3" name="Rectangle 192">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14C02B2D-B318-4D3E-AEF3-D1488F245B3D}"/>
              </a:ext>
            </a:extLst>
          </p:cNvPr>
          <p:cNvSpPr txBox="1"/>
          <p:nvPr/>
        </p:nvSpPr>
        <p:spPr>
          <a:xfrm>
            <a:off x="473582" y="2359152"/>
            <a:ext cx="4863405" cy="3733816"/>
          </a:xfrm>
          <a:prstGeom prst="rect">
            <a:avLst/>
          </a:prstGeom>
        </p:spPr>
        <p:txBody>
          <a:bodyPr vert="horz" lIns="91440" tIns="45720" rIns="91440" bIns="45720" rtlCol="0">
            <a:normAutofit lnSpcReduction="10000"/>
          </a:bodyPr>
          <a:lstStyle/>
          <a:p>
            <a:pPr>
              <a:lnSpc>
                <a:spcPct val="150000"/>
              </a:lnSpc>
              <a:spcAft>
                <a:spcPts val="600"/>
              </a:spcAft>
            </a:pPr>
            <a:r>
              <a:rPr lang="en-US" dirty="0">
                <a:effectLst/>
              </a:rPr>
              <a:t>3. </a:t>
            </a:r>
            <a:r>
              <a:rPr lang="en-US" dirty="0" err="1">
                <a:effectLst/>
              </a:rPr>
              <a:t>Kimyasal</a:t>
            </a:r>
            <a:r>
              <a:rPr lang="en-US" dirty="0">
                <a:effectLst/>
              </a:rPr>
              <a:t> </a:t>
            </a:r>
            <a:r>
              <a:rPr lang="en-US" dirty="0" err="1">
                <a:effectLst/>
              </a:rPr>
              <a:t>tepkimelerde</a:t>
            </a:r>
            <a:r>
              <a:rPr lang="en-US" dirty="0">
                <a:effectLst/>
              </a:rPr>
              <a:t>, </a:t>
            </a:r>
            <a:r>
              <a:rPr lang="en-US" dirty="0" err="1">
                <a:effectLst/>
              </a:rPr>
              <a:t>maddeleri</a:t>
            </a:r>
            <a:r>
              <a:rPr lang="en-US" dirty="0">
                <a:effectLst/>
              </a:rPr>
              <a:t> </a:t>
            </a:r>
            <a:r>
              <a:rPr lang="en-US" dirty="0" err="1">
                <a:effectLst/>
              </a:rPr>
              <a:t>oluşturan</a:t>
            </a:r>
            <a:r>
              <a:rPr lang="en-US" dirty="0">
                <a:effectLst/>
              </a:rPr>
              <a:t> </a:t>
            </a:r>
            <a:r>
              <a:rPr lang="en-US" dirty="0" err="1">
                <a:effectLst/>
              </a:rPr>
              <a:t>atomlar</a:t>
            </a:r>
            <a:r>
              <a:rPr lang="en-US" dirty="0">
                <a:effectLst/>
              </a:rPr>
              <a:t> yer </a:t>
            </a:r>
            <a:r>
              <a:rPr lang="en-US" dirty="0" err="1">
                <a:effectLst/>
              </a:rPr>
              <a:t>değiştirir</a:t>
            </a:r>
            <a:r>
              <a:rPr lang="en-US" dirty="0">
                <a:effectLst/>
              </a:rPr>
              <a:t>. Atom </a:t>
            </a:r>
            <a:r>
              <a:rPr lang="en-US" dirty="0" err="1">
                <a:effectLst/>
              </a:rPr>
              <a:t>sayısı</a:t>
            </a:r>
            <a:r>
              <a:rPr lang="en-US" dirty="0">
                <a:effectLst/>
              </a:rPr>
              <a:t> </a:t>
            </a:r>
            <a:r>
              <a:rPr lang="en-US" dirty="0" err="1">
                <a:effectLst/>
              </a:rPr>
              <a:t>değişmez</a:t>
            </a:r>
            <a:r>
              <a:rPr lang="en-US" dirty="0">
                <a:effectLst/>
              </a:rPr>
              <a:t>, yeni atom </a:t>
            </a:r>
            <a:r>
              <a:rPr lang="en-US" dirty="0" err="1">
                <a:effectLst/>
              </a:rPr>
              <a:t>oluşmaz</a:t>
            </a:r>
            <a:endParaRPr lang="en-US" dirty="0">
              <a:effectLst/>
            </a:endParaRPr>
          </a:p>
          <a:p>
            <a:pPr>
              <a:lnSpc>
                <a:spcPct val="150000"/>
              </a:lnSpc>
              <a:spcAft>
                <a:spcPts val="600"/>
              </a:spcAft>
            </a:pPr>
            <a:r>
              <a:rPr lang="en-US" dirty="0" err="1">
                <a:effectLst/>
              </a:rPr>
              <a:t>Yani</a:t>
            </a:r>
            <a:r>
              <a:rPr lang="en-US" dirty="0">
                <a:effectLst/>
              </a:rPr>
              <a:t>, </a:t>
            </a:r>
            <a:r>
              <a:rPr lang="en-US" dirty="0" err="1">
                <a:effectLst/>
              </a:rPr>
              <a:t>tepkimeye</a:t>
            </a:r>
            <a:r>
              <a:rPr lang="en-US" dirty="0">
                <a:effectLst/>
              </a:rPr>
              <a:t> </a:t>
            </a:r>
            <a:r>
              <a:rPr lang="en-US" dirty="0" err="1">
                <a:effectLst/>
              </a:rPr>
              <a:t>girenler</a:t>
            </a:r>
            <a:r>
              <a:rPr lang="en-US" dirty="0">
                <a:effectLst/>
              </a:rPr>
              <a:t> </a:t>
            </a:r>
            <a:r>
              <a:rPr lang="en-US" dirty="0" err="1">
                <a:effectLst/>
              </a:rPr>
              <a:t>tarafında</a:t>
            </a:r>
            <a:r>
              <a:rPr lang="en-US" dirty="0">
                <a:effectLst/>
              </a:rPr>
              <a:t> atom </a:t>
            </a:r>
            <a:r>
              <a:rPr lang="en-US" dirty="0" err="1">
                <a:effectLst/>
              </a:rPr>
              <a:t>varsa</a:t>
            </a:r>
            <a:r>
              <a:rPr lang="en-US" dirty="0">
                <a:effectLst/>
              </a:rPr>
              <a:t> </a:t>
            </a:r>
            <a:r>
              <a:rPr lang="en-US" dirty="0" err="1">
                <a:effectLst/>
              </a:rPr>
              <a:t>ürünler</a:t>
            </a:r>
            <a:r>
              <a:rPr lang="en-US" dirty="0">
                <a:effectLst/>
              </a:rPr>
              <a:t> </a:t>
            </a:r>
            <a:r>
              <a:rPr lang="en-US" dirty="0" err="1">
                <a:effectLst/>
              </a:rPr>
              <a:t>tarafında</a:t>
            </a:r>
            <a:r>
              <a:rPr lang="en-US" dirty="0">
                <a:effectLst/>
              </a:rPr>
              <a:t> da o </a:t>
            </a:r>
            <a:r>
              <a:rPr lang="en-US" dirty="0" err="1">
                <a:effectLst/>
              </a:rPr>
              <a:t>kadar</a:t>
            </a:r>
            <a:r>
              <a:rPr lang="en-US" dirty="0">
                <a:effectLst/>
              </a:rPr>
              <a:t> </a:t>
            </a:r>
            <a:r>
              <a:rPr lang="en-US" dirty="0" err="1">
                <a:effectLst/>
              </a:rPr>
              <a:t>aynı</a:t>
            </a:r>
            <a:r>
              <a:rPr lang="en-US" dirty="0">
                <a:effectLst/>
              </a:rPr>
              <a:t> </a:t>
            </a:r>
            <a:r>
              <a:rPr lang="en-US" dirty="0" err="1">
                <a:effectLst/>
              </a:rPr>
              <a:t>atomlar</a:t>
            </a:r>
            <a:r>
              <a:rPr lang="en-US" dirty="0">
                <a:effectLst/>
              </a:rPr>
              <a:t> vardır.</a:t>
            </a:r>
            <a:endParaRPr lang="tr-TR" dirty="0"/>
          </a:p>
          <a:p>
            <a:pPr marL="285750" indent="-285750">
              <a:lnSpc>
                <a:spcPct val="150000"/>
              </a:lnSpc>
              <a:spcAft>
                <a:spcPts val="600"/>
              </a:spcAft>
              <a:buFont typeface="Wingdings" panose="05000000000000000000" pitchFamily="2" charset="2"/>
              <a:buChar char="Ø"/>
            </a:pPr>
            <a:r>
              <a:rPr lang="en-US" dirty="0" err="1">
                <a:effectLst/>
              </a:rPr>
              <a:t>Kimyasal</a:t>
            </a:r>
            <a:r>
              <a:rPr lang="en-US" dirty="0">
                <a:effectLst/>
              </a:rPr>
              <a:t> </a:t>
            </a:r>
            <a:r>
              <a:rPr lang="en-US" dirty="0" err="1">
                <a:effectLst/>
              </a:rPr>
              <a:t>tepkimelerde</a:t>
            </a:r>
            <a:r>
              <a:rPr lang="en-US" dirty="0">
                <a:effectLst/>
              </a:rPr>
              <a:t> </a:t>
            </a:r>
            <a:r>
              <a:rPr lang="en-US" dirty="0" err="1">
                <a:effectLst/>
              </a:rPr>
              <a:t>molekül</a:t>
            </a:r>
            <a:r>
              <a:rPr lang="en-US" dirty="0">
                <a:effectLst/>
              </a:rPr>
              <a:t> </a:t>
            </a:r>
            <a:r>
              <a:rPr lang="en-US" dirty="0" err="1">
                <a:effectLst/>
              </a:rPr>
              <a:t>sayısı</a:t>
            </a:r>
            <a:r>
              <a:rPr lang="en-US" dirty="0">
                <a:effectLst/>
              </a:rPr>
              <a:t> </a:t>
            </a:r>
            <a:r>
              <a:rPr lang="en-US" dirty="0" err="1">
                <a:effectLst/>
              </a:rPr>
              <a:t>korunmayabilir</a:t>
            </a:r>
            <a:r>
              <a:rPr lang="en-US" dirty="0">
                <a:effectLst/>
              </a:rPr>
              <a:t>. </a:t>
            </a:r>
            <a:r>
              <a:rPr lang="en-US" dirty="0" err="1">
                <a:effectLst/>
              </a:rPr>
              <a:t>Yani</a:t>
            </a:r>
            <a:r>
              <a:rPr lang="en-US" dirty="0">
                <a:effectLst/>
              </a:rPr>
              <a:t>; </a:t>
            </a:r>
            <a:r>
              <a:rPr lang="en-US" dirty="0" err="1">
                <a:effectLst/>
              </a:rPr>
              <a:t>girenlerin</a:t>
            </a:r>
            <a:r>
              <a:rPr lang="en-US" dirty="0">
                <a:effectLst/>
              </a:rPr>
              <a:t> </a:t>
            </a:r>
            <a:r>
              <a:rPr lang="en-US" dirty="0" err="1">
                <a:effectLst/>
              </a:rPr>
              <a:t>molekül</a:t>
            </a:r>
            <a:r>
              <a:rPr lang="en-US" dirty="0">
                <a:effectLst/>
              </a:rPr>
              <a:t> </a:t>
            </a:r>
            <a:r>
              <a:rPr lang="en-US" dirty="0" err="1">
                <a:effectLst/>
              </a:rPr>
              <a:t>sayısı</a:t>
            </a:r>
            <a:r>
              <a:rPr lang="en-US" dirty="0">
                <a:effectLst/>
              </a:rPr>
              <a:t> </a:t>
            </a:r>
            <a:r>
              <a:rPr lang="en-US" dirty="0" err="1">
                <a:effectLst/>
              </a:rPr>
              <a:t>ürünlerin</a:t>
            </a:r>
            <a:r>
              <a:rPr lang="en-US" dirty="0">
                <a:effectLst/>
              </a:rPr>
              <a:t> </a:t>
            </a:r>
            <a:r>
              <a:rPr lang="en-US" dirty="0" err="1">
                <a:effectLst/>
              </a:rPr>
              <a:t>molekül</a:t>
            </a:r>
            <a:r>
              <a:rPr lang="en-US" dirty="0">
                <a:effectLst/>
              </a:rPr>
              <a:t> </a:t>
            </a:r>
            <a:r>
              <a:rPr lang="en-US" dirty="0" err="1">
                <a:effectLst/>
              </a:rPr>
              <a:t>sayısına</a:t>
            </a:r>
            <a:r>
              <a:rPr lang="en-US" dirty="0">
                <a:effectLst/>
              </a:rPr>
              <a:t> </a:t>
            </a:r>
            <a:r>
              <a:rPr lang="en-US" dirty="0" err="1">
                <a:effectLst/>
              </a:rPr>
              <a:t>eşit</a:t>
            </a:r>
            <a:r>
              <a:rPr lang="en-US" dirty="0">
                <a:effectLst/>
              </a:rPr>
              <a:t> olmak </a:t>
            </a:r>
            <a:r>
              <a:rPr lang="en-US" dirty="0" err="1">
                <a:effectLst/>
              </a:rPr>
              <a:t>zorunda</a:t>
            </a:r>
            <a:r>
              <a:rPr lang="en-US" dirty="0">
                <a:effectLst/>
              </a:rPr>
              <a:t> değildir.</a:t>
            </a:r>
          </a:p>
        </p:txBody>
      </p:sp>
      <p:pic>
        <p:nvPicPr>
          <p:cNvPr id="6" name="Resim 5">
            <a:extLst>
              <a:ext uri="{FF2B5EF4-FFF2-40B4-BE49-F238E27FC236}">
                <a16:creationId xmlns:a16="http://schemas.microsoft.com/office/drawing/2014/main" id="{8708068A-FCBD-4AD9-B047-C69BCE65DA85}"/>
              </a:ext>
            </a:extLst>
          </p:cNvPr>
          <p:cNvPicPr>
            <a:picLocks noChangeAspect="1"/>
          </p:cNvPicPr>
          <p:nvPr/>
        </p:nvPicPr>
        <p:blipFill>
          <a:blip r:embed="rId2"/>
          <a:stretch>
            <a:fillRect/>
          </a:stretch>
        </p:blipFill>
        <p:spPr>
          <a:xfrm>
            <a:off x="5846705" y="877876"/>
            <a:ext cx="2873668" cy="1717016"/>
          </a:xfrm>
          <a:prstGeom prst="rect">
            <a:avLst/>
          </a:prstGeom>
        </p:spPr>
      </p:pic>
      <p:pic>
        <p:nvPicPr>
          <p:cNvPr id="16388" name="Picture 4" descr="Kimyasal Tepkimeler – FenBUL – Fen Bilimleri">
            <a:extLst>
              <a:ext uri="{FF2B5EF4-FFF2-40B4-BE49-F238E27FC236}">
                <a16:creationId xmlns:a16="http://schemas.microsoft.com/office/drawing/2014/main" id="{B076FCE4-8396-4E7F-AB8F-117A542B94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62365" y="1082417"/>
            <a:ext cx="2873668" cy="1304017"/>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175;p21">
            <a:extLst>
              <a:ext uri="{FF2B5EF4-FFF2-40B4-BE49-F238E27FC236}">
                <a16:creationId xmlns:a16="http://schemas.microsoft.com/office/drawing/2014/main" id="{4C14467A-4E2F-4DBA-94EB-A92304D77263}"/>
              </a:ext>
            </a:extLst>
          </p:cNvPr>
          <p:cNvPicPr preferRelativeResize="0"/>
          <p:nvPr/>
        </p:nvPicPr>
        <p:blipFill rotWithShape="1">
          <a:blip r:embed="rId4"/>
          <a:stretch/>
        </p:blipFill>
        <p:spPr>
          <a:xfrm>
            <a:off x="5846705" y="3634881"/>
            <a:ext cx="5989328" cy="2006426"/>
          </a:xfrm>
          <a:prstGeom prst="rect">
            <a:avLst/>
          </a:prstGeom>
          <a:noFill/>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80565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79" name="Rectangle 7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Metin kutusu 3">
            <a:extLst>
              <a:ext uri="{FF2B5EF4-FFF2-40B4-BE49-F238E27FC236}">
                <a16:creationId xmlns:a16="http://schemas.microsoft.com/office/drawing/2014/main" id="{5DF81DBD-26DD-445B-A6F4-FBB76A7865AE}"/>
              </a:ext>
            </a:extLst>
          </p:cNvPr>
          <p:cNvSpPr txBox="1"/>
          <p:nvPr/>
        </p:nvSpPr>
        <p:spPr>
          <a:xfrm>
            <a:off x="967409" y="1493230"/>
            <a:ext cx="4028661" cy="4459760"/>
          </a:xfrm>
          <a:prstGeom prst="rect">
            <a:avLst/>
          </a:prstGeom>
        </p:spPr>
        <p:txBody>
          <a:bodyPr vert="horz" lIns="91440" tIns="45720" rIns="91440" bIns="45720" rtlCol="0">
            <a:normAutofit/>
          </a:bodyPr>
          <a:lstStyle/>
          <a:p>
            <a:pPr>
              <a:lnSpc>
                <a:spcPct val="150000"/>
              </a:lnSpc>
              <a:spcAft>
                <a:spcPts val="600"/>
              </a:spcAft>
            </a:pPr>
            <a:r>
              <a:rPr lang="en-US" dirty="0">
                <a:effectLst/>
              </a:rPr>
              <a:t>4. </a:t>
            </a:r>
            <a:r>
              <a:rPr lang="en-US" dirty="0" err="1">
                <a:effectLst/>
              </a:rPr>
              <a:t>Kapalı</a:t>
            </a:r>
            <a:r>
              <a:rPr lang="en-US" dirty="0">
                <a:effectLst/>
              </a:rPr>
              <a:t> </a:t>
            </a:r>
            <a:r>
              <a:rPr lang="en-US" dirty="0" err="1">
                <a:effectLst/>
              </a:rPr>
              <a:t>kaplarda</a:t>
            </a:r>
            <a:r>
              <a:rPr lang="en-US" dirty="0">
                <a:effectLst/>
              </a:rPr>
              <a:t> </a:t>
            </a:r>
            <a:r>
              <a:rPr lang="en-US" dirty="0" err="1">
                <a:effectLst/>
              </a:rPr>
              <a:t>gerçekleşen</a:t>
            </a:r>
            <a:r>
              <a:rPr lang="en-US" dirty="0">
                <a:effectLst/>
              </a:rPr>
              <a:t> </a:t>
            </a:r>
            <a:r>
              <a:rPr lang="en-US" dirty="0" err="1">
                <a:effectLst/>
              </a:rPr>
              <a:t>kimyasal</a:t>
            </a:r>
            <a:r>
              <a:rPr lang="en-US" dirty="0">
                <a:effectLst/>
              </a:rPr>
              <a:t> </a:t>
            </a:r>
            <a:r>
              <a:rPr lang="en-US" dirty="0" err="1">
                <a:effectLst/>
              </a:rPr>
              <a:t>tepkimelerde</a:t>
            </a:r>
            <a:r>
              <a:rPr lang="en-US" dirty="0">
                <a:effectLst/>
              </a:rPr>
              <a:t> </a:t>
            </a:r>
            <a:r>
              <a:rPr lang="en-US" dirty="0" err="1">
                <a:effectLst/>
              </a:rPr>
              <a:t>girenlerin</a:t>
            </a:r>
            <a:r>
              <a:rPr lang="en-US" dirty="0">
                <a:effectLst/>
              </a:rPr>
              <a:t> </a:t>
            </a:r>
            <a:r>
              <a:rPr lang="en-US" dirty="0" err="1">
                <a:effectLst/>
              </a:rPr>
              <a:t>kütlesi</a:t>
            </a:r>
            <a:r>
              <a:rPr lang="en-US" dirty="0">
                <a:effectLst/>
              </a:rPr>
              <a:t>, </a:t>
            </a:r>
            <a:r>
              <a:rPr lang="en-US" dirty="0" err="1">
                <a:effectLst/>
              </a:rPr>
              <a:t>ürünlerin</a:t>
            </a:r>
            <a:r>
              <a:rPr lang="en-US" dirty="0">
                <a:effectLst/>
              </a:rPr>
              <a:t> </a:t>
            </a:r>
            <a:r>
              <a:rPr lang="en-US" dirty="0" err="1">
                <a:effectLst/>
              </a:rPr>
              <a:t>kütlesine</a:t>
            </a:r>
            <a:r>
              <a:rPr lang="en-US" dirty="0">
                <a:effectLst/>
              </a:rPr>
              <a:t> </a:t>
            </a:r>
            <a:r>
              <a:rPr lang="en-US" dirty="0" err="1">
                <a:effectLst/>
              </a:rPr>
              <a:t>eşittir</a:t>
            </a:r>
            <a:r>
              <a:rPr lang="en-US" dirty="0">
                <a:effectLst/>
              </a:rPr>
              <a:t>. </a:t>
            </a:r>
            <a:r>
              <a:rPr lang="en-US" dirty="0" err="1">
                <a:effectLst/>
              </a:rPr>
              <a:t>Yani</a:t>
            </a:r>
            <a:r>
              <a:rPr lang="en-US" dirty="0">
                <a:effectLst/>
              </a:rPr>
              <a:t> </a:t>
            </a:r>
            <a:r>
              <a:rPr lang="en-US" dirty="0" err="1">
                <a:effectLst/>
              </a:rPr>
              <a:t>toplam</a:t>
            </a:r>
            <a:r>
              <a:rPr lang="en-US" dirty="0">
                <a:effectLst/>
              </a:rPr>
              <a:t> kütle </a:t>
            </a:r>
            <a:r>
              <a:rPr lang="en-US" dirty="0" err="1">
                <a:effectLst/>
              </a:rPr>
              <a:t>korunur</a:t>
            </a:r>
            <a:r>
              <a:rPr lang="en-US" dirty="0">
                <a:effectLst/>
              </a:rPr>
              <a:t>. (</a:t>
            </a:r>
            <a:r>
              <a:rPr lang="en-US" dirty="0" err="1">
                <a:effectLst/>
              </a:rPr>
              <a:t>değişmez</a:t>
            </a:r>
            <a:r>
              <a:rPr lang="en-US" dirty="0">
                <a:effectLst/>
              </a:rPr>
              <a:t>.)</a:t>
            </a:r>
          </a:p>
          <a:p>
            <a:pPr marL="285750" indent="-285750">
              <a:lnSpc>
                <a:spcPct val="150000"/>
              </a:lnSpc>
              <a:spcAft>
                <a:spcPts val="600"/>
              </a:spcAft>
              <a:buFont typeface="Wingdings" panose="05000000000000000000" pitchFamily="2" charset="2"/>
              <a:buChar char="Ø"/>
            </a:pPr>
            <a:r>
              <a:rPr lang="en-US" dirty="0" err="1">
                <a:effectLst/>
              </a:rPr>
              <a:t>Kimyasal</a:t>
            </a:r>
            <a:r>
              <a:rPr lang="en-US" dirty="0">
                <a:effectLst/>
              </a:rPr>
              <a:t> </a:t>
            </a:r>
            <a:r>
              <a:rPr lang="en-US" dirty="0" err="1">
                <a:effectLst/>
              </a:rPr>
              <a:t>tepkime</a:t>
            </a:r>
            <a:r>
              <a:rPr lang="en-US" dirty="0">
                <a:effectLst/>
              </a:rPr>
              <a:t> </a:t>
            </a:r>
            <a:r>
              <a:rPr lang="en-US" dirty="0" err="1">
                <a:effectLst/>
              </a:rPr>
              <a:t>ağzı</a:t>
            </a:r>
            <a:r>
              <a:rPr lang="en-US" dirty="0">
                <a:effectLst/>
              </a:rPr>
              <a:t> </a:t>
            </a:r>
            <a:r>
              <a:rPr lang="en-US" dirty="0" err="1">
                <a:effectLst/>
              </a:rPr>
              <a:t>açık</a:t>
            </a:r>
            <a:r>
              <a:rPr lang="en-US" dirty="0">
                <a:effectLst/>
              </a:rPr>
              <a:t> </a:t>
            </a:r>
            <a:r>
              <a:rPr lang="en-US" dirty="0" err="1">
                <a:effectLst/>
              </a:rPr>
              <a:t>kapta</a:t>
            </a:r>
            <a:r>
              <a:rPr lang="en-US" dirty="0">
                <a:effectLst/>
              </a:rPr>
              <a:t> </a:t>
            </a:r>
            <a:r>
              <a:rPr lang="en-US" dirty="0" err="1">
                <a:effectLst/>
              </a:rPr>
              <a:t>gerçekleşirse</a:t>
            </a:r>
            <a:r>
              <a:rPr lang="en-US" dirty="0">
                <a:effectLst/>
              </a:rPr>
              <a:t> ve </a:t>
            </a:r>
            <a:r>
              <a:rPr lang="en-US" dirty="0" err="1">
                <a:effectLst/>
              </a:rPr>
              <a:t>ürünlerde</a:t>
            </a:r>
            <a:r>
              <a:rPr lang="en-US" dirty="0">
                <a:effectLst/>
              </a:rPr>
              <a:t> </a:t>
            </a:r>
            <a:r>
              <a:rPr lang="en-US" dirty="0" err="1">
                <a:effectLst/>
              </a:rPr>
              <a:t>gaz</a:t>
            </a:r>
            <a:r>
              <a:rPr lang="en-US" dirty="0">
                <a:effectLst/>
              </a:rPr>
              <a:t> </a:t>
            </a:r>
            <a:r>
              <a:rPr lang="en-US" dirty="0" err="1">
                <a:effectLst/>
              </a:rPr>
              <a:t>oluşursa</a:t>
            </a:r>
            <a:r>
              <a:rPr lang="en-US" dirty="0">
                <a:effectLst/>
              </a:rPr>
              <a:t> </a:t>
            </a:r>
            <a:r>
              <a:rPr lang="en-US" dirty="0" err="1">
                <a:effectLst/>
              </a:rPr>
              <a:t>toplam</a:t>
            </a:r>
            <a:r>
              <a:rPr lang="en-US" dirty="0">
                <a:effectLst/>
              </a:rPr>
              <a:t> kütle </a:t>
            </a:r>
            <a:r>
              <a:rPr lang="en-US" dirty="0" err="1">
                <a:effectLst/>
              </a:rPr>
              <a:t>korunmaz</a:t>
            </a:r>
            <a:r>
              <a:rPr lang="en-US" dirty="0">
                <a:effectLst/>
              </a:rPr>
              <a:t>. Gazlar </a:t>
            </a:r>
            <a:r>
              <a:rPr lang="en-US" dirty="0" err="1">
                <a:effectLst/>
              </a:rPr>
              <a:t>uçucu</a:t>
            </a:r>
            <a:r>
              <a:rPr lang="en-US" dirty="0">
                <a:effectLst/>
              </a:rPr>
              <a:t> olduğu için </a:t>
            </a:r>
            <a:r>
              <a:rPr lang="en-US" dirty="0" err="1">
                <a:effectLst/>
              </a:rPr>
              <a:t>kap</a:t>
            </a:r>
            <a:r>
              <a:rPr lang="en-US" dirty="0">
                <a:effectLst/>
              </a:rPr>
              <a:t> </a:t>
            </a:r>
            <a:r>
              <a:rPr lang="en-US" dirty="0" err="1">
                <a:effectLst/>
              </a:rPr>
              <a:t>içinde</a:t>
            </a:r>
            <a:r>
              <a:rPr lang="en-US" dirty="0">
                <a:effectLst/>
              </a:rPr>
              <a:t> kütle </a:t>
            </a:r>
            <a:r>
              <a:rPr lang="en-US" dirty="0" err="1">
                <a:effectLst/>
              </a:rPr>
              <a:t>azalır</a:t>
            </a:r>
            <a:r>
              <a:rPr lang="en-US" dirty="0">
                <a:effectLst/>
              </a:rPr>
              <a:t>.</a:t>
            </a:r>
          </a:p>
        </p:txBody>
      </p:sp>
      <p:pic>
        <p:nvPicPr>
          <p:cNvPr id="17412" name="Picture 4" descr="Kimyasal Tepkimeler konu anlatımı 8. sınıf fen bilimleri özet">
            <a:extLst>
              <a:ext uri="{FF2B5EF4-FFF2-40B4-BE49-F238E27FC236}">
                <a16:creationId xmlns:a16="http://schemas.microsoft.com/office/drawing/2014/main" id="{CB77DCAA-7B8E-4AE0-AD09-D47702FC82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9151" y="1493229"/>
            <a:ext cx="6107166" cy="386278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45585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91329AB-D79F-4F8A-B58F-8AEDC590BC52}"/>
              </a:ext>
            </a:extLst>
          </p:cNvPr>
          <p:cNvSpPr txBox="1"/>
          <p:nvPr/>
        </p:nvSpPr>
        <p:spPr>
          <a:xfrm>
            <a:off x="3445565" y="6255890"/>
            <a:ext cx="6096000" cy="369332"/>
          </a:xfrm>
          <a:prstGeom prst="rect">
            <a:avLst/>
          </a:prstGeom>
          <a:noFill/>
        </p:spPr>
        <p:txBody>
          <a:bodyPr wrap="square">
            <a:spAutoFit/>
          </a:bodyPr>
          <a:lstStyle/>
          <a:p>
            <a:r>
              <a:rPr lang="tr-TR" b="1" dirty="0">
                <a:hlinkClick r:id="rId3"/>
              </a:rPr>
              <a:t>https://www.youtube.com/watch?v=w81q5pOMZbg</a:t>
            </a:r>
            <a:endParaRPr lang="tr-TR" b="1" dirty="0"/>
          </a:p>
        </p:txBody>
      </p:sp>
      <p:pic>
        <p:nvPicPr>
          <p:cNvPr id="4" name="Çevrimiçi Medya 3" title="Kimyasal tepkimelerde kütlenin korunumu deneyi">
            <a:hlinkClick r:id="" action="ppaction://media"/>
            <a:extLst>
              <a:ext uri="{FF2B5EF4-FFF2-40B4-BE49-F238E27FC236}">
                <a16:creationId xmlns:a16="http://schemas.microsoft.com/office/drawing/2014/main" id="{A7816F8A-38AA-4A6E-87C4-10D78ECCC6E4}"/>
              </a:ext>
            </a:extLst>
          </p:cNvPr>
          <p:cNvPicPr>
            <a:picLocks noRot="1" noChangeAspect="1"/>
          </p:cNvPicPr>
          <p:nvPr>
            <a:videoFile r:link="rId1"/>
          </p:nvPr>
        </p:nvPicPr>
        <p:blipFill>
          <a:blip r:embed="rId4"/>
          <a:stretch>
            <a:fillRect/>
          </a:stretch>
        </p:blipFill>
        <p:spPr>
          <a:xfrm>
            <a:off x="1815548" y="849895"/>
            <a:ext cx="9129574" cy="5158209"/>
          </a:xfrm>
          <a:prstGeom prst="rect">
            <a:avLst/>
          </a:prstGeom>
        </p:spPr>
      </p:pic>
      <p:sp>
        <p:nvSpPr>
          <p:cNvPr id="6" name="Metin kutusu 5">
            <a:extLst>
              <a:ext uri="{FF2B5EF4-FFF2-40B4-BE49-F238E27FC236}">
                <a16:creationId xmlns:a16="http://schemas.microsoft.com/office/drawing/2014/main" id="{8DE573D0-D375-4BC0-8392-8B512D471D03}"/>
              </a:ext>
            </a:extLst>
          </p:cNvPr>
          <p:cNvSpPr txBox="1"/>
          <p:nvPr/>
        </p:nvSpPr>
        <p:spPr>
          <a:xfrm>
            <a:off x="3445565" y="417444"/>
            <a:ext cx="6098344" cy="369332"/>
          </a:xfrm>
          <a:prstGeom prst="rect">
            <a:avLst/>
          </a:prstGeom>
          <a:noFill/>
        </p:spPr>
        <p:txBody>
          <a:bodyPr wrap="square">
            <a:spAutoFit/>
          </a:bodyPr>
          <a:lstStyle/>
          <a:p>
            <a:pPr algn="l"/>
            <a:r>
              <a:rPr lang="tr-TR" b="0" i="0" dirty="0">
                <a:effectLst/>
                <a:latin typeface="Roboto" panose="02000000000000000000" pitchFamily="2" charset="0"/>
              </a:rPr>
              <a:t>Kimyasal tepkimelerde kütlenin korunumu deneyi</a:t>
            </a:r>
          </a:p>
        </p:txBody>
      </p:sp>
    </p:spTree>
    <p:extLst>
      <p:ext uri="{BB962C8B-B14F-4D97-AF65-F5344CB8AC3E}">
        <p14:creationId xmlns:p14="http://schemas.microsoft.com/office/powerpoint/2010/main" val="40116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CADAFA59-8D20-4DE0-8D3F-428098CD0E02}"/>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150000"/>
              </a:lnSpc>
              <a:spcAft>
                <a:spcPts val="600"/>
              </a:spcAft>
            </a:pPr>
            <a:r>
              <a:rPr lang="en-US" sz="2000" dirty="0">
                <a:effectLst/>
              </a:rPr>
              <a:t>5. </a:t>
            </a:r>
            <a:r>
              <a:rPr lang="en-US" sz="2000" dirty="0" err="1">
                <a:effectLst/>
              </a:rPr>
              <a:t>Kimyasal</a:t>
            </a:r>
            <a:r>
              <a:rPr lang="en-US" sz="2000" dirty="0">
                <a:effectLst/>
              </a:rPr>
              <a:t> </a:t>
            </a:r>
            <a:r>
              <a:rPr lang="en-US" sz="2000" dirty="0" err="1">
                <a:effectLst/>
              </a:rPr>
              <a:t>tepkimelerde</a:t>
            </a:r>
            <a:r>
              <a:rPr lang="en-US" sz="2000" dirty="0">
                <a:effectLst/>
              </a:rPr>
              <a:t> </a:t>
            </a:r>
            <a:r>
              <a:rPr lang="en-US" sz="2000" dirty="0" err="1">
                <a:effectLst/>
              </a:rPr>
              <a:t>giren</a:t>
            </a:r>
            <a:r>
              <a:rPr lang="en-US" sz="2000" dirty="0">
                <a:effectLst/>
              </a:rPr>
              <a:t> </a:t>
            </a:r>
            <a:r>
              <a:rPr lang="en-US" sz="2000" dirty="0" err="1">
                <a:effectLst/>
              </a:rPr>
              <a:t>maddelerin</a:t>
            </a:r>
            <a:r>
              <a:rPr lang="en-US" sz="2000" dirty="0">
                <a:effectLst/>
              </a:rPr>
              <a:t> </a:t>
            </a:r>
            <a:r>
              <a:rPr lang="en-US" sz="2000" dirty="0" err="1">
                <a:effectLst/>
              </a:rPr>
              <a:t>kütlesi</a:t>
            </a:r>
            <a:r>
              <a:rPr lang="en-US" sz="2000" dirty="0">
                <a:effectLst/>
              </a:rPr>
              <a:t> </a:t>
            </a:r>
            <a:r>
              <a:rPr lang="en-US" sz="2000" dirty="0" err="1">
                <a:effectLst/>
              </a:rPr>
              <a:t>zamanla</a:t>
            </a:r>
            <a:r>
              <a:rPr lang="en-US" sz="2000" dirty="0">
                <a:effectLst/>
              </a:rPr>
              <a:t> </a:t>
            </a:r>
            <a:r>
              <a:rPr lang="en-US" sz="2000" dirty="0" err="1">
                <a:effectLst/>
              </a:rPr>
              <a:t>azalır</a:t>
            </a:r>
            <a:r>
              <a:rPr lang="en-US" sz="2000" dirty="0">
                <a:effectLst/>
              </a:rPr>
              <a:t> ki, </a:t>
            </a:r>
            <a:r>
              <a:rPr lang="en-US" sz="2000" dirty="0" err="1">
                <a:effectLst/>
              </a:rPr>
              <a:t>ürünlerde</a:t>
            </a:r>
            <a:r>
              <a:rPr lang="en-US" sz="2000" dirty="0">
                <a:effectLst/>
              </a:rPr>
              <a:t> oluşan </a:t>
            </a:r>
            <a:r>
              <a:rPr lang="en-US" sz="2000" dirty="0" err="1">
                <a:effectLst/>
              </a:rPr>
              <a:t>maddelerin</a:t>
            </a:r>
            <a:r>
              <a:rPr lang="en-US" sz="2000" dirty="0">
                <a:effectLst/>
              </a:rPr>
              <a:t> </a:t>
            </a:r>
            <a:r>
              <a:rPr lang="en-US" sz="2000" dirty="0" err="1">
                <a:effectLst/>
              </a:rPr>
              <a:t>kütlesi</a:t>
            </a:r>
            <a:r>
              <a:rPr lang="en-US" sz="2000" dirty="0">
                <a:effectLst/>
              </a:rPr>
              <a:t> </a:t>
            </a:r>
            <a:r>
              <a:rPr lang="en-US" sz="2000" dirty="0" err="1">
                <a:effectLst/>
              </a:rPr>
              <a:t>artsın</a:t>
            </a:r>
            <a:endParaRPr lang="en-US" sz="2000" dirty="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8.Sınıf Kimyasal Tepkimeler Konu Anlatımı - fenbilim.net">
            <a:extLst>
              <a:ext uri="{FF2B5EF4-FFF2-40B4-BE49-F238E27FC236}">
                <a16:creationId xmlns:a16="http://schemas.microsoft.com/office/drawing/2014/main" id="{9B6676CB-8C83-491E-9C43-FFDB935C8A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4052" y="728080"/>
            <a:ext cx="3720965" cy="428285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5" name="Metin kutusu 4">
            <a:extLst>
              <a:ext uri="{FF2B5EF4-FFF2-40B4-BE49-F238E27FC236}">
                <a16:creationId xmlns:a16="http://schemas.microsoft.com/office/drawing/2014/main" id="{4BD071AA-2B4E-4CCF-9738-21622E753AA0}"/>
              </a:ext>
            </a:extLst>
          </p:cNvPr>
          <p:cNvSpPr txBox="1"/>
          <p:nvPr/>
        </p:nvSpPr>
        <p:spPr>
          <a:xfrm>
            <a:off x="6031729" y="5181600"/>
            <a:ext cx="1980735" cy="646331"/>
          </a:xfrm>
          <a:prstGeom prst="rect">
            <a:avLst/>
          </a:prstGeom>
          <a:noFill/>
        </p:spPr>
        <p:txBody>
          <a:bodyPr wrap="none" rtlCol="0">
            <a:spAutoFit/>
          </a:bodyPr>
          <a:lstStyle/>
          <a:p>
            <a:r>
              <a:rPr lang="tr-TR" dirty="0"/>
              <a:t>Tepkime denklemi </a:t>
            </a:r>
          </a:p>
          <a:p>
            <a:r>
              <a:rPr lang="tr-TR" dirty="0"/>
              <a:t>A + B </a:t>
            </a:r>
            <a:r>
              <a:rPr lang="tr-TR" dirty="0">
                <a:sym typeface="Wingdings" panose="05000000000000000000" pitchFamily="2" charset="2"/>
              </a:rPr>
              <a:t> C</a:t>
            </a:r>
            <a:endParaRPr lang="tr-TR" dirty="0"/>
          </a:p>
        </p:txBody>
      </p:sp>
    </p:spTree>
    <p:extLst>
      <p:ext uri="{BB962C8B-B14F-4D97-AF65-F5344CB8AC3E}">
        <p14:creationId xmlns:p14="http://schemas.microsoft.com/office/powerpoint/2010/main" val="337905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5126736" cy="40688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501384" y="384314"/>
            <a:ext cx="5129784" cy="6016486"/>
          </a:xfrm>
          <a:prstGeom prst="rect">
            <a:avLst/>
          </a:prstGeom>
        </p:spPr>
        <p:txBody>
          <a:bodyPr vert="horz" lIns="91440" tIns="45720" rIns="91440" bIns="45720" rtlCol="0">
            <a:normAutofit fontScale="70000" lnSpcReduction="20000"/>
          </a:bodyPr>
          <a:lstStyle/>
          <a:p>
            <a:pPr>
              <a:lnSpc>
                <a:spcPct val="170000"/>
              </a:lnSpc>
              <a:spcAft>
                <a:spcPts val="600"/>
              </a:spcAft>
            </a:pPr>
            <a:r>
              <a:rPr lang="en-US" sz="2400" dirty="0">
                <a:effectLst/>
              </a:rPr>
              <a:t>ÖRNEK : </a:t>
            </a:r>
            <a:r>
              <a:rPr lang="en-US" sz="2400" dirty="0" err="1">
                <a:effectLst/>
              </a:rPr>
              <a:t>Kimyasal</a:t>
            </a:r>
            <a:r>
              <a:rPr lang="en-US" sz="2400" dirty="0">
                <a:effectLst/>
              </a:rPr>
              <a:t> </a:t>
            </a:r>
            <a:r>
              <a:rPr lang="en-US" sz="2400" dirty="0" err="1">
                <a:effectLst/>
              </a:rPr>
              <a:t>tepkimelerde</a:t>
            </a:r>
            <a:r>
              <a:rPr lang="en-US" sz="2400" dirty="0">
                <a:effectLst/>
              </a:rPr>
              <a:t> kütle </a:t>
            </a:r>
            <a:r>
              <a:rPr lang="en-US" sz="2400" dirty="0" err="1">
                <a:effectLst/>
              </a:rPr>
              <a:t>korunduğuna</a:t>
            </a:r>
            <a:r>
              <a:rPr lang="en-US" sz="2400" dirty="0">
                <a:effectLst/>
              </a:rPr>
              <a:t> göre </a:t>
            </a:r>
            <a:r>
              <a:rPr lang="en-US" sz="2400" dirty="0" err="1">
                <a:effectLst/>
              </a:rPr>
              <a:t>yandaki</a:t>
            </a:r>
            <a:r>
              <a:rPr lang="en-US" sz="2400" dirty="0">
                <a:effectLst/>
              </a:rPr>
              <a:t> </a:t>
            </a:r>
            <a:r>
              <a:rPr lang="en-US" sz="2400" dirty="0" err="1">
                <a:effectLst/>
              </a:rPr>
              <a:t>verilen</a:t>
            </a:r>
            <a:r>
              <a:rPr lang="en-US" sz="2400" dirty="0">
                <a:effectLst/>
              </a:rPr>
              <a:t> </a:t>
            </a:r>
            <a:r>
              <a:rPr lang="en-US" sz="2400" dirty="0" err="1">
                <a:effectLst/>
              </a:rPr>
              <a:t>grafiğine</a:t>
            </a:r>
            <a:r>
              <a:rPr lang="en-US" sz="2400" dirty="0">
                <a:effectLst/>
              </a:rPr>
              <a:t> göre </a:t>
            </a:r>
            <a:r>
              <a:rPr lang="en-US" sz="2400" dirty="0" err="1">
                <a:effectLst/>
              </a:rPr>
              <a:t>aşağıdaki</a:t>
            </a:r>
            <a:r>
              <a:rPr lang="en-US" sz="2400" dirty="0">
                <a:effectLst/>
              </a:rPr>
              <a:t> </a:t>
            </a:r>
            <a:r>
              <a:rPr lang="en-US" sz="2400" dirty="0" err="1">
                <a:effectLst/>
              </a:rPr>
              <a:t>soruları</a:t>
            </a:r>
            <a:r>
              <a:rPr lang="en-US" sz="2400" dirty="0">
                <a:effectLst/>
              </a:rPr>
              <a:t> </a:t>
            </a:r>
            <a:r>
              <a:rPr lang="en-US" sz="2400" dirty="0" err="1">
                <a:effectLst/>
              </a:rPr>
              <a:t>cevaplayınız</a:t>
            </a:r>
            <a:r>
              <a:rPr lang="en-US" sz="2400" dirty="0">
                <a:effectLst/>
              </a:rPr>
              <a:t> </a:t>
            </a:r>
          </a:p>
          <a:p>
            <a:pPr marL="457200" indent="-457200">
              <a:lnSpc>
                <a:spcPct val="170000"/>
              </a:lnSpc>
              <a:spcAft>
                <a:spcPts val="600"/>
              </a:spcAft>
              <a:buFont typeface="+mj-lt"/>
              <a:buAutoNum type="arabicPeriod"/>
            </a:pPr>
            <a:r>
              <a:rPr lang="en-US" sz="2400" dirty="0" err="1"/>
              <a:t>Tepkimeye</a:t>
            </a:r>
            <a:r>
              <a:rPr lang="en-US" sz="2400" dirty="0"/>
              <a:t> </a:t>
            </a:r>
            <a:r>
              <a:rPr lang="en-US" sz="2400" dirty="0" err="1"/>
              <a:t>giren</a:t>
            </a:r>
            <a:r>
              <a:rPr lang="en-US" sz="2400" dirty="0"/>
              <a:t> </a:t>
            </a:r>
            <a:r>
              <a:rPr lang="en-US" sz="2400" dirty="0" err="1"/>
              <a:t>maddeler</a:t>
            </a:r>
            <a:r>
              <a:rPr lang="en-US" sz="2400" dirty="0"/>
              <a:t> </a:t>
            </a:r>
            <a:r>
              <a:rPr lang="en-US" sz="2400" dirty="0" err="1"/>
              <a:t>nelerdir</a:t>
            </a:r>
            <a:endParaRPr lang="en-US" sz="2400" dirty="0"/>
          </a:p>
          <a:p>
            <a:pPr marL="457200" indent="-457200">
              <a:lnSpc>
                <a:spcPct val="170000"/>
              </a:lnSpc>
              <a:spcAft>
                <a:spcPts val="600"/>
              </a:spcAft>
              <a:buFont typeface="+mj-lt"/>
              <a:buAutoNum type="arabicPeriod"/>
            </a:pPr>
            <a:r>
              <a:rPr lang="en-US" sz="2400" dirty="0" err="1">
                <a:effectLst/>
              </a:rPr>
              <a:t>Tepkime</a:t>
            </a:r>
            <a:r>
              <a:rPr lang="en-US" sz="2400" dirty="0">
                <a:effectLst/>
              </a:rPr>
              <a:t> sonucu oluşan </a:t>
            </a:r>
            <a:r>
              <a:rPr lang="en-US" sz="2400" dirty="0" err="1">
                <a:effectLst/>
              </a:rPr>
              <a:t>maddeler</a:t>
            </a:r>
            <a:r>
              <a:rPr lang="en-US" sz="2400" dirty="0">
                <a:effectLst/>
              </a:rPr>
              <a:t> </a:t>
            </a:r>
            <a:r>
              <a:rPr lang="en-US" sz="2400" dirty="0" err="1">
                <a:effectLst/>
              </a:rPr>
              <a:t>nelerdir</a:t>
            </a:r>
            <a:endParaRPr lang="tr-TR" sz="2400" dirty="0">
              <a:effectLst/>
            </a:endParaRPr>
          </a:p>
          <a:p>
            <a:pPr marL="457200" indent="-457200">
              <a:lnSpc>
                <a:spcPct val="170000"/>
              </a:lnSpc>
              <a:spcAft>
                <a:spcPts val="600"/>
              </a:spcAft>
              <a:buFont typeface="+mj-lt"/>
              <a:buAutoNum type="arabicPeriod"/>
            </a:pPr>
            <a:r>
              <a:rPr lang="tr-TR" sz="2400" dirty="0">
                <a:effectLst/>
              </a:rPr>
              <a:t>Tepkimenin denklemini yazınız </a:t>
            </a:r>
            <a:endParaRPr lang="en-US" sz="2400" dirty="0">
              <a:effectLst/>
            </a:endParaRPr>
          </a:p>
          <a:p>
            <a:pPr marL="457200" indent="-457200">
              <a:lnSpc>
                <a:spcPct val="170000"/>
              </a:lnSpc>
              <a:spcAft>
                <a:spcPts val="600"/>
              </a:spcAft>
              <a:buFont typeface="+mj-lt"/>
              <a:buAutoNum type="arabicPeriod"/>
            </a:pPr>
            <a:r>
              <a:rPr lang="en-US" sz="2400" dirty="0" err="1"/>
              <a:t>Tepkime</a:t>
            </a:r>
            <a:r>
              <a:rPr lang="en-US" sz="2400" dirty="0"/>
              <a:t> de </a:t>
            </a:r>
            <a:r>
              <a:rPr lang="en-US" sz="2400" dirty="0" err="1"/>
              <a:t>hangi</a:t>
            </a:r>
            <a:r>
              <a:rPr lang="en-US" sz="2400" dirty="0"/>
              <a:t> </a:t>
            </a:r>
            <a:r>
              <a:rPr lang="en-US" sz="2400" dirty="0" err="1"/>
              <a:t>maddelerden</a:t>
            </a:r>
            <a:r>
              <a:rPr lang="en-US" sz="2400" dirty="0"/>
              <a:t> </a:t>
            </a:r>
            <a:r>
              <a:rPr lang="en-US" sz="2400" dirty="0" err="1"/>
              <a:t>başlangıçta</a:t>
            </a:r>
            <a:r>
              <a:rPr lang="en-US" sz="2400" dirty="0"/>
              <a:t> </a:t>
            </a:r>
            <a:r>
              <a:rPr lang="en-US" sz="2400" dirty="0" err="1"/>
              <a:t>kaçar</a:t>
            </a:r>
            <a:r>
              <a:rPr lang="en-US" sz="2400" dirty="0"/>
              <a:t> gram vardır?</a:t>
            </a:r>
            <a:endParaRPr lang="tr-TR" sz="2400" dirty="0"/>
          </a:p>
          <a:p>
            <a:pPr marL="457200" indent="-457200">
              <a:lnSpc>
                <a:spcPct val="170000"/>
              </a:lnSpc>
              <a:spcAft>
                <a:spcPts val="600"/>
              </a:spcAft>
              <a:buFont typeface="+mj-lt"/>
              <a:buAutoNum type="arabicPeriod"/>
            </a:pPr>
            <a:r>
              <a:rPr lang="en-US" sz="2400" dirty="0"/>
              <a:t> </a:t>
            </a:r>
            <a:r>
              <a:rPr lang="en-US" sz="2400" dirty="0" err="1"/>
              <a:t>Tepkimede</a:t>
            </a:r>
            <a:r>
              <a:rPr lang="en-US" sz="2400" dirty="0"/>
              <a:t> </a:t>
            </a:r>
            <a:r>
              <a:rPr lang="en-US" sz="2400" dirty="0" err="1"/>
              <a:t>kaç</a:t>
            </a:r>
            <a:r>
              <a:rPr lang="en-US" sz="2400" dirty="0"/>
              <a:t> gram </a:t>
            </a:r>
            <a:r>
              <a:rPr lang="en-US" sz="2400" dirty="0" err="1"/>
              <a:t>kullanılmıştır</a:t>
            </a:r>
            <a:endParaRPr lang="en-US" sz="2400" dirty="0"/>
          </a:p>
          <a:p>
            <a:pPr marL="457200" indent="-457200">
              <a:lnSpc>
                <a:spcPct val="170000"/>
              </a:lnSpc>
              <a:spcAft>
                <a:spcPts val="600"/>
              </a:spcAft>
              <a:buFont typeface="+mj-lt"/>
              <a:buAutoNum type="arabicPeriod"/>
            </a:pPr>
            <a:r>
              <a:rPr lang="en-US" sz="2400" dirty="0" err="1">
                <a:effectLst/>
              </a:rPr>
              <a:t>Tepkimede</a:t>
            </a:r>
            <a:r>
              <a:rPr lang="en-US" sz="2400" dirty="0">
                <a:effectLst/>
              </a:rPr>
              <a:t> </a:t>
            </a:r>
            <a:r>
              <a:rPr lang="en-US" sz="2400" dirty="0" err="1">
                <a:effectLst/>
              </a:rPr>
              <a:t>artan</a:t>
            </a:r>
            <a:r>
              <a:rPr lang="en-US" sz="2400" dirty="0">
                <a:effectLst/>
              </a:rPr>
              <a:t> </a:t>
            </a:r>
            <a:r>
              <a:rPr lang="en-US" sz="2400" dirty="0" err="1">
                <a:effectLst/>
              </a:rPr>
              <a:t>madde</a:t>
            </a:r>
            <a:r>
              <a:rPr lang="en-US" sz="2400" dirty="0">
                <a:effectLst/>
              </a:rPr>
              <a:t> </a:t>
            </a:r>
            <a:r>
              <a:rPr lang="en-US" sz="2400" dirty="0"/>
              <a:t>var </a:t>
            </a:r>
            <a:r>
              <a:rPr lang="en-US" sz="2400" dirty="0" err="1"/>
              <a:t>mıdır</a:t>
            </a:r>
            <a:r>
              <a:rPr lang="en-US" sz="2400" dirty="0"/>
              <a:t>?</a:t>
            </a:r>
          </a:p>
          <a:p>
            <a:pPr marL="457200" indent="-457200">
              <a:lnSpc>
                <a:spcPct val="170000"/>
              </a:lnSpc>
              <a:spcAft>
                <a:spcPts val="600"/>
              </a:spcAft>
              <a:buFont typeface="+mj-lt"/>
              <a:buAutoNum type="arabicPeriod"/>
            </a:pPr>
            <a:r>
              <a:rPr lang="en-US" sz="2400" dirty="0" err="1">
                <a:effectLst/>
              </a:rPr>
              <a:t>Tepkime</a:t>
            </a:r>
            <a:r>
              <a:rPr lang="en-US" sz="2400" dirty="0">
                <a:effectLst/>
              </a:rPr>
              <a:t> </a:t>
            </a:r>
            <a:r>
              <a:rPr lang="en-US" sz="2400" dirty="0" err="1">
                <a:effectLst/>
              </a:rPr>
              <a:t>sonucunda</a:t>
            </a:r>
            <a:r>
              <a:rPr lang="en-US" sz="2400" dirty="0">
                <a:effectLst/>
              </a:rPr>
              <a:t> </a:t>
            </a:r>
            <a:r>
              <a:rPr lang="en-US" sz="2400" dirty="0" err="1">
                <a:effectLst/>
              </a:rPr>
              <a:t>maddelerin</a:t>
            </a:r>
            <a:r>
              <a:rPr lang="en-US" sz="2400" dirty="0">
                <a:effectLst/>
              </a:rPr>
              <a:t> </a:t>
            </a:r>
            <a:r>
              <a:rPr lang="en-US" sz="2400" dirty="0" err="1">
                <a:effectLst/>
              </a:rPr>
              <a:t>toplam</a:t>
            </a:r>
            <a:r>
              <a:rPr lang="en-US" sz="2400" dirty="0">
                <a:effectLst/>
              </a:rPr>
              <a:t> </a:t>
            </a:r>
            <a:r>
              <a:rPr lang="en-US" sz="2400" dirty="0" err="1">
                <a:effectLst/>
              </a:rPr>
              <a:t>kütlesi</a:t>
            </a:r>
            <a:r>
              <a:rPr lang="en-US" sz="2400" dirty="0">
                <a:effectLst/>
              </a:rPr>
              <a:t> </a:t>
            </a:r>
            <a:r>
              <a:rPr lang="en-US" sz="2400" dirty="0" err="1">
                <a:effectLst/>
              </a:rPr>
              <a:t>kaç</a:t>
            </a:r>
            <a:r>
              <a:rPr lang="en-US" sz="2400" dirty="0">
                <a:effectLst/>
              </a:rPr>
              <a:t> </a:t>
            </a:r>
            <a:r>
              <a:rPr lang="en-US" sz="2400" dirty="0" err="1">
                <a:effectLst/>
              </a:rPr>
              <a:t>gramdır</a:t>
            </a:r>
            <a:r>
              <a:rPr lang="en-US" sz="2400" dirty="0">
                <a:effectLst/>
              </a:rPr>
              <a:t>? </a:t>
            </a:r>
          </a:p>
          <a:p>
            <a:pPr marL="457200" indent="-457200">
              <a:lnSpc>
                <a:spcPct val="170000"/>
              </a:lnSpc>
              <a:spcAft>
                <a:spcPts val="600"/>
              </a:spcAft>
              <a:buFont typeface="+mj-lt"/>
              <a:buAutoNum type="arabicPeriod"/>
            </a:pPr>
            <a:r>
              <a:rPr lang="en-US" sz="2400" dirty="0"/>
              <a:t>A </a:t>
            </a:r>
            <a:r>
              <a:rPr lang="en-US" sz="2400" dirty="0" err="1"/>
              <a:t>maddesinin</a:t>
            </a:r>
            <a:r>
              <a:rPr lang="en-US" sz="2400" dirty="0"/>
              <a:t> </a:t>
            </a:r>
            <a:r>
              <a:rPr lang="en-US" sz="2400" dirty="0" err="1"/>
              <a:t>kütlesi</a:t>
            </a:r>
            <a:r>
              <a:rPr lang="en-US" sz="2400" dirty="0"/>
              <a:t> </a:t>
            </a:r>
            <a:r>
              <a:rPr lang="en-US" sz="2400" dirty="0" err="1"/>
              <a:t>kaç</a:t>
            </a:r>
            <a:r>
              <a:rPr lang="en-US" sz="2400" dirty="0"/>
              <a:t> </a:t>
            </a:r>
            <a:r>
              <a:rPr lang="en-US" sz="2400" dirty="0" err="1"/>
              <a:t>gramdır</a:t>
            </a:r>
            <a:r>
              <a:rPr lang="en-US" sz="2400" dirty="0"/>
              <a:t>?</a:t>
            </a:r>
            <a:endParaRPr lang="en-US" sz="2400" dirty="0">
              <a:effectLst/>
            </a:endParaRP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594728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5126736" cy="40688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580634" y="1729298"/>
            <a:ext cx="5129784" cy="3869635"/>
          </a:xfrm>
          <a:prstGeom prst="rect">
            <a:avLst/>
          </a:prstGeom>
        </p:spPr>
        <p:txBody>
          <a:bodyPr vert="horz" lIns="91440" tIns="45720" rIns="91440" bIns="45720" rtlCol="0">
            <a:normAutofit/>
          </a:bodyPr>
          <a:lstStyle/>
          <a:p>
            <a:pPr marL="457200" indent="-457200">
              <a:lnSpc>
                <a:spcPct val="170000"/>
              </a:lnSpc>
              <a:spcAft>
                <a:spcPts val="600"/>
              </a:spcAft>
              <a:buFont typeface="+mj-lt"/>
              <a:buAutoNum type="arabicPeriod"/>
            </a:pPr>
            <a:r>
              <a:rPr lang="en-US" sz="2400" dirty="0" err="1"/>
              <a:t>Tepkimeye</a:t>
            </a:r>
            <a:r>
              <a:rPr lang="en-US" sz="2400" dirty="0"/>
              <a:t> </a:t>
            </a:r>
            <a:r>
              <a:rPr lang="en-US" sz="2400" dirty="0" err="1"/>
              <a:t>giren</a:t>
            </a:r>
            <a:r>
              <a:rPr lang="en-US" sz="2400" dirty="0"/>
              <a:t> </a:t>
            </a:r>
            <a:r>
              <a:rPr lang="en-US" sz="2400" dirty="0" err="1"/>
              <a:t>maddeler</a:t>
            </a:r>
            <a:r>
              <a:rPr lang="en-US" sz="2400" dirty="0"/>
              <a:t> </a:t>
            </a:r>
            <a:r>
              <a:rPr lang="en-US" sz="2400" dirty="0" err="1"/>
              <a:t>nelerdir</a:t>
            </a:r>
            <a:endParaRPr lang="tr-TR" sz="2400" dirty="0"/>
          </a:p>
          <a:p>
            <a:pPr>
              <a:lnSpc>
                <a:spcPct val="170000"/>
              </a:lnSpc>
              <a:spcAft>
                <a:spcPts val="600"/>
              </a:spcAft>
            </a:pPr>
            <a:r>
              <a:rPr lang="tr-TR" sz="2400" dirty="0"/>
              <a:t>Çözüm :</a:t>
            </a:r>
          </a:p>
          <a:p>
            <a:pPr>
              <a:lnSpc>
                <a:spcPct val="170000"/>
              </a:lnSpc>
              <a:spcAft>
                <a:spcPts val="600"/>
              </a:spcAft>
            </a:pPr>
            <a:r>
              <a:rPr lang="tr-TR" sz="2400" dirty="0"/>
              <a:t>Grafiği incelediğimizde miktarı azalan maddeler girenler maddelerdir </a:t>
            </a:r>
          </a:p>
          <a:p>
            <a:pPr>
              <a:lnSpc>
                <a:spcPct val="170000"/>
              </a:lnSpc>
              <a:spcAft>
                <a:spcPts val="600"/>
              </a:spcAft>
            </a:pPr>
            <a:r>
              <a:rPr lang="tr-TR" sz="2400" dirty="0"/>
              <a:t>B ve C maddeleri girenlerdir </a:t>
            </a:r>
            <a:endParaRPr lang="en-US" sz="2400" dirty="0"/>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8596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80">
                                          <p:stCondLst>
                                            <p:cond delay="0"/>
                                          </p:stCondLst>
                                        </p:cTn>
                                        <p:tgtEl>
                                          <p:spTgt spid="5">
                                            <p:txEl>
                                              <p:pRg st="1" end="1"/>
                                            </p:txEl>
                                          </p:spTgt>
                                        </p:tgtEl>
                                      </p:cBhvr>
                                    </p:animEffect>
                                    <p:anim calcmode="lin" valueType="num">
                                      <p:cBhvr>
                                        <p:cTn id="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1" end="1"/>
                                            </p:txEl>
                                          </p:spTgt>
                                        </p:tgtEl>
                                      </p:cBhvr>
                                      <p:to x="100000" y="60000"/>
                                    </p:animScale>
                                    <p:animScale>
                                      <p:cBhvr>
                                        <p:cTn id="14" dur="166" decel="50000">
                                          <p:stCondLst>
                                            <p:cond delay="676"/>
                                          </p:stCondLst>
                                        </p:cTn>
                                        <p:tgtEl>
                                          <p:spTgt spid="5">
                                            <p:txEl>
                                              <p:pRg st="1" end="1"/>
                                            </p:txEl>
                                          </p:spTgt>
                                        </p:tgtEl>
                                      </p:cBhvr>
                                      <p:to x="100000" y="100000"/>
                                    </p:animScale>
                                    <p:animScale>
                                      <p:cBhvr>
                                        <p:cTn id="15" dur="26">
                                          <p:stCondLst>
                                            <p:cond delay="1312"/>
                                          </p:stCondLst>
                                        </p:cTn>
                                        <p:tgtEl>
                                          <p:spTgt spid="5">
                                            <p:txEl>
                                              <p:pRg st="1" end="1"/>
                                            </p:txEl>
                                          </p:spTgt>
                                        </p:tgtEl>
                                      </p:cBhvr>
                                      <p:to x="100000" y="80000"/>
                                    </p:animScale>
                                    <p:animScale>
                                      <p:cBhvr>
                                        <p:cTn id="16" dur="166" decel="50000">
                                          <p:stCondLst>
                                            <p:cond delay="1338"/>
                                          </p:stCondLst>
                                        </p:cTn>
                                        <p:tgtEl>
                                          <p:spTgt spid="5">
                                            <p:txEl>
                                              <p:pRg st="1" end="1"/>
                                            </p:txEl>
                                          </p:spTgt>
                                        </p:tgtEl>
                                      </p:cBhvr>
                                      <p:to x="100000" y="100000"/>
                                    </p:animScale>
                                    <p:animScale>
                                      <p:cBhvr>
                                        <p:cTn id="17" dur="26">
                                          <p:stCondLst>
                                            <p:cond delay="1642"/>
                                          </p:stCondLst>
                                        </p:cTn>
                                        <p:tgtEl>
                                          <p:spTgt spid="5">
                                            <p:txEl>
                                              <p:pRg st="1" end="1"/>
                                            </p:txEl>
                                          </p:spTgt>
                                        </p:tgtEl>
                                      </p:cBhvr>
                                      <p:to x="100000" y="90000"/>
                                    </p:animScale>
                                    <p:animScale>
                                      <p:cBhvr>
                                        <p:cTn id="18" dur="166" decel="50000">
                                          <p:stCondLst>
                                            <p:cond delay="1668"/>
                                          </p:stCondLst>
                                        </p:cTn>
                                        <p:tgtEl>
                                          <p:spTgt spid="5">
                                            <p:txEl>
                                              <p:pRg st="1" end="1"/>
                                            </p:txEl>
                                          </p:spTgt>
                                        </p:tgtEl>
                                      </p:cBhvr>
                                      <p:to x="100000" y="100000"/>
                                    </p:animScale>
                                    <p:animScale>
                                      <p:cBhvr>
                                        <p:cTn id="19" dur="26">
                                          <p:stCondLst>
                                            <p:cond delay="1808"/>
                                          </p:stCondLst>
                                        </p:cTn>
                                        <p:tgtEl>
                                          <p:spTgt spid="5">
                                            <p:txEl>
                                              <p:pRg st="1" end="1"/>
                                            </p:txEl>
                                          </p:spTgt>
                                        </p:tgtEl>
                                      </p:cBhvr>
                                      <p:to x="100000" y="95000"/>
                                    </p:animScale>
                                    <p:animScale>
                                      <p:cBhvr>
                                        <p:cTn id="20" dur="166" decel="50000">
                                          <p:stCondLst>
                                            <p:cond delay="1834"/>
                                          </p:stCondLst>
                                        </p:cTn>
                                        <p:tgtEl>
                                          <p:spTgt spid="5">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80">
                                          <p:stCondLst>
                                            <p:cond delay="0"/>
                                          </p:stCondLst>
                                        </p:cTn>
                                        <p:tgtEl>
                                          <p:spTgt spid="5">
                                            <p:txEl>
                                              <p:pRg st="2" end="2"/>
                                            </p:txEl>
                                          </p:spTgt>
                                        </p:tgtEl>
                                      </p:cBhvr>
                                    </p:animEffect>
                                    <p:anim calcmode="lin" valueType="num">
                                      <p:cBhvr>
                                        <p:cTn id="2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2" end="2"/>
                                            </p:txEl>
                                          </p:spTgt>
                                        </p:tgtEl>
                                      </p:cBhvr>
                                      <p:to x="100000" y="60000"/>
                                    </p:animScale>
                                    <p:animScale>
                                      <p:cBhvr>
                                        <p:cTn id="30" dur="166" decel="50000">
                                          <p:stCondLst>
                                            <p:cond delay="676"/>
                                          </p:stCondLst>
                                        </p:cTn>
                                        <p:tgtEl>
                                          <p:spTgt spid="5">
                                            <p:txEl>
                                              <p:pRg st="2" end="2"/>
                                            </p:txEl>
                                          </p:spTgt>
                                        </p:tgtEl>
                                      </p:cBhvr>
                                      <p:to x="100000" y="100000"/>
                                    </p:animScale>
                                    <p:animScale>
                                      <p:cBhvr>
                                        <p:cTn id="31" dur="26">
                                          <p:stCondLst>
                                            <p:cond delay="1312"/>
                                          </p:stCondLst>
                                        </p:cTn>
                                        <p:tgtEl>
                                          <p:spTgt spid="5">
                                            <p:txEl>
                                              <p:pRg st="2" end="2"/>
                                            </p:txEl>
                                          </p:spTgt>
                                        </p:tgtEl>
                                      </p:cBhvr>
                                      <p:to x="100000" y="80000"/>
                                    </p:animScale>
                                    <p:animScale>
                                      <p:cBhvr>
                                        <p:cTn id="32" dur="166" decel="50000">
                                          <p:stCondLst>
                                            <p:cond delay="1338"/>
                                          </p:stCondLst>
                                        </p:cTn>
                                        <p:tgtEl>
                                          <p:spTgt spid="5">
                                            <p:txEl>
                                              <p:pRg st="2" end="2"/>
                                            </p:txEl>
                                          </p:spTgt>
                                        </p:tgtEl>
                                      </p:cBhvr>
                                      <p:to x="100000" y="100000"/>
                                    </p:animScale>
                                    <p:animScale>
                                      <p:cBhvr>
                                        <p:cTn id="33" dur="26">
                                          <p:stCondLst>
                                            <p:cond delay="1642"/>
                                          </p:stCondLst>
                                        </p:cTn>
                                        <p:tgtEl>
                                          <p:spTgt spid="5">
                                            <p:txEl>
                                              <p:pRg st="2" end="2"/>
                                            </p:txEl>
                                          </p:spTgt>
                                        </p:tgtEl>
                                      </p:cBhvr>
                                      <p:to x="100000" y="90000"/>
                                    </p:animScale>
                                    <p:animScale>
                                      <p:cBhvr>
                                        <p:cTn id="34" dur="166" decel="50000">
                                          <p:stCondLst>
                                            <p:cond delay="1668"/>
                                          </p:stCondLst>
                                        </p:cTn>
                                        <p:tgtEl>
                                          <p:spTgt spid="5">
                                            <p:txEl>
                                              <p:pRg st="2" end="2"/>
                                            </p:txEl>
                                          </p:spTgt>
                                        </p:tgtEl>
                                      </p:cBhvr>
                                      <p:to x="100000" y="100000"/>
                                    </p:animScale>
                                    <p:animScale>
                                      <p:cBhvr>
                                        <p:cTn id="35" dur="26">
                                          <p:stCondLst>
                                            <p:cond delay="1808"/>
                                          </p:stCondLst>
                                        </p:cTn>
                                        <p:tgtEl>
                                          <p:spTgt spid="5">
                                            <p:txEl>
                                              <p:pRg st="2" end="2"/>
                                            </p:txEl>
                                          </p:spTgt>
                                        </p:tgtEl>
                                      </p:cBhvr>
                                      <p:to x="100000" y="95000"/>
                                    </p:animScale>
                                    <p:animScale>
                                      <p:cBhvr>
                                        <p:cTn id="36" dur="166" decel="50000">
                                          <p:stCondLst>
                                            <p:cond delay="1834"/>
                                          </p:stCondLst>
                                        </p:cTn>
                                        <p:tgtEl>
                                          <p:spTgt spid="5">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80">
                                          <p:stCondLst>
                                            <p:cond delay="0"/>
                                          </p:stCondLst>
                                        </p:cTn>
                                        <p:tgtEl>
                                          <p:spTgt spid="5">
                                            <p:txEl>
                                              <p:pRg st="3" end="3"/>
                                            </p:txEl>
                                          </p:spTgt>
                                        </p:tgtEl>
                                      </p:cBhvr>
                                    </p:animEffect>
                                    <p:anim calcmode="lin" valueType="num">
                                      <p:cBhvr>
                                        <p:cTn id="4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3" end="3"/>
                                            </p:txEl>
                                          </p:spTgt>
                                        </p:tgtEl>
                                      </p:cBhvr>
                                      <p:to x="100000" y="60000"/>
                                    </p:animScale>
                                    <p:animScale>
                                      <p:cBhvr>
                                        <p:cTn id="46" dur="166" decel="50000">
                                          <p:stCondLst>
                                            <p:cond delay="676"/>
                                          </p:stCondLst>
                                        </p:cTn>
                                        <p:tgtEl>
                                          <p:spTgt spid="5">
                                            <p:txEl>
                                              <p:pRg st="3" end="3"/>
                                            </p:txEl>
                                          </p:spTgt>
                                        </p:tgtEl>
                                      </p:cBhvr>
                                      <p:to x="100000" y="100000"/>
                                    </p:animScale>
                                    <p:animScale>
                                      <p:cBhvr>
                                        <p:cTn id="47" dur="26">
                                          <p:stCondLst>
                                            <p:cond delay="1312"/>
                                          </p:stCondLst>
                                        </p:cTn>
                                        <p:tgtEl>
                                          <p:spTgt spid="5">
                                            <p:txEl>
                                              <p:pRg st="3" end="3"/>
                                            </p:txEl>
                                          </p:spTgt>
                                        </p:tgtEl>
                                      </p:cBhvr>
                                      <p:to x="100000" y="80000"/>
                                    </p:animScale>
                                    <p:animScale>
                                      <p:cBhvr>
                                        <p:cTn id="48" dur="166" decel="50000">
                                          <p:stCondLst>
                                            <p:cond delay="1338"/>
                                          </p:stCondLst>
                                        </p:cTn>
                                        <p:tgtEl>
                                          <p:spTgt spid="5">
                                            <p:txEl>
                                              <p:pRg st="3" end="3"/>
                                            </p:txEl>
                                          </p:spTgt>
                                        </p:tgtEl>
                                      </p:cBhvr>
                                      <p:to x="100000" y="100000"/>
                                    </p:animScale>
                                    <p:animScale>
                                      <p:cBhvr>
                                        <p:cTn id="49" dur="26">
                                          <p:stCondLst>
                                            <p:cond delay="1642"/>
                                          </p:stCondLst>
                                        </p:cTn>
                                        <p:tgtEl>
                                          <p:spTgt spid="5">
                                            <p:txEl>
                                              <p:pRg st="3" end="3"/>
                                            </p:txEl>
                                          </p:spTgt>
                                        </p:tgtEl>
                                      </p:cBhvr>
                                      <p:to x="100000" y="90000"/>
                                    </p:animScale>
                                    <p:animScale>
                                      <p:cBhvr>
                                        <p:cTn id="50" dur="166" decel="50000">
                                          <p:stCondLst>
                                            <p:cond delay="1668"/>
                                          </p:stCondLst>
                                        </p:cTn>
                                        <p:tgtEl>
                                          <p:spTgt spid="5">
                                            <p:txEl>
                                              <p:pRg st="3" end="3"/>
                                            </p:txEl>
                                          </p:spTgt>
                                        </p:tgtEl>
                                      </p:cBhvr>
                                      <p:to x="100000" y="100000"/>
                                    </p:animScale>
                                    <p:animScale>
                                      <p:cBhvr>
                                        <p:cTn id="51" dur="26">
                                          <p:stCondLst>
                                            <p:cond delay="1808"/>
                                          </p:stCondLst>
                                        </p:cTn>
                                        <p:tgtEl>
                                          <p:spTgt spid="5">
                                            <p:txEl>
                                              <p:pRg st="3" end="3"/>
                                            </p:txEl>
                                          </p:spTgt>
                                        </p:tgtEl>
                                      </p:cBhvr>
                                      <p:to x="100000" y="95000"/>
                                    </p:animScale>
                                    <p:animScale>
                                      <p:cBhvr>
                                        <p:cTn id="52"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5126736" cy="40688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501384" y="675861"/>
            <a:ext cx="5129784" cy="5218912"/>
          </a:xfrm>
          <a:prstGeom prst="rect">
            <a:avLst/>
          </a:prstGeom>
        </p:spPr>
        <p:txBody>
          <a:bodyPr vert="horz" lIns="91440" tIns="45720" rIns="91440" bIns="45720" rtlCol="0">
            <a:normAutofit/>
          </a:bodyPr>
          <a:lstStyle/>
          <a:p>
            <a:pPr>
              <a:lnSpc>
                <a:spcPct val="170000"/>
              </a:lnSpc>
              <a:spcAft>
                <a:spcPts val="600"/>
              </a:spcAft>
            </a:pPr>
            <a:r>
              <a:rPr lang="tr-TR" sz="2400" dirty="0">
                <a:effectLst/>
              </a:rPr>
              <a:t>2. </a:t>
            </a:r>
            <a:r>
              <a:rPr lang="en-US" sz="2400" dirty="0" err="1">
                <a:effectLst/>
              </a:rPr>
              <a:t>Tepkime</a:t>
            </a:r>
            <a:r>
              <a:rPr lang="en-US" sz="2400" dirty="0">
                <a:effectLst/>
              </a:rPr>
              <a:t> sonucu oluşan </a:t>
            </a:r>
            <a:r>
              <a:rPr lang="en-US" sz="2400" dirty="0" err="1">
                <a:effectLst/>
              </a:rPr>
              <a:t>maddeler</a:t>
            </a:r>
            <a:r>
              <a:rPr lang="en-US" sz="2400" dirty="0">
                <a:effectLst/>
              </a:rPr>
              <a:t> </a:t>
            </a:r>
            <a:r>
              <a:rPr lang="en-US" sz="2400" dirty="0" err="1">
                <a:effectLst/>
              </a:rPr>
              <a:t>nelerdir</a:t>
            </a:r>
            <a:endParaRPr lang="tr-TR" sz="2400" dirty="0">
              <a:effectLst/>
            </a:endParaRPr>
          </a:p>
          <a:p>
            <a:pPr>
              <a:lnSpc>
                <a:spcPct val="170000"/>
              </a:lnSpc>
              <a:spcAft>
                <a:spcPts val="600"/>
              </a:spcAft>
            </a:pPr>
            <a:r>
              <a:rPr lang="tr-TR" sz="2400" dirty="0">
                <a:effectLst/>
              </a:rPr>
              <a:t>Çözüm: </a:t>
            </a:r>
          </a:p>
          <a:p>
            <a:pPr>
              <a:lnSpc>
                <a:spcPct val="170000"/>
              </a:lnSpc>
              <a:spcAft>
                <a:spcPts val="600"/>
              </a:spcAft>
            </a:pPr>
            <a:r>
              <a:rPr lang="tr-TR" sz="2400" dirty="0"/>
              <a:t>Tepkimede başlangıçta kütlesi sıfır olup sonradan artan maddeler ürünler olduğu için </a:t>
            </a:r>
          </a:p>
          <a:p>
            <a:pPr>
              <a:lnSpc>
                <a:spcPct val="170000"/>
              </a:lnSpc>
              <a:spcAft>
                <a:spcPts val="600"/>
              </a:spcAft>
            </a:pPr>
            <a:r>
              <a:rPr lang="tr-TR" sz="2400" dirty="0">
                <a:effectLst/>
              </a:rPr>
              <a:t>Bu tepkimede ürün A maddesidir</a:t>
            </a:r>
            <a:endParaRPr lang="en-US" sz="2400" dirty="0">
              <a:effectLst/>
            </a:endParaRP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9703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80">
                                          <p:stCondLst>
                                            <p:cond delay="0"/>
                                          </p:stCondLst>
                                        </p:cTn>
                                        <p:tgtEl>
                                          <p:spTgt spid="5">
                                            <p:txEl>
                                              <p:pRg st="2" end="2"/>
                                            </p:txEl>
                                          </p:spTgt>
                                        </p:tgtEl>
                                      </p:cBhvr>
                                    </p:animEffect>
                                    <p:anim calcmode="lin" valueType="num">
                                      <p:cBhvr>
                                        <p:cTn id="8"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2" end="2"/>
                                            </p:txEl>
                                          </p:spTgt>
                                        </p:tgtEl>
                                      </p:cBhvr>
                                      <p:to x="100000" y="60000"/>
                                    </p:animScale>
                                    <p:animScale>
                                      <p:cBhvr>
                                        <p:cTn id="14" dur="166" decel="50000">
                                          <p:stCondLst>
                                            <p:cond delay="676"/>
                                          </p:stCondLst>
                                        </p:cTn>
                                        <p:tgtEl>
                                          <p:spTgt spid="5">
                                            <p:txEl>
                                              <p:pRg st="2" end="2"/>
                                            </p:txEl>
                                          </p:spTgt>
                                        </p:tgtEl>
                                      </p:cBhvr>
                                      <p:to x="100000" y="100000"/>
                                    </p:animScale>
                                    <p:animScale>
                                      <p:cBhvr>
                                        <p:cTn id="15" dur="26">
                                          <p:stCondLst>
                                            <p:cond delay="1312"/>
                                          </p:stCondLst>
                                        </p:cTn>
                                        <p:tgtEl>
                                          <p:spTgt spid="5">
                                            <p:txEl>
                                              <p:pRg st="2" end="2"/>
                                            </p:txEl>
                                          </p:spTgt>
                                        </p:tgtEl>
                                      </p:cBhvr>
                                      <p:to x="100000" y="80000"/>
                                    </p:animScale>
                                    <p:animScale>
                                      <p:cBhvr>
                                        <p:cTn id="16" dur="166" decel="50000">
                                          <p:stCondLst>
                                            <p:cond delay="1338"/>
                                          </p:stCondLst>
                                        </p:cTn>
                                        <p:tgtEl>
                                          <p:spTgt spid="5">
                                            <p:txEl>
                                              <p:pRg st="2" end="2"/>
                                            </p:txEl>
                                          </p:spTgt>
                                        </p:tgtEl>
                                      </p:cBhvr>
                                      <p:to x="100000" y="100000"/>
                                    </p:animScale>
                                    <p:animScale>
                                      <p:cBhvr>
                                        <p:cTn id="17" dur="26">
                                          <p:stCondLst>
                                            <p:cond delay="1642"/>
                                          </p:stCondLst>
                                        </p:cTn>
                                        <p:tgtEl>
                                          <p:spTgt spid="5">
                                            <p:txEl>
                                              <p:pRg st="2" end="2"/>
                                            </p:txEl>
                                          </p:spTgt>
                                        </p:tgtEl>
                                      </p:cBhvr>
                                      <p:to x="100000" y="90000"/>
                                    </p:animScale>
                                    <p:animScale>
                                      <p:cBhvr>
                                        <p:cTn id="18" dur="166" decel="50000">
                                          <p:stCondLst>
                                            <p:cond delay="1668"/>
                                          </p:stCondLst>
                                        </p:cTn>
                                        <p:tgtEl>
                                          <p:spTgt spid="5">
                                            <p:txEl>
                                              <p:pRg st="2" end="2"/>
                                            </p:txEl>
                                          </p:spTgt>
                                        </p:tgtEl>
                                      </p:cBhvr>
                                      <p:to x="100000" y="100000"/>
                                    </p:animScale>
                                    <p:animScale>
                                      <p:cBhvr>
                                        <p:cTn id="19" dur="26">
                                          <p:stCondLst>
                                            <p:cond delay="1808"/>
                                          </p:stCondLst>
                                        </p:cTn>
                                        <p:tgtEl>
                                          <p:spTgt spid="5">
                                            <p:txEl>
                                              <p:pRg st="2" end="2"/>
                                            </p:txEl>
                                          </p:spTgt>
                                        </p:tgtEl>
                                      </p:cBhvr>
                                      <p:to x="100000" y="95000"/>
                                    </p:animScale>
                                    <p:animScale>
                                      <p:cBhvr>
                                        <p:cTn id="20" dur="166" decel="50000">
                                          <p:stCondLst>
                                            <p:cond delay="1834"/>
                                          </p:stCondLst>
                                        </p:cTn>
                                        <p:tgtEl>
                                          <p:spTgt spid="5">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80">
                                          <p:stCondLst>
                                            <p:cond delay="0"/>
                                          </p:stCondLst>
                                        </p:cTn>
                                        <p:tgtEl>
                                          <p:spTgt spid="5">
                                            <p:txEl>
                                              <p:pRg st="3" end="3"/>
                                            </p:txEl>
                                          </p:spTgt>
                                        </p:tgtEl>
                                      </p:cBhvr>
                                    </p:animEffect>
                                    <p:anim calcmode="lin" valueType="num">
                                      <p:cBhvr>
                                        <p:cTn id="2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3" end="3"/>
                                            </p:txEl>
                                          </p:spTgt>
                                        </p:tgtEl>
                                      </p:cBhvr>
                                      <p:to x="100000" y="60000"/>
                                    </p:animScale>
                                    <p:animScale>
                                      <p:cBhvr>
                                        <p:cTn id="30" dur="166" decel="50000">
                                          <p:stCondLst>
                                            <p:cond delay="676"/>
                                          </p:stCondLst>
                                        </p:cTn>
                                        <p:tgtEl>
                                          <p:spTgt spid="5">
                                            <p:txEl>
                                              <p:pRg st="3" end="3"/>
                                            </p:txEl>
                                          </p:spTgt>
                                        </p:tgtEl>
                                      </p:cBhvr>
                                      <p:to x="100000" y="100000"/>
                                    </p:animScale>
                                    <p:animScale>
                                      <p:cBhvr>
                                        <p:cTn id="31" dur="26">
                                          <p:stCondLst>
                                            <p:cond delay="1312"/>
                                          </p:stCondLst>
                                        </p:cTn>
                                        <p:tgtEl>
                                          <p:spTgt spid="5">
                                            <p:txEl>
                                              <p:pRg st="3" end="3"/>
                                            </p:txEl>
                                          </p:spTgt>
                                        </p:tgtEl>
                                      </p:cBhvr>
                                      <p:to x="100000" y="80000"/>
                                    </p:animScale>
                                    <p:animScale>
                                      <p:cBhvr>
                                        <p:cTn id="32" dur="166" decel="50000">
                                          <p:stCondLst>
                                            <p:cond delay="1338"/>
                                          </p:stCondLst>
                                        </p:cTn>
                                        <p:tgtEl>
                                          <p:spTgt spid="5">
                                            <p:txEl>
                                              <p:pRg st="3" end="3"/>
                                            </p:txEl>
                                          </p:spTgt>
                                        </p:tgtEl>
                                      </p:cBhvr>
                                      <p:to x="100000" y="100000"/>
                                    </p:animScale>
                                    <p:animScale>
                                      <p:cBhvr>
                                        <p:cTn id="33" dur="26">
                                          <p:stCondLst>
                                            <p:cond delay="1642"/>
                                          </p:stCondLst>
                                        </p:cTn>
                                        <p:tgtEl>
                                          <p:spTgt spid="5">
                                            <p:txEl>
                                              <p:pRg st="3" end="3"/>
                                            </p:txEl>
                                          </p:spTgt>
                                        </p:tgtEl>
                                      </p:cBhvr>
                                      <p:to x="100000" y="90000"/>
                                    </p:animScale>
                                    <p:animScale>
                                      <p:cBhvr>
                                        <p:cTn id="34" dur="166" decel="50000">
                                          <p:stCondLst>
                                            <p:cond delay="1668"/>
                                          </p:stCondLst>
                                        </p:cTn>
                                        <p:tgtEl>
                                          <p:spTgt spid="5">
                                            <p:txEl>
                                              <p:pRg st="3" end="3"/>
                                            </p:txEl>
                                          </p:spTgt>
                                        </p:tgtEl>
                                      </p:cBhvr>
                                      <p:to x="100000" y="100000"/>
                                    </p:animScale>
                                    <p:animScale>
                                      <p:cBhvr>
                                        <p:cTn id="35" dur="26">
                                          <p:stCondLst>
                                            <p:cond delay="1808"/>
                                          </p:stCondLst>
                                        </p:cTn>
                                        <p:tgtEl>
                                          <p:spTgt spid="5">
                                            <p:txEl>
                                              <p:pRg st="3" end="3"/>
                                            </p:txEl>
                                          </p:spTgt>
                                        </p:tgtEl>
                                      </p:cBhvr>
                                      <p:to x="100000" y="95000"/>
                                    </p:animScale>
                                    <p:animScale>
                                      <p:cBhvr>
                                        <p:cTn id="36"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5126736" cy="40688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501384" y="675861"/>
            <a:ext cx="5129784" cy="5218912"/>
          </a:xfrm>
          <a:prstGeom prst="rect">
            <a:avLst/>
          </a:prstGeom>
        </p:spPr>
        <p:txBody>
          <a:bodyPr vert="horz" lIns="91440" tIns="45720" rIns="91440" bIns="45720" rtlCol="0">
            <a:normAutofit/>
          </a:bodyPr>
          <a:lstStyle/>
          <a:p>
            <a:pPr>
              <a:lnSpc>
                <a:spcPct val="170000"/>
              </a:lnSpc>
              <a:spcAft>
                <a:spcPts val="600"/>
              </a:spcAft>
            </a:pPr>
            <a:r>
              <a:rPr lang="tr-TR" sz="2400" dirty="0"/>
              <a:t>3. Tepkimenin denklemini yazınız</a:t>
            </a:r>
          </a:p>
          <a:p>
            <a:pPr>
              <a:lnSpc>
                <a:spcPct val="170000"/>
              </a:lnSpc>
              <a:spcAft>
                <a:spcPts val="600"/>
              </a:spcAft>
            </a:pPr>
            <a:r>
              <a:rPr lang="tr-TR" sz="2400" dirty="0"/>
              <a:t>Çözüm  </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63856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Resim 5" descr="metin, küçük resim, ekran görüntüsü içeren bir resim&#10;&#10;Açıklama otomatik olarak oluşturuldu">
            <a:extLst>
              <a:ext uri="{FF2B5EF4-FFF2-40B4-BE49-F238E27FC236}">
                <a16:creationId xmlns:a16="http://schemas.microsoft.com/office/drawing/2014/main" id="{278A77ED-717C-4F1F-9D73-EFAB4926B726}"/>
              </a:ext>
            </a:extLst>
          </p:cNvPr>
          <p:cNvPicPr>
            <a:picLocks noChangeAspect="1"/>
          </p:cNvPicPr>
          <p:nvPr/>
        </p:nvPicPr>
        <p:blipFill>
          <a:blip r:embed="rId2"/>
          <a:stretch>
            <a:fillRect/>
          </a:stretch>
        </p:blipFill>
        <p:spPr>
          <a:xfrm>
            <a:off x="659914" y="713676"/>
            <a:ext cx="10872172" cy="293912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4" name="Metin kutusu 3">
            <a:extLst>
              <a:ext uri="{FF2B5EF4-FFF2-40B4-BE49-F238E27FC236}">
                <a16:creationId xmlns:a16="http://schemas.microsoft.com/office/drawing/2014/main" id="{ED06C655-AB2F-4FB1-A3E4-D6815BCAF993}"/>
              </a:ext>
            </a:extLst>
          </p:cNvPr>
          <p:cNvSpPr txBox="1"/>
          <p:nvPr/>
        </p:nvSpPr>
        <p:spPr>
          <a:xfrm>
            <a:off x="3154017" y="4454944"/>
            <a:ext cx="8160027" cy="1396267"/>
          </a:xfrm>
          <a:prstGeom prst="rect">
            <a:avLst/>
          </a:prstGeom>
        </p:spPr>
        <p:txBody>
          <a:bodyPr vert="horz" lIns="91440" tIns="45720" rIns="91440" bIns="45720" rtlCol="0">
            <a:normAutofit fontScale="92500"/>
          </a:bodyPr>
          <a:lstStyle/>
          <a:p>
            <a:pPr marL="57150" indent="-285750">
              <a:lnSpc>
                <a:spcPct val="150000"/>
              </a:lnSpc>
              <a:spcAft>
                <a:spcPts val="600"/>
              </a:spcAft>
              <a:buFont typeface="Wingdings" panose="05000000000000000000" pitchFamily="2" charset="2"/>
              <a:buChar char="Ø"/>
            </a:pPr>
            <a:r>
              <a:rPr lang="en-US" sz="2400" dirty="0">
                <a:effectLst/>
              </a:rPr>
              <a:t>Bir </a:t>
            </a:r>
            <a:r>
              <a:rPr lang="en-US" sz="2400" dirty="0" err="1">
                <a:effectLst/>
              </a:rPr>
              <a:t>maddenin</a:t>
            </a:r>
            <a:r>
              <a:rPr lang="en-US" sz="2400" dirty="0">
                <a:effectLst/>
              </a:rPr>
              <a:t> </a:t>
            </a:r>
            <a:r>
              <a:rPr lang="en-US" sz="2400" dirty="0" err="1">
                <a:effectLst/>
              </a:rPr>
              <a:t>tanecik</a:t>
            </a:r>
            <a:r>
              <a:rPr lang="en-US" sz="2400" dirty="0">
                <a:effectLst/>
              </a:rPr>
              <a:t> (</a:t>
            </a:r>
            <a:r>
              <a:rPr lang="en-US" sz="2400" dirty="0" err="1">
                <a:effectLst/>
              </a:rPr>
              <a:t>iç</a:t>
            </a:r>
            <a:r>
              <a:rPr lang="en-US" sz="2400" dirty="0">
                <a:effectLst/>
              </a:rPr>
              <a:t>) </a:t>
            </a:r>
            <a:r>
              <a:rPr lang="en-US" sz="2400" dirty="0" err="1">
                <a:effectLst/>
              </a:rPr>
              <a:t>yapısı</a:t>
            </a:r>
            <a:r>
              <a:rPr lang="en-US" sz="2400" dirty="0">
                <a:effectLst/>
              </a:rPr>
              <a:t> </a:t>
            </a:r>
            <a:r>
              <a:rPr lang="en-US" sz="2400" dirty="0" err="1">
                <a:effectLst/>
              </a:rPr>
              <a:t>değişmeden</a:t>
            </a:r>
            <a:r>
              <a:rPr lang="en-US" sz="2400" dirty="0">
                <a:effectLst/>
              </a:rPr>
              <a:t> </a:t>
            </a:r>
            <a:r>
              <a:rPr lang="en-US" sz="2400" dirty="0" err="1">
                <a:effectLst/>
              </a:rPr>
              <a:t>sadece</a:t>
            </a:r>
            <a:r>
              <a:rPr lang="en-US" sz="2400" dirty="0">
                <a:effectLst/>
              </a:rPr>
              <a:t> </a:t>
            </a:r>
            <a:r>
              <a:rPr lang="en-US" sz="2400" dirty="0" err="1">
                <a:effectLst/>
              </a:rPr>
              <a:t>dış</a:t>
            </a:r>
            <a:r>
              <a:rPr lang="en-US" sz="2400" dirty="0">
                <a:effectLst/>
              </a:rPr>
              <a:t> </a:t>
            </a:r>
            <a:r>
              <a:rPr lang="en-US" sz="2400" dirty="0" err="1">
                <a:effectLst/>
              </a:rPr>
              <a:t>görünümünde</a:t>
            </a:r>
            <a:r>
              <a:rPr lang="en-US" sz="2400" dirty="0">
                <a:effectLst/>
              </a:rPr>
              <a:t> meydana gelen </a:t>
            </a:r>
            <a:r>
              <a:rPr lang="en-US" sz="2400" dirty="0" err="1">
                <a:effectLst/>
              </a:rPr>
              <a:t>değişimlere</a:t>
            </a:r>
            <a:r>
              <a:rPr lang="en-US" sz="2400" dirty="0">
                <a:effectLst/>
              </a:rPr>
              <a:t> </a:t>
            </a:r>
            <a:r>
              <a:rPr lang="en-US" sz="2400" b="1" dirty="0" err="1">
                <a:effectLst/>
              </a:rPr>
              <a:t>fiziksel</a:t>
            </a:r>
            <a:r>
              <a:rPr lang="en-US" sz="2400" b="1" dirty="0">
                <a:effectLst/>
              </a:rPr>
              <a:t> </a:t>
            </a:r>
            <a:r>
              <a:rPr lang="en-US" sz="2400" b="1" dirty="0" err="1">
                <a:effectLst/>
              </a:rPr>
              <a:t>değişim</a:t>
            </a:r>
            <a:r>
              <a:rPr lang="en-US" sz="2400" b="1" dirty="0">
                <a:effectLst/>
              </a:rPr>
              <a:t> </a:t>
            </a:r>
            <a:r>
              <a:rPr lang="en-US" sz="2400" dirty="0">
                <a:effectLst/>
              </a:rPr>
              <a:t>denir.</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412835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5126736" cy="40688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501384" y="675861"/>
            <a:ext cx="5129784" cy="5218912"/>
          </a:xfrm>
          <a:prstGeom prst="rect">
            <a:avLst/>
          </a:prstGeom>
        </p:spPr>
        <p:txBody>
          <a:bodyPr vert="horz" lIns="91440" tIns="45720" rIns="91440" bIns="45720" rtlCol="0">
            <a:normAutofit/>
          </a:bodyPr>
          <a:lstStyle/>
          <a:p>
            <a:pPr>
              <a:lnSpc>
                <a:spcPct val="170000"/>
              </a:lnSpc>
              <a:spcAft>
                <a:spcPts val="600"/>
              </a:spcAft>
            </a:pPr>
            <a:r>
              <a:rPr lang="tr-TR" sz="2400" dirty="0"/>
              <a:t>3. Tepkimenin denklemini yazınız</a:t>
            </a:r>
          </a:p>
          <a:p>
            <a:pPr>
              <a:lnSpc>
                <a:spcPct val="170000"/>
              </a:lnSpc>
              <a:spcAft>
                <a:spcPts val="600"/>
              </a:spcAft>
            </a:pPr>
            <a:r>
              <a:rPr lang="tr-TR" sz="2400" dirty="0"/>
              <a:t>Çözüm  </a:t>
            </a:r>
          </a:p>
          <a:p>
            <a:pPr>
              <a:lnSpc>
                <a:spcPct val="170000"/>
              </a:lnSpc>
              <a:spcAft>
                <a:spcPts val="600"/>
              </a:spcAft>
            </a:pPr>
            <a:r>
              <a:rPr lang="tr-TR" sz="7200" dirty="0"/>
              <a:t>B + C </a:t>
            </a:r>
            <a:r>
              <a:rPr lang="tr-TR" sz="7200" dirty="0">
                <a:sym typeface="Wingdings" panose="05000000000000000000" pitchFamily="2" charset="2"/>
              </a:rPr>
              <a:t> A</a:t>
            </a:r>
            <a:endParaRPr lang="en-US" sz="7200" dirty="0"/>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3" name="Sol Ayraç 2">
            <a:extLst>
              <a:ext uri="{FF2B5EF4-FFF2-40B4-BE49-F238E27FC236}">
                <a16:creationId xmlns:a16="http://schemas.microsoft.com/office/drawing/2014/main" id="{80E87C4D-EF43-4A39-B5A1-E231B716545D}"/>
              </a:ext>
            </a:extLst>
          </p:cNvPr>
          <p:cNvSpPr/>
          <p:nvPr/>
        </p:nvSpPr>
        <p:spPr>
          <a:xfrm rot="16200000">
            <a:off x="7285981" y="3204309"/>
            <a:ext cx="466542" cy="160623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Sol Ayraç 8">
            <a:extLst>
              <a:ext uri="{FF2B5EF4-FFF2-40B4-BE49-F238E27FC236}">
                <a16:creationId xmlns:a16="http://schemas.microsoft.com/office/drawing/2014/main" id="{59729FF2-69C3-448E-87BC-C455528D7B2E}"/>
              </a:ext>
            </a:extLst>
          </p:cNvPr>
          <p:cNvSpPr/>
          <p:nvPr/>
        </p:nvSpPr>
        <p:spPr>
          <a:xfrm rot="16200000">
            <a:off x="9873467" y="3525674"/>
            <a:ext cx="466542" cy="963499"/>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Metin kutusu 5">
            <a:extLst>
              <a:ext uri="{FF2B5EF4-FFF2-40B4-BE49-F238E27FC236}">
                <a16:creationId xmlns:a16="http://schemas.microsoft.com/office/drawing/2014/main" id="{1C48A0C0-A525-4268-AF47-9B6506C4A520}"/>
              </a:ext>
            </a:extLst>
          </p:cNvPr>
          <p:cNvSpPr txBox="1"/>
          <p:nvPr/>
        </p:nvSpPr>
        <p:spPr>
          <a:xfrm>
            <a:off x="6964452" y="4513736"/>
            <a:ext cx="1127232" cy="369332"/>
          </a:xfrm>
          <a:prstGeom prst="rect">
            <a:avLst/>
          </a:prstGeom>
          <a:noFill/>
        </p:spPr>
        <p:txBody>
          <a:bodyPr wrap="none" rtlCol="0">
            <a:spAutoFit/>
          </a:bodyPr>
          <a:lstStyle/>
          <a:p>
            <a:r>
              <a:rPr lang="tr-TR" b="1" dirty="0"/>
              <a:t>GİRENLER</a:t>
            </a:r>
          </a:p>
        </p:txBody>
      </p:sp>
      <p:sp>
        <p:nvSpPr>
          <p:cNvPr id="11" name="Metin kutusu 10">
            <a:extLst>
              <a:ext uri="{FF2B5EF4-FFF2-40B4-BE49-F238E27FC236}">
                <a16:creationId xmlns:a16="http://schemas.microsoft.com/office/drawing/2014/main" id="{CADDEC4B-3F98-4992-8DA3-5C0B8F4B6930}"/>
              </a:ext>
            </a:extLst>
          </p:cNvPr>
          <p:cNvSpPr txBox="1"/>
          <p:nvPr/>
        </p:nvSpPr>
        <p:spPr>
          <a:xfrm>
            <a:off x="9552740" y="4513736"/>
            <a:ext cx="1107996" cy="369332"/>
          </a:xfrm>
          <a:prstGeom prst="rect">
            <a:avLst/>
          </a:prstGeom>
          <a:noFill/>
        </p:spPr>
        <p:txBody>
          <a:bodyPr wrap="none" rtlCol="0">
            <a:spAutoFit/>
          </a:bodyPr>
          <a:lstStyle/>
          <a:p>
            <a:r>
              <a:rPr lang="tr-TR" b="1" dirty="0"/>
              <a:t>ÜRÜNLER</a:t>
            </a:r>
          </a:p>
        </p:txBody>
      </p:sp>
    </p:spTree>
    <p:extLst>
      <p:ext uri="{BB962C8B-B14F-4D97-AF65-F5344CB8AC3E}">
        <p14:creationId xmlns:p14="http://schemas.microsoft.com/office/powerpoint/2010/main" val="353939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5126736" cy="406883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501384" y="675860"/>
            <a:ext cx="5129784" cy="5724939"/>
          </a:xfrm>
          <a:prstGeom prst="rect">
            <a:avLst/>
          </a:prstGeom>
        </p:spPr>
        <p:txBody>
          <a:bodyPr vert="horz" lIns="91440" tIns="45720" rIns="91440" bIns="45720" rtlCol="0">
            <a:normAutofit/>
          </a:bodyPr>
          <a:lstStyle/>
          <a:p>
            <a:pPr>
              <a:lnSpc>
                <a:spcPct val="170000"/>
              </a:lnSpc>
              <a:spcAft>
                <a:spcPts val="600"/>
              </a:spcAft>
            </a:pPr>
            <a:r>
              <a:rPr lang="tr-TR" sz="2400" dirty="0"/>
              <a:t>4. </a:t>
            </a:r>
            <a:r>
              <a:rPr lang="en-US" sz="2400" dirty="0" err="1"/>
              <a:t>Tepkime</a:t>
            </a:r>
            <a:r>
              <a:rPr lang="en-US" sz="2400" dirty="0"/>
              <a:t> de </a:t>
            </a:r>
            <a:r>
              <a:rPr lang="en-US" sz="2400" dirty="0" err="1"/>
              <a:t>hangi</a:t>
            </a:r>
            <a:r>
              <a:rPr lang="en-US" sz="2400" dirty="0"/>
              <a:t> </a:t>
            </a:r>
            <a:r>
              <a:rPr lang="en-US" sz="2400" dirty="0" err="1"/>
              <a:t>maddelerden</a:t>
            </a:r>
            <a:r>
              <a:rPr lang="en-US" sz="2400" dirty="0"/>
              <a:t> </a:t>
            </a:r>
            <a:r>
              <a:rPr lang="en-US" sz="2400" dirty="0" err="1"/>
              <a:t>başlangıçta</a:t>
            </a:r>
            <a:r>
              <a:rPr lang="en-US" sz="2400" dirty="0"/>
              <a:t> </a:t>
            </a:r>
            <a:r>
              <a:rPr lang="en-US" sz="2400" dirty="0" err="1"/>
              <a:t>kaçar</a:t>
            </a:r>
            <a:r>
              <a:rPr lang="en-US" sz="2400" dirty="0"/>
              <a:t> gram vardır? </a:t>
            </a:r>
            <a:endParaRPr lang="tr-TR" sz="2400" dirty="0"/>
          </a:p>
          <a:p>
            <a:pPr>
              <a:lnSpc>
                <a:spcPct val="170000"/>
              </a:lnSpc>
              <a:spcAft>
                <a:spcPts val="600"/>
              </a:spcAft>
            </a:pPr>
            <a:r>
              <a:rPr lang="tr-TR" sz="2400" dirty="0"/>
              <a:t>Çözüm:  </a:t>
            </a:r>
          </a:p>
          <a:p>
            <a:pPr>
              <a:lnSpc>
                <a:spcPct val="170000"/>
              </a:lnSpc>
              <a:spcAft>
                <a:spcPts val="600"/>
              </a:spcAft>
            </a:pPr>
            <a:r>
              <a:rPr lang="tr-TR" sz="7200" dirty="0"/>
              <a:t>B + C </a:t>
            </a:r>
            <a:r>
              <a:rPr lang="tr-TR" sz="7200" dirty="0">
                <a:sym typeface="Wingdings" panose="05000000000000000000" pitchFamily="2" charset="2"/>
              </a:rPr>
              <a:t> A</a:t>
            </a:r>
          </a:p>
          <a:p>
            <a:pPr>
              <a:lnSpc>
                <a:spcPct val="170000"/>
              </a:lnSpc>
              <a:spcAft>
                <a:spcPts val="600"/>
              </a:spcAft>
            </a:pPr>
            <a:r>
              <a:rPr lang="tr-TR" dirty="0">
                <a:sym typeface="Wingdings" panose="05000000000000000000" pitchFamily="2" charset="2"/>
              </a:rPr>
              <a:t>B = 40 gram </a:t>
            </a:r>
          </a:p>
          <a:p>
            <a:pPr>
              <a:lnSpc>
                <a:spcPct val="170000"/>
              </a:lnSpc>
              <a:spcAft>
                <a:spcPts val="600"/>
              </a:spcAft>
            </a:pPr>
            <a:r>
              <a:rPr lang="tr-TR" dirty="0">
                <a:sym typeface="Wingdings" panose="05000000000000000000" pitchFamily="2" charset="2"/>
              </a:rPr>
              <a:t>C = 25 gram </a:t>
            </a:r>
          </a:p>
          <a:p>
            <a:pPr>
              <a:lnSpc>
                <a:spcPct val="170000"/>
              </a:lnSpc>
              <a:spcAft>
                <a:spcPts val="600"/>
              </a:spcAft>
            </a:pPr>
            <a:r>
              <a:rPr lang="tr-TR" dirty="0">
                <a:sym typeface="Wingdings" panose="05000000000000000000" pitchFamily="2" charset="2"/>
              </a:rPr>
              <a:t>A = 0 gram vardır </a:t>
            </a:r>
            <a:endParaRPr lang="en-US" dirty="0"/>
          </a:p>
          <a:p>
            <a:pPr>
              <a:lnSpc>
                <a:spcPct val="170000"/>
              </a:lnSpc>
              <a:spcAft>
                <a:spcPts val="600"/>
              </a:spcAft>
            </a:pPr>
            <a:endParaRPr lang="en-US" sz="2400" dirty="0"/>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8331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80">
                                          <p:stCondLst>
                                            <p:cond delay="0"/>
                                          </p:stCondLst>
                                        </p:cTn>
                                        <p:tgtEl>
                                          <p:spTgt spid="5">
                                            <p:txEl>
                                              <p:pRg st="1" end="1"/>
                                            </p:txEl>
                                          </p:spTgt>
                                        </p:tgtEl>
                                      </p:cBhvr>
                                    </p:animEffect>
                                    <p:anim calcmode="lin" valueType="num">
                                      <p:cBhvr>
                                        <p:cTn id="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1" end="1"/>
                                            </p:txEl>
                                          </p:spTgt>
                                        </p:tgtEl>
                                      </p:cBhvr>
                                      <p:to x="100000" y="60000"/>
                                    </p:animScale>
                                    <p:animScale>
                                      <p:cBhvr>
                                        <p:cTn id="14" dur="166" decel="50000">
                                          <p:stCondLst>
                                            <p:cond delay="676"/>
                                          </p:stCondLst>
                                        </p:cTn>
                                        <p:tgtEl>
                                          <p:spTgt spid="5">
                                            <p:txEl>
                                              <p:pRg st="1" end="1"/>
                                            </p:txEl>
                                          </p:spTgt>
                                        </p:tgtEl>
                                      </p:cBhvr>
                                      <p:to x="100000" y="100000"/>
                                    </p:animScale>
                                    <p:animScale>
                                      <p:cBhvr>
                                        <p:cTn id="15" dur="26">
                                          <p:stCondLst>
                                            <p:cond delay="1312"/>
                                          </p:stCondLst>
                                        </p:cTn>
                                        <p:tgtEl>
                                          <p:spTgt spid="5">
                                            <p:txEl>
                                              <p:pRg st="1" end="1"/>
                                            </p:txEl>
                                          </p:spTgt>
                                        </p:tgtEl>
                                      </p:cBhvr>
                                      <p:to x="100000" y="80000"/>
                                    </p:animScale>
                                    <p:animScale>
                                      <p:cBhvr>
                                        <p:cTn id="16" dur="166" decel="50000">
                                          <p:stCondLst>
                                            <p:cond delay="1338"/>
                                          </p:stCondLst>
                                        </p:cTn>
                                        <p:tgtEl>
                                          <p:spTgt spid="5">
                                            <p:txEl>
                                              <p:pRg st="1" end="1"/>
                                            </p:txEl>
                                          </p:spTgt>
                                        </p:tgtEl>
                                      </p:cBhvr>
                                      <p:to x="100000" y="100000"/>
                                    </p:animScale>
                                    <p:animScale>
                                      <p:cBhvr>
                                        <p:cTn id="17" dur="26">
                                          <p:stCondLst>
                                            <p:cond delay="1642"/>
                                          </p:stCondLst>
                                        </p:cTn>
                                        <p:tgtEl>
                                          <p:spTgt spid="5">
                                            <p:txEl>
                                              <p:pRg st="1" end="1"/>
                                            </p:txEl>
                                          </p:spTgt>
                                        </p:tgtEl>
                                      </p:cBhvr>
                                      <p:to x="100000" y="90000"/>
                                    </p:animScale>
                                    <p:animScale>
                                      <p:cBhvr>
                                        <p:cTn id="18" dur="166" decel="50000">
                                          <p:stCondLst>
                                            <p:cond delay="1668"/>
                                          </p:stCondLst>
                                        </p:cTn>
                                        <p:tgtEl>
                                          <p:spTgt spid="5">
                                            <p:txEl>
                                              <p:pRg st="1" end="1"/>
                                            </p:txEl>
                                          </p:spTgt>
                                        </p:tgtEl>
                                      </p:cBhvr>
                                      <p:to x="100000" y="100000"/>
                                    </p:animScale>
                                    <p:animScale>
                                      <p:cBhvr>
                                        <p:cTn id="19" dur="26">
                                          <p:stCondLst>
                                            <p:cond delay="1808"/>
                                          </p:stCondLst>
                                        </p:cTn>
                                        <p:tgtEl>
                                          <p:spTgt spid="5">
                                            <p:txEl>
                                              <p:pRg st="1" end="1"/>
                                            </p:txEl>
                                          </p:spTgt>
                                        </p:tgtEl>
                                      </p:cBhvr>
                                      <p:to x="100000" y="95000"/>
                                    </p:animScale>
                                    <p:animScale>
                                      <p:cBhvr>
                                        <p:cTn id="20" dur="166" decel="50000">
                                          <p:stCondLst>
                                            <p:cond delay="1834"/>
                                          </p:stCondLst>
                                        </p:cTn>
                                        <p:tgtEl>
                                          <p:spTgt spid="5">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80">
                                          <p:stCondLst>
                                            <p:cond delay="0"/>
                                          </p:stCondLst>
                                        </p:cTn>
                                        <p:tgtEl>
                                          <p:spTgt spid="5">
                                            <p:txEl>
                                              <p:pRg st="2" end="2"/>
                                            </p:txEl>
                                          </p:spTgt>
                                        </p:tgtEl>
                                      </p:cBhvr>
                                    </p:animEffect>
                                    <p:anim calcmode="lin" valueType="num">
                                      <p:cBhvr>
                                        <p:cTn id="2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2" end="2"/>
                                            </p:txEl>
                                          </p:spTgt>
                                        </p:tgtEl>
                                      </p:cBhvr>
                                      <p:to x="100000" y="60000"/>
                                    </p:animScale>
                                    <p:animScale>
                                      <p:cBhvr>
                                        <p:cTn id="30" dur="166" decel="50000">
                                          <p:stCondLst>
                                            <p:cond delay="676"/>
                                          </p:stCondLst>
                                        </p:cTn>
                                        <p:tgtEl>
                                          <p:spTgt spid="5">
                                            <p:txEl>
                                              <p:pRg st="2" end="2"/>
                                            </p:txEl>
                                          </p:spTgt>
                                        </p:tgtEl>
                                      </p:cBhvr>
                                      <p:to x="100000" y="100000"/>
                                    </p:animScale>
                                    <p:animScale>
                                      <p:cBhvr>
                                        <p:cTn id="31" dur="26">
                                          <p:stCondLst>
                                            <p:cond delay="1312"/>
                                          </p:stCondLst>
                                        </p:cTn>
                                        <p:tgtEl>
                                          <p:spTgt spid="5">
                                            <p:txEl>
                                              <p:pRg st="2" end="2"/>
                                            </p:txEl>
                                          </p:spTgt>
                                        </p:tgtEl>
                                      </p:cBhvr>
                                      <p:to x="100000" y="80000"/>
                                    </p:animScale>
                                    <p:animScale>
                                      <p:cBhvr>
                                        <p:cTn id="32" dur="166" decel="50000">
                                          <p:stCondLst>
                                            <p:cond delay="1338"/>
                                          </p:stCondLst>
                                        </p:cTn>
                                        <p:tgtEl>
                                          <p:spTgt spid="5">
                                            <p:txEl>
                                              <p:pRg st="2" end="2"/>
                                            </p:txEl>
                                          </p:spTgt>
                                        </p:tgtEl>
                                      </p:cBhvr>
                                      <p:to x="100000" y="100000"/>
                                    </p:animScale>
                                    <p:animScale>
                                      <p:cBhvr>
                                        <p:cTn id="33" dur="26">
                                          <p:stCondLst>
                                            <p:cond delay="1642"/>
                                          </p:stCondLst>
                                        </p:cTn>
                                        <p:tgtEl>
                                          <p:spTgt spid="5">
                                            <p:txEl>
                                              <p:pRg st="2" end="2"/>
                                            </p:txEl>
                                          </p:spTgt>
                                        </p:tgtEl>
                                      </p:cBhvr>
                                      <p:to x="100000" y="90000"/>
                                    </p:animScale>
                                    <p:animScale>
                                      <p:cBhvr>
                                        <p:cTn id="34" dur="166" decel="50000">
                                          <p:stCondLst>
                                            <p:cond delay="1668"/>
                                          </p:stCondLst>
                                        </p:cTn>
                                        <p:tgtEl>
                                          <p:spTgt spid="5">
                                            <p:txEl>
                                              <p:pRg st="2" end="2"/>
                                            </p:txEl>
                                          </p:spTgt>
                                        </p:tgtEl>
                                      </p:cBhvr>
                                      <p:to x="100000" y="100000"/>
                                    </p:animScale>
                                    <p:animScale>
                                      <p:cBhvr>
                                        <p:cTn id="35" dur="26">
                                          <p:stCondLst>
                                            <p:cond delay="1808"/>
                                          </p:stCondLst>
                                        </p:cTn>
                                        <p:tgtEl>
                                          <p:spTgt spid="5">
                                            <p:txEl>
                                              <p:pRg st="2" end="2"/>
                                            </p:txEl>
                                          </p:spTgt>
                                        </p:tgtEl>
                                      </p:cBhvr>
                                      <p:to x="100000" y="95000"/>
                                    </p:animScale>
                                    <p:animScale>
                                      <p:cBhvr>
                                        <p:cTn id="36" dur="166" decel="50000">
                                          <p:stCondLst>
                                            <p:cond delay="1834"/>
                                          </p:stCondLst>
                                        </p:cTn>
                                        <p:tgtEl>
                                          <p:spTgt spid="5">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80">
                                          <p:stCondLst>
                                            <p:cond delay="0"/>
                                          </p:stCondLst>
                                        </p:cTn>
                                        <p:tgtEl>
                                          <p:spTgt spid="5">
                                            <p:txEl>
                                              <p:pRg st="3" end="3"/>
                                            </p:txEl>
                                          </p:spTgt>
                                        </p:tgtEl>
                                      </p:cBhvr>
                                    </p:animEffect>
                                    <p:anim calcmode="lin" valueType="num">
                                      <p:cBhvr>
                                        <p:cTn id="4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3" end="3"/>
                                            </p:txEl>
                                          </p:spTgt>
                                        </p:tgtEl>
                                      </p:cBhvr>
                                      <p:to x="100000" y="60000"/>
                                    </p:animScale>
                                    <p:animScale>
                                      <p:cBhvr>
                                        <p:cTn id="46" dur="166" decel="50000">
                                          <p:stCondLst>
                                            <p:cond delay="676"/>
                                          </p:stCondLst>
                                        </p:cTn>
                                        <p:tgtEl>
                                          <p:spTgt spid="5">
                                            <p:txEl>
                                              <p:pRg st="3" end="3"/>
                                            </p:txEl>
                                          </p:spTgt>
                                        </p:tgtEl>
                                      </p:cBhvr>
                                      <p:to x="100000" y="100000"/>
                                    </p:animScale>
                                    <p:animScale>
                                      <p:cBhvr>
                                        <p:cTn id="47" dur="26">
                                          <p:stCondLst>
                                            <p:cond delay="1312"/>
                                          </p:stCondLst>
                                        </p:cTn>
                                        <p:tgtEl>
                                          <p:spTgt spid="5">
                                            <p:txEl>
                                              <p:pRg st="3" end="3"/>
                                            </p:txEl>
                                          </p:spTgt>
                                        </p:tgtEl>
                                      </p:cBhvr>
                                      <p:to x="100000" y="80000"/>
                                    </p:animScale>
                                    <p:animScale>
                                      <p:cBhvr>
                                        <p:cTn id="48" dur="166" decel="50000">
                                          <p:stCondLst>
                                            <p:cond delay="1338"/>
                                          </p:stCondLst>
                                        </p:cTn>
                                        <p:tgtEl>
                                          <p:spTgt spid="5">
                                            <p:txEl>
                                              <p:pRg st="3" end="3"/>
                                            </p:txEl>
                                          </p:spTgt>
                                        </p:tgtEl>
                                      </p:cBhvr>
                                      <p:to x="100000" y="100000"/>
                                    </p:animScale>
                                    <p:animScale>
                                      <p:cBhvr>
                                        <p:cTn id="49" dur="26">
                                          <p:stCondLst>
                                            <p:cond delay="1642"/>
                                          </p:stCondLst>
                                        </p:cTn>
                                        <p:tgtEl>
                                          <p:spTgt spid="5">
                                            <p:txEl>
                                              <p:pRg st="3" end="3"/>
                                            </p:txEl>
                                          </p:spTgt>
                                        </p:tgtEl>
                                      </p:cBhvr>
                                      <p:to x="100000" y="90000"/>
                                    </p:animScale>
                                    <p:animScale>
                                      <p:cBhvr>
                                        <p:cTn id="50" dur="166" decel="50000">
                                          <p:stCondLst>
                                            <p:cond delay="1668"/>
                                          </p:stCondLst>
                                        </p:cTn>
                                        <p:tgtEl>
                                          <p:spTgt spid="5">
                                            <p:txEl>
                                              <p:pRg st="3" end="3"/>
                                            </p:txEl>
                                          </p:spTgt>
                                        </p:tgtEl>
                                      </p:cBhvr>
                                      <p:to x="100000" y="100000"/>
                                    </p:animScale>
                                    <p:animScale>
                                      <p:cBhvr>
                                        <p:cTn id="51" dur="26">
                                          <p:stCondLst>
                                            <p:cond delay="1808"/>
                                          </p:stCondLst>
                                        </p:cTn>
                                        <p:tgtEl>
                                          <p:spTgt spid="5">
                                            <p:txEl>
                                              <p:pRg st="3" end="3"/>
                                            </p:txEl>
                                          </p:spTgt>
                                        </p:tgtEl>
                                      </p:cBhvr>
                                      <p:to x="100000" y="95000"/>
                                    </p:animScale>
                                    <p:animScale>
                                      <p:cBhvr>
                                        <p:cTn id="52" dur="166" decel="50000">
                                          <p:stCondLst>
                                            <p:cond delay="1834"/>
                                          </p:stCondLst>
                                        </p:cTn>
                                        <p:tgtEl>
                                          <p:spTgt spid="5">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wipe(down)">
                                      <p:cBhvr>
                                        <p:cTn id="55" dur="580">
                                          <p:stCondLst>
                                            <p:cond delay="0"/>
                                          </p:stCondLst>
                                        </p:cTn>
                                        <p:tgtEl>
                                          <p:spTgt spid="5">
                                            <p:txEl>
                                              <p:pRg st="4" end="4"/>
                                            </p:txEl>
                                          </p:spTgt>
                                        </p:tgtEl>
                                      </p:cBhvr>
                                    </p:animEffect>
                                    <p:anim calcmode="lin" valueType="num">
                                      <p:cBhvr>
                                        <p:cTn id="5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xEl>
                                              <p:pRg st="4" end="4"/>
                                            </p:txEl>
                                          </p:spTgt>
                                        </p:tgtEl>
                                      </p:cBhvr>
                                      <p:to x="100000" y="60000"/>
                                    </p:animScale>
                                    <p:animScale>
                                      <p:cBhvr>
                                        <p:cTn id="62" dur="166" decel="50000">
                                          <p:stCondLst>
                                            <p:cond delay="676"/>
                                          </p:stCondLst>
                                        </p:cTn>
                                        <p:tgtEl>
                                          <p:spTgt spid="5">
                                            <p:txEl>
                                              <p:pRg st="4" end="4"/>
                                            </p:txEl>
                                          </p:spTgt>
                                        </p:tgtEl>
                                      </p:cBhvr>
                                      <p:to x="100000" y="100000"/>
                                    </p:animScale>
                                    <p:animScale>
                                      <p:cBhvr>
                                        <p:cTn id="63" dur="26">
                                          <p:stCondLst>
                                            <p:cond delay="1312"/>
                                          </p:stCondLst>
                                        </p:cTn>
                                        <p:tgtEl>
                                          <p:spTgt spid="5">
                                            <p:txEl>
                                              <p:pRg st="4" end="4"/>
                                            </p:txEl>
                                          </p:spTgt>
                                        </p:tgtEl>
                                      </p:cBhvr>
                                      <p:to x="100000" y="80000"/>
                                    </p:animScale>
                                    <p:animScale>
                                      <p:cBhvr>
                                        <p:cTn id="64" dur="166" decel="50000">
                                          <p:stCondLst>
                                            <p:cond delay="1338"/>
                                          </p:stCondLst>
                                        </p:cTn>
                                        <p:tgtEl>
                                          <p:spTgt spid="5">
                                            <p:txEl>
                                              <p:pRg st="4" end="4"/>
                                            </p:txEl>
                                          </p:spTgt>
                                        </p:tgtEl>
                                      </p:cBhvr>
                                      <p:to x="100000" y="100000"/>
                                    </p:animScale>
                                    <p:animScale>
                                      <p:cBhvr>
                                        <p:cTn id="65" dur="26">
                                          <p:stCondLst>
                                            <p:cond delay="1642"/>
                                          </p:stCondLst>
                                        </p:cTn>
                                        <p:tgtEl>
                                          <p:spTgt spid="5">
                                            <p:txEl>
                                              <p:pRg st="4" end="4"/>
                                            </p:txEl>
                                          </p:spTgt>
                                        </p:tgtEl>
                                      </p:cBhvr>
                                      <p:to x="100000" y="90000"/>
                                    </p:animScale>
                                    <p:animScale>
                                      <p:cBhvr>
                                        <p:cTn id="66" dur="166" decel="50000">
                                          <p:stCondLst>
                                            <p:cond delay="1668"/>
                                          </p:stCondLst>
                                        </p:cTn>
                                        <p:tgtEl>
                                          <p:spTgt spid="5">
                                            <p:txEl>
                                              <p:pRg st="4" end="4"/>
                                            </p:txEl>
                                          </p:spTgt>
                                        </p:tgtEl>
                                      </p:cBhvr>
                                      <p:to x="100000" y="100000"/>
                                    </p:animScale>
                                    <p:animScale>
                                      <p:cBhvr>
                                        <p:cTn id="67" dur="26">
                                          <p:stCondLst>
                                            <p:cond delay="1808"/>
                                          </p:stCondLst>
                                        </p:cTn>
                                        <p:tgtEl>
                                          <p:spTgt spid="5">
                                            <p:txEl>
                                              <p:pRg st="4" end="4"/>
                                            </p:txEl>
                                          </p:spTgt>
                                        </p:tgtEl>
                                      </p:cBhvr>
                                      <p:to x="100000" y="95000"/>
                                    </p:animScale>
                                    <p:animScale>
                                      <p:cBhvr>
                                        <p:cTn id="68" dur="166" decel="50000">
                                          <p:stCondLst>
                                            <p:cond delay="1834"/>
                                          </p:stCondLst>
                                        </p:cTn>
                                        <p:tgtEl>
                                          <p:spTgt spid="5">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wipe(down)">
                                      <p:cBhvr>
                                        <p:cTn id="71" dur="580">
                                          <p:stCondLst>
                                            <p:cond delay="0"/>
                                          </p:stCondLst>
                                        </p:cTn>
                                        <p:tgtEl>
                                          <p:spTgt spid="5">
                                            <p:txEl>
                                              <p:pRg st="5" end="5"/>
                                            </p:txEl>
                                          </p:spTgt>
                                        </p:tgtEl>
                                      </p:cBhvr>
                                    </p:animEffect>
                                    <p:anim calcmode="lin" valueType="num">
                                      <p:cBhvr>
                                        <p:cTn id="7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xEl>
                                              <p:pRg st="5" end="5"/>
                                            </p:txEl>
                                          </p:spTgt>
                                        </p:tgtEl>
                                      </p:cBhvr>
                                      <p:to x="100000" y="60000"/>
                                    </p:animScale>
                                    <p:animScale>
                                      <p:cBhvr>
                                        <p:cTn id="78" dur="166" decel="50000">
                                          <p:stCondLst>
                                            <p:cond delay="676"/>
                                          </p:stCondLst>
                                        </p:cTn>
                                        <p:tgtEl>
                                          <p:spTgt spid="5">
                                            <p:txEl>
                                              <p:pRg st="5" end="5"/>
                                            </p:txEl>
                                          </p:spTgt>
                                        </p:tgtEl>
                                      </p:cBhvr>
                                      <p:to x="100000" y="100000"/>
                                    </p:animScale>
                                    <p:animScale>
                                      <p:cBhvr>
                                        <p:cTn id="79" dur="26">
                                          <p:stCondLst>
                                            <p:cond delay="1312"/>
                                          </p:stCondLst>
                                        </p:cTn>
                                        <p:tgtEl>
                                          <p:spTgt spid="5">
                                            <p:txEl>
                                              <p:pRg st="5" end="5"/>
                                            </p:txEl>
                                          </p:spTgt>
                                        </p:tgtEl>
                                      </p:cBhvr>
                                      <p:to x="100000" y="80000"/>
                                    </p:animScale>
                                    <p:animScale>
                                      <p:cBhvr>
                                        <p:cTn id="80" dur="166" decel="50000">
                                          <p:stCondLst>
                                            <p:cond delay="1338"/>
                                          </p:stCondLst>
                                        </p:cTn>
                                        <p:tgtEl>
                                          <p:spTgt spid="5">
                                            <p:txEl>
                                              <p:pRg st="5" end="5"/>
                                            </p:txEl>
                                          </p:spTgt>
                                        </p:tgtEl>
                                      </p:cBhvr>
                                      <p:to x="100000" y="100000"/>
                                    </p:animScale>
                                    <p:animScale>
                                      <p:cBhvr>
                                        <p:cTn id="81" dur="26">
                                          <p:stCondLst>
                                            <p:cond delay="1642"/>
                                          </p:stCondLst>
                                        </p:cTn>
                                        <p:tgtEl>
                                          <p:spTgt spid="5">
                                            <p:txEl>
                                              <p:pRg st="5" end="5"/>
                                            </p:txEl>
                                          </p:spTgt>
                                        </p:tgtEl>
                                      </p:cBhvr>
                                      <p:to x="100000" y="90000"/>
                                    </p:animScale>
                                    <p:animScale>
                                      <p:cBhvr>
                                        <p:cTn id="82" dur="166" decel="50000">
                                          <p:stCondLst>
                                            <p:cond delay="1668"/>
                                          </p:stCondLst>
                                        </p:cTn>
                                        <p:tgtEl>
                                          <p:spTgt spid="5">
                                            <p:txEl>
                                              <p:pRg st="5" end="5"/>
                                            </p:txEl>
                                          </p:spTgt>
                                        </p:tgtEl>
                                      </p:cBhvr>
                                      <p:to x="100000" y="100000"/>
                                    </p:animScale>
                                    <p:animScale>
                                      <p:cBhvr>
                                        <p:cTn id="83" dur="26">
                                          <p:stCondLst>
                                            <p:cond delay="1808"/>
                                          </p:stCondLst>
                                        </p:cTn>
                                        <p:tgtEl>
                                          <p:spTgt spid="5">
                                            <p:txEl>
                                              <p:pRg st="5" end="5"/>
                                            </p:txEl>
                                          </p:spTgt>
                                        </p:tgtEl>
                                      </p:cBhvr>
                                      <p:to x="100000" y="95000"/>
                                    </p:animScale>
                                    <p:animScale>
                                      <p:cBhvr>
                                        <p:cTn id="84"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3602728" cy="285930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130424" y="51425"/>
            <a:ext cx="5687568" cy="6016486"/>
          </a:xfrm>
          <a:prstGeom prst="rect">
            <a:avLst/>
          </a:prstGeom>
        </p:spPr>
        <p:txBody>
          <a:bodyPr vert="horz" lIns="91440" tIns="45720" rIns="91440" bIns="45720" rtlCol="0">
            <a:normAutofit/>
          </a:bodyPr>
          <a:lstStyle/>
          <a:p>
            <a:pPr>
              <a:lnSpc>
                <a:spcPct val="170000"/>
              </a:lnSpc>
              <a:spcAft>
                <a:spcPts val="600"/>
              </a:spcAft>
            </a:pPr>
            <a:r>
              <a:rPr lang="tr-TR" sz="2400" dirty="0"/>
              <a:t>5.</a:t>
            </a:r>
            <a:r>
              <a:rPr lang="en-US" sz="2400" dirty="0" err="1"/>
              <a:t>Tepkimede</a:t>
            </a:r>
            <a:r>
              <a:rPr lang="en-US" sz="2400" dirty="0"/>
              <a:t> </a:t>
            </a:r>
            <a:r>
              <a:rPr lang="en-US" sz="2400" dirty="0" err="1"/>
              <a:t>kaç</a:t>
            </a:r>
            <a:r>
              <a:rPr lang="en-US" sz="2400" dirty="0"/>
              <a:t> gram </a:t>
            </a:r>
            <a:r>
              <a:rPr lang="en-US" sz="2400" dirty="0" err="1"/>
              <a:t>kullanılmıştır</a:t>
            </a:r>
            <a:r>
              <a:rPr lang="tr-TR" sz="2400" dirty="0"/>
              <a:t>?</a:t>
            </a:r>
          </a:p>
          <a:p>
            <a:pPr>
              <a:lnSpc>
                <a:spcPct val="170000"/>
              </a:lnSpc>
              <a:spcAft>
                <a:spcPts val="600"/>
              </a:spcAft>
            </a:pPr>
            <a:r>
              <a:rPr lang="tr-TR" sz="2400" dirty="0"/>
              <a:t>Çözüm : </a:t>
            </a:r>
            <a:r>
              <a:rPr lang="tr-TR" dirty="0"/>
              <a:t>grafikte gördüklerimizi tepkimeye başlamadan önce ve tepkime sonrasında olanları yazdığımızda tepkime sırasında kullanılan kısımları bulabiliriz .</a:t>
            </a:r>
          </a:p>
          <a:p>
            <a:pPr>
              <a:lnSpc>
                <a:spcPct val="170000"/>
              </a:lnSpc>
              <a:spcAft>
                <a:spcPts val="600"/>
              </a:spcAft>
            </a:pPr>
            <a:r>
              <a:rPr lang="tr-TR" sz="2400" dirty="0"/>
              <a:t> B       +          C </a:t>
            </a:r>
            <a:r>
              <a:rPr lang="tr-TR" sz="2400" dirty="0">
                <a:sym typeface="Wingdings" panose="05000000000000000000" pitchFamily="2" charset="2"/>
              </a:rPr>
              <a:t>            A      tepkimesinde 40                  25               0</a:t>
            </a:r>
            <a:endParaRPr lang="tr-TR" sz="2400" dirty="0"/>
          </a:p>
          <a:p>
            <a:pPr>
              <a:lnSpc>
                <a:spcPct val="170000"/>
              </a:lnSpc>
              <a:spcAft>
                <a:spcPts val="600"/>
              </a:spcAft>
            </a:pPr>
            <a:r>
              <a:rPr lang="tr-TR" sz="2400" b="1" dirty="0">
                <a:solidFill>
                  <a:srgbClr val="FF0000"/>
                </a:solidFill>
              </a:rPr>
              <a:t>-20               -25             </a:t>
            </a:r>
          </a:p>
          <a:p>
            <a:pPr>
              <a:lnSpc>
                <a:spcPct val="170000"/>
              </a:lnSpc>
              <a:spcAft>
                <a:spcPts val="600"/>
              </a:spcAft>
            </a:pPr>
            <a:r>
              <a:rPr lang="tr-TR" sz="2400" dirty="0"/>
              <a:t>20                   0              </a:t>
            </a:r>
            <a:endParaRPr lang="tr-TR" sz="2400" b="1" dirty="0">
              <a:solidFill>
                <a:srgbClr val="FF0000"/>
              </a:solidFill>
            </a:endParaRP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3" name="Metin kutusu 2">
            <a:extLst>
              <a:ext uri="{FF2B5EF4-FFF2-40B4-BE49-F238E27FC236}">
                <a16:creationId xmlns:a16="http://schemas.microsoft.com/office/drawing/2014/main" id="{42515118-A7CE-4C3F-BD8D-26938312BCEE}"/>
              </a:ext>
            </a:extLst>
          </p:cNvPr>
          <p:cNvSpPr txBox="1"/>
          <p:nvPr/>
        </p:nvSpPr>
        <p:spPr>
          <a:xfrm>
            <a:off x="4823172" y="3244334"/>
            <a:ext cx="1435971" cy="369332"/>
          </a:xfrm>
          <a:prstGeom prst="rect">
            <a:avLst/>
          </a:prstGeom>
          <a:noFill/>
        </p:spPr>
        <p:txBody>
          <a:bodyPr wrap="none" rtlCol="0">
            <a:spAutoFit/>
          </a:bodyPr>
          <a:lstStyle/>
          <a:p>
            <a:r>
              <a:rPr lang="tr-TR" b="1" dirty="0"/>
              <a:t>Başlangıçta:  </a:t>
            </a:r>
          </a:p>
        </p:txBody>
      </p:sp>
      <p:sp>
        <p:nvSpPr>
          <p:cNvPr id="9" name="Metin kutusu 8">
            <a:extLst>
              <a:ext uri="{FF2B5EF4-FFF2-40B4-BE49-F238E27FC236}">
                <a16:creationId xmlns:a16="http://schemas.microsoft.com/office/drawing/2014/main" id="{3A1E8161-04EE-40A1-B3C4-887BF40F4573}"/>
              </a:ext>
            </a:extLst>
          </p:cNvPr>
          <p:cNvSpPr txBox="1"/>
          <p:nvPr/>
        </p:nvSpPr>
        <p:spPr>
          <a:xfrm>
            <a:off x="4142185" y="3991498"/>
            <a:ext cx="2003112" cy="369332"/>
          </a:xfrm>
          <a:prstGeom prst="rect">
            <a:avLst/>
          </a:prstGeom>
          <a:noFill/>
        </p:spPr>
        <p:txBody>
          <a:bodyPr wrap="none" rtlCol="0">
            <a:spAutoFit/>
          </a:bodyPr>
          <a:lstStyle/>
          <a:p>
            <a:r>
              <a:rPr lang="tr-TR" b="1" dirty="0"/>
              <a:t>Tepkime sırasında :</a:t>
            </a:r>
          </a:p>
        </p:txBody>
      </p:sp>
      <p:sp>
        <p:nvSpPr>
          <p:cNvPr id="10" name="Metin kutusu 9">
            <a:extLst>
              <a:ext uri="{FF2B5EF4-FFF2-40B4-BE49-F238E27FC236}">
                <a16:creationId xmlns:a16="http://schemas.microsoft.com/office/drawing/2014/main" id="{983437AA-6F84-41CB-AF4A-45C07D1E90FE}"/>
              </a:ext>
            </a:extLst>
          </p:cNvPr>
          <p:cNvSpPr txBox="1"/>
          <p:nvPr/>
        </p:nvSpPr>
        <p:spPr>
          <a:xfrm>
            <a:off x="4942357" y="4656122"/>
            <a:ext cx="1068882" cy="369332"/>
          </a:xfrm>
          <a:prstGeom prst="rect">
            <a:avLst/>
          </a:prstGeom>
          <a:noFill/>
        </p:spPr>
        <p:txBody>
          <a:bodyPr wrap="none" rtlCol="0">
            <a:spAutoFit/>
          </a:bodyPr>
          <a:lstStyle/>
          <a:p>
            <a:r>
              <a:rPr lang="tr-TR" b="1" dirty="0"/>
              <a:t>Sonuçta :</a:t>
            </a:r>
          </a:p>
        </p:txBody>
      </p:sp>
      <p:sp>
        <p:nvSpPr>
          <p:cNvPr id="11" name="Metin kutusu 10">
            <a:extLst>
              <a:ext uri="{FF2B5EF4-FFF2-40B4-BE49-F238E27FC236}">
                <a16:creationId xmlns:a16="http://schemas.microsoft.com/office/drawing/2014/main" id="{00D4367E-07A2-4908-90CA-F69AEB2DD1A2}"/>
              </a:ext>
            </a:extLst>
          </p:cNvPr>
          <p:cNvSpPr txBox="1"/>
          <p:nvPr/>
        </p:nvSpPr>
        <p:spPr>
          <a:xfrm>
            <a:off x="9641517" y="3783051"/>
            <a:ext cx="2576756" cy="1569660"/>
          </a:xfrm>
          <a:prstGeom prst="rect">
            <a:avLst/>
          </a:prstGeom>
          <a:noFill/>
        </p:spPr>
        <p:txBody>
          <a:bodyPr wrap="square" rtlCol="0">
            <a:spAutoFit/>
          </a:bodyPr>
          <a:lstStyle/>
          <a:p>
            <a:r>
              <a:rPr lang="tr-TR" sz="1600" b="1" dirty="0"/>
              <a:t>Tepkimede sonuçta B maddesinden 20 gram elde kaldığı için 40-20 = 20 gram kullanılmıştır</a:t>
            </a:r>
          </a:p>
          <a:p>
            <a:r>
              <a:rPr lang="tr-TR" sz="1600" b="1" dirty="0"/>
              <a:t>C maddesi tamamen bittiği için 25 gram kullanılmıştır</a:t>
            </a:r>
          </a:p>
        </p:txBody>
      </p:sp>
    </p:spTree>
    <p:extLst>
      <p:ext uri="{BB962C8B-B14F-4D97-AF65-F5344CB8AC3E}">
        <p14:creationId xmlns:p14="http://schemas.microsoft.com/office/powerpoint/2010/main" val="20908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3602728" cy="285930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871E703-7455-49B3-8E97-B9830A216BD4}"/>
              </a:ext>
            </a:extLst>
          </p:cNvPr>
          <p:cNvSpPr txBox="1"/>
          <p:nvPr/>
        </p:nvSpPr>
        <p:spPr>
          <a:xfrm>
            <a:off x="6130424" y="51425"/>
            <a:ext cx="5687568" cy="6016486"/>
          </a:xfrm>
          <a:prstGeom prst="rect">
            <a:avLst/>
          </a:prstGeom>
        </p:spPr>
        <p:txBody>
          <a:bodyPr vert="horz" lIns="91440" tIns="45720" rIns="91440" bIns="45720" rtlCol="0">
            <a:normAutofit/>
          </a:bodyPr>
          <a:lstStyle/>
          <a:p>
            <a:pPr>
              <a:lnSpc>
                <a:spcPct val="170000"/>
              </a:lnSpc>
              <a:spcAft>
                <a:spcPts val="600"/>
              </a:spcAft>
            </a:pPr>
            <a:r>
              <a:rPr lang="tr-TR" sz="2000" dirty="0"/>
              <a:t>6.</a:t>
            </a:r>
            <a:r>
              <a:rPr lang="en-US" sz="2000" dirty="0" err="1"/>
              <a:t>Tepkimede</a:t>
            </a:r>
            <a:r>
              <a:rPr lang="en-US" sz="2000" dirty="0"/>
              <a:t> </a:t>
            </a:r>
            <a:r>
              <a:rPr lang="en-US" sz="2000" dirty="0" err="1"/>
              <a:t>artan</a:t>
            </a:r>
            <a:r>
              <a:rPr lang="en-US" sz="2000" dirty="0"/>
              <a:t> </a:t>
            </a:r>
            <a:r>
              <a:rPr lang="en-US" sz="2000" dirty="0" err="1"/>
              <a:t>madde</a:t>
            </a:r>
            <a:r>
              <a:rPr lang="en-US" sz="2000" dirty="0"/>
              <a:t> var </a:t>
            </a:r>
            <a:r>
              <a:rPr lang="en-US" sz="2000" dirty="0" err="1"/>
              <a:t>mıdır</a:t>
            </a:r>
            <a:r>
              <a:rPr lang="en-US" sz="2000" dirty="0"/>
              <a:t>?</a:t>
            </a:r>
          </a:p>
          <a:p>
            <a:pPr>
              <a:lnSpc>
                <a:spcPct val="170000"/>
              </a:lnSpc>
              <a:spcAft>
                <a:spcPts val="600"/>
              </a:spcAft>
            </a:pPr>
            <a:r>
              <a:rPr lang="tr-TR" sz="2000" dirty="0"/>
              <a:t>7.</a:t>
            </a:r>
            <a:r>
              <a:rPr lang="en-US" sz="2000" dirty="0" err="1"/>
              <a:t>Tepkime</a:t>
            </a:r>
            <a:r>
              <a:rPr lang="en-US" sz="2000" dirty="0"/>
              <a:t> </a:t>
            </a:r>
            <a:r>
              <a:rPr lang="en-US" sz="2000" dirty="0" err="1"/>
              <a:t>sonucunda</a:t>
            </a:r>
            <a:r>
              <a:rPr lang="en-US" sz="2000" dirty="0"/>
              <a:t> </a:t>
            </a:r>
            <a:r>
              <a:rPr lang="en-US" sz="2000" dirty="0" err="1"/>
              <a:t>maddelerin</a:t>
            </a:r>
            <a:r>
              <a:rPr lang="en-US" sz="2000" dirty="0"/>
              <a:t> </a:t>
            </a:r>
            <a:r>
              <a:rPr lang="en-US" sz="2000" dirty="0" err="1"/>
              <a:t>toplam</a:t>
            </a:r>
            <a:r>
              <a:rPr lang="en-US" sz="2000" dirty="0"/>
              <a:t> </a:t>
            </a:r>
            <a:r>
              <a:rPr lang="en-US" sz="2000" dirty="0" err="1"/>
              <a:t>kütlesi</a:t>
            </a:r>
            <a:r>
              <a:rPr lang="en-US" sz="2000" dirty="0"/>
              <a:t> </a:t>
            </a:r>
            <a:r>
              <a:rPr lang="en-US" sz="2000" dirty="0" err="1"/>
              <a:t>kaç</a:t>
            </a:r>
            <a:r>
              <a:rPr lang="en-US" sz="2000" dirty="0"/>
              <a:t> </a:t>
            </a:r>
            <a:r>
              <a:rPr lang="en-US" sz="2000" dirty="0" err="1"/>
              <a:t>gramdır</a:t>
            </a:r>
            <a:r>
              <a:rPr lang="en-US" sz="2000" dirty="0"/>
              <a:t>? </a:t>
            </a:r>
          </a:p>
          <a:p>
            <a:pPr>
              <a:lnSpc>
                <a:spcPct val="170000"/>
              </a:lnSpc>
              <a:spcAft>
                <a:spcPts val="600"/>
              </a:spcAft>
            </a:pPr>
            <a:r>
              <a:rPr lang="tr-TR" sz="2000" dirty="0"/>
              <a:t>8.</a:t>
            </a:r>
            <a:r>
              <a:rPr lang="en-US" sz="2000" dirty="0"/>
              <a:t>A </a:t>
            </a:r>
            <a:r>
              <a:rPr lang="en-US" sz="2000" dirty="0" err="1"/>
              <a:t>maddesinin</a:t>
            </a:r>
            <a:r>
              <a:rPr lang="en-US" sz="2000" dirty="0"/>
              <a:t> </a:t>
            </a:r>
            <a:r>
              <a:rPr lang="en-US" sz="2000" dirty="0" err="1"/>
              <a:t>kütlesi</a:t>
            </a:r>
            <a:r>
              <a:rPr lang="en-US" sz="2000" dirty="0"/>
              <a:t> </a:t>
            </a:r>
            <a:r>
              <a:rPr lang="en-US" sz="2000" dirty="0" err="1"/>
              <a:t>kaç</a:t>
            </a:r>
            <a:r>
              <a:rPr lang="en-US" sz="2000" dirty="0"/>
              <a:t> </a:t>
            </a:r>
            <a:r>
              <a:rPr lang="en-US" sz="2000" dirty="0" err="1"/>
              <a:t>gramdır</a:t>
            </a:r>
            <a:r>
              <a:rPr lang="en-US" sz="2000" dirty="0"/>
              <a:t>?</a:t>
            </a:r>
            <a:endParaRPr lang="tr-TR" sz="2000" dirty="0"/>
          </a:p>
          <a:p>
            <a:pPr>
              <a:lnSpc>
                <a:spcPct val="170000"/>
              </a:lnSpc>
              <a:spcAft>
                <a:spcPts val="600"/>
              </a:spcAft>
            </a:pPr>
            <a:r>
              <a:rPr lang="tr-TR" sz="2000" dirty="0"/>
              <a:t> </a:t>
            </a:r>
            <a:r>
              <a:rPr lang="tr-TR" sz="2400" dirty="0"/>
              <a:t>B       +          C </a:t>
            </a:r>
            <a:r>
              <a:rPr lang="tr-TR" sz="2400" dirty="0">
                <a:sym typeface="Wingdings" panose="05000000000000000000" pitchFamily="2" charset="2"/>
              </a:rPr>
              <a:t>            A      tepkimesinde 40                  25               0</a:t>
            </a:r>
            <a:endParaRPr lang="tr-TR" sz="2400" dirty="0"/>
          </a:p>
          <a:p>
            <a:pPr>
              <a:lnSpc>
                <a:spcPct val="170000"/>
              </a:lnSpc>
              <a:spcAft>
                <a:spcPts val="600"/>
              </a:spcAft>
            </a:pPr>
            <a:r>
              <a:rPr lang="tr-TR" sz="2400" b="1" dirty="0">
                <a:solidFill>
                  <a:srgbClr val="FF0000"/>
                </a:solidFill>
              </a:rPr>
              <a:t>-20               -25             +45</a:t>
            </a:r>
          </a:p>
          <a:p>
            <a:pPr>
              <a:lnSpc>
                <a:spcPct val="170000"/>
              </a:lnSpc>
              <a:spcAft>
                <a:spcPts val="600"/>
              </a:spcAft>
            </a:pPr>
            <a:r>
              <a:rPr lang="tr-TR" sz="2400" dirty="0"/>
              <a:t>20                   0              </a:t>
            </a:r>
            <a:r>
              <a:rPr lang="tr-TR" sz="2400" b="1" dirty="0">
                <a:solidFill>
                  <a:srgbClr val="FF0000"/>
                </a:solidFill>
              </a:rPr>
              <a:t>+45</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3" name="Metin kutusu 2">
            <a:extLst>
              <a:ext uri="{FF2B5EF4-FFF2-40B4-BE49-F238E27FC236}">
                <a16:creationId xmlns:a16="http://schemas.microsoft.com/office/drawing/2014/main" id="{42515118-A7CE-4C3F-BD8D-26938312BCEE}"/>
              </a:ext>
            </a:extLst>
          </p:cNvPr>
          <p:cNvSpPr txBox="1"/>
          <p:nvPr/>
        </p:nvSpPr>
        <p:spPr>
          <a:xfrm>
            <a:off x="4823172" y="3244334"/>
            <a:ext cx="1435971" cy="369332"/>
          </a:xfrm>
          <a:prstGeom prst="rect">
            <a:avLst/>
          </a:prstGeom>
          <a:noFill/>
        </p:spPr>
        <p:txBody>
          <a:bodyPr wrap="none" rtlCol="0">
            <a:spAutoFit/>
          </a:bodyPr>
          <a:lstStyle/>
          <a:p>
            <a:r>
              <a:rPr lang="tr-TR" b="1" dirty="0"/>
              <a:t>Başlangıçta:  </a:t>
            </a:r>
          </a:p>
        </p:txBody>
      </p:sp>
      <p:sp>
        <p:nvSpPr>
          <p:cNvPr id="9" name="Metin kutusu 8">
            <a:extLst>
              <a:ext uri="{FF2B5EF4-FFF2-40B4-BE49-F238E27FC236}">
                <a16:creationId xmlns:a16="http://schemas.microsoft.com/office/drawing/2014/main" id="{3A1E8161-04EE-40A1-B3C4-887BF40F4573}"/>
              </a:ext>
            </a:extLst>
          </p:cNvPr>
          <p:cNvSpPr txBox="1"/>
          <p:nvPr/>
        </p:nvSpPr>
        <p:spPr>
          <a:xfrm>
            <a:off x="4142185" y="3991498"/>
            <a:ext cx="2003112" cy="369332"/>
          </a:xfrm>
          <a:prstGeom prst="rect">
            <a:avLst/>
          </a:prstGeom>
          <a:noFill/>
        </p:spPr>
        <p:txBody>
          <a:bodyPr wrap="none" rtlCol="0">
            <a:spAutoFit/>
          </a:bodyPr>
          <a:lstStyle/>
          <a:p>
            <a:r>
              <a:rPr lang="tr-TR" b="1" dirty="0"/>
              <a:t>Tepkime sırasında :</a:t>
            </a:r>
          </a:p>
        </p:txBody>
      </p:sp>
      <p:sp>
        <p:nvSpPr>
          <p:cNvPr id="10" name="Metin kutusu 9">
            <a:extLst>
              <a:ext uri="{FF2B5EF4-FFF2-40B4-BE49-F238E27FC236}">
                <a16:creationId xmlns:a16="http://schemas.microsoft.com/office/drawing/2014/main" id="{983437AA-6F84-41CB-AF4A-45C07D1E90FE}"/>
              </a:ext>
            </a:extLst>
          </p:cNvPr>
          <p:cNvSpPr txBox="1"/>
          <p:nvPr/>
        </p:nvSpPr>
        <p:spPr>
          <a:xfrm>
            <a:off x="4942357" y="4656122"/>
            <a:ext cx="1068882" cy="369332"/>
          </a:xfrm>
          <a:prstGeom prst="rect">
            <a:avLst/>
          </a:prstGeom>
          <a:noFill/>
        </p:spPr>
        <p:txBody>
          <a:bodyPr wrap="none" rtlCol="0">
            <a:spAutoFit/>
          </a:bodyPr>
          <a:lstStyle/>
          <a:p>
            <a:r>
              <a:rPr lang="tr-TR" b="1" dirty="0"/>
              <a:t>Sonuçta :</a:t>
            </a:r>
          </a:p>
        </p:txBody>
      </p:sp>
      <p:sp>
        <p:nvSpPr>
          <p:cNvPr id="11" name="Metin kutusu 10">
            <a:extLst>
              <a:ext uri="{FF2B5EF4-FFF2-40B4-BE49-F238E27FC236}">
                <a16:creationId xmlns:a16="http://schemas.microsoft.com/office/drawing/2014/main" id="{00D4367E-07A2-4908-90CA-F69AEB2DD1A2}"/>
              </a:ext>
            </a:extLst>
          </p:cNvPr>
          <p:cNvSpPr txBox="1"/>
          <p:nvPr/>
        </p:nvSpPr>
        <p:spPr>
          <a:xfrm>
            <a:off x="675861" y="5016574"/>
            <a:ext cx="8652268" cy="400110"/>
          </a:xfrm>
          <a:prstGeom prst="rect">
            <a:avLst/>
          </a:prstGeom>
          <a:noFill/>
        </p:spPr>
        <p:txBody>
          <a:bodyPr wrap="square" rtlCol="0">
            <a:spAutoFit/>
          </a:bodyPr>
          <a:lstStyle/>
          <a:p>
            <a:r>
              <a:rPr lang="tr-TR" sz="2000" b="1" dirty="0"/>
              <a:t>Tepkimede B maddesinden 20 gram artmıştır</a:t>
            </a:r>
          </a:p>
        </p:txBody>
      </p:sp>
      <p:sp>
        <p:nvSpPr>
          <p:cNvPr id="12" name="Metin kutusu 11">
            <a:extLst>
              <a:ext uri="{FF2B5EF4-FFF2-40B4-BE49-F238E27FC236}">
                <a16:creationId xmlns:a16="http://schemas.microsoft.com/office/drawing/2014/main" id="{FB33F7E1-6D5F-4621-9192-5F09A04FD5B0}"/>
              </a:ext>
            </a:extLst>
          </p:cNvPr>
          <p:cNvSpPr txBox="1"/>
          <p:nvPr/>
        </p:nvSpPr>
        <p:spPr>
          <a:xfrm>
            <a:off x="675861" y="5407803"/>
            <a:ext cx="9673981" cy="923330"/>
          </a:xfrm>
          <a:prstGeom prst="rect">
            <a:avLst/>
          </a:prstGeom>
          <a:noFill/>
        </p:spPr>
        <p:txBody>
          <a:bodyPr wrap="square">
            <a:spAutoFit/>
          </a:bodyPr>
          <a:lstStyle/>
          <a:p>
            <a:r>
              <a:rPr lang="tr-TR" sz="1800" b="1" dirty="0"/>
              <a:t>Toplam kütle tepkime sonucunda B maddesinden 20 gram kalmış ve A maddesinden 45 ram oluştuğuna göre tepkime sonucunda toplam kütle </a:t>
            </a:r>
          </a:p>
          <a:p>
            <a:r>
              <a:rPr lang="tr-TR" sz="1800" b="1" dirty="0"/>
              <a:t>45 + 20 = 65 gramdır </a:t>
            </a:r>
          </a:p>
        </p:txBody>
      </p:sp>
      <p:sp>
        <p:nvSpPr>
          <p:cNvPr id="13" name="Metin kutusu 12">
            <a:extLst>
              <a:ext uri="{FF2B5EF4-FFF2-40B4-BE49-F238E27FC236}">
                <a16:creationId xmlns:a16="http://schemas.microsoft.com/office/drawing/2014/main" id="{BED78250-65D1-4BE5-8DF2-DC7D520A446E}"/>
              </a:ext>
            </a:extLst>
          </p:cNvPr>
          <p:cNvSpPr txBox="1"/>
          <p:nvPr/>
        </p:nvSpPr>
        <p:spPr>
          <a:xfrm>
            <a:off x="675861" y="6278284"/>
            <a:ext cx="6096000" cy="369332"/>
          </a:xfrm>
          <a:prstGeom prst="rect">
            <a:avLst/>
          </a:prstGeom>
          <a:noFill/>
        </p:spPr>
        <p:txBody>
          <a:bodyPr wrap="square">
            <a:spAutoFit/>
          </a:bodyPr>
          <a:lstStyle/>
          <a:p>
            <a:r>
              <a:rPr lang="tr-TR" sz="1800" b="1" dirty="0"/>
              <a:t>A maddesini kütlesi 45 gramdır</a:t>
            </a:r>
          </a:p>
        </p:txBody>
      </p:sp>
    </p:spTree>
    <p:extLst>
      <p:ext uri="{BB962C8B-B14F-4D97-AF65-F5344CB8AC3E}">
        <p14:creationId xmlns:p14="http://schemas.microsoft.com/office/powerpoint/2010/main" val="25252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1000"/>
                                        <p:tgtEl>
                                          <p:spTgt spid="12">
                                            <p:txEl>
                                              <p:pRg st="1" end="1"/>
                                            </p:txEl>
                                          </p:spTgt>
                                        </p:tgtEl>
                                      </p:cBhvr>
                                    </p:animEffect>
                                    <p:anim calcmode="lin" valueType="num">
                                      <p:cBhvr>
                                        <p:cTn id="2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1000"/>
                                        <p:tgtEl>
                                          <p:spTgt spid="13">
                                            <p:txEl>
                                              <p:pRg st="0" end="0"/>
                                            </p:txEl>
                                          </p:spTgt>
                                        </p:tgtEl>
                                      </p:cBhvr>
                                    </p:animEffect>
                                    <p:anim calcmode="lin" valueType="num">
                                      <p:cBhvr>
                                        <p:cTn id="3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6" descr="8.Sınıf Kimyasal Tepkimeler Çalışma Kağıdı">
            <a:extLst>
              <a:ext uri="{FF2B5EF4-FFF2-40B4-BE49-F238E27FC236}">
                <a16:creationId xmlns:a16="http://schemas.microsoft.com/office/drawing/2014/main" id="{D527A018-2CCE-42B4-9D34-0689FECD2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316856"/>
            <a:ext cx="5126736" cy="406883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9" name="Metin kutusu 8">
            <a:extLst>
              <a:ext uri="{FF2B5EF4-FFF2-40B4-BE49-F238E27FC236}">
                <a16:creationId xmlns:a16="http://schemas.microsoft.com/office/drawing/2014/main" id="{0065F89B-06DF-4374-9867-149AE26E9DD0}"/>
              </a:ext>
            </a:extLst>
          </p:cNvPr>
          <p:cNvSpPr txBox="1"/>
          <p:nvPr/>
        </p:nvSpPr>
        <p:spPr>
          <a:xfrm>
            <a:off x="6374601" y="1989561"/>
            <a:ext cx="4690964" cy="2251065"/>
          </a:xfrm>
          <a:prstGeom prst="rect">
            <a:avLst/>
          </a:prstGeom>
          <a:noFill/>
        </p:spPr>
        <p:txBody>
          <a:bodyPr wrap="square">
            <a:spAutoFit/>
          </a:bodyPr>
          <a:lstStyle/>
          <a:p>
            <a:pPr>
              <a:lnSpc>
                <a:spcPct val="150000"/>
              </a:lnSpc>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 Bir tepkimede, tepkimeye giren maddelerin tamamı kullanılırsa </a:t>
            </a:r>
            <a:r>
              <a:rPr lang="tr-TR" sz="24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artansız</a:t>
            </a:r>
            <a:r>
              <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tepkime</a:t>
            </a: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 bir kısmı kullanılırsa </a:t>
            </a:r>
            <a:r>
              <a:rPr lang="tr-TR" sz="24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artanlı</a:t>
            </a:r>
            <a:r>
              <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tepkimedir.</a:t>
            </a:r>
          </a:p>
        </p:txBody>
      </p:sp>
    </p:spTree>
    <p:extLst>
      <p:ext uri="{BB962C8B-B14F-4D97-AF65-F5344CB8AC3E}">
        <p14:creationId xmlns:p14="http://schemas.microsoft.com/office/powerpoint/2010/main" val="351569050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9B24718-0460-4360-9B50-D48892B28921}"/>
              </a:ext>
            </a:extLst>
          </p:cNvPr>
          <p:cNvSpPr txBox="1"/>
          <p:nvPr/>
        </p:nvSpPr>
        <p:spPr>
          <a:xfrm>
            <a:off x="3551583" y="6335404"/>
            <a:ext cx="6096000" cy="369332"/>
          </a:xfrm>
          <a:prstGeom prst="rect">
            <a:avLst/>
          </a:prstGeom>
          <a:noFill/>
        </p:spPr>
        <p:txBody>
          <a:bodyPr wrap="square">
            <a:spAutoFit/>
          </a:bodyPr>
          <a:lstStyle/>
          <a:p>
            <a:r>
              <a:rPr lang="tr-TR" b="1" dirty="0">
                <a:hlinkClick r:id="rId3"/>
              </a:rPr>
              <a:t>https://www.youtube.com/watch?v=Dw1O7bjEGi4</a:t>
            </a:r>
            <a:endParaRPr lang="tr-TR" b="1" dirty="0"/>
          </a:p>
        </p:txBody>
      </p:sp>
      <p:pic>
        <p:nvPicPr>
          <p:cNvPr id="4" name="Çevrimiçi Medya 3" title="8.Sınıf 4.Ünite HCI-Çinko tepkimesi ve Kimyasal tepkimelerde kütle korunumu  3D Animasyonu...">
            <a:hlinkClick r:id="" action="ppaction://media"/>
            <a:extLst>
              <a:ext uri="{FF2B5EF4-FFF2-40B4-BE49-F238E27FC236}">
                <a16:creationId xmlns:a16="http://schemas.microsoft.com/office/drawing/2014/main" id="{0C2D96B6-D9BD-4A8E-B430-72E101A4D70C}"/>
              </a:ext>
            </a:extLst>
          </p:cNvPr>
          <p:cNvPicPr>
            <a:picLocks noRot="1" noChangeAspect="1"/>
          </p:cNvPicPr>
          <p:nvPr>
            <a:videoFile r:link="rId1"/>
          </p:nvPr>
        </p:nvPicPr>
        <p:blipFill>
          <a:blip r:embed="rId4"/>
          <a:stretch>
            <a:fillRect/>
          </a:stretch>
        </p:blipFill>
        <p:spPr>
          <a:xfrm>
            <a:off x="1315770" y="763458"/>
            <a:ext cx="9861852" cy="5571946"/>
          </a:xfrm>
          <a:prstGeom prst="rect">
            <a:avLst/>
          </a:prstGeom>
        </p:spPr>
      </p:pic>
      <p:sp>
        <p:nvSpPr>
          <p:cNvPr id="6" name="Metin kutusu 5">
            <a:extLst>
              <a:ext uri="{FF2B5EF4-FFF2-40B4-BE49-F238E27FC236}">
                <a16:creationId xmlns:a16="http://schemas.microsoft.com/office/drawing/2014/main" id="{C1E1B2E6-FE0E-486B-B16D-A42EACFB58FE}"/>
              </a:ext>
            </a:extLst>
          </p:cNvPr>
          <p:cNvSpPr txBox="1"/>
          <p:nvPr/>
        </p:nvSpPr>
        <p:spPr>
          <a:xfrm>
            <a:off x="1014377" y="337930"/>
            <a:ext cx="10163245" cy="369332"/>
          </a:xfrm>
          <a:prstGeom prst="rect">
            <a:avLst/>
          </a:prstGeom>
          <a:noFill/>
        </p:spPr>
        <p:txBody>
          <a:bodyPr wrap="square">
            <a:spAutoFit/>
          </a:bodyPr>
          <a:lstStyle/>
          <a:p>
            <a:pPr algn="l"/>
            <a:r>
              <a:rPr lang="tr-TR" b="0" i="0" dirty="0">
                <a:effectLst/>
                <a:latin typeface="Roboto" panose="02000000000000000000" pitchFamily="2" charset="0"/>
              </a:rPr>
              <a:t>8.Sınıf 4.Ünite HCI-Çinko tepkimesi ve Kimyasal tepkimelerde kütle korunumu 3D Animasyonu</a:t>
            </a:r>
          </a:p>
        </p:txBody>
      </p:sp>
    </p:spTree>
    <p:extLst>
      <p:ext uri="{BB962C8B-B14F-4D97-AF65-F5344CB8AC3E}">
        <p14:creationId xmlns:p14="http://schemas.microsoft.com/office/powerpoint/2010/main" val="405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Atom">
            <a:extLst>
              <a:ext uri="{FF2B5EF4-FFF2-40B4-BE49-F238E27FC236}">
                <a16:creationId xmlns:a16="http://schemas.microsoft.com/office/drawing/2014/main" id="{AB66962E-F2F2-413E-AAB4-0EA7D19CB8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632" y="787907"/>
            <a:ext cx="5126736" cy="5126736"/>
          </a:xfrm>
          <a:prstGeom prst="rect">
            <a:avLst/>
          </a:prstGeom>
        </p:spPr>
      </p:pic>
      <p:sp>
        <p:nvSpPr>
          <p:cNvPr id="4" name="Metin kutusu 3">
            <a:extLst>
              <a:ext uri="{FF2B5EF4-FFF2-40B4-BE49-F238E27FC236}">
                <a16:creationId xmlns:a16="http://schemas.microsoft.com/office/drawing/2014/main" id="{6E24FB58-EBCA-4686-B991-455E0E65D0C6}"/>
              </a:ext>
            </a:extLst>
          </p:cNvPr>
          <p:cNvSpPr txBox="1"/>
          <p:nvPr/>
        </p:nvSpPr>
        <p:spPr>
          <a:xfrm>
            <a:off x="6501384" y="2121763"/>
            <a:ext cx="5129784" cy="3773010"/>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000" dirty="0" err="1">
                <a:sym typeface="Quattrocento Sans"/>
              </a:rPr>
              <a:t>Kimyasal</a:t>
            </a:r>
            <a:r>
              <a:rPr lang="en-US" sz="2000" dirty="0">
                <a:sym typeface="Quattrocento Sans"/>
              </a:rPr>
              <a:t> </a:t>
            </a:r>
            <a:r>
              <a:rPr lang="en-US" sz="2000" dirty="0" err="1">
                <a:sym typeface="Quattrocento Sans"/>
              </a:rPr>
              <a:t>tepkimelerde</a:t>
            </a:r>
            <a:r>
              <a:rPr lang="en-US" sz="2000" dirty="0">
                <a:sym typeface="Quattrocento Sans"/>
              </a:rPr>
              <a:t> </a:t>
            </a:r>
            <a:r>
              <a:rPr lang="en-US" sz="2000" dirty="0" err="1">
                <a:sym typeface="Quattrocento Sans"/>
              </a:rPr>
              <a:t>tepkimeye</a:t>
            </a:r>
            <a:r>
              <a:rPr lang="en-US" sz="2000" dirty="0">
                <a:sym typeface="Quattrocento Sans"/>
              </a:rPr>
              <a:t> </a:t>
            </a:r>
            <a:r>
              <a:rPr lang="en-US" sz="2000" dirty="0" err="1">
                <a:sym typeface="Quattrocento Sans"/>
              </a:rPr>
              <a:t>giren</a:t>
            </a:r>
            <a:r>
              <a:rPr lang="en-US" sz="2000" dirty="0">
                <a:sym typeface="Quattrocento Sans"/>
              </a:rPr>
              <a:t> </a:t>
            </a:r>
            <a:r>
              <a:rPr lang="en-US" sz="2000" dirty="0" err="1">
                <a:sym typeface="Quattrocento Sans"/>
              </a:rPr>
              <a:t>elementlerin</a:t>
            </a:r>
            <a:r>
              <a:rPr lang="en-US" sz="2000" dirty="0">
                <a:sym typeface="Quattrocento Sans"/>
              </a:rPr>
              <a:t> </a:t>
            </a:r>
            <a:r>
              <a:rPr lang="en-US" sz="2000" dirty="0" err="1">
                <a:sym typeface="Quattrocento Sans"/>
              </a:rPr>
              <a:t>toplam</a:t>
            </a:r>
            <a:r>
              <a:rPr lang="en-US" sz="2000" dirty="0">
                <a:sym typeface="Quattrocento Sans"/>
              </a:rPr>
              <a:t> proton, </a:t>
            </a:r>
            <a:r>
              <a:rPr lang="en-US" sz="2000" dirty="0" err="1">
                <a:sym typeface="Quattrocento Sans"/>
              </a:rPr>
              <a:t>elektron</a:t>
            </a:r>
            <a:r>
              <a:rPr lang="en-US" sz="2000" dirty="0">
                <a:sym typeface="Quattrocento Sans"/>
              </a:rPr>
              <a:t> ve </a:t>
            </a:r>
            <a:r>
              <a:rPr lang="en-US" sz="2000" dirty="0" err="1">
                <a:sym typeface="Quattrocento Sans"/>
              </a:rPr>
              <a:t>nötron</a:t>
            </a:r>
            <a:r>
              <a:rPr lang="en-US" sz="2000" dirty="0">
                <a:sym typeface="Quattrocento Sans"/>
              </a:rPr>
              <a:t> </a:t>
            </a:r>
            <a:r>
              <a:rPr lang="en-US" sz="2000" dirty="0" err="1">
                <a:sym typeface="Quattrocento Sans"/>
              </a:rPr>
              <a:t>sayıları</a:t>
            </a:r>
            <a:r>
              <a:rPr lang="en-US" sz="2000" dirty="0">
                <a:sym typeface="Quattrocento Sans"/>
              </a:rPr>
              <a:t> </a:t>
            </a:r>
            <a:r>
              <a:rPr lang="en-US" sz="2000" dirty="0" err="1">
                <a:sym typeface="Quattrocento Sans"/>
              </a:rPr>
              <a:t>tepkime</a:t>
            </a:r>
            <a:r>
              <a:rPr lang="en-US" sz="2000" dirty="0">
                <a:sym typeface="Quattrocento Sans"/>
              </a:rPr>
              <a:t> sonucu oluşan </a:t>
            </a:r>
            <a:r>
              <a:rPr lang="en-US" sz="2000" dirty="0" err="1">
                <a:sym typeface="Quattrocento Sans"/>
              </a:rPr>
              <a:t>toplam</a:t>
            </a:r>
            <a:r>
              <a:rPr lang="en-US" sz="2000" dirty="0">
                <a:sym typeface="Quattrocento Sans"/>
              </a:rPr>
              <a:t> proton, </a:t>
            </a:r>
            <a:r>
              <a:rPr lang="en-US" sz="2000" dirty="0" err="1">
                <a:sym typeface="Quattrocento Sans"/>
              </a:rPr>
              <a:t>elektron</a:t>
            </a:r>
            <a:r>
              <a:rPr lang="en-US" sz="2000" dirty="0">
                <a:sym typeface="Quattrocento Sans"/>
              </a:rPr>
              <a:t> ve </a:t>
            </a:r>
            <a:r>
              <a:rPr lang="en-US" sz="2000" dirty="0" err="1">
                <a:sym typeface="Quattrocento Sans"/>
              </a:rPr>
              <a:t>nötron</a:t>
            </a:r>
            <a:r>
              <a:rPr lang="en-US" sz="2000" dirty="0">
                <a:sym typeface="Quattrocento Sans"/>
              </a:rPr>
              <a:t> </a:t>
            </a:r>
            <a:r>
              <a:rPr lang="en-US" sz="2000" dirty="0" err="1">
                <a:sym typeface="Quattrocento Sans"/>
              </a:rPr>
              <a:t>sayılarıyla</a:t>
            </a:r>
            <a:r>
              <a:rPr lang="en-US" sz="2000" dirty="0">
                <a:sym typeface="Quattrocento Sans"/>
              </a:rPr>
              <a:t> </a:t>
            </a:r>
            <a:r>
              <a:rPr lang="en-US" sz="2000" dirty="0" err="1">
                <a:sym typeface="Quattrocento Sans"/>
              </a:rPr>
              <a:t>aynı</a:t>
            </a:r>
            <a:r>
              <a:rPr lang="en-US" sz="2000" dirty="0">
                <a:sym typeface="Quattrocento Sans"/>
              </a:rPr>
              <a:t> </a:t>
            </a:r>
            <a:r>
              <a:rPr lang="en-US" sz="2000" dirty="0" err="1">
                <a:sym typeface="Quattrocento Sans"/>
              </a:rPr>
              <a:t>olmalıdır</a:t>
            </a:r>
            <a:r>
              <a:rPr lang="en-US" sz="2000" dirty="0">
                <a:sym typeface="Quattrocento Sans"/>
              </a:rPr>
              <a:t>. </a:t>
            </a:r>
            <a:endParaRPr lang="en-US" sz="2000" dirty="0"/>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66468441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1026" name="Picture 2" descr="Fiziksel ve Kimyasal Değişimler - Kimya Budur - Kimyasal Tepkimeler">
            <a:extLst>
              <a:ext uri="{FF2B5EF4-FFF2-40B4-BE49-F238E27FC236}">
                <a16:creationId xmlns:a16="http://schemas.microsoft.com/office/drawing/2014/main" id="{287F9178-2757-4CF2-88D3-17ECFAFB46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9550" y="1202523"/>
            <a:ext cx="9232900" cy="168500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DED0A6FE-E67A-45D6-B9AF-4495AF5F3D1A}"/>
              </a:ext>
            </a:extLst>
          </p:cNvPr>
          <p:cNvSpPr txBox="1"/>
          <p:nvPr/>
        </p:nvSpPr>
        <p:spPr>
          <a:xfrm>
            <a:off x="2018472" y="4923211"/>
            <a:ext cx="8693978" cy="1351423"/>
          </a:xfrm>
          <a:prstGeom prst="rect">
            <a:avLst/>
          </a:prstGeom>
        </p:spPr>
        <p:txBody>
          <a:bodyPr vert="horz" lIns="91440" tIns="45720" rIns="91440" bIns="45720" rtlCol="0">
            <a:normAutofit/>
          </a:bodyPr>
          <a:lstStyle/>
          <a:p>
            <a:pPr marL="285750" lvl="0" indent="-285750">
              <a:lnSpc>
                <a:spcPct val="150000"/>
              </a:lnSpc>
              <a:spcBef>
                <a:spcPts val="0"/>
              </a:spcBef>
              <a:spcAft>
                <a:spcPts val="600"/>
              </a:spcAft>
              <a:buClr>
                <a:schemeClr val="bg1"/>
              </a:buClr>
              <a:buSzPts val="2800"/>
              <a:buFont typeface="Wingdings" panose="05000000000000000000" pitchFamily="2" charset="2"/>
              <a:buChar char="Ø"/>
            </a:pPr>
            <a:r>
              <a:rPr lang="en-US" dirty="0" err="1">
                <a:solidFill>
                  <a:schemeClr val="bg1"/>
                </a:solidFill>
                <a:sym typeface="Quattrocento Sans"/>
              </a:rPr>
              <a:t>Kimyasal</a:t>
            </a:r>
            <a:r>
              <a:rPr lang="en-US" dirty="0">
                <a:solidFill>
                  <a:schemeClr val="bg1"/>
                </a:solidFill>
                <a:sym typeface="Quattrocento Sans"/>
              </a:rPr>
              <a:t> </a:t>
            </a:r>
            <a:r>
              <a:rPr lang="en-US" dirty="0" err="1">
                <a:solidFill>
                  <a:schemeClr val="bg1"/>
                </a:solidFill>
                <a:sym typeface="Quattrocento Sans"/>
              </a:rPr>
              <a:t>tepkimelerde</a:t>
            </a:r>
            <a:r>
              <a:rPr lang="en-US" dirty="0">
                <a:solidFill>
                  <a:schemeClr val="bg1"/>
                </a:solidFill>
                <a:sym typeface="Quattrocento Sans"/>
              </a:rPr>
              <a:t> </a:t>
            </a:r>
            <a:r>
              <a:rPr lang="en-US" dirty="0" err="1">
                <a:solidFill>
                  <a:schemeClr val="bg1"/>
                </a:solidFill>
                <a:sym typeface="Quattrocento Sans"/>
              </a:rPr>
              <a:t>maddelerin</a:t>
            </a:r>
            <a:r>
              <a:rPr lang="en-US" dirty="0">
                <a:solidFill>
                  <a:schemeClr val="bg1"/>
                </a:solidFill>
                <a:sym typeface="Quattrocento Sans"/>
              </a:rPr>
              <a:t> </a:t>
            </a:r>
            <a:r>
              <a:rPr lang="en-US" dirty="0" err="1">
                <a:solidFill>
                  <a:schemeClr val="bg1"/>
                </a:solidFill>
                <a:sym typeface="Quattrocento Sans"/>
              </a:rPr>
              <a:t>fiziksel</a:t>
            </a:r>
            <a:r>
              <a:rPr lang="en-US" dirty="0">
                <a:solidFill>
                  <a:schemeClr val="bg1"/>
                </a:solidFill>
                <a:sym typeface="Quattrocento Sans"/>
              </a:rPr>
              <a:t> </a:t>
            </a:r>
            <a:r>
              <a:rPr lang="en-US" dirty="0" err="1">
                <a:solidFill>
                  <a:schemeClr val="bg1"/>
                </a:solidFill>
                <a:sym typeface="Quattrocento Sans"/>
              </a:rPr>
              <a:t>halleri</a:t>
            </a:r>
            <a:r>
              <a:rPr lang="en-US" dirty="0">
                <a:solidFill>
                  <a:schemeClr val="bg1"/>
                </a:solidFill>
                <a:sym typeface="Quattrocento Sans"/>
              </a:rPr>
              <a:t>, </a:t>
            </a:r>
            <a:r>
              <a:rPr lang="en-US" dirty="0" err="1">
                <a:solidFill>
                  <a:schemeClr val="bg1"/>
                </a:solidFill>
                <a:sym typeface="Quattrocento Sans"/>
              </a:rPr>
              <a:t>hacimleri</a:t>
            </a:r>
            <a:r>
              <a:rPr lang="en-US" dirty="0">
                <a:solidFill>
                  <a:schemeClr val="bg1"/>
                </a:solidFill>
                <a:sym typeface="Quattrocento Sans"/>
              </a:rPr>
              <a:t>, </a:t>
            </a:r>
            <a:r>
              <a:rPr lang="en-US" dirty="0" err="1">
                <a:solidFill>
                  <a:schemeClr val="bg1"/>
                </a:solidFill>
                <a:sym typeface="Quattrocento Sans"/>
              </a:rPr>
              <a:t>molekül</a:t>
            </a:r>
            <a:r>
              <a:rPr lang="en-US" dirty="0">
                <a:solidFill>
                  <a:schemeClr val="bg1"/>
                </a:solidFill>
                <a:sym typeface="Quattrocento Sans"/>
              </a:rPr>
              <a:t> </a:t>
            </a:r>
            <a:r>
              <a:rPr lang="en-US" dirty="0" err="1">
                <a:solidFill>
                  <a:schemeClr val="bg1"/>
                </a:solidFill>
                <a:sym typeface="Quattrocento Sans"/>
              </a:rPr>
              <a:t>sayıları</a:t>
            </a:r>
            <a:r>
              <a:rPr lang="en-US" dirty="0">
                <a:solidFill>
                  <a:schemeClr val="bg1"/>
                </a:solidFill>
                <a:sym typeface="Quattrocento Sans"/>
              </a:rPr>
              <a:t> </a:t>
            </a:r>
            <a:r>
              <a:rPr lang="en-US" dirty="0" err="1">
                <a:solidFill>
                  <a:schemeClr val="bg1"/>
                </a:solidFill>
                <a:sym typeface="Quattrocento Sans"/>
              </a:rPr>
              <a:t>korunmayabilir</a:t>
            </a:r>
            <a:r>
              <a:rPr lang="en-US" dirty="0">
                <a:solidFill>
                  <a:schemeClr val="bg1"/>
                </a:solidFill>
                <a:sym typeface="Quattrocento Sans"/>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76939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Shape 14">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oup 16">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18"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Metin kutusu 3">
            <a:extLst>
              <a:ext uri="{FF2B5EF4-FFF2-40B4-BE49-F238E27FC236}">
                <a16:creationId xmlns:a16="http://schemas.microsoft.com/office/drawing/2014/main" id="{D8F8C291-9459-49EF-BDFA-1EF7DA9AACD5}"/>
              </a:ext>
            </a:extLst>
          </p:cNvPr>
          <p:cNvSpPr txBox="1"/>
          <p:nvPr/>
        </p:nvSpPr>
        <p:spPr>
          <a:xfrm>
            <a:off x="965199" y="2912937"/>
            <a:ext cx="4741917" cy="3093546"/>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v"/>
            </a:pPr>
            <a:r>
              <a:rPr lang="en-US" sz="2400" dirty="0">
                <a:solidFill>
                  <a:schemeClr val="bg1"/>
                </a:solidFill>
                <a:effectLst/>
              </a:rPr>
              <a:t>Bir </a:t>
            </a:r>
            <a:r>
              <a:rPr lang="en-US" sz="2400" dirty="0" err="1">
                <a:solidFill>
                  <a:schemeClr val="bg1"/>
                </a:solidFill>
                <a:effectLst/>
              </a:rPr>
              <a:t>tepkimede</a:t>
            </a:r>
            <a:r>
              <a:rPr lang="en-US" sz="2400" dirty="0">
                <a:solidFill>
                  <a:schemeClr val="bg1"/>
                </a:solidFill>
                <a:effectLst/>
              </a:rPr>
              <a:t>, </a:t>
            </a:r>
            <a:r>
              <a:rPr lang="en-US" sz="2400" b="1" dirty="0" err="1">
                <a:solidFill>
                  <a:srgbClr val="FF0000"/>
                </a:solidFill>
                <a:effectLst/>
              </a:rPr>
              <a:t>gaz</a:t>
            </a:r>
            <a:r>
              <a:rPr lang="en-US" sz="2400" b="1" dirty="0">
                <a:solidFill>
                  <a:srgbClr val="FF0000"/>
                </a:solidFill>
                <a:effectLst/>
              </a:rPr>
              <a:t> </a:t>
            </a:r>
            <a:r>
              <a:rPr lang="en-US" sz="2400" b="1" dirty="0" err="1">
                <a:solidFill>
                  <a:srgbClr val="FF0000"/>
                </a:solidFill>
                <a:effectLst/>
              </a:rPr>
              <a:t>çıkışı</a:t>
            </a:r>
            <a:r>
              <a:rPr lang="en-US" sz="2400" b="1" dirty="0">
                <a:solidFill>
                  <a:srgbClr val="FF0000"/>
                </a:solidFill>
                <a:effectLst/>
              </a:rPr>
              <a:t>, </a:t>
            </a:r>
            <a:r>
              <a:rPr lang="en-US" sz="2400" b="1" dirty="0" err="1">
                <a:solidFill>
                  <a:srgbClr val="FF0000"/>
                </a:solidFill>
                <a:effectLst/>
              </a:rPr>
              <a:t>renk</a:t>
            </a:r>
            <a:r>
              <a:rPr lang="en-US" sz="2400" b="1" dirty="0">
                <a:solidFill>
                  <a:srgbClr val="FF0000"/>
                </a:solidFill>
                <a:effectLst/>
              </a:rPr>
              <a:t> değişimi , koku değişimi ve </a:t>
            </a:r>
            <a:r>
              <a:rPr lang="en-US" sz="2400" b="1" dirty="0" err="1">
                <a:solidFill>
                  <a:srgbClr val="FF0000"/>
                </a:solidFill>
                <a:effectLst/>
              </a:rPr>
              <a:t>ısı</a:t>
            </a:r>
            <a:r>
              <a:rPr lang="en-US" sz="2400" b="1" dirty="0">
                <a:solidFill>
                  <a:srgbClr val="FF0000"/>
                </a:solidFill>
                <a:effectLst/>
              </a:rPr>
              <a:t> </a:t>
            </a:r>
            <a:r>
              <a:rPr lang="en-US" sz="2400" b="1" dirty="0" err="1">
                <a:solidFill>
                  <a:srgbClr val="FF0000"/>
                </a:solidFill>
                <a:effectLst/>
              </a:rPr>
              <a:t>artışı</a:t>
            </a:r>
            <a:r>
              <a:rPr lang="en-US" sz="2400" b="1" dirty="0">
                <a:solidFill>
                  <a:srgbClr val="FF0000"/>
                </a:solidFill>
                <a:effectLst/>
              </a:rPr>
              <a:t> </a:t>
            </a:r>
            <a:r>
              <a:rPr lang="en-US" sz="2400" dirty="0">
                <a:solidFill>
                  <a:schemeClr val="bg1"/>
                </a:solidFill>
                <a:effectLst/>
              </a:rPr>
              <a:t>meydana </a:t>
            </a:r>
            <a:r>
              <a:rPr lang="en-US" sz="2400" dirty="0" err="1">
                <a:solidFill>
                  <a:schemeClr val="bg1"/>
                </a:solidFill>
                <a:effectLst/>
              </a:rPr>
              <a:t>gelmiş</a:t>
            </a:r>
            <a:r>
              <a:rPr lang="en-US" sz="2400" dirty="0">
                <a:solidFill>
                  <a:schemeClr val="bg1"/>
                </a:solidFill>
                <a:effectLst/>
              </a:rPr>
              <a:t> </a:t>
            </a:r>
            <a:r>
              <a:rPr lang="en-US" sz="2400" dirty="0" err="1">
                <a:solidFill>
                  <a:schemeClr val="bg1"/>
                </a:solidFill>
                <a:effectLst/>
              </a:rPr>
              <a:t>ise</a:t>
            </a:r>
            <a:r>
              <a:rPr lang="en-US" sz="2400" dirty="0">
                <a:solidFill>
                  <a:schemeClr val="bg1"/>
                </a:solidFill>
                <a:effectLst/>
              </a:rPr>
              <a:t> o </a:t>
            </a:r>
            <a:r>
              <a:rPr lang="en-US" sz="2400" dirty="0" err="1">
                <a:solidFill>
                  <a:schemeClr val="bg1"/>
                </a:solidFill>
                <a:effectLst/>
              </a:rPr>
              <a:t>tepkime</a:t>
            </a:r>
            <a:r>
              <a:rPr lang="en-US" sz="2400" dirty="0">
                <a:solidFill>
                  <a:schemeClr val="bg1"/>
                </a:solidFill>
                <a:effectLst/>
              </a:rPr>
              <a:t> </a:t>
            </a:r>
            <a:r>
              <a:rPr lang="en-US" sz="2400" dirty="0" err="1">
                <a:solidFill>
                  <a:schemeClr val="bg1"/>
                </a:solidFill>
                <a:effectLst/>
              </a:rPr>
              <a:t>kesinlikle</a:t>
            </a:r>
            <a:r>
              <a:rPr lang="en-US" sz="2400" dirty="0">
                <a:solidFill>
                  <a:schemeClr val="bg1"/>
                </a:solidFill>
                <a:effectLst/>
              </a:rPr>
              <a:t> </a:t>
            </a:r>
            <a:r>
              <a:rPr lang="en-US" sz="2400" dirty="0" err="1">
                <a:solidFill>
                  <a:schemeClr val="bg1"/>
                </a:solidFill>
                <a:effectLst/>
              </a:rPr>
              <a:t>kimyasal</a:t>
            </a:r>
            <a:r>
              <a:rPr lang="en-US" sz="2400" dirty="0">
                <a:solidFill>
                  <a:schemeClr val="bg1"/>
                </a:solidFill>
                <a:effectLst/>
              </a:rPr>
              <a:t> </a:t>
            </a:r>
            <a:r>
              <a:rPr lang="en-US" sz="2400" dirty="0" err="1">
                <a:solidFill>
                  <a:schemeClr val="bg1"/>
                </a:solidFill>
                <a:effectLst/>
              </a:rPr>
              <a:t>tepkimedir</a:t>
            </a:r>
            <a:r>
              <a:rPr lang="en-US" sz="2400" dirty="0">
                <a:solidFill>
                  <a:schemeClr val="bg1"/>
                </a:solidFill>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4108952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D3CCAA4-B904-4C25-A953-4209CCD173FD}"/>
              </a:ext>
            </a:extLst>
          </p:cNvPr>
          <p:cNvSpPr txBox="1"/>
          <p:nvPr/>
        </p:nvSpPr>
        <p:spPr>
          <a:xfrm>
            <a:off x="3604591" y="6163126"/>
            <a:ext cx="6096000" cy="369332"/>
          </a:xfrm>
          <a:prstGeom prst="rect">
            <a:avLst/>
          </a:prstGeom>
          <a:noFill/>
        </p:spPr>
        <p:txBody>
          <a:bodyPr wrap="square">
            <a:spAutoFit/>
          </a:bodyPr>
          <a:lstStyle/>
          <a:p>
            <a:r>
              <a:rPr lang="tr-TR" b="1" dirty="0">
                <a:hlinkClick r:id="rId3"/>
              </a:rPr>
              <a:t>https://www.youtube.com/watch?v=-pWOaibC-xU</a:t>
            </a:r>
            <a:endParaRPr lang="tr-TR" b="1" dirty="0"/>
          </a:p>
        </p:txBody>
      </p:sp>
      <p:pic>
        <p:nvPicPr>
          <p:cNvPr id="4" name="Çevrimiçi Medya 3" title="Kimyasal tepkimeler - Hidroklorik asit ve cinko metali tepkimesi">
            <a:hlinkClick r:id="" action="ppaction://media"/>
            <a:extLst>
              <a:ext uri="{FF2B5EF4-FFF2-40B4-BE49-F238E27FC236}">
                <a16:creationId xmlns:a16="http://schemas.microsoft.com/office/drawing/2014/main" id="{CC7D1B56-DC35-46F6-9CE6-D0344B036043}"/>
              </a:ext>
            </a:extLst>
          </p:cNvPr>
          <p:cNvPicPr>
            <a:picLocks noRot="1" noChangeAspect="1"/>
          </p:cNvPicPr>
          <p:nvPr>
            <a:videoFile r:link="rId1"/>
          </p:nvPr>
        </p:nvPicPr>
        <p:blipFill>
          <a:blip r:embed="rId4"/>
          <a:stretch>
            <a:fillRect/>
          </a:stretch>
        </p:blipFill>
        <p:spPr>
          <a:xfrm>
            <a:off x="2491409" y="455160"/>
            <a:ext cx="7610622" cy="5707966"/>
          </a:xfrm>
          <a:prstGeom prst="rect">
            <a:avLst/>
          </a:prstGeom>
        </p:spPr>
      </p:pic>
      <p:sp>
        <p:nvSpPr>
          <p:cNvPr id="6" name="Metin kutusu 5">
            <a:extLst>
              <a:ext uri="{FF2B5EF4-FFF2-40B4-BE49-F238E27FC236}">
                <a16:creationId xmlns:a16="http://schemas.microsoft.com/office/drawing/2014/main" id="{D598EF40-8399-472E-9A9B-A9F6FD1E1511}"/>
              </a:ext>
            </a:extLst>
          </p:cNvPr>
          <p:cNvSpPr txBox="1"/>
          <p:nvPr/>
        </p:nvSpPr>
        <p:spPr>
          <a:xfrm>
            <a:off x="2810633" y="85828"/>
            <a:ext cx="9010306" cy="369332"/>
          </a:xfrm>
          <a:prstGeom prst="rect">
            <a:avLst/>
          </a:prstGeom>
          <a:noFill/>
        </p:spPr>
        <p:txBody>
          <a:bodyPr wrap="square">
            <a:spAutoFit/>
          </a:bodyPr>
          <a:lstStyle/>
          <a:p>
            <a:pPr algn="l"/>
            <a:r>
              <a:rPr lang="tr-TR" b="0" i="0" dirty="0">
                <a:effectLst/>
                <a:latin typeface="Roboto" panose="02000000000000000000" pitchFamily="2" charset="0"/>
              </a:rPr>
              <a:t>Kimyasal tepkimeler - Hidroklorik asit ve </a:t>
            </a:r>
            <a:r>
              <a:rPr lang="tr-TR" b="0" i="0" dirty="0" err="1">
                <a:effectLst/>
                <a:latin typeface="Roboto" panose="02000000000000000000" pitchFamily="2" charset="0"/>
              </a:rPr>
              <a:t>cinko</a:t>
            </a:r>
            <a:r>
              <a:rPr lang="tr-TR" b="0" i="0" dirty="0">
                <a:effectLst/>
                <a:latin typeface="Roboto" panose="02000000000000000000" pitchFamily="2" charset="0"/>
              </a:rPr>
              <a:t> metali tepkimesi</a:t>
            </a:r>
          </a:p>
        </p:txBody>
      </p:sp>
    </p:spTree>
    <p:extLst>
      <p:ext uri="{BB962C8B-B14F-4D97-AF65-F5344CB8AC3E}">
        <p14:creationId xmlns:p14="http://schemas.microsoft.com/office/powerpoint/2010/main" val="326725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E96E0195-36ED-4004-BE5A-94193EC743C8}"/>
              </a:ext>
            </a:extLst>
          </p:cNvPr>
          <p:cNvSpPr txBox="1"/>
          <p:nvPr/>
        </p:nvSpPr>
        <p:spPr>
          <a:xfrm>
            <a:off x="6739456" y="765296"/>
            <a:ext cx="4328296" cy="3719828"/>
          </a:xfrm>
          <a:prstGeom prst="rect">
            <a:avLst/>
          </a:prstGeom>
        </p:spPr>
        <p:txBody>
          <a:bodyPr vert="horz" lIns="91440" tIns="45720" rIns="91440" bIns="45720" rtlCol="0">
            <a:normAutofit fontScale="92500" lnSpcReduction="20000"/>
          </a:bodyPr>
          <a:lstStyle/>
          <a:p>
            <a:pPr indent="-228600">
              <a:lnSpc>
                <a:spcPct val="150000"/>
              </a:lnSpc>
              <a:spcAft>
                <a:spcPts val="600"/>
              </a:spcAft>
              <a:buFont typeface="Arial" panose="020B0604020202020204" pitchFamily="34" charset="0"/>
              <a:buChar char="•"/>
            </a:pPr>
            <a:r>
              <a:rPr lang="en-US" dirty="0" err="1">
                <a:effectLst/>
              </a:rPr>
              <a:t>Fiziksel</a:t>
            </a:r>
            <a:r>
              <a:rPr lang="en-US" dirty="0">
                <a:effectLst/>
              </a:rPr>
              <a:t> </a:t>
            </a:r>
            <a:r>
              <a:rPr lang="en-US" dirty="0" err="1">
                <a:effectLst/>
              </a:rPr>
              <a:t>değişimle</a:t>
            </a:r>
            <a:r>
              <a:rPr lang="en-US" dirty="0">
                <a:effectLst/>
              </a:rPr>
              <a:t> </a:t>
            </a:r>
            <a:r>
              <a:rPr lang="en-US" dirty="0" err="1">
                <a:effectLst/>
              </a:rPr>
              <a:t>maddeleri</a:t>
            </a:r>
            <a:r>
              <a:rPr lang="en-US" dirty="0">
                <a:effectLst/>
              </a:rPr>
              <a:t> diğer </a:t>
            </a:r>
            <a:r>
              <a:rPr lang="en-US" dirty="0" err="1">
                <a:effectLst/>
              </a:rPr>
              <a:t>maddelerden</a:t>
            </a:r>
            <a:r>
              <a:rPr lang="en-US" dirty="0">
                <a:effectLst/>
              </a:rPr>
              <a:t> </a:t>
            </a:r>
            <a:r>
              <a:rPr lang="en-US" dirty="0" err="1">
                <a:effectLst/>
              </a:rPr>
              <a:t>ayırt</a:t>
            </a:r>
            <a:r>
              <a:rPr lang="en-US" dirty="0">
                <a:effectLst/>
              </a:rPr>
              <a:t> </a:t>
            </a:r>
            <a:r>
              <a:rPr lang="en-US" dirty="0" err="1">
                <a:effectLst/>
              </a:rPr>
              <a:t>eden</a:t>
            </a:r>
            <a:r>
              <a:rPr lang="en-US" dirty="0">
                <a:effectLst/>
              </a:rPr>
              <a:t> koku, tat, </a:t>
            </a:r>
            <a:r>
              <a:rPr lang="en-US" dirty="0" err="1">
                <a:effectLst/>
              </a:rPr>
              <a:t>renk</a:t>
            </a:r>
            <a:r>
              <a:rPr lang="en-US" dirty="0">
                <a:effectLst/>
              </a:rPr>
              <a:t> </a:t>
            </a:r>
            <a:r>
              <a:rPr lang="en-US" dirty="0" err="1">
                <a:effectLst/>
              </a:rPr>
              <a:t>gibi</a:t>
            </a:r>
            <a:r>
              <a:rPr lang="en-US" dirty="0">
                <a:effectLst/>
              </a:rPr>
              <a:t> </a:t>
            </a:r>
            <a:r>
              <a:rPr lang="en-US" dirty="0" err="1">
                <a:effectLst/>
              </a:rPr>
              <a:t>maddenin</a:t>
            </a:r>
            <a:r>
              <a:rPr lang="en-US" dirty="0">
                <a:effectLst/>
              </a:rPr>
              <a:t> </a:t>
            </a:r>
            <a:r>
              <a:rPr lang="en-US" dirty="0" err="1">
                <a:effectLst/>
              </a:rPr>
              <a:t>kimliğini</a:t>
            </a:r>
            <a:r>
              <a:rPr lang="en-US" dirty="0">
                <a:effectLst/>
              </a:rPr>
              <a:t> </a:t>
            </a:r>
            <a:r>
              <a:rPr lang="en-US" dirty="0" err="1">
                <a:effectLst/>
              </a:rPr>
              <a:t>oluşturan</a:t>
            </a:r>
            <a:r>
              <a:rPr lang="en-US" dirty="0">
                <a:effectLst/>
              </a:rPr>
              <a:t> </a:t>
            </a:r>
            <a:r>
              <a:rPr lang="en-US" dirty="0" err="1">
                <a:effectLst/>
              </a:rPr>
              <a:t>özellikler</a:t>
            </a:r>
            <a:r>
              <a:rPr lang="en-US" dirty="0">
                <a:effectLst/>
              </a:rPr>
              <a:t> </a:t>
            </a:r>
            <a:r>
              <a:rPr lang="en-US" dirty="0" err="1">
                <a:effectLst/>
              </a:rPr>
              <a:t>değişmez</a:t>
            </a:r>
            <a:r>
              <a:rPr lang="en-US" dirty="0">
                <a:effectLst/>
              </a:rPr>
              <a:t>.</a:t>
            </a:r>
          </a:p>
          <a:p>
            <a:pPr indent="-228600">
              <a:lnSpc>
                <a:spcPct val="150000"/>
              </a:lnSpc>
              <a:spcAft>
                <a:spcPts val="600"/>
              </a:spcAft>
              <a:buFont typeface="Arial" panose="020B0604020202020204" pitchFamily="34" charset="0"/>
              <a:buChar char="•"/>
            </a:pPr>
            <a:r>
              <a:rPr lang="en-US" dirty="0" err="1">
                <a:effectLst/>
              </a:rPr>
              <a:t>Fiziksel</a:t>
            </a:r>
            <a:r>
              <a:rPr lang="en-US" dirty="0">
                <a:effectLst/>
              </a:rPr>
              <a:t> </a:t>
            </a:r>
            <a:r>
              <a:rPr lang="en-US" dirty="0" err="1">
                <a:effectLst/>
              </a:rPr>
              <a:t>değişimler</a:t>
            </a:r>
            <a:r>
              <a:rPr lang="en-US" dirty="0">
                <a:effectLst/>
              </a:rPr>
              <a:t> </a:t>
            </a:r>
            <a:r>
              <a:rPr lang="en-US" dirty="0" err="1">
                <a:effectLst/>
              </a:rPr>
              <a:t>ile</a:t>
            </a:r>
            <a:r>
              <a:rPr lang="en-US" dirty="0">
                <a:effectLst/>
              </a:rPr>
              <a:t> </a:t>
            </a:r>
            <a:r>
              <a:rPr lang="en-US" dirty="0" err="1">
                <a:effectLst/>
              </a:rPr>
              <a:t>maddenin</a:t>
            </a:r>
            <a:r>
              <a:rPr lang="en-US" dirty="0">
                <a:effectLst/>
              </a:rPr>
              <a:t> </a:t>
            </a:r>
            <a:r>
              <a:rPr lang="en-US" dirty="0" err="1">
                <a:effectLst/>
              </a:rPr>
              <a:t>sadece</a:t>
            </a:r>
            <a:r>
              <a:rPr lang="en-US" dirty="0">
                <a:effectLst/>
              </a:rPr>
              <a:t> </a:t>
            </a:r>
            <a:r>
              <a:rPr lang="en-US" dirty="0" err="1">
                <a:effectLst/>
              </a:rPr>
              <a:t>görünümü</a:t>
            </a:r>
            <a:r>
              <a:rPr lang="en-US" dirty="0">
                <a:effectLst/>
              </a:rPr>
              <a:t>, </a:t>
            </a:r>
            <a:r>
              <a:rPr lang="en-US" dirty="0" err="1">
                <a:effectLst/>
              </a:rPr>
              <a:t>şekli</a:t>
            </a:r>
            <a:r>
              <a:rPr lang="en-US" dirty="0">
                <a:effectLst/>
              </a:rPr>
              <a:t> </a:t>
            </a:r>
            <a:r>
              <a:rPr lang="en-US" dirty="0" err="1">
                <a:effectLst/>
              </a:rPr>
              <a:t>veya</a:t>
            </a:r>
            <a:r>
              <a:rPr lang="en-US" dirty="0">
                <a:effectLst/>
              </a:rPr>
              <a:t> </a:t>
            </a:r>
            <a:r>
              <a:rPr lang="en-US" dirty="0" err="1">
                <a:effectLst/>
              </a:rPr>
              <a:t>hali</a:t>
            </a:r>
            <a:r>
              <a:rPr lang="en-US" dirty="0">
                <a:effectLst/>
              </a:rPr>
              <a:t> değişir.</a:t>
            </a:r>
          </a:p>
          <a:p>
            <a:pPr indent="-228600">
              <a:lnSpc>
                <a:spcPct val="150000"/>
              </a:lnSpc>
              <a:spcAft>
                <a:spcPts val="600"/>
              </a:spcAft>
              <a:buFont typeface="Arial" panose="020B0604020202020204" pitchFamily="34" charset="0"/>
              <a:buChar char="•"/>
            </a:pPr>
            <a:r>
              <a:rPr lang="en-US" dirty="0" err="1">
                <a:effectLst/>
              </a:rPr>
              <a:t>Fiziksel</a:t>
            </a:r>
            <a:r>
              <a:rPr lang="en-US" dirty="0">
                <a:effectLst/>
              </a:rPr>
              <a:t> </a:t>
            </a:r>
            <a:r>
              <a:rPr lang="en-US" dirty="0" err="1">
                <a:effectLst/>
              </a:rPr>
              <a:t>değişimler</a:t>
            </a:r>
            <a:r>
              <a:rPr lang="en-US" dirty="0">
                <a:effectLst/>
              </a:rPr>
              <a:t> sonucu yeni </a:t>
            </a:r>
            <a:r>
              <a:rPr lang="en-US" dirty="0" err="1">
                <a:effectLst/>
              </a:rPr>
              <a:t>maddeler</a:t>
            </a:r>
            <a:r>
              <a:rPr lang="en-US" dirty="0">
                <a:effectLst/>
              </a:rPr>
              <a:t> </a:t>
            </a:r>
            <a:r>
              <a:rPr lang="en-US" dirty="0" err="1">
                <a:effectLst/>
              </a:rPr>
              <a:t>oluşmaz</a:t>
            </a:r>
            <a:endParaRPr lang="en-US" dirty="0">
              <a:effectLst/>
            </a:endParaRPr>
          </a:p>
          <a:p>
            <a:pPr indent="-228600">
              <a:lnSpc>
                <a:spcPct val="150000"/>
              </a:lnSpc>
              <a:spcAft>
                <a:spcPts val="600"/>
              </a:spcAft>
              <a:buFont typeface="Arial" panose="020B0604020202020204" pitchFamily="34" charset="0"/>
              <a:buChar char="•"/>
            </a:pPr>
            <a:r>
              <a:rPr lang="en-US" dirty="0" err="1">
                <a:effectLst/>
              </a:rPr>
              <a:t>Fiziksel</a:t>
            </a:r>
            <a:r>
              <a:rPr lang="en-US" dirty="0">
                <a:effectLst/>
              </a:rPr>
              <a:t> </a:t>
            </a:r>
            <a:r>
              <a:rPr lang="en-US" dirty="0" err="1">
                <a:effectLst/>
              </a:rPr>
              <a:t>değişimde</a:t>
            </a:r>
            <a:r>
              <a:rPr lang="en-US" dirty="0">
                <a:effectLst/>
              </a:rPr>
              <a:t> </a:t>
            </a:r>
            <a:r>
              <a:rPr lang="en-US" dirty="0" err="1">
                <a:effectLst/>
              </a:rPr>
              <a:t>moleküller</a:t>
            </a:r>
            <a:r>
              <a:rPr lang="en-US" dirty="0">
                <a:effectLst/>
              </a:rPr>
              <a:t> </a:t>
            </a:r>
            <a:r>
              <a:rPr lang="en-US" dirty="0" err="1">
                <a:effectLst/>
              </a:rPr>
              <a:t>arası</a:t>
            </a:r>
            <a:r>
              <a:rPr lang="en-US" dirty="0">
                <a:effectLst/>
              </a:rPr>
              <a:t> </a:t>
            </a:r>
            <a:r>
              <a:rPr lang="en-US" dirty="0" err="1">
                <a:effectLst/>
              </a:rPr>
              <a:t>bağlar</a:t>
            </a:r>
            <a:r>
              <a:rPr lang="en-US" dirty="0">
                <a:effectLst/>
              </a:rPr>
              <a:t> </a:t>
            </a:r>
            <a:r>
              <a:rPr lang="en-US" dirty="0" err="1">
                <a:effectLst/>
              </a:rPr>
              <a:t>kırılır</a:t>
            </a:r>
            <a:r>
              <a:rPr lang="en-US" dirty="0">
                <a:effectLst/>
              </a:rPr>
              <a:t>.</a:t>
            </a:r>
            <a:endParaRPr lang="en-US" dirty="0"/>
          </a:p>
        </p:txBody>
      </p:sp>
      <p:pic>
        <p:nvPicPr>
          <p:cNvPr id="14" name="Resim 13">
            <a:extLst>
              <a:ext uri="{FF2B5EF4-FFF2-40B4-BE49-F238E27FC236}">
                <a16:creationId xmlns:a16="http://schemas.microsoft.com/office/drawing/2014/main" id="{D73D1BFA-6F9B-4CDA-8D99-D57F97CC721C}"/>
              </a:ext>
            </a:extLst>
          </p:cNvPr>
          <p:cNvPicPr>
            <a:picLocks noChangeAspect="1"/>
          </p:cNvPicPr>
          <p:nvPr/>
        </p:nvPicPr>
        <p:blipFill>
          <a:blip r:embed="rId2"/>
          <a:stretch>
            <a:fillRect/>
          </a:stretch>
        </p:blipFill>
        <p:spPr>
          <a:xfrm>
            <a:off x="548640" y="436864"/>
            <a:ext cx="5225631" cy="3122314"/>
          </a:xfrm>
          <a:prstGeom prst="rect">
            <a:avLst/>
          </a:prstGeom>
        </p:spPr>
      </p:pic>
      <p:pic>
        <p:nvPicPr>
          <p:cNvPr id="10" name="Resim 9">
            <a:extLst>
              <a:ext uri="{FF2B5EF4-FFF2-40B4-BE49-F238E27FC236}">
                <a16:creationId xmlns:a16="http://schemas.microsoft.com/office/drawing/2014/main" id="{C33D0CA9-2FA1-4E08-A2E6-E9C2548BEB59}"/>
              </a:ext>
            </a:extLst>
          </p:cNvPr>
          <p:cNvPicPr>
            <a:picLocks noChangeAspect="1"/>
          </p:cNvPicPr>
          <p:nvPr/>
        </p:nvPicPr>
        <p:blipFill>
          <a:blip r:embed="rId3"/>
          <a:stretch>
            <a:fillRect/>
          </a:stretch>
        </p:blipFill>
        <p:spPr>
          <a:xfrm>
            <a:off x="548640" y="3845863"/>
            <a:ext cx="5215638" cy="1851551"/>
          </a:xfrm>
          <a:prstGeom prst="rect">
            <a:avLst/>
          </a:prstGeom>
        </p:spPr>
      </p:pic>
      <p:pic>
        <p:nvPicPr>
          <p:cNvPr id="8" name="Resim 7">
            <a:extLst>
              <a:ext uri="{FF2B5EF4-FFF2-40B4-BE49-F238E27FC236}">
                <a16:creationId xmlns:a16="http://schemas.microsoft.com/office/drawing/2014/main" id="{DFA9A6B5-EAFE-45F1-B824-AE1CB2A418C1}"/>
              </a:ext>
            </a:extLst>
          </p:cNvPr>
          <p:cNvPicPr>
            <a:picLocks noChangeAspect="1"/>
          </p:cNvPicPr>
          <p:nvPr/>
        </p:nvPicPr>
        <p:blipFill>
          <a:blip r:embed="rId4"/>
          <a:stretch>
            <a:fillRect/>
          </a:stretch>
        </p:blipFill>
        <p:spPr>
          <a:xfrm>
            <a:off x="6760928" y="4561950"/>
            <a:ext cx="4306824" cy="1463895"/>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541816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6655075-589A-4D75-9B35-E68FA625A798}"/>
              </a:ext>
            </a:extLst>
          </p:cNvPr>
          <p:cNvSpPr txBox="1"/>
          <p:nvPr/>
        </p:nvSpPr>
        <p:spPr>
          <a:xfrm>
            <a:off x="4108174" y="6242638"/>
            <a:ext cx="6096000" cy="369332"/>
          </a:xfrm>
          <a:prstGeom prst="rect">
            <a:avLst/>
          </a:prstGeom>
          <a:noFill/>
        </p:spPr>
        <p:txBody>
          <a:bodyPr wrap="square">
            <a:spAutoFit/>
          </a:bodyPr>
          <a:lstStyle/>
          <a:p>
            <a:r>
              <a:rPr lang="tr-TR" b="1" dirty="0">
                <a:hlinkClick r:id="rId3"/>
              </a:rPr>
              <a:t>https://www.youtube.com/watch?v=7IRvC-faW3E</a:t>
            </a:r>
            <a:endParaRPr lang="tr-TR" b="1" dirty="0"/>
          </a:p>
        </p:txBody>
      </p:sp>
      <p:pic>
        <p:nvPicPr>
          <p:cNvPr id="4" name="Çevrimiçi Medya 3" title="Suyun elektrolizi">
            <a:hlinkClick r:id="" action="ppaction://media"/>
            <a:extLst>
              <a:ext uri="{FF2B5EF4-FFF2-40B4-BE49-F238E27FC236}">
                <a16:creationId xmlns:a16="http://schemas.microsoft.com/office/drawing/2014/main" id="{159765FE-95D7-47A0-B19D-4D6DF4DCE704}"/>
              </a:ext>
            </a:extLst>
          </p:cNvPr>
          <p:cNvPicPr>
            <a:picLocks noRot="1" noChangeAspect="1"/>
          </p:cNvPicPr>
          <p:nvPr>
            <a:videoFile r:link="rId1"/>
          </p:nvPr>
        </p:nvPicPr>
        <p:blipFill>
          <a:blip r:embed="rId4"/>
          <a:stretch>
            <a:fillRect/>
          </a:stretch>
        </p:blipFill>
        <p:spPr>
          <a:xfrm>
            <a:off x="2339009" y="607151"/>
            <a:ext cx="7513982" cy="5635487"/>
          </a:xfrm>
          <a:prstGeom prst="rect">
            <a:avLst/>
          </a:prstGeom>
        </p:spPr>
      </p:pic>
      <p:sp>
        <p:nvSpPr>
          <p:cNvPr id="6" name="Metin kutusu 5">
            <a:extLst>
              <a:ext uri="{FF2B5EF4-FFF2-40B4-BE49-F238E27FC236}">
                <a16:creationId xmlns:a16="http://schemas.microsoft.com/office/drawing/2014/main" id="{47D5A0F4-0320-4D09-9809-CCD6E4A73EBC}"/>
              </a:ext>
            </a:extLst>
          </p:cNvPr>
          <p:cNvSpPr txBox="1"/>
          <p:nvPr/>
        </p:nvSpPr>
        <p:spPr>
          <a:xfrm>
            <a:off x="5077774" y="246030"/>
            <a:ext cx="6098344" cy="369332"/>
          </a:xfrm>
          <a:prstGeom prst="rect">
            <a:avLst/>
          </a:prstGeom>
          <a:noFill/>
        </p:spPr>
        <p:txBody>
          <a:bodyPr wrap="square">
            <a:spAutoFit/>
          </a:bodyPr>
          <a:lstStyle/>
          <a:p>
            <a:pPr algn="l"/>
            <a:r>
              <a:rPr lang="tr-TR" b="0" i="0" dirty="0">
                <a:effectLst/>
                <a:latin typeface="Roboto" panose="02000000000000000000" pitchFamily="2" charset="0"/>
              </a:rPr>
              <a:t>Suyun elektrolizi</a:t>
            </a:r>
          </a:p>
        </p:txBody>
      </p:sp>
    </p:spTree>
    <p:extLst>
      <p:ext uri="{BB962C8B-B14F-4D97-AF65-F5344CB8AC3E}">
        <p14:creationId xmlns:p14="http://schemas.microsoft.com/office/powerpoint/2010/main" val="31042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graphicFrame>
        <p:nvGraphicFramePr>
          <p:cNvPr id="6" name="Metin kutusu 3">
            <a:extLst>
              <a:ext uri="{FF2B5EF4-FFF2-40B4-BE49-F238E27FC236}">
                <a16:creationId xmlns:a16="http://schemas.microsoft.com/office/drawing/2014/main" id="{7D8952F2-8953-4890-9FAA-21B2516129D7}"/>
              </a:ext>
            </a:extLst>
          </p:cNvPr>
          <p:cNvGraphicFramePr/>
          <p:nvPr>
            <p:extLst>
              <p:ext uri="{D42A27DB-BD31-4B8C-83A1-F6EECF244321}">
                <p14:modId xmlns:p14="http://schemas.microsoft.com/office/powerpoint/2010/main" val="176173290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a:extLst>
              <a:ext uri="{FF2B5EF4-FFF2-40B4-BE49-F238E27FC236}">
                <a16:creationId xmlns:a16="http://schemas.microsoft.com/office/drawing/2014/main" id="{2A5EDDE1-0368-46BB-9ACA-F31887559CCB}"/>
              </a:ext>
            </a:extLst>
          </p:cNvPr>
          <p:cNvSpPr txBox="1"/>
          <p:nvPr/>
        </p:nvSpPr>
        <p:spPr>
          <a:xfrm>
            <a:off x="3380477" y="901654"/>
            <a:ext cx="6098344" cy="369332"/>
          </a:xfrm>
          <a:prstGeom prst="rect">
            <a:avLst/>
          </a:prstGeom>
          <a:noFill/>
        </p:spPr>
        <p:txBody>
          <a:bodyPr wrap="square">
            <a:spAutoFit/>
          </a:bodyPr>
          <a:lstStyle/>
          <a:p>
            <a:r>
              <a:rPr lang="tr-TR" sz="1800" b="1" dirty="0">
                <a:effectLst/>
                <a:latin typeface="Calibri" panose="020F0502020204030204" pitchFamily="34" charset="0"/>
                <a:ea typeface="Times New Roman" panose="02020603050405020304" pitchFamily="18" charset="0"/>
                <a:cs typeface="Times New Roman" panose="02020603050405020304" pitchFamily="18" charset="0"/>
              </a:rPr>
              <a:t>Kimyasal değişimlerin hepsi kimyasal tepkime örneğidir.</a:t>
            </a:r>
          </a:p>
        </p:txBody>
      </p:sp>
      <p:sp>
        <p:nvSpPr>
          <p:cNvPr id="11" name="Metin kutusu 10">
            <a:extLst>
              <a:ext uri="{FF2B5EF4-FFF2-40B4-BE49-F238E27FC236}">
                <a16:creationId xmlns:a16="http://schemas.microsoft.com/office/drawing/2014/main" id="{36093CE3-8D27-4FB6-92D9-8253B082CF5F}"/>
              </a:ext>
            </a:extLst>
          </p:cNvPr>
          <p:cNvSpPr txBox="1"/>
          <p:nvPr/>
        </p:nvSpPr>
        <p:spPr>
          <a:xfrm>
            <a:off x="5274365" y="3648994"/>
            <a:ext cx="1643270" cy="646331"/>
          </a:xfrm>
          <a:prstGeom prst="rect">
            <a:avLst/>
          </a:prstGeom>
          <a:noFill/>
        </p:spPr>
        <p:txBody>
          <a:bodyPr wrap="square">
            <a:spAutoFit/>
          </a:bodyPr>
          <a:lstStyle/>
          <a:p>
            <a:pPr algn="ctr"/>
            <a:r>
              <a:rPr lang="tr-TR" sz="1800" b="1" dirty="0">
                <a:effectLst/>
                <a:latin typeface="Calibri" panose="020F0502020204030204" pitchFamily="34" charset="0"/>
                <a:ea typeface="Times New Roman" panose="02020603050405020304" pitchFamily="18" charset="0"/>
                <a:cs typeface="Times New Roman" panose="02020603050405020304" pitchFamily="18" charset="0"/>
              </a:rPr>
              <a:t>KİMYASAL TEPKİME </a:t>
            </a:r>
            <a:endParaRPr lang="tr-TR" dirty="0"/>
          </a:p>
        </p:txBody>
      </p:sp>
    </p:spTree>
    <p:extLst>
      <p:ext uri="{BB962C8B-B14F-4D97-AF65-F5344CB8AC3E}">
        <p14:creationId xmlns:p14="http://schemas.microsoft.com/office/powerpoint/2010/main" val="3076476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D785A6C7-3425-4046-A25A-6E067890E8AE}"/>
              </a:ext>
            </a:extLst>
          </p:cNvPr>
          <p:cNvSpPr txBox="1"/>
          <p:nvPr/>
        </p:nvSpPr>
        <p:spPr>
          <a:xfrm>
            <a:off x="593610" y="2121763"/>
            <a:ext cx="3822192" cy="3773010"/>
          </a:xfrm>
          <a:prstGeom prst="rect">
            <a:avLst/>
          </a:prstGeom>
        </p:spPr>
        <p:txBody>
          <a:bodyPr vert="horz" lIns="91440" tIns="45720" rIns="91440" bIns="45720" rtlCol="0">
            <a:normAutofit/>
          </a:bodyPr>
          <a:lstStyle/>
          <a:p>
            <a:pPr algn="ctr">
              <a:lnSpc>
                <a:spcPct val="150000"/>
              </a:lnSpc>
              <a:spcAft>
                <a:spcPts val="600"/>
              </a:spcAft>
            </a:pPr>
            <a:r>
              <a:rPr lang="en-US" sz="2800" b="1" dirty="0">
                <a:solidFill>
                  <a:schemeClr val="bg1"/>
                </a:solidFill>
                <a:effectLst/>
              </a:rPr>
              <a:t>YANMA TEPKİMELERİ</a:t>
            </a:r>
          </a:p>
          <a:p>
            <a:pPr>
              <a:lnSpc>
                <a:spcPct val="150000"/>
              </a:lnSpc>
              <a:spcAft>
                <a:spcPts val="600"/>
              </a:spcAft>
            </a:pPr>
            <a:r>
              <a:rPr lang="en-US" sz="2000" dirty="0" err="1">
                <a:solidFill>
                  <a:schemeClr val="bg1"/>
                </a:solidFill>
                <a:effectLst/>
              </a:rPr>
              <a:t>Maddelerin</a:t>
            </a:r>
            <a:r>
              <a:rPr lang="en-US" sz="2000" dirty="0">
                <a:solidFill>
                  <a:schemeClr val="bg1"/>
                </a:solidFill>
                <a:effectLst/>
              </a:rPr>
              <a:t> </a:t>
            </a:r>
            <a:r>
              <a:rPr lang="en-US" sz="2000" dirty="0" err="1">
                <a:solidFill>
                  <a:schemeClr val="bg1"/>
                </a:solidFill>
                <a:effectLst/>
              </a:rPr>
              <a:t>oksijenle</a:t>
            </a:r>
            <a:r>
              <a:rPr lang="en-US" sz="2000" dirty="0">
                <a:solidFill>
                  <a:schemeClr val="bg1"/>
                </a:solidFill>
                <a:effectLst/>
              </a:rPr>
              <a:t> </a:t>
            </a:r>
            <a:r>
              <a:rPr lang="en-US" sz="2000" dirty="0" err="1">
                <a:solidFill>
                  <a:schemeClr val="bg1"/>
                </a:solidFill>
                <a:effectLst/>
              </a:rPr>
              <a:t>tepkimeye</a:t>
            </a:r>
            <a:r>
              <a:rPr lang="en-US" sz="2000" dirty="0">
                <a:solidFill>
                  <a:schemeClr val="bg1"/>
                </a:solidFill>
                <a:effectLst/>
              </a:rPr>
              <a:t> </a:t>
            </a:r>
            <a:r>
              <a:rPr lang="en-US" sz="2000" dirty="0" err="1">
                <a:solidFill>
                  <a:schemeClr val="bg1"/>
                </a:solidFill>
                <a:effectLst/>
              </a:rPr>
              <a:t>girmeleri</a:t>
            </a:r>
            <a:r>
              <a:rPr lang="en-US" sz="2000" dirty="0">
                <a:solidFill>
                  <a:schemeClr val="bg1"/>
                </a:solidFill>
                <a:effectLst/>
              </a:rPr>
              <a:t> </a:t>
            </a:r>
            <a:r>
              <a:rPr lang="en-US" sz="2000" dirty="0" err="1">
                <a:solidFill>
                  <a:schemeClr val="bg1"/>
                </a:solidFill>
                <a:effectLst/>
              </a:rPr>
              <a:t>yanma</a:t>
            </a:r>
            <a:r>
              <a:rPr lang="en-US" sz="2000" dirty="0">
                <a:solidFill>
                  <a:schemeClr val="bg1"/>
                </a:solidFill>
                <a:effectLst/>
              </a:rPr>
              <a:t> </a:t>
            </a:r>
            <a:r>
              <a:rPr lang="en-US" sz="2000" dirty="0" err="1">
                <a:solidFill>
                  <a:schemeClr val="bg1"/>
                </a:solidFill>
                <a:effectLst/>
              </a:rPr>
              <a:t>tepkimesidir</a:t>
            </a:r>
            <a:r>
              <a:rPr lang="en-US" sz="2000" dirty="0">
                <a:solidFill>
                  <a:schemeClr val="bg1"/>
                </a:solidFill>
                <a:effectLst/>
              </a:rPr>
              <a:t>. </a:t>
            </a:r>
            <a:r>
              <a:rPr lang="en-US" sz="2000" dirty="0" err="1">
                <a:solidFill>
                  <a:schemeClr val="bg1"/>
                </a:solidFill>
                <a:effectLst/>
              </a:rPr>
              <a:t>Yanma</a:t>
            </a:r>
            <a:r>
              <a:rPr lang="en-US" sz="2000" dirty="0">
                <a:solidFill>
                  <a:schemeClr val="bg1"/>
                </a:solidFill>
                <a:effectLst/>
              </a:rPr>
              <a:t> </a:t>
            </a:r>
            <a:r>
              <a:rPr lang="en-US" sz="2000" dirty="0" err="1">
                <a:solidFill>
                  <a:schemeClr val="bg1"/>
                </a:solidFill>
                <a:effectLst/>
              </a:rPr>
              <a:t>tepkimeleri</a:t>
            </a:r>
            <a:r>
              <a:rPr lang="en-US" sz="2000" dirty="0">
                <a:solidFill>
                  <a:schemeClr val="bg1"/>
                </a:solidFill>
                <a:effectLst/>
              </a:rPr>
              <a:t> </a:t>
            </a:r>
            <a:r>
              <a:rPr lang="en-US" sz="2000" dirty="0" err="1">
                <a:solidFill>
                  <a:schemeClr val="bg1"/>
                </a:solidFill>
                <a:effectLst/>
              </a:rPr>
              <a:t>kimyasal</a:t>
            </a:r>
            <a:r>
              <a:rPr lang="en-US" sz="2000" dirty="0">
                <a:solidFill>
                  <a:schemeClr val="bg1"/>
                </a:solidFill>
                <a:effectLst/>
              </a:rPr>
              <a:t> </a:t>
            </a:r>
            <a:r>
              <a:rPr lang="en-US" sz="2000" dirty="0" err="1">
                <a:solidFill>
                  <a:schemeClr val="bg1"/>
                </a:solidFill>
                <a:effectLst/>
              </a:rPr>
              <a:t>tepkimelerdir</a:t>
            </a:r>
            <a:r>
              <a:rPr lang="en-US" sz="2000" dirty="0">
                <a:solidFill>
                  <a:schemeClr val="bg1"/>
                </a:solidFill>
                <a:effectLst/>
              </a:rPr>
              <a:t>.</a:t>
            </a:r>
          </a:p>
        </p:txBody>
      </p:sp>
      <p:pic>
        <p:nvPicPr>
          <p:cNvPr id="3074" name="Picture 2" descr="Yanma Tepkimeleri Örnekleri | Not Bu">
            <a:extLst>
              <a:ext uri="{FF2B5EF4-FFF2-40B4-BE49-F238E27FC236}">
                <a16:creationId xmlns:a16="http://schemas.microsoft.com/office/drawing/2014/main" id="{FD67DB2D-FD93-46D6-A07A-7BD3DDE273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0716" y="1446492"/>
            <a:ext cx="6596652" cy="380956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67726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Resim 5">
            <a:extLst>
              <a:ext uri="{FF2B5EF4-FFF2-40B4-BE49-F238E27FC236}">
                <a16:creationId xmlns:a16="http://schemas.microsoft.com/office/drawing/2014/main" id="{84BED034-0AFF-46F0-B499-4AED139AD44F}"/>
              </a:ext>
            </a:extLst>
          </p:cNvPr>
          <p:cNvPicPr>
            <a:picLocks noChangeAspect="1"/>
          </p:cNvPicPr>
          <p:nvPr/>
        </p:nvPicPr>
        <p:blipFill>
          <a:blip r:embed="rId2"/>
          <a:stretch>
            <a:fillRect/>
          </a:stretch>
        </p:blipFill>
        <p:spPr>
          <a:xfrm>
            <a:off x="429768" y="2178534"/>
            <a:ext cx="6702552" cy="3598212"/>
          </a:xfrm>
          <a:prstGeom prst="rect">
            <a:avLst/>
          </a:prstGeom>
        </p:spPr>
      </p:pic>
      <p:sp useBgFill="1">
        <p:nvSpPr>
          <p:cNvPr id="15" name="Rectangle 1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4EF9D4CA-846F-4521-9E98-036DA508DB57}"/>
              </a:ext>
            </a:extLst>
          </p:cNvPr>
          <p:cNvSpPr txBox="1"/>
          <p:nvPr/>
        </p:nvSpPr>
        <p:spPr>
          <a:xfrm>
            <a:off x="7938752" y="2020824"/>
            <a:ext cx="3455097" cy="3959352"/>
          </a:xfrm>
          <a:prstGeom prst="rect">
            <a:avLst/>
          </a:prstGeom>
        </p:spPr>
        <p:txBody>
          <a:bodyPr vert="horz" lIns="91440" tIns="45720" rIns="91440" bIns="45720" rtlCol="0" anchor="ctr">
            <a:normAutofit/>
          </a:bodyPr>
          <a:lstStyle/>
          <a:p>
            <a:pPr>
              <a:lnSpc>
                <a:spcPct val="90000"/>
              </a:lnSpc>
              <a:spcAft>
                <a:spcPts val="600"/>
              </a:spcAft>
            </a:pPr>
            <a:r>
              <a:rPr lang="en-US" dirty="0">
                <a:effectLst/>
              </a:rPr>
              <a:t>EKSTRA BİLGİ</a:t>
            </a:r>
          </a:p>
          <a:p>
            <a:pPr marL="285750" indent="-285750">
              <a:lnSpc>
                <a:spcPct val="90000"/>
              </a:lnSpc>
              <a:spcAft>
                <a:spcPts val="600"/>
              </a:spcAft>
              <a:buFont typeface="Arial" panose="020B0604020202020204" pitchFamily="34" charset="0"/>
              <a:buChar char="•"/>
            </a:pPr>
            <a:r>
              <a:rPr lang="en-US" dirty="0" err="1">
                <a:effectLst/>
              </a:rPr>
              <a:t>Yanma</a:t>
            </a:r>
            <a:r>
              <a:rPr lang="en-US" dirty="0">
                <a:effectLst/>
              </a:rPr>
              <a:t> </a:t>
            </a:r>
            <a:r>
              <a:rPr lang="en-US" dirty="0" err="1">
                <a:effectLst/>
              </a:rPr>
              <a:t>tepkimesi</a:t>
            </a:r>
            <a:r>
              <a:rPr lang="en-US" dirty="0">
                <a:effectLst/>
              </a:rPr>
              <a:t> çok </a:t>
            </a:r>
            <a:r>
              <a:rPr lang="en-US" dirty="0" err="1">
                <a:effectLst/>
              </a:rPr>
              <a:t>hızlı</a:t>
            </a:r>
            <a:r>
              <a:rPr lang="en-US" dirty="0">
                <a:effectLst/>
              </a:rPr>
              <a:t> </a:t>
            </a:r>
            <a:r>
              <a:rPr lang="en-US" dirty="0" err="1">
                <a:effectLst/>
              </a:rPr>
              <a:t>olursa</a:t>
            </a:r>
            <a:r>
              <a:rPr lang="en-US" dirty="0">
                <a:effectLst/>
              </a:rPr>
              <a:t> </a:t>
            </a:r>
            <a:r>
              <a:rPr lang="en-US" dirty="0" err="1">
                <a:effectLst/>
              </a:rPr>
              <a:t>alevli</a:t>
            </a:r>
            <a:r>
              <a:rPr lang="en-US" dirty="0">
                <a:effectLst/>
              </a:rPr>
              <a:t> </a:t>
            </a:r>
            <a:r>
              <a:rPr lang="en-US" dirty="0" err="1">
                <a:effectLst/>
              </a:rPr>
              <a:t>yanma</a:t>
            </a:r>
            <a:r>
              <a:rPr lang="en-US" dirty="0">
                <a:effectLst/>
              </a:rPr>
              <a:t> </a:t>
            </a:r>
            <a:r>
              <a:rPr lang="en-US" dirty="0" err="1">
                <a:effectLst/>
              </a:rPr>
              <a:t>tepkimesi</a:t>
            </a:r>
            <a:r>
              <a:rPr lang="en-US" dirty="0">
                <a:effectLst/>
              </a:rPr>
              <a:t> meydana </a:t>
            </a:r>
            <a:r>
              <a:rPr lang="en-US" dirty="0" err="1">
                <a:effectLst/>
              </a:rPr>
              <a:t>gelir</a:t>
            </a:r>
            <a:r>
              <a:rPr lang="en-US" dirty="0">
                <a:effectLst/>
              </a:rPr>
              <a:t> </a:t>
            </a:r>
          </a:p>
          <a:p>
            <a:pPr marL="285750" indent="-285750">
              <a:lnSpc>
                <a:spcPct val="90000"/>
              </a:lnSpc>
              <a:spcAft>
                <a:spcPts val="600"/>
              </a:spcAft>
              <a:buFont typeface="Arial" panose="020B0604020202020204" pitchFamily="34" charset="0"/>
              <a:buChar char="•"/>
            </a:pPr>
            <a:r>
              <a:rPr lang="en-US" dirty="0" err="1">
                <a:effectLst/>
              </a:rPr>
              <a:t>Kağıdın</a:t>
            </a:r>
            <a:r>
              <a:rPr lang="en-US" dirty="0">
                <a:effectLst/>
              </a:rPr>
              <a:t> </a:t>
            </a:r>
            <a:r>
              <a:rPr lang="en-US" dirty="0" err="1">
                <a:effectLst/>
              </a:rPr>
              <a:t>yanması</a:t>
            </a:r>
            <a:r>
              <a:rPr lang="en-US" dirty="0">
                <a:effectLst/>
              </a:rPr>
              <a:t>, </a:t>
            </a:r>
            <a:r>
              <a:rPr lang="en-US" dirty="0" err="1">
                <a:effectLst/>
              </a:rPr>
              <a:t>odunun</a:t>
            </a:r>
            <a:r>
              <a:rPr lang="en-US" dirty="0">
                <a:effectLst/>
              </a:rPr>
              <a:t> </a:t>
            </a:r>
            <a:r>
              <a:rPr lang="en-US" dirty="0" err="1">
                <a:effectLst/>
              </a:rPr>
              <a:t>yanması</a:t>
            </a:r>
            <a:r>
              <a:rPr lang="en-US" dirty="0">
                <a:effectLst/>
              </a:rPr>
              <a:t> vb.</a:t>
            </a:r>
          </a:p>
          <a:p>
            <a:pPr marL="285750" indent="-285750">
              <a:lnSpc>
                <a:spcPct val="90000"/>
              </a:lnSpc>
              <a:spcAft>
                <a:spcPts val="600"/>
              </a:spcAft>
              <a:buFont typeface="Arial" panose="020B0604020202020204" pitchFamily="34" charset="0"/>
              <a:buChar char="•"/>
            </a:pPr>
            <a:r>
              <a:rPr lang="en-US" dirty="0" err="1">
                <a:effectLst/>
              </a:rPr>
              <a:t>Yanma</a:t>
            </a:r>
            <a:r>
              <a:rPr lang="en-US" dirty="0">
                <a:effectLst/>
              </a:rPr>
              <a:t> </a:t>
            </a:r>
            <a:r>
              <a:rPr lang="en-US" dirty="0" err="1">
                <a:effectLst/>
              </a:rPr>
              <a:t>tepkimesi</a:t>
            </a:r>
            <a:r>
              <a:rPr lang="en-US" dirty="0">
                <a:effectLst/>
              </a:rPr>
              <a:t> uzun </a:t>
            </a:r>
            <a:r>
              <a:rPr lang="en-US" dirty="0" err="1">
                <a:effectLst/>
              </a:rPr>
              <a:t>sürede</a:t>
            </a:r>
            <a:r>
              <a:rPr lang="en-US" dirty="0">
                <a:effectLst/>
              </a:rPr>
              <a:t> meydana </a:t>
            </a:r>
            <a:r>
              <a:rPr lang="en-US" dirty="0" err="1">
                <a:effectLst/>
              </a:rPr>
              <a:t>gelirse</a:t>
            </a:r>
            <a:r>
              <a:rPr lang="en-US" dirty="0">
                <a:effectLst/>
              </a:rPr>
              <a:t> </a:t>
            </a:r>
            <a:r>
              <a:rPr lang="en-US" dirty="0" err="1">
                <a:effectLst/>
              </a:rPr>
              <a:t>alevsiz</a:t>
            </a:r>
            <a:r>
              <a:rPr lang="en-US" dirty="0">
                <a:effectLst/>
              </a:rPr>
              <a:t> </a:t>
            </a:r>
            <a:r>
              <a:rPr lang="en-US" dirty="0" err="1">
                <a:effectLst/>
              </a:rPr>
              <a:t>yanma</a:t>
            </a:r>
            <a:r>
              <a:rPr lang="en-US" dirty="0">
                <a:effectLst/>
              </a:rPr>
              <a:t> </a:t>
            </a:r>
            <a:r>
              <a:rPr lang="en-US" dirty="0" err="1">
                <a:effectLst/>
              </a:rPr>
              <a:t>tepkimesi</a:t>
            </a:r>
            <a:r>
              <a:rPr lang="en-US" dirty="0">
                <a:effectLst/>
              </a:rPr>
              <a:t> meydana </a:t>
            </a:r>
            <a:r>
              <a:rPr lang="en-US" dirty="0" err="1">
                <a:effectLst/>
              </a:rPr>
              <a:t>gelir</a:t>
            </a:r>
            <a:r>
              <a:rPr lang="en-US" dirty="0">
                <a:effectLst/>
              </a:rPr>
              <a:t>.</a:t>
            </a:r>
          </a:p>
          <a:p>
            <a:pPr marL="285750" indent="-285750">
              <a:lnSpc>
                <a:spcPct val="90000"/>
              </a:lnSpc>
              <a:spcAft>
                <a:spcPts val="600"/>
              </a:spcAft>
              <a:buFont typeface="Arial" panose="020B0604020202020204" pitchFamily="34" charset="0"/>
              <a:buChar char="•"/>
            </a:pPr>
            <a:r>
              <a:rPr lang="en-US" dirty="0" err="1">
                <a:effectLst/>
              </a:rPr>
              <a:t>Gümüşün</a:t>
            </a:r>
            <a:r>
              <a:rPr lang="en-US" dirty="0">
                <a:effectLst/>
              </a:rPr>
              <a:t> </a:t>
            </a:r>
            <a:r>
              <a:rPr lang="en-US" dirty="0" err="1">
                <a:effectLst/>
              </a:rPr>
              <a:t>kararması</a:t>
            </a:r>
            <a:r>
              <a:rPr lang="en-US" dirty="0">
                <a:effectLst/>
              </a:rPr>
              <a:t>, </a:t>
            </a:r>
            <a:r>
              <a:rPr lang="en-US" dirty="0" err="1">
                <a:effectLst/>
              </a:rPr>
              <a:t>demirin</a:t>
            </a:r>
            <a:r>
              <a:rPr lang="en-US" dirty="0">
                <a:effectLst/>
              </a:rPr>
              <a:t> </a:t>
            </a:r>
            <a:r>
              <a:rPr lang="en-US" dirty="0" err="1">
                <a:effectLst/>
              </a:rPr>
              <a:t>paslanması</a:t>
            </a:r>
            <a:r>
              <a:rPr lang="en-US" dirty="0">
                <a:effectLst/>
              </a:rPr>
              <a:t> </a:t>
            </a:r>
            <a:r>
              <a:rPr lang="en-US" dirty="0" err="1">
                <a:effectLst/>
              </a:rPr>
              <a:t>alevsiz</a:t>
            </a:r>
            <a:r>
              <a:rPr lang="en-US" dirty="0">
                <a:effectLst/>
              </a:rPr>
              <a:t> </a:t>
            </a:r>
            <a:r>
              <a:rPr lang="en-US" dirty="0" err="1">
                <a:effectLst/>
              </a:rPr>
              <a:t>yanma</a:t>
            </a:r>
            <a:r>
              <a:rPr lang="en-US" dirty="0">
                <a:effectLst/>
              </a:rPr>
              <a:t> </a:t>
            </a:r>
            <a:r>
              <a:rPr lang="en-US" dirty="0" err="1">
                <a:effectLst/>
              </a:rPr>
              <a:t>tepkimelerine</a:t>
            </a:r>
            <a:r>
              <a:rPr lang="en-US" dirty="0">
                <a:effectLst/>
              </a:rPr>
              <a:t> </a:t>
            </a:r>
            <a:r>
              <a:rPr lang="en-US" dirty="0" err="1">
                <a:effectLst/>
              </a:rPr>
              <a:t>örnektir</a:t>
            </a:r>
            <a:endParaRPr lang="en-US" dirty="0">
              <a:effectLst/>
            </a:endParaRPr>
          </a:p>
          <a:p>
            <a:pPr>
              <a:lnSpc>
                <a:spcPct val="90000"/>
              </a:lnSpc>
              <a:spcAft>
                <a:spcPts val="600"/>
              </a:spcAft>
            </a:pPr>
            <a:r>
              <a:rPr lang="en-US" dirty="0">
                <a:effectLst/>
              </a:rPr>
              <a:t> </a:t>
            </a:r>
            <a:endParaRPr lang="en-US" dirty="0"/>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777231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52" name="Picture 4" descr="Yanma Tepkimesi nedir? - Maddenin Yapısı ve Özellikleri - Uyanan Gençlik">
            <a:extLst>
              <a:ext uri="{FF2B5EF4-FFF2-40B4-BE49-F238E27FC236}">
                <a16:creationId xmlns:a16="http://schemas.microsoft.com/office/drawing/2014/main" id="{E45FEB2D-D806-4E05-844C-C653BFBA59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9244" y="1719072"/>
            <a:ext cx="5943600" cy="4517136"/>
          </a:xfrm>
          <a:prstGeom prst="rect">
            <a:avLst/>
          </a:prstGeom>
          <a:noFill/>
          <a:extLst>
            <a:ext uri="{909E8E84-426E-40DD-AFC4-6F175D3DCCD1}">
              <a14:hiddenFill xmlns:a14="http://schemas.microsoft.com/office/drawing/2010/main">
                <a:solidFill>
                  <a:srgbClr val="FFFFFF"/>
                </a:solidFill>
              </a14:hiddenFill>
            </a:ext>
          </a:extLst>
        </p:spPr>
      </p:pic>
      <p:sp useBgFill="1">
        <p:nvSpPr>
          <p:cNvPr id="141" name="Rectangle 140">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D6D75C1D-BB34-4444-AC7E-79D3D07A59EF}"/>
              </a:ext>
            </a:extLst>
          </p:cNvPr>
          <p:cNvSpPr txBox="1"/>
          <p:nvPr/>
        </p:nvSpPr>
        <p:spPr>
          <a:xfrm>
            <a:off x="7938752" y="2020824"/>
            <a:ext cx="3455097" cy="3959352"/>
          </a:xfrm>
          <a:prstGeom prst="rect">
            <a:avLst/>
          </a:prstGeom>
        </p:spPr>
        <p:txBody>
          <a:bodyPr vert="horz" lIns="91440" tIns="45720" rIns="91440" bIns="45720" rtlCol="0" anchor="ctr">
            <a:normAutofit lnSpcReduction="10000"/>
          </a:bodyPr>
          <a:lstStyle/>
          <a:p>
            <a:pPr>
              <a:lnSpc>
                <a:spcPct val="150000"/>
              </a:lnSpc>
              <a:spcAft>
                <a:spcPts val="600"/>
              </a:spcAft>
            </a:pPr>
            <a:r>
              <a:rPr lang="en-US" sz="2800" b="1" dirty="0">
                <a:effectLst/>
              </a:rPr>
              <a:t>PÜF BİLGİ</a:t>
            </a:r>
          </a:p>
          <a:p>
            <a:pPr>
              <a:lnSpc>
                <a:spcPct val="150000"/>
              </a:lnSpc>
              <a:spcAft>
                <a:spcPts val="600"/>
              </a:spcAft>
            </a:pPr>
            <a:r>
              <a:rPr lang="en-US" sz="2800" dirty="0" err="1">
                <a:effectLst/>
              </a:rPr>
              <a:t>Tepkimenin</a:t>
            </a:r>
            <a:r>
              <a:rPr lang="en-US" sz="2800" dirty="0">
                <a:effectLst/>
              </a:rPr>
              <a:t> </a:t>
            </a:r>
            <a:r>
              <a:rPr lang="en-US" sz="2800" dirty="0" err="1">
                <a:effectLst/>
              </a:rPr>
              <a:t>yanma</a:t>
            </a:r>
            <a:r>
              <a:rPr lang="en-US" sz="2800" dirty="0">
                <a:effectLst/>
              </a:rPr>
              <a:t> </a:t>
            </a:r>
            <a:r>
              <a:rPr lang="en-US" sz="2800" dirty="0" err="1">
                <a:effectLst/>
              </a:rPr>
              <a:t>tepkimesi</a:t>
            </a:r>
            <a:r>
              <a:rPr lang="en-US" sz="2800" dirty="0">
                <a:effectLst/>
              </a:rPr>
              <a:t> olması için;</a:t>
            </a:r>
          </a:p>
          <a:p>
            <a:pPr>
              <a:lnSpc>
                <a:spcPct val="150000"/>
              </a:lnSpc>
              <a:spcAft>
                <a:spcPts val="600"/>
              </a:spcAft>
            </a:pPr>
            <a:r>
              <a:rPr lang="en-US" sz="2800" dirty="0">
                <a:effectLst/>
              </a:rPr>
              <a:t>1. O₂ (</a:t>
            </a:r>
            <a:r>
              <a:rPr lang="en-US" sz="2800" dirty="0" err="1">
                <a:effectLst/>
              </a:rPr>
              <a:t>oksijen</a:t>
            </a:r>
            <a:r>
              <a:rPr lang="en-US" sz="2800" dirty="0">
                <a:effectLst/>
              </a:rPr>
              <a:t>) , </a:t>
            </a:r>
            <a:r>
              <a:rPr lang="en-US" sz="2800" dirty="0" err="1">
                <a:effectLst/>
              </a:rPr>
              <a:t>tepkimede</a:t>
            </a:r>
            <a:r>
              <a:rPr lang="en-US" sz="2800" dirty="0">
                <a:effectLst/>
              </a:rPr>
              <a:t> </a:t>
            </a:r>
            <a:r>
              <a:rPr lang="en-US" sz="2800" dirty="0" err="1">
                <a:effectLst/>
              </a:rPr>
              <a:t>girenler</a:t>
            </a:r>
            <a:r>
              <a:rPr lang="en-US" sz="2800" dirty="0">
                <a:effectLst/>
              </a:rPr>
              <a:t> </a:t>
            </a:r>
            <a:r>
              <a:rPr lang="en-US" sz="2800" dirty="0" err="1">
                <a:effectLst/>
              </a:rPr>
              <a:t>kısmında</a:t>
            </a:r>
            <a:r>
              <a:rPr lang="en-US" sz="2800" dirty="0">
                <a:effectLst/>
              </a:rPr>
              <a:t> </a:t>
            </a:r>
            <a:r>
              <a:rPr lang="en-US" sz="2800" dirty="0" err="1">
                <a:effectLst/>
              </a:rPr>
              <a:t>olmalıdır</a:t>
            </a:r>
            <a:r>
              <a:rPr lang="en-US" sz="2800" dirty="0">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836731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D6D75C1D-BB34-4444-AC7E-79D3D07A59EF}"/>
              </a:ext>
            </a:extLst>
          </p:cNvPr>
          <p:cNvSpPr txBox="1"/>
          <p:nvPr/>
        </p:nvSpPr>
        <p:spPr>
          <a:xfrm>
            <a:off x="838200" y="2191807"/>
            <a:ext cx="4936067" cy="3985155"/>
          </a:xfrm>
          <a:prstGeom prst="rect">
            <a:avLst/>
          </a:prstGeom>
        </p:spPr>
        <p:txBody>
          <a:bodyPr vert="horz" lIns="91440" tIns="45720" rIns="91440" bIns="45720" rtlCol="0">
            <a:normAutofit/>
          </a:bodyPr>
          <a:lstStyle/>
          <a:p>
            <a:pPr>
              <a:lnSpc>
                <a:spcPct val="150000"/>
              </a:lnSpc>
              <a:spcAft>
                <a:spcPts val="600"/>
              </a:spcAft>
            </a:pPr>
            <a:r>
              <a:rPr lang="en-US" sz="2000" dirty="0">
                <a:effectLst/>
              </a:rPr>
              <a:t>2. </a:t>
            </a:r>
            <a:r>
              <a:rPr lang="tr-TR" sz="2000" dirty="0">
                <a:effectLst/>
              </a:rPr>
              <a:t> </a:t>
            </a:r>
            <a:r>
              <a:rPr lang="en-US" sz="2000" dirty="0">
                <a:effectLst/>
              </a:rPr>
              <a:t>O₂ </a:t>
            </a:r>
            <a:r>
              <a:rPr lang="en-US" sz="2000" dirty="0" err="1">
                <a:effectLst/>
              </a:rPr>
              <a:t>başka</a:t>
            </a:r>
            <a:r>
              <a:rPr lang="en-US" sz="2000" dirty="0">
                <a:effectLst/>
              </a:rPr>
              <a:t> bir </a:t>
            </a:r>
            <a:r>
              <a:rPr lang="en-US" sz="2000" dirty="0" err="1">
                <a:effectLst/>
              </a:rPr>
              <a:t>atomla</a:t>
            </a:r>
            <a:r>
              <a:rPr lang="en-US" sz="2000" dirty="0">
                <a:effectLst/>
              </a:rPr>
              <a:t> </a:t>
            </a:r>
            <a:r>
              <a:rPr lang="en-US" sz="2000" dirty="0" err="1">
                <a:effectLst/>
              </a:rPr>
              <a:t>olmamalı</a:t>
            </a:r>
            <a:r>
              <a:rPr lang="en-US" sz="2000" dirty="0">
                <a:effectLst/>
              </a:rPr>
              <a:t> </a:t>
            </a:r>
            <a:r>
              <a:rPr lang="en-US" sz="2000" dirty="0" err="1">
                <a:effectLst/>
              </a:rPr>
              <a:t>yalnız</a:t>
            </a:r>
            <a:r>
              <a:rPr lang="en-US" sz="2000" dirty="0">
                <a:effectLst/>
              </a:rPr>
              <a:t> </a:t>
            </a:r>
            <a:r>
              <a:rPr lang="en-US" sz="2000" dirty="0" err="1">
                <a:effectLst/>
              </a:rPr>
              <a:t>olmalı</a:t>
            </a:r>
            <a:r>
              <a:rPr lang="en-US" sz="2000" dirty="0">
                <a:effectLst/>
              </a:rPr>
              <a:t>. </a:t>
            </a:r>
            <a:r>
              <a:rPr lang="en-US" sz="2000" dirty="0" err="1">
                <a:effectLst/>
              </a:rPr>
              <a:t>Yani</a:t>
            </a:r>
            <a:r>
              <a:rPr lang="en-US" sz="2000" dirty="0">
                <a:effectLst/>
              </a:rPr>
              <a:t>; CO₂ H₂O </a:t>
            </a:r>
            <a:r>
              <a:rPr lang="en-US" sz="2000" dirty="0" err="1">
                <a:effectLst/>
              </a:rPr>
              <a:t>gibi</a:t>
            </a:r>
            <a:r>
              <a:rPr lang="en-US" sz="2000" dirty="0">
                <a:effectLst/>
              </a:rPr>
              <a:t> </a:t>
            </a:r>
            <a:r>
              <a:rPr lang="en-US" sz="2000" dirty="0" err="1">
                <a:effectLst/>
              </a:rPr>
              <a:t>olmamalı</a:t>
            </a:r>
            <a:r>
              <a:rPr lang="en-US" sz="2000" dirty="0">
                <a:effectLst/>
              </a:rPr>
              <a:t>. O₂'</a:t>
            </a:r>
            <a:r>
              <a:rPr lang="en-US" sz="2000" dirty="0" err="1">
                <a:effectLst/>
              </a:rPr>
              <a:t>nin</a:t>
            </a:r>
            <a:r>
              <a:rPr lang="en-US" sz="2000" dirty="0">
                <a:effectLst/>
              </a:rPr>
              <a:t> </a:t>
            </a:r>
            <a:r>
              <a:rPr lang="en-US" sz="2000" dirty="0" err="1">
                <a:effectLst/>
              </a:rPr>
              <a:t>yanında</a:t>
            </a:r>
            <a:r>
              <a:rPr lang="en-US" sz="2000" dirty="0">
                <a:effectLst/>
              </a:rPr>
              <a:t> </a:t>
            </a:r>
            <a:r>
              <a:rPr lang="en-US" sz="2000" dirty="0" err="1">
                <a:effectLst/>
              </a:rPr>
              <a:t>başka</a:t>
            </a:r>
            <a:r>
              <a:rPr lang="en-US" sz="2000" dirty="0">
                <a:effectLst/>
              </a:rPr>
              <a:t> bir element </a:t>
            </a:r>
            <a:r>
              <a:rPr lang="en-US" sz="2000" dirty="0" err="1">
                <a:effectLst/>
              </a:rPr>
              <a:t>olursa</a:t>
            </a:r>
            <a:r>
              <a:rPr lang="en-US" sz="2000" dirty="0">
                <a:effectLst/>
              </a:rPr>
              <a:t> </a:t>
            </a:r>
            <a:r>
              <a:rPr lang="en-US" sz="2000" dirty="0" err="1">
                <a:effectLst/>
              </a:rPr>
              <a:t>yanma</a:t>
            </a:r>
            <a:r>
              <a:rPr lang="en-US" sz="2000" dirty="0">
                <a:effectLst/>
              </a:rPr>
              <a:t> </a:t>
            </a:r>
            <a:r>
              <a:rPr lang="en-US" sz="2000" dirty="0" err="1">
                <a:effectLst/>
              </a:rPr>
              <a:t>tepkimesi</a:t>
            </a:r>
            <a:r>
              <a:rPr lang="en-US" sz="2000" dirty="0">
                <a:effectLst/>
              </a:rPr>
              <a:t> </a:t>
            </a:r>
            <a:r>
              <a:rPr lang="en-US" sz="2000" dirty="0" err="1">
                <a:effectLst/>
              </a:rPr>
              <a:t>degildir</a:t>
            </a:r>
            <a:r>
              <a:rPr lang="en-US" sz="2000" dirty="0">
                <a:effectLst/>
              </a:rPr>
              <a:t>.</a:t>
            </a:r>
            <a:r>
              <a:rPr lang="tr-TR" sz="2000" dirty="0">
                <a:effectLst/>
              </a:rPr>
              <a:t> </a:t>
            </a:r>
            <a:r>
              <a:rPr lang="en-US" sz="2000" dirty="0">
                <a:effectLst/>
              </a:rPr>
              <a:t> Ama </a:t>
            </a:r>
            <a:r>
              <a:rPr lang="en-US" sz="2000" dirty="0" err="1">
                <a:effectLst/>
              </a:rPr>
              <a:t>oksijenin</a:t>
            </a:r>
            <a:r>
              <a:rPr lang="en-US" sz="2000" dirty="0">
                <a:effectLst/>
              </a:rPr>
              <a:t> </a:t>
            </a:r>
            <a:r>
              <a:rPr lang="en-US" sz="2000" dirty="0" err="1">
                <a:effectLst/>
              </a:rPr>
              <a:t>başında</a:t>
            </a:r>
            <a:r>
              <a:rPr lang="en-US" sz="2000" dirty="0">
                <a:effectLst/>
              </a:rPr>
              <a:t> </a:t>
            </a:r>
            <a:r>
              <a:rPr lang="en-US" sz="2000" dirty="0" err="1">
                <a:effectLst/>
              </a:rPr>
              <a:t>ya</a:t>
            </a:r>
            <a:r>
              <a:rPr lang="en-US" sz="2000" dirty="0">
                <a:effectLst/>
              </a:rPr>
              <a:t> da </a:t>
            </a:r>
            <a:r>
              <a:rPr lang="en-US" sz="2000" dirty="0" err="1">
                <a:effectLst/>
              </a:rPr>
              <a:t>yanında</a:t>
            </a:r>
            <a:r>
              <a:rPr lang="en-US" sz="2000" dirty="0">
                <a:effectLst/>
              </a:rPr>
              <a:t> </a:t>
            </a:r>
            <a:r>
              <a:rPr lang="en-US" sz="2000" dirty="0" err="1">
                <a:effectLst/>
              </a:rPr>
              <a:t>rakam</a:t>
            </a:r>
            <a:r>
              <a:rPr lang="en-US" sz="2000" dirty="0">
                <a:effectLst/>
              </a:rPr>
              <a:t> </a:t>
            </a:r>
            <a:r>
              <a:rPr lang="en-US" sz="2000" dirty="0" err="1">
                <a:effectLst/>
              </a:rPr>
              <a:t>olabilir</a:t>
            </a:r>
            <a:r>
              <a:rPr lang="en-US" sz="2000" dirty="0">
                <a:effectLst/>
              </a:rPr>
              <a:t>.</a:t>
            </a:r>
          </a:p>
        </p:txBody>
      </p:sp>
      <p:pic>
        <p:nvPicPr>
          <p:cNvPr id="2050" name="Picture 2" descr="Yanma tepkimesi nedir? Yanma tepkimeleri - Kimya Bilimi">
            <a:extLst>
              <a:ext uri="{FF2B5EF4-FFF2-40B4-BE49-F238E27FC236}">
                <a16:creationId xmlns:a16="http://schemas.microsoft.com/office/drawing/2014/main" id="{22476605-B98B-4CAA-B18B-FD4DDE182B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830" y="2402255"/>
            <a:ext cx="4935970" cy="225820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429348475"/>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38721F5-9749-4168-9627-7BE6BE0EEB24}"/>
              </a:ext>
            </a:extLst>
          </p:cNvPr>
          <p:cNvSpPr txBox="1"/>
          <p:nvPr/>
        </p:nvSpPr>
        <p:spPr>
          <a:xfrm>
            <a:off x="3538331" y="6202882"/>
            <a:ext cx="6096000" cy="369332"/>
          </a:xfrm>
          <a:prstGeom prst="rect">
            <a:avLst/>
          </a:prstGeom>
          <a:noFill/>
        </p:spPr>
        <p:txBody>
          <a:bodyPr wrap="square">
            <a:spAutoFit/>
          </a:bodyPr>
          <a:lstStyle/>
          <a:p>
            <a:r>
              <a:rPr lang="tr-TR" b="1" dirty="0">
                <a:hlinkClick r:id="rId3"/>
              </a:rPr>
              <a:t>https://www.youtube.com/watch?v=FgqXEMtm44Y</a:t>
            </a:r>
            <a:endParaRPr lang="tr-TR" b="1" dirty="0"/>
          </a:p>
        </p:txBody>
      </p:sp>
      <p:pic>
        <p:nvPicPr>
          <p:cNvPr id="4" name="Çevrimiçi Medya 3" title="Kimyasala tepkimeler kibrit neden yandiktan sonra miknatis tarafindan cekilir?- chemical reactions.">
            <a:hlinkClick r:id="" action="ppaction://media"/>
            <a:extLst>
              <a:ext uri="{FF2B5EF4-FFF2-40B4-BE49-F238E27FC236}">
                <a16:creationId xmlns:a16="http://schemas.microsoft.com/office/drawing/2014/main" id="{1AD0DC5A-F69A-4101-BBBE-912A731B32B1}"/>
              </a:ext>
            </a:extLst>
          </p:cNvPr>
          <p:cNvPicPr>
            <a:picLocks noRot="1" noChangeAspect="1"/>
          </p:cNvPicPr>
          <p:nvPr>
            <a:videoFile r:link="rId1"/>
          </p:nvPr>
        </p:nvPicPr>
        <p:blipFill>
          <a:blip r:embed="rId4"/>
          <a:stretch>
            <a:fillRect/>
          </a:stretch>
        </p:blipFill>
        <p:spPr>
          <a:xfrm>
            <a:off x="2385391" y="655982"/>
            <a:ext cx="7407966" cy="5555975"/>
          </a:xfrm>
          <a:prstGeom prst="rect">
            <a:avLst/>
          </a:prstGeom>
        </p:spPr>
      </p:pic>
      <p:sp>
        <p:nvSpPr>
          <p:cNvPr id="6" name="Metin kutusu 5">
            <a:extLst>
              <a:ext uri="{FF2B5EF4-FFF2-40B4-BE49-F238E27FC236}">
                <a16:creationId xmlns:a16="http://schemas.microsoft.com/office/drawing/2014/main" id="{8F4793FF-E013-4958-B0D6-F548BEC23F6F}"/>
              </a:ext>
            </a:extLst>
          </p:cNvPr>
          <p:cNvSpPr txBox="1"/>
          <p:nvPr/>
        </p:nvSpPr>
        <p:spPr>
          <a:xfrm>
            <a:off x="1260129" y="285786"/>
            <a:ext cx="10335524" cy="369332"/>
          </a:xfrm>
          <a:prstGeom prst="rect">
            <a:avLst/>
          </a:prstGeom>
          <a:noFill/>
        </p:spPr>
        <p:txBody>
          <a:bodyPr wrap="square">
            <a:spAutoFit/>
          </a:bodyPr>
          <a:lstStyle/>
          <a:p>
            <a:pPr algn="l"/>
            <a:r>
              <a:rPr lang="tr-TR" b="0" i="0" dirty="0">
                <a:effectLst/>
                <a:latin typeface="Roboto" panose="02000000000000000000" pitchFamily="2" charset="0"/>
              </a:rPr>
              <a:t>Kimyasala tepkimeler kibrit neden </a:t>
            </a:r>
            <a:r>
              <a:rPr lang="tr-TR" b="0" i="0" dirty="0" err="1">
                <a:effectLst/>
                <a:latin typeface="Roboto" panose="02000000000000000000" pitchFamily="2" charset="0"/>
              </a:rPr>
              <a:t>yandiktan</a:t>
            </a:r>
            <a:r>
              <a:rPr lang="tr-TR" b="0" i="0" dirty="0">
                <a:effectLst/>
                <a:latin typeface="Roboto" panose="02000000000000000000" pitchFamily="2" charset="0"/>
              </a:rPr>
              <a:t> sonra </a:t>
            </a:r>
            <a:r>
              <a:rPr lang="tr-TR" b="0" i="0" dirty="0" err="1">
                <a:effectLst/>
                <a:latin typeface="Roboto" panose="02000000000000000000" pitchFamily="2" charset="0"/>
              </a:rPr>
              <a:t>miknatis</a:t>
            </a:r>
            <a:r>
              <a:rPr lang="tr-TR" b="0" i="0" dirty="0">
                <a:effectLst/>
                <a:latin typeface="Roboto" panose="02000000000000000000" pitchFamily="2" charset="0"/>
              </a:rPr>
              <a:t> </a:t>
            </a:r>
            <a:r>
              <a:rPr lang="tr-TR" b="0" i="0" dirty="0" err="1">
                <a:effectLst/>
                <a:latin typeface="Roboto" panose="02000000000000000000" pitchFamily="2" charset="0"/>
              </a:rPr>
              <a:t>tarafindan</a:t>
            </a:r>
            <a:r>
              <a:rPr lang="tr-TR" b="0" i="0" dirty="0">
                <a:effectLst/>
                <a:latin typeface="Roboto" panose="02000000000000000000" pitchFamily="2" charset="0"/>
              </a:rPr>
              <a:t> </a:t>
            </a:r>
            <a:r>
              <a:rPr lang="tr-TR" b="0" i="0" dirty="0" err="1">
                <a:effectLst/>
                <a:latin typeface="Roboto" panose="02000000000000000000" pitchFamily="2" charset="0"/>
              </a:rPr>
              <a:t>cekilir</a:t>
            </a:r>
            <a:r>
              <a:rPr lang="tr-TR" b="0" i="0" dirty="0">
                <a:effectLst/>
                <a:latin typeface="Roboto" panose="02000000000000000000" pitchFamily="2" charset="0"/>
              </a:rPr>
              <a:t>?- </a:t>
            </a:r>
            <a:r>
              <a:rPr lang="tr-TR" b="0" i="0" dirty="0" err="1">
                <a:effectLst/>
                <a:latin typeface="Roboto" panose="02000000000000000000" pitchFamily="2" charset="0"/>
              </a:rPr>
              <a:t>chemical</a:t>
            </a:r>
            <a:r>
              <a:rPr lang="tr-TR" b="0" i="0" dirty="0">
                <a:effectLst/>
                <a:latin typeface="Roboto" panose="02000000000000000000" pitchFamily="2" charset="0"/>
              </a:rPr>
              <a:t> </a:t>
            </a:r>
            <a:r>
              <a:rPr lang="tr-TR" b="0" i="0" dirty="0" err="1">
                <a:effectLst/>
                <a:latin typeface="Roboto" panose="02000000000000000000" pitchFamily="2" charset="0"/>
              </a:rPr>
              <a:t>reactions</a:t>
            </a:r>
            <a:endParaRPr lang="tr-TR" b="0" i="0" dirty="0">
              <a:effectLst/>
              <a:latin typeface="Roboto" panose="02000000000000000000" pitchFamily="2" charset="0"/>
            </a:endParaRPr>
          </a:p>
        </p:txBody>
      </p:sp>
    </p:spTree>
    <p:extLst>
      <p:ext uri="{BB962C8B-B14F-4D97-AF65-F5344CB8AC3E}">
        <p14:creationId xmlns:p14="http://schemas.microsoft.com/office/powerpoint/2010/main" val="1506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694F76A-0429-44DC-9D5B-4DFB89672D71}"/>
              </a:ext>
            </a:extLst>
          </p:cNvPr>
          <p:cNvSpPr txBox="1"/>
          <p:nvPr/>
        </p:nvSpPr>
        <p:spPr>
          <a:xfrm>
            <a:off x="3684105" y="6163125"/>
            <a:ext cx="6096000" cy="369332"/>
          </a:xfrm>
          <a:prstGeom prst="rect">
            <a:avLst/>
          </a:prstGeom>
          <a:noFill/>
        </p:spPr>
        <p:txBody>
          <a:bodyPr wrap="square">
            <a:spAutoFit/>
          </a:bodyPr>
          <a:lstStyle/>
          <a:p>
            <a:r>
              <a:rPr lang="tr-TR" b="1" dirty="0">
                <a:hlinkClick r:id="rId3"/>
              </a:rPr>
              <a:t>https://www.youtube.com/watch?v=ilJOs5B4Lks</a:t>
            </a:r>
            <a:endParaRPr lang="tr-TR" b="1" dirty="0"/>
          </a:p>
        </p:txBody>
      </p:sp>
      <p:pic>
        <p:nvPicPr>
          <p:cNvPr id="4" name="Çevrimiçi Medya 3" title="8.SINIF FİZİKSEL VE KİMYASAL DEĞİŞİMLER ve TEPKİMELER | LGS">
            <a:hlinkClick r:id="" action="ppaction://media"/>
            <a:extLst>
              <a:ext uri="{FF2B5EF4-FFF2-40B4-BE49-F238E27FC236}">
                <a16:creationId xmlns:a16="http://schemas.microsoft.com/office/drawing/2014/main" id="{73969301-3B18-4EDB-ACC1-C480A7CF9667}"/>
              </a:ext>
            </a:extLst>
          </p:cNvPr>
          <p:cNvPicPr>
            <a:picLocks noRot="1" noChangeAspect="1"/>
          </p:cNvPicPr>
          <p:nvPr>
            <a:videoFile r:link="rId1"/>
          </p:nvPr>
        </p:nvPicPr>
        <p:blipFill>
          <a:blip r:embed="rId4"/>
          <a:stretch>
            <a:fillRect/>
          </a:stretch>
        </p:blipFill>
        <p:spPr>
          <a:xfrm>
            <a:off x="1815548" y="1033670"/>
            <a:ext cx="8519974" cy="4813785"/>
          </a:xfrm>
          <a:prstGeom prst="rect">
            <a:avLst/>
          </a:prstGeom>
        </p:spPr>
      </p:pic>
      <p:sp>
        <p:nvSpPr>
          <p:cNvPr id="6" name="Metin kutusu 5">
            <a:extLst>
              <a:ext uri="{FF2B5EF4-FFF2-40B4-BE49-F238E27FC236}">
                <a16:creationId xmlns:a16="http://schemas.microsoft.com/office/drawing/2014/main" id="{369217DC-30AE-465F-89CD-735952BE1C45}"/>
              </a:ext>
            </a:extLst>
          </p:cNvPr>
          <p:cNvSpPr txBox="1"/>
          <p:nvPr/>
        </p:nvSpPr>
        <p:spPr>
          <a:xfrm>
            <a:off x="3055212" y="338376"/>
            <a:ext cx="7353785" cy="369332"/>
          </a:xfrm>
          <a:prstGeom prst="rect">
            <a:avLst/>
          </a:prstGeom>
          <a:noFill/>
        </p:spPr>
        <p:txBody>
          <a:bodyPr wrap="square">
            <a:spAutoFit/>
          </a:bodyPr>
          <a:lstStyle/>
          <a:p>
            <a:pPr algn="l"/>
            <a:r>
              <a:rPr lang="tr-TR" b="0" i="0" dirty="0">
                <a:effectLst/>
                <a:latin typeface="Roboto" panose="02000000000000000000" pitchFamily="2" charset="0"/>
              </a:rPr>
              <a:t>8.SINIF FİZİKSEL VE KİMYASAL DEĞİŞİMLER ve TEPKİMELER | LGS</a:t>
            </a:r>
          </a:p>
        </p:txBody>
      </p:sp>
    </p:spTree>
    <p:extLst>
      <p:ext uri="{BB962C8B-B14F-4D97-AF65-F5344CB8AC3E}">
        <p14:creationId xmlns:p14="http://schemas.microsoft.com/office/powerpoint/2010/main" val="335328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7E482BB-5E13-442B-9399-1075EE5A4B24}"/>
              </a:ext>
            </a:extLst>
          </p:cNvPr>
          <p:cNvSpPr txBox="1"/>
          <p:nvPr/>
        </p:nvSpPr>
        <p:spPr>
          <a:xfrm>
            <a:off x="3405808" y="6282395"/>
            <a:ext cx="6096000" cy="369332"/>
          </a:xfrm>
          <a:prstGeom prst="rect">
            <a:avLst/>
          </a:prstGeom>
          <a:noFill/>
        </p:spPr>
        <p:txBody>
          <a:bodyPr wrap="square">
            <a:spAutoFit/>
          </a:bodyPr>
          <a:lstStyle/>
          <a:p>
            <a:r>
              <a:rPr lang="tr-TR" b="1" dirty="0">
                <a:hlinkClick r:id="rId2"/>
              </a:rPr>
              <a:t>https://javalab.org/en/chemical_change_of_candle_en/</a:t>
            </a:r>
            <a:endParaRPr lang="tr-TR" b="1" dirty="0"/>
          </a:p>
        </p:txBody>
      </p:sp>
      <p:sp>
        <p:nvSpPr>
          <p:cNvPr id="5" name="Metin kutusu 4">
            <a:extLst>
              <a:ext uri="{FF2B5EF4-FFF2-40B4-BE49-F238E27FC236}">
                <a16:creationId xmlns:a16="http://schemas.microsoft.com/office/drawing/2014/main" id="{A8AEB46C-A72D-411B-8E67-27F606C71B5D}"/>
              </a:ext>
            </a:extLst>
          </p:cNvPr>
          <p:cNvSpPr txBox="1"/>
          <p:nvPr/>
        </p:nvSpPr>
        <p:spPr>
          <a:xfrm>
            <a:off x="4359965" y="305664"/>
            <a:ext cx="4770783" cy="369332"/>
          </a:xfrm>
          <a:prstGeom prst="rect">
            <a:avLst/>
          </a:prstGeom>
          <a:noFill/>
        </p:spPr>
        <p:txBody>
          <a:bodyPr wrap="square">
            <a:spAutoFit/>
          </a:bodyPr>
          <a:lstStyle/>
          <a:p>
            <a:r>
              <a:rPr lang="tr-TR" dirty="0"/>
              <a:t>Kimyasal reaksiyon mumun yanması simülasyonu</a:t>
            </a:r>
          </a:p>
        </p:txBody>
      </p:sp>
      <p:pic>
        <p:nvPicPr>
          <p:cNvPr id="7" name="Resim 6">
            <a:extLst>
              <a:ext uri="{FF2B5EF4-FFF2-40B4-BE49-F238E27FC236}">
                <a16:creationId xmlns:a16="http://schemas.microsoft.com/office/drawing/2014/main" id="{1DD04094-F159-44A4-AFEF-CFF07D44831B}"/>
              </a:ext>
            </a:extLst>
          </p:cNvPr>
          <p:cNvPicPr>
            <a:picLocks noChangeAspect="1"/>
          </p:cNvPicPr>
          <p:nvPr/>
        </p:nvPicPr>
        <p:blipFill>
          <a:blip r:embed="rId3"/>
          <a:stretch>
            <a:fillRect/>
          </a:stretch>
        </p:blipFill>
        <p:spPr>
          <a:xfrm>
            <a:off x="3114675" y="826832"/>
            <a:ext cx="6691934" cy="4692906"/>
          </a:xfrm>
          <a:prstGeom prst="rect">
            <a:avLst/>
          </a:prstGeom>
        </p:spPr>
      </p:pic>
    </p:spTree>
    <p:extLst>
      <p:ext uri="{BB962C8B-B14F-4D97-AF65-F5344CB8AC3E}">
        <p14:creationId xmlns:p14="http://schemas.microsoft.com/office/powerpoint/2010/main" val="3570210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50334DC-874E-4E3C-B515-56ECD2D21984}"/>
              </a:ext>
            </a:extLst>
          </p:cNvPr>
          <p:cNvSpPr txBox="1"/>
          <p:nvPr/>
        </p:nvSpPr>
        <p:spPr>
          <a:xfrm>
            <a:off x="3472070" y="6295647"/>
            <a:ext cx="6096000" cy="369332"/>
          </a:xfrm>
          <a:prstGeom prst="rect">
            <a:avLst/>
          </a:prstGeom>
          <a:noFill/>
        </p:spPr>
        <p:txBody>
          <a:bodyPr wrap="square">
            <a:spAutoFit/>
          </a:bodyPr>
          <a:lstStyle/>
          <a:p>
            <a:r>
              <a:rPr lang="tr-TR" b="1" dirty="0">
                <a:hlinkClick r:id="rId2"/>
              </a:rPr>
              <a:t>https://javalab.org/en/law_of_definite_proportions_en/</a:t>
            </a:r>
            <a:endParaRPr lang="tr-TR" b="1" dirty="0"/>
          </a:p>
        </p:txBody>
      </p:sp>
      <p:sp>
        <p:nvSpPr>
          <p:cNvPr id="5" name="Metin kutusu 4">
            <a:extLst>
              <a:ext uri="{FF2B5EF4-FFF2-40B4-BE49-F238E27FC236}">
                <a16:creationId xmlns:a16="http://schemas.microsoft.com/office/drawing/2014/main" id="{B1231AE8-4682-4B16-94B3-D3135BCE75A2}"/>
              </a:ext>
            </a:extLst>
          </p:cNvPr>
          <p:cNvSpPr txBox="1"/>
          <p:nvPr/>
        </p:nvSpPr>
        <p:spPr>
          <a:xfrm>
            <a:off x="5208105" y="178904"/>
            <a:ext cx="2623930" cy="369332"/>
          </a:xfrm>
          <a:prstGeom prst="rect">
            <a:avLst/>
          </a:prstGeom>
          <a:noFill/>
        </p:spPr>
        <p:txBody>
          <a:bodyPr wrap="square">
            <a:spAutoFit/>
          </a:bodyPr>
          <a:lstStyle/>
          <a:p>
            <a:r>
              <a:rPr lang="tr-TR" dirty="0"/>
              <a:t>Su yapma simülasyonu</a:t>
            </a:r>
          </a:p>
        </p:txBody>
      </p:sp>
      <p:pic>
        <p:nvPicPr>
          <p:cNvPr id="7" name="Resim 6">
            <a:extLst>
              <a:ext uri="{FF2B5EF4-FFF2-40B4-BE49-F238E27FC236}">
                <a16:creationId xmlns:a16="http://schemas.microsoft.com/office/drawing/2014/main" id="{9D6555AC-A58D-4007-87BB-3668E5EC98DC}"/>
              </a:ext>
            </a:extLst>
          </p:cNvPr>
          <p:cNvPicPr>
            <a:picLocks noChangeAspect="1"/>
          </p:cNvPicPr>
          <p:nvPr/>
        </p:nvPicPr>
        <p:blipFill>
          <a:blip r:embed="rId3"/>
          <a:stretch>
            <a:fillRect/>
          </a:stretch>
        </p:blipFill>
        <p:spPr>
          <a:xfrm>
            <a:off x="3024394" y="713823"/>
            <a:ext cx="6927988" cy="5430354"/>
          </a:xfrm>
          <a:prstGeom prst="rect">
            <a:avLst/>
          </a:prstGeom>
        </p:spPr>
      </p:pic>
    </p:spTree>
    <p:extLst>
      <p:ext uri="{BB962C8B-B14F-4D97-AF65-F5344CB8AC3E}">
        <p14:creationId xmlns:p14="http://schemas.microsoft.com/office/powerpoint/2010/main" val="415191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DF1C62B-4557-4B79-9477-10A343BA7D4E}"/>
              </a:ext>
            </a:extLst>
          </p:cNvPr>
          <p:cNvSpPr txBox="1"/>
          <p:nvPr/>
        </p:nvSpPr>
        <p:spPr>
          <a:xfrm>
            <a:off x="804672" y="1669775"/>
            <a:ext cx="3387105" cy="4507188"/>
          </a:xfrm>
          <a:prstGeom prst="rect">
            <a:avLst/>
          </a:prstGeom>
        </p:spPr>
        <p:txBody>
          <a:bodyPr vert="horz" lIns="91440" tIns="45720" rIns="91440" bIns="45720" rtlCol="0">
            <a:normAutofit/>
          </a:bodyPr>
          <a:lstStyle/>
          <a:p>
            <a:pPr>
              <a:lnSpc>
                <a:spcPct val="150000"/>
              </a:lnSpc>
              <a:spcAft>
                <a:spcPts val="600"/>
              </a:spcAft>
            </a:pPr>
            <a:r>
              <a:rPr lang="en-US" sz="3600" b="1" i="0" u="none" strike="noStrike" baseline="0" dirty="0"/>
              <a:t>ÖRNEKLER :</a:t>
            </a:r>
          </a:p>
          <a:p>
            <a:pPr>
              <a:lnSpc>
                <a:spcPct val="150000"/>
              </a:lnSpc>
              <a:spcAft>
                <a:spcPts val="600"/>
              </a:spcAft>
            </a:pPr>
            <a:r>
              <a:rPr lang="en-US" sz="2000" b="0" i="0" u="none" strike="noStrike" baseline="0" dirty="0"/>
              <a:t>• </a:t>
            </a:r>
            <a:r>
              <a:rPr lang="en-US" sz="2000" b="0" i="0" u="none" strike="noStrike" baseline="0" dirty="0" err="1"/>
              <a:t>Buzun</a:t>
            </a:r>
            <a:r>
              <a:rPr lang="en-US" sz="2000" b="0" i="0" u="none" strike="noStrike" baseline="0" dirty="0"/>
              <a:t> </a:t>
            </a:r>
            <a:r>
              <a:rPr lang="en-US" sz="2000" b="0" i="0" u="none" strike="noStrike" baseline="0" dirty="0" err="1"/>
              <a:t>erimesi</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Kağıdın</a:t>
            </a:r>
            <a:r>
              <a:rPr lang="en-US" sz="2000" b="0" i="0" u="none" strike="noStrike" baseline="0" dirty="0"/>
              <a:t> </a:t>
            </a:r>
            <a:r>
              <a:rPr lang="en-US" sz="2000" b="0" i="0" u="none" strike="noStrike" baseline="0" dirty="0" err="1"/>
              <a:t>yırtılması</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Tebeşirin</a:t>
            </a:r>
            <a:r>
              <a:rPr lang="en-US" sz="2000" b="0" i="0" u="none" strike="noStrike" baseline="0" dirty="0"/>
              <a:t> </a:t>
            </a:r>
            <a:r>
              <a:rPr lang="en-US" sz="2000" b="0" i="0" u="none" strike="noStrike" baseline="0" dirty="0" err="1"/>
              <a:t>toz</a:t>
            </a:r>
            <a:r>
              <a:rPr lang="en-US" sz="2000" b="0" i="0" u="none" strike="noStrike" baseline="0" dirty="0"/>
              <a:t> </a:t>
            </a:r>
            <a:r>
              <a:rPr lang="en-US" sz="2000" b="0" i="0" u="none" strike="noStrike" baseline="0" dirty="0" err="1"/>
              <a:t>haline</a:t>
            </a:r>
            <a:r>
              <a:rPr lang="en-US" sz="2000" b="0" i="0" u="none" strike="noStrike" baseline="0" dirty="0"/>
              <a:t> </a:t>
            </a:r>
            <a:r>
              <a:rPr lang="en-US" sz="2000" b="0" i="0" u="none" strike="noStrike" baseline="0" dirty="0" err="1"/>
              <a:t>getirilmesi</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Küp</a:t>
            </a:r>
            <a:r>
              <a:rPr lang="en-US" sz="2000" b="0" i="0" u="none" strike="noStrike" baseline="0" dirty="0"/>
              <a:t> </a:t>
            </a:r>
            <a:r>
              <a:rPr lang="en-US" sz="2000" b="0" i="0" u="none" strike="noStrike" baseline="0" dirty="0" err="1"/>
              <a:t>şekerin</a:t>
            </a:r>
            <a:r>
              <a:rPr lang="en-US" sz="2000" b="0" i="0" u="none" strike="noStrike" baseline="0" dirty="0"/>
              <a:t> </a:t>
            </a:r>
            <a:r>
              <a:rPr lang="en-US" sz="2000" b="0" i="0" u="none" strike="noStrike" baseline="0" dirty="0" err="1"/>
              <a:t>ezilerek</a:t>
            </a:r>
            <a:r>
              <a:rPr lang="en-US" sz="2000" b="0" i="0" u="none" strike="noStrike" baseline="0" dirty="0"/>
              <a:t> </a:t>
            </a:r>
            <a:r>
              <a:rPr lang="en-US" sz="2000" b="0" i="0" u="none" strike="noStrike" baseline="0" dirty="0" err="1"/>
              <a:t>toz</a:t>
            </a:r>
            <a:r>
              <a:rPr lang="en-US" sz="2000" b="0" i="0" u="none" strike="noStrike" baseline="0" dirty="0"/>
              <a:t> </a:t>
            </a:r>
            <a:r>
              <a:rPr lang="en-US" sz="2000" b="0" i="0" u="none" strike="noStrike" baseline="0" dirty="0" err="1"/>
              <a:t>şeker</a:t>
            </a:r>
            <a:r>
              <a:rPr lang="en-US" sz="2000" b="0" i="0" u="none" strike="noStrike" baseline="0" dirty="0"/>
              <a:t> </a:t>
            </a:r>
            <a:r>
              <a:rPr lang="en-US" sz="2000" b="0" i="0" u="none" strike="noStrike" baseline="0" dirty="0" err="1"/>
              <a:t>haline</a:t>
            </a:r>
            <a:r>
              <a:rPr lang="en-US" sz="2000" b="0" i="0" u="none" strike="noStrike" baseline="0" dirty="0"/>
              <a:t> </a:t>
            </a:r>
            <a:r>
              <a:rPr lang="en-US" sz="2000" b="0" i="0" u="none" strike="noStrike" baseline="0" dirty="0" err="1"/>
              <a:t>getirilmesi</a:t>
            </a:r>
            <a:endParaRPr lang="en-US" sz="2000" b="0" i="0" u="none" strike="noStrike" baseline="0" dirty="0"/>
          </a:p>
        </p:txBody>
      </p:sp>
      <p:sp>
        <p:nvSpPr>
          <p:cNvPr id="77" name="Rectangle 76">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Erime Nedir 6.sınıf Fen Bilimleri">
            <a:extLst>
              <a:ext uri="{FF2B5EF4-FFF2-40B4-BE49-F238E27FC236}">
                <a16:creationId xmlns:a16="http://schemas.microsoft.com/office/drawing/2014/main" id="{C6396567-5646-4873-90CD-29D52EA79A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79639" y="688196"/>
            <a:ext cx="2438503" cy="2289674"/>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EN TEMEL ETKİNLİK: KAĞIT YIRTMA - Montessori Etkinlikleri">
            <a:extLst>
              <a:ext uri="{FF2B5EF4-FFF2-40B4-BE49-F238E27FC236}">
                <a16:creationId xmlns:a16="http://schemas.microsoft.com/office/drawing/2014/main" id="{D61A369E-1C5F-4A4C-A62C-838C23BD65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99981" y="849063"/>
            <a:ext cx="3985571" cy="266036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27" y="219534"/>
            <a:ext cx="1259057" cy="1259057"/>
          </a:xfrm>
          <a:prstGeom prst="rect">
            <a:avLst/>
          </a:prstGeom>
        </p:spPr>
      </p:pic>
      <p:pic>
        <p:nvPicPr>
          <p:cNvPr id="3078" name="Picture 6" descr="Küp şekerin hayvan kemikleri ile birleştirildiği doğru mudur sizce? -  KizlarSoruyor">
            <a:extLst>
              <a:ext uri="{FF2B5EF4-FFF2-40B4-BE49-F238E27FC236}">
                <a16:creationId xmlns:a16="http://schemas.microsoft.com/office/drawing/2014/main" id="{C70CD507-13C2-49DE-8CDF-63E780F022A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18156" y="4272940"/>
            <a:ext cx="2766018" cy="15558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ebeşir tozu içmek ateşi çıkarır mı Tebeşir tozu içmek zararlı mı..">
            <a:extLst>
              <a:ext uri="{FF2B5EF4-FFF2-40B4-BE49-F238E27FC236}">
                <a16:creationId xmlns:a16="http://schemas.microsoft.com/office/drawing/2014/main" id="{2F230B1B-8A0B-4E21-8AA2-D87420A87C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047" b="11711"/>
          <a:stretch/>
        </p:blipFill>
        <p:spPr bwMode="auto">
          <a:xfrm>
            <a:off x="5261712" y="4237551"/>
            <a:ext cx="3509812" cy="221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294382"/>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34F318-0DA0-44D8-A98B-3B914607AEA3}"/>
              </a:ext>
            </a:extLst>
          </p:cNvPr>
          <p:cNvSpPr/>
          <p:nvPr/>
        </p:nvSpPr>
        <p:spPr>
          <a:xfrm>
            <a:off x="5021821" y="3812954"/>
            <a:ext cx="6465287" cy="1516014"/>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4800" b="1" kern="1200">
                <a:ln/>
                <a:solidFill>
                  <a:srgbClr val="FFFFFF"/>
                </a:solidFill>
                <a:effectLst>
                  <a:outerShdw blurRad="38100" dist="19050" dir="2700000" algn="tl" rotWithShape="0">
                    <a:schemeClr val="dk1">
                      <a:lumMod val="50000"/>
                      <a:alpha val="40000"/>
                    </a:schemeClr>
                  </a:outerShdw>
                </a:effectLst>
                <a:latin typeface="+mj-lt"/>
                <a:ea typeface="+mj-ea"/>
                <a:cs typeface="+mj-cs"/>
              </a:rPr>
              <a:t>MEB LGS ÇIKMIŞ VE ÖRNEK SORULAR </a:t>
            </a:r>
          </a:p>
        </p:txBody>
      </p:sp>
      <p:pic>
        <p:nvPicPr>
          <p:cNvPr id="33" name="Resim 32" descr="Soru Zutto">
            <a:extLst>
              <a:ext uri="{FF2B5EF4-FFF2-40B4-BE49-F238E27FC236}">
                <a16:creationId xmlns:a16="http://schemas.microsoft.com/office/drawing/2014/main" id="{D1C180C0-C7F5-4B4F-857F-10B9F70327AA}"/>
              </a:ext>
            </a:extLst>
          </p:cNvPr>
          <p:cNvPicPr>
            <a:picLocks noChangeAspect="1"/>
          </p:cNvPicPr>
          <p:nvPr/>
        </p:nvPicPr>
        <p:blipFill rotWithShape="1">
          <a:blip r:embed="rId2">
            <a:extLst>
              <a:ext uri="{28A0092B-C50C-407E-A947-70E740481C1C}">
                <a14:useLocalDpi xmlns:a14="http://schemas.microsoft.com/office/drawing/2010/main" val="0"/>
              </a:ext>
            </a:extLst>
          </a:blip>
          <a:srcRect l="17543" r="15509" b="-2"/>
          <a:stretch/>
        </p:blipFill>
        <p:spPr>
          <a:xfrm>
            <a:off x="317635" y="321733"/>
            <a:ext cx="4160452" cy="6214534"/>
          </a:xfrm>
          <a:prstGeom prst="rect">
            <a:avLst/>
          </a:prstGeom>
        </p:spPr>
      </p:pic>
      <p:pic>
        <p:nvPicPr>
          <p:cNvPr id="5" name="Resim 4">
            <a:extLst>
              <a:ext uri="{FF2B5EF4-FFF2-40B4-BE49-F238E27FC236}">
                <a16:creationId xmlns:a16="http://schemas.microsoft.com/office/drawing/2014/main" id="{5277DF1D-6FB5-4965-8D27-627DBE552698}"/>
              </a:ext>
            </a:extLst>
          </p:cNvPr>
          <p:cNvPicPr>
            <a:picLocks noChangeAspect="1"/>
          </p:cNvPicPr>
          <p:nvPr/>
        </p:nvPicPr>
        <p:blipFill rotWithShape="1">
          <a:blip r:embed="rId3"/>
          <a:srcRect t="3627" r="2" b="2"/>
          <a:stretch/>
        </p:blipFill>
        <p:spPr>
          <a:xfrm>
            <a:off x="4654296" y="299363"/>
            <a:ext cx="7217085" cy="3008188"/>
          </a:xfrm>
          <a:prstGeom prst="rect">
            <a:avLst/>
          </a:prstGeom>
        </p:spPr>
      </p:pic>
      <p:pic>
        <p:nvPicPr>
          <p:cNvPr id="3" name="Resim 2">
            <a:extLst>
              <a:ext uri="{FF2B5EF4-FFF2-40B4-BE49-F238E27FC236}">
                <a16:creationId xmlns:a16="http://schemas.microsoft.com/office/drawing/2014/main" id="{FB58D986-30A9-4DF5-B3C0-7D302BA97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239695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5">
            <a:extLst>
              <a:ext uri="{FF2B5EF4-FFF2-40B4-BE49-F238E27FC236}">
                <a16:creationId xmlns:a16="http://schemas.microsoft.com/office/drawing/2014/main" id="{99BB5F3A-84D9-4504-880D-E2788C470998}"/>
              </a:ext>
            </a:extLst>
          </p:cNvPr>
          <p:cNvPicPr>
            <a:picLocks noChangeAspect="1"/>
          </p:cNvPicPr>
          <p:nvPr/>
        </p:nvPicPr>
        <p:blipFill>
          <a:blip r:embed="rId2"/>
          <a:stretch>
            <a:fillRect/>
          </a:stretch>
        </p:blipFill>
        <p:spPr>
          <a:xfrm>
            <a:off x="6240729" y="235502"/>
            <a:ext cx="4197499" cy="6507751"/>
          </a:xfrm>
          <a:prstGeom prst="rect">
            <a:avLst/>
          </a:prstGeom>
        </p:spPr>
      </p:pic>
      <p:pic>
        <p:nvPicPr>
          <p:cNvPr id="4" name="Picture 14">
            <a:extLst>
              <a:ext uri="{FF2B5EF4-FFF2-40B4-BE49-F238E27FC236}">
                <a16:creationId xmlns:a16="http://schemas.microsoft.com/office/drawing/2014/main" id="{D4C41B39-75B5-4973-AE4D-A393E62B5193}"/>
              </a:ext>
            </a:extLst>
          </p:cNvPr>
          <p:cNvPicPr>
            <a:picLocks noChangeAspect="1"/>
          </p:cNvPicPr>
          <p:nvPr/>
        </p:nvPicPr>
        <p:blipFill>
          <a:blip r:embed="rId3"/>
          <a:stretch>
            <a:fillRect/>
          </a:stretch>
        </p:blipFill>
        <p:spPr>
          <a:xfrm>
            <a:off x="599969" y="333978"/>
            <a:ext cx="5041814" cy="5571066"/>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9" name="TextBox 11">
            <a:extLst>
              <a:ext uri="{FF2B5EF4-FFF2-40B4-BE49-F238E27FC236}">
                <a16:creationId xmlns:a16="http://schemas.microsoft.com/office/drawing/2014/main" id="{202AFF9F-4BCA-4E5D-8856-3DD945FAACDC}"/>
              </a:ext>
            </a:extLst>
          </p:cNvPr>
          <p:cNvSpPr txBox="1"/>
          <p:nvPr/>
        </p:nvSpPr>
        <p:spPr>
          <a:xfrm>
            <a:off x="10692066" y="5076544"/>
            <a:ext cx="1279737" cy="259906"/>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dirty="0">
                <a:solidFill>
                  <a:srgbClr val="000000"/>
                </a:solidFill>
                <a:latin typeface="Dosis Extra Bold"/>
              </a:rPr>
              <a:t>LGS 2020</a:t>
            </a:r>
          </a:p>
        </p:txBody>
      </p:sp>
    </p:spTree>
    <p:extLst>
      <p:ext uri="{BB962C8B-B14F-4D97-AF65-F5344CB8AC3E}">
        <p14:creationId xmlns:p14="http://schemas.microsoft.com/office/powerpoint/2010/main" val="3928668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D79105CE-5D97-4F22-8B9C-80A06A35509A}"/>
              </a:ext>
            </a:extLst>
          </p:cNvPr>
          <p:cNvPicPr>
            <a:picLocks noChangeAspect="1"/>
          </p:cNvPicPr>
          <p:nvPr/>
        </p:nvPicPr>
        <p:blipFill>
          <a:blip r:embed="rId2"/>
          <a:stretch>
            <a:fillRect/>
          </a:stretch>
        </p:blipFill>
        <p:spPr>
          <a:xfrm>
            <a:off x="5757414" y="211527"/>
            <a:ext cx="3633158" cy="5632803"/>
          </a:xfrm>
          <a:prstGeom prst="rect">
            <a:avLst/>
          </a:prstGeom>
        </p:spPr>
      </p:pic>
      <p:pic>
        <p:nvPicPr>
          <p:cNvPr id="14" name="Picture 14">
            <a:extLst>
              <a:ext uri="{FF2B5EF4-FFF2-40B4-BE49-F238E27FC236}">
                <a16:creationId xmlns:a16="http://schemas.microsoft.com/office/drawing/2014/main" id="{CFCDAECF-7977-4FE6-8191-742A17E39393}"/>
              </a:ext>
            </a:extLst>
          </p:cNvPr>
          <p:cNvPicPr>
            <a:picLocks noChangeAspect="1"/>
          </p:cNvPicPr>
          <p:nvPr/>
        </p:nvPicPr>
        <p:blipFill>
          <a:blip r:embed="rId3"/>
          <a:stretch>
            <a:fillRect/>
          </a:stretch>
        </p:blipFill>
        <p:spPr>
          <a:xfrm>
            <a:off x="116653" y="310003"/>
            <a:ext cx="4363957" cy="4822053"/>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4"/>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9"/>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5943" y="5132056"/>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
        <p:nvSpPr>
          <p:cNvPr id="15" name="TextBox 11">
            <a:extLst>
              <a:ext uri="{FF2B5EF4-FFF2-40B4-BE49-F238E27FC236}">
                <a16:creationId xmlns:a16="http://schemas.microsoft.com/office/drawing/2014/main" id="{FAD8A394-C6A0-4A3F-9192-541647B91395}"/>
              </a:ext>
            </a:extLst>
          </p:cNvPr>
          <p:cNvSpPr txBox="1"/>
          <p:nvPr/>
        </p:nvSpPr>
        <p:spPr>
          <a:xfrm>
            <a:off x="9764413" y="5288579"/>
            <a:ext cx="1279737" cy="259906"/>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dirty="0">
                <a:solidFill>
                  <a:srgbClr val="000000"/>
                </a:solidFill>
                <a:latin typeface="Dosis Extra Bold"/>
              </a:rPr>
              <a:t>LGS 2020</a:t>
            </a:r>
          </a:p>
        </p:txBody>
      </p:sp>
    </p:spTree>
    <p:extLst>
      <p:ext uri="{BB962C8B-B14F-4D97-AF65-F5344CB8AC3E}">
        <p14:creationId xmlns:p14="http://schemas.microsoft.com/office/powerpoint/2010/main" val="30466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DA38F7B0-0065-40A2-9156-8C32D087AFC6}"/>
              </a:ext>
            </a:extLst>
          </p:cNvPr>
          <p:cNvPicPr>
            <a:picLocks noChangeAspect="1"/>
          </p:cNvPicPr>
          <p:nvPr/>
        </p:nvPicPr>
        <p:blipFill>
          <a:blip r:embed="rId2"/>
          <a:stretch>
            <a:fillRect/>
          </a:stretch>
        </p:blipFill>
        <p:spPr>
          <a:xfrm>
            <a:off x="838031" y="643467"/>
            <a:ext cx="4902538" cy="5571066"/>
          </a:xfrm>
          <a:prstGeom prst="rect">
            <a:avLst/>
          </a:prstGeom>
        </p:spPr>
      </p:pic>
      <p:pic>
        <p:nvPicPr>
          <p:cNvPr id="5" name="Picture 15">
            <a:extLst>
              <a:ext uri="{FF2B5EF4-FFF2-40B4-BE49-F238E27FC236}">
                <a16:creationId xmlns:a16="http://schemas.microsoft.com/office/drawing/2014/main" id="{16BC05D2-FF77-4761-947B-97D307E35E82}"/>
              </a:ext>
            </a:extLst>
          </p:cNvPr>
          <p:cNvPicPr>
            <a:picLocks noChangeAspect="1"/>
          </p:cNvPicPr>
          <p:nvPr/>
        </p:nvPicPr>
        <p:blipFill>
          <a:blip r:embed="rId3"/>
          <a:stretch>
            <a:fillRect/>
          </a:stretch>
        </p:blipFill>
        <p:spPr>
          <a:xfrm>
            <a:off x="6256865" y="1497542"/>
            <a:ext cx="5291667" cy="3862916"/>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6" name="TextBox 11">
            <a:extLst>
              <a:ext uri="{FF2B5EF4-FFF2-40B4-BE49-F238E27FC236}">
                <a16:creationId xmlns:a16="http://schemas.microsoft.com/office/drawing/2014/main" id="{D6E4FAEB-AF8B-4791-BF53-F74502ABB1CE}"/>
              </a:ext>
            </a:extLst>
          </p:cNvPr>
          <p:cNvSpPr txBox="1"/>
          <p:nvPr/>
        </p:nvSpPr>
        <p:spPr>
          <a:xfrm>
            <a:off x="9222129" y="6335884"/>
            <a:ext cx="1279737" cy="259906"/>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dirty="0">
                <a:solidFill>
                  <a:srgbClr val="000000"/>
                </a:solidFill>
                <a:latin typeface="Dosis Extra Bold"/>
              </a:rPr>
              <a:t>LGS 2020</a:t>
            </a:r>
          </a:p>
        </p:txBody>
      </p:sp>
    </p:spTree>
    <p:extLst>
      <p:ext uri="{BB962C8B-B14F-4D97-AF65-F5344CB8AC3E}">
        <p14:creationId xmlns:p14="http://schemas.microsoft.com/office/powerpoint/2010/main" val="4100313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a:extLst>
              <a:ext uri="{FF2B5EF4-FFF2-40B4-BE49-F238E27FC236}">
                <a16:creationId xmlns:a16="http://schemas.microsoft.com/office/drawing/2014/main" id="{CD0C8FF0-B5E7-4581-A7DC-E99FF96501FE}"/>
              </a:ext>
            </a:extLst>
          </p:cNvPr>
          <p:cNvPicPr>
            <a:picLocks noChangeAspect="1"/>
          </p:cNvPicPr>
          <p:nvPr/>
        </p:nvPicPr>
        <p:blipFill>
          <a:blip r:embed="rId2"/>
          <a:stretch>
            <a:fillRect/>
          </a:stretch>
        </p:blipFill>
        <p:spPr>
          <a:xfrm>
            <a:off x="838031" y="643467"/>
            <a:ext cx="4902538" cy="5571066"/>
          </a:xfrm>
          <a:prstGeom prst="rect">
            <a:avLst/>
          </a:prstGeom>
        </p:spPr>
      </p:pic>
      <p:pic>
        <p:nvPicPr>
          <p:cNvPr id="14" name="Picture 15">
            <a:extLst>
              <a:ext uri="{FF2B5EF4-FFF2-40B4-BE49-F238E27FC236}">
                <a16:creationId xmlns:a16="http://schemas.microsoft.com/office/drawing/2014/main" id="{95E87D03-E5F7-483A-9AC8-A664B48531E1}"/>
              </a:ext>
            </a:extLst>
          </p:cNvPr>
          <p:cNvPicPr>
            <a:picLocks noChangeAspect="1"/>
          </p:cNvPicPr>
          <p:nvPr/>
        </p:nvPicPr>
        <p:blipFill>
          <a:blip r:embed="rId3"/>
          <a:stretch>
            <a:fillRect/>
          </a:stretch>
        </p:blipFill>
        <p:spPr>
          <a:xfrm>
            <a:off x="6256865" y="1497542"/>
            <a:ext cx="5291667" cy="3862916"/>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4"/>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9"/>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5136" y="3526565"/>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
        <p:nvSpPr>
          <p:cNvPr id="15" name="TextBox 11">
            <a:extLst>
              <a:ext uri="{FF2B5EF4-FFF2-40B4-BE49-F238E27FC236}">
                <a16:creationId xmlns:a16="http://schemas.microsoft.com/office/drawing/2014/main" id="{830F8ECA-E5C8-4EE9-9D30-1D077D604C12}"/>
              </a:ext>
            </a:extLst>
          </p:cNvPr>
          <p:cNvSpPr txBox="1"/>
          <p:nvPr/>
        </p:nvSpPr>
        <p:spPr>
          <a:xfrm>
            <a:off x="9703652" y="5443535"/>
            <a:ext cx="1279737" cy="259906"/>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dirty="0">
                <a:solidFill>
                  <a:srgbClr val="000000"/>
                </a:solidFill>
                <a:latin typeface="Dosis Extra Bold"/>
              </a:rPr>
              <a:t>LGS 2020</a:t>
            </a:r>
          </a:p>
        </p:txBody>
      </p:sp>
    </p:spTree>
    <p:extLst>
      <p:ext uri="{BB962C8B-B14F-4D97-AF65-F5344CB8AC3E}">
        <p14:creationId xmlns:p14="http://schemas.microsoft.com/office/powerpoint/2010/main" val="6647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8B250A71-18B9-4FF7-9BAB-2433C16B3623}"/>
              </a:ext>
            </a:extLst>
          </p:cNvPr>
          <p:cNvPicPr>
            <a:picLocks noChangeAspect="1"/>
          </p:cNvPicPr>
          <p:nvPr/>
        </p:nvPicPr>
        <p:blipFill>
          <a:blip r:embed="rId2"/>
          <a:stretch>
            <a:fillRect/>
          </a:stretch>
        </p:blipFill>
        <p:spPr>
          <a:xfrm>
            <a:off x="3291840" y="80748"/>
            <a:ext cx="5675938" cy="6777242"/>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5" name="TextBox 11">
            <a:extLst>
              <a:ext uri="{FF2B5EF4-FFF2-40B4-BE49-F238E27FC236}">
                <a16:creationId xmlns:a16="http://schemas.microsoft.com/office/drawing/2014/main" id="{9ABD0153-B128-4342-A43F-29FBB9C95E8E}"/>
              </a:ext>
            </a:extLst>
          </p:cNvPr>
          <p:cNvSpPr txBox="1"/>
          <p:nvPr/>
        </p:nvSpPr>
        <p:spPr>
          <a:xfrm>
            <a:off x="10290026" y="5055723"/>
            <a:ext cx="1279737" cy="259906"/>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a:solidFill>
                  <a:srgbClr val="000000"/>
                </a:solidFill>
                <a:latin typeface="Dosis Extra Bold"/>
              </a:rPr>
              <a:t>LGS 2018</a:t>
            </a:r>
          </a:p>
        </p:txBody>
      </p:sp>
    </p:spTree>
    <p:extLst>
      <p:ext uri="{BB962C8B-B14F-4D97-AF65-F5344CB8AC3E}">
        <p14:creationId xmlns:p14="http://schemas.microsoft.com/office/powerpoint/2010/main" val="3825807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a:extLst>
              <a:ext uri="{FF2B5EF4-FFF2-40B4-BE49-F238E27FC236}">
                <a16:creationId xmlns:a16="http://schemas.microsoft.com/office/drawing/2014/main" id="{E9B349EB-0390-4219-95C2-B5CA9977084B}"/>
              </a:ext>
            </a:extLst>
          </p:cNvPr>
          <p:cNvPicPr>
            <a:picLocks noChangeAspect="1"/>
          </p:cNvPicPr>
          <p:nvPr/>
        </p:nvPicPr>
        <p:blipFill>
          <a:blip r:embed="rId2"/>
          <a:stretch>
            <a:fillRect/>
          </a:stretch>
        </p:blipFill>
        <p:spPr>
          <a:xfrm>
            <a:off x="1398725" y="40379"/>
            <a:ext cx="5675938" cy="6777242"/>
          </a:xfrm>
          <a:prstGeom prst="rect">
            <a:avLst/>
          </a:prstGeom>
        </p:spPr>
      </p:pic>
      <p:sp>
        <p:nvSpPr>
          <p:cNvPr id="14" name="TextBox 11">
            <a:extLst>
              <a:ext uri="{FF2B5EF4-FFF2-40B4-BE49-F238E27FC236}">
                <a16:creationId xmlns:a16="http://schemas.microsoft.com/office/drawing/2014/main" id="{C785857F-9DC6-48C1-AE57-C03771FA64B1}"/>
              </a:ext>
            </a:extLst>
          </p:cNvPr>
          <p:cNvSpPr txBox="1"/>
          <p:nvPr/>
        </p:nvSpPr>
        <p:spPr>
          <a:xfrm>
            <a:off x="8396911" y="5015354"/>
            <a:ext cx="1279737" cy="259906"/>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a:solidFill>
                  <a:srgbClr val="000000"/>
                </a:solidFill>
                <a:latin typeface="Dosis Extra Bold"/>
              </a:rPr>
              <a:t>LGS 2018</a:t>
            </a: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208" y="2478519"/>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3813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12">
            <a:extLst>
              <a:ext uri="{FF2B5EF4-FFF2-40B4-BE49-F238E27FC236}">
                <a16:creationId xmlns:a16="http://schemas.microsoft.com/office/drawing/2014/main" id="{A8C57DDC-F684-4793-849E-E9A6F05B2A9B}"/>
              </a:ext>
            </a:extLst>
          </p:cNvPr>
          <p:cNvPicPr>
            <a:picLocks noChangeAspect="1"/>
          </p:cNvPicPr>
          <p:nvPr/>
        </p:nvPicPr>
        <p:blipFill>
          <a:blip r:embed="rId2"/>
          <a:stretch>
            <a:fillRect/>
          </a:stretch>
        </p:blipFill>
        <p:spPr>
          <a:xfrm>
            <a:off x="2285519" y="46538"/>
            <a:ext cx="3833990" cy="6811452"/>
          </a:xfrm>
          <a:prstGeom prst="rect">
            <a:avLst/>
          </a:prstGeom>
        </p:spPr>
      </p:pic>
      <p:grpSp>
        <p:nvGrpSpPr>
          <p:cNvPr id="18" name="Group 12">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4"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19" name="TextBox 11">
            <a:extLst>
              <a:ext uri="{FF2B5EF4-FFF2-40B4-BE49-F238E27FC236}">
                <a16:creationId xmlns:a16="http://schemas.microsoft.com/office/drawing/2014/main" id="{99B146CD-459A-4167-8889-80BDC9BF65B8}"/>
              </a:ext>
            </a:extLst>
          </p:cNvPr>
          <p:cNvSpPr txBox="1"/>
          <p:nvPr/>
        </p:nvSpPr>
        <p:spPr>
          <a:xfrm>
            <a:off x="9302315" y="5110898"/>
            <a:ext cx="2257108"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2020</a:t>
            </a:r>
          </a:p>
        </p:txBody>
      </p:sp>
    </p:spTree>
    <p:extLst>
      <p:ext uri="{BB962C8B-B14F-4D97-AF65-F5344CB8AC3E}">
        <p14:creationId xmlns:p14="http://schemas.microsoft.com/office/powerpoint/2010/main" val="3736711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C4FDE2-AC24-4AF2-8541-7D38BE9836E7}"/>
              </a:ext>
            </a:extLst>
          </p:cNvPr>
          <p:cNvPicPr>
            <a:picLocks noChangeAspect="1"/>
          </p:cNvPicPr>
          <p:nvPr/>
        </p:nvPicPr>
        <p:blipFill>
          <a:blip r:embed="rId2"/>
          <a:stretch>
            <a:fillRect/>
          </a:stretch>
        </p:blipFill>
        <p:spPr>
          <a:xfrm>
            <a:off x="2285519" y="46538"/>
            <a:ext cx="3833990" cy="6811452"/>
          </a:xfrm>
          <a:prstGeom prst="rect">
            <a:avLst/>
          </a:prstGeom>
        </p:spPr>
      </p:pic>
      <p:sp>
        <p:nvSpPr>
          <p:cNvPr id="14" name="TextBox 11">
            <a:extLst>
              <a:ext uri="{FF2B5EF4-FFF2-40B4-BE49-F238E27FC236}">
                <a16:creationId xmlns:a16="http://schemas.microsoft.com/office/drawing/2014/main" id="{88E1219E-6A01-47E6-8991-3E41F2461B32}"/>
              </a:ext>
            </a:extLst>
          </p:cNvPr>
          <p:cNvSpPr txBox="1"/>
          <p:nvPr/>
        </p:nvSpPr>
        <p:spPr>
          <a:xfrm>
            <a:off x="9302315" y="5110898"/>
            <a:ext cx="2257108"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2020</a:t>
            </a: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7813" y="5038388"/>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176884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2">
            <a:extLst>
              <a:ext uri="{FF2B5EF4-FFF2-40B4-BE49-F238E27FC236}">
                <a16:creationId xmlns:a16="http://schemas.microsoft.com/office/drawing/2014/main" id="{FBA41127-8757-4018-BAA9-55055DA81E7C}"/>
              </a:ext>
            </a:extLst>
          </p:cNvPr>
          <p:cNvPicPr>
            <a:picLocks noChangeAspect="1"/>
          </p:cNvPicPr>
          <p:nvPr/>
        </p:nvPicPr>
        <p:blipFill>
          <a:blip r:embed="rId2"/>
          <a:stretch>
            <a:fillRect/>
          </a:stretch>
        </p:blipFill>
        <p:spPr>
          <a:xfrm>
            <a:off x="1101018" y="918546"/>
            <a:ext cx="7468999" cy="4979334"/>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10" name="TextBox 11">
            <a:extLst>
              <a:ext uri="{FF2B5EF4-FFF2-40B4-BE49-F238E27FC236}">
                <a16:creationId xmlns:a16="http://schemas.microsoft.com/office/drawing/2014/main" id="{4ABDAAB1-2D3E-4F4C-B928-C63D2507808F}"/>
              </a:ext>
            </a:extLst>
          </p:cNvPr>
          <p:cNvSpPr txBox="1"/>
          <p:nvPr/>
        </p:nvSpPr>
        <p:spPr>
          <a:xfrm>
            <a:off x="8904196" y="6059904"/>
            <a:ext cx="2271176"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2020</a:t>
            </a:r>
          </a:p>
        </p:txBody>
      </p:sp>
    </p:spTree>
    <p:extLst>
      <p:ext uri="{BB962C8B-B14F-4D97-AF65-F5344CB8AC3E}">
        <p14:creationId xmlns:p14="http://schemas.microsoft.com/office/powerpoint/2010/main" val="260092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3" name="Freeform: Shape 142">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Cam Buğulanması Nasıl Önlenir? - Yolcu360">
            <a:extLst>
              <a:ext uri="{FF2B5EF4-FFF2-40B4-BE49-F238E27FC236}">
                <a16:creationId xmlns:a16="http://schemas.microsoft.com/office/drawing/2014/main" id="{3267B648-D925-4A9E-A97B-DBBBF6B682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505" b="7"/>
          <a:stretch/>
        </p:blipFill>
        <p:spPr bwMode="auto">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a:noFill/>
          <a:extLst>
            <a:ext uri="{909E8E84-426E-40DD-AFC4-6F175D3DCCD1}">
              <a14:hiddenFill xmlns:a14="http://schemas.microsoft.com/office/drawing/2010/main">
                <a:solidFill>
                  <a:srgbClr val="FFFFFF"/>
                </a:solidFill>
              </a14:hiddenFill>
            </a:ext>
          </a:extLst>
        </p:spPr>
      </p:pic>
      <p:sp>
        <p:nvSpPr>
          <p:cNvPr id="147" name="Freeform: Shape 146">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Çeşmelerdeki suyun donmasını istemiyorsanız... | Çeşmelirini… | Flickr">
            <a:extLst>
              <a:ext uri="{FF2B5EF4-FFF2-40B4-BE49-F238E27FC236}">
                <a16:creationId xmlns:a16="http://schemas.microsoft.com/office/drawing/2014/main" id="{F2851D9F-9963-4CE6-B0C0-678FA19AA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0" r="13584" b="6"/>
          <a:stretch/>
        </p:blipFill>
        <p:spPr bwMode="auto">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uyun Buharlaşması">
            <a:extLst>
              <a:ext uri="{FF2B5EF4-FFF2-40B4-BE49-F238E27FC236}">
                <a16:creationId xmlns:a16="http://schemas.microsoft.com/office/drawing/2014/main" id="{858ED63B-AD2C-46A8-B617-11F328799F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237" b="1"/>
          <a:stretch/>
        </p:blipFill>
        <p:spPr bwMode="auto">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Silivri&amp;#39;de gün batımı kendisine hayran bıraktı - İhlas Haber Ajansı 3">
            <a:extLst>
              <a:ext uri="{FF2B5EF4-FFF2-40B4-BE49-F238E27FC236}">
                <a16:creationId xmlns:a16="http://schemas.microsoft.com/office/drawing/2014/main" id="{EE2E0FB4-C5D0-44D6-8532-76AF03B2F5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150" r="8437"/>
          <a:stretch/>
        </p:blipFill>
        <p:spPr bwMode="auto">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7F53BC57-8F4D-459D-8A19-5E2336DCF4AD}"/>
              </a:ext>
            </a:extLst>
          </p:cNvPr>
          <p:cNvSpPr txBox="1"/>
          <p:nvPr/>
        </p:nvSpPr>
        <p:spPr>
          <a:xfrm>
            <a:off x="6873296" y="2209374"/>
            <a:ext cx="4375579" cy="3100193"/>
          </a:xfrm>
          <a:prstGeom prst="rect">
            <a:avLst/>
          </a:prstGeom>
        </p:spPr>
        <p:txBody>
          <a:bodyPr vert="horz" lIns="91440" tIns="45720" rIns="91440" bIns="45720" rtlCol="0" anchor="t">
            <a:normAutofit/>
          </a:bodyPr>
          <a:lstStyle/>
          <a:p>
            <a:pPr>
              <a:lnSpc>
                <a:spcPct val="150000"/>
              </a:lnSpc>
              <a:spcAft>
                <a:spcPts val="600"/>
              </a:spcAft>
            </a:pPr>
            <a:r>
              <a:rPr lang="en-US" sz="2000" b="0" i="0" u="none" strike="noStrike" baseline="0" dirty="0"/>
              <a:t>• </a:t>
            </a:r>
            <a:r>
              <a:rPr lang="en-US" sz="2000" b="0" i="0" u="none" strike="noStrike" baseline="0" dirty="0" err="1"/>
              <a:t>Suyun</a:t>
            </a:r>
            <a:r>
              <a:rPr lang="en-US" sz="2000" b="0" i="0" u="none" strike="noStrike" baseline="0" dirty="0"/>
              <a:t> </a:t>
            </a:r>
            <a:r>
              <a:rPr lang="en-US" sz="2000" b="0" i="0" u="none" strike="noStrike" baseline="0" dirty="0" err="1"/>
              <a:t>donması</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Çaydanlıktaki</a:t>
            </a:r>
            <a:r>
              <a:rPr lang="en-US" sz="2000" b="0" i="0" u="none" strike="noStrike" baseline="0" dirty="0"/>
              <a:t> </a:t>
            </a:r>
            <a:r>
              <a:rPr lang="en-US" sz="2000" b="0" i="0" u="none" strike="noStrike" baseline="0" dirty="0" err="1"/>
              <a:t>suyun</a:t>
            </a:r>
            <a:r>
              <a:rPr lang="en-US" sz="2000" b="0" i="0" u="none" strike="noStrike" baseline="0" dirty="0"/>
              <a:t> </a:t>
            </a:r>
            <a:r>
              <a:rPr lang="en-US" sz="2000" b="0" i="0" u="none" strike="noStrike" baseline="0" dirty="0" err="1"/>
              <a:t>buharlaşması</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Camın</a:t>
            </a:r>
            <a:r>
              <a:rPr lang="en-US" sz="2000" b="0" i="0" u="none" strike="noStrike" baseline="0" dirty="0"/>
              <a:t> </a:t>
            </a:r>
            <a:r>
              <a:rPr lang="en-US" sz="2000" b="0" i="0" u="none" strike="noStrike" baseline="0" dirty="0" err="1"/>
              <a:t>buğulanması</a:t>
            </a:r>
            <a:endParaRPr lang="en-US" sz="2000" b="0" i="0" u="none" strike="noStrike" baseline="0" dirty="0"/>
          </a:p>
          <a:p>
            <a:pPr>
              <a:lnSpc>
                <a:spcPct val="150000"/>
              </a:lnSpc>
              <a:spcAft>
                <a:spcPts val="600"/>
              </a:spcAft>
            </a:pPr>
            <a:r>
              <a:rPr lang="en-US" sz="2000" b="0" i="0" u="none" strike="noStrike" baseline="0" dirty="0"/>
              <a:t>• </a:t>
            </a:r>
            <a:r>
              <a:rPr lang="en-US" sz="2000" b="0" i="0" u="none" strike="noStrike" baseline="0" dirty="0" err="1"/>
              <a:t>Akşamları</a:t>
            </a:r>
            <a:r>
              <a:rPr lang="en-US" sz="2000" b="0" i="0" u="none" strike="noStrike" baseline="0" dirty="0"/>
              <a:t> </a:t>
            </a:r>
            <a:r>
              <a:rPr lang="en-US" sz="2000" b="0" i="0" u="none" strike="noStrike" baseline="0" dirty="0" err="1"/>
              <a:t>gökyüzünün</a:t>
            </a:r>
            <a:r>
              <a:rPr lang="en-US" sz="2000" b="0" i="0" u="none" strike="noStrike" baseline="0" dirty="0"/>
              <a:t> </a:t>
            </a:r>
            <a:r>
              <a:rPr lang="en-US" sz="2000" b="0" i="0" u="none" strike="noStrike" baseline="0" dirty="0" err="1"/>
              <a:t>renginin</a:t>
            </a:r>
            <a:r>
              <a:rPr lang="en-US" sz="2000" b="0" i="0" u="none" strike="noStrike" baseline="0" dirty="0"/>
              <a:t> </a:t>
            </a:r>
            <a:r>
              <a:rPr lang="en-US" sz="2000" b="0" i="0" u="none" strike="noStrike" baseline="0" dirty="0" err="1"/>
              <a:t>maviden</a:t>
            </a:r>
            <a:r>
              <a:rPr lang="en-US" sz="2000" b="0" i="0" u="none" strike="noStrike" baseline="0" dirty="0"/>
              <a:t> </a:t>
            </a:r>
            <a:r>
              <a:rPr lang="en-US" sz="2000" b="0" i="0" u="none" strike="noStrike" baseline="0" dirty="0" err="1"/>
              <a:t>kızıla</a:t>
            </a:r>
            <a:r>
              <a:rPr lang="en-US" sz="2000" b="0" i="0" u="none" strike="noStrike" baseline="0" dirty="0"/>
              <a:t> </a:t>
            </a:r>
            <a:r>
              <a:rPr lang="en-US" sz="2000" b="0" i="0" u="none" strike="noStrike" baseline="0" dirty="0" err="1"/>
              <a:t>dönüşmesi</a:t>
            </a:r>
            <a:endParaRPr lang="en-US" sz="2000" b="0" i="0" u="none" strike="noStrike" baseline="0" dirty="0"/>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689311036"/>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3453FA-B1B0-49BD-84BD-9EF5828C78D1}"/>
              </a:ext>
            </a:extLst>
          </p:cNvPr>
          <p:cNvPicPr>
            <a:picLocks noChangeAspect="1"/>
          </p:cNvPicPr>
          <p:nvPr/>
        </p:nvPicPr>
        <p:blipFill>
          <a:blip r:embed="rId2"/>
          <a:stretch>
            <a:fillRect/>
          </a:stretch>
        </p:blipFill>
        <p:spPr>
          <a:xfrm>
            <a:off x="1101018" y="918546"/>
            <a:ext cx="7468999" cy="4979334"/>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073" y="4745155"/>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
        <p:nvSpPr>
          <p:cNvPr id="14" name="TextBox 11">
            <a:extLst>
              <a:ext uri="{FF2B5EF4-FFF2-40B4-BE49-F238E27FC236}">
                <a16:creationId xmlns:a16="http://schemas.microsoft.com/office/drawing/2014/main" id="{7C76F77E-0D82-4302-A16C-07E8AAA51B82}"/>
              </a:ext>
            </a:extLst>
          </p:cNvPr>
          <p:cNvSpPr txBox="1"/>
          <p:nvPr/>
        </p:nvSpPr>
        <p:spPr>
          <a:xfrm>
            <a:off x="9207933" y="4907192"/>
            <a:ext cx="2271176"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2020</a:t>
            </a:r>
          </a:p>
        </p:txBody>
      </p:sp>
    </p:spTree>
    <p:extLst>
      <p:ext uri="{BB962C8B-B14F-4D97-AF65-F5344CB8AC3E}">
        <p14:creationId xmlns:p14="http://schemas.microsoft.com/office/powerpoint/2010/main" val="9605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12">
            <a:extLst>
              <a:ext uri="{FF2B5EF4-FFF2-40B4-BE49-F238E27FC236}">
                <a16:creationId xmlns:a16="http://schemas.microsoft.com/office/drawing/2014/main" id="{F59FA2F5-C9FA-4C6A-B6EA-7573F63D5B7C}"/>
              </a:ext>
            </a:extLst>
          </p:cNvPr>
          <p:cNvPicPr>
            <a:picLocks noChangeAspect="1"/>
          </p:cNvPicPr>
          <p:nvPr/>
        </p:nvPicPr>
        <p:blipFill>
          <a:blip r:embed="rId2"/>
          <a:stretch>
            <a:fillRect/>
          </a:stretch>
        </p:blipFill>
        <p:spPr>
          <a:xfrm>
            <a:off x="474654" y="703385"/>
            <a:ext cx="8344541" cy="5128416"/>
          </a:xfrm>
          <a:prstGeom prst="rect">
            <a:avLst/>
          </a:prstGeom>
        </p:spPr>
      </p:pic>
      <p:grpSp>
        <p:nvGrpSpPr>
          <p:cNvPr id="13" name="Group 1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10" name="TextBox 11">
            <a:extLst>
              <a:ext uri="{FF2B5EF4-FFF2-40B4-BE49-F238E27FC236}">
                <a16:creationId xmlns:a16="http://schemas.microsoft.com/office/drawing/2014/main" id="{D7E9E89B-079A-4937-8ECE-A297A337EE5D}"/>
              </a:ext>
            </a:extLst>
          </p:cNvPr>
          <p:cNvSpPr txBox="1"/>
          <p:nvPr/>
        </p:nvSpPr>
        <p:spPr>
          <a:xfrm>
            <a:off x="5592664" y="6278706"/>
            <a:ext cx="2271176"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2019</a:t>
            </a:r>
          </a:p>
        </p:txBody>
      </p:sp>
    </p:spTree>
    <p:extLst>
      <p:ext uri="{BB962C8B-B14F-4D97-AF65-F5344CB8AC3E}">
        <p14:creationId xmlns:p14="http://schemas.microsoft.com/office/powerpoint/2010/main" val="3251576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F0AB02-1F01-4D16-A113-A6C8D08738F5}"/>
              </a:ext>
            </a:extLst>
          </p:cNvPr>
          <p:cNvPicPr>
            <a:picLocks noChangeAspect="1"/>
          </p:cNvPicPr>
          <p:nvPr/>
        </p:nvPicPr>
        <p:blipFill>
          <a:blip r:embed="rId2"/>
          <a:stretch>
            <a:fillRect/>
          </a:stretch>
        </p:blipFill>
        <p:spPr>
          <a:xfrm>
            <a:off x="571642" y="487125"/>
            <a:ext cx="8344541" cy="5128416"/>
          </a:xfrm>
          <a:prstGeom prst="rect">
            <a:avLst/>
          </a:prstGeom>
        </p:spPr>
      </p:pic>
      <p:sp>
        <p:nvSpPr>
          <p:cNvPr id="14" name="TextBox 11">
            <a:extLst>
              <a:ext uri="{FF2B5EF4-FFF2-40B4-BE49-F238E27FC236}">
                <a16:creationId xmlns:a16="http://schemas.microsoft.com/office/drawing/2014/main" id="{35EF33E9-E235-4A02-8842-AC2FB524726B}"/>
              </a:ext>
            </a:extLst>
          </p:cNvPr>
          <p:cNvSpPr txBox="1"/>
          <p:nvPr/>
        </p:nvSpPr>
        <p:spPr>
          <a:xfrm>
            <a:off x="5689652" y="6062446"/>
            <a:ext cx="2271176"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2019</a:t>
            </a: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403" y="4414597"/>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12918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14">
            <a:extLst>
              <a:ext uri="{FF2B5EF4-FFF2-40B4-BE49-F238E27FC236}">
                <a16:creationId xmlns:a16="http://schemas.microsoft.com/office/drawing/2014/main" id="{3CED4163-9B9D-477F-9AA3-9571E423891F}"/>
              </a:ext>
            </a:extLst>
          </p:cNvPr>
          <p:cNvPicPr>
            <a:picLocks noChangeAspect="1"/>
          </p:cNvPicPr>
          <p:nvPr/>
        </p:nvPicPr>
        <p:blipFill>
          <a:blip r:embed="rId2"/>
          <a:stretch>
            <a:fillRect/>
          </a:stretch>
        </p:blipFill>
        <p:spPr>
          <a:xfrm>
            <a:off x="625996" y="151228"/>
            <a:ext cx="6737643" cy="6555544"/>
          </a:xfrm>
          <a:prstGeom prst="rect">
            <a:avLst/>
          </a:prstGeom>
        </p:spPr>
      </p:pic>
      <p:grpSp>
        <p:nvGrpSpPr>
          <p:cNvPr id="13" name="Group 1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10" name="TextBox 11">
            <a:extLst>
              <a:ext uri="{FF2B5EF4-FFF2-40B4-BE49-F238E27FC236}">
                <a16:creationId xmlns:a16="http://schemas.microsoft.com/office/drawing/2014/main" id="{4C44C15B-DB34-486A-AB2D-389E568EBBC6}"/>
              </a:ext>
            </a:extLst>
          </p:cNvPr>
          <p:cNvSpPr txBox="1"/>
          <p:nvPr/>
        </p:nvSpPr>
        <p:spPr>
          <a:xfrm>
            <a:off x="6299688" y="6397666"/>
            <a:ext cx="1892438"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2018</a:t>
            </a:r>
          </a:p>
        </p:txBody>
      </p:sp>
    </p:spTree>
    <p:extLst>
      <p:ext uri="{BB962C8B-B14F-4D97-AF65-F5344CB8AC3E}">
        <p14:creationId xmlns:p14="http://schemas.microsoft.com/office/powerpoint/2010/main" val="963737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a:extLst>
              <a:ext uri="{FF2B5EF4-FFF2-40B4-BE49-F238E27FC236}">
                <a16:creationId xmlns:a16="http://schemas.microsoft.com/office/drawing/2014/main" id="{84D85013-7282-4D86-AD5B-69F80FA8CC23}"/>
              </a:ext>
            </a:extLst>
          </p:cNvPr>
          <p:cNvPicPr>
            <a:picLocks noChangeAspect="1"/>
          </p:cNvPicPr>
          <p:nvPr/>
        </p:nvPicPr>
        <p:blipFill>
          <a:blip r:embed="rId2"/>
          <a:stretch>
            <a:fillRect/>
          </a:stretch>
        </p:blipFill>
        <p:spPr>
          <a:xfrm>
            <a:off x="914711" y="100786"/>
            <a:ext cx="6737643" cy="6555544"/>
          </a:xfrm>
          <a:prstGeom prst="rect">
            <a:avLst/>
          </a:prstGeom>
        </p:spPr>
      </p:pic>
      <p:sp>
        <p:nvSpPr>
          <p:cNvPr id="14" name="TextBox 11">
            <a:extLst>
              <a:ext uri="{FF2B5EF4-FFF2-40B4-BE49-F238E27FC236}">
                <a16:creationId xmlns:a16="http://schemas.microsoft.com/office/drawing/2014/main" id="{C52B6880-31D9-4A63-A911-9DEE585303F0}"/>
              </a:ext>
            </a:extLst>
          </p:cNvPr>
          <p:cNvSpPr txBox="1"/>
          <p:nvPr/>
        </p:nvSpPr>
        <p:spPr>
          <a:xfrm>
            <a:off x="6588403" y="6347224"/>
            <a:ext cx="1892438"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2018</a:t>
            </a: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584" y="4055505"/>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6302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pic>
        <p:nvPicPr>
          <p:cNvPr id="4" name="Picture 14">
            <a:extLst>
              <a:ext uri="{FF2B5EF4-FFF2-40B4-BE49-F238E27FC236}">
                <a16:creationId xmlns:a16="http://schemas.microsoft.com/office/drawing/2014/main" id="{010AF02E-90E2-44A3-BEF9-C0D88140B336}"/>
              </a:ext>
            </a:extLst>
          </p:cNvPr>
          <p:cNvPicPr>
            <a:picLocks noChangeAspect="1"/>
          </p:cNvPicPr>
          <p:nvPr/>
        </p:nvPicPr>
        <p:blipFill>
          <a:blip r:embed="rId3"/>
          <a:stretch>
            <a:fillRect/>
          </a:stretch>
        </p:blipFill>
        <p:spPr>
          <a:xfrm>
            <a:off x="1605617" y="106595"/>
            <a:ext cx="4212087" cy="6644810"/>
          </a:xfrm>
          <a:prstGeom prst="rect">
            <a:avLst/>
          </a:prstGeom>
        </p:spPr>
      </p:pic>
      <p:sp>
        <p:nvSpPr>
          <p:cNvPr id="5" name="TextBox 11">
            <a:extLst>
              <a:ext uri="{FF2B5EF4-FFF2-40B4-BE49-F238E27FC236}">
                <a16:creationId xmlns:a16="http://schemas.microsoft.com/office/drawing/2014/main" id="{51CD83BE-D275-49B5-A325-1D7A4BC33E00}"/>
              </a:ext>
            </a:extLst>
          </p:cNvPr>
          <p:cNvSpPr txBox="1"/>
          <p:nvPr/>
        </p:nvSpPr>
        <p:spPr>
          <a:xfrm>
            <a:off x="7753584" y="6494925"/>
            <a:ext cx="2530103"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2018</a:t>
            </a:r>
          </a:p>
        </p:txBody>
      </p:sp>
    </p:spTree>
    <p:extLst>
      <p:ext uri="{BB962C8B-B14F-4D97-AF65-F5344CB8AC3E}">
        <p14:creationId xmlns:p14="http://schemas.microsoft.com/office/powerpoint/2010/main" val="1374814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a:extLst>
              <a:ext uri="{FF2B5EF4-FFF2-40B4-BE49-F238E27FC236}">
                <a16:creationId xmlns:a16="http://schemas.microsoft.com/office/drawing/2014/main" id="{7853C112-7D09-4D47-927F-30AD078E5111}"/>
              </a:ext>
            </a:extLst>
          </p:cNvPr>
          <p:cNvPicPr>
            <a:picLocks noChangeAspect="1"/>
          </p:cNvPicPr>
          <p:nvPr/>
        </p:nvPicPr>
        <p:blipFill>
          <a:blip r:embed="rId2"/>
          <a:stretch>
            <a:fillRect/>
          </a:stretch>
        </p:blipFill>
        <p:spPr>
          <a:xfrm>
            <a:off x="1605617" y="106595"/>
            <a:ext cx="4212087" cy="6644810"/>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9660" y="6059815"/>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
        <p:nvSpPr>
          <p:cNvPr id="14" name="TextBox 11">
            <a:extLst>
              <a:ext uri="{FF2B5EF4-FFF2-40B4-BE49-F238E27FC236}">
                <a16:creationId xmlns:a16="http://schemas.microsoft.com/office/drawing/2014/main" id="{8C43A3EC-6261-4CF5-AC9D-7B6CABC164D3}"/>
              </a:ext>
            </a:extLst>
          </p:cNvPr>
          <p:cNvSpPr txBox="1"/>
          <p:nvPr/>
        </p:nvSpPr>
        <p:spPr>
          <a:xfrm>
            <a:off x="8237097" y="5247154"/>
            <a:ext cx="2530103"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2018</a:t>
            </a:r>
          </a:p>
        </p:txBody>
      </p:sp>
    </p:spTree>
    <p:extLst>
      <p:ext uri="{BB962C8B-B14F-4D97-AF65-F5344CB8AC3E}">
        <p14:creationId xmlns:p14="http://schemas.microsoft.com/office/powerpoint/2010/main" val="373523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pic>
        <p:nvPicPr>
          <p:cNvPr id="4" name="Picture 14">
            <a:extLst>
              <a:ext uri="{FF2B5EF4-FFF2-40B4-BE49-F238E27FC236}">
                <a16:creationId xmlns:a16="http://schemas.microsoft.com/office/drawing/2014/main" id="{ED95B7B0-9032-4C8A-9DE6-75B9E77E6237}"/>
              </a:ext>
            </a:extLst>
          </p:cNvPr>
          <p:cNvPicPr>
            <a:picLocks noChangeAspect="1"/>
          </p:cNvPicPr>
          <p:nvPr/>
        </p:nvPicPr>
        <p:blipFill>
          <a:blip r:embed="rId3"/>
          <a:stretch>
            <a:fillRect/>
          </a:stretch>
        </p:blipFill>
        <p:spPr>
          <a:xfrm>
            <a:off x="763631" y="507406"/>
            <a:ext cx="9469656" cy="5283794"/>
          </a:xfrm>
          <a:prstGeom prst="rect">
            <a:avLst/>
          </a:prstGeom>
        </p:spPr>
      </p:pic>
      <p:sp>
        <p:nvSpPr>
          <p:cNvPr id="5" name="TextBox 11">
            <a:extLst>
              <a:ext uri="{FF2B5EF4-FFF2-40B4-BE49-F238E27FC236}">
                <a16:creationId xmlns:a16="http://schemas.microsoft.com/office/drawing/2014/main" id="{C972A21C-753B-47E3-B03F-61984DAEC177}"/>
              </a:ext>
            </a:extLst>
          </p:cNvPr>
          <p:cNvSpPr txBox="1"/>
          <p:nvPr/>
        </p:nvSpPr>
        <p:spPr>
          <a:xfrm>
            <a:off x="7753584" y="6222006"/>
            <a:ext cx="2318068" cy="2571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2017</a:t>
            </a:r>
          </a:p>
        </p:txBody>
      </p:sp>
    </p:spTree>
    <p:extLst>
      <p:ext uri="{BB962C8B-B14F-4D97-AF65-F5344CB8AC3E}">
        <p14:creationId xmlns:p14="http://schemas.microsoft.com/office/powerpoint/2010/main" val="2046006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a:extLst>
              <a:ext uri="{FF2B5EF4-FFF2-40B4-BE49-F238E27FC236}">
                <a16:creationId xmlns:a16="http://schemas.microsoft.com/office/drawing/2014/main" id="{6B5ABAB7-CC56-436B-82BF-029C26B2B7DF}"/>
              </a:ext>
            </a:extLst>
          </p:cNvPr>
          <p:cNvPicPr>
            <a:picLocks noChangeAspect="1"/>
          </p:cNvPicPr>
          <p:nvPr/>
        </p:nvPicPr>
        <p:blipFill>
          <a:blip r:embed="rId2"/>
          <a:stretch>
            <a:fillRect/>
          </a:stretch>
        </p:blipFill>
        <p:spPr>
          <a:xfrm>
            <a:off x="763631" y="507406"/>
            <a:ext cx="9469656" cy="5283794"/>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5963" y="4709867"/>
            <a:ext cx="1081333" cy="1081333"/>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
        <p:nvSpPr>
          <p:cNvPr id="14" name="TextBox 11">
            <a:extLst>
              <a:ext uri="{FF2B5EF4-FFF2-40B4-BE49-F238E27FC236}">
                <a16:creationId xmlns:a16="http://schemas.microsoft.com/office/drawing/2014/main" id="{96A5E0E0-2F89-440E-ADC4-CD50CD9DA1A4}"/>
              </a:ext>
            </a:extLst>
          </p:cNvPr>
          <p:cNvSpPr txBox="1"/>
          <p:nvPr/>
        </p:nvSpPr>
        <p:spPr>
          <a:xfrm>
            <a:off x="5886630" y="6272708"/>
            <a:ext cx="2318068" cy="2571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b="1" spc="53" dirty="0">
                <a:solidFill>
                  <a:srgbClr val="000000"/>
                </a:solidFill>
                <a:latin typeface="Dosis Extra Bold"/>
              </a:rPr>
              <a:t>PYBS 2017</a:t>
            </a:r>
          </a:p>
        </p:txBody>
      </p:sp>
    </p:spTree>
    <p:extLst>
      <p:ext uri="{BB962C8B-B14F-4D97-AF65-F5344CB8AC3E}">
        <p14:creationId xmlns:p14="http://schemas.microsoft.com/office/powerpoint/2010/main" val="7154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368693C-0815-4A94-A477-3972892B01D7}"/>
              </a:ext>
            </a:extLst>
          </p:cNvPr>
          <p:cNvSpPr/>
          <p:nvPr/>
        </p:nvSpPr>
        <p:spPr>
          <a:xfrm>
            <a:off x="1109980" y="4206240"/>
            <a:ext cx="9966960" cy="132588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4100" b="1" cap="all" dirty="0">
                <a:ln/>
                <a:solidFill>
                  <a:schemeClr val="accent1"/>
                </a:solidFill>
                <a:effectLst>
                  <a:outerShdw blurRad="38100" dist="19050" dir="2700000" algn="tl" rotWithShape="0">
                    <a:schemeClr val="dk1">
                      <a:lumMod val="50000"/>
                      <a:alpha val="40000"/>
                    </a:schemeClr>
                  </a:outerShdw>
                </a:effectLst>
                <a:latin typeface="+mj-lt"/>
                <a:ea typeface="+mj-ea"/>
                <a:cs typeface="+mj-cs"/>
              </a:rPr>
              <a:t>HAZIRLAYAN </a:t>
            </a:r>
          </a:p>
          <a:p>
            <a:pPr algn="ctr" defTabSz="914400">
              <a:lnSpc>
                <a:spcPct val="85000"/>
              </a:lnSpc>
              <a:spcBef>
                <a:spcPct val="0"/>
              </a:spcBef>
              <a:spcAft>
                <a:spcPts val="600"/>
              </a:spcAft>
            </a:pPr>
            <a:r>
              <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hlinkClick r:id="rId2"/>
              </a:rPr>
              <a:t>www.fenusbilim.com</a:t>
            </a:r>
            <a:endPar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endParaRPr>
          </a:p>
        </p:txBody>
      </p:sp>
      <p:pic>
        <p:nvPicPr>
          <p:cNvPr id="5" name="Resim 4" descr="metin, meyve, portakal içeren bir resim&#10;&#10;Açıklama otomatik olarak oluşturuldu">
            <a:extLst>
              <a:ext uri="{FF2B5EF4-FFF2-40B4-BE49-F238E27FC236}">
                <a16:creationId xmlns:a16="http://schemas.microsoft.com/office/drawing/2014/main" id="{8F107659-D44A-419A-9060-6721E1167B3A}"/>
              </a:ext>
            </a:extLst>
          </p:cNvPr>
          <p:cNvPicPr>
            <a:picLocks noChangeAspect="1"/>
          </p:cNvPicPr>
          <p:nvPr/>
        </p:nvPicPr>
        <p:blipFill rotWithShape="1">
          <a:blip r:embed="rId3"/>
          <a:srcRect t="25115" r="1" b="21945"/>
          <a:stretch/>
        </p:blipFill>
        <p:spPr>
          <a:xfrm>
            <a:off x="243840" y="256540"/>
            <a:ext cx="11704320" cy="3764276"/>
          </a:xfrm>
          <a:prstGeom prst="rect">
            <a:avLst/>
          </a:prstGeom>
        </p:spPr>
      </p:pic>
      <p:pic>
        <p:nvPicPr>
          <p:cNvPr id="3" name="Resim 2">
            <a:extLst>
              <a:ext uri="{FF2B5EF4-FFF2-40B4-BE49-F238E27FC236}">
                <a16:creationId xmlns:a16="http://schemas.microsoft.com/office/drawing/2014/main" id="{FB58D986-30A9-4DF5-B3C0-7D302BA97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35681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Yüksek Ses ile Bardak Kırmanın Bilimi">
            <a:extLst>
              <a:ext uri="{FF2B5EF4-FFF2-40B4-BE49-F238E27FC236}">
                <a16:creationId xmlns:a16="http://schemas.microsoft.com/office/drawing/2014/main" id="{78DC1E37-1FD6-4287-BF11-CF57925155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10" r="11422" b="-2"/>
          <a:stretch/>
        </p:blipFill>
        <p:spPr bwMode="auto">
          <a:xfrm>
            <a:off x="2"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dürtü mikrodalga karayolu 22 ayar altın bilezik ne kadar eder -  etaconsult.org">
            <a:extLst>
              <a:ext uri="{FF2B5EF4-FFF2-40B4-BE49-F238E27FC236}">
                <a16:creationId xmlns:a16="http://schemas.microsoft.com/office/drawing/2014/main" id="{5FC8236B-83A6-48FD-877A-5B6A064419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9" r="2170" b="-2"/>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2058" name="Picture 10" descr="Tuz Suda Nasıl Çözünür? | TÜBİTAK Bilim Genç">
            <a:extLst>
              <a:ext uri="{FF2B5EF4-FFF2-40B4-BE49-F238E27FC236}">
                <a16:creationId xmlns:a16="http://schemas.microsoft.com/office/drawing/2014/main" id="{39DCB6AC-23F2-4004-A69C-F7108D6DF0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729" r="-3" b="9176"/>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Rüyada Odun Görmek, Kesmek, Toplamak Ne Anlama Gelir? - Diyadinnet Haber">
            <a:extLst>
              <a:ext uri="{FF2B5EF4-FFF2-40B4-BE49-F238E27FC236}">
                <a16:creationId xmlns:a16="http://schemas.microsoft.com/office/drawing/2014/main" id="{0CBC8F38-8894-4004-BC2A-B056C93EEB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04" r="7641" b="2"/>
          <a:stretch/>
        </p:blipFill>
        <p:spPr bwMode="auto">
          <a:xfrm>
            <a:off x="5353049" y="2660089"/>
            <a:ext cx="6838950"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145"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6" name="Picture 8" descr="Havuç Nasıl Rendelenir - PekiNASIL">
            <a:extLst>
              <a:ext uri="{FF2B5EF4-FFF2-40B4-BE49-F238E27FC236}">
                <a16:creationId xmlns:a16="http://schemas.microsoft.com/office/drawing/2014/main" id="{EBC754CB-3A28-4126-B18B-0A11C61B45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48"/>
          <a:stretch/>
        </p:blipFill>
        <p:spPr bwMode="auto">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F5CDE1AB-2039-4BA1-B85F-2B37A69E11DC}"/>
              </a:ext>
            </a:extLst>
          </p:cNvPr>
          <p:cNvSpPr txBox="1"/>
          <p:nvPr/>
        </p:nvSpPr>
        <p:spPr>
          <a:xfrm>
            <a:off x="606186" y="2656467"/>
            <a:ext cx="4746863" cy="3891722"/>
          </a:xfrm>
          <a:prstGeom prst="rect">
            <a:avLst/>
          </a:prstGeom>
        </p:spPr>
        <p:txBody>
          <a:bodyPr vert="horz" lIns="91440" tIns="45720" rIns="91440" bIns="45720" rtlCol="0" anchor="ctr">
            <a:noAutofit/>
          </a:bodyPr>
          <a:lstStyle/>
          <a:p>
            <a:pPr>
              <a:lnSpc>
                <a:spcPct val="150000"/>
              </a:lnSpc>
              <a:spcAft>
                <a:spcPts val="600"/>
              </a:spcAft>
            </a:pPr>
            <a:r>
              <a:rPr lang="en-US" sz="2200" b="0" i="0" u="none" strike="noStrike" baseline="0" dirty="0">
                <a:solidFill>
                  <a:srgbClr val="FFFFFF"/>
                </a:solidFill>
              </a:rPr>
              <a:t>• </a:t>
            </a:r>
            <a:r>
              <a:rPr lang="en-US" sz="2200" b="0" i="0" u="none" strike="noStrike" baseline="0" dirty="0" err="1">
                <a:solidFill>
                  <a:srgbClr val="FFFFFF"/>
                </a:solidFill>
              </a:rPr>
              <a:t>Altından</a:t>
            </a:r>
            <a:r>
              <a:rPr lang="en-US" sz="2200" b="0" i="0" u="none" strike="noStrike" baseline="0" dirty="0">
                <a:solidFill>
                  <a:srgbClr val="FFFFFF"/>
                </a:solidFill>
              </a:rPr>
              <a:t> </a:t>
            </a:r>
            <a:r>
              <a:rPr lang="en-US" sz="2200" b="0" i="0" u="none" strike="noStrike" baseline="0" dirty="0" err="1">
                <a:solidFill>
                  <a:srgbClr val="FFFFFF"/>
                </a:solidFill>
              </a:rPr>
              <a:t>bilezik</a:t>
            </a:r>
            <a:r>
              <a:rPr lang="en-US" sz="2200" b="0" i="0" u="none" strike="noStrike" baseline="0" dirty="0">
                <a:solidFill>
                  <a:srgbClr val="FFFFFF"/>
                </a:solidFill>
              </a:rPr>
              <a:t> </a:t>
            </a:r>
            <a:r>
              <a:rPr lang="en-US" sz="2200" b="0" i="0" u="none" strike="noStrike" baseline="0" dirty="0" err="1">
                <a:solidFill>
                  <a:srgbClr val="FFFFFF"/>
                </a:solidFill>
              </a:rPr>
              <a:t>yapılması</a:t>
            </a:r>
            <a:endParaRPr lang="en-US" sz="2200" b="0" i="0" u="none" strike="noStrike" baseline="0" dirty="0">
              <a:solidFill>
                <a:srgbClr val="FFFFFF"/>
              </a:solidFill>
            </a:endParaRPr>
          </a:p>
          <a:p>
            <a:pPr>
              <a:lnSpc>
                <a:spcPct val="150000"/>
              </a:lnSpc>
              <a:spcAft>
                <a:spcPts val="600"/>
              </a:spcAft>
            </a:pPr>
            <a:r>
              <a:rPr lang="en-US" sz="2200" b="0" i="0" u="none" strike="noStrike" baseline="0" dirty="0">
                <a:solidFill>
                  <a:srgbClr val="FFFFFF"/>
                </a:solidFill>
              </a:rPr>
              <a:t>• </a:t>
            </a:r>
            <a:r>
              <a:rPr lang="en-US" sz="2200" b="0" i="0" u="none" strike="noStrike" baseline="0" dirty="0" err="1">
                <a:solidFill>
                  <a:srgbClr val="FFFFFF"/>
                </a:solidFill>
              </a:rPr>
              <a:t>Odunun</a:t>
            </a:r>
            <a:r>
              <a:rPr lang="en-US" sz="2200" b="0" i="0" u="none" strike="noStrike" baseline="0" dirty="0">
                <a:solidFill>
                  <a:srgbClr val="FFFFFF"/>
                </a:solidFill>
              </a:rPr>
              <a:t> </a:t>
            </a:r>
            <a:r>
              <a:rPr lang="en-US" sz="2200" b="0" i="0" u="none" strike="noStrike" baseline="0" dirty="0" err="1">
                <a:solidFill>
                  <a:srgbClr val="FFFFFF"/>
                </a:solidFill>
              </a:rPr>
              <a:t>kırılması</a:t>
            </a:r>
            <a:endParaRPr lang="en-US" sz="2200" b="0" i="0" u="none" strike="noStrike" baseline="0" dirty="0">
              <a:solidFill>
                <a:srgbClr val="FFFFFF"/>
              </a:solidFill>
            </a:endParaRPr>
          </a:p>
          <a:p>
            <a:pPr>
              <a:lnSpc>
                <a:spcPct val="150000"/>
              </a:lnSpc>
              <a:spcAft>
                <a:spcPts val="600"/>
              </a:spcAft>
            </a:pPr>
            <a:r>
              <a:rPr lang="en-US" sz="2200" b="0" i="0" u="none" strike="noStrike" baseline="0" dirty="0">
                <a:solidFill>
                  <a:srgbClr val="FFFFFF"/>
                </a:solidFill>
              </a:rPr>
              <a:t>• </a:t>
            </a:r>
            <a:r>
              <a:rPr lang="en-US" sz="2200" b="0" i="0" u="none" strike="noStrike" baseline="0" dirty="0" err="1">
                <a:solidFill>
                  <a:srgbClr val="FFFFFF"/>
                </a:solidFill>
              </a:rPr>
              <a:t>Camın</a:t>
            </a:r>
            <a:r>
              <a:rPr lang="en-US" sz="2200" b="0" i="0" u="none" strike="noStrike" baseline="0" dirty="0">
                <a:solidFill>
                  <a:srgbClr val="FFFFFF"/>
                </a:solidFill>
              </a:rPr>
              <a:t> </a:t>
            </a:r>
            <a:r>
              <a:rPr lang="en-US" sz="2200" b="0" i="0" u="none" strike="noStrike" baseline="0" dirty="0" err="1">
                <a:solidFill>
                  <a:srgbClr val="FFFFFF"/>
                </a:solidFill>
              </a:rPr>
              <a:t>kırılması</a:t>
            </a:r>
            <a:endParaRPr lang="en-US" sz="2200" b="0" i="0" u="none" strike="noStrike" baseline="0" dirty="0">
              <a:solidFill>
                <a:srgbClr val="FFFFFF"/>
              </a:solidFill>
            </a:endParaRPr>
          </a:p>
          <a:p>
            <a:pPr>
              <a:lnSpc>
                <a:spcPct val="150000"/>
              </a:lnSpc>
              <a:spcAft>
                <a:spcPts val="600"/>
              </a:spcAft>
            </a:pPr>
            <a:r>
              <a:rPr lang="en-US" sz="2200" b="0" i="0" u="none" strike="noStrike" baseline="0" dirty="0">
                <a:solidFill>
                  <a:srgbClr val="FFFFFF"/>
                </a:solidFill>
              </a:rPr>
              <a:t>• </a:t>
            </a:r>
            <a:r>
              <a:rPr lang="en-US" sz="2200" b="0" i="0" u="none" strike="noStrike" baseline="0" dirty="0" err="1">
                <a:solidFill>
                  <a:srgbClr val="FFFFFF"/>
                </a:solidFill>
              </a:rPr>
              <a:t>Yemek</a:t>
            </a:r>
            <a:r>
              <a:rPr lang="en-US" sz="2200" b="0" i="0" u="none" strike="noStrike" baseline="0" dirty="0">
                <a:solidFill>
                  <a:srgbClr val="FFFFFF"/>
                </a:solidFill>
              </a:rPr>
              <a:t> </a:t>
            </a:r>
            <a:r>
              <a:rPr lang="en-US" sz="2200" b="0" i="0" u="none" strike="noStrike" baseline="0" dirty="0" err="1">
                <a:solidFill>
                  <a:srgbClr val="FFFFFF"/>
                </a:solidFill>
              </a:rPr>
              <a:t>tuzunun</a:t>
            </a:r>
            <a:r>
              <a:rPr lang="en-US" sz="2200" b="0" i="0" u="none" strike="noStrike" baseline="0" dirty="0">
                <a:solidFill>
                  <a:srgbClr val="FFFFFF"/>
                </a:solidFill>
              </a:rPr>
              <a:t> </a:t>
            </a:r>
            <a:r>
              <a:rPr lang="en-US" sz="2200" b="0" i="0" u="none" strike="noStrike" baseline="0" dirty="0" err="1">
                <a:solidFill>
                  <a:srgbClr val="FFFFFF"/>
                </a:solidFill>
              </a:rPr>
              <a:t>suda</a:t>
            </a:r>
            <a:r>
              <a:rPr lang="en-US" sz="2200" b="0" i="0" u="none" strike="noStrike" baseline="0" dirty="0">
                <a:solidFill>
                  <a:srgbClr val="FFFFFF"/>
                </a:solidFill>
              </a:rPr>
              <a:t> </a:t>
            </a:r>
            <a:r>
              <a:rPr lang="en-US" sz="2200" b="0" i="0" u="none" strike="noStrike" baseline="0" dirty="0" err="1">
                <a:solidFill>
                  <a:srgbClr val="FFFFFF"/>
                </a:solidFill>
              </a:rPr>
              <a:t>çözünmesi</a:t>
            </a:r>
            <a:endParaRPr lang="en-US" sz="2200" b="0" i="0" u="none" strike="noStrike" baseline="0" dirty="0">
              <a:solidFill>
                <a:srgbClr val="FFFFFF"/>
              </a:solidFill>
            </a:endParaRPr>
          </a:p>
          <a:p>
            <a:pPr>
              <a:lnSpc>
                <a:spcPct val="150000"/>
              </a:lnSpc>
              <a:spcAft>
                <a:spcPts val="600"/>
              </a:spcAft>
            </a:pPr>
            <a:r>
              <a:rPr lang="en-US" sz="2200" b="0" i="0" u="none" strike="noStrike" baseline="0" dirty="0">
                <a:solidFill>
                  <a:srgbClr val="FFFFFF"/>
                </a:solidFill>
              </a:rPr>
              <a:t>• </a:t>
            </a:r>
            <a:r>
              <a:rPr lang="en-US" sz="2200" b="0" i="0" u="none" strike="noStrike" baseline="0" dirty="0" err="1">
                <a:solidFill>
                  <a:srgbClr val="FFFFFF"/>
                </a:solidFill>
              </a:rPr>
              <a:t>Yoğurttan</a:t>
            </a:r>
            <a:r>
              <a:rPr lang="en-US" sz="2200" b="0" i="0" u="none" strike="noStrike" baseline="0" dirty="0">
                <a:solidFill>
                  <a:srgbClr val="FFFFFF"/>
                </a:solidFill>
              </a:rPr>
              <a:t> </a:t>
            </a:r>
            <a:r>
              <a:rPr lang="en-US" sz="2200" b="0" i="0" u="none" strike="noStrike" baseline="0" dirty="0" err="1">
                <a:solidFill>
                  <a:srgbClr val="FFFFFF"/>
                </a:solidFill>
              </a:rPr>
              <a:t>ayran</a:t>
            </a:r>
            <a:r>
              <a:rPr lang="en-US" sz="2200" b="0" i="0" u="none" strike="noStrike" baseline="0" dirty="0">
                <a:solidFill>
                  <a:srgbClr val="FFFFFF"/>
                </a:solidFill>
              </a:rPr>
              <a:t> </a:t>
            </a:r>
            <a:r>
              <a:rPr lang="en-US" sz="2200" b="0" i="0" u="none" strike="noStrike" baseline="0" dirty="0" err="1">
                <a:solidFill>
                  <a:srgbClr val="FFFFFF"/>
                </a:solidFill>
              </a:rPr>
              <a:t>yapılması</a:t>
            </a:r>
            <a:endParaRPr lang="en-US" sz="2200" b="0" i="0" u="none" strike="noStrike" baseline="0" dirty="0">
              <a:solidFill>
                <a:srgbClr val="FFFFFF"/>
              </a:solidFill>
            </a:endParaRPr>
          </a:p>
          <a:p>
            <a:pPr>
              <a:lnSpc>
                <a:spcPct val="150000"/>
              </a:lnSpc>
              <a:spcAft>
                <a:spcPts val="600"/>
              </a:spcAft>
            </a:pPr>
            <a:r>
              <a:rPr lang="en-US" sz="2200" b="0" i="0" u="none" strike="noStrike" baseline="0" dirty="0">
                <a:solidFill>
                  <a:srgbClr val="FFFFFF"/>
                </a:solidFill>
              </a:rPr>
              <a:t>• </a:t>
            </a:r>
            <a:r>
              <a:rPr lang="en-US" sz="2200" b="0" i="0" u="none" strike="noStrike" baseline="0" dirty="0" err="1">
                <a:solidFill>
                  <a:srgbClr val="FFFFFF"/>
                </a:solidFill>
              </a:rPr>
              <a:t>Bakırdan</a:t>
            </a:r>
            <a:r>
              <a:rPr lang="en-US" sz="2200" b="0" i="0" u="none" strike="noStrike" baseline="0" dirty="0">
                <a:solidFill>
                  <a:srgbClr val="FFFFFF"/>
                </a:solidFill>
              </a:rPr>
              <a:t> </a:t>
            </a:r>
            <a:r>
              <a:rPr lang="en-US" sz="2200" b="0" i="0" u="none" strike="noStrike" baseline="0" dirty="0" err="1">
                <a:solidFill>
                  <a:srgbClr val="FFFFFF"/>
                </a:solidFill>
              </a:rPr>
              <a:t>tencere</a:t>
            </a:r>
            <a:r>
              <a:rPr lang="en-US" sz="2200" b="0" i="0" u="none" strike="noStrike" baseline="0" dirty="0">
                <a:solidFill>
                  <a:srgbClr val="FFFFFF"/>
                </a:solidFill>
              </a:rPr>
              <a:t> </a:t>
            </a:r>
            <a:r>
              <a:rPr lang="en-US" sz="2200" b="0" i="0" u="none" strike="noStrike" baseline="0" dirty="0" err="1">
                <a:solidFill>
                  <a:srgbClr val="FFFFFF"/>
                </a:solidFill>
              </a:rPr>
              <a:t>yapılması</a:t>
            </a:r>
            <a:endParaRPr lang="en-US" sz="2200" b="0" i="0" u="none" strike="noStrike" baseline="0" dirty="0">
              <a:solidFill>
                <a:srgbClr val="FFFFFF"/>
              </a:solidFill>
            </a:endParaRPr>
          </a:p>
          <a:p>
            <a:pPr>
              <a:lnSpc>
                <a:spcPct val="150000"/>
              </a:lnSpc>
              <a:spcAft>
                <a:spcPts val="600"/>
              </a:spcAft>
            </a:pPr>
            <a:r>
              <a:rPr lang="en-US" sz="2200" b="0" i="0" u="none" strike="noStrike" baseline="0" dirty="0">
                <a:solidFill>
                  <a:srgbClr val="FFFFFF"/>
                </a:solidFill>
              </a:rPr>
              <a:t>• </a:t>
            </a:r>
            <a:r>
              <a:rPr lang="en-US" sz="2200" b="0" i="0" u="none" strike="noStrike" baseline="0" dirty="0" err="1">
                <a:solidFill>
                  <a:srgbClr val="FFFFFF"/>
                </a:solidFill>
              </a:rPr>
              <a:t>Havucun</a:t>
            </a:r>
            <a:r>
              <a:rPr lang="en-US" sz="2200" b="0" i="0" u="none" strike="noStrike" baseline="0" dirty="0">
                <a:solidFill>
                  <a:srgbClr val="FFFFFF"/>
                </a:solidFill>
              </a:rPr>
              <a:t> </a:t>
            </a:r>
            <a:r>
              <a:rPr lang="en-US" sz="2200" b="0" i="0" u="none" strike="noStrike" baseline="0" dirty="0" err="1">
                <a:solidFill>
                  <a:srgbClr val="FFFFFF"/>
                </a:solidFill>
              </a:rPr>
              <a:t>rendelenmesi</a:t>
            </a:r>
            <a:endParaRPr lang="en-US" sz="2200" dirty="0">
              <a:solidFill>
                <a:srgbClr val="FFFFFF"/>
              </a:solidFill>
            </a:endParaRP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7303423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D2C3B921-EAC7-4615-B141-EE6F9A299410}"/>
              </a:ext>
            </a:extLst>
          </p:cNvPr>
          <p:cNvSpPr txBox="1"/>
          <p:nvPr/>
        </p:nvSpPr>
        <p:spPr>
          <a:xfrm>
            <a:off x="593610" y="2121763"/>
            <a:ext cx="3822192"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solidFill>
                  <a:schemeClr val="bg1"/>
                </a:solidFill>
                <a:effectLst/>
              </a:rPr>
              <a:t>Maddelerde</a:t>
            </a:r>
            <a:r>
              <a:rPr lang="en-US" sz="2000" dirty="0">
                <a:solidFill>
                  <a:schemeClr val="bg1"/>
                </a:solidFill>
                <a:effectLst/>
              </a:rPr>
              <a:t> meydana gelen;</a:t>
            </a:r>
          </a:p>
          <a:p>
            <a:pPr indent="-228600">
              <a:lnSpc>
                <a:spcPct val="90000"/>
              </a:lnSpc>
              <a:spcAft>
                <a:spcPts val="600"/>
              </a:spcAft>
              <a:buFont typeface="Arial" panose="020B0604020202020204" pitchFamily="34" charset="0"/>
              <a:buChar char="•"/>
            </a:pPr>
            <a:r>
              <a:rPr lang="en-US" sz="2000" dirty="0" err="1">
                <a:solidFill>
                  <a:schemeClr val="bg1"/>
                </a:solidFill>
                <a:effectLst/>
              </a:rPr>
              <a:t>Kırılma</a:t>
            </a:r>
            <a:endParaRPr lang="en-US" sz="2000" dirty="0">
              <a:solidFill>
                <a:schemeClr val="bg1"/>
              </a:solidFill>
              <a:effectLst/>
            </a:endParaRPr>
          </a:p>
          <a:p>
            <a:pPr indent="-228600">
              <a:lnSpc>
                <a:spcPct val="90000"/>
              </a:lnSpc>
              <a:spcAft>
                <a:spcPts val="600"/>
              </a:spcAft>
              <a:buFont typeface="Arial" panose="020B0604020202020204" pitchFamily="34" charset="0"/>
              <a:buChar char="•"/>
            </a:pPr>
            <a:r>
              <a:rPr lang="en-US" sz="2000" dirty="0" err="1">
                <a:solidFill>
                  <a:schemeClr val="bg1"/>
                </a:solidFill>
                <a:effectLst/>
              </a:rPr>
              <a:t>Yırtılma</a:t>
            </a:r>
            <a:r>
              <a:rPr lang="en-US" sz="2000" dirty="0">
                <a:solidFill>
                  <a:schemeClr val="bg1"/>
                </a:solidFill>
                <a:effectLst/>
              </a:rPr>
              <a:t> </a:t>
            </a:r>
            <a:r>
              <a:rPr lang="en-US" sz="2000" dirty="0" err="1">
                <a:solidFill>
                  <a:schemeClr val="bg1"/>
                </a:solidFill>
                <a:effectLst/>
              </a:rPr>
              <a:t>Rendelenme</a:t>
            </a:r>
            <a:endParaRPr lang="en-US" sz="2000" dirty="0">
              <a:solidFill>
                <a:schemeClr val="bg1"/>
              </a:solidFill>
              <a:effectLst/>
            </a:endParaRPr>
          </a:p>
          <a:p>
            <a:pPr indent="-228600">
              <a:lnSpc>
                <a:spcPct val="90000"/>
              </a:lnSpc>
              <a:spcAft>
                <a:spcPts val="600"/>
              </a:spcAft>
              <a:buFont typeface="Arial" panose="020B0604020202020204" pitchFamily="34" charset="0"/>
              <a:buChar char="•"/>
            </a:pPr>
            <a:r>
              <a:rPr lang="en-US" sz="2000" dirty="0" err="1">
                <a:solidFill>
                  <a:schemeClr val="bg1"/>
                </a:solidFill>
                <a:effectLst/>
              </a:rPr>
              <a:t>Ezilme</a:t>
            </a:r>
            <a:endParaRPr lang="en-US" sz="2000" dirty="0">
              <a:solidFill>
                <a:schemeClr val="bg1"/>
              </a:solidFill>
              <a:effectLst/>
            </a:endParaRPr>
          </a:p>
          <a:p>
            <a:pPr indent="-228600">
              <a:lnSpc>
                <a:spcPct val="90000"/>
              </a:lnSpc>
              <a:spcAft>
                <a:spcPts val="600"/>
              </a:spcAft>
              <a:buFont typeface="Arial" panose="020B0604020202020204" pitchFamily="34" charset="0"/>
              <a:buChar char="•"/>
            </a:pPr>
            <a:r>
              <a:rPr lang="en-US" sz="2000" dirty="0" err="1">
                <a:solidFill>
                  <a:schemeClr val="bg1"/>
                </a:solidFill>
                <a:effectLst/>
              </a:rPr>
              <a:t>Erime</a:t>
            </a:r>
            <a:endParaRPr lang="en-US" sz="2000" dirty="0">
              <a:solidFill>
                <a:schemeClr val="bg1"/>
              </a:solidFill>
              <a:effectLst/>
            </a:endParaRPr>
          </a:p>
          <a:p>
            <a:pPr indent="-228600">
              <a:lnSpc>
                <a:spcPct val="90000"/>
              </a:lnSpc>
              <a:spcAft>
                <a:spcPts val="600"/>
              </a:spcAft>
              <a:buFont typeface="Arial" panose="020B0604020202020204" pitchFamily="34" charset="0"/>
              <a:buChar char="•"/>
            </a:pPr>
            <a:r>
              <a:rPr lang="en-US" sz="2000" dirty="0" err="1">
                <a:solidFill>
                  <a:schemeClr val="bg1"/>
                </a:solidFill>
                <a:effectLst/>
              </a:rPr>
              <a:t>Parçalanma</a:t>
            </a:r>
            <a:endParaRPr lang="en-US" sz="2000" dirty="0">
              <a:solidFill>
                <a:schemeClr val="bg1"/>
              </a:solidFill>
              <a:effectLst/>
            </a:endParaRPr>
          </a:p>
          <a:p>
            <a:pPr indent="-228600">
              <a:lnSpc>
                <a:spcPct val="90000"/>
              </a:lnSpc>
              <a:spcAft>
                <a:spcPts val="600"/>
              </a:spcAft>
              <a:buFont typeface="Arial" panose="020B0604020202020204" pitchFamily="34" charset="0"/>
              <a:buChar char="•"/>
            </a:pPr>
            <a:r>
              <a:rPr lang="en-US" sz="2000" dirty="0" err="1">
                <a:solidFill>
                  <a:schemeClr val="bg1"/>
                </a:solidFill>
                <a:effectLst/>
              </a:rPr>
              <a:t>Donma</a:t>
            </a:r>
            <a:endParaRPr lang="en-US" sz="2000" dirty="0">
              <a:solidFill>
                <a:schemeClr val="bg1"/>
              </a:solidFill>
              <a:effectLst/>
            </a:endParaRPr>
          </a:p>
          <a:p>
            <a:pPr indent="-228600">
              <a:lnSpc>
                <a:spcPct val="90000"/>
              </a:lnSpc>
              <a:spcAft>
                <a:spcPts val="600"/>
              </a:spcAft>
              <a:buFont typeface="Arial" panose="020B0604020202020204" pitchFamily="34" charset="0"/>
              <a:buChar char="•"/>
            </a:pPr>
            <a:r>
              <a:rPr lang="en-US" sz="2000" dirty="0" err="1">
                <a:solidFill>
                  <a:schemeClr val="bg1"/>
                </a:solidFill>
                <a:effectLst/>
              </a:rPr>
              <a:t>Ufalanma</a:t>
            </a:r>
            <a:r>
              <a:rPr lang="en-US" sz="2000" dirty="0">
                <a:solidFill>
                  <a:schemeClr val="bg1"/>
                </a:solidFill>
                <a:effectLst/>
              </a:rPr>
              <a:t> olaylarının </a:t>
            </a:r>
            <a:r>
              <a:rPr lang="en-US" sz="2000" dirty="0" err="1">
                <a:solidFill>
                  <a:schemeClr val="bg1"/>
                </a:solidFill>
                <a:effectLst/>
              </a:rPr>
              <a:t>tamamı</a:t>
            </a:r>
            <a:r>
              <a:rPr lang="en-US" sz="2000" dirty="0">
                <a:solidFill>
                  <a:schemeClr val="bg1"/>
                </a:solidFill>
                <a:effectLst/>
              </a:rPr>
              <a:t> </a:t>
            </a:r>
            <a:r>
              <a:rPr lang="en-US" sz="2000" dirty="0" err="1">
                <a:solidFill>
                  <a:schemeClr val="bg1"/>
                </a:solidFill>
                <a:effectLst/>
              </a:rPr>
              <a:t>fiziksel</a:t>
            </a:r>
            <a:r>
              <a:rPr lang="en-US" sz="2000" dirty="0">
                <a:solidFill>
                  <a:schemeClr val="bg1"/>
                </a:solidFill>
                <a:effectLst/>
              </a:rPr>
              <a:t> </a:t>
            </a:r>
            <a:r>
              <a:rPr lang="en-US" sz="2000" dirty="0" err="1">
                <a:solidFill>
                  <a:schemeClr val="bg1"/>
                </a:solidFill>
                <a:effectLst/>
              </a:rPr>
              <a:t>değişim</a:t>
            </a:r>
            <a:r>
              <a:rPr lang="en-US" sz="2000" dirty="0">
                <a:solidFill>
                  <a:schemeClr val="bg1"/>
                </a:solidFill>
                <a:effectLst/>
              </a:rPr>
              <a:t> </a:t>
            </a:r>
          </a:p>
          <a:p>
            <a:pPr indent="-228600">
              <a:lnSpc>
                <a:spcPct val="90000"/>
              </a:lnSpc>
              <a:spcAft>
                <a:spcPts val="600"/>
              </a:spcAft>
              <a:buFont typeface="Arial" panose="020B0604020202020204" pitchFamily="34" charset="0"/>
              <a:buChar char="•"/>
            </a:pPr>
            <a:r>
              <a:rPr lang="en-US" sz="2000" dirty="0" err="1">
                <a:solidFill>
                  <a:schemeClr val="bg1"/>
                </a:solidFill>
              </a:rPr>
              <a:t>Aynı</a:t>
            </a:r>
            <a:r>
              <a:rPr lang="en-US" sz="2000" dirty="0">
                <a:solidFill>
                  <a:schemeClr val="bg1"/>
                </a:solidFill>
              </a:rPr>
              <a:t> </a:t>
            </a:r>
            <a:r>
              <a:rPr lang="en-US" sz="2000" dirty="0" err="1">
                <a:solidFill>
                  <a:schemeClr val="bg1"/>
                </a:solidFill>
              </a:rPr>
              <a:t>zamanda</a:t>
            </a:r>
            <a:r>
              <a:rPr lang="en-US" sz="2000" dirty="0">
                <a:solidFill>
                  <a:schemeClr val="bg1"/>
                </a:solidFill>
              </a:rPr>
              <a:t> tüm </a:t>
            </a:r>
            <a:r>
              <a:rPr lang="en-US" sz="2000" dirty="0" err="1">
                <a:solidFill>
                  <a:schemeClr val="bg1"/>
                </a:solidFill>
              </a:rPr>
              <a:t>hal</a:t>
            </a:r>
            <a:r>
              <a:rPr lang="en-US" sz="2000" dirty="0">
                <a:solidFill>
                  <a:schemeClr val="bg1"/>
                </a:solidFill>
              </a:rPr>
              <a:t> </a:t>
            </a:r>
            <a:r>
              <a:rPr lang="en-US" sz="2000" dirty="0" err="1">
                <a:solidFill>
                  <a:schemeClr val="bg1"/>
                </a:solidFill>
              </a:rPr>
              <a:t>değişim</a:t>
            </a:r>
            <a:r>
              <a:rPr lang="en-US" sz="2000" dirty="0">
                <a:solidFill>
                  <a:schemeClr val="bg1"/>
                </a:solidFill>
              </a:rPr>
              <a:t> olayları </a:t>
            </a:r>
            <a:r>
              <a:rPr lang="en-US" sz="2000" dirty="0" err="1">
                <a:solidFill>
                  <a:schemeClr val="bg1"/>
                </a:solidFill>
                <a:effectLst/>
              </a:rPr>
              <a:t>fiziksel</a:t>
            </a:r>
            <a:r>
              <a:rPr lang="en-US" sz="2000" dirty="0">
                <a:solidFill>
                  <a:schemeClr val="bg1"/>
                </a:solidFill>
                <a:effectLst/>
              </a:rPr>
              <a:t> </a:t>
            </a:r>
            <a:r>
              <a:rPr lang="en-US" sz="2000" dirty="0" err="1">
                <a:solidFill>
                  <a:schemeClr val="bg1"/>
                </a:solidFill>
                <a:effectLst/>
              </a:rPr>
              <a:t>değişimdir</a:t>
            </a:r>
            <a:endParaRPr lang="en-US" sz="2000" dirty="0">
              <a:solidFill>
                <a:schemeClr val="bg1"/>
              </a:solidFill>
              <a:effectLst/>
            </a:endParaRPr>
          </a:p>
        </p:txBody>
      </p:sp>
      <p:pic>
        <p:nvPicPr>
          <p:cNvPr id="3074" name="Picture 2" descr="Fiziksel değişim örnekleri 10 tane | Bilgi Durağı">
            <a:extLst>
              <a:ext uri="{FF2B5EF4-FFF2-40B4-BE49-F238E27FC236}">
                <a16:creationId xmlns:a16="http://schemas.microsoft.com/office/drawing/2014/main" id="{CA6C166D-73CF-4E94-9328-1998BA9DEF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0716" y="1222420"/>
            <a:ext cx="6596652" cy="42577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71605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A55A497-810F-4F60-B84E-FDE68ABFE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imyasal Değişim Nedir? | Kimyaca">
            <a:extLst>
              <a:ext uri="{FF2B5EF4-FFF2-40B4-BE49-F238E27FC236}">
                <a16:creationId xmlns:a16="http://schemas.microsoft.com/office/drawing/2014/main" id="{54F806F3-3790-437A-AC75-175E8AE752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101" y="1505780"/>
            <a:ext cx="6519391" cy="384644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6">
            <a:extLst>
              <a:ext uri="{FF2B5EF4-FFF2-40B4-BE49-F238E27FC236}">
                <a16:creationId xmlns:a16="http://schemas.microsoft.com/office/drawing/2014/main" id="{4B8E30CD-C8AA-4F1D-8997-BAFCF7CE9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1A2CE4AB-6F16-49A0-9608-1227FF801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50C6CE2B-DD6C-4EBC-9E38-2FCF23E93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Metin kutusu 3">
            <a:extLst>
              <a:ext uri="{FF2B5EF4-FFF2-40B4-BE49-F238E27FC236}">
                <a16:creationId xmlns:a16="http://schemas.microsoft.com/office/drawing/2014/main" id="{E838C8D8-B8C6-42B0-A933-8711C72AAB9E}"/>
              </a:ext>
            </a:extLst>
          </p:cNvPr>
          <p:cNvSpPr txBox="1"/>
          <p:nvPr/>
        </p:nvSpPr>
        <p:spPr>
          <a:xfrm>
            <a:off x="7928718" y="2293321"/>
            <a:ext cx="3264916" cy="2660684"/>
          </a:xfrm>
          <a:prstGeom prst="rect">
            <a:avLst/>
          </a:prstGeom>
        </p:spPr>
        <p:txBody>
          <a:bodyPr vert="horz" lIns="91440" tIns="45720" rIns="91440" bIns="45720" rtlCol="0" anchor="t">
            <a:normAutofit/>
          </a:bodyPr>
          <a:lstStyle/>
          <a:p>
            <a:pPr algn="ctr">
              <a:lnSpc>
                <a:spcPct val="150000"/>
              </a:lnSpc>
              <a:spcAft>
                <a:spcPts val="600"/>
              </a:spcAft>
            </a:pPr>
            <a:r>
              <a:rPr lang="en-US" sz="4000" b="1" dirty="0">
                <a:solidFill>
                  <a:srgbClr val="FFFFFF"/>
                </a:solidFill>
                <a:effectLst/>
              </a:rPr>
              <a:t>KİMYASAL DEĞİŞİM</a:t>
            </a:r>
          </a:p>
        </p:txBody>
      </p:sp>
      <p:sp>
        <p:nvSpPr>
          <p:cNvPr id="79" name="Rectangle 8">
            <a:extLst>
              <a:ext uri="{FF2B5EF4-FFF2-40B4-BE49-F238E27FC236}">
                <a16:creationId xmlns:a16="http://schemas.microsoft.com/office/drawing/2014/main" id="{2C8B90EA-01BD-4358-9BD4-801A57B98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410690521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1377</Words>
  <Application>Microsoft Office PowerPoint</Application>
  <PresentationFormat>Geniş ekran</PresentationFormat>
  <Paragraphs>206</Paragraphs>
  <Slides>69</Slides>
  <Notes>1</Notes>
  <HiddenSlides>0</HiddenSlides>
  <MMClips>6</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69</vt:i4>
      </vt:variant>
    </vt:vector>
  </HeadingPairs>
  <TitlesOfParts>
    <vt:vector size="78" baseType="lpstr">
      <vt:lpstr>Arial</vt:lpstr>
      <vt:lpstr>Calibri</vt:lpstr>
      <vt:lpstr>Calibri Light</vt:lpstr>
      <vt:lpstr>Dosis Extra Bold</vt:lpstr>
      <vt:lpstr>Forte</vt:lpstr>
      <vt:lpstr>Gill Sans MT</vt:lpstr>
      <vt:lpstr>Roboto</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Kimyasal tepkimelerde tepkimeye giren maddeler arasında sadece bağlar oluşabilir. Giren maddeler arasındaki bağlar kopabilir(kırılabilir). Giren maddeler arasındaki bağlar oluşabilir ve kopabilir.  Kimyasal tepkimelerde, tepkimeye giren maddelerin arasında bağ kırılımı, tepkime sonucu oluşan ürünlerdeki maddeler arasında bağ oluşur.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kursat ymn</dc:creator>
  <cp:lastModifiedBy>kursat ymn</cp:lastModifiedBy>
  <cp:revision>2</cp:revision>
  <dcterms:created xsi:type="dcterms:W3CDTF">2021-10-12T18:13:19Z</dcterms:created>
  <dcterms:modified xsi:type="dcterms:W3CDTF">2022-02-10T18:42:54Z</dcterms:modified>
</cp:coreProperties>
</file>