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76" r:id="rId3"/>
    <p:sldId id="477" r:id="rId4"/>
    <p:sldId id="478" r:id="rId5"/>
    <p:sldId id="492" r:id="rId6"/>
    <p:sldId id="479" r:id="rId7"/>
    <p:sldId id="480" r:id="rId8"/>
    <p:sldId id="481" r:id="rId9"/>
    <p:sldId id="494" r:id="rId10"/>
    <p:sldId id="482" r:id="rId11"/>
    <p:sldId id="483" r:id="rId12"/>
    <p:sldId id="499" r:id="rId13"/>
    <p:sldId id="496" r:id="rId14"/>
    <p:sldId id="484" r:id="rId15"/>
    <p:sldId id="495" r:id="rId16"/>
    <p:sldId id="485" r:id="rId17"/>
    <p:sldId id="486" r:id="rId18"/>
    <p:sldId id="500" r:id="rId19"/>
    <p:sldId id="487" r:id="rId20"/>
    <p:sldId id="501" r:id="rId21"/>
    <p:sldId id="488" r:id="rId22"/>
    <p:sldId id="491" r:id="rId23"/>
    <p:sldId id="489" r:id="rId24"/>
    <p:sldId id="498" r:id="rId25"/>
    <p:sldId id="490" r:id="rId26"/>
    <p:sldId id="301" r:id="rId27"/>
    <p:sldId id="333" r:id="rId28"/>
    <p:sldId id="502" r:id="rId29"/>
    <p:sldId id="334" r:id="rId30"/>
    <p:sldId id="503" r:id="rId31"/>
    <p:sldId id="335" r:id="rId32"/>
    <p:sldId id="504" r:id="rId33"/>
    <p:sldId id="336" r:id="rId34"/>
    <p:sldId id="505" r:id="rId35"/>
    <p:sldId id="340" r:id="rId36"/>
    <p:sldId id="506" r:id="rId37"/>
    <p:sldId id="341" r:id="rId38"/>
    <p:sldId id="507" r:id="rId39"/>
    <p:sldId id="342" r:id="rId40"/>
    <p:sldId id="475" r:id="rId41"/>
    <p:sldId id="508" r:id="rId42"/>
    <p:sldId id="509" r:id="rId43"/>
    <p:sldId id="510" r:id="rId44"/>
    <p:sldId id="511" r:id="rId45"/>
    <p:sldId id="512" r:id="rId46"/>
    <p:sldId id="513" r:id="rId47"/>
    <p:sldId id="514" r:id="rId48"/>
    <p:sldId id="515" r:id="rId49"/>
    <p:sldId id="314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5148A-4016-4299-8726-8DB5F7D1B082}" v="108" dt="2022-02-09T19:02:29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1D55148A-4016-4299-8726-8DB5F7D1B082}"/>
    <pc:docChg chg="undo custSel addSld delSld modSld sldOrd">
      <pc:chgData name="kursat ymn" userId="47174fbee67923fe" providerId="LiveId" clId="{1D55148A-4016-4299-8726-8DB5F7D1B082}" dt="2022-02-09T19:02:42.858" v="756" actId="1076"/>
      <pc:docMkLst>
        <pc:docMk/>
      </pc:docMkLst>
      <pc:sldChg chg="addSp delSp modSp mod setBg">
        <pc:chgData name="kursat ymn" userId="47174fbee67923fe" providerId="LiveId" clId="{1D55148A-4016-4299-8726-8DB5F7D1B082}" dt="2022-01-23T21:50:49.364" v="290" actId="14100"/>
        <pc:sldMkLst>
          <pc:docMk/>
          <pc:sldMk cId="3378211033" sldId="257"/>
        </pc:sldMkLst>
        <pc:spChg chg="add mod">
          <ac:chgData name="kursat ymn" userId="47174fbee67923fe" providerId="LiveId" clId="{1D55148A-4016-4299-8726-8DB5F7D1B082}" dt="2022-01-23T21:50:49.364" v="290" actId="14100"/>
          <ac:spMkLst>
            <pc:docMk/>
            <pc:sldMk cId="3378211033" sldId="257"/>
            <ac:spMk id="4" creationId="{B3CF3531-95DC-4B09-8D4A-D408D0BD0525}"/>
          </ac:spMkLst>
        </pc:spChg>
        <pc:spChg chg="add del">
          <ac:chgData name="kursat ymn" userId="47174fbee67923fe" providerId="LiveId" clId="{1D55148A-4016-4299-8726-8DB5F7D1B082}" dt="2022-01-23T21:50:01.526" v="278" actId="26606"/>
          <ac:spMkLst>
            <pc:docMk/>
            <pc:sldMk cId="3378211033" sldId="257"/>
            <ac:spMk id="73" creationId="{5E52985E-2553-471E-82AA-5ED7A329890A}"/>
          </ac:spMkLst>
        </pc:spChg>
        <pc:spChg chg="add">
          <ac:chgData name="kursat ymn" userId="47174fbee67923fe" providerId="LiveId" clId="{1D55148A-4016-4299-8726-8DB5F7D1B082}" dt="2022-01-23T21:50:01.535" v="279" actId="26606"/>
          <ac:spMkLst>
            <pc:docMk/>
            <pc:sldMk cId="3378211033" sldId="257"/>
            <ac:spMk id="77" creationId="{61F6E425-22AB-4DA2-8FAC-58ADB58EF6C3}"/>
          </ac:spMkLst>
        </pc:spChg>
        <pc:spChg chg="add">
          <ac:chgData name="kursat ymn" userId="47174fbee67923fe" providerId="LiveId" clId="{1D55148A-4016-4299-8726-8DB5F7D1B082}" dt="2022-01-23T21:50:01.535" v="279" actId="26606"/>
          <ac:spMkLst>
            <pc:docMk/>
            <pc:sldMk cId="3378211033" sldId="257"/>
            <ac:spMk id="2054" creationId="{5AAE9118-0436-4488-AC4A-C14DF6A7B6B1}"/>
          </ac:spMkLst>
        </pc:spChg>
        <pc:spChg chg="add">
          <ac:chgData name="kursat ymn" userId="47174fbee67923fe" providerId="LiveId" clId="{1D55148A-4016-4299-8726-8DB5F7D1B082}" dt="2022-01-23T21:50:01.535" v="279" actId="26606"/>
          <ac:spMkLst>
            <pc:docMk/>
            <pc:sldMk cId="3378211033" sldId="257"/>
            <ac:spMk id="2055" creationId="{1B10F861-B8F1-49C7-BD58-EAB20CEE7F93}"/>
          </ac:spMkLst>
        </pc:spChg>
        <pc:picChg chg="ord">
          <ac:chgData name="kursat ymn" userId="47174fbee67923fe" providerId="LiveId" clId="{1D55148A-4016-4299-8726-8DB5F7D1B082}" dt="2022-01-23T21:50:01.535" v="279" actId="26606"/>
          <ac:picMkLst>
            <pc:docMk/>
            <pc:sldMk cId="3378211033" sldId="257"/>
            <ac:picMk id="2" creationId="{25A466F7-7863-404E-8B48-6B12A2A84034}"/>
          </ac:picMkLst>
        </pc:picChg>
        <pc:picChg chg="add mod ord">
          <ac:chgData name="kursat ymn" userId="47174fbee67923fe" providerId="LiveId" clId="{1D55148A-4016-4299-8726-8DB5F7D1B082}" dt="2022-01-23T21:50:01.535" v="279" actId="26606"/>
          <ac:picMkLst>
            <pc:docMk/>
            <pc:sldMk cId="3378211033" sldId="257"/>
            <ac:picMk id="2050" creationId="{768B7817-13D8-4394-B436-589090D01166}"/>
          </ac:picMkLst>
        </pc:picChg>
        <pc:picChg chg="add mod">
          <ac:chgData name="kursat ymn" userId="47174fbee67923fe" providerId="LiveId" clId="{1D55148A-4016-4299-8726-8DB5F7D1B082}" dt="2022-01-23T21:50:01.535" v="279" actId="26606"/>
          <ac:picMkLst>
            <pc:docMk/>
            <pc:sldMk cId="3378211033" sldId="257"/>
            <ac:picMk id="2052" creationId="{61C8E6E0-B128-4F17-BBE3-3FB72E5D1A5E}"/>
          </ac:picMkLst>
        </pc:picChg>
        <pc:cxnChg chg="add del">
          <ac:chgData name="kursat ymn" userId="47174fbee67923fe" providerId="LiveId" clId="{1D55148A-4016-4299-8726-8DB5F7D1B082}" dt="2022-01-23T21:50:01.526" v="278" actId="26606"/>
          <ac:cxnSpMkLst>
            <pc:docMk/>
            <pc:sldMk cId="3378211033" sldId="257"/>
            <ac:cxnSpMk id="75" creationId="{DAE3ABC6-4042-4293-A7DF-F01181363B7E}"/>
          </ac:cxnSpMkLst>
        </pc:cxnChg>
      </pc:sldChg>
      <pc:sldChg chg="del">
        <pc:chgData name="kursat ymn" userId="47174fbee67923fe" providerId="LiveId" clId="{1D55148A-4016-4299-8726-8DB5F7D1B082}" dt="2022-02-09T18:36:46.453" v="528" actId="47"/>
        <pc:sldMkLst>
          <pc:docMk/>
          <pc:sldMk cId="4291533412" sldId="281"/>
        </pc:sldMkLst>
      </pc:sldChg>
      <pc:sldChg chg="del">
        <pc:chgData name="kursat ymn" userId="47174fbee67923fe" providerId="LiveId" clId="{1D55148A-4016-4299-8726-8DB5F7D1B082}" dt="2022-02-09T18:36:47.064" v="529" actId="47"/>
        <pc:sldMkLst>
          <pc:docMk/>
          <pc:sldMk cId="1492955838" sldId="282"/>
        </pc:sldMkLst>
      </pc:sldChg>
      <pc:sldChg chg="del">
        <pc:chgData name="kursat ymn" userId="47174fbee67923fe" providerId="LiveId" clId="{1D55148A-4016-4299-8726-8DB5F7D1B082}" dt="2022-02-09T18:36:44.962" v="527" actId="47"/>
        <pc:sldMkLst>
          <pc:docMk/>
          <pc:sldMk cId="2968452759" sldId="297"/>
        </pc:sldMkLst>
      </pc:sldChg>
      <pc:sldChg chg="modSp mod">
        <pc:chgData name="kursat ymn" userId="47174fbee67923fe" providerId="LiveId" clId="{1D55148A-4016-4299-8726-8DB5F7D1B082}" dt="2022-02-09T18:46:18.736" v="608" actId="1076"/>
        <pc:sldMkLst>
          <pc:docMk/>
          <pc:sldMk cId="2239695162" sldId="301"/>
        </pc:sldMkLst>
        <pc:spChg chg="mod">
          <ac:chgData name="kursat ymn" userId="47174fbee67923fe" providerId="LiveId" clId="{1D55148A-4016-4299-8726-8DB5F7D1B082}" dt="2022-02-09T18:46:18.736" v="608" actId="1076"/>
          <ac:spMkLst>
            <pc:docMk/>
            <pc:sldMk cId="2239695162" sldId="301"/>
            <ac:spMk id="4" creationId="{2034F318-0DA0-44D8-A98B-3B914607AEA3}"/>
          </ac:spMkLst>
        </pc:spChg>
      </pc:sldChg>
      <pc:sldChg chg="add del">
        <pc:chgData name="kursat ymn" userId="47174fbee67923fe" providerId="LiveId" clId="{1D55148A-4016-4299-8726-8DB5F7D1B082}" dt="2022-02-09T19:01:11.516" v="721" actId="47"/>
        <pc:sldMkLst>
          <pc:docMk/>
          <pc:sldMk cId="2356810746" sldId="314"/>
        </pc:sldMkLst>
      </pc:sldChg>
      <pc:sldChg chg="addSp modSp mod">
        <pc:chgData name="kursat ymn" userId="47174fbee67923fe" providerId="LiveId" clId="{1D55148A-4016-4299-8726-8DB5F7D1B082}" dt="2022-02-09T18:46:28.902" v="612" actId="14100"/>
        <pc:sldMkLst>
          <pc:docMk/>
          <pc:sldMk cId="308328416" sldId="333"/>
        </pc:sldMkLst>
        <pc:spChg chg="add mod">
          <ac:chgData name="kursat ymn" userId="47174fbee67923fe" providerId="LiveId" clId="{1D55148A-4016-4299-8726-8DB5F7D1B082}" dt="2022-02-09T18:46:26.775" v="611" actId="1076"/>
          <ac:spMkLst>
            <pc:docMk/>
            <pc:sldMk cId="308328416" sldId="333"/>
            <ac:spMk id="3" creationId="{9F1B8A64-E201-4B73-934D-2BF15C704A6A}"/>
          </ac:spMkLst>
        </pc:spChg>
        <pc:picChg chg="add mod">
          <ac:chgData name="kursat ymn" userId="47174fbee67923fe" providerId="LiveId" clId="{1D55148A-4016-4299-8726-8DB5F7D1B082}" dt="2022-02-09T18:46:28.902" v="612" actId="14100"/>
          <ac:picMkLst>
            <pc:docMk/>
            <pc:sldMk cId="308328416" sldId="333"/>
            <ac:picMk id="4" creationId="{593451DE-AE71-4644-9A51-DC0BC6629D3D}"/>
          </ac:picMkLst>
        </pc:picChg>
      </pc:sldChg>
      <pc:sldChg chg="addSp delSp modSp mod setBg">
        <pc:chgData name="kursat ymn" userId="47174fbee67923fe" providerId="LiveId" clId="{1D55148A-4016-4299-8726-8DB5F7D1B082}" dt="2022-02-09T18:49:12.765" v="635" actId="1076"/>
        <pc:sldMkLst>
          <pc:docMk/>
          <pc:sldMk cId="2078082369" sldId="334"/>
        </pc:sldMkLst>
        <pc:spChg chg="add del mod">
          <ac:chgData name="kursat ymn" userId="47174fbee67923fe" providerId="LiveId" clId="{1D55148A-4016-4299-8726-8DB5F7D1B082}" dt="2022-02-09T18:48:54.746" v="628" actId="21"/>
          <ac:spMkLst>
            <pc:docMk/>
            <pc:sldMk cId="2078082369" sldId="334"/>
            <ac:spMk id="3" creationId="{B4A51780-D657-4757-9FA1-027801914D59}"/>
          </ac:spMkLst>
        </pc:spChg>
        <pc:spChg chg="add mod">
          <ac:chgData name="kursat ymn" userId="47174fbee67923fe" providerId="LiveId" clId="{1D55148A-4016-4299-8726-8DB5F7D1B082}" dt="2022-02-09T18:49:12.765" v="635" actId="1076"/>
          <ac:spMkLst>
            <pc:docMk/>
            <pc:sldMk cId="2078082369" sldId="334"/>
            <ac:spMk id="6" creationId="{0E7CCF6E-43B9-48E5-B39B-0B8629553122}"/>
          </ac:spMkLst>
        </pc:spChg>
        <pc:picChg chg="ord">
          <ac:chgData name="kursat ymn" userId="47174fbee67923fe" providerId="LiveId" clId="{1D55148A-4016-4299-8726-8DB5F7D1B082}" dt="2022-02-09T18:48:58.763" v="629" actId="26606"/>
          <ac:picMkLst>
            <pc:docMk/>
            <pc:sldMk cId="2078082369" sldId="334"/>
            <ac:picMk id="2" creationId="{25A466F7-7863-404E-8B48-6B12A2A84034}"/>
          </ac:picMkLst>
        </pc:picChg>
        <pc:picChg chg="add mod ord">
          <ac:chgData name="kursat ymn" userId="47174fbee67923fe" providerId="LiveId" clId="{1D55148A-4016-4299-8726-8DB5F7D1B082}" dt="2022-02-09T18:49:07.186" v="632" actId="1076"/>
          <ac:picMkLst>
            <pc:docMk/>
            <pc:sldMk cId="2078082369" sldId="334"/>
            <ac:picMk id="4" creationId="{5DE12B6B-47FD-41A3-A333-7114C8AC445C}"/>
          </ac:picMkLst>
        </pc:picChg>
        <pc:picChg chg="add mod">
          <ac:chgData name="kursat ymn" userId="47174fbee67923fe" providerId="LiveId" clId="{1D55148A-4016-4299-8726-8DB5F7D1B082}" dt="2022-02-09T18:49:10.694" v="634" actId="1076"/>
          <ac:picMkLst>
            <pc:docMk/>
            <pc:sldMk cId="2078082369" sldId="334"/>
            <ac:picMk id="5" creationId="{A2CF4EF3-A2AB-402F-A0C8-2BE40EF39D70}"/>
          </ac:picMkLst>
        </pc:picChg>
      </pc:sldChg>
      <pc:sldChg chg="addSp modSp mod">
        <pc:chgData name="kursat ymn" userId="47174fbee67923fe" providerId="LiveId" clId="{1D55148A-4016-4299-8726-8DB5F7D1B082}" dt="2022-02-09T18:51:57.229" v="649" actId="1076"/>
        <pc:sldMkLst>
          <pc:docMk/>
          <pc:sldMk cId="1671480102" sldId="335"/>
        </pc:sldMkLst>
        <pc:spChg chg="add mod">
          <ac:chgData name="kursat ymn" userId="47174fbee67923fe" providerId="LiveId" clId="{1D55148A-4016-4299-8726-8DB5F7D1B082}" dt="2022-02-09T18:51:24.750" v="643" actId="1076"/>
          <ac:spMkLst>
            <pc:docMk/>
            <pc:sldMk cId="1671480102" sldId="335"/>
            <ac:spMk id="3" creationId="{A8EDDD4A-E6C5-441D-84C3-04FFD9155C73}"/>
          </ac:spMkLst>
        </pc:spChg>
        <pc:picChg chg="add mod modCrop">
          <ac:chgData name="kursat ymn" userId="47174fbee67923fe" providerId="LiveId" clId="{1D55148A-4016-4299-8726-8DB5F7D1B082}" dt="2022-02-09T18:51:57.229" v="649" actId="1076"/>
          <ac:picMkLst>
            <pc:docMk/>
            <pc:sldMk cId="1671480102" sldId="335"/>
            <ac:picMk id="4" creationId="{FDA68395-1E5C-4B75-A2A5-04498658B25D}"/>
          </ac:picMkLst>
        </pc:picChg>
        <pc:picChg chg="add mod modCrop">
          <ac:chgData name="kursat ymn" userId="47174fbee67923fe" providerId="LiveId" clId="{1D55148A-4016-4299-8726-8DB5F7D1B082}" dt="2022-02-09T18:51:39.027" v="646" actId="1076"/>
          <ac:picMkLst>
            <pc:docMk/>
            <pc:sldMk cId="1671480102" sldId="335"/>
            <ac:picMk id="5" creationId="{62876604-DADA-4C5D-961E-13946E032561}"/>
          </ac:picMkLst>
        </pc:picChg>
      </pc:sldChg>
      <pc:sldChg chg="addSp modSp mod">
        <pc:chgData name="kursat ymn" userId="47174fbee67923fe" providerId="LiveId" clId="{1D55148A-4016-4299-8726-8DB5F7D1B082}" dt="2022-02-09T18:52:41.526" v="661" actId="14100"/>
        <pc:sldMkLst>
          <pc:docMk/>
          <pc:sldMk cId="135776985" sldId="336"/>
        </pc:sldMkLst>
        <pc:spChg chg="add mod">
          <ac:chgData name="kursat ymn" userId="47174fbee67923fe" providerId="LiveId" clId="{1D55148A-4016-4299-8726-8DB5F7D1B082}" dt="2022-02-09T18:52:37.660" v="658" actId="1076"/>
          <ac:spMkLst>
            <pc:docMk/>
            <pc:sldMk cId="135776985" sldId="336"/>
            <ac:spMk id="3" creationId="{C10D5D82-A529-4B3C-B63C-01BDEB334654}"/>
          </ac:spMkLst>
        </pc:spChg>
        <pc:picChg chg="add mod">
          <ac:chgData name="kursat ymn" userId="47174fbee67923fe" providerId="LiveId" clId="{1D55148A-4016-4299-8726-8DB5F7D1B082}" dt="2022-02-09T18:52:41.526" v="661" actId="14100"/>
          <ac:picMkLst>
            <pc:docMk/>
            <pc:sldMk cId="135776985" sldId="336"/>
            <ac:picMk id="4" creationId="{86766D8A-F26A-41C1-8EE2-95568C118EFC}"/>
          </ac:picMkLst>
        </pc:picChg>
      </pc:sldChg>
      <pc:sldChg chg="addSp modSp mod">
        <pc:chgData name="kursat ymn" userId="47174fbee67923fe" providerId="LiveId" clId="{1D55148A-4016-4299-8726-8DB5F7D1B082}" dt="2022-02-09T18:55:38.316" v="680" actId="1076"/>
        <pc:sldMkLst>
          <pc:docMk/>
          <pc:sldMk cId="3818126130" sldId="340"/>
        </pc:sldMkLst>
        <pc:spChg chg="add mod">
          <ac:chgData name="kursat ymn" userId="47174fbee67923fe" providerId="LiveId" clId="{1D55148A-4016-4299-8726-8DB5F7D1B082}" dt="2022-02-09T18:55:11.293" v="667" actId="14100"/>
          <ac:spMkLst>
            <pc:docMk/>
            <pc:sldMk cId="3818126130" sldId="340"/>
            <ac:spMk id="3" creationId="{B66A74BA-3D76-4E78-A34D-EE740DFC7516}"/>
          </ac:spMkLst>
        </pc:spChg>
        <pc:picChg chg="add mod modCrop">
          <ac:chgData name="kursat ymn" userId="47174fbee67923fe" providerId="LiveId" clId="{1D55148A-4016-4299-8726-8DB5F7D1B082}" dt="2022-02-09T18:55:23.894" v="672" actId="1076"/>
          <ac:picMkLst>
            <pc:docMk/>
            <pc:sldMk cId="3818126130" sldId="340"/>
            <ac:picMk id="4" creationId="{F626D476-D554-409E-B23F-48CF78E2DC05}"/>
          </ac:picMkLst>
        </pc:picChg>
        <pc:picChg chg="add mod modCrop">
          <ac:chgData name="kursat ymn" userId="47174fbee67923fe" providerId="LiveId" clId="{1D55148A-4016-4299-8726-8DB5F7D1B082}" dt="2022-02-09T18:55:38.316" v="680" actId="1076"/>
          <ac:picMkLst>
            <pc:docMk/>
            <pc:sldMk cId="3818126130" sldId="340"/>
            <ac:picMk id="5" creationId="{5AA98DB0-150C-49D4-8F4C-40B20A439A43}"/>
          </ac:picMkLst>
        </pc:picChg>
      </pc:sldChg>
      <pc:sldChg chg="addSp modSp mod setBg">
        <pc:chgData name="kursat ymn" userId="47174fbee67923fe" providerId="LiveId" clId="{1D55148A-4016-4299-8726-8DB5F7D1B082}" dt="2022-02-09T18:57:24.638" v="689" actId="14100"/>
        <pc:sldMkLst>
          <pc:docMk/>
          <pc:sldMk cId="4238651280" sldId="341"/>
        </pc:sldMkLst>
        <pc:picChg chg="ord">
          <ac:chgData name="kursat ymn" userId="47174fbee67923fe" providerId="LiveId" clId="{1D55148A-4016-4299-8726-8DB5F7D1B082}" dt="2022-02-09T18:57:22.084" v="688" actId="26606"/>
          <ac:picMkLst>
            <pc:docMk/>
            <pc:sldMk cId="4238651280" sldId="341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2-09T18:57:24.638" v="689" actId="14100"/>
          <ac:picMkLst>
            <pc:docMk/>
            <pc:sldMk cId="4238651280" sldId="341"/>
            <ac:picMk id="4" creationId="{1B288894-ECB1-412E-8822-118DA6689589}"/>
          </ac:picMkLst>
        </pc:picChg>
      </pc:sldChg>
      <pc:sldChg chg="addSp modSp mod">
        <pc:chgData name="kursat ymn" userId="47174fbee67923fe" providerId="LiveId" clId="{1D55148A-4016-4299-8726-8DB5F7D1B082}" dt="2022-02-09T18:57:54.665" v="692" actId="14100"/>
        <pc:sldMkLst>
          <pc:docMk/>
          <pc:sldMk cId="1744677736" sldId="342"/>
        </pc:sldMkLst>
        <pc:picChg chg="add mod">
          <ac:chgData name="kursat ymn" userId="47174fbee67923fe" providerId="LiveId" clId="{1D55148A-4016-4299-8726-8DB5F7D1B082}" dt="2022-02-09T18:57:54.665" v="692" actId="14100"/>
          <ac:picMkLst>
            <pc:docMk/>
            <pc:sldMk cId="1744677736" sldId="342"/>
            <ac:picMk id="4" creationId="{BD6F2A48-D4FB-4AC0-AB07-743228588A14}"/>
          </ac:picMkLst>
        </pc:picChg>
      </pc:sldChg>
      <pc:sldChg chg="addSp modSp mod">
        <pc:chgData name="kursat ymn" userId="47174fbee67923fe" providerId="LiveId" clId="{1D55148A-4016-4299-8726-8DB5F7D1B082}" dt="2022-02-09T19:01:41.964" v="733" actId="1076"/>
        <pc:sldMkLst>
          <pc:docMk/>
          <pc:sldMk cId="715485766" sldId="475"/>
        </pc:sldMkLst>
        <pc:picChg chg="mod">
          <ac:chgData name="kursat ymn" userId="47174fbee67923fe" providerId="LiveId" clId="{1D55148A-4016-4299-8726-8DB5F7D1B082}" dt="2022-02-09T19:01:41.964" v="733" actId="1076"/>
          <ac:picMkLst>
            <pc:docMk/>
            <pc:sldMk cId="715485766" sldId="475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9:01:36.403" v="731" actId="1076"/>
          <ac:picMkLst>
            <pc:docMk/>
            <pc:sldMk cId="715485766" sldId="475"/>
            <ac:picMk id="13" creationId="{03FA7E8F-CA1E-459F-AD66-DB9698367109}"/>
          </ac:picMkLst>
        </pc:picChg>
      </pc:sldChg>
      <pc:sldChg chg="addSp delSp modSp add mod setBg">
        <pc:chgData name="kursat ymn" userId="47174fbee67923fe" providerId="LiveId" clId="{1D55148A-4016-4299-8726-8DB5F7D1B082}" dt="2022-01-23T21:54:21.238" v="298" actId="2711"/>
        <pc:sldMkLst>
          <pc:docMk/>
          <pc:sldMk cId="319954722" sldId="476"/>
        </pc:sldMkLst>
        <pc:spChg chg="add del mod">
          <ac:chgData name="kursat ymn" userId="47174fbee67923fe" providerId="LiveId" clId="{1D55148A-4016-4299-8726-8DB5F7D1B082}" dt="2022-01-23T21:53:56.852" v="293" actId="26606"/>
          <ac:spMkLst>
            <pc:docMk/>
            <pc:sldMk cId="319954722" sldId="476"/>
            <ac:spMk id="4" creationId="{66DCF7F4-D76E-480B-A0EB-B66851CE107E}"/>
          </ac:spMkLst>
        </pc:spChg>
        <pc:spChg chg="add del">
          <ac:chgData name="kursat ymn" userId="47174fbee67923fe" providerId="LiveId" clId="{1D55148A-4016-4299-8726-8DB5F7D1B082}" dt="2022-01-23T21:53:56.812" v="292" actId="26606"/>
          <ac:spMkLst>
            <pc:docMk/>
            <pc:sldMk cId="319954722" sldId="476"/>
            <ac:spMk id="11" creationId="{B0792D4F-247E-46FE-85FC-881DEFA41D94}"/>
          </ac:spMkLst>
        </pc:spChg>
        <pc:graphicFrameChg chg="add mod">
          <ac:chgData name="kursat ymn" userId="47174fbee67923fe" providerId="LiveId" clId="{1D55148A-4016-4299-8726-8DB5F7D1B082}" dt="2022-01-23T21:54:21.238" v="298" actId="2711"/>
          <ac:graphicFrameMkLst>
            <pc:docMk/>
            <pc:sldMk cId="319954722" sldId="476"/>
            <ac:graphicFrameMk id="8" creationId="{E2A2BB5D-5A0B-46F6-9C12-7100BAEBAEA0}"/>
          </ac:graphicFrameMkLst>
        </pc:graphicFrameChg>
        <pc:picChg chg="ord">
          <ac:chgData name="kursat ymn" userId="47174fbee67923fe" providerId="LiveId" clId="{1D55148A-4016-4299-8726-8DB5F7D1B082}" dt="2022-01-23T21:53:56.812" v="292" actId="26606"/>
          <ac:picMkLst>
            <pc:docMk/>
            <pc:sldMk cId="319954722" sldId="476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1:54:13.147" v="296" actId="1076"/>
          <ac:picMkLst>
            <pc:docMk/>
            <pc:sldMk cId="319954722" sldId="476"/>
            <ac:picMk id="6" creationId="{11BC79A4-5E43-4BB2-A6BB-A8B693D249C1}"/>
          </ac:picMkLst>
        </pc:picChg>
        <pc:picChg chg="add del">
          <ac:chgData name="kursat ymn" userId="47174fbee67923fe" providerId="LiveId" clId="{1D55148A-4016-4299-8726-8DB5F7D1B082}" dt="2022-01-23T21:25:12.344" v="39" actId="21"/>
          <ac:picMkLst>
            <pc:docMk/>
            <pc:sldMk cId="319954722" sldId="476"/>
            <ac:picMk id="1026" creationId="{99A2949A-3DAF-4118-98B3-66F2D1EFEBEC}"/>
          </ac:picMkLst>
        </pc:picChg>
        <pc:cxnChg chg="add del">
          <ac:chgData name="kursat ymn" userId="47174fbee67923fe" providerId="LiveId" clId="{1D55148A-4016-4299-8726-8DB5F7D1B082}" dt="2022-01-23T21:53:56.812" v="292" actId="26606"/>
          <ac:cxnSpMkLst>
            <pc:docMk/>
            <pc:sldMk cId="319954722" sldId="476"/>
            <ac:cxnSpMk id="13" creationId="{CE272F12-AF86-441A-BC1B-C014BBBF85B5}"/>
          </ac:cxnSpMkLst>
        </pc:cxnChg>
      </pc:sldChg>
      <pc:sldChg chg="addSp delSp modSp add mod setBg">
        <pc:chgData name="kursat ymn" userId="47174fbee67923fe" providerId="LiveId" clId="{1D55148A-4016-4299-8726-8DB5F7D1B082}" dt="2022-01-23T21:57:56.712" v="310" actId="113"/>
        <pc:sldMkLst>
          <pc:docMk/>
          <pc:sldMk cId="578569919" sldId="477"/>
        </pc:sldMkLst>
        <pc:spChg chg="add mod ord">
          <ac:chgData name="kursat ymn" userId="47174fbee67923fe" providerId="LiveId" clId="{1D55148A-4016-4299-8726-8DB5F7D1B082}" dt="2022-01-23T21:57:56.712" v="310" actId="113"/>
          <ac:spMkLst>
            <pc:docMk/>
            <pc:sldMk cId="578569919" sldId="477"/>
            <ac:spMk id="4" creationId="{8CD7B243-4057-4FA9-95D1-94BF094C82C0}"/>
          </ac:spMkLst>
        </pc:spChg>
        <pc:spChg chg="add del">
          <ac:chgData name="kursat ymn" userId="47174fbee67923fe" providerId="LiveId" clId="{1D55148A-4016-4299-8726-8DB5F7D1B082}" dt="2022-01-23T21:57:37.101" v="301" actId="26606"/>
          <ac:spMkLst>
            <pc:docMk/>
            <pc:sldMk cId="578569919" sldId="477"/>
            <ac:spMk id="71" creationId="{5F63FF5A-B9E2-4989-825C-C62CD37CBB8B}"/>
          </ac:spMkLst>
        </pc:spChg>
        <pc:spChg chg="add del">
          <ac:chgData name="kursat ymn" userId="47174fbee67923fe" providerId="LiveId" clId="{1D55148A-4016-4299-8726-8DB5F7D1B082}" dt="2022-01-23T21:57:37.101" v="301" actId="26606"/>
          <ac:spMkLst>
            <pc:docMk/>
            <pc:sldMk cId="578569919" sldId="477"/>
            <ac:spMk id="73" creationId="{577D1452-F0B7-431E-9A24-D3F7103D8510}"/>
          </ac:spMkLst>
        </pc:spChg>
        <pc:spChg chg="add del">
          <ac:chgData name="kursat ymn" userId="47174fbee67923fe" providerId="LiveId" clId="{1D55148A-4016-4299-8726-8DB5F7D1B082}" dt="2022-01-23T21:57:37.101" v="301" actId="26606"/>
          <ac:spMkLst>
            <pc:docMk/>
            <pc:sldMk cId="578569919" sldId="477"/>
            <ac:spMk id="75" creationId="{A660F4F9-5DF5-4F15-BE6A-CD8648BB1148}"/>
          </ac:spMkLst>
        </pc:spChg>
        <pc:spChg chg="add">
          <ac:chgData name="kursat ymn" userId="47174fbee67923fe" providerId="LiveId" clId="{1D55148A-4016-4299-8726-8DB5F7D1B082}" dt="2022-01-23T21:57:37.106" v="302" actId="26606"/>
          <ac:spMkLst>
            <pc:docMk/>
            <pc:sldMk cId="578569919" sldId="477"/>
            <ac:spMk id="3076" creationId="{86C7B4A1-154A-4DF0-AC46-F88D75A2E0FD}"/>
          </ac:spMkLst>
        </pc:spChg>
        <pc:picChg chg="ord">
          <ac:chgData name="kursat ymn" userId="47174fbee67923fe" providerId="LiveId" clId="{1D55148A-4016-4299-8726-8DB5F7D1B082}" dt="2022-01-23T21:57:37.106" v="302" actId="26606"/>
          <ac:picMkLst>
            <pc:docMk/>
            <pc:sldMk cId="578569919" sldId="477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1:57:37.106" v="302" actId="26606"/>
          <ac:picMkLst>
            <pc:docMk/>
            <pc:sldMk cId="578569919" sldId="477"/>
            <ac:picMk id="3074" creationId="{1C8DBD48-EFC6-4D81-8B9A-87BFC6FCAEE8}"/>
          </ac:picMkLst>
        </pc:picChg>
      </pc:sldChg>
      <pc:sldChg chg="addSp delSp modSp add mod setBg">
        <pc:chgData name="kursat ymn" userId="47174fbee67923fe" providerId="LiveId" clId="{1D55148A-4016-4299-8726-8DB5F7D1B082}" dt="2022-01-23T21:59:40.944" v="325" actId="2711"/>
        <pc:sldMkLst>
          <pc:docMk/>
          <pc:sldMk cId="2219438196" sldId="478"/>
        </pc:sldMkLst>
        <pc:spChg chg="add mod ord">
          <ac:chgData name="kursat ymn" userId="47174fbee67923fe" providerId="LiveId" clId="{1D55148A-4016-4299-8726-8DB5F7D1B082}" dt="2022-01-23T21:59:40.944" v="325" actId="2711"/>
          <ac:spMkLst>
            <pc:docMk/>
            <pc:sldMk cId="2219438196" sldId="478"/>
            <ac:spMk id="4" creationId="{99536294-A86C-4293-954C-C93BB3E42423}"/>
          </ac:spMkLst>
        </pc:spChg>
        <pc:spChg chg="add del">
          <ac:chgData name="kursat ymn" userId="47174fbee67923fe" providerId="LiveId" clId="{1D55148A-4016-4299-8726-8DB5F7D1B082}" dt="2022-01-23T21:59:23.764" v="318" actId="26606"/>
          <ac:spMkLst>
            <pc:docMk/>
            <pc:sldMk cId="2219438196" sldId="478"/>
            <ac:spMk id="10" creationId="{86C7B4A1-154A-4DF0-AC46-F88D75A2E0FD}"/>
          </ac:spMkLst>
        </pc:spChg>
        <pc:spChg chg="add del">
          <ac:chgData name="kursat ymn" userId="47174fbee67923fe" providerId="LiveId" clId="{1D55148A-4016-4299-8726-8DB5F7D1B082}" dt="2022-01-23T21:59:25.196" v="320" actId="26606"/>
          <ac:spMkLst>
            <pc:docMk/>
            <pc:sldMk cId="2219438196" sldId="478"/>
            <ac:spMk id="12" creationId="{72F84B47-E267-4194-8194-831DB7B5547F}"/>
          </ac:spMkLst>
        </pc:spChg>
        <pc:spChg chg="add del">
          <ac:chgData name="kursat ymn" userId="47174fbee67923fe" providerId="LiveId" clId="{1D55148A-4016-4299-8726-8DB5F7D1B082}" dt="2022-01-23T21:59:25.196" v="320" actId="26606"/>
          <ac:spMkLst>
            <pc:docMk/>
            <pc:sldMk cId="2219438196" sldId="478"/>
            <ac:spMk id="13" creationId="{5E39A796-BE83-48B1-B33F-35C4A32AAB57}"/>
          </ac:spMkLst>
        </pc:spChg>
        <pc:spChg chg="add del">
          <ac:chgData name="kursat ymn" userId="47174fbee67923fe" providerId="LiveId" clId="{1D55148A-4016-4299-8726-8DB5F7D1B082}" dt="2022-01-23T21:59:35.760" v="323" actId="26606"/>
          <ac:spMkLst>
            <pc:docMk/>
            <pc:sldMk cId="2219438196" sldId="478"/>
            <ac:spMk id="14" creationId="{A660F4F9-5DF5-4F15-BE6A-CD8648BB1148}"/>
          </ac:spMkLst>
        </pc:spChg>
        <pc:spChg chg="add del">
          <ac:chgData name="kursat ymn" userId="47174fbee67923fe" providerId="LiveId" clId="{1D55148A-4016-4299-8726-8DB5F7D1B082}" dt="2022-01-23T21:59:35.760" v="323" actId="26606"/>
          <ac:spMkLst>
            <pc:docMk/>
            <pc:sldMk cId="2219438196" sldId="478"/>
            <ac:spMk id="15" creationId="{911BE883-46B4-412C-B6C3-88A2FF74BECF}"/>
          </ac:spMkLst>
        </pc:spChg>
        <pc:spChg chg="add del">
          <ac:chgData name="kursat ymn" userId="47174fbee67923fe" providerId="LiveId" clId="{1D55148A-4016-4299-8726-8DB5F7D1B082}" dt="2022-01-23T21:59:35.760" v="323" actId="26606"/>
          <ac:spMkLst>
            <pc:docMk/>
            <pc:sldMk cId="2219438196" sldId="478"/>
            <ac:spMk id="16" creationId="{577D1452-F0B7-431E-9A24-D3F7103D8510}"/>
          </ac:spMkLst>
        </pc:spChg>
        <pc:spChg chg="add">
          <ac:chgData name="kursat ymn" userId="47174fbee67923fe" providerId="LiveId" clId="{1D55148A-4016-4299-8726-8DB5F7D1B082}" dt="2022-01-23T21:59:35.760" v="323" actId="26606"/>
          <ac:spMkLst>
            <pc:docMk/>
            <pc:sldMk cId="2219438196" sldId="478"/>
            <ac:spMk id="21" creationId="{CEB41C5C-0F34-4DDA-9D7C-5E717F35F60C}"/>
          </ac:spMkLst>
        </pc:spChg>
        <pc:picChg chg="ord">
          <ac:chgData name="kursat ymn" userId="47174fbee67923fe" providerId="LiveId" clId="{1D55148A-4016-4299-8726-8DB5F7D1B082}" dt="2022-01-23T21:59:25.203" v="321" actId="26606"/>
          <ac:picMkLst>
            <pc:docMk/>
            <pc:sldMk cId="2219438196" sldId="478"/>
            <ac:picMk id="2" creationId="{25A466F7-7863-404E-8B48-6B12A2A84034}"/>
          </ac:picMkLst>
        </pc:picChg>
        <pc:picChg chg="add mod ord">
          <ac:chgData name="kursat ymn" userId="47174fbee67923fe" providerId="LiveId" clId="{1D55148A-4016-4299-8726-8DB5F7D1B082}" dt="2022-01-23T21:59:35.760" v="323" actId="26606"/>
          <ac:picMkLst>
            <pc:docMk/>
            <pc:sldMk cId="2219438196" sldId="478"/>
            <ac:picMk id="5" creationId="{A78E71B7-3825-4F09-AD21-BD5C2D664377}"/>
          </ac:picMkLst>
        </pc:picChg>
        <pc:cxnChg chg="add">
          <ac:chgData name="kursat ymn" userId="47174fbee67923fe" providerId="LiveId" clId="{1D55148A-4016-4299-8726-8DB5F7D1B082}" dt="2022-01-23T21:59:35.760" v="323" actId="26606"/>
          <ac:cxnSpMkLst>
            <pc:docMk/>
            <pc:sldMk cId="2219438196" sldId="478"/>
            <ac:cxnSpMk id="23" creationId="{57E1E5E6-F385-4E9C-B201-BA5BDE5CAD52}"/>
          </ac:cxnSpMkLst>
        </pc:cxnChg>
      </pc:sldChg>
      <pc:sldChg chg="addSp delSp modSp add mod setBg">
        <pc:chgData name="kursat ymn" userId="47174fbee67923fe" providerId="LiveId" clId="{1D55148A-4016-4299-8726-8DB5F7D1B082}" dt="2022-01-23T22:03:35.586" v="350" actId="12"/>
        <pc:sldMkLst>
          <pc:docMk/>
          <pc:sldMk cId="3356808587" sldId="479"/>
        </pc:sldMkLst>
        <pc:spChg chg="add mod ord">
          <ac:chgData name="kursat ymn" userId="47174fbee67923fe" providerId="LiveId" clId="{1D55148A-4016-4299-8726-8DB5F7D1B082}" dt="2022-01-23T22:03:35.586" v="350" actId="12"/>
          <ac:spMkLst>
            <pc:docMk/>
            <pc:sldMk cId="3356808587" sldId="479"/>
            <ac:spMk id="4" creationId="{0CABEE5B-68F0-4F47-B0D0-54A781FF8BC9}"/>
          </ac:spMkLst>
        </pc:spChg>
        <pc:spChg chg="add">
          <ac:chgData name="kursat ymn" userId="47174fbee67923fe" providerId="LiveId" clId="{1D55148A-4016-4299-8726-8DB5F7D1B082}" dt="2022-01-23T22:03:20.750" v="344" actId="26606"/>
          <ac:spMkLst>
            <pc:docMk/>
            <pc:sldMk cId="3356808587" sldId="479"/>
            <ac:spMk id="75" creationId="{D462EE7E-14DF-497D-AE08-F6623DB88E99}"/>
          </ac:spMkLst>
        </pc:spChg>
        <pc:spChg chg="add">
          <ac:chgData name="kursat ymn" userId="47174fbee67923fe" providerId="LiveId" clId="{1D55148A-4016-4299-8726-8DB5F7D1B082}" dt="2022-01-23T22:03:20.750" v="344" actId="26606"/>
          <ac:spMkLst>
            <pc:docMk/>
            <pc:sldMk cId="3356808587" sldId="479"/>
            <ac:spMk id="77" creationId="{2FBF0AC7-1F73-4A5E-882F-8C2A41F1AEA4}"/>
          </ac:spMkLst>
        </pc:spChg>
        <pc:picChg chg="ord">
          <ac:chgData name="kursat ymn" userId="47174fbee67923fe" providerId="LiveId" clId="{1D55148A-4016-4299-8726-8DB5F7D1B082}" dt="2022-01-23T22:03:20.750" v="344" actId="26606"/>
          <ac:picMkLst>
            <pc:docMk/>
            <pc:sldMk cId="3356808587" sldId="479"/>
            <ac:picMk id="2" creationId="{25A466F7-7863-404E-8B48-6B12A2A84034}"/>
          </ac:picMkLst>
        </pc:picChg>
        <pc:picChg chg="add mod ord">
          <ac:chgData name="kursat ymn" userId="47174fbee67923fe" providerId="LiveId" clId="{1D55148A-4016-4299-8726-8DB5F7D1B082}" dt="2022-01-23T22:03:20.750" v="344" actId="26606"/>
          <ac:picMkLst>
            <pc:docMk/>
            <pc:sldMk cId="3356808587" sldId="479"/>
            <ac:picMk id="1026" creationId="{07E6A454-CE0D-4DBC-9FE1-00AAE7FEB466}"/>
          </ac:picMkLst>
        </pc:picChg>
        <pc:picChg chg="add mod ord">
          <ac:chgData name="kursat ymn" userId="47174fbee67923fe" providerId="LiveId" clId="{1D55148A-4016-4299-8726-8DB5F7D1B082}" dt="2022-01-23T22:03:20.750" v="344" actId="26606"/>
          <ac:picMkLst>
            <pc:docMk/>
            <pc:sldMk cId="3356808587" sldId="479"/>
            <ac:picMk id="1028" creationId="{60170D8B-CF86-4108-9E68-82798F6B6211}"/>
          </ac:picMkLst>
        </pc:picChg>
        <pc:picChg chg="add mod">
          <ac:chgData name="kursat ymn" userId="47174fbee67923fe" providerId="LiveId" clId="{1D55148A-4016-4299-8726-8DB5F7D1B082}" dt="2022-01-23T22:03:20.750" v="344" actId="26606"/>
          <ac:picMkLst>
            <pc:docMk/>
            <pc:sldMk cId="3356808587" sldId="479"/>
            <ac:picMk id="1030" creationId="{B2387D6D-C594-4424-9699-979C37301925}"/>
          </ac:picMkLst>
        </pc:picChg>
        <pc:picChg chg="add del mod">
          <ac:chgData name="kursat ymn" userId="47174fbee67923fe" providerId="LiveId" clId="{1D55148A-4016-4299-8726-8DB5F7D1B082}" dt="2022-01-23T22:03:14.845" v="342" actId="478"/>
          <ac:picMkLst>
            <pc:docMk/>
            <pc:sldMk cId="3356808587" sldId="479"/>
            <ac:picMk id="4098" creationId="{4E729B48-6CF2-4960-918C-38A504F5610D}"/>
          </ac:picMkLst>
        </pc:picChg>
      </pc:sldChg>
      <pc:sldChg chg="addSp delSp modSp add mod setBg">
        <pc:chgData name="kursat ymn" userId="47174fbee67923fe" providerId="LiveId" clId="{1D55148A-4016-4299-8726-8DB5F7D1B082}" dt="2022-01-23T23:06:16.039" v="397" actId="403"/>
        <pc:sldMkLst>
          <pc:docMk/>
          <pc:sldMk cId="3627213450" sldId="480"/>
        </pc:sldMkLst>
        <pc:spChg chg="add mod">
          <ac:chgData name="kursat ymn" userId="47174fbee67923fe" providerId="LiveId" clId="{1D55148A-4016-4299-8726-8DB5F7D1B082}" dt="2022-01-23T23:06:16.039" v="397" actId="403"/>
          <ac:spMkLst>
            <pc:docMk/>
            <pc:sldMk cId="3627213450" sldId="480"/>
            <ac:spMk id="4" creationId="{8C297078-D661-4AC0-8867-C39C42D7CFF0}"/>
          </ac:spMkLst>
        </pc:spChg>
        <pc:spChg chg="add del">
          <ac:chgData name="kursat ymn" userId="47174fbee67923fe" providerId="LiveId" clId="{1D55148A-4016-4299-8726-8DB5F7D1B082}" dt="2022-01-23T23:06:05.659" v="390" actId="26606"/>
          <ac:spMkLst>
            <pc:docMk/>
            <pc:sldMk cId="3627213450" sldId="480"/>
            <ac:spMk id="10" creationId="{5E39A796-BE83-48B1-B33F-35C4A32AAB57}"/>
          </ac:spMkLst>
        </pc:spChg>
        <pc:spChg chg="add del">
          <ac:chgData name="kursat ymn" userId="47174fbee67923fe" providerId="LiveId" clId="{1D55148A-4016-4299-8726-8DB5F7D1B082}" dt="2022-01-23T23:06:05.659" v="390" actId="26606"/>
          <ac:spMkLst>
            <pc:docMk/>
            <pc:sldMk cId="3627213450" sldId="480"/>
            <ac:spMk id="12" creationId="{72F84B47-E267-4194-8194-831DB7B5547F}"/>
          </ac:spMkLst>
        </pc:spChg>
        <pc:spChg chg="add">
          <ac:chgData name="kursat ymn" userId="47174fbee67923fe" providerId="LiveId" clId="{1D55148A-4016-4299-8726-8DB5F7D1B082}" dt="2022-01-23T23:06:05.668" v="391" actId="26606"/>
          <ac:spMkLst>
            <pc:docMk/>
            <pc:sldMk cId="3627213450" sldId="480"/>
            <ac:spMk id="14" creationId="{B8B8D07F-F13E-443E-BA68-2D26672D76B9}"/>
          </ac:spMkLst>
        </pc:spChg>
        <pc:spChg chg="add">
          <ac:chgData name="kursat ymn" userId="47174fbee67923fe" providerId="LiveId" clId="{1D55148A-4016-4299-8726-8DB5F7D1B082}" dt="2022-01-23T23:06:05.668" v="391" actId="26606"/>
          <ac:spMkLst>
            <pc:docMk/>
            <pc:sldMk cId="3627213450" sldId="480"/>
            <ac:spMk id="15" creationId="{12609869-9E80-471B-A487-A53288E0E791}"/>
          </ac:spMkLst>
        </pc:spChg>
        <pc:spChg chg="add">
          <ac:chgData name="kursat ymn" userId="47174fbee67923fe" providerId="LiveId" clId="{1D55148A-4016-4299-8726-8DB5F7D1B082}" dt="2022-01-23T23:06:05.668" v="391" actId="26606"/>
          <ac:spMkLst>
            <pc:docMk/>
            <pc:sldMk cId="3627213450" sldId="480"/>
            <ac:spMk id="16" creationId="{2813A4FA-24A5-41ED-A534-3807D1B2F344}"/>
          </ac:spMkLst>
        </pc:spChg>
        <pc:spChg chg="add">
          <ac:chgData name="kursat ymn" userId="47174fbee67923fe" providerId="LiveId" clId="{1D55148A-4016-4299-8726-8DB5F7D1B082}" dt="2022-01-23T23:06:05.668" v="391" actId="26606"/>
          <ac:spMkLst>
            <pc:docMk/>
            <pc:sldMk cId="3627213450" sldId="480"/>
            <ac:spMk id="17" creationId="{7004738A-9D34-43E8-97D2-CA0EED4F8BE0}"/>
          </ac:spMkLst>
        </pc:spChg>
        <pc:spChg chg="add">
          <ac:chgData name="kursat ymn" userId="47174fbee67923fe" providerId="LiveId" clId="{1D55148A-4016-4299-8726-8DB5F7D1B082}" dt="2022-01-23T23:06:05.668" v="391" actId="26606"/>
          <ac:spMkLst>
            <pc:docMk/>
            <pc:sldMk cId="3627213450" sldId="480"/>
            <ac:spMk id="18" creationId="{C3944F27-CA70-4E84-A51A-E6BF89558979}"/>
          </ac:spMkLst>
        </pc:spChg>
        <pc:picChg chg="ord">
          <ac:chgData name="kursat ymn" userId="47174fbee67923fe" providerId="LiveId" clId="{1D55148A-4016-4299-8726-8DB5F7D1B082}" dt="2022-01-23T23:06:05.668" v="391" actId="26606"/>
          <ac:picMkLst>
            <pc:docMk/>
            <pc:sldMk cId="3627213450" sldId="480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06:05.668" v="391" actId="26606"/>
          <ac:picMkLst>
            <pc:docMk/>
            <pc:sldMk cId="3627213450" sldId="480"/>
            <ac:picMk id="5" creationId="{456A9349-962C-4608-82C4-2A62EE82DC47}"/>
          </ac:picMkLst>
        </pc:picChg>
      </pc:sldChg>
      <pc:sldChg chg="addSp delSp modSp add mod setBg">
        <pc:chgData name="kursat ymn" userId="47174fbee67923fe" providerId="LiveId" clId="{1D55148A-4016-4299-8726-8DB5F7D1B082}" dt="2022-01-23T23:00:02.297" v="364" actId="2710"/>
        <pc:sldMkLst>
          <pc:docMk/>
          <pc:sldMk cId="124612021" sldId="481"/>
        </pc:sldMkLst>
        <pc:spChg chg="add del mod">
          <ac:chgData name="kursat ymn" userId="47174fbee67923fe" providerId="LiveId" clId="{1D55148A-4016-4299-8726-8DB5F7D1B082}" dt="2022-01-23T23:00:02.297" v="364" actId="2710"/>
          <ac:spMkLst>
            <pc:docMk/>
            <pc:sldMk cId="124612021" sldId="481"/>
            <ac:spMk id="4" creationId="{859E816F-5E0B-4179-A4AE-F6E6F0A0A869}"/>
          </ac:spMkLst>
        </pc:spChg>
        <pc:spChg chg="add">
          <ac:chgData name="kursat ymn" userId="47174fbee67923fe" providerId="LiveId" clId="{1D55148A-4016-4299-8726-8DB5F7D1B082}" dt="2022-01-23T22:59:18.147" v="352" actId="26606"/>
          <ac:spMkLst>
            <pc:docMk/>
            <pc:sldMk cId="124612021" sldId="481"/>
            <ac:spMk id="11" creationId="{2B566528-1B12-4246-9431-5C2D7D081168}"/>
          </ac:spMkLst>
        </pc:spChg>
        <pc:grpChg chg="add">
          <ac:chgData name="kursat ymn" userId="47174fbee67923fe" providerId="LiveId" clId="{1D55148A-4016-4299-8726-8DB5F7D1B082}" dt="2022-01-23T22:59:18.147" v="352" actId="26606"/>
          <ac:grpSpMkLst>
            <pc:docMk/>
            <pc:sldMk cId="124612021" sldId="481"/>
            <ac:grpSpMk id="13" creationId="{828A5161-06F1-46CF-8AD7-844680A59E13}"/>
          </ac:grpSpMkLst>
        </pc:grpChg>
        <pc:grpChg chg="add">
          <ac:chgData name="kursat ymn" userId="47174fbee67923fe" providerId="LiveId" clId="{1D55148A-4016-4299-8726-8DB5F7D1B082}" dt="2022-01-23T22:59:18.147" v="352" actId="26606"/>
          <ac:grpSpMkLst>
            <pc:docMk/>
            <pc:sldMk cId="124612021" sldId="481"/>
            <ac:grpSpMk id="17" creationId="{5995D10D-E9C9-47DB-AE7E-801FEF38F5C9}"/>
          </ac:grpSpMkLst>
        </pc:grpChg>
        <pc:picChg chg="ord">
          <ac:chgData name="kursat ymn" userId="47174fbee67923fe" providerId="LiveId" clId="{1D55148A-4016-4299-8726-8DB5F7D1B082}" dt="2022-01-23T22:59:18.147" v="352" actId="26606"/>
          <ac:picMkLst>
            <pc:docMk/>
            <pc:sldMk cId="124612021" sldId="481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2:59:18.147" v="352" actId="26606"/>
          <ac:picMkLst>
            <pc:docMk/>
            <pc:sldMk cId="124612021" sldId="481"/>
            <ac:picMk id="6" creationId="{A51AFEE3-E026-4600-B0DD-970AE9B8C3C0}"/>
          </ac:picMkLst>
        </pc:picChg>
      </pc:sldChg>
      <pc:sldChg chg="addSp delSp modSp add mod setBg">
        <pc:chgData name="kursat ymn" userId="47174fbee67923fe" providerId="LiveId" clId="{1D55148A-4016-4299-8726-8DB5F7D1B082}" dt="2022-01-23T23:02:31.869" v="386" actId="14100"/>
        <pc:sldMkLst>
          <pc:docMk/>
          <pc:sldMk cId="4125380346" sldId="482"/>
        </pc:sldMkLst>
        <pc:spChg chg="add del">
          <ac:chgData name="kursat ymn" userId="47174fbee67923fe" providerId="LiveId" clId="{1D55148A-4016-4299-8726-8DB5F7D1B082}" dt="2022-01-23T21:31:47" v="189" actId="21"/>
          <ac:spMkLst>
            <pc:docMk/>
            <pc:sldMk cId="4125380346" sldId="482"/>
            <ac:spMk id="4" creationId="{9E4A0330-A376-4BFA-BFBC-2EA617B0355D}"/>
          </ac:spMkLst>
        </pc:spChg>
        <pc:spChg chg="add mod">
          <ac:chgData name="kursat ymn" userId="47174fbee67923fe" providerId="LiveId" clId="{1D55148A-4016-4299-8726-8DB5F7D1B082}" dt="2022-01-23T23:02:13.584" v="377" actId="27636"/>
          <ac:spMkLst>
            <pc:docMk/>
            <pc:sldMk cId="4125380346" sldId="482"/>
            <ac:spMk id="6" creationId="{2E059993-A933-460A-A6F8-B0FF291CCE2B}"/>
          </ac:spMkLst>
        </pc:spChg>
        <pc:spChg chg="add mod">
          <ac:chgData name="kursat ymn" userId="47174fbee67923fe" providerId="LiveId" clId="{1D55148A-4016-4299-8726-8DB5F7D1B082}" dt="2022-01-23T23:02:31.869" v="386" actId="14100"/>
          <ac:spMkLst>
            <pc:docMk/>
            <pc:sldMk cId="4125380346" sldId="482"/>
            <ac:spMk id="8" creationId="{C84ED621-26B3-4997-987A-5D0EFFEBA5A3}"/>
          </ac:spMkLst>
        </pc:spChg>
        <pc:spChg chg="add">
          <ac:chgData name="kursat ymn" userId="47174fbee67923fe" providerId="LiveId" clId="{1D55148A-4016-4299-8726-8DB5F7D1B082}" dt="2022-01-23T23:02:02.691" v="371" actId="26606"/>
          <ac:spMkLst>
            <pc:docMk/>
            <pc:sldMk cId="4125380346" sldId="482"/>
            <ac:spMk id="71" creationId="{2B97F24A-32CE-4C1C-A50D-3016B394DCFB}"/>
          </ac:spMkLst>
        </pc:spChg>
        <pc:spChg chg="add">
          <ac:chgData name="kursat ymn" userId="47174fbee67923fe" providerId="LiveId" clId="{1D55148A-4016-4299-8726-8DB5F7D1B082}" dt="2022-01-23T23:02:02.691" v="371" actId="26606"/>
          <ac:spMkLst>
            <pc:docMk/>
            <pc:sldMk cId="4125380346" sldId="482"/>
            <ac:spMk id="73" creationId="{CD8B4F24-440B-49E9-B85D-733523DC064B}"/>
          </ac:spMkLst>
        </pc:spChg>
        <pc:picChg chg="ord">
          <ac:chgData name="kursat ymn" userId="47174fbee67923fe" providerId="LiveId" clId="{1D55148A-4016-4299-8726-8DB5F7D1B082}" dt="2022-01-23T23:02:02.691" v="371" actId="26606"/>
          <ac:picMkLst>
            <pc:docMk/>
            <pc:sldMk cId="4125380346" sldId="482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02:02.691" v="371" actId="26606"/>
          <ac:picMkLst>
            <pc:docMk/>
            <pc:sldMk cId="4125380346" sldId="482"/>
            <ac:picMk id="3074" creationId="{73BFE8A2-9479-4494-A1F6-5F30BADDDB3E}"/>
          </ac:picMkLst>
        </pc:picChg>
      </pc:sldChg>
      <pc:sldChg chg="addSp delSp modSp add mod setBg">
        <pc:chgData name="kursat ymn" userId="47174fbee67923fe" providerId="LiveId" clId="{1D55148A-4016-4299-8726-8DB5F7D1B082}" dt="2022-01-23T23:06:45.958" v="406" actId="403"/>
        <pc:sldMkLst>
          <pc:docMk/>
          <pc:sldMk cId="1683147049" sldId="483"/>
        </pc:sldMkLst>
        <pc:spChg chg="add mod">
          <ac:chgData name="kursat ymn" userId="47174fbee67923fe" providerId="LiveId" clId="{1D55148A-4016-4299-8726-8DB5F7D1B082}" dt="2022-01-23T23:06:45.958" v="406" actId="403"/>
          <ac:spMkLst>
            <pc:docMk/>
            <pc:sldMk cId="1683147049" sldId="483"/>
            <ac:spMk id="4" creationId="{146AC6A4-FB7C-4E55-8135-A510600654C7}"/>
          </ac:spMkLst>
        </pc:spChg>
        <pc:spChg chg="add del">
          <ac:chgData name="kursat ymn" userId="47174fbee67923fe" providerId="LiveId" clId="{1D55148A-4016-4299-8726-8DB5F7D1B082}" dt="2022-01-23T23:06:30.971" v="399" actId="26606"/>
          <ac:spMkLst>
            <pc:docMk/>
            <pc:sldMk cId="1683147049" sldId="483"/>
            <ac:spMk id="11" creationId="{922F19F4-FE70-43DC-856F-2CE5F521DC48}"/>
          </ac:spMkLst>
        </pc:spChg>
        <pc:spChg chg="add del">
          <ac:chgData name="kursat ymn" userId="47174fbee67923fe" providerId="LiveId" clId="{1D55148A-4016-4299-8726-8DB5F7D1B082}" dt="2022-01-23T23:06:30.971" v="399" actId="26606"/>
          <ac:spMkLst>
            <pc:docMk/>
            <pc:sldMk cId="1683147049" sldId="483"/>
            <ac:spMk id="18" creationId="{D5B0017B-2ECA-49AF-B397-DC140825DF8D}"/>
          </ac:spMkLst>
        </pc:spChg>
        <pc:spChg chg="add del">
          <ac:chgData name="kursat ymn" userId="47174fbee67923fe" providerId="LiveId" clId="{1D55148A-4016-4299-8726-8DB5F7D1B082}" dt="2022-01-23T23:06:30.971" v="399" actId="26606"/>
          <ac:spMkLst>
            <pc:docMk/>
            <pc:sldMk cId="1683147049" sldId="483"/>
            <ac:spMk id="20" creationId="{395ECC94-3D5E-46A7-A7A1-DE807E1563B4}"/>
          </ac:spMkLst>
        </pc:spChg>
        <pc:spChg chg="add del">
          <ac:chgData name="kursat ymn" userId="47174fbee67923fe" providerId="LiveId" clId="{1D55148A-4016-4299-8726-8DB5F7D1B082}" dt="2022-01-23T23:06:30.971" v="399" actId="26606"/>
          <ac:spMkLst>
            <pc:docMk/>
            <pc:sldMk cId="1683147049" sldId="483"/>
            <ac:spMk id="22" creationId="{7E549738-9961-462D-81B7-4A7A44691102}"/>
          </ac:spMkLst>
        </pc:spChg>
        <pc:spChg chg="add">
          <ac:chgData name="kursat ymn" userId="47174fbee67923fe" providerId="LiveId" clId="{1D55148A-4016-4299-8726-8DB5F7D1B082}" dt="2022-01-23T23:06:30.978" v="400" actId="26606"/>
          <ac:spMkLst>
            <pc:docMk/>
            <pc:sldMk cId="1683147049" sldId="483"/>
            <ac:spMk id="26" creationId="{C95B82D5-A8BB-45BF-BED8-C7B206892100}"/>
          </ac:spMkLst>
        </pc:spChg>
        <pc:spChg chg="add">
          <ac:chgData name="kursat ymn" userId="47174fbee67923fe" providerId="LiveId" clId="{1D55148A-4016-4299-8726-8DB5F7D1B082}" dt="2022-01-23T23:06:30.978" v="400" actId="26606"/>
          <ac:spMkLst>
            <pc:docMk/>
            <pc:sldMk cId="1683147049" sldId="483"/>
            <ac:spMk id="27" creationId="{296C61EC-FBF4-4216-BE67-6C864D30A01C}"/>
          </ac:spMkLst>
        </pc:spChg>
        <pc:spChg chg="add">
          <ac:chgData name="kursat ymn" userId="47174fbee67923fe" providerId="LiveId" clId="{1D55148A-4016-4299-8726-8DB5F7D1B082}" dt="2022-01-23T23:06:30.978" v="400" actId="26606"/>
          <ac:spMkLst>
            <pc:docMk/>
            <pc:sldMk cId="1683147049" sldId="483"/>
            <ac:spMk id="28" creationId="{39D6C490-0229-4573-9696-B73E5B3A9C33}"/>
          </ac:spMkLst>
        </pc:spChg>
        <pc:grpChg chg="add del">
          <ac:chgData name="kursat ymn" userId="47174fbee67923fe" providerId="LiveId" clId="{1D55148A-4016-4299-8726-8DB5F7D1B082}" dt="2022-01-23T23:06:30.971" v="399" actId="26606"/>
          <ac:grpSpMkLst>
            <pc:docMk/>
            <pc:sldMk cId="1683147049" sldId="483"/>
            <ac:grpSpMk id="13" creationId="{AE1C45F0-260A-458C-96ED-C1F6D2151219}"/>
          </ac:grpSpMkLst>
        </pc:grpChg>
        <pc:picChg chg="ord">
          <ac:chgData name="kursat ymn" userId="47174fbee67923fe" providerId="LiveId" clId="{1D55148A-4016-4299-8726-8DB5F7D1B082}" dt="2022-01-23T23:06:30.978" v="400" actId="26606"/>
          <ac:picMkLst>
            <pc:docMk/>
            <pc:sldMk cId="1683147049" sldId="483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06:30.978" v="400" actId="26606"/>
          <ac:picMkLst>
            <pc:docMk/>
            <pc:sldMk cId="1683147049" sldId="483"/>
            <ac:picMk id="5" creationId="{F7FBC5E4-7B74-4642-8F81-B6A632412B5D}"/>
          </ac:picMkLst>
        </pc:picChg>
        <pc:picChg chg="add mod">
          <ac:chgData name="kursat ymn" userId="47174fbee67923fe" providerId="LiveId" clId="{1D55148A-4016-4299-8726-8DB5F7D1B082}" dt="2022-01-23T23:06:30.978" v="400" actId="26606"/>
          <ac:picMkLst>
            <pc:docMk/>
            <pc:sldMk cId="1683147049" sldId="483"/>
            <ac:picMk id="6" creationId="{0B346EBD-449E-4B3A-A6C5-EB9BB1CA88B4}"/>
          </ac:picMkLst>
        </pc:picChg>
        <pc:cxnChg chg="add del">
          <ac:chgData name="kursat ymn" userId="47174fbee67923fe" providerId="LiveId" clId="{1D55148A-4016-4299-8726-8DB5F7D1B082}" dt="2022-01-23T23:06:30.971" v="399" actId="26606"/>
          <ac:cxnSpMkLst>
            <pc:docMk/>
            <pc:sldMk cId="1683147049" sldId="483"/>
            <ac:cxnSpMk id="24" creationId="{6CF1BAF6-AD41-4082-B212-8A1F9A2E8779}"/>
          </ac:cxnSpMkLst>
        </pc:cxnChg>
      </pc:sldChg>
      <pc:sldChg chg="addSp modSp add mod ord setBg">
        <pc:chgData name="kursat ymn" userId="47174fbee67923fe" providerId="LiveId" clId="{1D55148A-4016-4299-8726-8DB5F7D1B082}" dt="2022-01-23T23:15:21.133" v="510"/>
        <pc:sldMkLst>
          <pc:docMk/>
          <pc:sldMk cId="1321271796" sldId="484"/>
        </pc:sldMkLst>
        <pc:spChg chg="add mod ord">
          <ac:chgData name="kursat ymn" userId="47174fbee67923fe" providerId="LiveId" clId="{1D55148A-4016-4299-8726-8DB5F7D1B082}" dt="2022-01-23T23:14:46.963" v="498" actId="21"/>
          <ac:spMkLst>
            <pc:docMk/>
            <pc:sldMk cId="1321271796" sldId="484"/>
            <ac:spMk id="4" creationId="{2AB572A1-8E34-43FF-B5E3-DEF4D442A167}"/>
          </ac:spMkLst>
        </pc:spChg>
        <pc:spChg chg="add">
          <ac:chgData name="kursat ymn" userId="47174fbee67923fe" providerId="LiveId" clId="{1D55148A-4016-4299-8726-8DB5F7D1B082}" dt="2022-01-23T23:06:52.137" v="407" actId="26606"/>
          <ac:spMkLst>
            <pc:docMk/>
            <pc:sldMk cId="1321271796" sldId="484"/>
            <ac:spMk id="71" creationId="{3346177D-ADC4-4968-B747-5CFCD390B5B9}"/>
          </ac:spMkLst>
        </pc:spChg>
        <pc:spChg chg="add">
          <ac:chgData name="kursat ymn" userId="47174fbee67923fe" providerId="LiveId" clId="{1D55148A-4016-4299-8726-8DB5F7D1B082}" dt="2022-01-23T23:06:52.137" v="407" actId="26606"/>
          <ac:spMkLst>
            <pc:docMk/>
            <pc:sldMk cId="1321271796" sldId="484"/>
            <ac:spMk id="73" creationId="{0844A943-BF79-4FEA-ABB1-3BD54D236606}"/>
          </ac:spMkLst>
        </pc:spChg>
        <pc:spChg chg="add">
          <ac:chgData name="kursat ymn" userId="47174fbee67923fe" providerId="LiveId" clId="{1D55148A-4016-4299-8726-8DB5F7D1B082}" dt="2022-01-23T23:06:52.137" v="407" actId="26606"/>
          <ac:spMkLst>
            <pc:docMk/>
            <pc:sldMk cId="1321271796" sldId="484"/>
            <ac:spMk id="75" creationId="{6437CC72-F4A8-4DC3-AFAB-D22C482C8100}"/>
          </ac:spMkLst>
        </pc:spChg>
        <pc:picChg chg="ord">
          <ac:chgData name="kursat ymn" userId="47174fbee67923fe" providerId="LiveId" clId="{1D55148A-4016-4299-8726-8DB5F7D1B082}" dt="2022-01-23T23:06:52.137" v="407" actId="26606"/>
          <ac:picMkLst>
            <pc:docMk/>
            <pc:sldMk cId="1321271796" sldId="484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06:52.137" v="407" actId="26606"/>
          <ac:picMkLst>
            <pc:docMk/>
            <pc:sldMk cId="1321271796" sldId="484"/>
            <ac:picMk id="2050" creationId="{4D5EDA76-AB27-4DD8-AF3E-815A74BFDB56}"/>
          </ac:picMkLst>
        </pc:picChg>
      </pc:sldChg>
      <pc:sldChg chg="addSp delSp modSp add mod setBg">
        <pc:chgData name="kursat ymn" userId="47174fbee67923fe" providerId="LiveId" clId="{1D55148A-4016-4299-8726-8DB5F7D1B082}" dt="2022-01-23T23:09:52.432" v="446" actId="12"/>
        <pc:sldMkLst>
          <pc:docMk/>
          <pc:sldMk cId="363784000" sldId="485"/>
        </pc:sldMkLst>
        <pc:spChg chg="add mod ord">
          <ac:chgData name="kursat ymn" userId="47174fbee67923fe" providerId="LiveId" clId="{1D55148A-4016-4299-8726-8DB5F7D1B082}" dt="2022-01-23T23:09:52.432" v="446" actId="12"/>
          <ac:spMkLst>
            <pc:docMk/>
            <pc:sldMk cId="363784000" sldId="485"/>
            <ac:spMk id="6" creationId="{F2A7E7A3-C4B5-41A3-9A46-8FBBAE51D1D1}"/>
          </ac:spMkLst>
        </pc:spChg>
        <pc:spChg chg="add del">
          <ac:chgData name="kursat ymn" userId="47174fbee67923fe" providerId="LiveId" clId="{1D55148A-4016-4299-8726-8DB5F7D1B082}" dt="2022-01-23T23:09:24.514" v="438" actId="26606"/>
          <ac:spMkLst>
            <pc:docMk/>
            <pc:sldMk cId="363784000" sldId="485"/>
            <ac:spMk id="11" creationId="{73DE2CFE-42F2-48F0-8706-5264E012B10C}"/>
          </ac:spMkLst>
        </pc:spChg>
        <pc:spChg chg="add">
          <ac:chgData name="kursat ymn" userId="47174fbee67923fe" providerId="LiveId" clId="{1D55148A-4016-4299-8726-8DB5F7D1B082}" dt="2022-01-23T23:09:24.514" v="438" actId="26606"/>
          <ac:spMkLst>
            <pc:docMk/>
            <pc:sldMk cId="363784000" sldId="485"/>
            <ac:spMk id="16" creationId="{42A5316D-ED2F-4F89-B4B4-8D9240B1A348}"/>
          </ac:spMkLst>
        </pc:spChg>
        <pc:picChg chg="ord">
          <ac:chgData name="kursat ymn" userId="47174fbee67923fe" providerId="LiveId" clId="{1D55148A-4016-4299-8726-8DB5F7D1B082}" dt="2022-01-23T23:09:16.735" v="435" actId="26606"/>
          <ac:picMkLst>
            <pc:docMk/>
            <pc:sldMk cId="363784000" sldId="485"/>
            <ac:picMk id="2" creationId="{25A466F7-7863-404E-8B48-6B12A2A84034}"/>
          </ac:picMkLst>
        </pc:picChg>
        <pc:picChg chg="add mod ord">
          <ac:chgData name="kursat ymn" userId="47174fbee67923fe" providerId="LiveId" clId="{1D55148A-4016-4299-8726-8DB5F7D1B082}" dt="2022-01-23T23:09:27.219" v="439" actId="14100"/>
          <ac:picMkLst>
            <pc:docMk/>
            <pc:sldMk cId="363784000" sldId="485"/>
            <ac:picMk id="4" creationId="{B3B88BBD-2C85-42E5-B582-17E64731A0DC}"/>
          </ac:picMkLst>
        </pc:picChg>
      </pc:sldChg>
      <pc:sldChg chg="addSp modSp add mod setBg">
        <pc:chgData name="kursat ymn" userId="47174fbee67923fe" providerId="LiveId" clId="{1D55148A-4016-4299-8726-8DB5F7D1B082}" dt="2022-01-23T23:10:21.710" v="453" actId="12"/>
        <pc:sldMkLst>
          <pc:docMk/>
          <pc:sldMk cId="1335178590" sldId="486"/>
        </pc:sldMkLst>
        <pc:spChg chg="add mod">
          <ac:chgData name="kursat ymn" userId="47174fbee67923fe" providerId="LiveId" clId="{1D55148A-4016-4299-8726-8DB5F7D1B082}" dt="2022-01-23T23:10:21.710" v="453" actId="12"/>
          <ac:spMkLst>
            <pc:docMk/>
            <pc:sldMk cId="1335178590" sldId="486"/>
            <ac:spMk id="6" creationId="{BD21324C-AAB0-4B6B-81D5-DD1F340BC4B0}"/>
          </ac:spMkLst>
        </pc:spChg>
        <pc:spChg chg="add">
          <ac:chgData name="kursat ymn" userId="47174fbee67923fe" providerId="LiveId" clId="{1D55148A-4016-4299-8726-8DB5F7D1B082}" dt="2022-01-23T23:10:08.239" v="447" actId="26606"/>
          <ac:spMkLst>
            <pc:docMk/>
            <pc:sldMk cId="1335178590" sldId="486"/>
            <ac:spMk id="11" creationId="{42A5316D-ED2F-4F89-B4B4-8D9240B1A348}"/>
          </ac:spMkLst>
        </pc:spChg>
        <pc:picChg chg="ord">
          <ac:chgData name="kursat ymn" userId="47174fbee67923fe" providerId="LiveId" clId="{1D55148A-4016-4299-8726-8DB5F7D1B082}" dt="2022-01-23T23:10:08.239" v="447" actId="26606"/>
          <ac:picMkLst>
            <pc:docMk/>
            <pc:sldMk cId="1335178590" sldId="486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10:11.898" v="449" actId="14100"/>
          <ac:picMkLst>
            <pc:docMk/>
            <pc:sldMk cId="1335178590" sldId="486"/>
            <ac:picMk id="4" creationId="{1A1B2147-A8E5-41D3-BC91-23CD4D1D995D}"/>
          </ac:picMkLst>
        </pc:picChg>
      </pc:sldChg>
      <pc:sldChg chg="addSp delSp modSp add mod setBg">
        <pc:chgData name="kursat ymn" userId="47174fbee67923fe" providerId="LiveId" clId="{1D55148A-4016-4299-8726-8DB5F7D1B082}" dt="2022-01-23T23:11:10.798" v="462" actId="2711"/>
        <pc:sldMkLst>
          <pc:docMk/>
          <pc:sldMk cId="1172772007" sldId="487"/>
        </pc:sldMkLst>
        <pc:spChg chg="add del">
          <ac:chgData name="kursat ymn" userId="47174fbee67923fe" providerId="LiveId" clId="{1D55148A-4016-4299-8726-8DB5F7D1B082}" dt="2022-01-23T23:10:56.603" v="458" actId="26606"/>
          <ac:spMkLst>
            <pc:docMk/>
            <pc:sldMk cId="1172772007" sldId="487"/>
            <ac:spMk id="4" creationId="{848436BD-EDA0-492F-A810-EDBC048F5EF6}"/>
          </ac:spMkLst>
        </pc:spChg>
        <pc:spChg chg="add del">
          <ac:chgData name="kursat ymn" userId="47174fbee67923fe" providerId="LiveId" clId="{1D55148A-4016-4299-8726-8DB5F7D1B082}" dt="2022-01-23T23:10:53.730" v="455" actId="26606"/>
          <ac:spMkLst>
            <pc:docMk/>
            <pc:sldMk cId="1172772007" sldId="487"/>
            <ac:spMk id="10" creationId="{BACC6370-2D7E-4714-9D71-7542949D7D5D}"/>
          </ac:spMkLst>
        </pc:spChg>
        <pc:spChg chg="add del">
          <ac:chgData name="kursat ymn" userId="47174fbee67923fe" providerId="LiveId" clId="{1D55148A-4016-4299-8726-8DB5F7D1B082}" dt="2022-01-23T23:10:53.730" v="455" actId="26606"/>
          <ac:spMkLst>
            <pc:docMk/>
            <pc:sldMk cId="1172772007" sldId="487"/>
            <ac:spMk id="12" creationId="{F68B3F68-107C-434F-AA38-110D5EA91B85}"/>
          </ac:spMkLst>
        </pc:spChg>
        <pc:spChg chg="add del">
          <ac:chgData name="kursat ymn" userId="47174fbee67923fe" providerId="LiveId" clId="{1D55148A-4016-4299-8726-8DB5F7D1B082}" dt="2022-01-23T23:10:53.730" v="455" actId="26606"/>
          <ac:spMkLst>
            <pc:docMk/>
            <pc:sldMk cId="1172772007" sldId="487"/>
            <ac:spMk id="14" creationId="{AAD0DBB9-1A4B-4391-81D4-CB19F9AB918A}"/>
          </ac:spMkLst>
        </pc:spChg>
        <pc:spChg chg="add del">
          <ac:chgData name="kursat ymn" userId="47174fbee67923fe" providerId="LiveId" clId="{1D55148A-4016-4299-8726-8DB5F7D1B082}" dt="2022-01-23T23:10:53.730" v="455" actId="26606"/>
          <ac:spMkLst>
            <pc:docMk/>
            <pc:sldMk cId="1172772007" sldId="487"/>
            <ac:spMk id="16" creationId="{063BBA22-50EA-4C4D-BE05-F1CE4E63AA56}"/>
          </ac:spMkLst>
        </pc:spChg>
        <pc:spChg chg="add del">
          <ac:chgData name="kursat ymn" userId="47174fbee67923fe" providerId="LiveId" clId="{1D55148A-4016-4299-8726-8DB5F7D1B082}" dt="2022-01-23T23:10:56.574" v="457" actId="26606"/>
          <ac:spMkLst>
            <pc:docMk/>
            <pc:sldMk cId="1172772007" sldId="487"/>
            <ac:spMk id="18" creationId="{D9A7F3BF-8763-4074-AD77-92790AF314D1}"/>
          </ac:spMkLst>
        </pc:spChg>
        <pc:spChg chg="add">
          <ac:chgData name="kursat ymn" userId="47174fbee67923fe" providerId="LiveId" clId="{1D55148A-4016-4299-8726-8DB5F7D1B082}" dt="2022-01-23T23:10:56.603" v="458" actId="26606"/>
          <ac:spMkLst>
            <pc:docMk/>
            <pc:sldMk cId="1172772007" sldId="487"/>
            <ac:spMk id="23" creationId="{BACC6370-2D7E-4714-9D71-7542949D7D5D}"/>
          </ac:spMkLst>
        </pc:spChg>
        <pc:spChg chg="add">
          <ac:chgData name="kursat ymn" userId="47174fbee67923fe" providerId="LiveId" clId="{1D55148A-4016-4299-8726-8DB5F7D1B082}" dt="2022-01-23T23:10:56.603" v="458" actId="26606"/>
          <ac:spMkLst>
            <pc:docMk/>
            <pc:sldMk cId="1172772007" sldId="487"/>
            <ac:spMk id="24" creationId="{F68B3F68-107C-434F-AA38-110D5EA91B85}"/>
          </ac:spMkLst>
        </pc:spChg>
        <pc:spChg chg="add">
          <ac:chgData name="kursat ymn" userId="47174fbee67923fe" providerId="LiveId" clId="{1D55148A-4016-4299-8726-8DB5F7D1B082}" dt="2022-01-23T23:10:56.603" v="458" actId="26606"/>
          <ac:spMkLst>
            <pc:docMk/>
            <pc:sldMk cId="1172772007" sldId="487"/>
            <ac:spMk id="25" creationId="{AAD0DBB9-1A4B-4391-81D4-CB19F9AB918A}"/>
          </ac:spMkLst>
        </pc:spChg>
        <pc:spChg chg="add">
          <ac:chgData name="kursat ymn" userId="47174fbee67923fe" providerId="LiveId" clId="{1D55148A-4016-4299-8726-8DB5F7D1B082}" dt="2022-01-23T23:10:56.603" v="458" actId="26606"/>
          <ac:spMkLst>
            <pc:docMk/>
            <pc:sldMk cId="1172772007" sldId="487"/>
            <ac:spMk id="26" creationId="{063BBA22-50EA-4C4D-BE05-F1CE4E63AA56}"/>
          </ac:spMkLst>
        </pc:spChg>
        <pc:grpChg chg="add del">
          <ac:chgData name="kursat ymn" userId="47174fbee67923fe" providerId="LiveId" clId="{1D55148A-4016-4299-8726-8DB5F7D1B082}" dt="2022-01-23T23:10:56.574" v="457" actId="26606"/>
          <ac:grpSpMkLst>
            <pc:docMk/>
            <pc:sldMk cId="1172772007" sldId="487"/>
            <ac:grpSpMk id="19" creationId="{7A9648D6-B41B-42D0-A817-AE2607B0B5B8}"/>
          </ac:grpSpMkLst>
        </pc:grpChg>
        <pc:graphicFrameChg chg="add del">
          <ac:chgData name="kursat ymn" userId="47174fbee67923fe" providerId="LiveId" clId="{1D55148A-4016-4299-8726-8DB5F7D1B082}" dt="2022-01-23T23:10:53.730" v="455" actId="26606"/>
          <ac:graphicFrameMkLst>
            <pc:docMk/>
            <pc:sldMk cId="1172772007" sldId="487"/>
            <ac:graphicFrameMk id="6" creationId="{40F41A78-9D88-401E-AAB8-9EF377149905}"/>
          </ac:graphicFrameMkLst>
        </pc:graphicFrameChg>
        <pc:graphicFrameChg chg="add del">
          <ac:chgData name="kursat ymn" userId="47174fbee67923fe" providerId="LiveId" clId="{1D55148A-4016-4299-8726-8DB5F7D1B082}" dt="2022-01-23T23:10:56.574" v="457" actId="26606"/>
          <ac:graphicFrameMkLst>
            <pc:docMk/>
            <pc:sldMk cId="1172772007" sldId="487"/>
            <ac:graphicFrameMk id="21" creationId="{54D29DD0-DD79-45E5-9034-C3880AC4FAB7}"/>
          </ac:graphicFrameMkLst>
        </pc:graphicFrameChg>
        <pc:graphicFrameChg chg="add mod">
          <ac:chgData name="kursat ymn" userId="47174fbee67923fe" providerId="LiveId" clId="{1D55148A-4016-4299-8726-8DB5F7D1B082}" dt="2022-01-23T23:11:10.798" v="462" actId="2711"/>
          <ac:graphicFrameMkLst>
            <pc:docMk/>
            <pc:sldMk cId="1172772007" sldId="487"/>
            <ac:graphicFrameMk id="27" creationId="{40F41A78-9D88-401E-AAB8-9EF377149905}"/>
          </ac:graphicFrameMkLst>
        </pc:graphicFrameChg>
        <pc:cxnChg chg="add del">
          <ac:chgData name="kursat ymn" userId="47174fbee67923fe" providerId="LiveId" clId="{1D55148A-4016-4299-8726-8DB5F7D1B082}" dt="2022-01-23T23:10:56.574" v="457" actId="26606"/>
          <ac:cxnSpMkLst>
            <pc:docMk/>
            <pc:sldMk cId="1172772007" sldId="487"/>
            <ac:cxnSpMk id="17" creationId="{C49DA8F6-BCC1-4447-B54C-57856834B94B}"/>
          </ac:cxnSpMkLst>
        </pc:cxnChg>
      </pc:sldChg>
      <pc:sldChg chg="addSp modSp add mod setBg">
        <pc:chgData name="kursat ymn" userId="47174fbee67923fe" providerId="LiveId" clId="{1D55148A-4016-4299-8726-8DB5F7D1B082}" dt="2022-01-23T23:12:49.806" v="480" actId="27636"/>
        <pc:sldMkLst>
          <pc:docMk/>
          <pc:sldMk cId="1613921993" sldId="488"/>
        </pc:sldMkLst>
        <pc:spChg chg="add mod">
          <ac:chgData name="kursat ymn" userId="47174fbee67923fe" providerId="LiveId" clId="{1D55148A-4016-4299-8726-8DB5F7D1B082}" dt="2022-01-23T23:12:49.806" v="480" actId="27636"/>
          <ac:spMkLst>
            <pc:docMk/>
            <pc:sldMk cId="1613921993" sldId="488"/>
            <ac:spMk id="4" creationId="{B8EC138D-61C6-41E0-8103-C3B014999C66}"/>
          </ac:spMkLst>
        </pc:spChg>
        <pc:spChg chg="add">
          <ac:chgData name="kursat ymn" userId="47174fbee67923fe" providerId="LiveId" clId="{1D55148A-4016-4299-8726-8DB5F7D1B082}" dt="2022-01-23T23:12:24.824" v="464" actId="26606"/>
          <ac:spMkLst>
            <pc:docMk/>
            <pc:sldMk cId="1613921993" sldId="488"/>
            <ac:spMk id="71" creationId="{5E39A796-BE83-48B1-B33F-35C4A32AAB57}"/>
          </ac:spMkLst>
        </pc:spChg>
        <pc:spChg chg="add">
          <ac:chgData name="kursat ymn" userId="47174fbee67923fe" providerId="LiveId" clId="{1D55148A-4016-4299-8726-8DB5F7D1B082}" dt="2022-01-23T23:12:24.824" v="464" actId="26606"/>
          <ac:spMkLst>
            <pc:docMk/>
            <pc:sldMk cId="1613921993" sldId="488"/>
            <ac:spMk id="73" creationId="{72F84B47-E267-4194-8194-831DB7B5547F}"/>
          </ac:spMkLst>
        </pc:spChg>
        <pc:picChg chg="ord">
          <ac:chgData name="kursat ymn" userId="47174fbee67923fe" providerId="LiveId" clId="{1D55148A-4016-4299-8726-8DB5F7D1B082}" dt="2022-01-23T23:12:24.824" v="464" actId="26606"/>
          <ac:picMkLst>
            <pc:docMk/>
            <pc:sldMk cId="1613921993" sldId="488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12:24.824" v="464" actId="26606"/>
          <ac:picMkLst>
            <pc:docMk/>
            <pc:sldMk cId="1613921993" sldId="488"/>
            <ac:picMk id="5122" creationId="{4335A1BD-F0A2-4A88-BD92-B9A82D11C641}"/>
          </ac:picMkLst>
        </pc:picChg>
      </pc:sldChg>
      <pc:sldChg chg="addSp modSp add mod setBg">
        <pc:chgData name="kursat ymn" userId="47174fbee67923fe" providerId="LiveId" clId="{1D55148A-4016-4299-8726-8DB5F7D1B082}" dt="2022-01-23T23:15:52.252" v="518" actId="27636"/>
        <pc:sldMkLst>
          <pc:docMk/>
          <pc:sldMk cId="1629022143" sldId="489"/>
        </pc:sldMkLst>
        <pc:spChg chg="add mod">
          <ac:chgData name="kursat ymn" userId="47174fbee67923fe" providerId="LiveId" clId="{1D55148A-4016-4299-8726-8DB5F7D1B082}" dt="2022-01-23T23:15:52.252" v="518" actId="27636"/>
          <ac:spMkLst>
            <pc:docMk/>
            <pc:sldMk cId="1629022143" sldId="489"/>
            <ac:spMk id="4" creationId="{BE02A333-9B35-4F9D-A8C9-B7AD24B4069B}"/>
          </ac:spMkLst>
        </pc:spChg>
        <pc:spChg chg="add">
          <ac:chgData name="kursat ymn" userId="47174fbee67923fe" providerId="LiveId" clId="{1D55148A-4016-4299-8726-8DB5F7D1B082}" dt="2022-01-23T23:15:41.755" v="512" actId="26606"/>
          <ac:spMkLst>
            <pc:docMk/>
            <pc:sldMk cId="1629022143" sldId="489"/>
            <ac:spMk id="71" creationId="{B5FA7C47-B7C1-4D2E-AB49-ED23BA34BA83}"/>
          </ac:spMkLst>
        </pc:spChg>
        <pc:spChg chg="add">
          <ac:chgData name="kursat ymn" userId="47174fbee67923fe" providerId="LiveId" clId="{1D55148A-4016-4299-8726-8DB5F7D1B082}" dt="2022-01-23T23:15:41.755" v="512" actId="26606"/>
          <ac:spMkLst>
            <pc:docMk/>
            <pc:sldMk cId="1629022143" sldId="489"/>
            <ac:spMk id="73" creationId="{596EE156-ABF1-4329-A6BA-03B4254E0877}"/>
          </ac:spMkLst>
        </pc:spChg>
        <pc:spChg chg="add">
          <ac:chgData name="kursat ymn" userId="47174fbee67923fe" providerId="LiveId" clId="{1D55148A-4016-4299-8726-8DB5F7D1B082}" dt="2022-01-23T23:15:41.755" v="512" actId="26606"/>
          <ac:spMkLst>
            <pc:docMk/>
            <pc:sldMk cId="1629022143" sldId="489"/>
            <ac:spMk id="75" creationId="{19B9933F-AAB3-444A-8BB5-9CA194A8BC63}"/>
          </ac:spMkLst>
        </pc:spChg>
        <pc:spChg chg="add">
          <ac:chgData name="kursat ymn" userId="47174fbee67923fe" providerId="LiveId" clId="{1D55148A-4016-4299-8726-8DB5F7D1B082}" dt="2022-01-23T23:15:41.755" v="512" actId="26606"/>
          <ac:spMkLst>
            <pc:docMk/>
            <pc:sldMk cId="1629022143" sldId="489"/>
            <ac:spMk id="77" creationId="{7D20183A-0B1D-4A1F-89B1-ADBEDBC6E54E}"/>
          </ac:spMkLst>
        </pc:spChg>
        <pc:spChg chg="add">
          <ac:chgData name="kursat ymn" userId="47174fbee67923fe" providerId="LiveId" clId="{1D55148A-4016-4299-8726-8DB5F7D1B082}" dt="2022-01-23T23:15:41.755" v="512" actId="26606"/>
          <ac:spMkLst>
            <pc:docMk/>
            <pc:sldMk cId="1629022143" sldId="489"/>
            <ac:spMk id="79" creationId="{131031D3-26CD-4214-A9A4-5857EFA15A0C}"/>
          </ac:spMkLst>
        </pc:spChg>
        <pc:picChg chg="ord">
          <ac:chgData name="kursat ymn" userId="47174fbee67923fe" providerId="LiveId" clId="{1D55148A-4016-4299-8726-8DB5F7D1B082}" dt="2022-01-23T23:15:41.755" v="512" actId="26606"/>
          <ac:picMkLst>
            <pc:docMk/>
            <pc:sldMk cId="1629022143" sldId="489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15:41.755" v="512" actId="26606"/>
          <ac:picMkLst>
            <pc:docMk/>
            <pc:sldMk cId="1629022143" sldId="489"/>
            <ac:picMk id="8194" creationId="{853CA7A4-B46B-4C82-BB53-C014C3C5A092}"/>
          </ac:picMkLst>
        </pc:picChg>
      </pc:sldChg>
      <pc:sldChg chg="addSp modSp add mod setBg">
        <pc:chgData name="kursat ymn" userId="47174fbee67923fe" providerId="LiveId" clId="{1D55148A-4016-4299-8726-8DB5F7D1B082}" dt="2022-01-23T23:16:49.314" v="525" actId="1076"/>
        <pc:sldMkLst>
          <pc:docMk/>
          <pc:sldMk cId="1834509900" sldId="490"/>
        </pc:sldMkLst>
        <pc:spChg chg="add mod ord">
          <ac:chgData name="kursat ymn" userId="47174fbee67923fe" providerId="LiveId" clId="{1D55148A-4016-4299-8726-8DB5F7D1B082}" dt="2022-01-23T23:16:49.314" v="525" actId="1076"/>
          <ac:spMkLst>
            <pc:docMk/>
            <pc:sldMk cId="1834509900" sldId="490"/>
            <ac:spMk id="4" creationId="{510B031D-E5E5-499D-93D5-E8E4A0448236}"/>
          </ac:spMkLst>
        </pc:spChg>
        <pc:spChg chg="add">
          <ac:chgData name="kursat ymn" userId="47174fbee67923fe" providerId="LiveId" clId="{1D55148A-4016-4299-8726-8DB5F7D1B082}" dt="2022-01-23T23:16:37.484" v="520" actId="26606"/>
          <ac:spMkLst>
            <pc:docMk/>
            <pc:sldMk cId="1834509900" sldId="490"/>
            <ac:spMk id="71" creationId="{2B566528-1B12-4246-9431-5C2D7D081168}"/>
          </ac:spMkLst>
        </pc:spChg>
        <pc:grpChg chg="add">
          <ac:chgData name="kursat ymn" userId="47174fbee67923fe" providerId="LiveId" clId="{1D55148A-4016-4299-8726-8DB5F7D1B082}" dt="2022-01-23T23:16:37.484" v="520" actId="26606"/>
          <ac:grpSpMkLst>
            <pc:docMk/>
            <pc:sldMk cId="1834509900" sldId="490"/>
            <ac:grpSpMk id="73" creationId="{C34A4475-365F-4381-A542-4698D63774B8}"/>
          </ac:grpSpMkLst>
        </pc:grpChg>
        <pc:grpChg chg="add">
          <ac:chgData name="kursat ymn" userId="47174fbee67923fe" providerId="LiveId" clId="{1D55148A-4016-4299-8726-8DB5F7D1B082}" dt="2022-01-23T23:16:37.484" v="520" actId="26606"/>
          <ac:grpSpMkLst>
            <pc:docMk/>
            <pc:sldMk cId="1834509900" sldId="490"/>
            <ac:grpSpMk id="77" creationId="{DC8D6E3B-FFED-480F-941D-FE376375B8B7}"/>
          </ac:grpSpMkLst>
        </pc:grpChg>
        <pc:picChg chg="ord">
          <ac:chgData name="kursat ymn" userId="47174fbee67923fe" providerId="LiveId" clId="{1D55148A-4016-4299-8726-8DB5F7D1B082}" dt="2022-01-23T23:16:37.484" v="520" actId="26606"/>
          <ac:picMkLst>
            <pc:docMk/>
            <pc:sldMk cId="1834509900" sldId="490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16:37.484" v="520" actId="26606"/>
          <ac:picMkLst>
            <pc:docMk/>
            <pc:sldMk cId="1834509900" sldId="490"/>
            <ac:picMk id="9218" creationId="{0C53EA76-8279-4EF5-A5F9-102866CDD903}"/>
          </ac:picMkLst>
        </pc:picChg>
      </pc:sldChg>
      <pc:sldChg chg="addSp modSp add mod ord setBg">
        <pc:chgData name="kursat ymn" userId="47174fbee67923fe" providerId="LiveId" clId="{1D55148A-4016-4299-8726-8DB5F7D1B082}" dt="2022-01-23T23:13:50.114" v="494" actId="1076"/>
        <pc:sldMkLst>
          <pc:docMk/>
          <pc:sldMk cId="543633075" sldId="491"/>
        </pc:sldMkLst>
        <pc:spChg chg="add mod">
          <ac:chgData name="kursat ymn" userId="47174fbee67923fe" providerId="LiveId" clId="{1D55148A-4016-4299-8726-8DB5F7D1B082}" dt="2022-01-23T23:13:50.114" v="494" actId="1076"/>
          <ac:spMkLst>
            <pc:docMk/>
            <pc:sldMk cId="543633075" sldId="491"/>
            <ac:spMk id="4" creationId="{C2D63021-CBEB-424C-AE98-D638F2D729F0}"/>
          </ac:spMkLst>
        </pc:spChg>
        <pc:spChg chg="add">
          <ac:chgData name="kursat ymn" userId="47174fbee67923fe" providerId="LiveId" clId="{1D55148A-4016-4299-8726-8DB5F7D1B082}" dt="2022-01-23T23:13:28.147" v="485" actId="26606"/>
          <ac:spMkLst>
            <pc:docMk/>
            <pc:sldMk cId="543633075" sldId="491"/>
            <ac:spMk id="71" creationId="{201CC55D-ED54-4C5C-95E6-10947BD1103B}"/>
          </ac:spMkLst>
        </pc:spChg>
        <pc:spChg chg="add">
          <ac:chgData name="kursat ymn" userId="47174fbee67923fe" providerId="LiveId" clId="{1D55148A-4016-4299-8726-8DB5F7D1B082}" dt="2022-01-23T23:13:28.147" v="485" actId="26606"/>
          <ac:spMkLst>
            <pc:docMk/>
            <pc:sldMk cId="543633075" sldId="491"/>
            <ac:spMk id="77" creationId="{3873B707-463F-40B0-8227-E8CC6C67EB25}"/>
          </ac:spMkLst>
        </pc:spChg>
        <pc:spChg chg="add">
          <ac:chgData name="kursat ymn" userId="47174fbee67923fe" providerId="LiveId" clId="{1D55148A-4016-4299-8726-8DB5F7D1B082}" dt="2022-01-23T23:13:28.147" v="485" actId="26606"/>
          <ac:spMkLst>
            <pc:docMk/>
            <pc:sldMk cId="543633075" sldId="491"/>
            <ac:spMk id="79" creationId="{C13237C8-E62C-4F0D-A318-BD6FB6C2D138}"/>
          </ac:spMkLst>
        </pc:spChg>
        <pc:spChg chg="add">
          <ac:chgData name="kursat ymn" userId="47174fbee67923fe" providerId="LiveId" clId="{1D55148A-4016-4299-8726-8DB5F7D1B082}" dt="2022-01-23T23:13:28.147" v="485" actId="26606"/>
          <ac:spMkLst>
            <pc:docMk/>
            <pc:sldMk cId="543633075" sldId="491"/>
            <ac:spMk id="81" creationId="{19C9EAEA-39D0-4B0E-A0EB-51E7B26740B1}"/>
          </ac:spMkLst>
        </pc:spChg>
        <pc:grpChg chg="add">
          <ac:chgData name="kursat ymn" userId="47174fbee67923fe" providerId="LiveId" clId="{1D55148A-4016-4299-8726-8DB5F7D1B082}" dt="2022-01-23T23:13:28.147" v="485" actId="26606"/>
          <ac:grpSpMkLst>
            <pc:docMk/>
            <pc:sldMk cId="543633075" sldId="491"/>
            <ac:grpSpMk id="73" creationId="{1DE889C7-FAD6-4397-98E2-05D503484459}"/>
          </ac:grpSpMkLst>
        </pc:grpChg>
        <pc:picChg chg="mod ord">
          <ac:chgData name="kursat ymn" userId="47174fbee67923fe" providerId="LiveId" clId="{1D55148A-4016-4299-8726-8DB5F7D1B082}" dt="2022-01-23T23:13:30.650" v="486" actId="1076"/>
          <ac:picMkLst>
            <pc:docMk/>
            <pc:sldMk cId="543633075" sldId="491"/>
            <ac:picMk id="2" creationId="{25A466F7-7863-404E-8B48-6B12A2A84034}"/>
          </ac:picMkLst>
        </pc:picChg>
        <pc:picChg chg="add mod">
          <ac:chgData name="kursat ymn" userId="47174fbee67923fe" providerId="LiveId" clId="{1D55148A-4016-4299-8726-8DB5F7D1B082}" dt="2022-01-23T23:13:39.417" v="489" actId="1076"/>
          <ac:picMkLst>
            <pc:docMk/>
            <pc:sldMk cId="543633075" sldId="491"/>
            <ac:picMk id="6146" creationId="{FEE1795F-9762-4BF5-A2B5-5655D60E4D5E}"/>
          </ac:picMkLst>
        </pc:picChg>
      </pc:sldChg>
      <pc:sldChg chg="addSp modSp add mod setBg">
        <pc:chgData name="kursat ymn" userId="47174fbee67923fe" providerId="LiveId" clId="{1D55148A-4016-4299-8726-8DB5F7D1B082}" dt="2022-01-23T22:00:30.110" v="336" actId="27636"/>
        <pc:sldMkLst>
          <pc:docMk/>
          <pc:sldMk cId="1706814950" sldId="492"/>
        </pc:sldMkLst>
        <pc:spChg chg="mod">
          <ac:chgData name="kursat ymn" userId="47174fbee67923fe" providerId="LiveId" clId="{1D55148A-4016-4299-8726-8DB5F7D1B082}" dt="2022-01-23T22:00:30.110" v="336" actId="27636"/>
          <ac:spMkLst>
            <pc:docMk/>
            <pc:sldMk cId="1706814950" sldId="492"/>
            <ac:spMk id="4" creationId="{A771DB64-B463-41B7-8CD5-0EBC944E1EDA}"/>
          </ac:spMkLst>
        </pc:spChg>
        <pc:spChg chg="mod">
          <ac:chgData name="kursat ymn" userId="47174fbee67923fe" providerId="LiveId" clId="{1D55148A-4016-4299-8726-8DB5F7D1B082}" dt="2022-01-23T22:00:12.896" v="327"/>
          <ac:spMkLst>
            <pc:docMk/>
            <pc:sldMk cId="1706814950" sldId="492"/>
            <ac:spMk id="7" creationId="{C881EF87-3BD0-4FB9-8D17-A3775EAB8A39}"/>
          </ac:spMkLst>
        </pc:spChg>
        <pc:spChg chg="mod">
          <ac:chgData name="kursat ymn" userId="47174fbee67923fe" providerId="LiveId" clId="{1D55148A-4016-4299-8726-8DB5F7D1B082}" dt="2022-01-23T22:00:12.896" v="327"/>
          <ac:spMkLst>
            <pc:docMk/>
            <pc:sldMk cId="1706814950" sldId="492"/>
            <ac:spMk id="8" creationId="{D41F9111-47D6-4141-8358-4344CDF1BBE1}"/>
          </ac:spMkLst>
        </pc:spChg>
        <pc:spChg chg="add">
          <ac:chgData name="kursat ymn" userId="47174fbee67923fe" providerId="LiveId" clId="{1D55148A-4016-4299-8726-8DB5F7D1B082}" dt="2022-01-23T22:00:11.574" v="326" actId="26606"/>
          <ac:spMkLst>
            <pc:docMk/>
            <pc:sldMk cId="1706814950" sldId="492"/>
            <ac:spMk id="9" creationId="{488333BA-AE6E-427A-9B16-A39C8073F4EB}"/>
          </ac:spMkLst>
        </pc:spChg>
        <pc:spChg chg="add">
          <ac:chgData name="kursat ymn" userId="47174fbee67923fe" providerId="LiveId" clId="{1D55148A-4016-4299-8726-8DB5F7D1B082}" dt="2022-01-23T22:00:11.574" v="326" actId="26606"/>
          <ac:spMkLst>
            <pc:docMk/>
            <pc:sldMk cId="1706814950" sldId="492"/>
            <ac:spMk id="11" creationId="{F98ED85F-DCEE-4B50-802E-71A6E3E12B04}"/>
          </ac:spMkLst>
        </pc:spChg>
        <pc:spChg chg="mod">
          <ac:chgData name="kursat ymn" userId="47174fbee67923fe" providerId="LiveId" clId="{1D55148A-4016-4299-8726-8DB5F7D1B082}" dt="2022-01-23T22:00:12.896" v="327"/>
          <ac:spMkLst>
            <pc:docMk/>
            <pc:sldMk cId="1706814950" sldId="492"/>
            <ac:spMk id="16" creationId="{CCACBE71-12FA-49A0-8804-77F086B07D7D}"/>
          </ac:spMkLst>
        </pc:spChg>
        <pc:spChg chg="mod">
          <ac:chgData name="kursat ymn" userId="47174fbee67923fe" providerId="LiveId" clId="{1D55148A-4016-4299-8726-8DB5F7D1B082}" dt="2022-01-23T22:00:12.896" v="327"/>
          <ac:spMkLst>
            <pc:docMk/>
            <pc:sldMk cId="1706814950" sldId="492"/>
            <ac:spMk id="17" creationId="{36CFE9DE-D974-4ACC-BBC6-280E334BB73D}"/>
          </ac:spMkLst>
        </pc:spChg>
        <pc:grpChg chg="add mod">
          <ac:chgData name="kursat ymn" userId="47174fbee67923fe" providerId="LiveId" clId="{1D55148A-4016-4299-8726-8DB5F7D1B082}" dt="2022-01-23T22:00:14.574" v="328" actId="1076"/>
          <ac:grpSpMkLst>
            <pc:docMk/>
            <pc:sldMk cId="1706814950" sldId="492"/>
            <ac:grpSpMk id="6" creationId="{FF1384F6-B797-4FB6-8959-B6AEDA29E514}"/>
          </ac:grpSpMkLst>
        </pc:grpChg>
        <pc:grpChg chg="add mod">
          <ac:chgData name="kursat ymn" userId="47174fbee67923fe" providerId="LiveId" clId="{1D55148A-4016-4299-8726-8DB5F7D1B082}" dt="2022-01-23T22:00:14.574" v="328" actId="1076"/>
          <ac:grpSpMkLst>
            <pc:docMk/>
            <pc:sldMk cId="1706814950" sldId="492"/>
            <ac:grpSpMk id="15" creationId="{23838708-80C8-427D-849D-87E955090A31}"/>
          </ac:grpSpMkLst>
        </pc:grpChg>
        <pc:picChg chg="ord">
          <ac:chgData name="kursat ymn" userId="47174fbee67923fe" providerId="LiveId" clId="{1D55148A-4016-4299-8726-8DB5F7D1B082}" dt="2022-01-23T22:00:11.574" v="326" actId="26606"/>
          <ac:picMkLst>
            <pc:docMk/>
            <pc:sldMk cId="1706814950" sldId="492"/>
            <ac:picMk id="2" creationId="{25A466F7-7863-404E-8B48-6B12A2A84034}"/>
          </ac:picMkLst>
        </pc:picChg>
        <pc:cxnChg chg="mod">
          <ac:chgData name="kursat ymn" userId="47174fbee67923fe" providerId="LiveId" clId="{1D55148A-4016-4299-8726-8DB5F7D1B082}" dt="2022-01-23T22:00:12.896" v="327"/>
          <ac:cxnSpMkLst>
            <pc:docMk/>
            <pc:sldMk cId="1706814950" sldId="492"/>
            <ac:cxnSpMk id="10" creationId="{9154C087-0A73-48D2-967C-39D440ACEE47}"/>
          </ac:cxnSpMkLst>
        </pc:cxnChg>
        <pc:cxnChg chg="mod">
          <ac:chgData name="kursat ymn" userId="47174fbee67923fe" providerId="LiveId" clId="{1D55148A-4016-4299-8726-8DB5F7D1B082}" dt="2022-01-23T22:00:12.896" v="327"/>
          <ac:cxnSpMkLst>
            <pc:docMk/>
            <pc:sldMk cId="1706814950" sldId="492"/>
            <ac:cxnSpMk id="12" creationId="{B805150E-A80B-4944-BCB4-DE65654C37F4}"/>
          </ac:cxnSpMkLst>
        </pc:cxnChg>
        <pc:cxnChg chg="mod">
          <ac:chgData name="kursat ymn" userId="47174fbee67923fe" providerId="LiveId" clId="{1D55148A-4016-4299-8726-8DB5F7D1B082}" dt="2022-01-23T22:00:12.896" v="327"/>
          <ac:cxnSpMkLst>
            <pc:docMk/>
            <pc:sldMk cId="1706814950" sldId="492"/>
            <ac:cxnSpMk id="13" creationId="{8C893E2E-6FA5-482D-B43E-0A6179C79158}"/>
          </ac:cxnSpMkLst>
        </pc:cxnChg>
        <pc:cxnChg chg="mod">
          <ac:chgData name="kursat ymn" userId="47174fbee67923fe" providerId="LiveId" clId="{1D55148A-4016-4299-8726-8DB5F7D1B082}" dt="2022-01-23T22:00:12.896" v="327"/>
          <ac:cxnSpMkLst>
            <pc:docMk/>
            <pc:sldMk cId="1706814950" sldId="492"/>
            <ac:cxnSpMk id="14" creationId="{3E51AF56-4100-4181-8397-EEFD6BE8D1AB}"/>
          </ac:cxnSpMkLst>
        </pc:cxnChg>
      </pc:sldChg>
      <pc:sldChg chg="addSp add del mod">
        <pc:chgData name="kursat ymn" userId="47174fbee67923fe" providerId="LiveId" clId="{1D55148A-4016-4299-8726-8DB5F7D1B082}" dt="2022-01-23T21:58:18.463" v="314" actId="2696"/>
        <pc:sldMkLst>
          <pc:docMk/>
          <pc:sldMk cId="3329534282" sldId="492"/>
        </pc:sldMkLst>
        <pc:spChg chg="add">
          <ac:chgData name="kursat ymn" userId="47174fbee67923fe" providerId="LiveId" clId="{1D55148A-4016-4299-8726-8DB5F7D1B082}" dt="2022-01-23T21:58:17.110" v="313" actId="22"/>
          <ac:spMkLst>
            <pc:docMk/>
            <pc:sldMk cId="3329534282" sldId="492"/>
            <ac:spMk id="4" creationId="{A771DB64-B463-41B7-8CD5-0EBC944E1EDA}"/>
          </ac:spMkLst>
        </pc:spChg>
      </pc:sldChg>
      <pc:sldChg chg="add">
        <pc:chgData name="kursat ymn" userId="47174fbee67923fe" providerId="LiveId" clId="{1D55148A-4016-4299-8726-8DB5F7D1B082}" dt="2022-01-23T21:15:39.445" v="17"/>
        <pc:sldMkLst>
          <pc:docMk/>
          <pc:sldMk cId="4128318690" sldId="493"/>
        </pc:sldMkLst>
      </pc:sldChg>
      <pc:sldChg chg="addSp delSp modSp add mod">
        <pc:chgData name="kursat ymn" userId="47174fbee67923fe" providerId="LiveId" clId="{1D55148A-4016-4299-8726-8DB5F7D1B082}" dt="2022-01-23T23:00:18.892" v="369" actId="1076"/>
        <pc:sldMkLst>
          <pc:docMk/>
          <pc:sldMk cId="1725155699" sldId="494"/>
        </pc:sldMkLst>
        <pc:spChg chg="mod">
          <ac:chgData name="kursat ymn" userId="47174fbee67923fe" providerId="LiveId" clId="{1D55148A-4016-4299-8726-8DB5F7D1B082}" dt="2022-01-23T23:00:15.908" v="368" actId="255"/>
          <ac:spMkLst>
            <pc:docMk/>
            <pc:sldMk cId="1725155699" sldId="494"/>
            <ac:spMk id="4" creationId="{859E816F-5E0B-4179-A4AE-F6E6F0A0A869}"/>
          </ac:spMkLst>
        </pc:spChg>
        <pc:spChg chg="add del mod">
          <ac:chgData name="kursat ymn" userId="47174fbee67923fe" providerId="LiveId" clId="{1D55148A-4016-4299-8726-8DB5F7D1B082}" dt="2022-01-23T21:31:56.848" v="197"/>
          <ac:spMkLst>
            <pc:docMk/>
            <pc:sldMk cId="1725155699" sldId="494"/>
            <ac:spMk id="5" creationId="{D2203A94-701B-4736-A57A-23545EE27AFC}"/>
          </ac:spMkLst>
        </pc:spChg>
        <pc:picChg chg="mod">
          <ac:chgData name="kursat ymn" userId="47174fbee67923fe" providerId="LiveId" clId="{1D55148A-4016-4299-8726-8DB5F7D1B082}" dt="2022-01-23T23:00:18.892" v="369" actId="1076"/>
          <ac:picMkLst>
            <pc:docMk/>
            <pc:sldMk cId="1725155699" sldId="494"/>
            <ac:picMk id="6" creationId="{A51AFEE3-E026-4600-B0DD-970AE9B8C3C0}"/>
          </ac:picMkLst>
        </pc:picChg>
      </pc:sldChg>
      <pc:sldChg chg="addSp modSp new mod setBg">
        <pc:chgData name="kursat ymn" userId="47174fbee67923fe" providerId="LiveId" clId="{1D55148A-4016-4299-8726-8DB5F7D1B082}" dt="2022-01-23T23:08:52.407" v="431" actId="12"/>
        <pc:sldMkLst>
          <pc:docMk/>
          <pc:sldMk cId="4230134445" sldId="495"/>
        </pc:sldMkLst>
        <pc:spChg chg="add mod">
          <ac:chgData name="kursat ymn" userId="47174fbee67923fe" providerId="LiveId" clId="{1D55148A-4016-4299-8726-8DB5F7D1B082}" dt="2022-01-23T23:08:52.407" v="431" actId="12"/>
          <ac:spMkLst>
            <pc:docMk/>
            <pc:sldMk cId="4230134445" sldId="495"/>
            <ac:spMk id="3" creationId="{5489BDE7-7116-47F2-9A48-E7047EABB787}"/>
          </ac:spMkLst>
        </pc:spChg>
        <pc:spChg chg="add">
          <ac:chgData name="kursat ymn" userId="47174fbee67923fe" providerId="LiveId" clId="{1D55148A-4016-4299-8726-8DB5F7D1B082}" dt="2022-01-23T23:08:42.893" v="427" actId="26606"/>
          <ac:spMkLst>
            <pc:docMk/>
            <pc:sldMk cId="4230134445" sldId="495"/>
            <ac:spMk id="73" creationId="{385E1BDC-A9B0-4A87-82E3-F3187F69A802}"/>
          </ac:spMkLst>
        </pc:spChg>
        <pc:spChg chg="add">
          <ac:chgData name="kursat ymn" userId="47174fbee67923fe" providerId="LiveId" clId="{1D55148A-4016-4299-8726-8DB5F7D1B082}" dt="2022-01-23T23:08:42.893" v="427" actId="26606"/>
          <ac:spMkLst>
            <pc:docMk/>
            <pc:sldMk cId="4230134445" sldId="495"/>
            <ac:spMk id="75" creationId="{0990C621-3B8B-4820-8328-D47EF7CE823C}"/>
          </ac:spMkLst>
        </pc:spChg>
        <pc:spChg chg="add">
          <ac:chgData name="kursat ymn" userId="47174fbee67923fe" providerId="LiveId" clId="{1D55148A-4016-4299-8726-8DB5F7D1B082}" dt="2022-01-23T23:08:42.893" v="427" actId="26606"/>
          <ac:spMkLst>
            <pc:docMk/>
            <pc:sldMk cId="4230134445" sldId="495"/>
            <ac:spMk id="77" creationId="{C1A2385B-1D2A-4E17-84FA-6CB7F0AAE473}"/>
          </ac:spMkLst>
        </pc:spChg>
        <pc:spChg chg="add">
          <ac:chgData name="kursat ymn" userId="47174fbee67923fe" providerId="LiveId" clId="{1D55148A-4016-4299-8726-8DB5F7D1B082}" dt="2022-01-23T23:08:42.893" v="427" actId="26606"/>
          <ac:spMkLst>
            <pc:docMk/>
            <pc:sldMk cId="4230134445" sldId="495"/>
            <ac:spMk id="79" creationId="{5E791F2F-79DB-4CC0-9FA1-001E3E91E8B7}"/>
          </ac:spMkLst>
        </pc:spChg>
        <pc:picChg chg="add mod ord">
          <ac:chgData name="kursat ymn" userId="47174fbee67923fe" providerId="LiveId" clId="{1D55148A-4016-4299-8726-8DB5F7D1B082}" dt="2022-01-23T23:08:42.893" v="427" actId="26606"/>
          <ac:picMkLst>
            <pc:docMk/>
            <pc:sldMk cId="4230134445" sldId="495"/>
            <ac:picMk id="4" creationId="{03B2F4EC-727D-4D6A-AFE2-91435813AA11}"/>
          </ac:picMkLst>
        </pc:picChg>
        <pc:picChg chg="add mod">
          <ac:chgData name="kursat ymn" userId="47174fbee67923fe" providerId="LiveId" clId="{1D55148A-4016-4299-8726-8DB5F7D1B082}" dt="2022-01-23T23:08:42.893" v="427" actId="26606"/>
          <ac:picMkLst>
            <pc:docMk/>
            <pc:sldMk cId="4230134445" sldId="495"/>
            <ac:picMk id="4098" creationId="{076BACBA-40DD-47A1-9098-A0DE9319AF74}"/>
          </ac:picMkLst>
        </pc:picChg>
        <pc:picChg chg="add mod">
          <ac:chgData name="kursat ymn" userId="47174fbee67923fe" providerId="LiveId" clId="{1D55148A-4016-4299-8726-8DB5F7D1B082}" dt="2022-01-23T23:08:42.893" v="427" actId="26606"/>
          <ac:picMkLst>
            <pc:docMk/>
            <pc:sldMk cId="4230134445" sldId="495"/>
            <ac:picMk id="4100" creationId="{3A5DB134-1A5E-4A68-989F-803D45F2366E}"/>
          </ac:picMkLst>
        </pc:picChg>
      </pc:sldChg>
      <pc:sldChg chg="addSp modSp new mod setBg">
        <pc:chgData name="kursat ymn" userId="47174fbee67923fe" providerId="LiveId" clId="{1D55148A-4016-4299-8726-8DB5F7D1B082}" dt="2022-01-23T23:15:17.737" v="508" actId="20577"/>
        <pc:sldMkLst>
          <pc:docMk/>
          <pc:sldMk cId="1702841710" sldId="496"/>
        </pc:sldMkLst>
        <pc:spChg chg="add mod">
          <ac:chgData name="kursat ymn" userId="47174fbee67923fe" providerId="LiveId" clId="{1D55148A-4016-4299-8726-8DB5F7D1B082}" dt="2022-01-23T23:15:17.737" v="508" actId="20577"/>
          <ac:spMkLst>
            <pc:docMk/>
            <pc:sldMk cId="1702841710" sldId="496"/>
            <ac:spMk id="8" creationId="{66326B9C-9DB6-4F51-AA07-EAC6AB059D4B}"/>
          </ac:spMkLst>
        </pc:spChg>
        <pc:spChg chg="add">
          <ac:chgData name="kursat ymn" userId="47174fbee67923fe" providerId="LiveId" clId="{1D55148A-4016-4299-8726-8DB5F7D1B082}" dt="2022-01-23T23:14:41.951" v="497" actId="26606"/>
          <ac:spMkLst>
            <pc:docMk/>
            <pc:sldMk cId="1702841710" sldId="496"/>
            <ac:spMk id="71" creationId="{AB8C311F-7253-4AED-9701-7FC0708C41C7}"/>
          </ac:spMkLst>
        </pc:spChg>
        <pc:spChg chg="add">
          <ac:chgData name="kursat ymn" userId="47174fbee67923fe" providerId="LiveId" clId="{1D55148A-4016-4299-8726-8DB5F7D1B082}" dt="2022-01-23T23:14:41.951" v="497" actId="26606"/>
          <ac:spMkLst>
            <pc:docMk/>
            <pc:sldMk cId="1702841710" sldId="496"/>
            <ac:spMk id="73" creationId="{E2384209-CB15-4CDF-9D31-C44FD9A3F20D}"/>
          </ac:spMkLst>
        </pc:spChg>
        <pc:spChg chg="add">
          <ac:chgData name="kursat ymn" userId="47174fbee67923fe" providerId="LiveId" clId="{1D55148A-4016-4299-8726-8DB5F7D1B082}" dt="2022-01-23T23:14:41.951" v="497" actId="26606"/>
          <ac:spMkLst>
            <pc:docMk/>
            <pc:sldMk cId="1702841710" sldId="496"/>
            <ac:spMk id="75" creationId="{2633B3B5-CC90-43F0-8714-D31D1F3F0209}"/>
          </ac:spMkLst>
        </pc:spChg>
        <pc:spChg chg="add">
          <ac:chgData name="kursat ymn" userId="47174fbee67923fe" providerId="LiveId" clId="{1D55148A-4016-4299-8726-8DB5F7D1B082}" dt="2022-01-23T23:14:41.951" v="497" actId="26606"/>
          <ac:spMkLst>
            <pc:docMk/>
            <pc:sldMk cId="1702841710" sldId="496"/>
            <ac:spMk id="77" creationId="{A8D57A06-A426-446D-B02C-A2DC6B62E45E}"/>
          </ac:spMkLst>
        </pc:spChg>
        <pc:picChg chg="add mod">
          <ac:chgData name="kursat ymn" userId="47174fbee67923fe" providerId="LiveId" clId="{1D55148A-4016-4299-8726-8DB5F7D1B082}" dt="2022-01-23T23:14:41.951" v="497" actId="26606"/>
          <ac:picMkLst>
            <pc:docMk/>
            <pc:sldMk cId="1702841710" sldId="496"/>
            <ac:picMk id="7170" creationId="{DFB18FEA-0603-4A0A-8DF8-7779B4F37994}"/>
          </ac:picMkLst>
        </pc:picChg>
      </pc:sldChg>
      <pc:sldChg chg="addSp modSp new mod modAnim">
        <pc:chgData name="kursat ymn" userId="47174fbee67923fe" providerId="LiveId" clId="{1D55148A-4016-4299-8726-8DB5F7D1B082}" dt="2022-02-09T18:38:09.379" v="541" actId="1076"/>
        <pc:sldMkLst>
          <pc:docMk/>
          <pc:sldMk cId="691650802" sldId="497"/>
        </pc:sldMkLst>
        <pc:spChg chg="add mod">
          <ac:chgData name="kursat ymn" userId="47174fbee67923fe" providerId="LiveId" clId="{1D55148A-4016-4299-8726-8DB5F7D1B082}" dt="2022-02-09T18:37:33.068" v="533" actId="113"/>
          <ac:spMkLst>
            <pc:docMk/>
            <pc:sldMk cId="691650802" sldId="497"/>
            <ac:spMk id="3" creationId="{C037E317-9426-459A-9B5F-05140E509726}"/>
          </ac:spMkLst>
        </pc:spChg>
        <pc:spChg chg="add mod">
          <ac:chgData name="kursat ymn" userId="47174fbee67923fe" providerId="LiveId" clId="{1D55148A-4016-4299-8726-8DB5F7D1B082}" dt="2022-02-09T18:38:01.476" v="537" actId="1076"/>
          <ac:spMkLst>
            <pc:docMk/>
            <pc:sldMk cId="691650802" sldId="497"/>
            <ac:spMk id="6" creationId="{AD3FB055-DFDE-43FA-8BA2-AE2907BDBDED}"/>
          </ac:spMkLst>
        </pc:spChg>
        <pc:picChg chg="add mod">
          <ac:chgData name="kursat ymn" userId="47174fbee67923fe" providerId="LiveId" clId="{1D55148A-4016-4299-8726-8DB5F7D1B082}" dt="2022-02-09T18:38:09.379" v="541" actId="1076"/>
          <ac:picMkLst>
            <pc:docMk/>
            <pc:sldMk cId="691650802" sldId="497"/>
            <ac:picMk id="4" creationId="{35749C05-51B3-4130-B47C-ED2A4172B0FE}"/>
          </ac:picMkLst>
        </pc:picChg>
      </pc:sldChg>
      <pc:sldChg chg="addSp modSp new mod modAnim">
        <pc:chgData name="kursat ymn" userId="47174fbee67923fe" providerId="LiveId" clId="{1D55148A-4016-4299-8726-8DB5F7D1B082}" dt="2022-02-09T18:38:49.927" v="551" actId="14100"/>
        <pc:sldMkLst>
          <pc:docMk/>
          <pc:sldMk cId="2021513903" sldId="498"/>
        </pc:sldMkLst>
        <pc:spChg chg="add mod">
          <ac:chgData name="kursat ymn" userId="47174fbee67923fe" providerId="LiveId" clId="{1D55148A-4016-4299-8726-8DB5F7D1B082}" dt="2022-02-09T18:38:25.623" v="545" actId="113"/>
          <ac:spMkLst>
            <pc:docMk/>
            <pc:sldMk cId="2021513903" sldId="498"/>
            <ac:spMk id="3" creationId="{CB7F4A03-AA9A-4239-BDF0-9930DF461629}"/>
          </ac:spMkLst>
        </pc:spChg>
        <pc:spChg chg="add mod">
          <ac:chgData name="kursat ymn" userId="47174fbee67923fe" providerId="LiveId" clId="{1D55148A-4016-4299-8726-8DB5F7D1B082}" dt="2022-02-09T18:38:45.610" v="549" actId="1076"/>
          <ac:spMkLst>
            <pc:docMk/>
            <pc:sldMk cId="2021513903" sldId="498"/>
            <ac:spMk id="6" creationId="{E3416D3B-E22E-4E73-80F0-026155444BD1}"/>
          </ac:spMkLst>
        </pc:spChg>
        <pc:picChg chg="add mod">
          <ac:chgData name="kursat ymn" userId="47174fbee67923fe" providerId="LiveId" clId="{1D55148A-4016-4299-8726-8DB5F7D1B082}" dt="2022-02-09T18:38:49.927" v="551" actId="14100"/>
          <ac:picMkLst>
            <pc:docMk/>
            <pc:sldMk cId="2021513903" sldId="498"/>
            <ac:picMk id="4" creationId="{C16D5CB9-76F9-4E48-B5FB-4A2DB3B4C33E}"/>
          </ac:picMkLst>
        </pc:picChg>
      </pc:sldChg>
      <pc:sldChg chg="addSp modSp new mod modAnim">
        <pc:chgData name="kursat ymn" userId="47174fbee67923fe" providerId="LiveId" clId="{1D55148A-4016-4299-8726-8DB5F7D1B082}" dt="2022-02-09T18:39:50.115" v="562" actId="14100"/>
        <pc:sldMkLst>
          <pc:docMk/>
          <pc:sldMk cId="1450200844" sldId="499"/>
        </pc:sldMkLst>
        <pc:spChg chg="add mod">
          <ac:chgData name="kursat ymn" userId="47174fbee67923fe" providerId="LiveId" clId="{1D55148A-4016-4299-8726-8DB5F7D1B082}" dt="2022-02-09T18:39:22.851" v="555" actId="113"/>
          <ac:spMkLst>
            <pc:docMk/>
            <pc:sldMk cId="1450200844" sldId="499"/>
            <ac:spMk id="3" creationId="{A705DC14-DD67-49F8-BD21-6F7498F1E9F0}"/>
          </ac:spMkLst>
        </pc:spChg>
        <pc:spChg chg="add mod">
          <ac:chgData name="kursat ymn" userId="47174fbee67923fe" providerId="LiveId" clId="{1D55148A-4016-4299-8726-8DB5F7D1B082}" dt="2022-02-09T18:39:42.820" v="559" actId="1076"/>
          <ac:spMkLst>
            <pc:docMk/>
            <pc:sldMk cId="1450200844" sldId="499"/>
            <ac:spMk id="6" creationId="{4AAAE4DC-B194-4856-AE2A-CFB5C2D5D22C}"/>
          </ac:spMkLst>
        </pc:spChg>
        <pc:picChg chg="add mod">
          <ac:chgData name="kursat ymn" userId="47174fbee67923fe" providerId="LiveId" clId="{1D55148A-4016-4299-8726-8DB5F7D1B082}" dt="2022-02-09T18:39:50.115" v="562" actId="14100"/>
          <ac:picMkLst>
            <pc:docMk/>
            <pc:sldMk cId="1450200844" sldId="499"/>
            <ac:picMk id="4" creationId="{73107469-E81A-4970-AC24-4B75277E87DD}"/>
          </ac:picMkLst>
        </pc:picChg>
      </pc:sldChg>
      <pc:sldChg chg="addSp modSp new mod modAnim">
        <pc:chgData name="kursat ymn" userId="47174fbee67923fe" providerId="LiveId" clId="{1D55148A-4016-4299-8726-8DB5F7D1B082}" dt="2022-02-09T18:42:00.738" v="572" actId="1076"/>
        <pc:sldMkLst>
          <pc:docMk/>
          <pc:sldMk cId="3392532801" sldId="500"/>
        </pc:sldMkLst>
        <pc:spChg chg="add mod">
          <ac:chgData name="kursat ymn" userId="47174fbee67923fe" providerId="LiveId" clId="{1D55148A-4016-4299-8726-8DB5F7D1B082}" dt="2022-02-09T18:41:33.798" v="566" actId="113"/>
          <ac:spMkLst>
            <pc:docMk/>
            <pc:sldMk cId="3392532801" sldId="500"/>
            <ac:spMk id="3" creationId="{76DAB7B2-0AAD-4FBF-803C-4A8ACFE7E7FE}"/>
          </ac:spMkLst>
        </pc:spChg>
        <pc:spChg chg="add mod">
          <ac:chgData name="kursat ymn" userId="47174fbee67923fe" providerId="LiveId" clId="{1D55148A-4016-4299-8726-8DB5F7D1B082}" dt="2022-02-09T18:41:54.744" v="569" actId="1076"/>
          <ac:spMkLst>
            <pc:docMk/>
            <pc:sldMk cId="3392532801" sldId="500"/>
            <ac:spMk id="6" creationId="{EF29B807-5817-4F76-BA76-618C6BD60AE2}"/>
          </ac:spMkLst>
        </pc:spChg>
        <pc:picChg chg="add mod">
          <ac:chgData name="kursat ymn" userId="47174fbee67923fe" providerId="LiveId" clId="{1D55148A-4016-4299-8726-8DB5F7D1B082}" dt="2022-02-09T18:42:00.738" v="572" actId="1076"/>
          <ac:picMkLst>
            <pc:docMk/>
            <pc:sldMk cId="3392532801" sldId="500"/>
            <ac:picMk id="4" creationId="{192FA268-8338-4A06-8207-87983AE3EC95}"/>
          </ac:picMkLst>
        </pc:picChg>
      </pc:sldChg>
      <pc:sldChg chg="addSp modSp new mod">
        <pc:chgData name="kursat ymn" userId="47174fbee67923fe" providerId="LiveId" clId="{1D55148A-4016-4299-8726-8DB5F7D1B082}" dt="2022-02-09T18:42:54.987" v="583" actId="14100"/>
        <pc:sldMkLst>
          <pc:docMk/>
          <pc:sldMk cId="420159052" sldId="501"/>
        </pc:sldMkLst>
        <pc:spChg chg="add mod">
          <ac:chgData name="kursat ymn" userId="47174fbee67923fe" providerId="LiveId" clId="{1D55148A-4016-4299-8726-8DB5F7D1B082}" dt="2022-02-09T18:42:27.886" v="577" actId="1076"/>
          <ac:spMkLst>
            <pc:docMk/>
            <pc:sldMk cId="420159052" sldId="501"/>
            <ac:spMk id="3" creationId="{F294203B-880B-4B06-A068-0B005A2A5FA5}"/>
          </ac:spMkLst>
        </pc:spChg>
        <pc:spChg chg="add mod">
          <ac:chgData name="kursat ymn" userId="47174fbee67923fe" providerId="LiveId" clId="{1D55148A-4016-4299-8726-8DB5F7D1B082}" dt="2022-02-09T18:42:40.735" v="580" actId="113"/>
          <ac:spMkLst>
            <pc:docMk/>
            <pc:sldMk cId="420159052" sldId="501"/>
            <ac:spMk id="5" creationId="{E546D11A-86E5-4F33-867C-9AB32866C540}"/>
          </ac:spMkLst>
        </pc:spChg>
        <pc:picChg chg="add mod">
          <ac:chgData name="kursat ymn" userId="47174fbee67923fe" providerId="LiveId" clId="{1D55148A-4016-4299-8726-8DB5F7D1B082}" dt="2022-02-09T18:42:54.987" v="583" actId="14100"/>
          <ac:picMkLst>
            <pc:docMk/>
            <pc:sldMk cId="420159052" sldId="501"/>
            <ac:picMk id="7" creationId="{9FBA55E1-2C00-407B-8C4D-76ADB04D9C5B}"/>
          </ac:picMkLst>
        </pc:picChg>
      </pc:sldChg>
      <pc:sldChg chg="addSp modSp add mod">
        <pc:chgData name="kursat ymn" userId="47174fbee67923fe" providerId="LiveId" clId="{1D55148A-4016-4299-8726-8DB5F7D1B082}" dt="2022-02-09T18:46:52.114" v="617" actId="20577"/>
        <pc:sldMkLst>
          <pc:docMk/>
          <pc:sldMk cId="3563227063" sldId="502"/>
        </pc:sldMkLst>
        <pc:spChg chg="mod">
          <ac:chgData name="kursat ymn" userId="47174fbee67923fe" providerId="LiveId" clId="{1D55148A-4016-4299-8726-8DB5F7D1B082}" dt="2022-02-09T18:46:52.114" v="617" actId="20577"/>
          <ac:spMkLst>
            <pc:docMk/>
            <pc:sldMk cId="3563227063" sldId="502"/>
            <ac:spMk id="10" creationId="{557B9060-DE7C-4A62-8194-0E47E131BDA8}"/>
          </ac:spMkLst>
        </pc:spChg>
        <pc:picChg chg="mod">
          <ac:chgData name="kursat ymn" userId="47174fbee67923fe" providerId="LiveId" clId="{1D55148A-4016-4299-8726-8DB5F7D1B082}" dt="2022-02-09T18:46:49.823" v="616" actId="1076"/>
          <ac:picMkLst>
            <pc:docMk/>
            <pc:sldMk cId="3563227063" sldId="502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8:46:47.456" v="615" actId="167"/>
          <ac:picMkLst>
            <pc:docMk/>
            <pc:sldMk cId="3563227063" sldId="502"/>
            <ac:picMk id="13" creationId="{D16B19B1-E12D-484C-836E-B2931447B398}"/>
          </ac:picMkLst>
        </pc:picChg>
      </pc:sldChg>
      <pc:sldChg chg="addSp modSp add mod">
        <pc:chgData name="kursat ymn" userId="47174fbee67923fe" providerId="LiveId" clId="{1D55148A-4016-4299-8726-8DB5F7D1B082}" dt="2022-02-09T18:49:23.360" v="639" actId="167"/>
        <pc:sldMkLst>
          <pc:docMk/>
          <pc:sldMk cId="2705647550" sldId="503"/>
        </pc:sldMkLst>
        <pc:spChg chg="mod">
          <ac:chgData name="kursat ymn" userId="47174fbee67923fe" providerId="LiveId" clId="{1D55148A-4016-4299-8726-8DB5F7D1B082}" dt="2022-02-09T18:49:18.703" v="637" actId="20577"/>
          <ac:spMkLst>
            <pc:docMk/>
            <pc:sldMk cId="2705647550" sldId="503"/>
            <ac:spMk id="10" creationId="{557B9060-DE7C-4A62-8194-0E47E131BDA8}"/>
          </ac:spMkLst>
        </pc:spChg>
        <pc:picChg chg="mod">
          <ac:chgData name="kursat ymn" userId="47174fbee67923fe" providerId="LiveId" clId="{1D55148A-4016-4299-8726-8DB5F7D1B082}" dt="2022-02-09T18:49:21.366" v="638" actId="1076"/>
          <ac:picMkLst>
            <pc:docMk/>
            <pc:sldMk cId="2705647550" sldId="503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8:49:23.360" v="639" actId="167"/>
          <ac:picMkLst>
            <pc:docMk/>
            <pc:sldMk cId="2705647550" sldId="503"/>
            <ac:picMk id="13" creationId="{B7332EEC-DB20-4A32-8AD5-58E9A3B560D2}"/>
          </ac:picMkLst>
        </pc:picChg>
        <pc:picChg chg="add mod">
          <ac:chgData name="kursat ymn" userId="47174fbee67923fe" providerId="LiveId" clId="{1D55148A-4016-4299-8726-8DB5F7D1B082}" dt="2022-02-09T18:49:16.286" v="636"/>
          <ac:picMkLst>
            <pc:docMk/>
            <pc:sldMk cId="2705647550" sldId="503"/>
            <ac:picMk id="14" creationId="{26717D2D-7FC4-4FBB-89EA-9DAA23E39E5A}"/>
          </ac:picMkLst>
        </pc:picChg>
      </pc:sldChg>
      <pc:sldChg chg="addSp modSp add mod">
        <pc:chgData name="kursat ymn" userId="47174fbee67923fe" providerId="LiveId" clId="{1D55148A-4016-4299-8726-8DB5F7D1B082}" dt="2022-02-09T18:52:15.569" v="654" actId="20577"/>
        <pc:sldMkLst>
          <pc:docMk/>
          <pc:sldMk cId="1242145521" sldId="504"/>
        </pc:sldMkLst>
        <pc:spChg chg="mod">
          <ac:chgData name="kursat ymn" userId="47174fbee67923fe" providerId="LiveId" clId="{1D55148A-4016-4299-8726-8DB5F7D1B082}" dt="2022-02-09T18:52:15.569" v="654" actId="20577"/>
          <ac:spMkLst>
            <pc:docMk/>
            <pc:sldMk cId="1242145521" sldId="504"/>
            <ac:spMk id="10" creationId="{557B9060-DE7C-4A62-8194-0E47E131BDA8}"/>
          </ac:spMkLst>
        </pc:spChg>
        <pc:picChg chg="mod">
          <ac:chgData name="kursat ymn" userId="47174fbee67923fe" providerId="LiveId" clId="{1D55148A-4016-4299-8726-8DB5F7D1B082}" dt="2022-02-09T18:52:13.616" v="653" actId="1076"/>
          <ac:picMkLst>
            <pc:docMk/>
            <pc:sldMk cId="1242145521" sldId="504"/>
            <ac:picMk id="11" creationId="{A99B3A82-7A1D-4E81-B207-CD6692908A7E}"/>
          </ac:picMkLst>
        </pc:picChg>
        <pc:picChg chg="mod">
          <ac:chgData name="kursat ymn" userId="47174fbee67923fe" providerId="LiveId" clId="{1D55148A-4016-4299-8726-8DB5F7D1B082}" dt="2022-02-09T18:52:05.927" v="652" actId="1076"/>
          <ac:picMkLst>
            <pc:docMk/>
            <pc:sldMk cId="1242145521" sldId="504"/>
            <ac:picMk id="12" creationId="{F8F3BDDD-A2F9-43A9-A5D9-01F4F449CBBC}"/>
          </ac:picMkLst>
        </pc:picChg>
        <pc:picChg chg="add mod ord">
          <ac:chgData name="kursat ymn" userId="47174fbee67923fe" providerId="LiveId" clId="{1D55148A-4016-4299-8726-8DB5F7D1B082}" dt="2022-02-09T18:52:03.440" v="651" actId="167"/>
          <ac:picMkLst>
            <pc:docMk/>
            <pc:sldMk cId="1242145521" sldId="504"/>
            <ac:picMk id="13" creationId="{0A008718-67F2-4E82-B783-30E7FECB81A1}"/>
          </ac:picMkLst>
        </pc:picChg>
        <pc:picChg chg="add mod ord">
          <ac:chgData name="kursat ymn" userId="47174fbee67923fe" providerId="LiveId" clId="{1D55148A-4016-4299-8726-8DB5F7D1B082}" dt="2022-02-09T18:52:03.440" v="651" actId="167"/>
          <ac:picMkLst>
            <pc:docMk/>
            <pc:sldMk cId="1242145521" sldId="504"/>
            <ac:picMk id="14" creationId="{CE444567-32FE-4D9C-9FA4-04A69B0A8BDA}"/>
          </ac:picMkLst>
        </pc:picChg>
      </pc:sldChg>
      <pc:sldChg chg="addSp modSp add mod">
        <pc:chgData name="kursat ymn" userId="47174fbee67923fe" providerId="LiveId" clId="{1D55148A-4016-4299-8726-8DB5F7D1B082}" dt="2022-02-09T18:52:50.635" v="665" actId="20577"/>
        <pc:sldMkLst>
          <pc:docMk/>
          <pc:sldMk cId="3220107158" sldId="505"/>
        </pc:sldMkLst>
        <pc:spChg chg="mod">
          <ac:chgData name="kursat ymn" userId="47174fbee67923fe" providerId="LiveId" clId="{1D55148A-4016-4299-8726-8DB5F7D1B082}" dt="2022-02-09T18:52:50.635" v="665" actId="20577"/>
          <ac:spMkLst>
            <pc:docMk/>
            <pc:sldMk cId="3220107158" sldId="505"/>
            <ac:spMk id="10" creationId="{557B9060-DE7C-4A62-8194-0E47E131BDA8}"/>
          </ac:spMkLst>
        </pc:spChg>
        <pc:picChg chg="mod">
          <ac:chgData name="kursat ymn" userId="47174fbee67923fe" providerId="LiveId" clId="{1D55148A-4016-4299-8726-8DB5F7D1B082}" dt="2022-02-09T18:52:48.429" v="664" actId="1076"/>
          <ac:picMkLst>
            <pc:docMk/>
            <pc:sldMk cId="3220107158" sldId="505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8:52:45.831" v="663" actId="167"/>
          <ac:picMkLst>
            <pc:docMk/>
            <pc:sldMk cId="3220107158" sldId="505"/>
            <ac:picMk id="13" creationId="{441BF9A0-89C7-4A7D-A4F0-247B051F53E9}"/>
          </ac:picMkLst>
        </pc:picChg>
      </pc:sldChg>
      <pc:sldChg chg="addSp modSp add mod">
        <pc:chgData name="kursat ymn" userId="47174fbee67923fe" providerId="LiveId" clId="{1D55148A-4016-4299-8726-8DB5F7D1B082}" dt="2022-02-09T18:55:58.452" v="686" actId="20577"/>
        <pc:sldMkLst>
          <pc:docMk/>
          <pc:sldMk cId="638681400" sldId="506"/>
        </pc:sldMkLst>
        <pc:spChg chg="mod">
          <ac:chgData name="kursat ymn" userId="47174fbee67923fe" providerId="LiveId" clId="{1D55148A-4016-4299-8726-8DB5F7D1B082}" dt="2022-02-09T18:55:58.452" v="686" actId="20577"/>
          <ac:spMkLst>
            <pc:docMk/>
            <pc:sldMk cId="638681400" sldId="506"/>
            <ac:spMk id="10" creationId="{557B9060-DE7C-4A62-8194-0E47E131BDA8}"/>
          </ac:spMkLst>
        </pc:spChg>
        <pc:picChg chg="mod">
          <ac:chgData name="kursat ymn" userId="47174fbee67923fe" providerId="LiveId" clId="{1D55148A-4016-4299-8726-8DB5F7D1B082}" dt="2022-02-09T18:55:56.779" v="685" actId="1076"/>
          <ac:picMkLst>
            <pc:docMk/>
            <pc:sldMk cId="638681400" sldId="506"/>
            <ac:picMk id="11" creationId="{A99B3A82-7A1D-4E81-B207-CD6692908A7E}"/>
          </ac:picMkLst>
        </pc:picChg>
        <pc:picChg chg="mod">
          <ac:chgData name="kursat ymn" userId="47174fbee67923fe" providerId="LiveId" clId="{1D55148A-4016-4299-8726-8DB5F7D1B082}" dt="2022-02-09T18:55:48.710" v="684" actId="1076"/>
          <ac:picMkLst>
            <pc:docMk/>
            <pc:sldMk cId="638681400" sldId="506"/>
            <ac:picMk id="12" creationId="{F8F3BDDD-A2F9-43A9-A5D9-01F4F449CBBC}"/>
          </ac:picMkLst>
        </pc:picChg>
        <pc:picChg chg="add mod ord">
          <ac:chgData name="kursat ymn" userId="47174fbee67923fe" providerId="LiveId" clId="{1D55148A-4016-4299-8726-8DB5F7D1B082}" dt="2022-02-09T18:55:43.695" v="682" actId="167"/>
          <ac:picMkLst>
            <pc:docMk/>
            <pc:sldMk cId="638681400" sldId="506"/>
            <ac:picMk id="13" creationId="{DF139016-0535-4D7A-AF0A-1BF7B9027D1D}"/>
          </ac:picMkLst>
        </pc:picChg>
        <pc:picChg chg="add mod ord">
          <ac:chgData name="kursat ymn" userId="47174fbee67923fe" providerId="LiveId" clId="{1D55148A-4016-4299-8726-8DB5F7D1B082}" dt="2022-02-09T18:55:46.083" v="683" actId="1076"/>
          <ac:picMkLst>
            <pc:docMk/>
            <pc:sldMk cId="638681400" sldId="506"/>
            <ac:picMk id="14" creationId="{43DC100D-E5A9-4DA5-A953-13E53EAB6203}"/>
          </ac:picMkLst>
        </pc:picChg>
      </pc:sldChg>
      <pc:sldChg chg="addSp modSp add mod">
        <pc:chgData name="kursat ymn" userId="47174fbee67923fe" providerId="LiveId" clId="{1D55148A-4016-4299-8726-8DB5F7D1B082}" dt="2022-02-09T19:01:29.178" v="728" actId="1076"/>
        <pc:sldMkLst>
          <pc:docMk/>
          <pc:sldMk cId="3231054930" sldId="507"/>
        </pc:sldMkLst>
        <pc:picChg chg="mod">
          <ac:chgData name="kursat ymn" userId="47174fbee67923fe" providerId="LiveId" clId="{1D55148A-4016-4299-8726-8DB5F7D1B082}" dt="2022-02-09T19:01:29.178" v="728" actId="1076"/>
          <ac:picMkLst>
            <pc:docMk/>
            <pc:sldMk cId="3231054930" sldId="507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9:01:26.089" v="727" actId="1076"/>
          <ac:picMkLst>
            <pc:docMk/>
            <pc:sldMk cId="3231054930" sldId="507"/>
            <ac:picMk id="13" creationId="{B984C80F-90BA-4CF3-9CD7-74C22AF61155}"/>
          </ac:picMkLst>
        </pc:picChg>
      </pc:sldChg>
      <pc:sldChg chg="addSp modSp add mod">
        <pc:chgData name="kursat ymn" userId="47174fbee67923fe" providerId="LiveId" clId="{1D55148A-4016-4299-8726-8DB5F7D1B082}" dt="2022-02-09T18:58:16.935" v="696" actId="1076"/>
        <pc:sldMkLst>
          <pc:docMk/>
          <pc:sldMk cId="3767114631" sldId="508"/>
        </pc:sldMkLst>
        <pc:picChg chg="add mod">
          <ac:chgData name="kursat ymn" userId="47174fbee67923fe" providerId="LiveId" clId="{1D55148A-4016-4299-8726-8DB5F7D1B082}" dt="2022-02-09T18:58:16.935" v="696" actId="1076"/>
          <ac:picMkLst>
            <pc:docMk/>
            <pc:sldMk cId="3767114631" sldId="508"/>
            <ac:picMk id="4" creationId="{61BA7CC5-9A3A-41B3-A974-7EAA4E51B7D3}"/>
          </ac:picMkLst>
        </pc:picChg>
      </pc:sldChg>
      <pc:sldChg chg="addSp modSp add mod">
        <pc:chgData name="kursat ymn" userId="47174fbee67923fe" providerId="LiveId" clId="{1D55148A-4016-4299-8726-8DB5F7D1B082}" dt="2022-02-09T19:01:52.016" v="737" actId="20577"/>
        <pc:sldMkLst>
          <pc:docMk/>
          <pc:sldMk cId="1417667938" sldId="509"/>
        </pc:sldMkLst>
        <pc:spChg chg="mod">
          <ac:chgData name="kursat ymn" userId="47174fbee67923fe" providerId="LiveId" clId="{1D55148A-4016-4299-8726-8DB5F7D1B082}" dt="2022-02-09T19:01:52.016" v="737" actId="20577"/>
          <ac:spMkLst>
            <pc:docMk/>
            <pc:sldMk cId="1417667938" sldId="509"/>
            <ac:spMk id="10" creationId="{557B9060-DE7C-4A62-8194-0E47E131BDA8}"/>
          </ac:spMkLst>
        </pc:spChg>
        <pc:picChg chg="mod">
          <ac:chgData name="kursat ymn" userId="47174fbee67923fe" providerId="LiveId" clId="{1D55148A-4016-4299-8726-8DB5F7D1B082}" dt="2022-02-09T19:01:49.840" v="736" actId="1076"/>
          <ac:picMkLst>
            <pc:docMk/>
            <pc:sldMk cId="1417667938" sldId="509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9:01:48.007" v="735" actId="167"/>
          <ac:picMkLst>
            <pc:docMk/>
            <pc:sldMk cId="1417667938" sldId="509"/>
            <ac:picMk id="13" creationId="{7CDEFC24-5EDB-4D76-B7FD-828EE1BFF24B}"/>
          </ac:picMkLst>
        </pc:picChg>
      </pc:sldChg>
      <pc:sldChg chg="addSp modSp add mod">
        <pc:chgData name="kursat ymn" userId="47174fbee67923fe" providerId="LiveId" clId="{1D55148A-4016-4299-8726-8DB5F7D1B082}" dt="2022-02-09T18:58:50.511" v="704" actId="167"/>
        <pc:sldMkLst>
          <pc:docMk/>
          <pc:sldMk cId="2967177689" sldId="510"/>
        </pc:sldMkLst>
        <pc:picChg chg="mod">
          <ac:chgData name="kursat ymn" userId="47174fbee67923fe" providerId="LiveId" clId="{1D55148A-4016-4299-8726-8DB5F7D1B082}" dt="2022-02-09T18:58:46.120" v="701" actId="1076"/>
          <ac:picMkLst>
            <pc:docMk/>
            <pc:sldMk cId="2967177689" sldId="510"/>
            <ac:picMk id="2" creationId="{25A466F7-7863-404E-8B48-6B12A2A84034}"/>
          </ac:picMkLst>
        </pc:picChg>
        <pc:picChg chg="add mod ord">
          <ac:chgData name="kursat ymn" userId="47174fbee67923fe" providerId="LiveId" clId="{1D55148A-4016-4299-8726-8DB5F7D1B082}" dt="2022-02-09T18:58:50.511" v="704" actId="167"/>
          <ac:picMkLst>
            <pc:docMk/>
            <pc:sldMk cId="2967177689" sldId="510"/>
            <ac:picMk id="4" creationId="{1655CD98-5669-412B-99F7-7294D343AC37}"/>
          </ac:picMkLst>
        </pc:picChg>
      </pc:sldChg>
      <pc:sldChg chg="addSp modSp add mod">
        <pc:chgData name="kursat ymn" userId="47174fbee67923fe" providerId="LiveId" clId="{1D55148A-4016-4299-8726-8DB5F7D1B082}" dt="2022-02-09T19:02:11.197" v="744" actId="1076"/>
        <pc:sldMkLst>
          <pc:docMk/>
          <pc:sldMk cId="3562057644" sldId="511"/>
        </pc:sldMkLst>
        <pc:picChg chg="mod">
          <ac:chgData name="kursat ymn" userId="47174fbee67923fe" providerId="LiveId" clId="{1D55148A-4016-4299-8726-8DB5F7D1B082}" dt="2022-02-09T19:02:06.640" v="743" actId="1076"/>
          <ac:picMkLst>
            <pc:docMk/>
            <pc:sldMk cId="3562057644" sldId="511"/>
            <ac:picMk id="9" creationId="{2A5BD407-9394-4B05-A977-06B04CB0E367}"/>
          </ac:picMkLst>
        </pc:picChg>
        <pc:picChg chg="mod">
          <ac:chgData name="kursat ymn" userId="47174fbee67923fe" providerId="LiveId" clId="{1D55148A-4016-4299-8726-8DB5F7D1B082}" dt="2022-02-09T19:02:11.197" v="744" actId="1076"/>
          <ac:picMkLst>
            <pc:docMk/>
            <pc:sldMk cId="3562057644" sldId="511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9:02:05.462" v="742" actId="1076"/>
          <ac:picMkLst>
            <pc:docMk/>
            <pc:sldMk cId="3562057644" sldId="511"/>
            <ac:picMk id="13" creationId="{6963C8EE-F981-4FEF-8F5D-D1A6E954B6FD}"/>
          </ac:picMkLst>
        </pc:picChg>
      </pc:sldChg>
      <pc:sldChg chg="addSp modSp add mod">
        <pc:chgData name="kursat ymn" userId="47174fbee67923fe" providerId="LiveId" clId="{1D55148A-4016-4299-8726-8DB5F7D1B082}" dt="2022-02-09T18:59:47.939" v="708" actId="1076"/>
        <pc:sldMkLst>
          <pc:docMk/>
          <pc:sldMk cId="2978885045" sldId="512"/>
        </pc:sldMkLst>
        <pc:picChg chg="add mod">
          <ac:chgData name="kursat ymn" userId="47174fbee67923fe" providerId="LiveId" clId="{1D55148A-4016-4299-8726-8DB5F7D1B082}" dt="2022-02-09T18:59:47.939" v="708" actId="1076"/>
          <ac:picMkLst>
            <pc:docMk/>
            <pc:sldMk cId="2978885045" sldId="512"/>
            <ac:picMk id="4" creationId="{D766465E-328F-4C5D-BDFE-CDF15034F491}"/>
          </ac:picMkLst>
        </pc:picChg>
      </pc:sldChg>
      <pc:sldChg chg="addSp modSp add mod">
        <pc:chgData name="kursat ymn" userId="47174fbee67923fe" providerId="LiveId" clId="{1D55148A-4016-4299-8726-8DB5F7D1B082}" dt="2022-02-09T19:02:26.096" v="749" actId="20577"/>
        <pc:sldMkLst>
          <pc:docMk/>
          <pc:sldMk cId="1232768303" sldId="513"/>
        </pc:sldMkLst>
        <pc:spChg chg="mod">
          <ac:chgData name="kursat ymn" userId="47174fbee67923fe" providerId="LiveId" clId="{1D55148A-4016-4299-8726-8DB5F7D1B082}" dt="2022-02-09T19:02:26.096" v="749" actId="20577"/>
          <ac:spMkLst>
            <pc:docMk/>
            <pc:sldMk cId="1232768303" sldId="513"/>
            <ac:spMk id="10" creationId="{557B9060-DE7C-4A62-8194-0E47E131BDA8}"/>
          </ac:spMkLst>
        </pc:spChg>
        <pc:picChg chg="mod">
          <ac:chgData name="kursat ymn" userId="47174fbee67923fe" providerId="LiveId" clId="{1D55148A-4016-4299-8726-8DB5F7D1B082}" dt="2022-02-09T19:02:23.915" v="748" actId="1076"/>
          <ac:picMkLst>
            <pc:docMk/>
            <pc:sldMk cId="1232768303" sldId="513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9:02:20.243" v="747" actId="14100"/>
          <ac:picMkLst>
            <pc:docMk/>
            <pc:sldMk cId="1232768303" sldId="513"/>
            <ac:picMk id="13" creationId="{10E6AB06-6DDE-42F0-B6FA-926DD0689722}"/>
          </ac:picMkLst>
        </pc:picChg>
      </pc:sldChg>
      <pc:sldChg chg="addSp delSp modSp add mod">
        <pc:chgData name="kursat ymn" userId="47174fbee67923fe" providerId="LiveId" clId="{1D55148A-4016-4299-8726-8DB5F7D1B082}" dt="2022-02-09T19:00:43.640" v="717" actId="167"/>
        <pc:sldMkLst>
          <pc:docMk/>
          <pc:sldMk cId="1237361258" sldId="514"/>
        </pc:sldMkLst>
        <pc:picChg chg="del">
          <ac:chgData name="kursat ymn" userId="47174fbee67923fe" providerId="LiveId" clId="{1D55148A-4016-4299-8726-8DB5F7D1B082}" dt="2022-02-09T19:00:00.409" v="710" actId="478"/>
          <ac:picMkLst>
            <pc:docMk/>
            <pc:sldMk cId="1237361258" sldId="514"/>
            <ac:picMk id="4" creationId="{D766465E-328F-4C5D-BDFE-CDF15034F491}"/>
          </ac:picMkLst>
        </pc:picChg>
        <pc:picChg chg="add mod ord">
          <ac:chgData name="kursat ymn" userId="47174fbee67923fe" providerId="LiveId" clId="{1D55148A-4016-4299-8726-8DB5F7D1B082}" dt="2022-02-09T19:00:43.640" v="717" actId="167"/>
          <ac:picMkLst>
            <pc:docMk/>
            <pc:sldMk cId="1237361258" sldId="514"/>
            <ac:picMk id="5" creationId="{31BA5440-6E09-4710-B445-C0DA166973A0}"/>
          </ac:picMkLst>
        </pc:picChg>
      </pc:sldChg>
      <pc:sldChg chg="addSp modSp add mod">
        <pc:chgData name="kursat ymn" userId="47174fbee67923fe" providerId="LiveId" clId="{1D55148A-4016-4299-8726-8DB5F7D1B082}" dt="2022-02-09T19:02:42.858" v="756" actId="1076"/>
        <pc:sldMkLst>
          <pc:docMk/>
          <pc:sldMk cId="3697806016" sldId="515"/>
        </pc:sldMkLst>
        <pc:picChg chg="mod">
          <ac:chgData name="kursat ymn" userId="47174fbee67923fe" providerId="LiveId" clId="{1D55148A-4016-4299-8726-8DB5F7D1B082}" dt="2022-02-09T19:02:42.858" v="756" actId="1076"/>
          <ac:picMkLst>
            <pc:docMk/>
            <pc:sldMk cId="3697806016" sldId="515"/>
            <ac:picMk id="11" creationId="{A99B3A82-7A1D-4E81-B207-CD6692908A7E}"/>
          </ac:picMkLst>
        </pc:picChg>
        <pc:picChg chg="add mod ord">
          <ac:chgData name="kursat ymn" userId="47174fbee67923fe" providerId="LiveId" clId="{1D55148A-4016-4299-8726-8DB5F7D1B082}" dt="2022-02-09T19:02:41.007" v="755" actId="14100"/>
          <ac:picMkLst>
            <pc:docMk/>
            <pc:sldMk cId="3697806016" sldId="515"/>
            <ac:picMk id="13" creationId="{62673A01-16A0-4E70-9CE4-44912C7AAC09}"/>
          </ac:picMkLst>
        </pc:picChg>
      </pc:sldChg>
      <pc:sldChg chg="add del">
        <pc:chgData name="kursat ymn" userId="47174fbee67923fe" providerId="LiveId" clId="{1D55148A-4016-4299-8726-8DB5F7D1B082}" dt="2022-02-09T19:01:07.345" v="718" actId="47"/>
        <pc:sldMkLst>
          <pc:docMk/>
          <pc:sldMk cId="212910460" sldId="516"/>
        </pc:sldMkLst>
      </pc:sldChg>
      <pc:sldChg chg="add del">
        <pc:chgData name="kursat ymn" userId="47174fbee67923fe" providerId="LiveId" clId="{1D55148A-4016-4299-8726-8DB5F7D1B082}" dt="2022-02-09T19:01:12.895" v="722" actId="47"/>
        <pc:sldMkLst>
          <pc:docMk/>
          <pc:sldMk cId="3910550542" sldId="517"/>
        </pc:sldMkLst>
      </pc:sldChg>
      <pc:sldChg chg="add del">
        <pc:chgData name="kursat ymn" userId="47174fbee67923fe" providerId="LiveId" clId="{1D55148A-4016-4299-8726-8DB5F7D1B082}" dt="2022-02-09T19:01:14.196" v="723" actId="47"/>
        <pc:sldMkLst>
          <pc:docMk/>
          <pc:sldMk cId="4043811469" sldId="518"/>
        </pc:sldMkLst>
      </pc:sldChg>
      <pc:sldChg chg="add del">
        <pc:chgData name="kursat ymn" userId="47174fbee67923fe" providerId="LiveId" clId="{1D55148A-4016-4299-8726-8DB5F7D1B082}" dt="2022-02-09T19:01:09.665" v="719" actId="47"/>
        <pc:sldMkLst>
          <pc:docMk/>
          <pc:sldMk cId="1234181268" sldId="51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CEB50-E0EC-4A74-85CA-313E5B105D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DC29B-65C1-433C-8022-96F6C548C1B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>
              <a:latin typeface="Comic Sans MS" panose="030F0702030302020204" pitchFamily="66" charset="0"/>
            </a:rPr>
            <a:t>ISI (Q)</a:t>
          </a:r>
          <a:endParaRPr lang="en-US" dirty="0">
            <a:latin typeface="Comic Sans MS" panose="030F0702030302020204" pitchFamily="66" charset="0"/>
          </a:endParaRPr>
        </a:p>
      </dgm:t>
    </dgm:pt>
    <dgm:pt modelId="{3D1244A1-54DE-4C2E-BF0F-AA1E95690EF3}" type="parTrans" cxnId="{48DC0567-811E-45E9-959F-C198BCE1F797}">
      <dgm:prSet/>
      <dgm:spPr/>
      <dgm:t>
        <a:bodyPr/>
        <a:lstStyle/>
        <a:p>
          <a:endParaRPr lang="en-US"/>
        </a:p>
      </dgm:t>
    </dgm:pt>
    <dgm:pt modelId="{509DE76F-B521-48C4-A697-871864A15760}" type="sibTrans" cxnId="{48DC0567-811E-45E9-959F-C198BCE1F797}">
      <dgm:prSet/>
      <dgm:spPr/>
      <dgm:t>
        <a:bodyPr/>
        <a:lstStyle/>
        <a:p>
          <a:endParaRPr lang="en-US"/>
        </a:p>
      </dgm:t>
    </dgm:pt>
    <dgm:pt modelId="{39CAE21E-6486-4AB2-8F67-F79E9FA8ECE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Sıcaklıkları farklı maddeler alınıp verilen bir enerji çeşididir.</a:t>
          </a:r>
          <a:endParaRPr lang="en-US" dirty="0"/>
        </a:p>
      </dgm:t>
    </dgm:pt>
    <dgm:pt modelId="{D98E74AA-BC53-4AD7-92D6-AF9444337EB1}" type="parTrans" cxnId="{F3909AEB-A90B-49BF-945A-C162A6E0AF2C}">
      <dgm:prSet/>
      <dgm:spPr/>
      <dgm:t>
        <a:bodyPr/>
        <a:lstStyle/>
        <a:p>
          <a:endParaRPr lang="en-US"/>
        </a:p>
      </dgm:t>
    </dgm:pt>
    <dgm:pt modelId="{E5A05416-46A0-4400-B856-B27F6D5B3460}" type="sibTrans" cxnId="{F3909AEB-A90B-49BF-945A-C162A6E0AF2C}">
      <dgm:prSet/>
      <dgm:spPr/>
      <dgm:t>
        <a:bodyPr/>
        <a:lstStyle/>
        <a:p>
          <a:endParaRPr lang="en-US"/>
        </a:p>
      </dgm:t>
    </dgm:pt>
    <dgm:pt modelId="{EB6F24E9-49E7-43A0-A9B0-4A811FBD484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Isı, maddenin taneciklerinin sahip olduğu toplam kinetik enerjidir</a:t>
          </a:r>
          <a:endParaRPr lang="en-US" dirty="0"/>
        </a:p>
      </dgm:t>
    </dgm:pt>
    <dgm:pt modelId="{B18D8B83-0A8A-44BF-9876-F42F5CF2CE47}" type="parTrans" cxnId="{4BAA2256-CBE2-4E03-943B-BA690C847C28}">
      <dgm:prSet/>
      <dgm:spPr/>
      <dgm:t>
        <a:bodyPr/>
        <a:lstStyle/>
        <a:p>
          <a:endParaRPr lang="en-US"/>
        </a:p>
      </dgm:t>
    </dgm:pt>
    <dgm:pt modelId="{EFF4C0BC-C36F-4F29-BC72-D0E6B1AF59ED}" type="sibTrans" cxnId="{4BAA2256-CBE2-4E03-943B-BA690C847C28}">
      <dgm:prSet/>
      <dgm:spPr/>
      <dgm:t>
        <a:bodyPr/>
        <a:lstStyle/>
        <a:p>
          <a:endParaRPr lang="en-US"/>
        </a:p>
      </dgm:t>
    </dgm:pt>
    <dgm:pt modelId="{88941DD7-87D8-45BB-921B-CC348C2FC24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Isı doğrudan ölçülemez. Kalo­rimetre kabı ile ölçülür</a:t>
          </a:r>
          <a:endParaRPr lang="en-US"/>
        </a:p>
      </dgm:t>
    </dgm:pt>
    <dgm:pt modelId="{ED229C2C-2171-4C94-8675-9065AB1AA8B0}" type="parTrans" cxnId="{BD00BDC2-CCF5-4413-B19E-6CC9FB1E6E6D}">
      <dgm:prSet/>
      <dgm:spPr/>
      <dgm:t>
        <a:bodyPr/>
        <a:lstStyle/>
        <a:p>
          <a:endParaRPr lang="en-US"/>
        </a:p>
      </dgm:t>
    </dgm:pt>
    <dgm:pt modelId="{A5525699-3518-468A-9384-3C0DF2EC7ACB}" type="sibTrans" cxnId="{BD00BDC2-CCF5-4413-B19E-6CC9FB1E6E6D}">
      <dgm:prSet/>
      <dgm:spPr/>
      <dgm:t>
        <a:bodyPr/>
        <a:lstStyle/>
        <a:p>
          <a:endParaRPr lang="en-US"/>
        </a:p>
      </dgm:t>
    </dgm:pt>
    <dgm:pt modelId="{6A6324E0-745C-45D1-BDA2-D273DF1D4C4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Isının birimi kalori (cal) yada joule (j) dir.</a:t>
          </a:r>
          <a:endParaRPr lang="en-US"/>
        </a:p>
      </dgm:t>
    </dgm:pt>
    <dgm:pt modelId="{1B0F01AB-CCBD-4651-AB36-4BB98D5AE454}" type="parTrans" cxnId="{83FA0651-8159-476C-8AF6-E3B1987D0E55}">
      <dgm:prSet/>
      <dgm:spPr/>
      <dgm:t>
        <a:bodyPr/>
        <a:lstStyle/>
        <a:p>
          <a:endParaRPr lang="en-US"/>
        </a:p>
      </dgm:t>
    </dgm:pt>
    <dgm:pt modelId="{6B5893BD-3C04-433C-BA5C-AA9C14AB7FE7}" type="sibTrans" cxnId="{83FA0651-8159-476C-8AF6-E3B1987D0E55}">
      <dgm:prSet/>
      <dgm:spPr/>
      <dgm:t>
        <a:bodyPr/>
        <a:lstStyle/>
        <a:p>
          <a:endParaRPr lang="en-US"/>
        </a:p>
      </dgm:t>
    </dgm:pt>
    <dgm:pt modelId="{4BAAC73A-36B5-49BA-B015-BD4C85CDE7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Madde miktarına bağlıdır.</a:t>
          </a:r>
          <a:endParaRPr lang="en-US"/>
        </a:p>
      </dgm:t>
    </dgm:pt>
    <dgm:pt modelId="{E43BE21F-592B-4970-8EAF-37905D4DBBB6}" type="parTrans" cxnId="{F7019E21-4670-4305-92A8-39F6750EEB90}">
      <dgm:prSet/>
      <dgm:spPr/>
      <dgm:t>
        <a:bodyPr/>
        <a:lstStyle/>
        <a:p>
          <a:endParaRPr lang="en-US"/>
        </a:p>
      </dgm:t>
    </dgm:pt>
    <dgm:pt modelId="{98428589-0E05-4782-9C9C-5F13D120A5FE}" type="sibTrans" cxnId="{F7019E21-4670-4305-92A8-39F6750EEB90}">
      <dgm:prSet/>
      <dgm:spPr/>
      <dgm:t>
        <a:bodyPr/>
        <a:lstStyle/>
        <a:p>
          <a:endParaRPr lang="en-US"/>
        </a:p>
      </dgm:t>
    </dgm:pt>
    <dgm:pt modelId="{D9424DB4-CCD0-41B6-BE11-EAB80B4343E1}" type="pres">
      <dgm:prSet presAssocID="{A36CEB50-E0EC-4A74-85CA-313E5B105D95}" presName="root" presStyleCnt="0">
        <dgm:presLayoutVars>
          <dgm:dir/>
          <dgm:resizeHandles val="exact"/>
        </dgm:presLayoutVars>
      </dgm:prSet>
      <dgm:spPr/>
    </dgm:pt>
    <dgm:pt modelId="{30859A8D-77CA-4040-9F85-1010E5555302}" type="pres">
      <dgm:prSet presAssocID="{A41DC29B-65C1-433C-8022-96F6C548C1B9}" presName="compNode" presStyleCnt="0"/>
      <dgm:spPr/>
    </dgm:pt>
    <dgm:pt modelId="{C67F6E76-B79A-4DFB-9D9A-950DDC69D2CF}" type="pres">
      <dgm:prSet presAssocID="{A41DC29B-65C1-433C-8022-96F6C548C1B9}" presName="bgRect" presStyleLbl="bgShp" presStyleIdx="0" presStyleCnt="6"/>
      <dgm:spPr/>
    </dgm:pt>
    <dgm:pt modelId="{8483123B-2F18-4A7B-BBEB-6C5225290107}" type="pres">
      <dgm:prSet presAssocID="{A41DC29B-65C1-433C-8022-96F6C548C1B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6B9AC94C-C5D0-4820-A779-C944EA90B45D}" type="pres">
      <dgm:prSet presAssocID="{A41DC29B-65C1-433C-8022-96F6C548C1B9}" presName="spaceRect" presStyleCnt="0"/>
      <dgm:spPr/>
    </dgm:pt>
    <dgm:pt modelId="{8D759584-48E6-4D43-883B-C77ACC252310}" type="pres">
      <dgm:prSet presAssocID="{A41DC29B-65C1-433C-8022-96F6C548C1B9}" presName="parTx" presStyleLbl="revTx" presStyleIdx="0" presStyleCnt="6">
        <dgm:presLayoutVars>
          <dgm:chMax val="0"/>
          <dgm:chPref val="0"/>
        </dgm:presLayoutVars>
      </dgm:prSet>
      <dgm:spPr/>
    </dgm:pt>
    <dgm:pt modelId="{AF38FCBF-DD98-4613-B58B-FEE015550426}" type="pres">
      <dgm:prSet presAssocID="{509DE76F-B521-48C4-A697-871864A15760}" presName="sibTrans" presStyleCnt="0"/>
      <dgm:spPr/>
    </dgm:pt>
    <dgm:pt modelId="{461FC7ED-E721-4FCB-A573-B4AB2D26E97F}" type="pres">
      <dgm:prSet presAssocID="{39CAE21E-6486-4AB2-8F67-F79E9FA8ECE7}" presName="compNode" presStyleCnt="0"/>
      <dgm:spPr/>
    </dgm:pt>
    <dgm:pt modelId="{14E39867-B5E5-4830-B622-3F94E071BD59}" type="pres">
      <dgm:prSet presAssocID="{39CAE21E-6486-4AB2-8F67-F79E9FA8ECE7}" presName="bgRect" presStyleLbl="bgShp" presStyleIdx="1" presStyleCnt="6"/>
      <dgm:spPr/>
    </dgm:pt>
    <dgm:pt modelId="{6C2AB1CE-809F-4466-8EB4-1CF5600B4FB1}" type="pres">
      <dgm:prSet presAssocID="{39CAE21E-6486-4AB2-8F67-F79E9FA8ECE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 Kap"/>
        </a:ext>
      </dgm:extLst>
    </dgm:pt>
    <dgm:pt modelId="{1ED9DBC8-68FD-42E4-A683-B42FCBD271DE}" type="pres">
      <dgm:prSet presAssocID="{39CAE21E-6486-4AB2-8F67-F79E9FA8ECE7}" presName="spaceRect" presStyleCnt="0"/>
      <dgm:spPr/>
    </dgm:pt>
    <dgm:pt modelId="{F9ADBDF7-D74E-496C-8F60-C0B2802EC14F}" type="pres">
      <dgm:prSet presAssocID="{39CAE21E-6486-4AB2-8F67-F79E9FA8ECE7}" presName="parTx" presStyleLbl="revTx" presStyleIdx="1" presStyleCnt="6">
        <dgm:presLayoutVars>
          <dgm:chMax val="0"/>
          <dgm:chPref val="0"/>
        </dgm:presLayoutVars>
      </dgm:prSet>
      <dgm:spPr/>
    </dgm:pt>
    <dgm:pt modelId="{8299686A-F03D-445B-8DEC-873485B38C95}" type="pres">
      <dgm:prSet presAssocID="{E5A05416-46A0-4400-B856-B27F6D5B3460}" presName="sibTrans" presStyleCnt="0"/>
      <dgm:spPr/>
    </dgm:pt>
    <dgm:pt modelId="{6803EB04-038D-44DA-9C99-20CBAC4999A6}" type="pres">
      <dgm:prSet presAssocID="{EB6F24E9-49E7-43A0-A9B0-4A811FBD4845}" presName="compNode" presStyleCnt="0"/>
      <dgm:spPr/>
    </dgm:pt>
    <dgm:pt modelId="{B1115873-FA0B-43B0-9361-6302EEFD0A11}" type="pres">
      <dgm:prSet presAssocID="{EB6F24E9-49E7-43A0-A9B0-4A811FBD4845}" presName="bgRect" presStyleLbl="bgShp" presStyleIdx="2" presStyleCnt="6"/>
      <dgm:spPr/>
    </dgm:pt>
    <dgm:pt modelId="{374E2A0E-78ED-4381-AEA5-7771B8BF81A5}" type="pres">
      <dgm:prSet presAssocID="{EB6F24E9-49E7-43A0-A9B0-4A811FBD484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rmometre"/>
        </a:ext>
      </dgm:extLst>
    </dgm:pt>
    <dgm:pt modelId="{8EA0854F-0A78-44A7-9BCF-18015BFB29A0}" type="pres">
      <dgm:prSet presAssocID="{EB6F24E9-49E7-43A0-A9B0-4A811FBD4845}" presName="spaceRect" presStyleCnt="0"/>
      <dgm:spPr/>
    </dgm:pt>
    <dgm:pt modelId="{9D17ADB3-4314-4822-813E-305F5A2C5186}" type="pres">
      <dgm:prSet presAssocID="{EB6F24E9-49E7-43A0-A9B0-4A811FBD4845}" presName="parTx" presStyleLbl="revTx" presStyleIdx="2" presStyleCnt="6">
        <dgm:presLayoutVars>
          <dgm:chMax val="0"/>
          <dgm:chPref val="0"/>
        </dgm:presLayoutVars>
      </dgm:prSet>
      <dgm:spPr/>
    </dgm:pt>
    <dgm:pt modelId="{9178F7AF-9578-4715-935B-912536A49E84}" type="pres">
      <dgm:prSet presAssocID="{EFF4C0BC-C36F-4F29-BC72-D0E6B1AF59ED}" presName="sibTrans" presStyleCnt="0"/>
      <dgm:spPr/>
    </dgm:pt>
    <dgm:pt modelId="{5CC61A2B-A4BE-473A-82F3-32505F89DE97}" type="pres">
      <dgm:prSet presAssocID="{88941DD7-87D8-45BB-921B-CC348C2FC247}" presName="compNode" presStyleCnt="0"/>
      <dgm:spPr/>
    </dgm:pt>
    <dgm:pt modelId="{F3A5AA6B-D590-4569-91DF-6ECC26ECF9A3}" type="pres">
      <dgm:prSet presAssocID="{88941DD7-87D8-45BB-921B-CC348C2FC247}" presName="bgRect" presStyleLbl="bgShp" presStyleIdx="3" presStyleCnt="6"/>
      <dgm:spPr/>
    </dgm:pt>
    <dgm:pt modelId="{97D59D62-01AD-4B9D-ABC5-6B9B61778F81}" type="pres">
      <dgm:prSet presAssocID="{88941DD7-87D8-45BB-921B-CC348C2FC24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12CE0CD0-3176-4582-B2FA-D39FB02D0577}" type="pres">
      <dgm:prSet presAssocID="{88941DD7-87D8-45BB-921B-CC348C2FC247}" presName="spaceRect" presStyleCnt="0"/>
      <dgm:spPr/>
    </dgm:pt>
    <dgm:pt modelId="{B87C0E15-33B6-416B-82FC-0C0EAA88CC03}" type="pres">
      <dgm:prSet presAssocID="{88941DD7-87D8-45BB-921B-CC348C2FC247}" presName="parTx" presStyleLbl="revTx" presStyleIdx="3" presStyleCnt="6">
        <dgm:presLayoutVars>
          <dgm:chMax val="0"/>
          <dgm:chPref val="0"/>
        </dgm:presLayoutVars>
      </dgm:prSet>
      <dgm:spPr/>
    </dgm:pt>
    <dgm:pt modelId="{E516F6D4-313D-45DD-BDFC-F45090A58216}" type="pres">
      <dgm:prSet presAssocID="{A5525699-3518-468A-9384-3C0DF2EC7ACB}" presName="sibTrans" presStyleCnt="0"/>
      <dgm:spPr/>
    </dgm:pt>
    <dgm:pt modelId="{33512B00-E843-4919-88F3-1F867A776CBF}" type="pres">
      <dgm:prSet presAssocID="{6A6324E0-745C-45D1-BDA2-D273DF1D4C4D}" presName="compNode" presStyleCnt="0"/>
      <dgm:spPr/>
    </dgm:pt>
    <dgm:pt modelId="{4B68F125-A70A-4899-AB92-82C2B90CBB0C}" type="pres">
      <dgm:prSet presAssocID="{6A6324E0-745C-45D1-BDA2-D273DF1D4C4D}" presName="bgRect" presStyleLbl="bgShp" presStyleIdx="4" presStyleCnt="6"/>
      <dgm:spPr/>
    </dgm:pt>
    <dgm:pt modelId="{6BF3F3F4-8D49-4ACD-9306-68D2E764B0D5}" type="pres">
      <dgm:prSet presAssocID="{6A6324E0-745C-45D1-BDA2-D273DF1D4C4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sap makinesi"/>
        </a:ext>
      </dgm:extLst>
    </dgm:pt>
    <dgm:pt modelId="{6E3F2662-7A92-4F07-ADDD-16EBE27ED3D4}" type="pres">
      <dgm:prSet presAssocID="{6A6324E0-745C-45D1-BDA2-D273DF1D4C4D}" presName="spaceRect" presStyleCnt="0"/>
      <dgm:spPr/>
    </dgm:pt>
    <dgm:pt modelId="{D1211316-D079-427F-89F1-3C76F07C6578}" type="pres">
      <dgm:prSet presAssocID="{6A6324E0-745C-45D1-BDA2-D273DF1D4C4D}" presName="parTx" presStyleLbl="revTx" presStyleIdx="4" presStyleCnt="6">
        <dgm:presLayoutVars>
          <dgm:chMax val="0"/>
          <dgm:chPref val="0"/>
        </dgm:presLayoutVars>
      </dgm:prSet>
      <dgm:spPr/>
    </dgm:pt>
    <dgm:pt modelId="{BB9880E9-BF96-424B-94F2-32A70A037E78}" type="pres">
      <dgm:prSet presAssocID="{6B5893BD-3C04-433C-BA5C-AA9C14AB7FE7}" presName="sibTrans" presStyleCnt="0"/>
      <dgm:spPr/>
    </dgm:pt>
    <dgm:pt modelId="{8EF37153-5AC2-4E9D-A226-2BD9C7FA9CF4}" type="pres">
      <dgm:prSet presAssocID="{4BAAC73A-36B5-49BA-B015-BD4C85CDE78B}" presName="compNode" presStyleCnt="0"/>
      <dgm:spPr/>
    </dgm:pt>
    <dgm:pt modelId="{A8F661F2-D35A-44E5-A76B-2BA53E9E39CA}" type="pres">
      <dgm:prSet presAssocID="{4BAAC73A-36B5-49BA-B015-BD4C85CDE78B}" presName="bgRect" presStyleLbl="bgShp" presStyleIdx="5" presStyleCnt="6"/>
      <dgm:spPr/>
    </dgm:pt>
    <dgm:pt modelId="{D9214056-10DB-4AAF-8BFA-5C69DF068E99}" type="pres">
      <dgm:prSet presAssocID="{4BAAC73A-36B5-49BA-B015-BD4C85CDE78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her"/>
        </a:ext>
      </dgm:extLst>
    </dgm:pt>
    <dgm:pt modelId="{E6831F15-DEEF-425D-8C6D-DDB73D182F56}" type="pres">
      <dgm:prSet presAssocID="{4BAAC73A-36B5-49BA-B015-BD4C85CDE78B}" presName="spaceRect" presStyleCnt="0"/>
      <dgm:spPr/>
    </dgm:pt>
    <dgm:pt modelId="{AB884822-99F3-44EC-9198-C1557941052C}" type="pres">
      <dgm:prSet presAssocID="{4BAAC73A-36B5-49BA-B015-BD4C85CDE78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7019E21-4670-4305-92A8-39F6750EEB90}" srcId="{A36CEB50-E0EC-4A74-85CA-313E5B105D95}" destId="{4BAAC73A-36B5-49BA-B015-BD4C85CDE78B}" srcOrd="5" destOrd="0" parTransId="{E43BE21F-592B-4970-8EAF-37905D4DBBB6}" sibTransId="{98428589-0E05-4782-9C9C-5F13D120A5FE}"/>
    <dgm:cxn modelId="{30EE6241-A9D9-4A09-AA57-72372D905CDC}" type="presOf" srcId="{EB6F24E9-49E7-43A0-A9B0-4A811FBD4845}" destId="{9D17ADB3-4314-4822-813E-305F5A2C5186}" srcOrd="0" destOrd="0" presId="urn:microsoft.com/office/officeart/2018/2/layout/IconVerticalSolidList"/>
    <dgm:cxn modelId="{90280447-8CD2-4C80-A078-5F20BECC088F}" type="presOf" srcId="{A36CEB50-E0EC-4A74-85CA-313E5B105D95}" destId="{D9424DB4-CCD0-41B6-BE11-EAB80B4343E1}" srcOrd="0" destOrd="0" presId="urn:microsoft.com/office/officeart/2018/2/layout/IconVerticalSolidList"/>
    <dgm:cxn modelId="{48DC0567-811E-45E9-959F-C198BCE1F797}" srcId="{A36CEB50-E0EC-4A74-85CA-313E5B105D95}" destId="{A41DC29B-65C1-433C-8022-96F6C548C1B9}" srcOrd="0" destOrd="0" parTransId="{3D1244A1-54DE-4C2E-BF0F-AA1E95690EF3}" sibTransId="{509DE76F-B521-48C4-A697-871864A15760}"/>
    <dgm:cxn modelId="{83FA0651-8159-476C-8AF6-E3B1987D0E55}" srcId="{A36CEB50-E0EC-4A74-85CA-313E5B105D95}" destId="{6A6324E0-745C-45D1-BDA2-D273DF1D4C4D}" srcOrd="4" destOrd="0" parTransId="{1B0F01AB-CCBD-4651-AB36-4BB98D5AE454}" sibTransId="{6B5893BD-3C04-433C-BA5C-AA9C14AB7FE7}"/>
    <dgm:cxn modelId="{4BAA2256-CBE2-4E03-943B-BA690C847C28}" srcId="{A36CEB50-E0EC-4A74-85CA-313E5B105D95}" destId="{EB6F24E9-49E7-43A0-A9B0-4A811FBD4845}" srcOrd="2" destOrd="0" parTransId="{B18D8B83-0A8A-44BF-9876-F42F5CF2CE47}" sibTransId="{EFF4C0BC-C36F-4F29-BC72-D0E6B1AF59ED}"/>
    <dgm:cxn modelId="{02ECF68C-D114-46B6-AC60-25C3EECCAFB7}" type="presOf" srcId="{4BAAC73A-36B5-49BA-B015-BD4C85CDE78B}" destId="{AB884822-99F3-44EC-9198-C1557941052C}" srcOrd="0" destOrd="0" presId="urn:microsoft.com/office/officeart/2018/2/layout/IconVerticalSolidList"/>
    <dgm:cxn modelId="{C7CF3DA6-9EEF-48C6-A5FD-B32F09D88167}" type="presOf" srcId="{88941DD7-87D8-45BB-921B-CC348C2FC247}" destId="{B87C0E15-33B6-416B-82FC-0C0EAA88CC03}" srcOrd="0" destOrd="0" presId="urn:microsoft.com/office/officeart/2018/2/layout/IconVerticalSolidList"/>
    <dgm:cxn modelId="{709B78A6-54C1-4DF0-950F-86F9F0A39F92}" type="presOf" srcId="{39CAE21E-6486-4AB2-8F67-F79E9FA8ECE7}" destId="{F9ADBDF7-D74E-496C-8F60-C0B2802EC14F}" srcOrd="0" destOrd="0" presId="urn:microsoft.com/office/officeart/2018/2/layout/IconVerticalSolidList"/>
    <dgm:cxn modelId="{BD00BDC2-CCF5-4413-B19E-6CC9FB1E6E6D}" srcId="{A36CEB50-E0EC-4A74-85CA-313E5B105D95}" destId="{88941DD7-87D8-45BB-921B-CC348C2FC247}" srcOrd="3" destOrd="0" parTransId="{ED229C2C-2171-4C94-8675-9065AB1AA8B0}" sibTransId="{A5525699-3518-468A-9384-3C0DF2EC7ACB}"/>
    <dgm:cxn modelId="{395379CF-6672-47B8-BBD4-F66E76C0BD40}" type="presOf" srcId="{A41DC29B-65C1-433C-8022-96F6C548C1B9}" destId="{8D759584-48E6-4D43-883B-C77ACC252310}" srcOrd="0" destOrd="0" presId="urn:microsoft.com/office/officeart/2018/2/layout/IconVerticalSolidList"/>
    <dgm:cxn modelId="{277AA0EA-24F3-4D58-BCCF-52191088C9F8}" type="presOf" srcId="{6A6324E0-745C-45D1-BDA2-D273DF1D4C4D}" destId="{D1211316-D079-427F-89F1-3C76F07C6578}" srcOrd="0" destOrd="0" presId="urn:microsoft.com/office/officeart/2018/2/layout/IconVerticalSolidList"/>
    <dgm:cxn modelId="{F3909AEB-A90B-49BF-945A-C162A6E0AF2C}" srcId="{A36CEB50-E0EC-4A74-85CA-313E5B105D95}" destId="{39CAE21E-6486-4AB2-8F67-F79E9FA8ECE7}" srcOrd="1" destOrd="0" parTransId="{D98E74AA-BC53-4AD7-92D6-AF9444337EB1}" sibTransId="{E5A05416-46A0-4400-B856-B27F6D5B3460}"/>
    <dgm:cxn modelId="{C97E1926-D872-472E-B889-4F9C9FEF3A2E}" type="presParOf" srcId="{D9424DB4-CCD0-41B6-BE11-EAB80B4343E1}" destId="{30859A8D-77CA-4040-9F85-1010E5555302}" srcOrd="0" destOrd="0" presId="urn:microsoft.com/office/officeart/2018/2/layout/IconVerticalSolidList"/>
    <dgm:cxn modelId="{43474B32-8EF1-4037-8698-12F6D408D947}" type="presParOf" srcId="{30859A8D-77CA-4040-9F85-1010E5555302}" destId="{C67F6E76-B79A-4DFB-9D9A-950DDC69D2CF}" srcOrd="0" destOrd="0" presId="urn:microsoft.com/office/officeart/2018/2/layout/IconVerticalSolidList"/>
    <dgm:cxn modelId="{2F6A35DF-AE77-42C9-8222-72053D1C30B1}" type="presParOf" srcId="{30859A8D-77CA-4040-9F85-1010E5555302}" destId="{8483123B-2F18-4A7B-BBEB-6C5225290107}" srcOrd="1" destOrd="0" presId="urn:microsoft.com/office/officeart/2018/2/layout/IconVerticalSolidList"/>
    <dgm:cxn modelId="{FCE45D8C-486A-47D8-A5D6-3D3AA7062A5A}" type="presParOf" srcId="{30859A8D-77CA-4040-9F85-1010E5555302}" destId="{6B9AC94C-C5D0-4820-A779-C944EA90B45D}" srcOrd="2" destOrd="0" presId="urn:microsoft.com/office/officeart/2018/2/layout/IconVerticalSolidList"/>
    <dgm:cxn modelId="{A58957A3-53D3-43F0-87E2-FB49726CC434}" type="presParOf" srcId="{30859A8D-77CA-4040-9F85-1010E5555302}" destId="{8D759584-48E6-4D43-883B-C77ACC252310}" srcOrd="3" destOrd="0" presId="urn:microsoft.com/office/officeart/2018/2/layout/IconVerticalSolidList"/>
    <dgm:cxn modelId="{BB166544-376E-42CE-80BB-8C28453FDF00}" type="presParOf" srcId="{D9424DB4-CCD0-41B6-BE11-EAB80B4343E1}" destId="{AF38FCBF-DD98-4613-B58B-FEE015550426}" srcOrd="1" destOrd="0" presId="urn:microsoft.com/office/officeart/2018/2/layout/IconVerticalSolidList"/>
    <dgm:cxn modelId="{995C4789-C320-48C2-B863-D6CA60969AA3}" type="presParOf" srcId="{D9424DB4-CCD0-41B6-BE11-EAB80B4343E1}" destId="{461FC7ED-E721-4FCB-A573-B4AB2D26E97F}" srcOrd="2" destOrd="0" presId="urn:microsoft.com/office/officeart/2018/2/layout/IconVerticalSolidList"/>
    <dgm:cxn modelId="{15F434B7-DD9F-4788-A727-BDC6DC56F839}" type="presParOf" srcId="{461FC7ED-E721-4FCB-A573-B4AB2D26E97F}" destId="{14E39867-B5E5-4830-B622-3F94E071BD59}" srcOrd="0" destOrd="0" presId="urn:microsoft.com/office/officeart/2018/2/layout/IconVerticalSolidList"/>
    <dgm:cxn modelId="{CA3AA83A-7F78-40BC-8610-351A93C9C2CB}" type="presParOf" srcId="{461FC7ED-E721-4FCB-A573-B4AB2D26E97F}" destId="{6C2AB1CE-809F-4466-8EB4-1CF5600B4FB1}" srcOrd="1" destOrd="0" presId="urn:microsoft.com/office/officeart/2018/2/layout/IconVerticalSolidList"/>
    <dgm:cxn modelId="{B072B554-8433-40DA-9ECE-34416BDC27AA}" type="presParOf" srcId="{461FC7ED-E721-4FCB-A573-B4AB2D26E97F}" destId="{1ED9DBC8-68FD-42E4-A683-B42FCBD271DE}" srcOrd="2" destOrd="0" presId="urn:microsoft.com/office/officeart/2018/2/layout/IconVerticalSolidList"/>
    <dgm:cxn modelId="{A31AF47C-E4A8-47A4-A281-7207B0FCBB0F}" type="presParOf" srcId="{461FC7ED-E721-4FCB-A573-B4AB2D26E97F}" destId="{F9ADBDF7-D74E-496C-8F60-C0B2802EC14F}" srcOrd="3" destOrd="0" presId="urn:microsoft.com/office/officeart/2018/2/layout/IconVerticalSolidList"/>
    <dgm:cxn modelId="{C8807F02-5A27-4A7F-8C86-8E6D74590D0F}" type="presParOf" srcId="{D9424DB4-CCD0-41B6-BE11-EAB80B4343E1}" destId="{8299686A-F03D-445B-8DEC-873485B38C95}" srcOrd="3" destOrd="0" presId="urn:microsoft.com/office/officeart/2018/2/layout/IconVerticalSolidList"/>
    <dgm:cxn modelId="{3DECDAB5-1D68-40F8-92D9-82ED226F966E}" type="presParOf" srcId="{D9424DB4-CCD0-41B6-BE11-EAB80B4343E1}" destId="{6803EB04-038D-44DA-9C99-20CBAC4999A6}" srcOrd="4" destOrd="0" presId="urn:microsoft.com/office/officeart/2018/2/layout/IconVerticalSolidList"/>
    <dgm:cxn modelId="{2EDD2BC7-1D89-46C5-95A2-03024DE81560}" type="presParOf" srcId="{6803EB04-038D-44DA-9C99-20CBAC4999A6}" destId="{B1115873-FA0B-43B0-9361-6302EEFD0A11}" srcOrd="0" destOrd="0" presId="urn:microsoft.com/office/officeart/2018/2/layout/IconVerticalSolidList"/>
    <dgm:cxn modelId="{05E5651B-4F8E-4762-8E09-E1176A0D2475}" type="presParOf" srcId="{6803EB04-038D-44DA-9C99-20CBAC4999A6}" destId="{374E2A0E-78ED-4381-AEA5-7771B8BF81A5}" srcOrd="1" destOrd="0" presId="urn:microsoft.com/office/officeart/2018/2/layout/IconVerticalSolidList"/>
    <dgm:cxn modelId="{BB6D1FA6-F482-48FD-A610-E5505B2A7AF9}" type="presParOf" srcId="{6803EB04-038D-44DA-9C99-20CBAC4999A6}" destId="{8EA0854F-0A78-44A7-9BCF-18015BFB29A0}" srcOrd="2" destOrd="0" presId="urn:microsoft.com/office/officeart/2018/2/layout/IconVerticalSolidList"/>
    <dgm:cxn modelId="{0D068E70-B5D4-441D-9BA6-8B4A6FBA5F9B}" type="presParOf" srcId="{6803EB04-038D-44DA-9C99-20CBAC4999A6}" destId="{9D17ADB3-4314-4822-813E-305F5A2C5186}" srcOrd="3" destOrd="0" presId="urn:microsoft.com/office/officeart/2018/2/layout/IconVerticalSolidList"/>
    <dgm:cxn modelId="{4B37B3CD-0BF3-478A-86EE-BC34A5074405}" type="presParOf" srcId="{D9424DB4-CCD0-41B6-BE11-EAB80B4343E1}" destId="{9178F7AF-9578-4715-935B-912536A49E84}" srcOrd="5" destOrd="0" presId="urn:microsoft.com/office/officeart/2018/2/layout/IconVerticalSolidList"/>
    <dgm:cxn modelId="{5AFCE48E-6493-4C5A-9C7A-7CB419B1E131}" type="presParOf" srcId="{D9424DB4-CCD0-41B6-BE11-EAB80B4343E1}" destId="{5CC61A2B-A4BE-473A-82F3-32505F89DE97}" srcOrd="6" destOrd="0" presId="urn:microsoft.com/office/officeart/2018/2/layout/IconVerticalSolidList"/>
    <dgm:cxn modelId="{E40EAB85-F134-45B5-8D11-2067863D942A}" type="presParOf" srcId="{5CC61A2B-A4BE-473A-82F3-32505F89DE97}" destId="{F3A5AA6B-D590-4569-91DF-6ECC26ECF9A3}" srcOrd="0" destOrd="0" presId="urn:microsoft.com/office/officeart/2018/2/layout/IconVerticalSolidList"/>
    <dgm:cxn modelId="{07105777-DE29-47A0-9DEA-A73D320A26AB}" type="presParOf" srcId="{5CC61A2B-A4BE-473A-82F3-32505F89DE97}" destId="{97D59D62-01AD-4B9D-ABC5-6B9B61778F81}" srcOrd="1" destOrd="0" presId="urn:microsoft.com/office/officeart/2018/2/layout/IconVerticalSolidList"/>
    <dgm:cxn modelId="{B949B5B4-0C29-4F71-AD73-1FBE39EB0761}" type="presParOf" srcId="{5CC61A2B-A4BE-473A-82F3-32505F89DE97}" destId="{12CE0CD0-3176-4582-B2FA-D39FB02D0577}" srcOrd="2" destOrd="0" presId="urn:microsoft.com/office/officeart/2018/2/layout/IconVerticalSolidList"/>
    <dgm:cxn modelId="{701FEFA1-F831-4FF8-A58C-D4FA9CBFCC84}" type="presParOf" srcId="{5CC61A2B-A4BE-473A-82F3-32505F89DE97}" destId="{B87C0E15-33B6-416B-82FC-0C0EAA88CC03}" srcOrd="3" destOrd="0" presId="urn:microsoft.com/office/officeart/2018/2/layout/IconVerticalSolidList"/>
    <dgm:cxn modelId="{281136DC-6F38-4A9E-B8F4-6A5AFCE1EC61}" type="presParOf" srcId="{D9424DB4-CCD0-41B6-BE11-EAB80B4343E1}" destId="{E516F6D4-313D-45DD-BDFC-F45090A58216}" srcOrd="7" destOrd="0" presId="urn:microsoft.com/office/officeart/2018/2/layout/IconVerticalSolidList"/>
    <dgm:cxn modelId="{9815C96F-B610-47E5-80CB-A8F21BF2DD5B}" type="presParOf" srcId="{D9424DB4-CCD0-41B6-BE11-EAB80B4343E1}" destId="{33512B00-E843-4919-88F3-1F867A776CBF}" srcOrd="8" destOrd="0" presId="urn:microsoft.com/office/officeart/2018/2/layout/IconVerticalSolidList"/>
    <dgm:cxn modelId="{7DED1055-156F-4983-BE68-62F0697E034D}" type="presParOf" srcId="{33512B00-E843-4919-88F3-1F867A776CBF}" destId="{4B68F125-A70A-4899-AB92-82C2B90CBB0C}" srcOrd="0" destOrd="0" presId="urn:microsoft.com/office/officeart/2018/2/layout/IconVerticalSolidList"/>
    <dgm:cxn modelId="{31AF007E-1152-4342-9559-5D8D614EA8A2}" type="presParOf" srcId="{33512B00-E843-4919-88F3-1F867A776CBF}" destId="{6BF3F3F4-8D49-4ACD-9306-68D2E764B0D5}" srcOrd="1" destOrd="0" presId="urn:microsoft.com/office/officeart/2018/2/layout/IconVerticalSolidList"/>
    <dgm:cxn modelId="{166BE8C3-65CA-47FF-913E-851C41BB2A2C}" type="presParOf" srcId="{33512B00-E843-4919-88F3-1F867A776CBF}" destId="{6E3F2662-7A92-4F07-ADDD-16EBE27ED3D4}" srcOrd="2" destOrd="0" presId="urn:microsoft.com/office/officeart/2018/2/layout/IconVerticalSolidList"/>
    <dgm:cxn modelId="{A37D4D47-29E0-46F4-82B6-65AAFA31E018}" type="presParOf" srcId="{33512B00-E843-4919-88F3-1F867A776CBF}" destId="{D1211316-D079-427F-89F1-3C76F07C6578}" srcOrd="3" destOrd="0" presId="urn:microsoft.com/office/officeart/2018/2/layout/IconVerticalSolidList"/>
    <dgm:cxn modelId="{93355048-A1B1-4303-BE71-0779905FEFD7}" type="presParOf" srcId="{D9424DB4-CCD0-41B6-BE11-EAB80B4343E1}" destId="{BB9880E9-BF96-424B-94F2-32A70A037E78}" srcOrd="9" destOrd="0" presId="urn:microsoft.com/office/officeart/2018/2/layout/IconVerticalSolidList"/>
    <dgm:cxn modelId="{74BB535D-4270-4EA4-BD81-750B8FC94E21}" type="presParOf" srcId="{D9424DB4-CCD0-41B6-BE11-EAB80B4343E1}" destId="{8EF37153-5AC2-4E9D-A226-2BD9C7FA9CF4}" srcOrd="10" destOrd="0" presId="urn:microsoft.com/office/officeart/2018/2/layout/IconVerticalSolidList"/>
    <dgm:cxn modelId="{6BAB3B85-5847-4596-812E-E310CBD72F17}" type="presParOf" srcId="{8EF37153-5AC2-4E9D-A226-2BD9C7FA9CF4}" destId="{A8F661F2-D35A-44E5-A76B-2BA53E9E39CA}" srcOrd="0" destOrd="0" presId="urn:microsoft.com/office/officeart/2018/2/layout/IconVerticalSolidList"/>
    <dgm:cxn modelId="{17697A02-0015-479D-AA29-C606D0DFF910}" type="presParOf" srcId="{8EF37153-5AC2-4E9D-A226-2BD9C7FA9CF4}" destId="{D9214056-10DB-4AAF-8BFA-5C69DF068E99}" srcOrd="1" destOrd="0" presId="urn:microsoft.com/office/officeart/2018/2/layout/IconVerticalSolidList"/>
    <dgm:cxn modelId="{0B698760-1E29-415A-81F0-BA548144FF43}" type="presParOf" srcId="{8EF37153-5AC2-4E9D-A226-2BD9C7FA9CF4}" destId="{E6831F15-DEEF-425D-8C6D-DDB73D182F56}" srcOrd="2" destOrd="0" presId="urn:microsoft.com/office/officeart/2018/2/layout/IconVerticalSolidList"/>
    <dgm:cxn modelId="{DEB408E9-CEBC-4B58-AD67-6A144B6F9786}" type="presParOf" srcId="{8EF37153-5AC2-4E9D-A226-2BD9C7FA9CF4}" destId="{AB884822-99F3-44EC-9198-C155794105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0617C-0362-42D7-8B9C-1E2251D0461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4CD754-0B04-4083-B724-2E1D81DA5FA7}">
      <dgm:prSet/>
      <dgm:spPr/>
      <dgm:t>
        <a:bodyPr/>
        <a:lstStyle/>
        <a:p>
          <a:r>
            <a:rPr lang="tr-TR" dirty="0">
              <a:latin typeface="Comic Sans MS" panose="030F0702030302020204" pitchFamily="66" charset="0"/>
            </a:rPr>
            <a:t>Öz ısısı büyük olan madde:</a:t>
          </a:r>
          <a:endParaRPr lang="en-US" dirty="0">
            <a:latin typeface="Comic Sans MS" panose="030F0702030302020204" pitchFamily="66" charset="0"/>
          </a:endParaRPr>
        </a:p>
      </dgm:t>
    </dgm:pt>
    <dgm:pt modelId="{58275149-9FEE-447E-B6E5-AF65A050B0A4}" type="parTrans" cxnId="{ED0BD07D-ADC9-4369-8EF3-557E6DC3D68D}">
      <dgm:prSet/>
      <dgm:spPr/>
      <dgm:t>
        <a:bodyPr/>
        <a:lstStyle/>
        <a:p>
          <a:endParaRPr lang="en-US"/>
        </a:p>
      </dgm:t>
    </dgm:pt>
    <dgm:pt modelId="{61EC64FC-B80B-47CD-877C-6538BD66C1F1}" type="sibTrans" cxnId="{ED0BD07D-ADC9-4369-8EF3-557E6DC3D68D}">
      <dgm:prSet/>
      <dgm:spPr/>
      <dgm:t>
        <a:bodyPr/>
        <a:lstStyle/>
        <a:p>
          <a:endParaRPr lang="en-US"/>
        </a:p>
      </dgm:t>
    </dgm:pt>
    <dgm:pt modelId="{A30C1E3D-0D42-4AC7-B356-048208120E02}">
      <dgm:prSet/>
      <dgm:spPr/>
      <dgm:t>
        <a:bodyPr/>
        <a:lstStyle/>
        <a:p>
          <a:r>
            <a:rPr lang="tr-TR" dirty="0">
              <a:latin typeface="Comic Sans MS" panose="030F0702030302020204" pitchFamily="66" charset="0"/>
            </a:rPr>
            <a:t>daha geç ısınır,</a:t>
          </a:r>
          <a:endParaRPr lang="en-US" dirty="0">
            <a:latin typeface="Comic Sans MS" panose="030F0702030302020204" pitchFamily="66" charset="0"/>
          </a:endParaRPr>
        </a:p>
      </dgm:t>
    </dgm:pt>
    <dgm:pt modelId="{74528D0F-D752-4F9C-94C6-7C562E496DA1}" type="parTrans" cxnId="{FAA04EE8-089A-4FC0-B17A-4D6F39CED362}">
      <dgm:prSet/>
      <dgm:spPr/>
      <dgm:t>
        <a:bodyPr/>
        <a:lstStyle/>
        <a:p>
          <a:endParaRPr lang="en-US"/>
        </a:p>
      </dgm:t>
    </dgm:pt>
    <dgm:pt modelId="{9F2A30A4-FAA4-4C96-9B75-EF4073FFDA54}" type="sibTrans" cxnId="{FAA04EE8-089A-4FC0-B17A-4D6F39CED362}">
      <dgm:prSet/>
      <dgm:spPr/>
      <dgm:t>
        <a:bodyPr/>
        <a:lstStyle/>
        <a:p>
          <a:endParaRPr lang="en-US"/>
        </a:p>
      </dgm:t>
    </dgm:pt>
    <dgm:pt modelId="{B23FCE0E-DCF0-430C-8E44-E8F3C44460DC}">
      <dgm:prSet/>
      <dgm:spPr/>
      <dgm:t>
        <a:bodyPr/>
        <a:lstStyle/>
        <a:p>
          <a:r>
            <a:rPr lang="tr-TR" dirty="0">
              <a:latin typeface="Comic Sans MS" panose="030F0702030302020204" pitchFamily="66" charset="0"/>
            </a:rPr>
            <a:t>daha geç soğur</a:t>
          </a:r>
          <a:endParaRPr lang="en-US" dirty="0">
            <a:latin typeface="Comic Sans MS" panose="030F0702030302020204" pitchFamily="66" charset="0"/>
          </a:endParaRPr>
        </a:p>
      </dgm:t>
    </dgm:pt>
    <dgm:pt modelId="{BB2034E5-88EC-4846-B344-AD6CE159C5E7}" type="parTrans" cxnId="{0384731D-262A-4400-BD26-11B3E5442024}">
      <dgm:prSet/>
      <dgm:spPr/>
      <dgm:t>
        <a:bodyPr/>
        <a:lstStyle/>
        <a:p>
          <a:endParaRPr lang="en-US"/>
        </a:p>
      </dgm:t>
    </dgm:pt>
    <dgm:pt modelId="{B0139474-B57B-4C58-A47E-3AE0D19AC18E}" type="sibTrans" cxnId="{0384731D-262A-4400-BD26-11B3E5442024}">
      <dgm:prSet/>
      <dgm:spPr/>
      <dgm:t>
        <a:bodyPr/>
        <a:lstStyle/>
        <a:p>
          <a:endParaRPr lang="en-US"/>
        </a:p>
      </dgm:t>
    </dgm:pt>
    <dgm:pt modelId="{BAACB12A-54EF-4026-9922-D6B8C222BF01}">
      <dgm:prSet/>
      <dgm:spPr/>
      <dgm:t>
        <a:bodyPr/>
        <a:lstStyle/>
        <a:p>
          <a:r>
            <a:rPr lang="tr-TR" dirty="0">
              <a:latin typeface="Comic Sans MS" panose="030F0702030302020204" pitchFamily="66" charset="0"/>
            </a:rPr>
            <a:t>çevreye daha çok ısı verir.</a:t>
          </a:r>
          <a:endParaRPr lang="en-US" dirty="0">
            <a:latin typeface="Comic Sans MS" panose="030F0702030302020204" pitchFamily="66" charset="0"/>
          </a:endParaRPr>
        </a:p>
      </dgm:t>
    </dgm:pt>
    <dgm:pt modelId="{AAEBC934-34D5-4DBE-9B81-7B008A439F6C}" type="parTrans" cxnId="{23450804-343D-4828-849D-4002C339B53D}">
      <dgm:prSet/>
      <dgm:spPr/>
      <dgm:t>
        <a:bodyPr/>
        <a:lstStyle/>
        <a:p>
          <a:endParaRPr lang="en-US"/>
        </a:p>
      </dgm:t>
    </dgm:pt>
    <dgm:pt modelId="{B47F5734-7658-497E-B841-C1BBB1A6D745}" type="sibTrans" cxnId="{23450804-343D-4828-849D-4002C339B53D}">
      <dgm:prSet/>
      <dgm:spPr/>
      <dgm:t>
        <a:bodyPr/>
        <a:lstStyle/>
        <a:p>
          <a:endParaRPr lang="en-US"/>
        </a:p>
      </dgm:t>
    </dgm:pt>
    <dgm:pt modelId="{B8321088-1201-4D22-A1A4-9447E2E25B5D}" type="pres">
      <dgm:prSet presAssocID="{4B00617C-0362-42D7-8B9C-1E2251D04612}" presName="outerComposite" presStyleCnt="0">
        <dgm:presLayoutVars>
          <dgm:chMax val="5"/>
          <dgm:dir/>
          <dgm:resizeHandles val="exact"/>
        </dgm:presLayoutVars>
      </dgm:prSet>
      <dgm:spPr/>
    </dgm:pt>
    <dgm:pt modelId="{9ECB43C2-FE75-4481-8201-96CC5C0D5E35}" type="pres">
      <dgm:prSet presAssocID="{4B00617C-0362-42D7-8B9C-1E2251D04612}" presName="dummyMaxCanvas" presStyleCnt="0">
        <dgm:presLayoutVars/>
      </dgm:prSet>
      <dgm:spPr/>
    </dgm:pt>
    <dgm:pt modelId="{10A2C360-192E-46A1-9A38-075BED739F75}" type="pres">
      <dgm:prSet presAssocID="{4B00617C-0362-42D7-8B9C-1E2251D04612}" presName="FourNodes_1" presStyleLbl="node1" presStyleIdx="0" presStyleCnt="4">
        <dgm:presLayoutVars>
          <dgm:bulletEnabled val="1"/>
        </dgm:presLayoutVars>
      </dgm:prSet>
      <dgm:spPr/>
    </dgm:pt>
    <dgm:pt modelId="{72ED9BAD-AE84-4501-AA5C-60C9DA3FFB5E}" type="pres">
      <dgm:prSet presAssocID="{4B00617C-0362-42D7-8B9C-1E2251D04612}" presName="FourNodes_2" presStyleLbl="node1" presStyleIdx="1" presStyleCnt="4">
        <dgm:presLayoutVars>
          <dgm:bulletEnabled val="1"/>
        </dgm:presLayoutVars>
      </dgm:prSet>
      <dgm:spPr/>
    </dgm:pt>
    <dgm:pt modelId="{F72D0447-0C5C-455D-96AE-FE3A2ADEE6DD}" type="pres">
      <dgm:prSet presAssocID="{4B00617C-0362-42D7-8B9C-1E2251D04612}" presName="FourNodes_3" presStyleLbl="node1" presStyleIdx="2" presStyleCnt="4">
        <dgm:presLayoutVars>
          <dgm:bulletEnabled val="1"/>
        </dgm:presLayoutVars>
      </dgm:prSet>
      <dgm:spPr/>
    </dgm:pt>
    <dgm:pt modelId="{0D1A4A58-9D36-4310-BDFE-ECDAD9592289}" type="pres">
      <dgm:prSet presAssocID="{4B00617C-0362-42D7-8B9C-1E2251D04612}" presName="FourNodes_4" presStyleLbl="node1" presStyleIdx="3" presStyleCnt="4">
        <dgm:presLayoutVars>
          <dgm:bulletEnabled val="1"/>
        </dgm:presLayoutVars>
      </dgm:prSet>
      <dgm:spPr/>
    </dgm:pt>
    <dgm:pt modelId="{307FB399-4959-4EA0-B2E3-5F37C4A6F97B}" type="pres">
      <dgm:prSet presAssocID="{4B00617C-0362-42D7-8B9C-1E2251D04612}" presName="FourConn_1-2" presStyleLbl="fgAccFollowNode1" presStyleIdx="0" presStyleCnt="3">
        <dgm:presLayoutVars>
          <dgm:bulletEnabled val="1"/>
        </dgm:presLayoutVars>
      </dgm:prSet>
      <dgm:spPr/>
    </dgm:pt>
    <dgm:pt modelId="{BBF037B8-1032-4B84-B40B-4FC1604AA532}" type="pres">
      <dgm:prSet presAssocID="{4B00617C-0362-42D7-8B9C-1E2251D04612}" presName="FourConn_2-3" presStyleLbl="fgAccFollowNode1" presStyleIdx="1" presStyleCnt="3">
        <dgm:presLayoutVars>
          <dgm:bulletEnabled val="1"/>
        </dgm:presLayoutVars>
      </dgm:prSet>
      <dgm:spPr/>
    </dgm:pt>
    <dgm:pt modelId="{D06DD991-6633-4AE0-8C14-BB5333228E3A}" type="pres">
      <dgm:prSet presAssocID="{4B00617C-0362-42D7-8B9C-1E2251D04612}" presName="FourConn_3-4" presStyleLbl="fgAccFollowNode1" presStyleIdx="2" presStyleCnt="3">
        <dgm:presLayoutVars>
          <dgm:bulletEnabled val="1"/>
        </dgm:presLayoutVars>
      </dgm:prSet>
      <dgm:spPr/>
    </dgm:pt>
    <dgm:pt modelId="{78F91178-7C9A-448E-BB87-A913758CB256}" type="pres">
      <dgm:prSet presAssocID="{4B00617C-0362-42D7-8B9C-1E2251D04612}" presName="FourNodes_1_text" presStyleLbl="node1" presStyleIdx="3" presStyleCnt="4">
        <dgm:presLayoutVars>
          <dgm:bulletEnabled val="1"/>
        </dgm:presLayoutVars>
      </dgm:prSet>
      <dgm:spPr/>
    </dgm:pt>
    <dgm:pt modelId="{769F2CDE-2CD8-46F0-9864-CEA4644E7B57}" type="pres">
      <dgm:prSet presAssocID="{4B00617C-0362-42D7-8B9C-1E2251D04612}" presName="FourNodes_2_text" presStyleLbl="node1" presStyleIdx="3" presStyleCnt="4">
        <dgm:presLayoutVars>
          <dgm:bulletEnabled val="1"/>
        </dgm:presLayoutVars>
      </dgm:prSet>
      <dgm:spPr/>
    </dgm:pt>
    <dgm:pt modelId="{7B5435FE-B943-4846-A8E3-35917F5C5FD9}" type="pres">
      <dgm:prSet presAssocID="{4B00617C-0362-42D7-8B9C-1E2251D04612}" presName="FourNodes_3_text" presStyleLbl="node1" presStyleIdx="3" presStyleCnt="4">
        <dgm:presLayoutVars>
          <dgm:bulletEnabled val="1"/>
        </dgm:presLayoutVars>
      </dgm:prSet>
      <dgm:spPr/>
    </dgm:pt>
    <dgm:pt modelId="{45706CB0-220D-4375-A6B5-A31AE9FDF856}" type="pres">
      <dgm:prSet presAssocID="{4B00617C-0362-42D7-8B9C-1E2251D0461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3450804-343D-4828-849D-4002C339B53D}" srcId="{4B00617C-0362-42D7-8B9C-1E2251D04612}" destId="{BAACB12A-54EF-4026-9922-D6B8C222BF01}" srcOrd="3" destOrd="0" parTransId="{AAEBC934-34D5-4DBE-9B81-7B008A439F6C}" sibTransId="{B47F5734-7658-497E-B841-C1BBB1A6D745}"/>
    <dgm:cxn modelId="{5591041D-742B-4ECF-AAAB-25DFEF881639}" type="presOf" srcId="{A30C1E3D-0D42-4AC7-B356-048208120E02}" destId="{769F2CDE-2CD8-46F0-9864-CEA4644E7B57}" srcOrd="1" destOrd="0" presId="urn:microsoft.com/office/officeart/2005/8/layout/vProcess5"/>
    <dgm:cxn modelId="{0384731D-262A-4400-BD26-11B3E5442024}" srcId="{4B00617C-0362-42D7-8B9C-1E2251D04612}" destId="{B23FCE0E-DCF0-430C-8E44-E8F3C44460DC}" srcOrd="2" destOrd="0" parTransId="{BB2034E5-88EC-4846-B344-AD6CE159C5E7}" sibTransId="{B0139474-B57B-4C58-A47E-3AE0D19AC18E}"/>
    <dgm:cxn modelId="{B622C531-D5F7-46CA-8BBA-74D47C2908B4}" type="presOf" srcId="{894CD754-0B04-4083-B724-2E1D81DA5FA7}" destId="{10A2C360-192E-46A1-9A38-075BED739F75}" srcOrd="0" destOrd="0" presId="urn:microsoft.com/office/officeart/2005/8/layout/vProcess5"/>
    <dgm:cxn modelId="{7551F43D-6096-4FDE-9BDF-77DF77EE4D20}" type="presOf" srcId="{4B00617C-0362-42D7-8B9C-1E2251D04612}" destId="{B8321088-1201-4D22-A1A4-9447E2E25B5D}" srcOrd="0" destOrd="0" presId="urn:microsoft.com/office/officeart/2005/8/layout/vProcess5"/>
    <dgm:cxn modelId="{9E5B756B-594A-419F-BD0E-625558690907}" type="presOf" srcId="{BAACB12A-54EF-4026-9922-D6B8C222BF01}" destId="{0D1A4A58-9D36-4310-BDFE-ECDAD9592289}" srcOrd="0" destOrd="0" presId="urn:microsoft.com/office/officeart/2005/8/layout/vProcess5"/>
    <dgm:cxn modelId="{ED0BD07D-ADC9-4369-8EF3-557E6DC3D68D}" srcId="{4B00617C-0362-42D7-8B9C-1E2251D04612}" destId="{894CD754-0B04-4083-B724-2E1D81DA5FA7}" srcOrd="0" destOrd="0" parTransId="{58275149-9FEE-447E-B6E5-AF65A050B0A4}" sibTransId="{61EC64FC-B80B-47CD-877C-6538BD66C1F1}"/>
    <dgm:cxn modelId="{A7EB6D89-B301-4DC3-B067-91A442C9E1BE}" type="presOf" srcId="{B23FCE0E-DCF0-430C-8E44-E8F3C44460DC}" destId="{F72D0447-0C5C-455D-96AE-FE3A2ADEE6DD}" srcOrd="0" destOrd="0" presId="urn:microsoft.com/office/officeart/2005/8/layout/vProcess5"/>
    <dgm:cxn modelId="{A0EE31A7-788A-4A25-BA6D-0115BECA1D02}" type="presOf" srcId="{B0139474-B57B-4C58-A47E-3AE0D19AC18E}" destId="{D06DD991-6633-4AE0-8C14-BB5333228E3A}" srcOrd="0" destOrd="0" presId="urn:microsoft.com/office/officeart/2005/8/layout/vProcess5"/>
    <dgm:cxn modelId="{E2C89FA8-B89B-453F-907A-E06686BB9788}" type="presOf" srcId="{A30C1E3D-0D42-4AC7-B356-048208120E02}" destId="{72ED9BAD-AE84-4501-AA5C-60C9DA3FFB5E}" srcOrd="0" destOrd="0" presId="urn:microsoft.com/office/officeart/2005/8/layout/vProcess5"/>
    <dgm:cxn modelId="{9F8963A9-C8E2-4D50-9128-323F67E8F8DA}" type="presOf" srcId="{61EC64FC-B80B-47CD-877C-6538BD66C1F1}" destId="{307FB399-4959-4EA0-B2E3-5F37C4A6F97B}" srcOrd="0" destOrd="0" presId="urn:microsoft.com/office/officeart/2005/8/layout/vProcess5"/>
    <dgm:cxn modelId="{05F767BE-36A3-404D-BA27-44C410080AAF}" type="presOf" srcId="{B23FCE0E-DCF0-430C-8E44-E8F3C44460DC}" destId="{7B5435FE-B943-4846-A8E3-35917F5C5FD9}" srcOrd="1" destOrd="0" presId="urn:microsoft.com/office/officeart/2005/8/layout/vProcess5"/>
    <dgm:cxn modelId="{59B9ACD9-E553-4D6B-A134-D0F1B82A2E5E}" type="presOf" srcId="{9F2A30A4-FAA4-4C96-9B75-EF4073FFDA54}" destId="{BBF037B8-1032-4B84-B40B-4FC1604AA532}" srcOrd="0" destOrd="0" presId="urn:microsoft.com/office/officeart/2005/8/layout/vProcess5"/>
    <dgm:cxn modelId="{BDFA85E3-DB42-46DA-8C44-9171EDB79523}" type="presOf" srcId="{BAACB12A-54EF-4026-9922-D6B8C222BF01}" destId="{45706CB0-220D-4375-A6B5-A31AE9FDF856}" srcOrd="1" destOrd="0" presId="urn:microsoft.com/office/officeart/2005/8/layout/vProcess5"/>
    <dgm:cxn modelId="{FAA04EE8-089A-4FC0-B17A-4D6F39CED362}" srcId="{4B00617C-0362-42D7-8B9C-1E2251D04612}" destId="{A30C1E3D-0D42-4AC7-B356-048208120E02}" srcOrd="1" destOrd="0" parTransId="{74528D0F-D752-4F9C-94C6-7C562E496DA1}" sibTransId="{9F2A30A4-FAA4-4C96-9B75-EF4073FFDA54}"/>
    <dgm:cxn modelId="{398BFFE8-6F90-4582-A9E2-D5B775147E90}" type="presOf" srcId="{894CD754-0B04-4083-B724-2E1D81DA5FA7}" destId="{78F91178-7C9A-448E-BB87-A913758CB256}" srcOrd="1" destOrd="0" presId="urn:microsoft.com/office/officeart/2005/8/layout/vProcess5"/>
    <dgm:cxn modelId="{F0E31759-A21C-4D47-9073-637FFE48BB50}" type="presParOf" srcId="{B8321088-1201-4D22-A1A4-9447E2E25B5D}" destId="{9ECB43C2-FE75-4481-8201-96CC5C0D5E35}" srcOrd="0" destOrd="0" presId="urn:microsoft.com/office/officeart/2005/8/layout/vProcess5"/>
    <dgm:cxn modelId="{87AF3D3D-624A-4DE1-BBBD-4B84AA33D4C2}" type="presParOf" srcId="{B8321088-1201-4D22-A1A4-9447E2E25B5D}" destId="{10A2C360-192E-46A1-9A38-075BED739F75}" srcOrd="1" destOrd="0" presId="urn:microsoft.com/office/officeart/2005/8/layout/vProcess5"/>
    <dgm:cxn modelId="{90280460-81FE-4492-ADB0-56CFB66EB213}" type="presParOf" srcId="{B8321088-1201-4D22-A1A4-9447E2E25B5D}" destId="{72ED9BAD-AE84-4501-AA5C-60C9DA3FFB5E}" srcOrd="2" destOrd="0" presId="urn:microsoft.com/office/officeart/2005/8/layout/vProcess5"/>
    <dgm:cxn modelId="{00E60E51-3051-4A6F-9999-753D99C07BB8}" type="presParOf" srcId="{B8321088-1201-4D22-A1A4-9447E2E25B5D}" destId="{F72D0447-0C5C-455D-96AE-FE3A2ADEE6DD}" srcOrd="3" destOrd="0" presId="urn:microsoft.com/office/officeart/2005/8/layout/vProcess5"/>
    <dgm:cxn modelId="{D36AF78B-E1E8-4FA9-BF12-2A0E63B78A94}" type="presParOf" srcId="{B8321088-1201-4D22-A1A4-9447E2E25B5D}" destId="{0D1A4A58-9D36-4310-BDFE-ECDAD9592289}" srcOrd="4" destOrd="0" presId="urn:microsoft.com/office/officeart/2005/8/layout/vProcess5"/>
    <dgm:cxn modelId="{C19F546D-9F3D-433D-B9AB-5A0D610284B3}" type="presParOf" srcId="{B8321088-1201-4D22-A1A4-9447E2E25B5D}" destId="{307FB399-4959-4EA0-B2E3-5F37C4A6F97B}" srcOrd="5" destOrd="0" presId="urn:microsoft.com/office/officeart/2005/8/layout/vProcess5"/>
    <dgm:cxn modelId="{A463FD93-CC8E-4D6A-8DAF-48153385ED46}" type="presParOf" srcId="{B8321088-1201-4D22-A1A4-9447E2E25B5D}" destId="{BBF037B8-1032-4B84-B40B-4FC1604AA532}" srcOrd="6" destOrd="0" presId="urn:microsoft.com/office/officeart/2005/8/layout/vProcess5"/>
    <dgm:cxn modelId="{0D88B504-F9D7-4BFC-AEDE-D331C30CEED8}" type="presParOf" srcId="{B8321088-1201-4D22-A1A4-9447E2E25B5D}" destId="{D06DD991-6633-4AE0-8C14-BB5333228E3A}" srcOrd="7" destOrd="0" presId="urn:microsoft.com/office/officeart/2005/8/layout/vProcess5"/>
    <dgm:cxn modelId="{1ABDCEA3-0F27-40D7-BD7D-9523AB3BD2A9}" type="presParOf" srcId="{B8321088-1201-4D22-A1A4-9447E2E25B5D}" destId="{78F91178-7C9A-448E-BB87-A913758CB256}" srcOrd="8" destOrd="0" presId="urn:microsoft.com/office/officeart/2005/8/layout/vProcess5"/>
    <dgm:cxn modelId="{3415042F-931C-401F-8D96-734E0A64ED73}" type="presParOf" srcId="{B8321088-1201-4D22-A1A4-9447E2E25B5D}" destId="{769F2CDE-2CD8-46F0-9864-CEA4644E7B57}" srcOrd="9" destOrd="0" presId="urn:microsoft.com/office/officeart/2005/8/layout/vProcess5"/>
    <dgm:cxn modelId="{96EC73E0-ADA7-4438-91C8-510ECF60992E}" type="presParOf" srcId="{B8321088-1201-4D22-A1A4-9447E2E25B5D}" destId="{7B5435FE-B943-4846-A8E3-35917F5C5FD9}" srcOrd="10" destOrd="0" presId="urn:microsoft.com/office/officeart/2005/8/layout/vProcess5"/>
    <dgm:cxn modelId="{F27422CC-3E19-4306-AF32-C6F60B38BE26}" type="presParOf" srcId="{B8321088-1201-4D22-A1A4-9447E2E25B5D}" destId="{45706CB0-220D-4375-A6B5-A31AE9FDF8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F6E76-B79A-4DFB-9D9A-950DDC69D2CF}">
      <dsp:nvSpPr>
        <dsp:cNvPr id="0" name=""/>
        <dsp:cNvSpPr/>
      </dsp:nvSpPr>
      <dsp:spPr>
        <a:xfrm>
          <a:off x="0" y="1047"/>
          <a:ext cx="9256541" cy="446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3123B-2F18-4A7B-BBEB-6C5225290107}">
      <dsp:nvSpPr>
        <dsp:cNvPr id="0" name=""/>
        <dsp:cNvSpPr/>
      </dsp:nvSpPr>
      <dsp:spPr>
        <a:xfrm>
          <a:off x="135060" y="101506"/>
          <a:ext cx="245564" cy="245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59584-48E6-4D43-883B-C77ACC252310}">
      <dsp:nvSpPr>
        <dsp:cNvPr id="0" name=""/>
        <dsp:cNvSpPr/>
      </dsp:nvSpPr>
      <dsp:spPr>
        <a:xfrm>
          <a:off x="515686" y="1047"/>
          <a:ext cx="8740854" cy="44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53" tIns="47253" rIns="47253" bIns="4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latin typeface="Comic Sans MS" panose="030F0702030302020204" pitchFamily="66" charset="0"/>
            </a:rPr>
            <a:t>ISI (Q)</a:t>
          </a:r>
          <a:endParaRPr lang="en-US" sz="1900" kern="1200" dirty="0">
            <a:latin typeface="Comic Sans MS" panose="030F0702030302020204" pitchFamily="66" charset="0"/>
          </a:endParaRPr>
        </a:p>
      </dsp:txBody>
      <dsp:txXfrm>
        <a:off x="515686" y="1047"/>
        <a:ext cx="8740854" cy="446481"/>
      </dsp:txXfrm>
    </dsp:sp>
    <dsp:sp modelId="{14E39867-B5E5-4830-B622-3F94E071BD59}">
      <dsp:nvSpPr>
        <dsp:cNvPr id="0" name=""/>
        <dsp:cNvSpPr/>
      </dsp:nvSpPr>
      <dsp:spPr>
        <a:xfrm>
          <a:off x="0" y="559149"/>
          <a:ext cx="9256541" cy="446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AB1CE-809F-4466-8EB4-1CF5600B4FB1}">
      <dsp:nvSpPr>
        <dsp:cNvPr id="0" name=""/>
        <dsp:cNvSpPr/>
      </dsp:nvSpPr>
      <dsp:spPr>
        <a:xfrm>
          <a:off x="135060" y="659607"/>
          <a:ext cx="245564" cy="245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DBDF7-D74E-496C-8F60-C0B2802EC14F}">
      <dsp:nvSpPr>
        <dsp:cNvPr id="0" name=""/>
        <dsp:cNvSpPr/>
      </dsp:nvSpPr>
      <dsp:spPr>
        <a:xfrm>
          <a:off x="515686" y="559149"/>
          <a:ext cx="8740854" cy="44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53" tIns="47253" rIns="47253" bIns="4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Sıcaklıkları farklı maddeler alınıp verilen bir enerji çeşididir.</a:t>
          </a:r>
          <a:endParaRPr lang="en-US" sz="1900" kern="1200" dirty="0"/>
        </a:p>
      </dsp:txBody>
      <dsp:txXfrm>
        <a:off x="515686" y="559149"/>
        <a:ext cx="8740854" cy="446481"/>
      </dsp:txXfrm>
    </dsp:sp>
    <dsp:sp modelId="{B1115873-FA0B-43B0-9361-6302EEFD0A11}">
      <dsp:nvSpPr>
        <dsp:cNvPr id="0" name=""/>
        <dsp:cNvSpPr/>
      </dsp:nvSpPr>
      <dsp:spPr>
        <a:xfrm>
          <a:off x="0" y="1117251"/>
          <a:ext cx="9256541" cy="446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E2A0E-78ED-4381-AEA5-7771B8BF81A5}">
      <dsp:nvSpPr>
        <dsp:cNvPr id="0" name=""/>
        <dsp:cNvSpPr/>
      </dsp:nvSpPr>
      <dsp:spPr>
        <a:xfrm>
          <a:off x="135060" y="1217709"/>
          <a:ext cx="245564" cy="245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DB3-4314-4822-813E-305F5A2C5186}">
      <dsp:nvSpPr>
        <dsp:cNvPr id="0" name=""/>
        <dsp:cNvSpPr/>
      </dsp:nvSpPr>
      <dsp:spPr>
        <a:xfrm>
          <a:off x="515686" y="1117251"/>
          <a:ext cx="8740854" cy="44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53" tIns="47253" rIns="47253" bIns="4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Isı, maddenin taneciklerinin sahip olduğu toplam kinetik enerjidir</a:t>
          </a:r>
          <a:endParaRPr lang="en-US" sz="1900" kern="1200" dirty="0"/>
        </a:p>
      </dsp:txBody>
      <dsp:txXfrm>
        <a:off x="515686" y="1117251"/>
        <a:ext cx="8740854" cy="446481"/>
      </dsp:txXfrm>
    </dsp:sp>
    <dsp:sp modelId="{F3A5AA6B-D590-4569-91DF-6ECC26ECF9A3}">
      <dsp:nvSpPr>
        <dsp:cNvPr id="0" name=""/>
        <dsp:cNvSpPr/>
      </dsp:nvSpPr>
      <dsp:spPr>
        <a:xfrm>
          <a:off x="0" y="1675353"/>
          <a:ext cx="9256541" cy="446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9D62-01AD-4B9D-ABC5-6B9B61778F81}">
      <dsp:nvSpPr>
        <dsp:cNvPr id="0" name=""/>
        <dsp:cNvSpPr/>
      </dsp:nvSpPr>
      <dsp:spPr>
        <a:xfrm>
          <a:off x="135060" y="1775811"/>
          <a:ext cx="245564" cy="2455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C0E15-33B6-416B-82FC-0C0EAA88CC03}">
      <dsp:nvSpPr>
        <dsp:cNvPr id="0" name=""/>
        <dsp:cNvSpPr/>
      </dsp:nvSpPr>
      <dsp:spPr>
        <a:xfrm>
          <a:off x="515686" y="1675353"/>
          <a:ext cx="8740854" cy="44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53" tIns="47253" rIns="47253" bIns="4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Isı doğrudan ölçülemez. Kalo­rimetre kabı ile ölçülür</a:t>
          </a:r>
          <a:endParaRPr lang="en-US" sz="1900" kern="1200"/>
        </a:p>
      </dsp:txBody>
      <dsp:txXfrm>
        <a:off x="515686" y="1675353"/>
        <a:ext cx="8740854" cy="446481"/>
      </dsp:txXfrm>
    </dsp:sp>
    <dsp:sp modelId="{4B68F125-A70A-4899-AB92-82C2B90CBB0C}">
      <dsp:nvSpPr>
        <dsp:cNvPr id="0" name=""/>
        <dsp:cNvSpPr/>
      </dsp:nvSpPr>
      <dsp:spPr>
        <a:xfrm>
          <a:off x="0" y="2233454"/>
          <a:ext cx="9256541" cy="446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3F3F4-8D49-4ACD-9306-68D2E764B0D5}">
      <dsp:nvSpPr>
        <dsp:cNvPr id="0" name=""/>
        <dsp:cNvSpPr/>
      </dsp:nvSpPr>
      <dsp:spPr>
        <a:xfrm>
          <a:off x="135060" y="2333913"/>
          <a:ext cx="245564" cy="2455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11316-D079-427F-89F1-3C76F07C6578}">
      <dsp:nvSpPr>
        <dsp:cNvPr id="0" name=""/>
        <dsp:cNvSpPr/>
      </dsp:nvSpPr>
      <dsp:spPr>
        <a:xfrm>
          <a:off x="515686" y="2233454"/>
          <a:ext cx="8740854" cy="44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53" tIns="47253" rIns="47253" bIns="4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Isının birimi kalori (cal) yada joule (j) dir.</a:t>
          </a:r>
          <a:endParaRPr lang="en-US" sz="1900" kern="1200"/>
        </a:p>
      </dsp:txBody>
      <dsp:txXfrm>
        <a:off x="515686" y="2233454"/>
        <a:ext cx="8740854" cy="446481"/>
      </dsp:txXfrm>
    </dsp:sp>
    <dsp:sp modelId="{A8F661F2-D35A-44E5-A76B-2BA53E9E39CA}">
      <dsp:nvSpPr>
        <dsp:cNvPr id="0" name=""/>
        <dsp:cNvSpPr/>
      </dsp:nvSpPr>
      <dsp:spPr>
        <a:xfrm>
          <a:off x="0" y="2791556"/>
          <a:ext cx="9256541" cy="446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14056-10DB-4AAF-8BFA-5C69DF068E99}">
      <dsp:nvSpPr>
        <dsp:cNvPr id="0" name=""/>
        <dsp:cNvSpPr/>
      </dsp:nvSpPr>
      <dsp:spPr>
        <a:xfrm>
          <a:off x="135060" y="2892015"/>
          <a:ext cx="245564" cy="2455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84822-99F3-44EC-9198-C1557941052C}">
      <dsp:nvSpPr>
        <dsp:cNvPr id="0" name=""/>
        <dsp:cNvSpPr/>
      </dsp:nvSpPr>
      <dsp:spPr>
        <a:xfrm>
          <a:off x="515686" y="2791556"/>
          <a:ext cx="8740854" cy="44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53" tIns="47253" rIns="47253" bIns="4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Madde miktarına bağlıdır.</a:t>
          </a:r>
          <a:endParaRPr lang="en-US" sz="1900" kern="1200"/>
        </a:p>
      </dsp:txBody>
      <dsp:txXfrm>
        <a:off x="515686" y="2791556"/>
        <a:ext cx="8740854" cy="446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2C360-192E-46A1-9A38-075BED739F75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latin typeface="Comic Sans MS" panose="030F0702030302020204" pitchFamily="66" charset="0"/>
            </a:rPr>
            <a:t>Öz ısısı büyük olan madde:</a:t>
          </a:r>
          <a:endParaRPr lang="en-US" sz="3600" kern="1200" dirty="0">
            <a:latin typeface="Comic Sans MS" panose="030F0702030302020204" pitchFamily="66" charset="0"/>
          </a:endParaRPr>
        </a:p>
      </dsp:txBody>
      <dsp:txXfrm>
        <a:off x="27017" y="27017"/>
        <a:ext cx="7668958" cy="868383"/>
      </dsp:txXfrm>
    </dsp:sp>
    <dsp:sp modelId="{72ED9BAD-AE84-4501-AA5C-60C9DA3FFB5E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latin typeface="Comic Sans MS" panose="030F0702030302020204" pitchFamily="66" charset="0"/>
            </a:rPr>
            <a:t>daha geç ısınır,</a:t>
          </a:r>
          <a:endParaRPr lang="en-US" sz="3600" kern="1200" dirty="0">
            <a:latin typeface="Comic Sans MS" panose="030F0702030302020204" pitchFamily="66" charset="0"/>
          </a:endParaRPr>
        </a:p>
      </dsp:txBody>
      <dsp:txXfrm>
        <a:off x="759181" y="1117146"/>
        <a:ext cx="7356493" cy="868383"/>
      </dsp:txXfrm>
    </dsp:sp>
    <dsp:sp modelId="{F72D0447-0C5C-455D-96AE-FE3A2ADEE6DD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latin typeface="Comic Sans MS" panose="030F0702030302020204" pitchFamily="66" charset="0"/>
            </a:rPr>
            <a:t>daha geç soğur</a:t>
          </a:r>
          <a:endParaRPr lang="en-US" sz="3600" kern="1200" dirty="0">
            <a:latin typeface="Comic Sans MS" panose="030F0702030302020204" pitchFamily="66" charset="0"/>
          </a:endParaRPr>
        </a:p>
      </dsp:txBody>
      <dsp:txXfrm>
        <a:off x="1480418" y="2207275"/>
        <a:ext cx="7367421" cy="868383"/>
      </dsp:txXfrm>
    </dsp:sp>
    <dsp:sp modelId="{0D1A4A58-9D36-4310-BDFE-ECDAD9592289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latin typeface="Comic Sans MS" panose="030F0702030302020204" pitchFamily="66" charset="0"/>
            </a:rPr>
            <a:t>çevreye daha çok ısı verir.</a:t>
          </a:r>
          <a:endParaRPr lang="en-US" sz="3600" kern="1200" dirty="0">
            <a:latin typeface="Comic Sans MS" panose="030F0702030302020204" pitchFamily="66" charset="0"/>
          </a:endParaRPr>
        </a:p>
      </dsp:txBody>
      <dsp:txXfrm>
        <a:off x="2212582" y="3297404"/>
        <a:ext cx="7356493" cy="868383"/>
      </dsp:txXfrm>
    </dsp:sp>
    <dsp:sp modelId="{307FB399-4959-4EA0-B2E3-5F37C4A6F97B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BBF037B8-1032-4B84-B40B-4FC1604AA532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D06DD991-6633-4AE0-8C14-BB5333228E3A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2BE49F-55E6-42E0-9F82-C6DCD016A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FDC6B9D-AF4B-4D24-9A1B-E6C090DB9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95D3F9-DFB0-4523-B57F-4DB44FC1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B0453-721A-46EB-979F-AC44081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3E21A-ADF3-43CE-8DEE-87D7B815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4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6C075-5405-468A-955B-A2316F6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48A148-C1AF-45D5-BDBC-D52C33C08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6ADB60-BE0C-4DF0-A6B5-85055F5E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A63DC3-3688-4BE7-91AD-7D2796E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04AC12-72DE-4D52-8736-11B09515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2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7F60B1-7A7B-4941-A557-613F73AB0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69A3D4-AC46-4B6D-8A59-08F75F0BB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4BC52-1BAA-4827-A668-D27379F2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0C7FCE-9065-462F-97E4-23AE55A8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CD2D9D-F1EA-4403-8DA5-7CA8CEA6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2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E5031E-3F6F-4B54-A00C-6C232AFF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BE55EC-1591-4D5D-A21C-B419863F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778459-506D-4C8A-BF6E-EFF3300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713332-A3CC-41B9-9403-D0B9B953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3955A7-04A9-40AA-B5D6-317D25D4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74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8EA495-5814-4DD3-B675-D41C8D9D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94AB85-B4BA-49A9-A0BA-EB2BCECD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B7C30A-1339-4983-B12A-04031801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FAB892-36D5-4736-A2DE-8D742E1E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A596F4-98A2-426E-A829-72BB825E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2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95CBCD-4A22-4C8E-ACBB-0F31AFF8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FEE3D-B7E1-412C-8892-D989B2E94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C59C32-CC75-46EA-9088-C213DE09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652305-4C8A-44B2-AEB2-2D92EDB5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6F19B9-E4E2-46A7-B14E-6B2D8DBC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711077-BE0D-4BAA-8D06-B4E51D40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63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29F65-DD81-48FA-BC09-599A9B25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D9B3A0-C70C-46E2-805E-2AA3FE44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1D188D-7172-4084-B420-3D2DE07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C95403-20FA-43A9-B0D0-6CAA79820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E2FECF-5072-42C2-892B-3F77EAF91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01B705-5DA0-4564-9DE1-50CA974F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A2A7B73-4CA4-42B4-855B-A13D4818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31918D0-0C15-41D7-9114-2ADE249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5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27A1AA-AD0A-46F4-BE00-B0ED51C9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72AAA7A-AFE6-401F-828E-CF5F02FC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3C5F5D-7E0A-4C81-9CC7-8E3A75AD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037C3CC-ED9E-446C-B153-68EFCBBC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9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EF64404-5B68-4D7B-ADD9-345EE9C5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05C7E3-9974-4BF7-B6F9-30852CD7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6BBFA4-70AB-4518-A5F2-FCB1AA5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3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C5B2C1-4600-441D-99B7-864094E1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6E33F7-A6D8-4B93-A624-DC53C045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91233-FAE6-4D95-9D70-1E144949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38A67-69A7-464B-B252-9E78C0CA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542C66-B7D2-4B43-97CB-FD3CB143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B6B23F-C974-49FA-9088-B206E520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0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F57CFE-B7EF-4055-9F2B-BAE38F2D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7F13EAD-C47C-40D9-964E-C040A1229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8C1A70-BFA8-4A84-AFFA-069362CA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1C0FDD-25A6-451E-BEAC-9824F728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7808C4-3EB6-4025-AB0C-03C34C8E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CB60A2-4B07-48A5-96BD-F85E5A7D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5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4B6203E-0173-40B7-A942-AC47CC7F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016F3A-5FF2-4B71-A439-BD922B87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900EC4-1713-4EEE-8C3C-7C8E91DB3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4999-A4BF-4FF1-BC3F-A9378E2AFC80}" type="datetimeFigureOut">
              <a:rPr lang="tr-TR" smtClean="0"/>
              <a:t>10.02.2022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00D90F-B11D-4AA8-A90A-F322D96EF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FA8C79-444A-4420-8435-9F7770EB4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3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bbJeIj7d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HbbJeIj7dc?feature=oembed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8FmX7cL9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s8FmX7cL9s?feature=oembed" TargetMode="Externa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javalab.org/en/specific_heat_en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ptw7h__ow&amp;t=8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6ptw7h__ow?start=8&amp;feature=oembed" TargetMode="Externa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3CF3531-95DC-4B09-8D4A-D408D0BD0525}"/>
              </a:ext>
            </a:extLst>
          </p:cNvPr>
          <p:cNvSpPr txBox="1"/>
          <p:nvPr/>
        </p:nvSpPr>
        <p:spPr>
          <a:xfrm>
            <a:off x="1470992" y="504525"/>
            <a:ext cx="9978886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MADDENİN ISI İLE ETKİLEŞİMİ</a:t>
            </a:r>
          </a:p>
        </p:txBody>
      </p:sp>
      <p:sp>
        <p:nvSpPr>
          <p:cNvPr id="2054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- Maddenin Isı ile Etkileşimi - Çalışkanım Eğitim">
            <a:extLst>
              <a:ext uri="{FF2B5EF4-FFF2-40B4-BE49-F238E27FC236}">
                <a16:creationId xmlns:a16="http://schemas.microsoft.com/office/drawing/2014/main" id="{768B7817-13D8-4394-B436-589090D0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2989285"/>
            <a:ext cx="4974336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aşlangıç sıcaklıkları aynı olan 200 g su ile 200 g yağ özdeş ısıtıcılarla  10 dakika ısıtıldığında son sıc">
            <a:extLst>
              <a:ext uri="{FF2B5EF4-FFF2-40B4-BE49-F238E27FC236}">
                <a16:creationId xmlns:a16="http://schemas.microsoft.com/office/drawing/2014/main" id="{61C8E6E0-B128-4F17-BBE3-3FB72E5D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140810"/>
            <a:ext cx="4974336" cy="24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E059993-A933-460A-A6F8-B0FF291CCE2B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kütlelerdeki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sıvılar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özdeş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ısıtıcılarla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ısıtıldıklarında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ısıtıcı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sayısı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fazla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ya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da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ısıtıcı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gücü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fazla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kabın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sıcaklık değişimi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fazla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olur.</a:t>
            </a:r>
          </a:p>
        </p:txBody>
      </p:sp>
      <p:pic>
        <p:nvPicPr>
          <p:cNvPr id="3074" name="Picture 2" descr="3. ÜNİTE: Maddenin Değişimi ISI VE SICAKLIK - FEN VE TEKNOLOJİ DERSİ  5.6.7.8.SINIF">
            <a:extLst>
              <a:ext uri="{FF2B5EF4-FFF2-40B4-BE49-F238E27FC236}">
                <a16:creationId xmlns:a16="http://schemas.microsoft.com/office/drawing/2014/main" id="{73BFE8A2-9479-4494-A1F6-5F30BADD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29957"/>
            <a:ext cx="6903720" cy="47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84ED621-26B3-4997-987A-5D0EFFEBA5A3}"/>
              </a:ext>
            </a:extLst>
          </p:cNvPr>
          <p:cNvSpPr txBox="1"/>
          <p:nvPr/>
        </p:nvSpPr>
        <p:spPr>
          <a:xfrm>
            <a:off x="630935" y="1029957"/>
            <a:ext cx="3255095" cy="1313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  <a:latin typeface="Comic Sans MS" panose="030F0702030302020204" pitchFamily="66" charset="0"/>
              </a:rPr>
              <a:t>2. </a:t>
            </a:r>
            <a:r>
              <a:rPr lang="en-US" sz="2800" b="1" dirty="0" err="1">
                <a:effectLst/>
                <a:latin typeface="Comic Sans MS" panose="030F0702030302020204" pitchFamily="66" charset="0"/>
              </a:rPr>
              <a:t>Isıtıcı</a:t>
            </a:r>
            <a:r>
              <a:rPr lang="en-US" sz="28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effectLst/>
                <a:latin typeface="Comic Sans MS" panose="030F0702030302020204" pitchFamily="66" charset="0"/>
              </a:rPr>
              <a:t>Sayısı</a:t>
            </a:r>
            <a:r>
              <a:rPr lang="en-US" sz="2800" b="1" dirty="0">
                <a:effectLst/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effectLst/>
                <a:latin typeface="Comic Sans MS" panose="030F0702030302020204" pitchFamily="66" charset="0"/>
              </a:rPr>
              <a:t>/</a:t>
            </a:r>
            <a:r>
              <a:rPr lang="en-US" sz="28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effectLst/>
                <a:latin typeface="Comic Sans MS" panose="030F0702030302020204" pitchFamily="66" charset="0"/>
              </a:rPr>
              <a:t>Isıtıcı</a:t>
            </a:r>
            <a:r>
              <a:rPr lang="en-US" sz="28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effectLst/>
                <a:latin typeface="Comic Sans MS" panose="030F0702030302020204" pitchFamily="66" charset="0"/>
              </a:rPr>
              <a:t>Gücü</a:t>
            </a:r>
            <a:endParaRPr lang="en-US" sz="28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8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46AC6A4-FB7C-4E55-8135-A510600654C7}"/>
              </a:ext>
            </a:extLst>
          </p:cNvPr>
          <p:cNvSpPr txBox="1"/>
          <p:nvPr/>
        </p:nvSpPr>
        <p:spPr>
          <a:xfrm>
            <a:off x="649224" y="2438400"/>
            <a:ext cx="51023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  <a:latin typeface="Comic Sans MS" panose="030F0702030302020204" pitchFamily="66" charset="0"/>
              </a:rPr>
              <a:t>3. </a:t>
            </a:r>
            <a:r>
              <a:rPr lang="en-US" sz="2800" b="1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28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effectLst/>
                <a:latin typeface="Comic Sans MS" panose="030F0702030302020204" pitchFamily="66" charset="0"/>
              </a:rPr>
              <a:t>Miktarı</a:t>
            </a:r>
            <a:endParaRPr lang="en-US" sz="2800" b="1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Farklı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kütlelerdeki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özdeş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ısıtıcılarla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cins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sıvılar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ısıtıldığında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kütlesi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sıvının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sıcaklık değişimi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fazla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olur.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B346EBD-449E-4B3A-A6C5-EB9BB1CA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68" y="717278"/>
            <a:ext cx="4206240" cy="2277910"/>
          </a:xfrm>
          <a:prstGeom prst="rect">
            <a:avLst/>
          </a:prstGeom>
        </p:spPr>
      </p:pic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FBC5E4-7B74-4642-8F81-B6A632412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3941750"/>
            <a:ext cx="4206240" cy="1882292"/>
          </a:xfrm>
          <a:prstGeom prst="rect">
            <a:avLst/>
          </a:prstGeom>
          <a:effectLst/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705DC14-DD67-49F8-BD21-6F7498F1E9F0}"/>
              </a:ext>
            </a:extLst>
          </p:cNvPr>
          <p:cNvSpPr txBox="1"/>
          <p:nvPr/>
        </p:nvSpPr>
        <p:spPr>
          <a:xfrm>
            <a:off x="3737113" y="6189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https://www.youtube.com/watch?v=4HbbJeIj7dc</a:t>
            </a:r>
            <a:endParaRPr lang="tr-TR" b="1" dirty="0"/>
          </a:p>
        </p:txBody>
      </p:sp>
      <p:pic>
        <p:nvPicPr>
          <p:cNvPr id="4" name="Çevrimiçi Medya 3" title="Madde miktarı ve sıcaklik degisimi arasindaki iliski (8.sinif)">
            <a:hlinkClick r:id="" action="ppaction://media"/>
            <a:extLst>
              <a:ext uri="{FF2B5EF4-FFF2-40B4-BE49-F238E27FC236}">
                <a16:creationId xmlns:a16="http://schemas.microsoft.com/office/drawing/2014/main" id="{73107469-E81A-4970-AC24-4B75277E87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7009" y="654698"/>
            <a:ext cx="9429261" cy="532753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AAE4DC-B194-4856-AE2A-CFB5C2D5D22C}"/>
              </a:ext>
            </a:extLst>
          </p:cNvPr>
          <p:cNvSpPr txBox="1"/>
          <p:nvPr/>
        </p:nvSpPr>
        <p:spPr>
          <a:xfrm>
            <a:off x="2837137" y="285366"/>
            <a:ext cx="7194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Madde miktarı ve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sıcaklik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degisimi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arasindaki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iliski</a:t>
            </a:r>
            <a:r>
              <a:rPr lang="tr-TR" b="0" i="0" dirty="0">
                <a:effectLst/>
                <a:latin typeface="Roboto" panose="02000000000000000000" pitchFamily="2" charset="0"/>
              </a:rPr>
              <a:t> (8.sinif)</a:t>
            </a:r>
          </a:p>
        </p:txBody>
      </p:sp>
    </p:spTree>
    <p:extLst>
      <p:ext uri="{BB962C8B-B14F-4D97-AF65-F5344CB8AC3E}">
        <p14:creationId xmlns:p14="http://schemas.microsoft.com/office/powerpoint/2010/main" val="14502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Özgül Isı (Isınma ısısı) Nedir ? Isı ve Sıcaklık Dengesi Hesapları - Tesisat">
            <a:extLst>
              <a:ext uri="{FF2B5EF4-FFF2-40B4-BE49-F238E27FC236}">
                <a16:creationId xmlns:a16="http://schemas.microsoft.com/office/drawing/2014/main" id="{DFB18FEA-0603-4A0A-8DF8-7779B4F3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34" y="457200"/>
            <a:ext cx="111095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6326B9C-9DB6-4F51-AA07-EAC6AB059D4B}"/>
              </a:ext>
            </a:extLst>
          </p:cNvPr>
          <p:cNvSpPr txBox="1"/>
          <p:nvPr/>
        </p:nvSpPr>
        <p:spPr>
          <a:xfrm>
            <a:off x="3513769" y="-131275"/>
            <a:ext cx="6096000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ÖZISI</a:t>
            </a:r>
            <a:r>
              <a:rPr lang="tr-TR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/</a:t>
            </a:r>
            <a:r>
              <a:rPr lang="tr-TR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ISINMA ISISI) (C)</a:t>
            </a:r>
          </a:p>
        </p:txBody>
      </p:sp>
    </p:spTree>
    <p:extLst>
      <p:ext uri="{BB962C8B-B14F-4D97-AF65-F5344CB8AC3E}">
        <p14:creationId xmlns:p14="http://schemas.microsoft.com/office/powerpoint/2010/main" val="170284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8.Sınıf Maddenin Isı ile Etkileşimi Test - fenbilim.net">
            <a:extLst>
              <a:ext uri="{FF2B5EF4-FFF2-40B4-BE49-F238E27FC236}">
                <a16:creationId xmlns:a16="http://schemas.microsoft.com/office/drawing/2014/main" id="{4D5EDA76-AB27-4DD8-AF3E-815A74BF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30" y="2268337"/>
            <a:ext cx="3876165" cy="18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AB572A1-8E34-43FF-B5E3-DEF4D442A167}"/>
              </a:ext>
            </a:extLst>
          </p:cNvPr>
          <p:cNvSpPr txBox="1"/>
          <p:nvPr/>
        </p:nvSpPr>
        <p:spPr>
          <a:xfrm>
            <a:off x="5596501" y="1046922"/>
            <a:ext cx="6065411" cy="4556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Bir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birim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kütlesinin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sıcaklığını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1°C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değiştirebilmek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alı­nan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da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verilen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miktarına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öz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ısı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denir.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ayırt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edici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bir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özelliktir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Birimi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cal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/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gr⁰C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veya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j /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gr⁰C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dir.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489BDE7-7116-47F2-9A48-E7047EABB787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omic Sans MS" panose="030F0702030302020204" pitchFamily="66" charset="0"/>
              </a:rPr>
              <a:t>Farklı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cins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sıvılarda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sıcaklık değişimi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cinsine</a:t>
            </a:r>
            <a:r>
              <a:rPr lang="en-US" dirty="0">
                <a:effectLst/>
                <a:latin typeface="Comic Sans MS" panose="030F0702030302020204" pitchFamily="66" charset="0"/>
              </a:rPr>
              <a:t> (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ısıya</a:t>
            </a:r>
            <a:r>
              <a:rPr lang="en-US" dirty="0">
                <a:effectLst/>
                <a:latin typeface="Comic Sans MS" panose="030F0702030302020204" pitchFamily="66" charset="0"/>
              </a:rPr>
              <a:t>)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bağlıdır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8.Sınıf Maddenin Isı ile Etkileşimi Konu Anlatımı - fenbilim.net">
            <a:extLst>
              <a:ext uri="{FF2B5EF4-FFF2-40B4-BE49-F238E27FC236}">
                <a16:creationId xmlns:a16="http://schemas.microsoft.com/office/drawing/2014/main" id="{076BACBA-40DD-47A1-9098-A0DE9319A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660" y="2729397"/>
            <a:ext cx="4151755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ddenin halleri ve ısı ünitesi konu anlatımı">
            <a:extLst>
              <a:ext uri="{FF2B5EF4-FFF2-40B4-BE49-F238E27FC236}">
                <a16:creationId xmlns:a16="http://schemas.microsoft.com/office/drawing/2014/main" id="{3A5DB134-1A5E-4A68-989F-803D45F2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781" y="3249347"/>
            <a:ext cx="5523082" cy="24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3B2F4EC-727D-4D6A-AFE2-91435813A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D5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3B88BBD-2C85-42E5-B582-17E64731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78" y="565613"/>
            <a:ext cx="8167728" cy="383883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2A7E7A3-C4B5-41A3-9A46-8FBBAE51D1D1}"/>
              </a:ext>
            </a:extLst>
          </p:cNvPr>
          <p:cNvSpPr txBox="1"/>
          <p:nvPr/>
        </p:nvSpPr>
        <p:spPr>
          <a:xfrm>
            <a:off x="2201181" y="4712595"/>
            <a:ext cx="9358242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kütlelerdeki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cins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sıvılara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verildiğinde</a:t>
            </a:r>
            <a:r>
              <a:rPr lang="en-US" dirty="0">
                <a:effectLst/>
                <a:latin typeface="Comic Sans MS" panose="030F0702030302020204" pitchFamily="66" charset="0"/>
              </a:rPr>
              <a:t> (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özdeş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ısıtıcı</a:t>
            </a:r>
            <a:r>
              <a:rPr lang="en-US" dirty="0">
                <a:effectLst/>
                <a:latin typeface="Comic Sans MS" panose="030F0702030302020204" pitchFamily="66" charset="0"/>
              </a:rPr>
              <a:t>,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dirty="0">
                <a:effectLst/>
                <a:latin typeface="Comic Sans MS" panose="030F0702030302020204" pitchFamily="66" charset="0"/>
              </a:rPr>
              <a:t> süre) </a:t>
            </a:r>
            <a:r>
              <a:rPr lang="en-US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öz</a:t>
            </a:r>
            <a:r>
              <a:rPr lang="en-US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ısısı</a:t>
            </a:r>
            <a:r>
              <a:rPr lang="en-US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küçük olan </a:t>
            </a:r>
            <a:r>
              <a:rPr lang="en-US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maddenin</a:t>
            </a:r>
            <a:r>
              <a:rPr lang="en-US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sıcaklık değişimi </a:t>
            </a:r>
            <a:r>
              <a:rPr lang="en-US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daha</a:t>
            </a:r>
            <a:r>
              <a:rPr lang="en-US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çok olur.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1B2147-A8E5-41D3-BC91-23CD4D1D9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37" y="411279"/>
            <a:ext cx="8143251" cy="390876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D21324C-AAB0-4B6B-81D5-DD1F340BC4B0}"/>
              </a:ext>
            </a:extLst>
          </p:cNvPr>
          <p:cNvSpPr txBox="1"/>
          <p:nvPr/>
        </p:nvSpPr>
        <p:spPr>
          <a:xfrm>
            <a:off x="2226366" y="4884873"/>
            <a:ext cx="9000434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kütledeki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maddeler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soğuk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ortamda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soğumaya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bırakıldığında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ısısı</a:t>
            </a:r>
            <a:r>
              <a:rPr lang="en-US" dirty="0">
                <a:effectLst/>
                <a:latin typeface="Comic Sans MS" panose="030F0702030302020204" pitchFamily="66" charset="0"/>
              </a:rPr>
              <a:t> büyük olan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sıcaklık değişimi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az</a:t>
            </a:r>
            <a:r>
              <a:rPr lang="en-US" dirty="0">
                <a:effectLst/>
                <a:latin typeface="Comic Sans MS" panose="030F0702030302020204" pitchFamily="66" charset="0"/>
              </a:rPr>
              <a:t> olur.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US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7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6DAB7B2-0AAD-4FBF-803C-4A8ACFE7E7FE}"/>
              </a:ext>
            </a:extLst>
          </p:cNvPr>
          <p:cNvSpPr txBox="1"/>
          <p:nvPr/>
        </p:nvSpPr>
        <p:spPr>
          <a:xfrm>
            <a:off x="3803374" y="62426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https://www.youtube.com/watch?v=Gs8FmX7cL9s</a:t>
            </a:r>
            <a:endParaRPr lang="tr-TR" b="1" dirty="0"/>
          </a:p>
        </p:txBody>
      </p:sp>
      <p:pic>
        <p:nvPicPr>
          <p:cNvPr id="4" name="Çevrimiçi Medya 3" title="Özısı(maddenin cinsi) ve sicaklik artışı iliskisi (8.sınıf)">
            <a:hlinkClick r:id="" action="ppaction://media"/>
            <a:extLst>
              <a:ext uri="{FF2B5EF4-FFF2-40B4-BE49-F238E27FC236}">
                <a16:creationId xmlns:a16="http://schemas.microsoft.com/office/drawing/2014/main" id="{192FA268-8338-4A06-8207-87983AE3EC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3332" y="712276"/>
            <a:ext cx="9616720" cy="543344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F29B807-5817-4F76-BA76-618C6BD60AE2}"/>
              </a:ext>
            </a:extLst>
          </p:cNvPr>
          <p:cNvSpPr txBox="1"/>
          <p:nvPr/>
        </p:nvSpPr>
        <p:spPr>
          <a:xfrm>
            <a:off x="3287711" y="24603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 err="1">
                <a:effectLst/>
                <a:latin typeface="Roboto" panose="02000000000000000000" pitchFamily="2" charset="0"/>
              </a:rPr>
              <a:t>Özısı</a:t>
            </a:r>
            <a:r>
              <a:rPr lang="tr-TR" b="0" i="0" dirty="0">
                <a:effectLst/>
                <a:latin typeface="Roboto" panose="02000000000000000000" pitchFamily="2" charset="0"/>
              </a:rPr>
              <a:t>(maddenin cinsi) ve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sicaklik</a:t>
            </a:r>
            <a:r>
              <a:rPr lang="tr-TR" b="0" i="0" dirty="0">
                <a:effectLst/>
                <a:latin typeface="Roboto" panose="02000000000000000000" pitchFamily="2" charset="0"/>
              </a:rPr>
              <a:t> artışı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iliskisi</a:t>
            </a:r>
            <a:r>
              <a:rPr lang="tr-TR" b="0" i="0" dirty="0">
                <a:effectLst/>
                <a:latin typeface="Roboto" panose="02000000000000000000" pitchFamily="2" charset="0"/>
              </a:rPr>
              <a:t> (8.sınıf)</a:t>
            </a:r>
          </a:p>
        </p:txBody>
      </p:sp>
    </p:spTree>
    <p:extLst>
      <p:ext uri="{BB962C8B-B14F-4D97-AF65-F5344CB8AC3E}">
        <p14:creationId xmlns:p14="http://schemas.microsoft.com/office/powerpoint/2010/main" val="33925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graphicFrame>
        <p:nvGraphicFramePr>
          <p:cNvPr id="27" name="Metin kutusu 3">
            <a:extLst>
              <a:ext uri="{FF2B5EF4-FFF2-40B4-BE49-F238E27FC236}">
                <a16:creationId xmlns:a16="http://schemas.microsoft.com/office/drawing/2014/main" id="{40F41A78-9D88-401E-AAB8-9EF377149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92756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277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BC79A4-5E43-4BB2-A6BB-A8B693D2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51" y="152400"/>
            <a:ext cx="61912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etin kutusu 3">
            <a:extLst>
              <a:ext uri="{FF2B5EF4-FFF2-40B4-BE49-F238E27FC236}">
                <a16:creationId xmlns:a16="http://schemas.microsoft.com/office/drawing/2014/main" id="{E2A2BB5D-5A0B-46F6-9C12-7100BAEBA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416025"/>
              </p:ext>
            </p:extLst>
          </p:nvPr>
        </p:nvGraphicFramePr>
        <p:xfrm>
          <a:off x="1420837" y="3429001"/>
          <a:ext cx="9256541" cy="323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954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294203B-880B-4B06-A068-0B005A2A5FA5}"/>
              </a:ext>
            </a:extLst>
          </p:cNvPr>
          <p:cNvSpPr txBox="1"/>
          <p:nvPr/>
        </p:nvSpPr>
        <p:spPr>
          <a:xfrm>
            <a:off x="5102087" y="159890"/>
            <a:ext cx="2385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Öz ısı simülasyon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546D11A-86E5-4F33-867C-9AB32866C540}"/>
              </a:ext>
            </a:extLst>
          </p:cNvPr>
          <p:cNvSpPr txBox="1"/>
          <p:nvPr/>
        </p:nvSpPr>
        <p:spPr>
          <a:xfrm>
            <a:off x="3763618" y="6328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https://javalab.org/en/specific_heat_en/</a:t>
            </a:r>
            <a:endParaRPr lang="tr-TR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FBA55E1-2C00-407B-8C4D-76ADB04D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19" y="683157"/>
            <a:ext cx="7356767" cy="56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EC138D-61C6-41E0-8103-C3B014999C66}"/>
              </a:ext>
            </a:extLst>
          </p:cNvPr>
          <p:cNvSpPr txBox="1"/>
          <p:nvPr/>
        </p:nvSpPr>
        <p:spPr>
          <a:xfrm>
            <a:off x="648930" y="795130"/>
            <a:ext cx="3987077" cy="542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effectLst/>
                <a:latin typeface="Comic Sans MS" panose="030F0702030302020204" pitchFamily="66" charset="0"/>
              </a:rPr>
              <a:t>GÜNLÜK HAYATTA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Yemeği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karıştırırken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tahta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kaşık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kullanırız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 Demir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kaşık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kullandığımızda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belli bir süre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sonra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elimiz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yanar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 Demir,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tahtaya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göre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ısıyı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hızlı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iyi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iletmesinin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sebebi;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demirin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ısısının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tahtanın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ısısından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küçük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olmasıdır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Öz Isı Nedir? Kısaca - e Okul MEB">
            <a:extLst>
              <a:ext uri="{FF2B5EF4-FFF2-40B4-BE49-F238E27FC236}">
                <a16:creationId xmlns:a16="http://schemas.microsoft.com/office/drawing/2014/main" id="{4335A1BD-F0A2-4A88-BD92-B9A82D11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615329"/>
            <a:ext cx="6019331" cy="36240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21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2D63021-CBEB-424C-AE98-D638F2D729F0}"/>
              </a:ext>
            </a:extLst>
          </p:cNvPr>
          <p:cNvSpPr txBox="1"/>
          <p:nvPr/>
        </p:nvSpPr>
        <p:spPr>
          <a:xfrm>
            <a:off x="665085" y="2118001"/>
            <a:ext cx="4559425" cy="23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Demir,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tahtaya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göre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ısıyı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hızlı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iyi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iletmesinin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sebebi;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demirin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ısısının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tahtanın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ısısından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küçük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olmasıdır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Öz Isı (Özgül Isı) Nedir? Öz Isı (Özgül Isı) Ne Demektir? Isı Alışverişi,  Denge Isı Nedir? | Ne Nedir Vikipedi">
            <a:extLst>
              <a:ext uri="{FF2B5EF4-FFF2-40B4-BE49-F238E27FC236}">
                <a16:creationId xmlns:a16="http://schemas.microsoft.com/office/drawing/2014/main" id="{FEE1795F-9762-4BF5-A2B5-5655D60E4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3" b="3"/>
          <a:stretch/>
        </p:blipFill>
        <p:spPr bwMode="auto">
          <a:xfrm>
            <a:off x="6583164" y="1362060"/>
            <a:ext cx="4761159" cy="38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3" y="5355707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E02A333-9B35-4F9D-A8C9-B7AD24B4069B}"/>
              </a:ext>
            </a:extLst>
          </p:cNvPr>
          <p:cNvSpPr txBox="1"/>
          <p:nvPr/>
        </p:nvSpPr>
        <p:spPr>
          <a:xfrm>
            <a:off x="1139635" y="1272209"/>
            <a:ext cx="3200451" cy="42598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Ocağa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konulan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yağın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suya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göre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daha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çabuk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ısınmasının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sebebi;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zeytinyağın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öz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ısısının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suyun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öz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ısısından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küçük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olmasıdır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194" name="Picture 2" descr="ÖZ ISI">
            <a:extLst>
              <a:ext uri="{FF2B5EF4-FFF2-40B4-BE49-F238E27FC236}">
                <a16:creationId xmlns:a16="http://schemas.microsoft.com/office/drawing/2014/main" id="{853CA7A4-B46B-4C82-BB53-C014C3C5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1367620"/>
            <a:ext cx="6539075" cy="380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22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B7F4A03-AA9A-4239-BDF0-9930DF461629}"/>
              </a:ext>
            </a:extLst>
          </p:cNvPr>
          <p:cNvSpPr txBox="1"/>
          <p:nvPr/>
        </p:nvSpPr>
        <p:spPr>
          <a:xfrm>
            <a:off x="3048000" y="6269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https://www.youtube.com/watch?v=l6ptw7h__ow&amp;t=8s</a:t>
            </a:r>
            <a:endParaRPr lang="tr-TR" b="1" dirty="0"/>
          </a:p>
        </p:txBody>
      </p:sp>
      <p:pic>
        <p:nvPicPr>
          <p:cNvPr id="4" name="Çevrimiçi Medya 3" title="8. Sınıf 4. Ünite Isı ve Sıcaklık, Öz Isı ve Değişkenler Arasındaki İlişkilerle İlgili 3D Animasyon">
            <a:hlinkClick r:id="" action="ppaction://media"/>
            <a:extLst>
              <a:ext uri="{FF2B5EF4-FFF2-40B4-BE49-F238E27FC236}">
                <a16:creationId xmlns:a16="http://schemas.microsoft.com/office/drawing/2014/main" id="{C16D5CB9-76F9-4E48-B5FB-4A2DB3B4C3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3426" y="689113"/>
            <a:ext cx="9871932" cy="557764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3416D3B-E22E-4E73-80F0-026155444BD1}"/>
              </a:ext>
            </a:extLst>
          </p:cNvPr>
          <p:cNvSpPr txBox="1"/>
          <p:nvPr/>
        </p:nvSpPr>
        <p:spPr>
          <a:xfrm>
            <a:off x="1472163" y="219525"/>
            <a:ext cx="977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 Sınıf 4. Ünite Isı ve Sıcaklık, Öz Isı ve Değişkenler Arasındaki İlişkilerle İlgili 3D Animasyon</a:t>
            </a:r>
          </a:p>
        </p:txBody>
      </p:sp>
    </p:spTree>
    <p:extLst>
      <p:ext uri="{BB962C8B-B14F-4D97-AF65-F5344CB8AC3E}">
        <p14:creationId xmlns:p14="http://schemas.microsoft.com/office/powerpoint/2010/main" val="20215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Termometre Nedir? Nasıl Çalışır ve Çeşitleri Nelerdir?">
            <a:extLst>
              <a:ext uri="{FF2B5EF4-FFF2-40B4-BE49-F238E27FC236}">
                <a16:creationId xmlns:a16="http://schemas.microsoft.com/office/drawing/2014/main" id="{0C53EA76-8279-4EF5-A5F9-102866CD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207" y="713127"/>
            <a:ext cx="2715872" cy="54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0B031D-E5E5-499D-93D5-E8E4A0448236}"/>
              </a:ext>
            </a:extLst>
          </p:cNvPr>
          <p:cNvSpPr txBox="1"/>
          <p:nvPr/>
        </p:nvSpPr>
        <p:spPr>
          <a:xfrm>
            <a:off x="4626203" y="2501206"/>
            <a:ext cx="6895092" cy="186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Termometrelerde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küçük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kullanılırken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tencere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tava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sap­larında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elimizin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yanmaması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büyük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kullanılır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0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5101334" y="3170941"/>
            <a:ext cx="5619675" cy="3687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MEB LGS ÇIKMIŞ VE ÖRNEK SORULAR </a:t>
            </a:r>
          </a:p>
        </p:txBody>
      </p:sp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r="1550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9F1B8A64-E201-4B73-934D-2BF15C704A6A}"/>
              </a:ext>
            </a:extLst>
          </p:cNvPr>
          <p:cNvSpPr txBox="1"/>
          <p:nvPr/>
        </p:nvSpPr>
        <p:spPr>
          <a:xfrm>
            <a:off x="10576297" y="5003938"/>
            <a:ext cx="1279737" cy="2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LGS 2019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593451DE-AE71-4644-9A51-DC0BC662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5" y="211686"/>
            <a:ext cx="8529037" cy="63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D16B19B1-E12D-484C-836E-B2931447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25" y="211686"/>
            <a:ext cx="8529037" cy="637464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1" y="4632280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A2CF4EF3-A2AB-402F-A0C8-2BE40EF39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53" y="404693"/>
            <a:ext cx="5291666" cy="5106457"/>
          </a:xfrm>
          <a:prstGeom prst="rect">
            <a:avLst/>
          </a:prstGeom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5DE12B6B-47FD-41A3-A333-7114C8AC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3" y="492476"/>
            <a:ext cx="5291667" cy="507999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0E7CCF6E-43B9-48E5-B39B-0B8629553122}"/>
              </a:ext>
            </a:extLst>
          </p:cNvPr>
          <p:cNvSpPr txBox="1"/>
          <p:nvPr/>
        </p:nvSpPr>
        <p:spPr>
          <a:xfrm>
            <a:off x="9257086" y="6323354"/>
            <a:ext cx="1279737" cy="2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LGS 2018</a:t>
            </a:r>
          </a:p>
        </p:txBody>
      </p:sp>
    </p:spTree>
    <p:extLst>
      <p:ext uri="{BB962C8B-B14F-4D97-AF65-F5344CB8AC3E}">
        <p14:creationId xmlns:p14="http://schemas.microsoft.com/office/powerpoint/2010/main" val="207808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ı, Sıcaklık ve Termometreler - Bilgeyik">
            <a:extLst>
              <a:ext uri="{FF2B5EF4-FFF2-40B4-BE49-F238E27FC236}">
                <a16:creationId xmlns:a16="http://schemas.microsoft.com/office/drawing/2014/main" id="{1C8DBD48-EFC6-4D81-8B9A-87BFC6FCA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r="9091" b="117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7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CD7B243-4057-4FA9-95D1-94BF094C82C0}"/>
              </a:ext>
            </a:extLst>
          </p:cNvPr>
          <p:cNvSpPr txBox="1"/>
          <p:nvPr/>
        </p:nvSpPr>
        <p:spPr>
          <a:xfrm>
            <a:off x="594109" y="1139687"/>
            <a:ext cx="6620505" cy="4755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Comic Sans MS" panose="030F0702030302020204" pitchFamily="66" charset="0"/>
              </a:rPr>
              <a:t>SICAKLIK (T)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Bir </a:t>
            </a:r>
            <a:r>
              <a:rPr lang="en-US" sz="2400" dirty="0" err="1">
                <a:effectLst/>
              </a:rPr>
              <a:t>maddenin</a:t>
            </a:r>
            <a:r>
              <a:rPr lang="en-US" sz="2400" dirty="0">
                <a:effectLst/>
              </a:rPr>
              <a:t> bütün </a:t>
            </a:r>
            <a:r>
              <a:rPr lang="en-US" sz="2400" dirty="0" err="1">
                <a:effectLst/>
              </a:rPr>
              <a:t>tanecik­lerinin</a:t>
            </a:r>
            <a:r>
              <a:rPr lang="en-US" sz="2400" dirty="0">
                <a:effectLst/>
              </a:rPr>
              <a:t> ortalama hareket (</a:t>
            </a:r>
            <a:r>
              <a:rPr lang="en-US" sz="2400" dirty="0" err="1">
                <a:effectLst/>
              </a:rPr>
              <a:t>kinetik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enerjisinin</a:t>
            </a:r>
            <a:r>
              <a:rPr lang="en-US" sz="2400" dirty="0">
                <a:effectLst/>
              </a:rPr>
              <a:t> bir </a:t>
            </a:r>
            <a:r>
              <a:rPr lang="en-US" sz="2400" dirty="0" err="1">
                <a:effectLst/>
              </a:rPr>
              <a:t>ölçüsüdür</a:t>
            </a:r>
            <a:r>
              <a:rPr lang="en-US" sz="24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Sıcaklık </a:t>
            </a:r>
            <a:r>
              <a:rPr lang="en-US" sz="2400" dirty="0" err="1">
                <a:effectLst/>
              </a:rPr>
              <a:t>enerji</a:t>
            </a:r>
            <a:r>
              <a:rPr lang="en-US" sz="2400" dirty="0">
                <a:effectLst/>
              </a:rPr>
              <a:t> değildir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Termometre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ölçülür</a:t>
            </a:r>
            <a:endParaRPr lang="en-US" sz="2400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Sıcaklığın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birimi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selsiyus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derece</a:t>
            </a:r>
            <a:r>
              <a:rPr lang="en-US" sz="2400" dirty="0">
                <a:effectLst/>
              </a:rPr>
              <a:t>) (0⁰C-⁰F) </a:t>
            </a:r>
            <a:r>
              <a:rPr lang="en-US" sz="2400" dirty="0" err="1">
                <a:effectLst/>
              </a:rPr>
              <a:t>dır</a:t>
            </a:r>
            <a:endParaRPr lang="en-US" sz="2400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Madde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miktarına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bağlı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degildir</a:t>
            </a:r>
            <a:endParaRPr lang="en-US" sz="24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69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id="{B7332EEC-DB20-4A32-8AD5-58E9A3B5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53" y="404693"/>
            <a:ext cx="5291666" cy="51064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16" y="429465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6717D2D-7FC4-4FBB-89EA-9DAA23E39E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333" y="492476"/>
            <a:ext cx="5291667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A8EDDD4A-E6C5-441D-84C3-04FFD9155C73}"/>
              </a:ext>
            </a:extLst>
          </p:cNvPr>
          <p:cNvSpPr txBox="1"/>
          <p:nvPr/>
        </p:nvSpPr>
        <p:spPr>
          <a:xfrm>
            <a:off x="8729058" y="6601510"/>
            <a:ext cx="220083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PYBS 2019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DA68395-1E5C-4B75-A2A5-04498658B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60" t="972" r="760" b="49567"/>
          <a:stretch/>
        </p:blipFill>
        <p:spPr>
          <a:xfrm>
            <a:off x="293835" y="1055076"/>
            <a:ext cx="5554718" cy="4294051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62876604-DADA-4C5D-961E-13946E032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39"/>
          <a:stretch/>
        </p:blipFill>
        <p:spPr>
          <a:xfrm>
            <a:off x="6096000" y="1055076"/>
            <a:ext cx="5554718" cy="42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0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0A008718-67F2-4E82-B783-30E7FECB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0" t="972" r="760" b="49567"/>
          <a:stretch/>
        </p:blipFill>
        <p:spPr>
          <a:xfrm>
            <a:off x="293835" y="1055076"/>
            <a:ext cx="5554718" cy="4294051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E444567-32FE-4D9C-9FA4-04A69B0A8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39"/>
          <a:stretch/>
        </p:blipFill>
        <p:spPr>
          <a:xfrm>
            <a:off x="6096000" y="1055076"/>
            <a:ext cx="5554718" cy="42940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10" y="4930610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203" y="2799471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C10D5D82-A529-4B3C-B63C-01BDEB334654}"/>
              </a:ext>
            </a:extLst>
          </p:cNvPr>
          <p:cNvSpPr txBox="1"/>
          <p:nvPr/>
        </p:nvSpPr>
        <p:spPr>
          <a:xfrm>
            <a:off x="7660615" y="6100221"/>
            <a:ext cx="266507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PYBS 2019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86766D8A-F26A-41C1-8EE2-95568C11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16" y="346988"/>
            <a:ext cx="5245510" cy="63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6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441BF9A0-89C7-4A7D-A4F0-247B051F5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16" y="346988"/>
            <a:ext cx="5245510" cy="633832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0" y="5982779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B66A74BA-3D76-4E78-A34D-EE740DFC7516}"/>
              </a:ext>
            </a:extLst>
          </p:cNvPr>
          <p:cNvSpPr txBox="1"/>
          <p:nvPr/>
        </p:nvSpPr>
        <p:spPr>
          <a:xfrm>
            <a:off x="7435532" y="5534024"/>
            <a:ext cx="229931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PYBS 2018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626D476-D554-409E-B23F-48CF78E2D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12"/>
          <a:stretch/>
        </p:blipFill>
        <p:spPr>
          <a:xfrm>
            <a:off x="337624" y="249906"/>
            <a:ext cx="4735152" cy="5686660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5AA98DB0-150C-49D4-8F4C-40B20A439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" t="70390" r="-254" b="-3347"/>
          <a:stretch/>
        </p:blipFill>
        <p:spPr>
          <a:xfrm>
            <a:off x="5498121" y="811016"/>
            <a:ext cx="6242440" cy="35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26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DF139016-0535-4D7A-AF0A-1BF7B9027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12"/>
          <a:stretch/>
        </p:blipFill>
        <p:spPr>
          <a:xfrm>
            <a:off x="337624" y="249906"/>
            <a:ext cx="4735152" cy="568666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3DC100D-E5A9-4DA5-A953-13E53EAB6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" t="70390" r="-254" b="-3347"/>
          <a:stretch/>
        </p:blipFill>
        <p:spPr>
          <a:xfrm>
            <a:off x="5377918" y="1109126"/>
            <a:ext cx="6242440" cy="356077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7" y="3414372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3922769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B288894-ECB1-412E-8822-118DA668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09" y="281354"/>
            <a:ext cx="10056234" cy="593317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51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B984C80F-90BA-4CF3-9CD7-74C22AF6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39021"/>
            <a:ext cx="10056234" cy="593317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9" y="5092667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D6F2A48-D4FB-4AC0-AB07-743228588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7" y="278950"/>
            <a:ext cx="10363587" cy="58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99536294-A86C-4293-954C-C93BB3E42423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farklı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iki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birbirleriyle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temas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ettirilirse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sıcak­lığı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yüksek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maddeden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düşük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maddeye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doğru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enerji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akışı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olur. Bu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enerji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ısıdır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" name="Picture 2" descr="Bunları biliyor muydunuz? Yandaki resimde ısı alışverişi...">
            <a:extLst>
              <a:ext uri="{FF2B5EF4-FFF2-40B4-BE49-F238E27FC236}">
                <a16:creationId xmlns:a16="http://schemas.microsoft.com/office/drawing/2014/main" id="{A78E71B7-3825-4F09-AD21-BD5C2D664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3" r="2" b="2"/>
          <a:stretch/>
        </p:blipFill>
        <p:spPr bwMode="auto">
          <a:xfrm>
            <a:off x="6128876" y="484632"/>
            <a:ext cx="4560332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38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03FA7E8F-CA1E-459F-AD66-DB969836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94867"/>
            <a:ext cx="10363587" cy="584049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19" y="5093619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1BA7CC5-9A3A-41B3-A974-7EAA4E51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8" y="544849"/>
            <a:ext cx="10405210" cy="60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4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7CDEFC24-5EDB-4D76-B7FD-828EE1BF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8" y="544849"/>
            <a:ext cx="10405210" cy="60951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63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655CD98-5669-412B-99F7-7294D343A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5" y="152986"/>
            <a:ext cx="11530920" cy="655202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808" y="2799470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77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6963C8EE-F981-4FEF-8F5D-D1A6E954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8" y="94867"/>
            <a:ext cx="10557694" cy="599902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0" y="764105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25" y="515278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766465E-328F-4C5D-BDFE-CDF15034F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" y="142526"/>
            <a:ext cx="9997508" cy="65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85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10E6AB06-6DDE-42F0-B6FA-926DD068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142526"/>
            <a:ext cx="8894436" cy="584772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35" y="515321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1BA5440-6E09-4710-B445-C0DA16697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5" y="168933"/>
            <a:ext cx="11187286" cy="6541356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61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62673A01-16A0-4E70-9CE4-44912C7AA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8" y="353175"/>
            <a:ext cx="10106956" cy="59096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19" y="5641298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71DB64-B463-41B7-8CD5-0EBC944E1EDA}"/>
              </a:ext>
            </a:extLst>
          </p:cNvPr>
          <p:cNvSpPr txBox="1"/>
          <p:nvPr/>
        </p:nvSpPr>
        <p:spPr>
          <a:xfrm>
            <a:off x="838200" y="1863488"/>
            <a:ext cx="10515600" cy="1259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Verilen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alınan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ısıya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olur.</a:t>
            </a: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mic Sans MS" panose="030F0702030302020204" pitchFamily="66" charset="0"/>
              </a:rPr>
              <a:t>Isı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alış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verişi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maddelerin</a:t>
            </a:r>
            <a:r>
              <a:rPr lang="en-US" sz="2400" dirty="0">
                <a:latin typeface="Comic Sans MS" panose="030F0702030302020204" pitchFamily="66" charset="0"/>
              </a:rPr>
              <a:t> son </a:t>
            </a:r>
            <a:r>
              <a:rPr lang="en-US" sz="2400" dirty="0" err="1">
                <a:latin typeface="Comic Sans MS" panose="030F0702030302020204" pitchFamily="66" charset="0"/>
              </a:rPr>
              <a:t>sıcaklıkları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eşitleninceye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kadar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devam</a:t>
            </a:r>
            <a:r>
              <a:rPr lang="en-US" sz="2400" dirty="0">
                <a:latin typeface="Comic Sans MS" panose="030F0702030302020204" pitchFamily="66" charset="0"/>
              </a:rPr>
              <a:t> eder</a:t>
            </a:r>
            <a:endParaRPr lang="en-US" sz="24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grpSp>
        <p:nvGrpSpPr>
          <p:cNvPr id="6" name="Grup 5">
            <a:extLst>
              <a:ext uri="{FF2B5EF4-FFF2-40B4-BE49-F238E27FC236}">
                <a16:creationId xmlns:a16="http://schemas.microsoft.com/office/drawing/2014/main" id="{FF1384F6-B797-4FB6-8959-B6AEDA29E514}"/>
              </a:ext>
            </a:extLst>
          </p:cNvPr>
          <p:cNvGrpSpPr/>
          <p:nvPr/>
        </p:nvGrpSpPr>
        <p:grpSpPr>
          <a:xfrm>
            <a:off x="2059680" y="3719546"/>
            <a:ext cx="2877250" cy="1380882"/>
            <a:chOff x="1403201" y="1153551"/>
            <a:chExt cx="2391508" cy="101287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C881EF87-3BD0-4FB9-8D17-A3775EAB8A39}"/>
                </a:ext>
              </a:extLst>
            </p:cNvPr>
            <p:cNvSpPr/>
            <p:nvPr/>
          </p:nvSpPr>
          <p:spPr>
            <a:xfrm>
              <a:off x="1403201" y="1153551"/>
              <a:ext cx="1195754" cy="101287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Comic Sans MS" panose="030F0702030302020204" pitchFamily="66" charset="0"/>
                </a:rPr>
                <a:t>20⁰ C</a:t>
              </a:r>
            </a:p>
          </p:txBody>
        </p:sp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D41F9111-47D6-4141-8358-4344CDF1BBE1}"/>
                </a:ext>
              </a:extLst>
            </p:cNvPr>
            <p:cNvSpPr/>
            <p:nvPr/>
          </p:nvSpPr>
          <p:spPr>
            <a:xfrm>
              <a:off x="2598955" y="1153551"/>
              <a:ext cx="1195754" cy="101287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Comic Sans MS" panose="030F0702030302020204" pitchFamily="66" charset="0"/>
                </a:rPr>
                <a:t>60⁰ C</a:t>
              </a:r>
            </a:p>
          </p:txBody>
        </p:sp>
        <p:cxnSp>
          <p:nvCxnSpPr>
            <p:cNvPr id="10" name="Düz Ok Bağlayıcısı 9">
              <a:extLst>
                <a:ext uri="{FF2B5EF4-FFF2-40B4-BE49-F238E27FC236}">
                  <a16:creationId xmlns:a16="http://schemas.microsoft.com/office/drawing/2014/main" id="{9154C087-0A73-48D2-967C-39D440ACEE47}"/>
                </a:ext>
              </a:extLst>
            </p:cNvPr>
            <p:cNvCxnSpPr/>
            <p:nvPr/>
          </p:nvCxnSpPr>
          <p:spPr>
            <a:xfrm flipH="1">
              <a:off x="2226365" y="1325217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Ok Bağlayıcısı 11">
              <a:extLst>
                <a:ext uri="{FF2B5EF4-FFF2-40B4-BE49-F238E27FC236}">
                  <a16:creationId xmlns:a16="http://schemas.microsoft.com/office/drawing/2014/main" id="{B805150E-A80B-4944-BCB4-DE65654C37F4}"/>
                </a:ext>
              </a:extLst>
            </p:cNvPr>
            <p:cNvCxnSpPr/>
            <p:nvPr/>
          </p:nvCxnSpPr>
          <p:spPr>
            <a:xfrm flipH="1">
              <a:off x="2307407" y="1477617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Ok Bağlayıcısı 12">
              <a:extLst>
                <a:ext uri="{FF2B5EF4-FFF2-40B4-BE49-F238E27FC236}">
                  <a16:creationId xmlns:a16="http://schemas.microsoft.com/office/drawing/2014/main" id="{8C893E2E-6FA5-482D-B43E-0A6179C79158}"/>
                </a:ext>
              </a:extLst>
            </p:cNvPr>
            <p:cNvCxnSpPr/>
            <p:nvPr/>
          </p:nvCxnSpPr>
          <p:spPr>
            <a:xfrm flipH="1">
              <a:off x="2307407" y="1881808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Ok Bağlayıcısı 13">
              <a:extLst>
                <a:ext uri="{FF2B5EF4-FFF2-40B4-BE49-F238E27FC236}">
                  <a16:creationId xmlns:a16="http://schemas.microsoft.com/office/drawing/2014/main" id="{3E51AF56-4100-4181-8397-EEFD6BE8D1AB}"/>
                </a:ext>
              </a:extLst>
            </p:cNvPr>
            <p:cNvCxnSpPr/>
            <p:nvPr/>
          </p:nvCxnSpPr>
          <p:spPr>
            <a:xfrm flipH="1">
              <a:off x="2226365" y="2020956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23838708-80C8-427D-849D-87E955090A31}"/>
              </a:ext>
            </a:extLst>
          </p:cNvPr>
          <p:cNvGrpSpPr/>
          <p:nvPr/>
        </p:nvGrpSpPr>
        <p:grpSpPr>
          <a:xfrm>
            <a:off x="6405565" y="3735455"/>
            <a:ext cx="2929878" cy="1380881"/>
            <a:chOff x="5862557" y="1153551"/>
            <a:chExt cx="2391508" cy="1012874"/>
          </a:xfrm>
        </p:grpSpPr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CCACBE71-12FA-49A0-8804-77F086B07D7D}"/>
                </a:ext>
              </a:extLst>
            </p:cNvPr>
            <p:cNvSpPr/>
            <p:nvPr/>
          </p:nvSpPr>
          <p:spPr>
            <a:xfrm>
              <a:off x="5862557" y="1153551"/>
              <a:ext cx="1195754" cy="101287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Comic Sans MS" panose="030F0702030302020204" pitchFamily="66" charset="0"/>
                </a:rPr>
                <a:t>40⁰ C</a:t>
              </a: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36CFE9DE-D974-4ACC-BBC6-280E334BB73D}"/>
                </a:ext>
              </a:extLst>
            </p:cNvPr>
            <p:cNvSpPr/>
            <p:nvPr/>
          </p:nvSpPr>
          <p:spPr>
            <a:xfrm>
              <a:off x="7058311" y="1153551"/>
              <a:ext cx="1195754" cy="101287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Comic Sans MS" panose="030F0702030302020204" pitchFamily="66" charset="0"/>
                </a:rPr>
                <a:t>40⁰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81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462EE7E-14DF-497D-AE08-F6623DB8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BF0AC7-1F73-4A5E-882F-8C2A41F1A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Öz Isı ve Sıcaklık Değişimi">
            <a:extLst>
              <a:ext uri="{FF2B5EF4-FFF2-40B4-BE49-F238E27FC236}">
                <a16:creationId xmlns:a16="http://schemas.microsoft.com/office/drawing/2014/main" id="{B2387D6D-C594-4424-9699-979C3730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110" y="2371676"/>
            <a:ext cx="2966332" cy="2110838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ı, Sıcaklık, Öz Isı konu anlatımı 8. sınıf fen bilimleri özet">
            <a:extLst>
              <a:ext uri="{FF2B5EF4-FFF2-40B4-BE49-F238E27FC236}">
                <a16:creationId xmlns:a16="http://schemas.microsoft.com/office/drawing/2014/main" id="{60170D8B-CF86-4108-9E68-82798F6B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164" y="1117044"/>
            <a:ext cx="2959508" cy="192368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sı ve Sıcaklık |">
            <a:extLst>
              <a:ext uri="{FF2B5EF4-FFF2-40B4-BE49-F238E27FC236}">
                <a16:creationId xmlns:a16="http://schemas.microsoft.com/office/drawing/2014/main" id="{07E6A454-CE0D-4DBC-9FE1-00AAE7FE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176" y="3855327"/>
            <a:ext cx="2989932" cy="1839958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CABEE5B-68F0-4F47-B0D0-54A781FF8BC9}"/>
              </a:ext>
            </a:extLst>
          </p:cNvPr>
          <p:cNvSpPr txBox="1"/>
          <p:nvPr/>
        </p:nvSpPr>
        <p:spPr>
          <a:xfrm>
            <a:off x="7855128" y="1604553"/>
            <a:ext cx="3664639" cy="3645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cins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sıcaklık değişimi;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ısıtılma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süresine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kütlesine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verilen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miktarına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bağlıdır</a:t>
            </a: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C297078-D661-4AC0-8867-C39C42D7CFF0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  <a:latin typeface="Comic Sans MS" panose="030F0702030302020204" pitchFamily="66" charset="0"/>
              </a:rPr>
              <a:t>1. </a:t>
            </a:r>
            <a:r>
              <a:rPr lang="en-US" sz="2800" b="1" dirty="0" err="1">
                <a:effectLst/>
                <a:latin typeface="Comic Sans MS" panose="030F0702030302020204" pitchFamily="66" charset="0"/>
              </a:rPr>
              <a:t>Isıtılma</a:t>
            </a:r>
            <a:r>
              <a:rPr lang="en-US" sz="28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effectLst/>
                <a:latin typeface="Comic Sans MS" panose="030F0702030302020204" pitchFamily="66" charset="0"/>
              </a:rPr>
              <a:t>Süresi</a:t>
            </a:r>
            <a:endParaRPr lang="en-US" sz="2800" b="1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Özdeş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ısıtıcılarla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ısıtılan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miktardaki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cins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sıvılar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vardır. İlk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sıvılar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farklı süre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ısıtıldıkla­rında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ısıtılma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süresi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fazla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kabın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sıcaklık değişimi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fazla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olur.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6A9349-962C-4608-82C4-2A62EE82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965864"/>
            <a:ext cx="4170530" cy="2958165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1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59E816F-5E0B-4179-A4AE-F6E6F0A0A869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ÖR: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Yandaki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şekilde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görüldüğü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gibi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kaplarda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ilk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ve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miktarı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sular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ısıtılmaya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başlanıyor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 1.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kap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5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dk 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2.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kap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15 dk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ısıtıldıktan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sonra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son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arasındaki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ilişki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nasıl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olur?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A51AFEE3-E026-4600-B0DD-970AE9B8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978532"/>
            <a:ext cx="6253212" cy="397078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59E816F-5E0B-4179-A4AE-F6E6F0A0A869}"/>
              </a:ext>
            </a:extLst>
          </p:cNvPr>
          <p:cNvSpPr txBox="1"/>
          <p:nvPr/>
        </p:nvSpPr>
        <p:spPr>
          <a:xfrm>
            <a:off x="1240277" y="1873453"/>
            <a:ext cx="6099242" cy="420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ÖR: Yandaki şekilde de görüldüğü gibi farklı kaplarda ilk sıcaklıkları</a:t>
            </a:r>
            <a:r>
              <a:rPr lang="tr-T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madde miktarı aynı olan sular</a:t>
            </a:r>
          </a:p>
          <a:p>
            <a:pPr>
              <a:lnSpc>
                <a:spcPct val="150000"/>
              </a:lnSpc>
            </a:pPr>
            <a:r>
              <a:rPr lang="tr-T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ısıtılmaya başlanıyor. 1. kap </a:t>
            </a:r>
            <a:r>
              <a:rPr lang="tr-T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- 2. kap 15 </a:t>
            </a:r>
            <a:r>
              <a:rPr lang="tr-TR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ısıtıldıktan sonra</a:t>
            </a:r>
          </a:p>
          <a:p>
            <a:pPr>
              <a:lnSpc>
                <a:spcPct val="150000"/>
              </a:lnSpc>
            </a:pPr>
            <a:r>
              <a:rPr lang="tr-T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sıcaklıkları arasındaki ilişki nasıl olur?</a:t>
            </a:r>
          </a:p>
          <a:p>
            <a:pPr>
              <a:lnSpc>
                <a:spcPct val="150000"/>
              </a:lnSpc>
            </a:pPr>
            <a:endParaRPr lang="tr-TR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tr-TR" b="0" i="0" u="none" strike="noStrike" baseline="0" dirty="0">
                <a:latin typeface="Comic Sans MS" panose="030F0702030302020204" pitchFamily="66" charset="0"/>
              </a:rPr>
              <a:t>Çözüm 2 kabın sıcaklık değişimi 1 kabın sıcaklık değişiminden daha fazladır Çünkü ısıtılma süresi arttıkça sıcaklık değişimi artar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51AFEE3-E026-4600-B0DD-970AE9B8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752" y="2619375"/>
            <a:ext cx="3472818" cy="22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731</Words>
  <Application>Microsoft Office PowerPoint</Application>
  <PresentationFormat>Geniş ekran</PresentationFormat>
  <Paragraphs>80</Paragraphs>
  <Slides>49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9" baseType="lpstr">
      <vt:lpstr>Algerian</vt:lpstr>
      <vt:lpstr>Arial</vt:lpstr>
      <vt:lpstr>Calibri</vt:lpstr>
      <vt:lpstr>Calibri Light</vt:lpstr>
      <vt:lpstr>Comic Sans MS</vt:lpstr>
      <vt:lpstr>Dosis Extra Bold</vt:lpstr>
      <vt:lpstr>Forte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4</cp:revision>
  <dcterms:created xsi:type="dcterms:W3CDTF">2021-10-12T18:13:19Z</dcterms:created>
  <dcterms:modified xsi:type="dcterms:W3CDTF">2022-02-10T15:57:00Z</dcterms:modified>
</cp:coreProperties>
</file>