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33" r:id="rId3"/>
    <p:sldId id="334" r:id="rId4"/>
    <p:sldId id="335" r:id="rId5"/>
    <p:sldId id="336" r:id="rId6"/>
    <p:sldId id="337" r:id="rId7"/>
    <p:sldId id="338" r:id="rId8"/>
    <p:sldId id="339" r:id="rId9"/>
    <p:sldId id="340" r:id="rId10"/>
    <p:sldId id="341" r:id="rId11"/>
    <p:sldId id="342" r:id="rId12"/>
    <p:sldId id="343" r:id="rId13"/>
    <p:sldId id="344" r:id="rId14"/>
    <p:sldId id="498" r:id="rId15"/>
    <p:sldId id="499" r:id="rId16"/>
    <p:sldId id="500" r:id="rId17"/>
    <p:sldId id="501" r:id="rId18"/>
    <p:sldId id="502" r:id="rId19"/>
    <p:sldId id="512" r:id="rId20"/>
    <p:sldId id="503" r:id="rId21"/>
    <p:sldId id="504" r:id="rId22"/>
    <p:sldId id="505" r:id="rId23"/>
    <p:sldId id="506" r:id="rId24"/>
    <p:sldId id="511" r:id="rId25"/>
    <p:sldId id="507" r:id="rId26"/>
    <p:sldId id="508" r:id="rId27"/>
    <p:sldId id="509" r:id="rId28"/>
    <p:sldId id="510" r:id="rId29"/>
    <p:sldId id="301" r:id="rId30"/>
    <p:sldId id="345"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488" r:id="rId45"/>
    <p:sldId id="489" r:id="rId46"/>
    <p:sldId id="490" r:id="rId47"/>
    <p:sldId id="491" r:id="rId48"/>
    <p:sldId id="492" r:id="rId49"/>
    <p:sldId id="493" r:id="rId50"/>
    <p:sldId id="494" r:id="rId51"/>
    <p:sldId id="495" r:id="rId52"/>
    <p:sldId id="496" r:id="rId53"/>
    <p:sldId id="497" r:id="rId54"/>
    <p:sldId id="314" r:id="rId55"/>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244DDF-E36F-4965-89D1-D3CB98141136}" v="65" dt="2022-02-23T20:43:36.7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61" Type="http://schemas.microsoft.com/office/2015/10/relationships/revisionInfo" Target="revisionInfo.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rsat ymn" userId="47174fbee67923fe" providerId="LiveId" clId="{63244DDF-E36F-4965-89D1-D3CB98141136}"/>
    <pc:docChg chg="undo custSel addSld delSld modSld">
      <pc:chgData name="kursat ymn" userId="47174fbee67923fe" providerId="LiveId" clId="{63244DDF-E36F-4965-89D1-D3CB98141136}" dt="2022-02-23T20:43:52.072" v="340" actId="1076"/>
      <pc:docMkLst>
        <pc:docMk/>
      </pc:docMkLst>
      <pc:sldChg chg="addSp modSp mod setBg">
        <pc:chgData name="kursat ymn" userId="47174fbee67923fe" providerId="LiveId" clId="{63244DDF-E36F-4965-89D1-D3CB98141136}" dt="2022-02-20T12:19:09.959" v="9" actId="27636"/>
        <pc:sldMkLst>
          <pc:docMk/>
          <pc:sldMk cId="2858780841" sldId="333"/>
        </pc:sldMkLst>
        <pc:spChg chg="mod">
          <ac:chgData name="kursat ymn" userId="47174fbee67923fe" providerId="LiveId" clId="{63244DDF-E36F-4965-89D1-D3CB98141136}" dt="2022-02-20T12:19:09.959" v="9" actId="27636"/>
          <ac:spMkLst>
            <pc:docMk/>
            <pc:sldMk cId="2858780841" sldId="333"/>
            <ac:spMk id="4" creationId="{F03D1834-1C54-434B-BE29-FA7D88958068}"/>
          </ac:spMkLst>
        </pc:spChg>
        <pc:spChg chg="add">
          <ac:chgData name="kursat ymn" userId="47174fbee67923fe" providerId="LiveId" clId="{63244DDF-E36F-4965-89D1-D3CB98141136}" dt="2022-02-20T12:19:04.250" v="5" actId="26606"/>
          <ac:spMkLst>
            <pc:docMk/>
            <pc:sldMk cId="2858780841" sldId="333"/>
            <ac:spMk id="71" creationId="{F13C74B1-5B17-4795-BED0-7140497B445A}"/>
          </ac:spMkLst>
        </pc:spChg>
        <pc:spChg chg="add">
          <ac:chgData name="kursat ymn" userId="47174fbee67923fe" providerId="LiveId" clId="{63244DDF-E36F-4965-89D1-D3CB98141136}" dt="2022-02-20T12:19:04.250" v="5" actId="26606"/>
          <ac:spMkLst>
            <pc:docMk/>
            <pc:sldMk cId="2858780841" sldId="333"/>
            <ac:spMk id="73" creationId="{D4974D33-8DC5-464E-8C6D-BE58F0669C17}"/>
          </ac:spMkLst>
        </pc:spChg>
        <pc:picChg chg="ord">
          <ac:chgData name="kursat ymn" userId="47174fbee67923fe" providerId="LiveId" clId="{63244DDF-E36F-4965-89D1-D3CB98141136}" dt="2022-02-20T12:19:04.250" v="5" actId="26606"/>
          <ac:picMkLst>
            <pc:docMk/>
            <pc:sldMk cId="2858780841" sldId="333"/>
            <ac:picMk id="2" creationId="{25A466F7-7863-404E-8B48-6B12A2A84034}"/>
          </ac:picMkLst>
        </pc:picChg>
        <pc:picChg chg="add mod">
          <ac:chgData name="kursat ymn" userId="47174fbee67923fe" providerId="LiveId" clId="{63244DDF-E36F-4965-89D1-D3CB98141136}" dt="2022-02-20T12:19:04.250" v="5" actId="26606"/>
          <ac:picMkLst>
            <pc:docMk/>
            <pc:sldMk cId="2858780841" sldId="333"/>
            <ac:picMk id="3074" creationId="{A0222125-C342-4904-9EA9-ADD37CF82C7C}"/>
          </ac:picMkLst>
        </pc:picChg>
      </pc:sldChg>
      <pc:sldChg chg="addSp modSp mod setBg">
        <pc:chgData name="kursat ymn" userId="47174fbee67923fe" providerId="LiveId" clId="{63244DDF-E36F-4965-89D1-D3CB98141136}" dt="2022-02-20T12:20:22.695" v="18" actId="403"/>
        <pc:sldMkLst>
          <pc:docMk/>
          <pc:sldMk cId="4128359041" sldId="334"/>
        </pc:sldMkLst>
        <pc:spChg chg="mod">
          <ac:chgData name="kursat ymn" userId="47174fbee67923fe" providerId="LiveId" clId="{63244DDF-E36F-4965-89D1-D3CB98141136}" dt="2022-02-20T12:20:22.695" v="18" actId="403"/>
          <ac:spMkLst>
            <pc:docMk/>
            <pc:sldMk cId="4128359041" sldId="334"/>
            <ac:spMk id="4" creationId="{7C0B7C11-030D-4D27-8E24-FF08CA68C19B}"/>
          </ac:spMkLst>
        </pc:spChg>
        <pc:spChg chg="add">
          <ac:chgData name="kursat ymn" userId="47174fbee67923fe" providerId="LiveId" clId="{63244DDF-E36F-4965-89D1-D3CB98141136}" dt="2022-02-20T12:20:14.542" v="13" actId="26606"/>
          <ac:spMkLst>
            <pc:docMk/>
            <pc:sldMk cId="4128359041" sldId="334"/>
            <ac:spMk id="73" creationId="{99F1FFA9-D672-408C-9220-ADEEC6ABDD09}"/>
          </ac:spMkLst>
        </pc:spChg>
        <pc:picChg chg="ord">
          <ac:chgData name="kursat ymn" userId="47174fbee67923fe" providerId="LiveId" clId="{63244DDF-E36F-4965-89D1-D3CB98141136}" dt="2022-02-20T12:20:14.542" v="13" actId="26606"/>
          <ac:picMkLst>
            <pc:docMk/>
            <pc:sldMk cId="4128359041" sldId="334"/>
            <ac:picMk id="2" creationId="{25A466F7-7863-404E-8B48-6B12A2A84034}"/>
          </ac:picMkLst>
        </pc:picChg>
        <pc:picChg chg="add mod ord">
          <ac:chgData name="kursat ymn" userId="47174fbee67923fe" providerId="LiveId" clId="{63244DDF-E36F-4965-89D1-D3CB98141136}" dt="2022-02-20T12:20:14.542" v="13" actId="26606"/>
          <ac:picMkLst>
            <pc:docMk/>
            <pc:sldMk cId="4128359041" sldId="334"/>
            <ac:picMk id="4098" creationId="{D791B52A-EC9A-4C2C-809C-9A697562581B}"/>
          </ac:picMkLst>
        </pc:picChg>
        <pc:picChg chg="add mod">
          <ac:chgData name="kursat ymn" userId="47174fbee67923fe" providerId="LiveId" clId="{63244DDF-E36F-4965-89D1-D3CB98141136}" dt="2022-02-20T12:20:14.542" v="13" actId="26606"/>
          <ac:picMkLst>
            <pc:docMk/>
            <pc:sldMk cId="4128359041" sldId="334"/>
            <ac:picMk id="4100" creationId="{08F96F6D-F54F-4FC2-B479-D9FA7D69CD7D}"/>
          </ac:picMkLst>
        </pc:picChg>
      </pc:sldChg>
      <pc:sldChg chg="addSp modSp mod setBg">
        <pc:chgData name="kursat ymn" userId="47174fbee67923fe" providerId="LiveId" clId="{63244DDF-E36F-4965-89D1-D3CB98141136}" dt="2022-02-23T20:14:56.840" v="33" actId="1076"/>
        <pc:sldMkLst>
          <pc:docMk/>
          <pc:sldMk cId="1541816986" sldId="335"/>
        </pc:sldMkLst>
        <pc:spChg chg="mod ord">
          <ac:chgData name="kursat ymn" userId="47174fbee67923fe" providerId="LiveId" clId="{63244DDF-E36F-4965-89D1-D3CB98141136}" dt="2022-02-23T20:14:56.840" v="33" actId="1076"/>
          <ac:spMkLst>
            <pc:docMk/>
            <pc:sldMk cId="1541816986" sldId="335"/>
            <ac:spMk id="4" creationId="{B03A4306-4F3A-4371-926D-543007AD5BBB}"/>
          </ac:spMkLst>
        </pc:spChg>
        <pc:spChg chg="add">
          <ac:chgData name="kursat ymn" userId="47174fbee67923fe" providerId="LiveId" clId="{63244DDF-E36F-4965-89D1-D3CB98141136}" dt="2022-02-23T20:14:38.836" v="20" actId="26606"/>
          <ac:spMkLst>
            <pc:docMk/>
            <pc:sldMk cId="1541816986" sldId="335"/>
            <ac:spMk id="71" creationId="{D7A453D2-15D8-4403-815F-291FA16340D9}"/>
          </ac:spMkLst>
        </pc:spChg>
        <pc:spChg chg="add">
          <ac:chgData name="kursat ymn" userId="47174fbee67923fe" providerId="LiveId" clId="{63244DDF-E36F-4965-89D1-D3CB98141136}" dt="2022-02-23T20:14:38.836" v="20" actId="26606"/>
          <ac:spMkLst>
            <pc:docMk/>
            <pc:sldMk cId="1541816986" sldId="335"/>
            <ac:spMk id="73" creationId="{8161EA6B-09CA-445B-AB0D-8DF76FA92DEF}"/>
          </ac:spMkLst>
        </pc:spChg>
        <pc:spChg chg="add">
          <ac:chgData name="kursat ymn" userId="47174fbee67923fe" providerId="LiveId" clId="{63244DDF-E36F-4965-89D1-D3CB98141136}" dt="2022-02-23T20:14:38.836" v="20" actId="26606"/>
          <ac:spMkLst>
            <pc:docMk/>
            <pc:sldMk cId="1541816986" sldId="335"/>
            <ac:spMk id="83" creationId="{B8114C98-A349-4111-A123-E8EAB86ABE30}"/>
          </ac:spMkLst>
        </pc:spChg>
        <pc:spChg chg="add">
          <ac:chgData name="kursat ymn" userId="47174fbee67923fe" providerId="LiveId" clId="{63244DDF-E36F-4965-89D1-D3CB98141136}" dt="2022-02-23T20:14:38.836" v="20" actId="26606"/>
          <ac:spMkLst>
            <pc:docMk/>
            <pc:sldMk cId="1541816986" sldId="335"/>
            <ac:spMk id="97" creationId="{E2D3D3F2-ABBB-4453-B1C5-1BEBF7E4DD56}"/>
          </ac:spMkLst>
        </pc:spChg>
        <pc:grpChg chg="add">
          <ac:chgData name="kursat ymn" userId="47174fbee67923fe" providerId="LiveId" clId="{63244DDF-E36F-4965-89D1-D3CB98141136}" dt="2022-02-23T20:14:38.836" v="20" actId="26606"/>
          <ac:grpSpMkLst>
            <pc:docMk/>
            <pc:sldMk cId="1541816986" sldId="335"/>
            <ac:grpSpMk id="75" creationId="{1EA1DAFF-CECA-492F-BFA1-22C64956B8D9}"/>
          </ac:grpSpMkLst>
        </pc:grpChg>
        <pc:grpChg chg="add">
          <ac:chgData name="kursat ymn" userId="47174fbee67923fe" providerId="LiveId" clId="{63244DDF-E36F-4965-89D1-D3CB98141136}" dt="2022-02-23T20:14:38.836" v="20" actId="26606"/>
          <ac:grpSpMkLst>
            <pc:docMk/>
            <pc:sldMk cId="1541816986" sldId="335"/>
            <ac:grpSpMk id="85" creationId="{670FB431-AE18-414D-92F4-1D12D1991152}"/>
          </ac:grpSpMkLst>
        </pc:grpChg>
        <pc:grpChg chg="add">
          <ac:chgData name="kursat ymn" userId="47174fbee67923fe" providerId="LiveId" clId="{63244DDF-E36F-4965-89D1-D3CB98141136}" dt="2022-02-23T20:14:38.836" v="20" actId="26606"/>
          <ac:grpSpMkLst>
            <pc:docMk/>
            <pc:sldMk cId="1541816986" sldId="335"/>
            <ac:grpSpMk id="91" creationId="{AF19A774-30A5-488B-9BAF-629C6440294E}"/>
          </ac:grpSpMkLst>
        </pc:grpChg>
        <pc:grpChg chg="add">
          <ac:chgData name="kursat ymn" userId="47174fbee67923fe" providerId="LiveId" clId="{63244DDF-E36F-4965-89D1-D3CB98141136}" dt="2022-02-23T20:14:38.836" v="20" actId="26606"/>
          <ac:grpSpMkLst>
            <pc:docMk/>
            <pc:sldMk cId="1541816986" sldId="335"/>
            <ac:grpSpMk id="99" creationId="{8214E4A5-A0D2-42C4-8D14-D2A7E495F041}"/>
          </ac:grpSpMkLst>
        </pc:grpChg>
        <pc:picChg chg="ord">
          <ac:chgData name="kursat ymn" userId="47174fbee67923fe" providerId="LiveId" clId="{63244DDF-E36F-4965-89D1-D3CB98141136}" dt="2022-02-23T20:14:38.836" v="20" actId="26606"/>
          <ac:picMkLst>
            <pc:docMk/>
            <pc:sldMk cId="1541816986" sldId="335"/>
            <ac:picMk id="2" creationId="{25A466F7-7863-404E-8B48-6B12A2A84034}"/>
          </ac:picMkLst>
        </pc:picChg>
        <pc:picChg chg="add mod">
          <ac:chgData name="kursat ymn" userId="47174fbee67923fe" providerId="LiveId" clId="{63244DDF-E36F-4965-89D1-D3CB98141136}" dt="2022-02-23T20:14:38.836" v="20" actId="26606"/>
          <ac:picMkLst>
            <pc:docMk/>
            <pc:sldMk cId="1541816986" sldId="335"/>
            <ac:picMk id="1026" creationId="{E609F715-7A25-4015-9434-69472586EB30}"/>
          </ac:picMkLst>
        </pc:picChg>
      </pc:sldChg>
      <pc:sldChg chg="addSp modSp mod setBg setClrOvrMap">
        <pc:chgData name="kursat ymn" userId="47174fbee67923fe" providerId="LiveId" clId="{63244DDF-E36F-4965-89D1-D3CB98141136}" dt="2022-02-23T20:16:13.696" v="43" actId="1076"/>
        <pc:sldMkLst>
          <pc:docMk/>
          <pc:sldMk cId="3968294382" sldId="336"/>
        </pc:sldMkLst>
        <pc:spChg chg="mod ord">
          <ac:chgData name="kursat ymn" userId="47174fbee67923fe" providerId="LiveId" clId="{63244DDF-E36F-4965-89D1-D3CB98141136}" dt="2022-02-23T20:16:12.173" v="42" actId="14100"/>
          <ac:spMkLst>
            <pc:docMk/>
            <pc:sldMk cId="3968294382" sldId="336"/>
            <ac:spMk id="4" creationId="{1329FE41-0D51-49A7-97B6-DFFDCA7E3959}"/>
          </ac:spMkLst>
        </pc:spChg>
        <pc:spChg chg="add">
          <ac:chgData name="kursat ymn" userId="47174fbee67923fe" providerId="LiveId" clId="{63244DDF-E36F-4965-89D1-D3CB98141136}" dt="2022-02-23T20:16:02.899" v="36" actId="26606"/>
          <ac:spMkLst>
            <pc:docMk/>
            <pc:sldMk cId="3968294382" sldId="336"/>
            <ac:spMk id="73" creationId="{8ABFE404-8D65-4573-A3EF-6DF477936BA3}"/>
          </ac:spMkLst>
        </pc:spChg>
        <pc:picChg chg="mod ord">
          <ac:chgData name="kursat ymn" userId="47174fbee67923fe" providerId="LiveId" clId="{63244DDF-E36F-4965-89D1-D3CB98141136}" dt="2022-02-23T20:16:13.696" v="43" actId="1076"/>
          <ac:picMkLst>
            <pc:docMk/>
            <pc:sldMk cId="3968294382" sldId="336"/>
            <ac:picMk id="2" creationId="{25A466F7-7863-404E-8B48-6B12A2A84034}"/>
          </ac:picMkLst>
        </pc:picChg>
        <pc:picChg chg="add mod">
          <ac:chgData name="kursat ymn" userId="47174fbee67923fe" providerId="LiveId" clId="{63244DDF-E36F-4965-89D1-D3CB98141136}" dt="2022-02-23T20:16:02.899" v="36" actId="26606"/>
          <ac:picMkLst>
            <pc:docMk/>
            <pc:sldMk cId="3968294382" sldId="336"/>
            <ac:picMk id="2050" creationId="{4EC2AC25-6944-4015-9ABE-5904859E1990}"/>
          </ac:picMkLst>
        </pc:picChg>
        <pc:picChg chg="add mod">
          <ac:chgData name="kursat ymn" userId="47174fbee67923fe" providerId="LiveId" clId="{63244DDF-E36F-4965-89D1-D3CB98141136}" dt="2022-02-23T20:16:02.899" v="36" actId="26606"/>
          <ac:picMkLst>
            <pc:docMk/>
            <pc:sldMk cId="3968294382" sldId="336"/>
            <ac:picMk id="2052" creationId="{0E6DF114-343E-49D4-A0D3-52E378DC1978}"/>
          </ac:picMkLst>
        </pc:picChg>
        <pc:cxnChg chg="add">
          <ac:chgData name="kursat ymn" userId="47174fbee67923fe" providerId="LiveId" clId="{63244DDF-E36F-4965-89D1-D3CB98141136}" dt="2022-02-23T20:16:02.899" v="36" actId="26606"/>
          <ac:cxnSpMkLst>
            <pc:docMk/>
            <pc:sldMk cId="3968294382" sldId="336"/>
            <ac:cxnSpMk id="75" creationId="{AF5191F1-A1C8-4AEE-8007-DF304E42B15E}"/>
          </ac:cxnSpMkLst>
        </pc:cxnChg>
      </pc:sldChg>
      <pc:sldChg chg="addSp delSp modSp mod setBg setClrOvrMap">
        <pc:chgData name="kursat ymn" userId="47174fbee67923fe" providerId="LiveId" clId="{63244DDF-E36F-4965-89D1-D3CB98141136}" dt="2022-02-23T20:17:52.413" v="64" actId="12"/>
        <pc:sldMkLst>
          <pc:docMk/>
          <pc:sldMk cId="3076476501" sldId="337"/>
        </pc:sldMkLst>
        <pc:spChg chg="mod ord">
          <ac:chgData name="kursat ymn" userId="47174fbee67923fe" providerId="LiveId" clId="{63244DDF-E36F-4965-89D1-D3CB98141136}" dt="2022-02-23T20:17:52.413" v="64" actId="12"/>
          <ac:spMkLst>
            <pc:docMk/>
            <pc:sldMk cId="3076476501" sldId="337"/>
            <ac:spMk id="4" creationId="{91AA3AD8-A9E4-40D1-8DCA-1B12A46BAF6B}"/>
          </ac:spMkLst>
        </pc:spChg>
        <pc:spChg chg="add del">
          <ac:chgData name="kursat ymn" userId="47174fbee67923fe" providerId="LiveId" clId="{63244DDF-E36F-4965-89D1-D3CB98141136}" dt="2022-02-23T20:17:00.521" v="47" actId="26606"/>
          <ac:spMkLst>
            <pc:docMk/>
            <pc:sldMk cId="3076476501" sldId="337"/>
            <ac:spMk id="73" creationId="{D7A453D2-15D8-4403-815F-291FA16340D9}"/>
          </ac:spMkLst>
        </pc:spChg>
        <pc:spChg chg="add del">
          <ac:chgData name="kursat ymn" userId="47174fbee67923fe" providerId="LiveId" clId="{63244DDF-E36F-4965-89D1-D3CB98141136}" dt="2022-02-23T20:17:00.521" v="47" actId="26606"/>
          <ac:spMkLst>
            <pc:docMk/>
            <pc:sldMk cId="3076476501" sldId="337"/>
            <ac:spMk id="75" creationId="{8161EA6B-09CA-445B-AB0D-8DF76FA92DEF}"/>
          </ac:spMkLst>
        </pc:spChg>
        <pc:spChg chg="add del">
          <ac:chgData name="kursat ymn" userId="47174fbee67923fe" providerId="LiveId" clId="{63244DDF-E36F-4965-89D1-D3CB98141136}" dt="2022-02-23T20:17:00.521" v="47" actId="26606"/>
          <ac:spMkLst>
            <pc:docMk/>
            <pc:sldMk cId="3076476501" sldId="337"/>
            <ac:spMk id="85" creationId="{B8114C98-A349-4111-A123-E8EAB86ABE30}"/>
          </ac:spMkLst>
        </pc:spChg>
        <pc:spChg chg="add del">
          <ac:chgData name="kursat ymn" userId="47174fbee67923fe" providerId="LiveId" clId="{63244DDF-E36F-4965-89D1-D3CB98141136}" dt="2022-02-23T20:17:00.521" v="47" actId="26606"/>
          <ac:spMkLst>
            <pc:docMk/>
            <pc:sldMk cId="3076476501" sldId="337"/>
            <ac:spMk id="93" creationId="{E2D3D3F2-ABBB-4453-B1C5-1BEBF7E4DD56}"/>
          </ac:spMkLst>
        </pc:spChg>
        <pc:spChg chg="add del">
          <ac:chgData name="kursat ymn" userId="47174fbee67923fe" providerId="LiveId" clId="{63244DDF-E36F-4965-89D1-D3CB98141136}" dt="2022-02-23T20:17:41.992" v="59" actId="26606"/>
          <ac:spMkLst>
            <pc:docMk/>
            <pc:sldMk cId="3076476501" sldId="337"/>
            <ac:spMk id="150" creationId="{9A42C7B2-7BD6-433A-95AB-5AA4F44B5819}"/>
          </ac:spMkLst>
        </pc:spChg>
        <pc:spChg chg="add del">
          <ac:chgData name="kursat ymn" userId="47174fbee67923fe" providerId="LiveId" clId="{63244DDF-E36F-4965-89D1-D3CB98141136}" dt="2022-02-23T20:17:41.992" v="59" actId="26606"/>
          <ac:spMkLst>
            <pc:docMk/>
            <pc:sldMk cId="3076476501" sldId="337"/>
            <ac:spMk id="152" creationId="{0ADDB668-2CA4-4D2B-9C34-3487CA330BA8}"/>
          </ac:spMkLst>
        </pc:spChg>
        <pc:spChg chg="add del">
          <ac:chgData name="kursat ymn" userId="47174fbee67923fe" providerId="LiveId" clId="{63244DDF-E36F-4965-89D1-D3CB98141136}" dt="2022-02-23T20:17:41.992" v="59" actId="26606"/>
          <ac:spMkLst>
            <pc:docMk/>
            <pc:sldMk cId="3076476501" sldId="337"/>
            <ac:spMk id="154" creationId="{2568BC19-F052-4108-93E1-6A3D1DEC072F}"/>
          </ac:spMkLst>
        </pc:spChg>
        <pc:spChg chg="add del">
          <ac:chgData name="kursat ymn" userId="47174fbee67923fe" providerId="LiveId" clId="{63244DDF-E36F-4965-89D1-D3CB98141136}" dt="2022-02-23T20:17:41.992" v="59" actId="26606"/>
          <ac:spMkLst>
            <pc:docMk/>
            <pc:sldMk cId="3076476501" sldId="337"/>
            <ac:spMk id="156" creationId="{D5FD337D-4D6B-4C8B-B6F5-121097E09881}"/>
          </ac:spMkLst>
        </pc:spChg>
        <pc:spChg chg="add">
          <ac:chgData name="kursat ymn" userId="47174fbee67923fe" providerId="LiveId" clId="{63244DDF-E36F-4965-89D1-D3CB98141136}" dt="2022-02-23T20:17:41.992" v="59" actId="26606"/>
          <ac:spMkLst>
            <pc:docMk/>
            <pc:sldMk cId="3076476501" sldId="337"/>
            <ac:spMk id="192" creationId="{4C3A44BB-E01C-4AA8-B2C8-32FC346D2ED7}"/>
          </ac:spMkLst>
        </pc:spChg>
        <pc:spChg chg="add del">
          <ac:chgData name="kursat ymn" userId="47174fbee67923fe" providerId="LiveId" clId="{63244DDF-E36F-4965-89D1-D3CB98141136}" dt="2022-02-23T20:17:29.097" v="52" actId="26606"/>
          <ac:spMkLst>
            <pc:docMk/>
            <pc:sldMk cId="3076476501" sldId="337"/>
            <ac:spMk id="3078" creationId="{A3BAF07C-C39E-42EB-BB22-8D46691D9735}"/>
          </ac:spMkLst>
        </pc:spChg>
        <pc:grpChg chg="add del">
          <ac:chgData name="kursat ymn" userId="47174fbee67923fe" providerId="LiveId" clId="{63244DDF-E36F-4965-89D1-D3CB98141136}" dt="2022-02-23T20:17:00.521" v="47" actId="26606"/>
          <ac:grpSpMkLst>
            <pc:docMk/>
            <pc:sldMk cId="3076476501" sldId="337"/>
            <ac:grpSpMk id="77" creationId="{76B45835-3DB7-4D95-9290-E7C2C3AD13CA}"/>
          </ac:grpSpMkLst>
        </pc:grpChg>
        <pc:grpChg chg="add del">
          <ac:chgData name="kursat ymn" userId="47174fbee67923fe" providerId="LiveId" clId="{63244DDF-E36F-4965-89D1-D3CB98141136}" dt="2022-02-23T20:17:00.521" v="47" actId="26606"/>
          <ac:grpSpMkLst>
            <pc:docMk/>
            <pc:sldMk cId="3076476501" sldId="337"/>
            <ac:grpSpMk id="87" creationId="{670FB431-AE18-414D-92F4-1D12D1991152}"/>
          </ac:grpSpMkLst>
        </pc:grpChg>
        <pc:grpChg chg="add del">
          <ac:chgData name="kursat ymn" userId="47174fbee67923fe" providerId="LiveId" clId="{63244DDF-E36F-4965-89D1-D3CB98141136}" dt="2022-02-23T20:17:00.521" v="47" actId="26606"/>
          <ac:grpSpMkLst>
            <pc:docMk/>
            <pc:sldMk cId="3076476501" sldId="337"/>
            <ac:grpSpMk id="95" creationId="{8214E4A5-A0D2-42C4-8D14-D2A7E495F041}"/>
          </ac:grpSpMkLst>
        </pc:grpChg>
        <pc:grpChg chg="add del">
          <ac:chgData name="kursat ymn" userId="47174fbee67923fe" providerId="LiveId" clId="{63244DDF-E36F-4965-89D1-D3CB98141136}" dt="2022-02-23T20:17:00.521" v="47" actId="26606"/>
          <ac:grpSpMkLst>
            <pc:docMk/>
            <pc:sldMk cId="3076476501" sldId="337"/>
            <ac:grpSpMk id="101" creationId="{AF19A774-30A5-488B-9BAF-629C6440294E}"/>
          </ac:grpSpMkLst>
        </pc:grpChg>
        <pc:grpChg chg="add del">
          <ac:chgData name="kursat ymn" userId="47174fbee67923fe" providerId="LiveId" clId="{63244DDF-E36F-4965-89D1-D3CB98141136}" dt="2022-02-23T20:17:29.097" v="52" actId="26606"/>
          <ac:grpSpMkLst>
            <pc:docMk/>
            <pc:sldMk cId="3076476501" sldId="337"/>
            <ac:grpSpMk id="3079" creationId="{D8E9CF54-0466-4261-9E62-0249E60E1886}"/>
          </ac:grpSpMkLst>
        </pc:grpChg>
        <pc:picChg chg="ord">
          <ac:chgData name="kursat ymn" userId="47174fbee67923fe" providerId="LiveId" clId="{63244DDF-E36F-4965-89D1-D3CB98141136}" dt="2022-02-23T20:17:00.536" v="48" actId="26606"/>
          <ac:picMkLst>
            <pc:docMk/>
            <pc:sldMk cId="3076476501" sldId="337"/>
            <ac:picMk id="2" creationId="{25A466F7-7863-404E-8B48-6B12A2A84034}"/>
          </ac:picMkLst>
        </pc:picChg>
        <pc:picChg chg="add del">
          <ac:chgData name="kursat ymn" userId="47174fbee67923fe" providerId="LiveId" clId="{63244DDF-E36F-4965-89D1-D3CB98141136}" dt="2022-02-23T20:17:25.603" v="50" actId="478"/>
          <ac:picMkLst>
            <pc:docMk/>
            <pc:sldMk cId="3076476501" sldId="337"/>
            <ac:picMk id="3" creationId="{3B1AF6C9-7362-4327-82FF-20A52BF4C999}"/>
          </ac:picMkLst>
        </pc:picChg>
        <pc:picChg chg="add mod ord">
          <ac:chgData name="kursat ymn" userId="47174fbee67923fe" providerId="LiveId" clId="{63244DDF-E36F-4965-89D1-D3CB98141136}" dt="2022-02-23T20:17:41.992" v="59" actId="26606"/>
          <ac:picMkLst>
            <pc:docMk/>
            <pc:sldMk cId="3076476501" sldId="337"/>
            <ac:picMk id="5" creationId="{DA677579-AF2C-483B-A319-8642855F4173}"/>
          </ac:picMkLst>
        </pc:picChg>
        <pc:picChg chg="add mod ord">
          <ac:chgData name="kursat ymn" userId="47174fbee67923fe" providerId="LiveId" clId="{63244DDF-E36F-4965-89D1-D3CB98141136}" dt="2022-02-23T20:17:41.992" v="59" actId="26606"/>
          <ac:picMkLst>
            <pc:docMk/>
            <pc:sldMk cId="3076476501" sldId="337"/>
            <ac:picMk id="3074" creationId="{5DB5810B-8A36-4697-9AB2-2E6168A81A40}"/>
          </ac:picMkLst>
        </pc:picChg>
        <pc:picChg chg="add mod ord">
          <ac:chgData name="kursat ymn" userId="47174fbee67923fe" providerId="LiveId" clId="{63244DDF-E36F-4965-89D1-D3CB98141136}" dt="2022-02-23T20:17:41.992" v="59" actId="26606"/>
          <ac:picMkLst>
            <pc:docMk/>
            <pc:sldMk cId="3076476501" sldId="337"/>
            <ac:picMk id="3076" creationId="{65FD30B8-ED7A-468A-AD74-86762711DC4B}"/>
          </ac:picMkLst>
        </pc:picChg>
      </pc:sldChg>
      <pc:sldChg chg="addSp modSp mod setBg">
        <pc:chgData name="kursat ymn" userId="47174fbee67923fe" providerId="LiveId" clId="{63244DDF-E36F-4965-89D1-D3CB98141136}" dt="2022-02-23T20:19:24.482" v="71" actId="403"/>
        <pc:sldMkLst>
          <pc:docMk/>
          <pc:sldMk cId="367726824" sldId="338"/>
        </pc:sldMkLst>
        <pc:spChg chg="mod">
          <ac:chgData name="kursat ymn" userId="47174fbee67923fe" providerId="LiveId" clId="{63244DDF-E36F-4965-89D1-D3CB98141136}" dt="2022-02-23T20:19:24.482" v="71" actId="403"/>
          <ac:spMkLst>
            <pc:docMk/>
            <pc:sldMk cId="367726824" sldId="338"/>
            <ac:spMk id="4" creationId="{857C66C5-AA66-4D64-90DE-FB31E440F431}"/>
          </ac:spMkLst>
        </pc:spChg>
        <pc:spChg chg="add">
          <ac:chgData name="kursat ymn" userId="47174fbee67923fe" providerId="LiveId" clId="{63244DDF-E36F-4965-89D1-D3CB98141136}" dt="2022-02-23T20:19:18.503" v="68" actId="26606"/>
          <ac:spMkLst>
            <pc:docMk/>
            <pc:sldMk cId="367726824" sldId="338"/>
            <ac:spMk id="73" creationId="{A7AE9375-4664-4DB2-922D-2782A6E439AC}"/>
          </ac:spMkLst>
        </pc:spChg>
        <pc:spChg chg="add">
          <ac:chgData name="kursat ymn" userId="47174fbee67923fe" providerId="LiveId" clId="{63244DDF-E36F-4965-89D1-D3CB98141136}" dt="2022-02-23T20:19:18.503" v="68" actId="26606"/>
          <ac:spMkLst>
            <pc:docMk/>
            <pc:sldMk cId="367726824" sldId="338"/>
            <ac:spMk id="77" creationId="{C87417AF-190E-4D6E-AFA6-7D3E84B0B430}"/>
          </ac:spMkLst>
        </pc:spChg>
        <pc:spChg chg="add">
          <ac:chgData name="kursat ymn" userId="47174fbee67923fe" providerId="LiveId" clId="{63244DDF-E36F-4965-89D1-D3CB98141136}" dt="2022-02-23T20:19:18.503" v="68" actId="26606"/>
          <ac:spMkLst>
            <pc:docMk/>
            <pc:sldMk cId="367726824" sldId="338"/>
            <ac:spMk id="79" creationId="{80B30ED8-273E-4C07-8568-2FE5CC5C483D}"/>
          </ac:spMkLst>
        </pc:spChg>
        <pc:picChg chg="ord">
          <ac:chgData name="kursat ymn" userId="47174fbee67923fe" providerId="LiveId" clId="{63244DDF-E36F-4965-89D1-D3CB98141136}" dt="2022-02-23T20:19:18.503" v="68" actId="26606"/>
          <ac:picMkLst>
            <pc:docMk/>
            <pc:sldMk cId="367726824" sldId="338"/>
            <ac:picMk id="2" creationId="{25A466F7-7863-404E-8B48-6B12A2A84034}"/>
          </ac:picMkLst>
        </pc:picChg>
        <pc:picChg chg="add mod ord">
          <ac:chgData name="kursat ymn" userId="47174fbee67923fe" providerId="LiveId" clId="{63244DDF-E36F-4965-89D1-D3CB98141136}" dt="2022-02-23T20:19:18.503" v="68" actId="26606"/>
          <ac:picMkLst>
            <pc:docMk/>
            <pc:sldMk cId="367726824" sldId="338"/>
            <ac:picMk id="4098" creationId="{86ED3647-ED8E-4CCA-AC0E-4F9FC4FB795A}"/>
          </ac:picMkLst>
        </pc:picChg>
        <pc:picChg chg="add mod">
          <ac:chgData name="kursat ymn" userId="47174fbee67923fe" providerId="LiveId" clId="{63244DDF-E36F-4965-89D1-D3CB98141136}" dt="2022-02-23T20:19:18.503" v="68" actId="26606"/>
          <ac:picMkLst>
            <pc:docMk/>
            <pc:sldMk cId="367726824" sldId="338"/>
            <ac:picMk id="4100" creationId="{0709201D-A5D6-46C9-AC93-1CEF5CDBBD5D}"/>
          </ac:picMkLst>
        </pc:picChg>
        <pc:cxnChg chg="add">
          <ac:chgData name="kursat ymn" userId="47174fbee67923fe" providerId="LiveId" clId="{63244DDF-E36F-4965-89D1-D3CB98141136}" dt="2022-02-23T20:19:18.503" v="68" actId="26606"/>
          <ac:cxnSpMkLst>
            <pc:docMk/>
            <pc:sldMk cId="367726824" sldId="338"/>
            <ac:cxnSpMk id="75" creationId="{EE504C98-6397-41C1-A8D8-2D9C4ED307E0}"/>
          </ac:cxnSpMkLst>
        </pc:cxnChg>
      </pc:sldChg>
      <pc:sldChg chg="addSp modSp mod setBg">
        <pc:chgData name="kursat ymn" userId="47174fbee67923fe" providerId="LiveId" clId="{63244DDF-E36F-4965-89D1-D3CB98141136}" dt="2022-02-23T20:20:26.262" v="90" actId="1076"/>
        <pc:sldMkLst>
          <pc:docMk/>
          <pc:sldMk cId="2777231374" sldId="339"/>
        </pc:sldMkLst>
        <pc:spChg chg="mod ord">
          <ac:chgData name="kursat ymn" userId="47174fbee67923fe" providerId="LiveId" clId="{63244DDF-E36F-4965-89D1-D3CB98141136}" dt="2022-02-23T20:20:26.262" v="90" actId="1076"/>
          <ac:spMkLst>
            <pc:docMk/>
            <pc:sldMk cId="2777231374" sldId="339"/>
            <ac:spMk id="4" creationId="{CF897DEC-16E2-4B94-B54A-76819B0F3F0E}"/>
          </ac:spMkLst>
        </pc:spChg>
        <pc:spChg chg="add">
          <ac:chgData name="kursat ymn" userId="47174fbee67923fe" providerId="LiveId" clId="{63244DDF-E36F-4965-89D1-D3CB98141136}" dt="2022-02-23T20:20:07.298" v="74" actId="26606"/>
          <ac:spMkLst>
            <pc:docMk/>
            <pc:sldMk cId="2777231374" sldId="339"/>
            <ac:spMk id="73" creationId="{2DAA6C16-BF9B-4A3E-BC70-EE6015D4F967}"/>
          </ac:spMkLst>
        </pc:spChg>
        <pc:grpChg chg="add">
          <ac:chgData name="kursat ymn" userId="47174fbee67923fe" providerId="LiveId" clId="{63244DDF-E36F-4965-89D1-D3CB98141136}" dt="2022-02-23T20:20:07.298" v="74" actId="26606"/>
          <ac:grpSpMkLst>
            <pc:docMk/>
            <pc:sldMk cId="2777231374" sldId="339"/>
            <ac:grpSpMk id="75" creationId="{A4AE1828-51FD-4AD7-BCF6-9AF5C696CE5D}"/>
          </ac:grpSpMkLst>
        </pc:grpChg>
        <pc:picChg chg="ord">
          <ac:chgData name="kursat ymn" userId="47174fbee67923fe" providerId="LiveId" clId="{63244DDF-E36F-4965-89D1-D3CB98141136}" dt="2022-02-23T20:20:07.298" v="74" actId="26606"/>
          <ac:picMkLst>
            <pc:docMk/>
            <pc:sldMk cId="2777231374" sldId="339"/>
            <ac:picMk id="2" creationId="{25A466F7-7863-404E-8B48-6B12A2A84034}"/>
          </ac:picMkLst>
        </pc:picChg>
        <pc:picChg chg="add mod ord">
          <ac:chgData name="kursat ymn" userId="47174fbee67923fe" providerId="LiveId" clId="{63244DDF-E36F-4965-89D1-D3CB98141136}" dt="2022-02-23T20:20:07.298" v="74" actId="26606"/>
          <ac:picMkLst>
            <pc:docMk/>
            <pc:sldMk cId="2777231374" sldId="339"/>
            <ac:picMk id="5122" creationId="{EBF5F190-4740-4601-8B42-ED30464D20E1}"/>
          </ac:picMkLst>
        </pc:picChg>
        <pc:picChg chg="add mod">
          <ac:chgData name="kursat ymn" userId="47174fbee67923fe" providerId="LiveId" clId="{63244DDF-E36F-4965-89D1-D3CB98141136}" dt="2022-02-23T20:20:07.298" v="74" actId="26606"/>
          <ac:picMkLst>
            <pc:docMk/>
            <pc:sldMk cId="2777231374" sldId="339"/>
            <ac:picMk id="5124" creationId="{61751A81-4DBE-4654-9A7B-DE33E131FA32}"/>
          </ac:picMkLst>
        </pc:picChg>
      </pc:sldChg>
      <pc:sldChg chg="addSp delSp modSp mod setBg setClrOvrMap">
        <pc:chgData name="kursat ymn" userId="47174fbee67923fe" providerId="LiveId" clId="{63244DDF-E36F-4965-89D1-D3CB98141136}" dt="2022-02-23T20:24:34.175" v="101" actId="27636"/>
        <pc:sldMkLst>
          <pc:docMk/>
          <pc:sldMk cId="836731976" sldId="340"/>
        </pc:sldMkLst>
        <pc:spChg chg="mod ord">
          <ac:chgData name="kursat ymn" userId="47174fbee67923fe" providerId="LiveId" clId="{63244DDF-E36F-4965-89D1-D3CB98141136}" dt="2022-02-23T20:24:34.175" v="101" actId="27636"/>
          <ac:spMkLst>
            <pc:docMk/>
            <pc:sldMk cId="836731976" sldId="340"/>
            <ac:spMk id="4" creationId="{D3AF42C5-96AF-4D44-9918-0C958F8FC0CC}"/>
          </ac:spMkLst>
        </pc:spChg>
        <pc:spChg chg="add del">
          <ac:chgData name="kursat ymn" userId="47174fbee67923fe" providerId="LiveId" clId="{63244DDF-E36F-4965-89D1-D3CB98141136}" dt="2022-02-23T20:24:28.502" v="95" actId="26606"/>
          <ac:spMkLst>
            <pc:docMk/>
            <pc:sldMk cId="836731976" sldId="340"/>
            <ac:spMk id="10" creationId="{D7A453D2-15D8-4403-815F-291FA16340D9}"/>
          </ac:spMkLst>
        </pc:spChg>
        <pc:spChg chg="add del">
          <ac:chgData name="kursat ymn" userId="47174fbee67923fe" providerId="LiveId" clId="{63244DDF-E36F-4965-89D1-D3CB98141136}" dt="2022-02-23T20:24:28.502" v="95" actId="26606"/>
          <ac:spMkLst>
            <pc:docMk/>
            <pc:sldMk cId="836731976" sldId="340"/>
            <ac:spMk id="12" creationId="{8161EA6B-09CA-445B-AB0D-8DF76FA92DEF}"/>
          </ac:spMkLst>
        </pc:spChg>
        <pc:spChg chg="add del">
          <ac:chgData name="kursat ymn" userId="47174fbee67923fe" providerId="LiveId" clId="{63244DDF-E36F-4965-89D1-D3CB98141136}" dt="2022-02-23T20:24:28.502" v="95" actId="26606"/>
          <ac:spMkLst>
            <pc:docMk/>
            <pc:sldMk cId="836731976" sldId="340"/>
            <ac:spMk id="22" creationId="{B8114C98-A349-4111-A123-E8EAB86ABE30}"/>
          </ac:spMkLst>
        </pc:spChg>
        <pc:spChg chg="add del">
          <ac:chgData name="kursat ymn" userId="47174fbee67923fe" providerId="LiveId" clId="{63244DDF-E36F-4965-89D1-D3CB98141136}" dt="2022-02-23T20:24:28.502" v="95" actId="26606"/>
          <ac:spMkLst>
            <pc:docMk/>
            <pc:sldMk cId="836731976" sldId="340"/>
            <ac:spMk id="36" creationId="{E2D3D3F2-ABBB-4453-B1C5-1BEBF7E4DD56}"/>
          </ac:spMkLst>
        </pc:spChg>
        <pc:spChg chg="add">
          <ac:chgData name="kursat ymn" userId="47174fbee67923fe" providerId="LiveId" clId="{63244DDF-E36F-4965-89D1-D3CB98141136}" dt="2022-02-23T20:24:28.502" v="95" actId="26606"/>
          <ac:spMkLst>
            <pc:docMk/>
            <pc:sldMk cId="836731976" sldId="340"/>
            <ac:spMk id="71" creationId="{5E8D2E83-FB3A-40E7-A9E5-7AB389D612B4}"/>
          </ac:spMkLst>
        </pc:spChg>
        <pc:grpChg chg="add del">
          <ac:chgData name="kursat ymn" userId="47174fbee67923fe" providerId="LiveId" clId="{63244DDF-E36F-4965-89D1-D3CB98141136}" dt="2022-02-23T20:24:28.502" v="95" actId="26606"/>
          <ac:grpSpMkLst>
            <pc:docMk/>
            <pc:sldMk cId="836731976" sldId="340"/>
            <ac:grpSpMk id="14" creationId="{1EA1DAFF-CECA-492F-BFA1-22C64956B8D9}"/>
          </ac:grpSpMkLst>
        </pc:grpChg>
        <pc:grpChg chg="add del">
          <ac:chgData name="kursat ymn" userId="47174fbee67923fe" providerId="LiveId" clId="{63244DDF-E36F-4965-89D1-D3CB98141136}" dt="2022-02-23T20:24:28.502" v="95" actId="26606"/>
          <ac:grpSpMkLst>
            <pc:docMk/>
            <pc:sldMk cId="836731976" sldId="340"/>
            <ac:grpSpMk id="24" creationId="{670FB431-AE18-414D-92F4-1D12D1991152}"/>
          </ac:grpSpMkLst>
        </pc:grpChg>
        <pc:grpChg chg="add del">
          <ac:chgData name="kursat ymn" userId="47174fbee67923fe" providerId="LiveId" clId="{63244DDF-E36F-4965-89D1-D3CB98141136}" dt="2022-02-23T20:24:28.502" v="95" actId="26606"/>
          <ac:grpSpMkLst>
            <pc:docMk/>
            <pc:sldMk cId="836731976" sldId="340"/>
            <ac:grpSpMk id="30" creationId="{AF19A774-30A5-488B-9BAF-629C6440294E}"/>
          </ac:grpSpMkLst>
        </pc:grpChg>
        <pc:grpChg chg="add del">
          <ac:chgData name="kursat ymn" userId="47174fbee67923fe" providerId="LiveId" clId="{63244DDF-E36F-4965-89D1-D3CB98141136}" dt="2022-02-23T20:24:28.502" v="95" actId="26606"/>
          <ac:grpSpMkLst>
            <pc:docMk/>
            <pc:sldMk cId="836731976" sldId="340"/>
            <ac:grpSpMk id="38" creationId="{8214E4A5-A0D2-42C4-8D14-D2A7E495F041}"/>
          </ac:grpSpMkLst>
        </pc:grpChg>
        <pc:picChg chg="ord">
          <ac:chgData name="kursat ymn" userId="47174fbee67923fe" providerId="LiveId" clId="{63244DDF-E36F-4965-89D1-D3CB98141136}" dt="2022-02-23T20:22:59.916" v="92" actId="26606"/>
          <ac:picMkLst>
            <pc:docMk/>
            <pc:sldMk cId="836731976" sldId="340"/>
            <ac:picMk id="2" creationId="{25A466F7-7863-404E-8B48-6B12A2A84034}"/>
          </ac:picMkLst>
        </pc:picChg>
        <pc:picChg chg="add del mod">
          <ac:chgData name="kursat ymn" userId="47174fbee67923fe" providerId="LiveId" clId="{63244DDF-E36F-4965-89D1-D3CB98141136}" dt="2022-02-23T20:23:02.382" v="93" actId="478"/>
          <ac:picMkLst>
            <pc:docMk/>
            <pc:sldMk cId="836731976" sldId="340"/>
            <ac:picMk id="5" creationId="{2708EF03-686C-4022-A16C-0FFB95BBB0A4}"/>
          </ac:picMkLst>
        </pc:picChg>
        <pc:picChg chg="add mod ord">
          <ac:chgData name="kursat ymn" userId="47174fbee67923fe" providerId="LiveId" clId="{63244DDF-E36F-4965-89D1-D3CB98141136}" dt="2022-02-23T20:24:28.502" v="95" actId="26606"/>
          <ac:picMkLst>
            <pc:docMk/>
            <pc:sldMk cId="836731976" sldId="340"/>
            <ac:picMk id="6146" creationId="{6045F63F-7747-40F9-8312-76B205805F0C}"/>
          </ac:picMkLst>
        </pc:picChg>
      </pc:sldChg>
      <pc:sldChg chg="addSp modSp mod setBg">
        <pc:chgData name="kursat ymn" userId="47174fbee67923fe" providerId="LiveId" clId="{63244DDF-E36F-4965-89D1-D3CB98141136}" dt="2022-02-23T20:25:37.603" v="114" actId="14100"/>
        <pc:sldMkLst>
          <pc:docMk/>
          <pc:sldMk cId="2280421668" sldId="341"/>
        </pc:sldMkLst>
        <pc:spChg chg="mod ord">
          <ac:chgData name="kursat ymn" userId="47174fbee67923fe" providerId="LiveId" clId="{63244DDF-E36F-4965-89D1-D3CB98141136}" dt="2022-02-23T20:25:37.603" v="114" actId="14100"/>
          <ac:spMkLst>
            <pc:docMk/>
            <pc:sldMk cId="2280421668" sldId="341"/>
            <ac:spMk id="4" creationId="{9278711E-B5A5-4E68-9F0B-C38DDE61F56D}"/>
          </ac:spMkLst>
        </pc:spChg>
        <pc:picChg chg="ord">
          <ac:chgData name="kursat ymn" userId="47174fbee67923fe" providerId="LiveId" clId="{63244DDF-E36F-4965-89D1-D3CB98141136}" dt="2022-02-23T20:25:22.014" v="103" actId="26606"/>
          <ac:picMkLst>
            <pc:docMk/>
            <pc:sldMk cId="2280421668" sldId="341"/>
            <ac:picMk id="2" creationId="{25A466F7-7863-404E-8B48-6B12A2A84034}"/>
          </ac:picMkLst>
        </pc:picChg>
        <pc:picChg chg="add mod">
          <ac:chgData name="kursat ymn" userId="47174fbee67923fe" providerId="LiveId" clId="{63244DDF-E36F-4965-89D1-D3CB98141136}" dt="2022-02-23T20:25:22.014" v="103" actId="26606"/>
          <ac:picMkLst>
            <pc:docMk/>
            <pc:sldMk cId="2280421668" sldId="341"/>
            <ac:picMk id="7170" creationId="{2F6A0B27-0B21-46E7-8260-610C2DEDBEC0}"/>
          </ac:picMkLst>
        </pc:picChg>
      </pc:sldChg>
      <pc:sldChg chg="addSp delSp modSp mod setBg">
        <pc:chgData name="kursat ymn" userId="47174fbee67923fe" providerId="LiveId" clId="{63244DDF-E36F-4965-89D1-D3CB98141136}" dt="2022-02-23T20:28:47.743" v="139" actId="27636"/>
        <pc:sldMkLst>
          <pc:docMk/>
          <pc:sldMk cId="1240948514" sldId="342"/>
        </pc:sldMkLst>
        <pc:spChg chg="add del">
          <ac:chgData name="kursat ymn" userId="47174fbee67923fe" providerId="LiveId" clId="{63244DDF-E36F-4965-89D1-D3CB98141136}" dt="2022-02-23T20:27:15.342" v="116"/>
          <ac:spMkLst>
            <pc:docMk/>
            <pc:sldMk cId="1240948514" sldId="342"/>
            <ac:spMk id="3" creationId="{C6534988-595D-477B-9409-ED7D71A449B9}"/>
          </ac:spMkLst>
        </pc:spChg>
        <pc:spChg chg="mod">
          <ac:chgData name="kursat ymn" userId="47174fbee67923fe" providerId="LiveId" clId="{63244DDF-E36F-4965-89D1-D3CB98141136}" dt="2022-02-23T20:28:47.743" v="139" actId="27636"/>
          <ac:spMkLst>
            <pc:docMk/>
            <pc:sldMk cId="1240948514" sldId="342"/>
            <ac:spMk id="4" creationId="{1999A7C4-428C-4C82-8D53-593913C74CC2}"/>
          </ac:spMkLst>
        </pc:spChg>
        <pc:spChg chg="add del">
          <ac:chgData name="kursat ymn" userId="47174fbee67923fe" providerId="LiveId" clId="{63244DDF-E36F-4965-89D1-D3CB98141136}" dt="2022-02-23T20:27:56.158" v="118"/>
          <ac:spMkLst>
            <pc:docMk/>
            <pc:sldMk cId="1240948514" sldId="342"/>
            <ac:spMk id="5" creationId="{330C48F4-5BFB-41FA-B2E1-970C1FF67914}"/>
          </ac:spMkLst>
        </pc:spChg>
        <pc:spChg chg="add del">
          <ac:chgData name="kursat ymn" userId="47174fbee67923fe" providerId="LiveId" clId="{63244DDF-E36F-4965-89D1-D3CB98141136}" dt="2022-02-23T20:28:05.988" v="120"/>
          <ac:spMkLst>
            <pc:docMk/>
            <pc:sldMk cId="1240948514" sldId="342"/>
            <ac:spMk id="6" creationId="{74202358-DD4F-45FF-8334-159D17E6C8CC}"/>
          </ac:spMkLst>
        </pc:spChg>
        <pc:spChg chg="add">
          <ac:chgData name="kursat ymn" userId="47174fbee67923fe" providerId="LiveId" clId="{63244DDF-E36F-4965-89D1-D3CB98141136}" dt="2022-02-23T20:28:20.838" v="122" actId="26606"/>
          <ac:spMkLst>
            <pc:docMk/>
            <pc:sldMk cId="1240948514" sldId="342"/>
            <ac:spMk id="13" creationId="{33CD251C-A887-4D2F-925B-FC097198538B}"/>
          </ac:spMkLst>
        </pc:spChg>
        <pc:spChg chg="add">
          <ac:chgData name="kursat ymn" userId="47174fbee67923fe" providerId="LiveId" clId="{63244DDF-E36F-4965-89D1-D3CB98141136}" dt="2022-02-23T20:28:20.838" v="122" actId="26606"/>
          <ac:spMkLst>
            <pc:docMk/>
            <pc:sldMk cId="1240948514" sldId="342"/>
            <ac:spMk id="15" creationId="{B19D093C-27FB-4032-B282-42C4563F257C}"/>
          </ac:spMkLst>
        </pc:spChg>
        <pc:grpChg chg="add">
          <ac:chgData name="kursat ymn" userId="47174fbee67923fe" providerId="LiveId" clId="{63244DDF-E36F-4965-89D1-D3CB98141136}" dt="2022-02-23T20:28:20.838" v="122" actId="26606"/>
          <ac:grpSpMkLst>
            <pc:docMk/>
            <pc:sldMk cId="1240948514" sldId="342"/>
            <ac:grpSpMk id="17" creationId="{35EE815E-1BD3-4777-B652-6D98825BF66B}"/>
          </ac:grpSpMkLst>
        </pc:grpChg>
        <pc:picChg chg="ord">
          <ac:chgData name="kursat ymn" userId="47174fbee67923fe" providerId="LiveId" clId="{63244DDF-E36F-4965-89D1-D3CB98141136}" dt="2022-02-23T20:28:20.838" v="122" actId="26606"/>
          <ac:picMkLst>
            <pc:docMk/>
            <pc:sldMk cId="1240948514" sldId="342"/>
            <ac:picMk id="2" creationId="{25A466F7-7863-404E-8B48-6B12A2A84034}"/>
          </ac:picMkLst>
        </pc:picChg>
        <pc:picChg chg="add mod">
          <ac:chgData name="kursat ymn" userId="47174fbee67923fe" providerId="LiveId" clId="{63244DDF-E36F-4965-89D1-D3CB98141136}" dt="2022-02-23T20:28:20.838" v="122" actId="26606"/>
          <ac:picMkLst>
            <pc:docMk/>
            <pc:sldMk cId="1240948514" sldId="342"/>
            <ac:picMk id="8" creationId="{D0C2C360-0A20-4EFF-9BB0-450F7CF21B30}"/>
          </ac:picMkLst>
        </pc:picChg>
      </pc:sldChg>
      <pc:sldChg chg="addSp delSp modSp mod setBg setClrOvrMap">
        <pc:chgData name="kursat ymn" userId="47174fbee67923fe" providerId="LiveId" clId="{63244DDF-E36F-4965-89D1-D3CB98141136}" dt="2022-02-23T20:29:33.446" v="158" actId="1076"/>
        <pc:sldMkLst>
          <pc:docMk/>
          <pc:sldMk cId="4233791866" sldId="343"/>
        </pc:sldMkLst>
        <pc:spChg chg="mod ord">
          <ac:chgData name="kursat ymn" userId="47174fbee67923fe" providerId="LiveId" clId="{63244DDF-E36F-4965-89D1-D3CB98141136}" dt="2022-02-23T20:29:29.655" v="156" actId="122"/>
          <ac:spMkLst>
            <pc:docMk/>
            <pc:sldMk cId="4233791866" sldId="343"/>
            <ac:spMk id="4" creationId="{A7520DB3-2675-4962-8E8D-2DBFC6EED3D5}"/>
          </ac:spMkLst>
        </pc:spChg>
        <pc:spChg chg="add del">
          <ac:chgData name="kursat ymn" userId="47174fbee67923fe" providerId="LiveId" clId="{63244DDF-E36F-4965-89D1-D3CB98141136}" dt="2022-02-23T20:29:07.274" v="142" actId="26606"/>
          <ac:spMkLst>
            <pc:docMk/>
            <pc:sldMk cId="4233791866" sldId="343"/>
            <ac:spMk id="71" creationId="{5E39A796-BE83-48B1-B33F-35C4A32AAB57}"/>
          </ac:spMkLst>
        </pc:spChg>
        <pc:spChg chg="add del">
          <ac:chgData name="kursat ymn" userId="47174fbee67923fe" providerId="LiveId" clId="{63244DDF-E36F-4965-89D1-D3CB98141136}" dt="2022-02-23T20:29:07.274" v="142" actId="26606"/>
          <ac:spMkLst>
            <pc:docMk/>
            <pc:sldMk cId="4233791866" sldId="343"/>
            <ac:spMk id="73" creationId="{72F84B47-E267-4194-8194-831DB7B5547F}"/>
          </ac:spMkLst>
        </pc:spChg>
        <pc:spChg chg="add del">
          <ac:chgData name="kursat ymn" userId="47174fbee67923fe" providerId="LiveId" clId="{63244DDF-E36F-4965-89D1-D3CB98141136}" dt="2022-02-23T20:29:09.791" v="144" actId="26606"/>
          <ac:spMkLst>
            <pc:docMk/>
            <pc:sldMk cId="4233791866" sldId="343"/>
            <ac:spMk id="9220" creationId="{B0792D4F-247E-46FE-85FC-881DEFA41D94}"/>
          </ac:spMkLst>
        </pc:spChg>
        <pc:spChg chg="add del">
          <ac:chgData name="kursat ymn" userId="47174fbee67923fe" providerId="LiveId" clId="{63244DDF-E36F-4965-89D1-D3CB98141136}" dt="2022-02-23T20:29:09.791" v="144" actId="26606"/>
          <ac:spMkLst>
            <pc:docMk/>
            <pc:sldMk cId="4233791866" sldId="343"/>
            <ac:spMk id="9221" creationId="{FA3CD3A3-D3C1-4567-BEC0-3A50E9A3A630}"/>
          </ac:spMkLst>
        </pc:spChg>
        <pc:spChg chg="add del">
          <ac:chgData name="kursat ymn" userId="47174fbee67923fe" providerId="LiveId" clId="{63244DDF-E36F-4965-89D1-D3CB98141136}" dt="2022-02-23T20:29:13.494" v="146" actId="26606"/>
          <ac:spMkLst>
            <pc:docMk/>
            <pc:sldMk cId="4233791866" sldId="343"/>
            <ac:spMk id="9223" creationId="{2B566528-1B12-4246-9431-5C2D7D081168}"/>
          </ac:spMkLst>
        </pc:spChg>
        <pc:spChg chg="add del">
          <ac:chgData name="kursat ymn" userId="47174fbee67923fe" providerId="LiveId" clId="{63244DDF-E36F-4965-89D1-D3CB98141136}" dt="2022-02-23T20:29:17.494" v="148" actId="26606"/>
          <ac:spMkLst>
            <pc:docMk/>
            <pc:sldMk cId="4233791866" sldId="343"/>
            <ac:spMk id="9227" creationId="{9B76D444-2756-434F-AE61-96D69830C13E}"/>
          </ac:spMkLst>
        </pc:spChg>
        <pc:spChg chg="add del">
          <ac:chgData name="kursat ymn" userId="47174fbee67923fe" providerId="LiveId" clId="{63244DDF-E36F-4965-89D1-D3CB98141136}" dt="2022-02-23T20:29:17.494" v="148" actId="26606"/>
          <ac:spMkLst>
            <pc:docMk/>
            <pc:sldMk cId="4233791866" sldId="343"/>
            <ac:spMk id="9228" creationId="{A27B6159-7734-4564-9E0F-C4BC43C36E52}"/>
          </ac:spMkLst>
        </pc:spChg>
        <pc:spChg chg="add">
          <ac:chgData name="kursat ymn" userId="47174fbee67923fe" providerId="LiveId" clId="{63244DDF-E36F-4965-89D1-D3CB98141136}" dt="2022-02-23T20:29:17.494" v="149" actId="26606"/>
          <ac:spMkLst>
            <pc:docMk/>
            <pc:sldMk cId="4233791866" sldId="343"/>
            <ac:spMk id="9231" creationId="{42A5316D-ED2F-4F89-B4B4-8D9240B1A348}"/>
          </ac:spMkLst>
        </pc:spChg>
        <pc:grpChg chg="add del">
          <ac:chgData name="kursat ymn" userId="47174fbee67923fe" providerId="LiveId" clId="{63244DDF-E36F-4965-89D1-D3CB98141136}" dt="2022-02-23T20:29:13.494" v="146" actId="26606"/>
          <ac:grpSpMkLst>
            <pc:docMk/>
            <pc:sldMk cId="4233791866" sldId="343"/>
            <ac:grpSpMk id="77" creationId="{3EA7D759-6BEF-4CBD-A325-BCFA77832B3F}"/>
          </ac:grpSpMkLst>
        </pc:grpChg>
        <pc:grpChg chg="add del">
          <ac:chgData name="kursat ymn" userId="47174fbee67923fe" providerId="LiveId" clId="{63244DDF-E36F-4965-89D1-D3CB98141136}" dt="2022-02-23T20:29:13.494" v="146" actId="26606"/>
          <ac:grpSpMkLst>
            <pc:docMk/>
            <pc:sldMk cId="4233791866" sldId="343"/>
            <ac:grpSpMk id="9224" creationId="{287F69AB-2350-44E3-9076-00265B93F313}"/>
          </ac:grpSpMkLst>
        </pc:grpChg>
        <pc:picChg chg="ord">
          <ac:chgData name="kursat ymn" userId="47174fbee67923fe" providerId="LiveId" clId="{63244DDF-E36F-4965-89D1-D3CB98141136}" dt="2022-02-23T20:29:17.494" v="149" actId="26606"/>
          <ac:picMkLst>
            <pc:docMk/>
            <pc:sldMk cId="4233791866" sldId="343"/>
            <ac:picMk id="2" creationId="{25A466F7-7863-404E-8B48-6B12A2A84034}"/>
          </ac:picMkLst>
        </pc:picChg>
        <pc:picChg chg="add mod">
          <ac:chgData name="kursat ymn" userId="47174fbee67923fe" providerId="LiveId" clId="{63244DDF-E36F-4965-89D1-D3CB98141136}" dt="2022-02-23T20:29:33.446" v="158" actId="1076"/>
          <ac:picMkLst>
            <pc:docMk/>
            <pc:sldMk cId="4233791866" sldId="343"/>
            <ac:picMk id="9218" creationId="{7742E3CC-CE01-4982-A7FB-9479A1B71899}"/>
          </ac:picMkLst>
        </pc:picChg>
        <pc:cxnChg chg="add del">
          <ac:chgData name="kursat ymn" userId="47174fbee67923fe" providerId="LiveId" clId="{63244DDF-E36F-4965-89D1-D3CB98141136}" dt="2022-02-23T20:29:09.791" v="144" actId="26606"/>
          <ac:cxnSpMkLst>
            <pc:docMk/>
            <pc:sldMk cId="4233791866" sldId="343"/>
            <ac:cxnSpMk id="75" creationId="{B56D13EF-D431-4D0F-BFFC-1B5A686FF9BD}"/>
          </ac:cxnSpMkLst>
        </pc:cxnChg>
        <pc:cxnChg chg="add del">
          <ac:chgData name="kursat ymn" userId="47174fbee67923fe" providerId="LiveId" clId="{63244DDF-E36F-4965-89D1-D3CB98141136}" dt="2022-02-23T20:29:17.494" v="148" actId="26606"/>
          <ac:cxnSpMkLst>
            <pc:docMk/>
            <pc:sldMk cId="4233791866" sldId="343"/>
            <ac:cxnSpMk id="9229" creationId="{E2FFB46B-05BC-4950-B18A-9593FDAE6ED7}"/>
          </ac:cxnSpMkLst>
        </pc:cxnChg>
      </pc:sldChg>
      <pc:sldChg chg="addSp modSp mod setBg">
        <pc:chgData name="kursat ymn" userId="47174fbee67923fe" providerId="LiveId" clId="{63244DDF-E36F-4965-89D1-D3CB98141136}" dt="2022-02-23T20:30:30.455" v="170" actId="113"/>
        <pc:sldMkLst>
          <pc:docMk/>
          <pc:sldMk cId="3010814147" sldId="344"/>
        </pc:sldMkLst>
        <pc:spChg chg="mod">
          <ac:chgData name="kursat ymn" userId="47174fbee67923fe" providerId="LiveId" clId="{63244DDF-E36F-4965-89D1-D3CB98141136}" dt="2022-02-23T20:30:30.455" v="170" actId="113"/>
          <ac:spMkLst>
            <pc:docMk/>
            <pc:sldMk cId="3010814147" sldId="344"/>
            <ac:spMk id="4" creationId="{6CD5BDC3-5622-4108-A092-716E9BB4A16F}"/>
          </ac:spMkLst>
        </pc:spChg>
        <pc:spChg chg="add">
          <ac:chgData name="kursat ymn" userId="47174fbee67923fe" providerId="LiveId" clId="{63244DDF-E36F-4965-89D1-D3CB98141136}" dt="2022-02-23T20:30:12.778" v="160" actId="26606"/>
          <ac:spMkLst>
            <pc:docMk/>
            <pc:sldMk cId="3010814147" sldId="344"/>
            <ac:spMk id="10" creationId="{33CD251C-A887-4D2F-925B-FC097198538B}"/>
          </ac:spMkLst>
        </pc:spChg>
        <pc:spChg chg="add">
          <ac:chgData name="kursat ymn" userId="47174fbee67923fe" providerId="LiveId" clId="{63244DDF-E36F-4965-89D1-D3CB98141136}" dt="2022-02-23T20:30:12.778" v="160" actId="26606"/>
          <ac:spMkLst>
            <pc:docMk/>
            <pc:sldMk cId="3010814147" sldId="344"/>
            <ac:spMk id="12" creationId="{B19D093C-27FB-4032-B282-42C4563F257C}"/>
          </ac:spMkLst>
        </pc:spChg>
        <pc:grpChg chg="add">
          <ac:chgData name="kursat ymn" userId="47174fbee67923fe" providerId="LiveId" clId="{63244DDF-E36F-4965-89D1-D3CB98141136}" dt="2022-02-23T20:30:12.778" v="160" actId="26606"/>
          <ac:grpSpMkLst>
            <pc:docMk/>
            <pc:sldMk cId="3010814147" sldId="344"/>
            <ac:grpSpMk id="14" creationId="{35EE815E-1BD3-4777-B652-6D98825BF66B}"/>
          </ac:grpSpMkLst>
        </pc:grpChg>
        <pc:picChg chg="ord">
          <ac:chgData name="kursat ymn" userId="47174fbee67923fe" providerId="LiveId" clId="{63244DDF-E36F-4965-89D1-D3CB98141136}" dt="2022-02-23T20:30:12.778" v="160" actId="26606"/>
          <ac:picMkLst>
            <pc:docMk/>
            <pc:sldMk cId="3010814147" sldId="344"/>
            <ac:picMk id="2" creationId="{25A466F7-7863-404E-8B48-6B12A2A84034}"/>
          </ac:picMkLst>
        </pc:picChg>
        <pc:picChg chg="add mod">
          <ac:chgData name="kursat ymn" userId="47174fbee67923fe" providerId="LiveId" clId="{63244DDF-E36F-4965-89D1-D3CB98141136}" dt="2022-02-23T20:30:12.778" v="160" actId="26606"/>
          <ac:picMkLst>
            <pc:docMk/>
            <pc:sldMk cId="3010814147" sldId="344"/>
            <ac:picMk id="5" creationId="{E6603920-397E-444A-94EC-B3C66AF0C153}"/>
          </ac:picMkLst>
        </pc:picChg>
      </pc:sldChg>
      <pc:sldChg chg="addSp modSp mod setBg">
        <pc:chgData name="kursat ymn" userId="47174fbee67923fe" providerId="LiveId" clId="{63244DDF-E36F-4965-89D1-D3CB98141136}" dt="2022-02-23T20:30:59.064" v="185" actId="27636"/>
        <pc:sldMkLst>
          <pc:docMk/>
          <pc:sldMk cId="1572988941" sldId="498"/>
        </pc:sldMkLst>
        <pc:spChg chg="mod">
          <ac:chgData name="kursat ymn" userId="47174fbee67923fe" providerId="LiveId" clId="{63244DDF-E36F-4965-89D1-D3CB98141136}" dt="2022-02-23T20:30:59.064" v="185" actId="27636"/>
          <ac:spMkLst>
            <pc:docMk/>
            <pc:sldMk cId="1572988941" sldId="498"/>
            <ac:spMk id="5" creationId="{7A8AE36B-62C5-45E2-9CDF-BD9335D8C70F}"/>
          </ac:spMkLst>
        </pc:spChg>
        <pc:spChg chg="add">
          <ac:chgData name="kursat ymn" userId="47174fbee67923fe" providerId="LiveId" clId="{63244DDF-E36F-4965-89D1-D3CB98141136}" dt="2022-02-23T20:30:43.717" v="172" actId="26606"/>
          <ac:spMkLst>
            <pc:docMk/>
            <pc:sldMk cId="1572988941" sldId="498"/>
            <ac:spMk id="10" creationId="{33CD251C-A887-4D2F-925B-FC097198538B}"/>
          </ac:spMkLst>
        </pc:spChg>
        <pc:spChg chg="add">
          <ac:chgData name="kursat ymn" userId="47174fbee67923fe" providerId="LiveId" clId="{63244DDF-E36F-4965-89D1-D3CB98141136}" dt="2022-02-23T20:30:43.717" v="172" actId="26606"/>
          <ac:spMkLst>
            <pc:docMk/>
            <pc:sldMk cId="1572988941" sldId="498"/>
            <ac:spMk id="12" creationId="{B19D093C-27FB-4032-B282-42C4563F257C}"/>
          </ac:spMkLst>
        </pc:spChg>
        <pc:grpChg chg="add">
          <ac:chgData name="kursat ymn" userId="47174fbee67923fe" providerId="LiveId" clId="{63244DDF-E36F-4965-89D1-D3CB98141136}" dt="2022-02-23T20:30:43.717" v="172" actId="26606"/>
          <ac:grpSpMkLst>
            <pc:docMk/>
            <pc:sldMk cId="1572988941" sldId="498"/>
            <ac:grpSpMk id="14" creationId="{35EE815E-1BD3-4777-B652-6D98825BF66B}"/>
          </ac:grpSpMkLst>
        </pc:grpChg>
        <pc:picChg chg="ord">
          <ac:chgData name="kursat ymn" userId="47174fbee67923fe" providerId="LiveId" clId="{63244DDF-E36F-4965-89D1-D3CB98141136}" dt="2022-02-23T20:30:43.717" v="172" actId="26606"/>
          <ac:picMkLst>
            <pc:docMk/>
            <pc:sldMk cId="1572988941" sldId="498"/>
            <ac:picMk id="2" creationId="{25A466F7-7863-404E-8B48-6B12A2A84034}"/>
          </ac:picMkLst>
        </pc:picChg>
        <pc:picChg chg="add mod">
          <ac:chgData name="kursat ymn" userId="47174fbee67923fe" providerId="LiveId" clId="{63244DDF-E36F-4965-89D1-D3CB98141136}" dt="2022-02-23T20:30:47.254" v="175" actId="27614"/>
          <ac:picMkLst>
            <pc:docMk/>
            <pc:sldMk cId="1572988941" sldId="498"/>
            <ac:picMk id="4" creationId="{599A3496-4873-43A3-BFCF-B9A05FECAC1F}"/>
          </ac:picMkLst>
        </pc:picChg>
      </pc:sldChg>
      <pc:sldChg chg="addSp delSp modSp mod setBg setClrOvrMap">
        <pc:chgData name="kursat ymn" userId="47174fbee67923fe" providerId="LiveId" clId="{63244DDF-E36F-4965-89D1-D3CB98141136}" dt="2022-02-23T20:31:21.622" v="196" actId="1076"/>
        <pc:sldMkLst>
          <pc:docMk/>
          <pc:sldMk cId="2588568467" sldId="499"/>
        </pc:sldMkLst>
        <pc:spChg chg="mod ord">
          <ac:chgData name="kursat ymn" userId="47174fbee67923fe" providerId="LiveId" clId="{63244DDF-E36F-4965-89D1-D3CB98141136}" dt="2022-02-23T20:31:21.622" v="196" actId="1076"/>
          <ac:spMkLst>
            <pc:docMk/>
            <pc:sldMk cId="2588568467" sldId="499"/>
            <ac:spMk id="4" creationId="{E4D0AC77-E8F8-485A-8DCC-FA735A5332D0}"/>
          </ac:spMkLst>
        </pc:spChg>
        <pc:spChg chg="add del">
          <ac:chgData name="kursat ymn" userId="47174fbee67923fe" providerId="LiveId" clId="{63244DDF-E36F-4965-89D1-D3CB98141136}" dt="2022-02-23T20:31:12.250" v="188" actId="26606"/>
          <ac:spMkLst>
            <pc:docMk/>
            <pc:sldMk cId="2588568467" sldId="499"/>
            <ac:spMk id="71" creationId="{33CD251C-A887-4D2F-925B-FC097198538B}"/>
          </ac:spMkLst>
        </pc:spChg>
        <pc:spChg chg="add del">
          <ac:chgData name="kursat ymn" userId="47174fbee67923fe" providerId="LiveId" clId="{63244DDF-E36F-4965-89D1-D3CB98141136}" dt="2022-02-23T20:31:12.250" v="188" actId="26606"/>
          <ac:spMkLst>
            <pc:docMk/>
            <pc:sldMk cId="2588568467" sldId="499"/>
            <ac:spMk id="73" creationId="{3B2069EE-A08E-44F0-B3F9-3CF8CC2DCAD5}"/>
          </ac:spMkLst>
        </pc:spChg>
        <pc:spChg chg="add del">
          <ac:chgData name="kursat ymn" userId="47174fbee67923fe" providerId="LiveId" clId="{63244DDF-E36F-4965-89D1-D3CB98141136}" dt="2022-02-23T20:31:15.787" v="190" actId="26606"/>
          <ac:spMkLst>
            <pc:docMk/>
            <pc:sldMk cId="2588568467" sldId="499"/>
            <ac:spMk id="2052" creationId="{F2B38F72-8FC4-4001-8C67-FA6B86DEC767}"/>
          </ac:spMkLst>
        </pc:spChg>
        <pc:spChg chg="add">
          <ac:chgData name="kursat ymn" userId="47174fbee67923fe" providerId="LiveId" clId="{63244DDF-E36F-4965-89D1-D3CB98141136}" dt="2022-02-23T20:31:15.787" v="191" actId="26606"/>
          <ac:spMkLst>
            <pc:docMk/>
            <pc:sldMk cId="2588568467" sldId="499"/>
            <ac:spMk id="2054" creationId="{04812C46-200A-4DEB-A05E-3ED6C68C2387}"/>
          </ac:spMkLst>
        </pc:spChg>
        <pc:spChg chg="add">
          <ac:chgData name="kursat ymn" userId="47174fbee67923fe" providerId="LiveId" clId="{63244DDF-E36F-4965-89D1-D3CB98141136}" dt="2022-02-23T20:31:15.787" v="191" actId="26606"/>
          <ac:spMkLst>
            <pc:docMk/>
            <pc:sldMk cId="2588568467" sldId="499"/>
            <ac:spMk id="2055" creationId="{D1EA859B-E555-4109-94F3-6700E046E008}"/>
          </ac:spMkLst>
        </pc:spChg>
        <pc:grpChg chg="add del">
          <ac:chgData name="kursat ymn" userId="47174fbee67923fe" providerId="LiveId" clId="{63244DDF-E36F-4965-89D1-D3CB98141136}" dt="2022-02-23T20:31:12.250" v="188" actId="26606"/>
          <ac:grpSpMkLst>
            <pc:docMk/>
            <pc:sldMk cId="2588568467" sldId="499"/>
            <ac:grpSpMk id="75" creationId="{C9888C69-11CC-40BA-BABF-F9B7E11C9156}"/>
          </ac:grpSpMkLst>
        </pc:grpChg>
        <pc:picChg chg="ord">
          <ac:chgData name="kursat ymn" userId="47174fbee67923fe" providerId="LiveId" clId="{63244DDF-E36F-4965-89D1-D3CB98141136}" dt="2022-02-23T20:31:15.787" v="191" actId="26606"/>
          <ac:picMkLst>
            <pc:docMk/>
            <pc:sldMk cId="2588568467" sldId="499"/>
            <ac:picMk id="2" creationId="{25A466F7-7863-404E-8B48-6B12A2A84034}"/>
          </ac:picMkLst>
        </pc:picChg>
        <pc:picChg chg="add mod">
          <ac:chgData name="kursat ymn" userId="47174fbee67923fe" providerId="LiveId" clId="{63244DDF-E36F-4965-89D1-D3CB98141136}" dt="2022-02-23T20:31:15.787" v="191" actId="26606"/>
          <ac:picMkLst>
            <pc:docMk/>
            <pc:sldMk cId="2588568467" sldId="499"/>
            <ac:picMk id="2050" creationId="{6AE28B98-4CAD-4941-B6C3-B8079CD80643}"/>
          </ac:picMkLst>
        </pc:picChg>
      </pc:sldChg>
      <pc:sldChg chg="addSp delSp modSp mod setBg">
        <pc:chgData name="kursat ymn" userId="47174fbee67923fe" providerId="LiveId" clId="{63244DDF-E36F-4965-89D1-D3CB98141136}" dt="2022-02-23T20:32:49.921" v="212" actId="14100"/>
        <pc:sldMkLst>
          <pc:docMk/>
          <pc:sldMk cId="1987858404" sldId="500"/>
        </pc:sldMkLst>
        <pc:spChg chg="mod">
          <ac:chgData name="kursat ymn" userId="47174fbee67923fe" providerId="LiveId" clId="{63244DDF-E36F-4965-89D1-D3CB98141136}" dt="2022-02-23T20:32:49.921" v="212" actId="14100"/>
          <ac:spMkLst>
            <pc:docMk/>
            <pc:sldMk cId="1987858404" sldId="500"/>
            <ac:spMk id="4" creationId="{552B4A82-0FE9-4B2A-8FA9-4751C8A9C641}"/>
          </ac:spMkLst>
        </pc:spChg>
        <pc:spChg chg="add del">
          <ac:chgData name="kursat ymn" userId="47174fbee67923fe" providerId="LiveId" clId="{63244DDF-E36F-4965-89D1-D3CB98141136}" dt="2022-02-23T20:32:39.822" v="202" actId="26606"/>
          <ac:spMkLst>
            <pc:docMk/>
            <pc:sldMk cId="1987858404" sldId="500"/>
            <ac:spMk id="71" creationId="{91F32EBA-ED97-466E-8CFA-8382584155D0}"/>
          </ac:spMkLst>
        </pc:spChg>
        <pc:spChg chg="add">
          <ac:chgData name="kursat ymn" userId="47174fbee67923fe" providerId="LiveId" clId="{63244DDF-E36F-4965-89D1-D3CB98141136}" dt="2022-02-23T20:32:39.822" v="202" actId="26606"/>
          <ac:spMkLst>
            <pc:docMk/>
            <pc:sldMk cId="1987858404" sldId="500"/>
            <ac:spMk id="139" creationId="{6ECA6DCB-B7E1-40A9-9524-540C6DA40B1B}"/>
          </ac:spMkLst>
        </pc:spChg>
        <pc:spChg chg="add">
          <ac:chgData name="kursat ymn" userId="47174fbee67923fe" providerId="LiveId" clId="{63244DDF-E36F-4965-89D1-D3CB98141136}" dt="2022-02-23T20:32:39.822" v="202" actId="26606"/>
          <ac:spMkLst>
            <pc:docMk/>
            <pc:sldMk cId="1987858404" sldId="500"/>
            <ac:spMk id="145" creationId="{3873B707-463F-40B0-8227-E8CC6C67EB25}"/>
          </ac:spMkLst>
        </pc:spChg>
        <pc:spChg chg="add">
          <ac:chgData name="kursat ymn" userId="47174fbee67923fe" providerId="LiveId" clId="{63244DDF-E36F-4965-89D1-D3CB98141136}" dt="2022-02-23T20:32:39.822" v="202" actId="26606"/>
          <ac:spMkLst>
            <pc:docMk/>
            <pc:sldMk cId="1987858404" sldId="500"/>
            <ac:spMk id="147" creationId="{C13237C8-E62C-4F0D-A318-BD6FB6C2D138}"/>
          </ac:spMkLst>
        </pc:spChg>
        <pc:spChg chg="add">
          <ac:chgData name="kursat ymn" userId="47174fbee67923fe" providerId="LiveId" clId="{63244DDF-E36F-4965-89D1-D3CB98141136}" dt="2022-02-23T20:32:39.822" v="202" actId="26606"/>
          <ac:spMkLst>
            <pc:docMk/>
            <pc:sldMk cId="1987858404" sldId="500"/>
            <ac:spMk id="149" creationId="{19C9EAEA-39D0-4B0E-A0EB-51E7B26740B1}"/>
          </ac:spMkLst>
        </pc:spChg>
        <pc:spChg chg="add">
          <ac:chgData name="kursat ymn" userId="47174fbee67923fe" providerId="LiveId" clId="{63244DDF-E36F-4965-89D1-D3CB98141136}" dt="2022-02-23T20:32:39.822" v="202" actId="26606"/>
          <ac:spMkLst>
            <pc:docMk/>
            <pc:sldMk cId="1987858404" sldId="500"/>
            <ac:spMk id="151" creationId="{8CB5D2D7-DF65-4E86-BFBA-FFB9B5ACEB64}"/>
          </ac:spMkLst>
        </pc:spChg>
        <pc:grpChg chg="add">
          <ac:chgData name="kursat ymn" userId="47174fbee67923fe" providerId="LiveId" clId="{63244DDF-E36F-4965-89D1-D3CB98141136}" dt="2022-02-23T20:32:39.822" v="202" actId="26606"/>
          <ac:grpSpMkLst>
            <pc:docMk/>
            <pc:sldMk cId="1987858404" sldId="500"/>
            <ac:grpSpMk id="141" creationId="{1DE889C7-FAD6-4397-98E2-05D503484459}"/>
          </ac:grpSpMkLst>
        </pc:grpChg>
        <pc:picChg chg="ord">
          <ac:chgData name="kursat ymn" userId="47174fbee67923fe" providerId="LiveId" clId="{63244DDF-E36F-4965-89D1-D3CB98141136}" dt="2022-02-23T20:32:39.822" v="202" actId="26606"/>
          <ac:picMkLst>
            <pc:docMk/>
            <pc:sldMk cId="1987858404" sldId="500"/>
            <ac:picMk id="2" creationId="{25A466F7-7863-404E-8B48-6B12A2A84034}"/>
          </ac:picMkLst>
        </pc:picChg>
        <pc:picChg chg="add del mod">
          <ac:chgData name="kursat ymn" userId="47174fbee67923fe" providerId="LiveId" clId="{63244DDF-E36F-4965-89D1-D3CB98141136}" dt="2022-02-23T20:32:23.003" v="199" actId="478"/>
          <ac:picMkLst>
            <pc:docMk/>
            <pc:sldMk cId="1987858404" sldId="500"/>
            <ac:picMk id="10242" creationId="{991D7EC5-A81E-402A-820F-F851F984C331}"/>
          </ac:picMkLst>
        </pc:picChg>
        <pc:picChg chg="add mod">
          <ac:chgData name="kursat ymn" userId="47174fbee67923fe" providerId="LiveId" clId="{63244DDF-E36F-4965-89D1-D3CB98141136}" dt="2022-02-23T20:32:39.822" v="202" actId="26606"/>
          <ac:picMkLst>
            <pc:docMk/>
            <pc:sldMk cId="1987858404" sldId="500"/>
            <ac:picMk id="10244" creationId="{E5316E89-18FE-46BA-B810-25B4FF8E3234}"/>
          </ac:picMkLst>
        </pc:picChg>
        <pc:picChg chg="add mod">
          <ac:chgData name="kursat ymn" userId="47174fbee67923fe" providerId="LiveId" clId="{63244DDF-E36F-4965-89D1-D3CB98141136}" dt="2022-02-23T20:32:39.822" v="202" actId="26606"/>
          <ac:picMkLst>
            <pc:docMk/>
            <pc:sldMk cId="1987858404" sldId="500"/>
            <ac:picMk id="10246" creationId="{0CAF2692-A644-4D4F-A2D5-BF04B3FDD85C}"/>
          </ac:picMkLst>
        </pc:picChg>
      </pc:sldChg>
      <pc:sldChg chg="addSp modSp mod setBg">
        <pc:chgData name="kursat ymn" userId="47174fbee67923fe" providerId="LiveId" clId="{63244DDF-E36F-4965-89D1-D3CB98141136}" dt="2022-02-23T20:36:53.231" v="246" actId="113"/>
        <pc:sldMkLst>
          <pc:docMk/>
          <pc:sldMk cId="3218611170" sldId="501"/>
        </pc:sldMkLst>
        <pc:spChg chg="mod ord">
          <ac:chgData name="kursat ymn" userId="47174fbee67923fe" providerId="LiveId" clId="{63244DDF-E36F-4965-89D1-D3CB98141136}" dt="2022-02-23T20:36:53.231" v="246" actId="113"/>
          <ac:spMkLst>
            <pc:docMk/>
            <pc:sldMk cId="3218611170" sldId="501"/>
            <ac:spMk id="4" creationId="{AA4423F8-51D2-45BA-9FCE-C617BB1CA09E}"/>
          </ac:spMkLst>
        </pc:spChg>
        <pc:spChg chg="add">
          <ac:chgData name="kursat ymn" userId="47174fbee67923fe" providerId="LiveId" clId="{63244DDF-E36F-4965-89D1-D3CB98141136}" dt="2022-02-23T20:36:46.624" v="242" actId="26606"/>
          <ac:spMkLst>
            <pc:docMk/>
            <pc:sldMk cId="3218611170" sldId="501"/>
            <ac:spMk id="73" creationId="{1557A916-FDD1-44A1-A7A1-70009FD6BE46}"/>
          </ac:spMkLst>
        </pc:spChg>
        <pc:picChg chg="ord">
          <ac:chgData name="kursat ymn" userId="47174fbee67923fe" providerId="LiveId" clId="{63244DDF-E36F-4965-89D1-D3CB98141136}" dt="2022-02-23T20:36:46.624" v="242" actId="26606"/>
          <ac:picMkLst>
            <pc:docMk/>
            <pc:sldMk cId="3218611170" sldId="501"/>
            <ac:picMk id="2" creationId="{25A466F7-7863-404E-8B48-6B12A2A84034}"/>
          </ac:picMkLst>
        </pc:picChg>
        <pc:picChg chg="add mod ord">
          <ac:chgData name="kursat ymn" userId="47174fbee67923fe" providerId="LiveId" clId="{63244DDF-E36F-4965-89D1-D3CB98141136}" dt="2022-02-23T20:36:46.624" v="242" actId="26606"/>
          <ac:picMkLst>
            <pc:docMk/>
            <pc:sldMk cId="3218611170" sldId="501"/>
            <ac:picMk id="6" creationId="{5390550C-1EC6-4C20-912A-8588004C02D8}"/>
          </ac:picMkLst>
        </pc:picChg>
        <pc:picChg chg="add mod">
          <ac:chgData name="kursat ymn" userId="47174fbee67923fe" providerId="LiveId" clId="{63244DDF-E36F-4965-89D1-D3CB98141136}" dt="2022-02-23T20:36:46.624" v="242" actId="26606"/>
          <ac:picMkLst>
            <pc:docMk/>
            <pc:sldMk cId="3218611170" sldId="501"/>
            <ac:picMk id="12290" creationId="{813E1614-08DB-4DD0-A0AC-BFA233E22BA1}"/>
          </ac:picMkLst>
        </pc:picChg>
        <pc:picChg chg="add mod">
          <ac:chgData name="kursat ymn" userId="47174fbee67923fe" providerId="LiveId" clId="{63244DDF-E36F-4965-89D1-D3CB98141136}" dt="2022-02-23T20:36:46.624" v="242" actId="26606"/>
          <ac:picMkLst>
            <pc:docMk/>
            <pc:sldMk cId="3218611170" sldId="501"/>
            <ac:picMk id="12292" creationId="{D3B2D894-3AED-4BDF-8463-51AE77D4E7C5}"/>
          </ac:picMkLst>
        </pc:picChg>
      </pc:sldChg>
      <pc:sldChg chg="addSp modSp mod setBg">
        <pc:chgData name="kursat ymn" userId="47174fbee67923fe" providerId="LiveId" clId="{63244DDF-E36F-4965-89D1-D3CB98141136}" dt="2022-02-23T20:34:45.499" v="218" actId="113"/>
        <pc:sldMkLst>
          <pc:docMk/>
          <pc:sldMk cId="1886023478" sldId="502"/>
        </pc:sldMkLst>
        <pc:spChg chg="mod ord">
          <ac:chgData name="kursat ymn" userId="47174fbee67923fe" providerId="LiveId" clId="{63244DDF-E36F-4965-89D1-D3CB98141136}" dt="2022-02-23T20:34:45.499" v="218" actId="113"/>
          <ac:spMkLst>
            <pc:docMk/>
            <pc:sldMk cId="1886023478" sldId="502"/>
            <ac:spMk id="4" creationId="{72200B5F-B3A2-4139-A59A-EE12864F50BE}"/>
          </ac:spMkLst>
        </pc:spChg>
        <pc:spChg chg="add">
          <ac:chgData name="kursat ymn" userId="47174fbee67923fe" providerId="LiveId" clId="{63244DDF-E36F-4965-89D1-D3CB98141136}" dt="2022-02-23T20:34:39.419" v="214" actId="26606"/>
          <ac:spMkLst>
            <pc:docMk/>
            <pc:sldMk cId="1886023478" sldId="502"/>
            <ac:spMk id="71" creationId="{3CD9DF72-87A3-404E-A828-84CBF11A8303}"/>
          </ac:spMkLst>
        </pc:spChg>
        <pc:picChg chg="ord">
          <ac:chgData name="kursat ymn" userId="47174fbee67923fe" providerId="LiveId" clId="{63244DDF-E36F-4965-89D1-D3CB98141136}" dt="2022-02-23T20:34:39.419" v="214" actId="26606"/>
          <ac:picMkLst>
            <pc:docMk/>
            <pc:sldMk cId="1886023478" sldId="502"/>
            <ac:picMk id="2" creationId="{25A466F7-7863-404E-8B48-6B12A2A84034}"/>
          </ac:picMkLst>
        </pc:picChg>
        <pc:picChg chg="add mod">
          <ac:chgData name="kursat ymn" userId="47174fbee67923fe" providerId="LiveId" clId="{63244DDF-E36F-4965-89D1-D3CB98141136}" dt="2022-02-23T20:34:39.419" v="214" actId="26606"/>
          <ac:picMkLst>
            <pc:docMk/>
            <pc:sldMk cId="1886023478" sldId="502"/>
            <ac:picMk id="11266" creationId="{0147868F-D41D-4F1A-9BE4-78AE884A40C6}"/>
          </ac:picMkLst>
        </pc:picChg>
        <pc:cxnChg chg="add">
          <ac:chgData name="kursat ymn" userId="47174fbee67923fe" providerId="LiveId" clId="{63244DDF-E36F-4965-89D1-D3CB98141136}" dt="2022-02-23T20:34:39.419" v="214" actId="26606"/>
          <ac:cxnSpMkLst>
            <pc:docMk/>
            <pc:sldMk cId="1886023478" sldId="502"/>
            <ac:cxnSpMk id="73" creationId="{20E3A342-4D61-4E3F-AF90-1AB42AEB96CC}"/>
          </ac:cxnSpMkLst>
        </pc:cxnChg>
      </pc:sldChg>
      <pc:sldChg chg="addSp modSp mod setBg setClrOvrMap">
        <pc:chgData name="kursat ymn" userId="47174fbee67923fe" providerId="LiveId" clId="{63244DDF-E36F-4965-89D1-D3CB98141136}" dt="2022-02-23T20:36:16.283" v="240" actId="113"/>
        <pc:sldMkLst>
          <pc:docMk/>
          <pc:sldMk cId="172041820" sldId="503"/>
        </pc:sldMkLst>
        <pc:spChg chg="mod ord">
          <ac:chgData name="kursat ymn" userId="47174fbee67923fe" providerId="LiveId" clId="{63244DDF-E36F-4965-89D1-D3CB98141136}" dt="2022-02-23T20:36:16.283" v="240" actId="113"/>
          <ac:spMkLst>
            <pc:docMk/>
            <pc:sldMk cId="172041820" sldId="503"/>
            <ac:spMk id="4" creationId="{3781A5BC-AF8B-4F3B-AD59-D77865FFE0D6}"/>
          </ac:spMkLst>
        </pc:spChg>
        <pc:spChg chg="add">
          <ac:chgData name="kursat ymn" userId="47174fbee67923fe" providerId="LiveId" clId="{63244DDF-E36F-4965-89D1-D3CB98141136}" dt="2022-02-23T20:35:45.960" v="224" actId="26606"/>
          <ac:spMkLst>
            <pc:docMk/>
            <pc:sldMk cId="172041820" sldId="503"/>
            <ac:spMk id="75" creationId="{2EEE8F11-3582-44B7-9869-F2D26D7DD9D4}"/>
          </ac:spMkLst>
        </pc:spChg>
        <pc:spChg chg="add">
          <ac:chgData name="kursat ymn" userId="47174fbee67923fe" providerId="LiveId" clId="{63244DDF-E36F-4965-89D1-D3CB98141136}" dt="2022-02-23T20:35:45.960" v="224" actId="26606"/>
          <ac:spMkLst>
            <pc:docMk/>
            <pc:sldMk cId="172041820" sldId="503"/>
            <ac:spMk id="77" creationId="{2141F1CC-6A53-4BCF-9127-AABB52E2497E}"/>
          </ac:spMkLst>
        </pc:spChg>
        <pc:spChg chg="add">
          <ac:chgData name="kursat ymn" userId="47174fbee67923fe" providerId="LiveId" clId="{63244DDF-E36F-4965-89D1-D3CB98141136}" dt="2022-02-23T20:35:45.960" v="224" actId="26606"/>
          <ac:spMkLst>
            <pc:docMk/>
            <pc:sldMk cId="172041820" sldId="503"/>
            <ac:spMk id="79" creationId="{561B2B49-7142-4CA8-A929-4671548E6A5A}"/>
          </ac:spMkLst>
        </pc:spChg>
        <pc:picChg chg="ord">
          <ac:chgData name="kursat ymn" userId="47174fbee67923fe" providerId="LiveId" clId="{63244DDF-E36F-4965-89D1-D3CB98141136}" dt="2022-02-23T20:35:45.960" v="224" actId="26606"/>
          <ac:picMkLst>
            <pc:docMk/>
            <pc:sldMk cId="172041820" sldId="503"/>
            <ac:picMk id="2" creationId="{25A466F7-7863-404E-8B48-6B12A2A84034}"/>
          </ac:picMkLst>
        </pc:picChg>
        <pc:picChg chg="add mod ord">
          <ac:chgData name="kursat ymn" userId="47174fbee67923fe" providerId="LiveId" clId="{63244DDF-E36F-4965-89D1-D3CB98141136}" dt="2022-02-23T20:35:45.960" v="224" actId="26606"/>
          <ac:picMkLst>
            <pc:docMk/>
            <pc:sldMk cId="172041820" sldId="503"/>
            <ac:picMk id="13314" creationId="{3B2F9701-B5D5-4C3E-B661-59E8532DF74C}"/>
          </ac:picMkLst>
        </pc:picChg>
        <pc:picChg chg="add mod">
          <ac:chgData name="kursat ymn" userId="47174fbee67923fe" providerId="LiveId" clId="{63244DDF-E36F-4965-89D1-D3CB98141136}" dt="2022-02-23T20:36:04.932" v="234" actId="1076"/>
          <ac:picMkLst>
            <pc:docMk/>
            <pc:sldMk cId="172041820" sldId="503"/>
            <ac:picMk id="13316" creationId="{C1FA8E17-7F01-4F98-9983-0AC2E7828022}"/>
          </ac:picMkLst>
        </pc:picChg>
        <pc:picChg chg="add mod">
          <ac:chgData name="kursat ymn" userId="47174fbee67923fe" providerId="LiveId" clId="{63244DDF-E36F-4965-89D1-D3CB98141136}" dt="2022-02-23T20:35:45.960" v="224" actId="26606"/>
          <ac:picMkLst>
            <pc:docMk/>
            <pc:sldMk cId="172041820" sldId="503"/>
            <ac:picMk id="13318" creationId="{85998C34-F285-4EBA-8DE7-A3FB4F898CA9}"/>
          </ac:picMkLst>
        </pc:picChg>
      </pc:sldChg>
      <pc:sldChg chg="addSp modSp mod setBg">
        <pc:chgData name="kursat ymn" userId="47174fbee67923fe" providerId="LiveId" clId="{63244DDF-E36F-4965-89D1-D3CB98141136}" dt="2022-02-23T20:37:29.014" v="254" actId="1076"/>
        <pc:sldMkLst>
          <pc:docMk/>
          <pc:sldMk cId="3406039631" sldId="504"/>
        </pc:sldMkLst>
        <pc:spChg chg="mod ord">
          <ac:chgData name="kursat ymn" userId="47174fbee67923fe" providerId="LiveId" clId="{63244DDF-E36F-4965-89D1-D3CB98141136}" dt="2022-02-23T20:37:29.014" v="254" actId="1076"/>
          <ac:spMkLst>
            <pc:docMk/>
            <pc:sldMk cId="3406039631" sldId="504"/>
            <ac:spMk id="4" creationId="{512830F4-AFEF-48BF-9F06-F3F20420C2FC}"/>
          </ac:spMkLst>
        </pc:spChg>
        <pc:spChg chg="add">
          <ac:chgData name="kursat ymn" userId="47174fbee67923fe" providerId="LiveId" clId="{63244DDF-E36F-4965-89D1-D3CB98141136}" dt="2022-02-23T20:37:20.657" v="248" actId="26606"/>
          <ac:spMkLst>
            <pc:docMk/>
            <pc:sldMk cId="3406039631" sldId="504"/>
            <ac:spMk id="71" creationId="{931DE728-8710-4D0D-ABEA-46145891733A}"/>
          </ac:spMkLst>
        </pc:spChg>
        <pc:spChg chg="add">
          <ac:chgData name="kursat ymn" userId="47174fbee67923fe" providerId="LiveId" clId="{63244DDF-E36F-4965-89D1-D3CB98141136}" dt="2022-02-23T20:37:20.657" v="248" actId="26606"/>
          <ac:spMkLst>
            <pc:docMk/>
            <pc:sldMk cId="3406039631" sldId="504"/>
            <ac:spMk id="73" creationId="{5AAE9118-0436-4488-AC4A-C14DF6A7B6B1}"/>
          </ac:spMkLst>
        </pc:spChg>
        <pc:spChg chg="add">
          <ac:chgData name="kursat ymn" userId="47174fbee67923fe" providerId="LiveId" clId="{63244DDF-E36F-4965-89D1-D3CB98141136}" dt="2022-02-23T20:37:20.657" v="248" actId="26606"/>
          <ac:spMkLst>
            <pc:docMk/>
            <pc:sldMk cId="3406039631" sldId="504"/>
            <ac:spMk id="75" creationId="{07A0C51E-5464-4470-855E-CA530A59BF98}"/>
          </ac:spMkLst>
        </pc:spChg>
        <pc:picChg chg="ord">
          <ac:chgData name="kursat ymn" userId="47174fbee67923fe" providerId="LiveId" clId="{63244DDF-E36F-4965-89D1-D3CB98141136}" dt="2022-02-23T20:37:20.657" v="248" actId="26606"/>
          <ac:picMkLst>
            <pc:docMk/>
            <pc:sldMk cId="3406039631" sldId="504"/>
            <ac:picMk id="2" creationId="{25A466F7-7863-404E-8B48-6B12A2A84034}"/>
          </ac:picMkLst>
        </pc:picChg>
        <pc:picChg chg="add mod">
          <ac:chgData name="kursat ymn" userId="47174fbee67923fe" providerId="LiveId" clId="{63244DDF-E36F-4965-89D1-D3CB98141136}" dt="2022-02-23T20:37:20.657" v="248" actId="26606"/>
          <ac:picMkLst>
            <pc:docMk/>
            <pc:sldMk cId="3406039631" sldId="504"/>
            <ac:picMk id="14338" creationId="{F3990DDF-7E6D-4229-8CF9-28E2E86411AF}"/>
          </ac:picMkLst>
        </pc:picChg>
      </pc:sldChg>
      <pc:sldChg chg="addSp modSp mod setBg">
        <pc:chgData name="kursat ymn" userId="47174fbee67923fe" providerId="LiveId" clId="{63244DDF-E36F-4965-89D1-D3CB98141136}" dt="2022-02-23T20:38:50.121" v="267" actId="113"/>
        <pc:sldMkLst>
          <pc:docMk/>
          <pc:sldMk cId="1085408522" sldId="505"/>
        </pc:sldMkLst>
        <pc:spChg chg="mod ord">
          <ac:chgData name="kursat ymn" userId="47174fbee67923fe" providerId="LiveId" clId="{63244DDF-E36F-4965-89D1-D3CB98141136}" dt="2022-02-23T20:38:50.121" v="267" actId="113"/>
          <ac:spMkLst>
            <pc:docMk/>
            <pc:sldMk cId="1085408522" sldId="505"/>
            <ac:spMk id="4" creationId="{4C60CA5E-8E72-4941-9465-2D12C14245FC}"/>
          </ac:spMkLst>
        </pc:spChg>
        <pc:spChg chg="add">
          <ac:chgData name="kursat ymn" userId="47174fbee67923fe" providerId="LiveId" clId="{63244DDF-E36F-4965-89D1-D3CB98141136}" dt="2022-02-23T20:38:32.839" v="258" actId="26606"/>
          <ac:spMkLst>
            <pc:docMk/>
            <pc:sldMk cId="1085408522" sldId="505"/>
            <ac:spMk id="75" creationId="{1557A916-FDD1-44A1-A7A1-70009FD6BE46}"/>
          </ac:spMkLst>
        </pc:spChg>
        <pc:picChg chg="ord">
          <ac:chgData name="kursat ymn" userId="47174fbee67923fe" providerId="LiveId" clId="{63244DDF-E36F-4965-89D1-D3CB98141136}" dt="2022-02-23T20:38:32.839" v="258" actId="26606"/>
          <ac:picMkLst>
            <pc:docMk/>
            <pc:sldMk cId="1085408522" sldId="505"/>
            <ac:picMk id="2" creationId="{25A466F7-7863-404E-8B48-6B12A2A84034}"/>
          </ac:picMkLst>
        </pc:picChg>
        <pc:picChg chg="add mod">
          <ac:chgData name="kursat ymn" userId="47174fbee67923fe" providerId="LiveId" clId="{63244DDF-E36F-4965-89D1-D3CB98141136}" dt="2022-02-23T20:38:32.839" v="258" actId="26606"/>
          <ac:picMkLst>
            <pc:docMk/>
            <pc:sldMk cId="1085408522" sldId="505"/>
            <ac:picMk id="15362" creationId="{ABC45F7A-4A8A-4192-906E-2D815AD14516}"/>
          </ac:picMkLst>
        </pc:picChg>
        <pc:picChg chg="add mod">
          <ac:chgData name="kursat ymn" userId="47174fbee67923fe" providerId="LiveId" clId="{63244DDF-E36F-4965-89D1-D3CB98141136}" dt="2022-02-23T20:38:32.839" v="258" actId="26606"/>
          <ac:picMkLst>
            <pc:docMk/>
            <pc:sldMk cId="1085408522" sldId="505"/>
            <ac:picMk id="15364" creationId="{B550E708-506E-41E1-9996-CBDEA7C1D831}"/>
          </ac:picMkLst>
        </pc:picChg>
        <pc:picChg chg="add mod ord">
          <ac:chgData name="kursat ymn" userId="47174fbee67923fe" providerId="LiveId" clId="{63244DDF-E36F-4965-89D1-D3CB98141136}" dt="2022-02-23T20:38:32.839" v="258" actId="26606"/>
          <ac:picMkLst>
            <pc:docMk/>
            <pc:sldMk cId="1085408522" sldId="505"/>
            <ac:picMk id="15366" creationId="{717809D3-91ED-42BC-8EBA-550EE42BF1E6}"/>
          </ac:picMkLst>
        </pc:picChg>
      </pc:sldChg>
      <pc:sldChg chg="addSp delSp modSp mod setBg setClrOvrMap">
        <pc:chgData name="kursat ymn" userId="47174fbee67923fe" providerId="LiveId" clId="{63244DDF-E36F-4965-89D1-D3CB98141136}" dt="2022-02-23T20:39:53.207" v="289" actId="1076"/>
        <pc:sldMkLst>
          <pc:docMk/>
          <pc:sldMk cId="1933074660" sldId="506"/>
        </pc:sldMkLst>
        <pc:spChg chg="mod ord">
          <ac:chgData name="kursat ymn" userId="47174fbee67923fe" providerId="LiveId" clId="{63244DDF-E36F-4965-89D1-D3CB98141136}" dt="2022-02-23T20:39:53.207" v="289" actId="1076"/>
          <ac:spMkLst>
            <pc:docMk/>
            <pc:sldMk cId="1933074660" sldId="506"/>
            <ac:spMk id="4" creationId="{9DC93F50-EE57-44E5-8046-FED8A026FDC6}"/>
          </ac:spMkLst>
        </pc:spChg>
        <pc:spChg chg="add del">
          <ac:chgData name="kursat ymn" userId="47174fbee67923fe" providerId="LiveId" clId="{63244DDF-E36F-4965-89D1-D3CB98141136}" dt="2022-02-23T20:39:18.103" v="270" actId="26606"/>
          <ac:spMkLst>
            <pc:docMk/>
            <pc:sldMk cId="1933074660" sldId="506"/>
            <ac:spMk id="71" creationId="{3CD9DF72-87A3-404E-A828-84CBF11A8303}"/>
          </ac:spMkLst>
        </pc:spChg>
        <pc:spChg chg="add del">
          <ac:chgData name="kursat ymn" userId="47174fbee67923fe" providerId="LiveId" clId="{63244DDF-E36F-4965-89D1-D3CB98141136}" dt="2022-02-23T20:39:21.832" v="272" actId="26606"/>
          <ac:spMkLst>
            <pc:docMk/>
            <pc:sldMk cId="1933074660" sldId="506"/>
            <ac:spMk id="16388" creationId="{04812C46-200A-4DEB-A05E-3ED6C68C2387}"/>
          </ac:spMkLst>
        </pc:spChg>
        <pc:spChg chg="add del">
          <ac:chgData name="kursat ymn" userId="47174fbee67923fe" providerId="LiveId" clId="{63244DDF-E36F-4965-89D1-D3CB98141136}" dt="2022-02-23T20:39:21.832" v="272" actId="26606"/>
          <ac:spMkLst>
            <pc:docMk/>
            <pc:sldMk cId="1933074660" sldId="506"/>
            <ac:spMk id="16389" creationId="{D1EA859B-E555-4109-94F3-6700E046E008}"/>
          </ac:spMkLst>
        </pc:spChg>
        <pc:spChg chg="add del">
          <ac:chgData name="kursat ymn" userId="47174fbee67923fe" providerId="LiveId" clId="{63244DDF-E36F-4965-89D1-D3CB98141136}" dt="2022-02-23T20:39:28.766" v="274" actId="26606"/>
          <ac:spMkLst>
            <pc:docMk/>
            <pc:sldMk cId="1933074660" sldId="506"/>
            <ac:spMk id="16391" creationId="{9B76D444-2756-434F-AE61-96D69830C13E}"/>
          </ac:spMkLst>
        </pc:spChg>
        <pc:spChg chg="add del">
          <ac:chgData name="kursat ymn" userId="47174fbee67923fe" providerId="LiveId" clId="{63244DDF-E36F-4965-89D1-D3CB98141136}" dt="2022-02-23T20:39:28.766" v="274" actId="26606"/>
          <ac:spMkLst>
            <pc:docMk/>
            <pc:sldMk cId="1933074660" sldId="506"/>
            <ac:spMk id="16392" creationId="{A27B6159-7734-4564-9E0F-C4BC43C36E52}"/>
          </ac:spMkLst>
        </pc:spChg>
        <pc:spChg chg="add">
          <ac:chgData name="kursat ymn" userId="47174fbee67923fe" providerId="LiveId" clId="{63244DDF-E36F-4965-89D1-D3CB98141136}" dt="2022-02-23T20:39:28.781" v="275" actId="26606"/>
          <ac:spMkLst>
            <pc:docMk/>
            <pc:sldMk cId="1933074660" sldId="506"/>
            <ac:spMk id="16394" creationId="{5E39A796-BE83-48B1-B33F-35C4A32AAB57}"/>
          </ac:spMkLst>
        </pc:spChg>
        <pc:spChg chg="add">
          <ac:chgData name="kursat ymn" userId="47174fbee67923fe" providerId="LiveId" clId="{63244DDF-E36F-4965-89D1-D3CB98141136}" dt="2022-02-23T20:39:28.781" v="275" actId="26606"/>
          <ac:spMkLst>
            <pc:docMk/>
            <pc:sldMk cId="1933074660" sldId="506"/>
            <ac:spMk id="16395" creationId="{72F84B47-E267-4194-8194-831DB7B5547F}"/>
          </ac:spMkLst>
        </pc:spChg>
        <pc:picChg chg="ord">
          <ac:chgData name="kursat ymn" userId="47174fbee67923fe" providerId="LiveId" clId="{63244DDF-E36F-4965-89D1-D3CB98141136}" dt="2022-02-23T20:39:28.781" v="275" actId="26606"/>
          <ac:picMkLst>
            <pc:docMk/>
            <pc:sldMk cId="1933074660" sldId="506"/>
            <ac:picMk id="2" creationId="{25A466F7-7863-404E-8B48-6B12A2A84034}"/>
          </ac:picMkLst>
        </pc:picChg>
        <pc:picChg chg="add mod">
          <ac:chgData name="kursat ymn" userId="47174fbee67923fe" providerId="LiveId" clId="{63244DDF-E36F-4965-89D1-D3CB98141136}" dt="2022-02-23T20:39:28.781" v="275" actId="26606"/>
          <ac:picMkLst>
            <pc:docMk/>
            <pc:sldMk cId="1933074660" sldId="506"/>
            <ac:picMk id="16386" creationId="{31ECBE13-494F-4171-9BD1-8EEDC30D4FCB}"/>
          </ac:picMkLst>
        </pc:picChg>
        <pc:cxnChg chg="add del">
          <ac:chgData name="kursat ymn" userId="47174fbee67923fe" providerId="LiveId" clId="{63244DDF-E36F-4965-89D1-D3CB98141136}" dt="2022-02-23T20:39:18.103" v="270" actId="26606"/>
          <ac:cxnSpMkLst>
            <pc:docMk/>
            <pc:sldMk cId="1933074660" sldId="506"/>
            <ac:cxnSpMk id="73" creationId="{20E3A342-4D61-4E3F-AF90-1AB42AEB96CC}"/>
          </ac:cxnSpMkLst>
        </pc:cxnChg>
        <pc:cxnChg chg="add del">
          <ac:chgData name="kursat ymn" userId="47174fbee67923fe" providerId="LiveId" clId="{63244DDF-E36F-4965-89D1-D3CB98141136}" dt="2022-02-23T20:39:28.766" v="274" actId="26606"/>
          <ac:cxnSpMkLst>
            <pc:docMk/>
            <pc:sldMk cId="1933074660" sldId="506"/>
            <ac:cxnSpMk id="75" creationId="{E2FFB46B-05BC-4950-B18A-9593FDAE6ED7}"/>
          </ac:cxnSpMkLst>
        </pc:cxnChg>
      </pc:sldChg>
      <pc:sldChg chg="addSp modSp mod setBg">
        <pc:chgData name="kursat ymn" userId="47174fbee67923fe" providerId="LiveId" clId="{63244DDF-E36F-4965-89D1-D3CB98141136}" dt="2022-02-23T20:40:29.584" v="294" actId="113"/>
        <pc:sldMkLst>
          <pc:docMk/>
          <pc:sldMk cId="1262300930" sldId="507"/>
        </pc:sldMkLst>
        <pc:spChg chg="mod">
          <ac:chgData name="kursat ymn" userId="47174fbee67923fe" providerId="LiveId" clId="{63244DDF-E36F-4965-89D1-D3CB98141136}" dt="2022-02-23T20:40:29.584" v="294" actId="113"/>
          <ac:spMkLst>
            <pc:docMk/>
            <pc:sldMk cId="1262300930" sldId="507"/>
            <ac:spMk id="4" creationId="{DD10D2C7-0AB6-432B-9F93-4FB02349F7BD}"/>
          </ac:spMkLst>
        </pc:spChg>
        <pc:spChg chg="add">
          <ac:chgData name="kursat ymn" userId="47174fbee67923fe" providerId="LiveId" clId="{63244DDF-E36F-4965-89D1-D3CB98141136}" dt="2022-02-23T20:40:22.675" v="291" actId="26606"/>
          <ac:spMkLst>
            <pc:docMk/>
            <pc:sldMk cId="1262300930" sldId="507"/>
            <ac:spMk id="71" creationId="{5E39A796-BE83-48B1-B33F-35C4A32AAB57}"/>
          </ac:spMkLst>
        </pc:spChg>
        <pc:spChg chg="add">
          <ac:chgData name="kursat ymn" userId="47174fbee67923fe" providerId="LiveId" clId="{63244DDF-E36F-4965-89D1-D3CB98141136}" dt="2022-02-23T20:40:22.675" v="291" actId="26606"/>
          <ac:spMkLst>
            <pc:docMk/>
            <pc:sldMk cId="1262300930" sldId="507"/>
            <ac:spMk id="73" creationId="{72F84B47-E267-4194-8194-831DB7B5547F}"/>
          </ac:spMkLst>
        </pc:spChg>
        <pc:picChg chg="ord">
          <ac:chgData name="kursat ymn" userId="47174fbee67923fe" providerId="LiveId" clId="{63244DDF-E36F-4965-89D1-D3CB98141136}" dt="2022-02-23T20:40:22.675" v="291" actId="26606"/>
          <ac:picMkLst>
            <pc:docMk/>
            <pc:sldMk cId="1262300930" sldId="507"/>
            <ac:picMk id="2" creationId="{25A466F7-7863-404E-8B48-6B12A2A84034}"/>
          </ac:picMkLst>
        </pc:picChg>
        <pc:picChg chg="add mod">
          <ac:chgData name="kursat ymn" userId="47174fbee67923fe" providerId="LiveId" clId="{63244DDF-E36F-4965-89D1-D3CB98141136}" dt="2022-02-23T20:40:22.675" v="291" actId="26606"/>
          <ac:picMkLst>
            <pc:docMk/>
            <pc:sldMk cId="1262300930" sldId="507"/>
            <ac:picMk id="17410" creationId="{FAFEE510-7474-4B8C-870C-F8CC5EA891D9}"/>
          </ac:picMkLst>
        </pc:picChg>
      </pc:sldChg>
      <pc:sldChg chg="addSp modSp mod setBg">
        <pc:chgData name="kursat ymn" userId="47174fbee67923fe" providerId="LiveId" clId="{63244DDF-E36F-4965-89D1-D3CB98141136}" dt="2022-02-23T20:40:57.054" v="299" actId="113"/>
        <pc:sldMkLst>
          <pc:docMk/>
          <pc:sldMk cId="2180841476" sldId="508"/>
        </pc:sldMkLst>
        <pc:spChg chg="mod">
          <ac:chgData name="kursat ymn" userId="47174fbee67923fe" providerId="LiveId" clId="{63244DDF-E36F-4965-89D1-D3CB98141136}" dt="2022-02-23T20:40:57.054" v="299" actId="113"/>
          <ac:spMkLst>
            <pc:docMk/>
            <pc:sldMk cId="2180841476" sldId="508"/>
            <ac:spMk id="4" creationId="{5B5D8C2D-8CB4-4618-9D10-F4FE992945F6}"/>
          </ac:spMkLst>
        </pc:spChg>
        <pc:spChg chg="add">
          <ac:chgData name="kursat ymn" userId="47174fbee67923fe" providerId="LiveId" clId="{63244DDF-E36F-4965-89D1-D3CB98141136}" dt="2022-02-23T20:40:51.154" v="296" actId="26606"/>
          <ac:spMkLst>
            <pc:docMk/>
            <pc:sldMk cId="2180841476" sldId="508"/>
            <ac:spMk id="71" creationId="{5E39A796-BE83-48B1-B33F-35C4A32AAB57}"/>
          </ac:spMkLst>
        </pc:spChg>
        <pc:spChg chg="add">
          <ac:chgData name="kursat ymn" userId="47174fbee67923fe" providerId="LiveId" clId="{63244DDF-E36F-4965-89D1-D3CB98141136}" dt="2022-02-23T20:40:51.154" v="296" actId="26606"/>
          <ac:spMkLst>
            <pc:docMk/>
            <pc:sldMk cId="2180841476" sldId="508"/>
            <ac:spMk id="73" creationId="{72F84B47-E267-4194-8194-831DB7B5547F}"/>
          </ac:spMkLst>
        </pc:spChg>
        <pc:picChg chg="ord">
          <ac:chgData name="kursat ymn" userId="47174fbee67923fe" providerId="LiveId" clId="{63244DDF-E36F-4965-89D1-D3CB98141136}" dt="2022-02-23T20:40:51.154" v="296" actId="26606"/>
          <ac:picMkLst>
            <pc:docMk/>
            <pc:sldMk cId="2180841476" sldId="508"/>
            <ac:picMk id="2" creationId="{25A466F7-7863-404E-8B48-6B12A2A84034}"/>
          </ac:picMkLst>
        </pc:picChg>
        <pc:picChg chg="add mod">
          <ac:chgData name="kursat ymn" userId="47174fbee67923fe" providerId="LiveId" clId="{63244DDF-E36F-4965-89D1-D3CB98141136}" dt="2022-02-23T20:40:51.154" v="296" actId="26606"/>
          <ac:picMkLst>
            <pc:docMk/>
            <pc:sldMk cId="2180841476" sldId="508"/>
            <ac:picMk id="18434" creationId="{F546252E-823F-4B09-B9B2-D0A21CD2B4A4}"/>
          </ac:picMkLst>
        </pc:picChg>
      </pc:sldChg>
      <pc:sldChg chg="addSp modSp mod setBg">
        <pc:chgData name="kursat ymn" userId="47174fbee67923fe" providerId="LiveId" clId="{63244DDF-E36F-4965-89D1-D3CB98141136}" dt="2022-02-23T20:41:21.272" v="309" actId="113"/>
        <pc:sldMkLst>
          <pc:docMk/>
          <pc:sldMk cId="3424798539" sldId="509"/>
        </pc:sldMkLst>
        <pc:spChg chg="mod ord">
          <ac:chgData name="kursat ymn" userId="47174fbee67923fe" providerId="LiveId" clId="{63244DDF-E36F-4965-89D1-D3CB98141136}" dt="2022-02-23T20:41:21.272" v="309" actId="113"/>
          <ac:spMkLst>
            <pc:docMk/>
            <pc:sldMk cId="3424798539" sldId="509"/>
            <ac:spMk id="4" creationId="{BB839122-45D7-413A-B3BC-9515EADD0BD0}"/>
          </ac:spMkLst>
        </pc:spChg>
        <pc:spChg chg="add">
          <ac:chgData name="kursat ymn" userId="47174fbee67923fe" providerId="LiveId" clId="{63244DDF-E36F-4965-89D1-D3CB98141136}" dt="2022-02-23T20:41:13.500" v="301" actId="26606"/>
          <ac:spMkLst>
            <pc:docMk/>
            <pc:sldMk cId="3424798539" sldId="509"/>
            <ac:spMk id="71" creationId="{911BE883-46B4-412C-B6C3-88A2FF74BECF}"/>
          </ac:spMkLst>
        </pc:spChg>
        <pc:spChg chg="add">
          <ac:chgData name="kursat ymn" userId="47174fbee67923fe" providerId="LiveId" clId="{63244DDF-E36F-4965-89D1-D3CB98141136}" dt="2022-02-23T20:41:13.500" v="301" actId="26606"/>
          <ac:spMkLst>
            <pc:docMk/>
            <pc:sldMk cId="3424798539" sldId="509"/>
            <ac:spMk id="73" creationId="{577D1452-F0B7-431E-9A24-D3F7103D8510}"/>
          </ac:spMkLst>
        </pc:spChg>
        <pc:spChg chg="add">
          <ac:chgData name="kursat ymn" userId="47174fbee67923fe" providerId="LiveId" clId="{63244DDF-E36F-4965-89D1-D3CB98141136}" dt="2022-02-23T20:41:13.500" v="301" actId="26606"/>
          <ac:spMkLst>
            <pc:docMk/>
            <pc:sldMk cId="3424798539" sldId="509"/>
            <ac:spMk id="75" creationId="{A660F4F9-5DF5-4F15-BE6A-CD8648BB1148}"/>
          </ac:spMkLst>
        </pc:spChg>
        <pc:picChg chg="ord">
          <ac:chgData name="kursat ymn" userId="47174fbee67923fe" providerId="LiveId" clId="{63244DDF-E36F-4965-89D1-D3CB98141136}" dt="2022-02-23T20:41:13.500" v="301" actId="26606"/>
          <ac:picMkLst>
            <pc:docMk/>
            <pc:sldMk cId="3424798539" sldId="509"/>
            <ac:picMk id="2" creationId="{25A466F7-7863-404E-8B48-6B12A2A84034}"/>
          </ac:picMkLst>
        </pc:picChg>
        <pc:picChg chg="add mod">
          <ac:chgData name="kursat ymn" userId="47174fbee67923fe" providerId="LiveId" clId="{63244DDF-E36F-4965-89D1-D3CB98141136}" dt="2022-02-23T20:41:13.500" v="301" actId="26606"/>
          <ac:picMkLst>
            <pc:docMk/>
            <pc:sldMk cId="3424798539" sldId="509"/>
            <ac:picMk id="19458" creationId="{2A80521C-5373-4673-979F-3D75217D74D7}"/>
          </ac:picMkLst>
        </pc:picChg>
      </pc:sldChg>
      <pc:sldChg chg="addSp modSp mod setBg">
        <pc:chgData name="kursat ymn" userId="47174fbee67923fe" providerId="LiveId" clId="{63244DDF-E36F-4965-89D1-D3CB98141136}" dt="2022-02-23T20:41:53.280" v="318" actId="1076"/>
        <pc:sldMkLst>
          <pc:docMk/>
          <pc:sldMk cId="2526754354" sldId="510"/>
        </pc:sldMkLst>
        <pc:spChg chg="add mod ord">
          <ac:chgData name="kursat ymn" userId="47174fbee67923fe" providerId="LiveId" clId="{63244DDF-E36F-4965-89D1-D3CB98141136}" dt="2022-02-23T20:41:53.280" v="318" actId="1076"/>
          <ac:spMkLst>
            <pc:docMk/>
            <pc:sldMk cId="2526754354" sldId="510"/>
            <ac:spMk id="4" creationId="{E6D72DCE-CF70-4AF9-9B21-C351EFAC961F}"/>
          </ac:spMkLst>
        </pc:spChg>
        <pc:spChg chg="add">
          <ac:chgData name="kursat ymn" userId="47174fbee67923fe" providerId="LiveId" clId="{63244DDF-E36F-4965-89D1-D3CB98141136}" dt="2022-02-23T20:41:44.363" v="311" actId="26606"/>
          <ac:spMkLst>
            <pc:docMk/>
            <pc:sldMk cId="2526754354" sldId="510"/>
            <ac:spMk id="71" creationId="{931DE728-8710-4D0D-ABEA-46145891733A}"/>
          </ac:spMkLst>
        </pc:spChg>
        <pc:spChg chg="add">
          <ac:chgData name="kursat ymn" userId="47174fbee67923fe" providerId="LiveId" clId="{63244DDF-E36F-4965-89D1-D3CB98141136}" dt="2022-02-23T20:41:44.363" v="311" actId="26606"/>
          <ac:spMkLst>
            <pc:docMk/>
            <pc:sldMk cId="2526754354" sldId="510"/>
            <ac:spMk id="73" creationId="{5AAE9118-0436-4488-AC4A-C14DF6A7B6B1}"/>
          </ac:spMkLst>
        </pc:spChg>
        <pc:spChg chg="add">
          <ac:chgData name="kursat ymn" userId="47174fbee67923fe" providerId="LiveId" clId="{63244DDF-E36F-4965-89D1-D3CB98141136}" dt="2022-02-23T20:41:44.363" v="311" actId="26606"/>
          <ac:spMkLst>
            <pc:docMk/>
            <pc:sldMk cId="2526754354" sldId="510"/>
            <ac:spMk id="75" creationId="{07A0C51E-5464-4470-855E-CA530A59BF98}"/>
          </ac:spMkLst>
        </pc:spChg>
        <pc:picChg chg="ord">
          <ac:chgData name="kursat ymn" userId="47174fbee67923fe" providerId="LiveId" clId="{63244DDF-E36F-4965-89D1-D3CB98141136}" dt="2022-02-23T20:41:44.363" v="311" actId="26606"/>
          <ac:picMkLst>
            <pc:docMk/>
            <pc:sldMk cId="2526754354" sldId="510"/>
            <ac:picMk id="2" creationId="{25A466F7-7863-404E-8B48-6B12A2A84034}"/>
          </ac:picMkLst>
        </pc:picChg>
        <pc:picChg chg="add mod">
          <ac:chgData name="kursat ymn" userId="47174fbee67923fe" providerId="LiveId" clId="{63244DDF-E36F-4965-89D1-D3CB98141136}" dt="2022-02-23T20:41:44.363" v="311" actId="26606"/>
          <ac:picMkLst>
            <pc:docMk/>
            <pc:sldMk cId="2526754354" sldId="510"/>
            <ac:picMk id="20482" creationId="{B5C365CD-6899-4D3E-85FF-923728343F86}"/>
          </ac:picMkLst>
        </pc:picChg>
      </pc:sldChg>
      <pc:sldChg chg="addSp modSp new mod modAnim">
        <pc:chgData name="kursat ymn" userId="47174fbee67923fe" providerId="LiveId" clId="{63244DDF-E36F-4965-89D1-D3CB98141136}" dt="2022-02-23T20:43:08.074" v="329" actId="1076"/>
        <pc:sldMkLst>
          <pc:docMk/>
          <pc:sldMk cId="3146358563" sldId="511"/>
        </pc:sldMkLst>
        <pc:spChg chg="add mod">
          <ac:chgData name="kursat ymn" userId="47174fbee67923fe" providerId="LiveId" clId="{63244DDF-E36F-4965-89D1-D3CB98141136}" dt="2022-02-23T20:42:45.406" v="322" actId="113"/>
          <ac:spMkLst>
            <pc:docMk/>
            <pc:sldMk cId="3146358563" sldId="511"/>
            <ac:spMk id="3" creationId="{2591F44C-EC7B-4F48-B590-4DDE27C777A6}"/>
          </ac:spMkLst>
        </pc:spChg>
        <pc:spChg chg="add mod">
          <ac:chgData name="kursat ymn" userId="47174fbee67923fe" providerId="LiveId" clId="{63244DDF-E36F-4965-89D1-D3CB98141136}" dt="2022-02-23T20:43:03.288" v="326" actId="1076"/>
          <ac:spMkLst>
            <pc:docMk/>
            <pc:sldMk cId="3146358563" sldId="511"/>
            <ac:spMk id="6" creationId="{E2C0F458-0563-4F15-BDA9-F64D39E0117C}"/>
          </ac:spMkLst>
        </pc:spChg>
        <pc:picChg chg="add mod">
          <ac:chgData name="kursat ymn" userId="47174fbee67923fe" providerId="LiveId" clId="{63244DDF-E36F-4965-89D1-D3CB98141136}" dt="2022-02-23T20:43:08.074" v="329" actId="1076"/>
          <ac:picMkLst>
            <pc:docMk/>
            <pc:sldMk cId="3146358563" sldId="511"/>
            <ac:picMk id="4" creationId="{A626995D-6BBC-4292-BBE4-1DC209A4C30C}"/>
          </ac:picMkLst>
        </pc:picChg>
      </pc:sldChg>
      <pc:sldChg chg="del">
        <pc:chgData name="kursat ymn" userId="47174fbee67923fe" providerId="LiveId" clId="{63244DDF-E36F-4965-89D1-D3CB98141136}" dt="2022-02-20T12:17:15.443" v="1" actId="47"/>
        <pc:sldMkLst>
          <pc:docMk/>
          <pc:sldMk cId="3525413539" sldId="511"/>
        </pc:sldMkLst>
      </pc:sldChg>
      <pc:sldChg chg="addSp modSp new mod modAnim">
        <pc:chgData name="kursat ymn" userId="47174fbee67923fe" providerId="LiveId" clId="{63244DDF-E36F-4965-89D1-D3CB98141136}" dt="2022-02-23T20:43:52.072" v="340" actId="1076"/>
        <pc:sldMkLst>
          <pc:docMk/>
          <pc:sldMk cId="461362050" sldId="512"/>
        </pc:sldMkLst>
        <pc:spChg chg="add mod">
          <ac:chgData name="kursat ymn" userId="47174fbee67923fe" providerId="LiveId" clId="{63244DDF-E36F-4965-89D1-D3CB98141136}" dt="2022-02-23T20:43:30.544" v="333" actId="113"/>
          <ac:spMkLst>
            <pc:docMk/>
            <pc:sldMk cId="461362050" sldId="512"/>
            <ac:spMk id="3" creationId="{4A63D7AC-BE55-4505-AA9D-409D079EAD02}"/>
          </ac:spMkLst>
        </pc:spChg>
        <pc:spChg chg="add mod">
          <ac:chgData name="kursat ymn" userId="47174fbee67923fe" providerId="LiveId" clId="{63244DDF-E36F-4965-89D1-D3CB98141136}" dt="2022-02-23T20:43:46.423" v="337" actId="1076"/>
          <ac:spMkLst>
            <pc:docMk/>
            <pc:sldMk cId="461362050" sldId="512"/>
            <ac:spMk id="6" creationId="{E6954059-CDE8-4E75-96BA-A2F57BF639BB}"/>
          </ac:spMkLst>
        </pc:spChg>
        <pc:picChg chg="add mod">
          <ac:chgData name="kursat ymn" userId="47174fbee67923fe" providerId="LiveId" clId="{63244DDF-E36F-4965-89D1-D3CB98141136}" dt="2022-02-23T20:43:52.072" v="340" actId="1076"/>
          <ac:picMkLst>
            <pc:docMk/>
            <pc:sldMk cId="461362050" sldId="512"/>
            <ac:picMk id="4" creationId="{5D4B26FE-BB36-4D86-B561-D3F5EC1B3D13}"/>
          </ac:picMkLst>
        </pc:picChg>
      </pc:sldChg>
      <pc:sldChg chg="del">
        <pc:chgData name="kursat ymn" userId="47174fbee67923fe" providerId="LiveId" clId="{63244DDF-E36F-4965-89D1-D3CB98141136}" dt="2022-02-20T12:17:16.409" v="2" actId="47"/>
        <pc:sldMkLst>
          <pc:docMk/>
          <pc:sldMk cId="886266673" sldId="51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52BE49F-55E6-42E0-9F82-C6DCD016A72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BFDC6B9D-AF4B-4D24-9A1B-E6C090DB96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B095D3F9-DFB0-4523-B57F-4DB44FC1BE8A}"/>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E74B0453-721A-46EB-979F-AC4408130A06}"/>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F13E21A-ADF3-43CE-8DEE-87D7B815FD7D}"/>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453462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1B6C075-5405-468A-955B-A2316F61257E}"/>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FD48A148-C1AF-45D5-BDBC-D52C33C0800D}"/>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26ADB60-BE0C-4DF0-A6B5-85055F5E3C32}"/>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3BA63DC3-3688-4BE7-91AD-7D2796E7EA32}"/>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EA04AC12-72DE-4D52-8736-11B09515A937}"/>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57827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37F60B1-7A7B-4941-A557-613F73AB0D82}"/>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8A69A3D4-AC46-4B6D-8A59-08F75F0BBB0C}"/>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E04BC52-1BAA-4827-A668-D27379F2C7FB}"/>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550C7FCE-9065-462F-97E4-23AE55A8804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BBCD2D9D-F1EA-4403-8DA5-7CA8CEA6BD73}"/>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1533287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E5031E-3F6F-4B54-A00C-6C232AFF835A}"/>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CBE55EC-1591-4D5D-A21C-B419863F616E}"/>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98778459-506D-4C8A-BF6E-EFF3300B2C19}"/>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C4713332-A3CC-41B9-9403-D0B9B95350BC}"/>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5C3955A7-04A9-40AA-B5D6-317D25D45DE3}"/>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4188742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8EA495-5814-4DD3-B675-D41C8D9DEA8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E94AB85-B4BA-49A9-A0BA-EB2BCECD36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D0B7C30A-1339-4983-B12A-040318013A42}"/>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25FAB892-36D5-4736-A2DE-8D742E1E1729}"/>
              </a:ext>
            </a:extLst>
          </p:cNvPr>
          <p:cNvSpPr>
            <a:spLocks noGrp="1"/>
          </p:cNvSpPr>
          <p:nvPr>
            <p:ph type="ftr" sz="quarter" idx="11"/>
          </p:nvPr>
        </p:nvSpPr>
        <p:spPr/>
        <p:txBody>
          <a:bodyPr/>
          <a:lstStyle/>
          <a:p>
            <a:endParaRPr lang="tr-TR" dirty="0"/>
          </a:p>
        </p:txBody>
      </p:sp>
      <p:sp>
        <p:nvSpPr>
          <p:cNvPr id="6" name="Slayt Numarası Yer Tutucusu 5">
            <a:extLst>
              <a:ext uri="{FF2B5EF4-FFF2-40B4-BE49-F238E27FC236}">
                <a16:creationId xmlns:a16="http://schemas.microsoft.com/office/drawing/2014/main" id="{44A596F4-98A2-426E-A829-72BB825E6826}"/>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3434235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95CBCD-4A22-4C8E-ACBB-0F31AFF874D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65FEE3D-B7E1-412C-8892-D989B2E94503}"/>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C1C59C32-CC75-46EA-9088-C213DE09B81C}"/>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B0652305-4C8A-44B2-AEB2-2D92EDB5BE8B}"/>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6" name="Alt Bilgi Yer Tutucusu 5">
            <a:extLst>
              <a:ext uri="{FF2B5EF4-FFF2-40B4-BE49-F238E27FC236}">
                <a16:creationId xmlns:a16="http://schemas.microsoft.com/office/drawing/2014/main" id="{0C6F19B9-E4E2-46A7-B14E-6B2D8DBCDB31}"/>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BF711077-BE0D-4BAA-8D06-B4E51D40225A}"/>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4110639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1B29F65-DD81-48FA-BC09-599A9B2556EB}"/>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CDD9B3A0-C70C-46E2-805E-2AA3FE44A8E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7F1D188D-7172-4084-B420-3D2DE07F8D9D}"/>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16C95403-20FA-43A9-B0D0-6CAA798208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CCE2FECF-5072-42C2-892B-3F77EAF910CC}"/>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3101B705-5DA0-4564-9DE1-50CA974F22B7}"/>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8" name="Alt Bilgi Yer Tutucusu 7">
            <a:extLst>
              <a:ext uri="{FF2B5EF4-FFF2-40B4-BE49-F238E27FC236}">
                <a16:creationId xmlns:a16="http://schemas.microsoft.com/office/drawing/2014/main" id="{AA2A7B73-4CA4-42B4-855B-A13D48185C92}"/>
              </a:ext>
            </a:extLst>
          </p:cNvPr>
          <p:cNvSpPr>
            <a:spLocks noGrp="1"/>
          </p:cNvSpPr>
          <p:nvPr>
            <p:ph type="ftr" sz="quarter" idx="11"/>
          </p:nvPr>
        </p:nvSpPr>
        <p:spPr/>
        <p:txBody>
          <a:bodyPr/>
          <a:lstStyle/>
          <a:p>
            <a:endParaRPr lang="tr-TR" dirty="0"/>
          </a:p>
        </p:txBody>
      </p:sp>
      <p:sp>
        <p:nvSpPr>
          <p:cNvPr id="9" name="Slayt Numarası Yer Tutucusu 8">
            <a:extLst>
              <a:ext uri="{FF2B5EF4-FFF2-40B4-BE49-F238E27FC236}">
                <a16:creationId xmlns:a16="http://schemas.microsoft.com/office/drawing/2014/main" id="{131918D0-0C15-41D7-9114-2ADE2495AC36}"/>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3772354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27A1AA-AD0A-46F4-BE00-B0ED51C94D3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872AAA7A-AFE6-401F-828E-CF5F02FCA429}"/>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4" name="Alt Bilgi Yer Tutucusu 3">
            <a:extLst>
              <a:ext uri="{FF2B5EF4-FFF2-40B4-BE49-F238E27FC236}">
                <a16:creationId xmlns:a16="http://schemas.microsoft.com/office/drawing/2014/main" id="{673C5F5D-7E0A-4C81-9CC7-8E3A75ADD8C8}"/>
              </a:ext>
            </a:extLst>
          </p:cNvPr>
          <p:cNvSpPr>
            <a:spLocks noGrp="1"/>
          </p:cNvSpPr>
          <p:nvPr>
            <p:ph type="ftr" sz="quarter" idx="11"/>
          </p:nvPr>
        </p:nvSpPr>
        <p:spPr/>
        <p:txBody>
          <a:bodyPr/>
          <a:lstStyle/>
          <a:p>
            <a:endParaRPr lang="tr-TR" dirty="0"/>
          </a:p>
        </p:txBody>
      </p:sp>
      <p:sp>
        <p:nvSpPr>
          <p:cNvPr id="5" name="Slayt Numarası Yer Tutucusu 4">
            <a:extLst>
              <a:ext uri="{FF2B5EF4-FFF2-40B4-BE49-F238E27FC236}">
                <a16:creationId xmlns:a16="http://schemas.microsoft.com/office/drawing/2014/main" id="{7037C3CC-ED9E-446C-B153-68EFCBBC5EA7}"/>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617965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EF64404-5B68-4D7B-ADD9-345EE9C55C39}"/>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3" name="Alt Bilgi Yer Tutucusu 2">
            <a:extLst>
              <a:ext uri="{FF2B5EF4-FFF2-40B4-BE49-F238E27FC236}">
                <a16:creationId xmlns:a16="http://schemas.microsoft.com/office/drawing/2014/main" id="{3505C7E3-9974-4BF7-B6F9-30852CD76747}"/>
              </a:ext>
            </a:extLst>
          </p:cNvPr>
          <p:cNvSpPr>
            <a:spLocks noGrp="1"/>
          </p:cNvSpPr>
          <p:nvPr>
            <p:ph type="ftr" sz="quarter" idx="11"/>
          </p:nvPr>
        </p:nvSpPr>
        <p:spPr/>
        <p:txBody>
          <a:bodyPr/>
          <a:lstStyle/>
          <a:p>
            <a:endParaRPr lang="tr-TR" dirty="0"/>
          </a:p>
        </p:txBody>
      </p:sp>
      <p:sp>
        <p:nvSpPr>
          <p:cNvPr id="4" name="Slayt Numarası Yer Tutucusu 3">
            <a:extLst>
              <a:ext uri="{FF2B5EF4-FFF2-40B4-BE49-F238E27FC236}">
                <a16:creationId xmlns:a16="http://schemas.microsoft.com/office/drawing/2014/main" id="{856BBFA4-70AB-4518-A5F2-FCB1AA519F58}"/>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6993283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C5B2C1-4600-441D-99B7-864094E1DDB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9A6E33F7-A6D8-4B93-A624-DC53C045C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6A91233-FAE6-4D95-9D70-1E144949C8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5338A67-69A7-464B-B252-9E78C0CA3485}"/>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6" name="Alt Bilgi Yer Tutucusu 5">
            <a:extLst>
              <a:ext uri="{FF2B5EF4-FFF2-40B4-BE49-F238E27FC236}">
                <a16:creationId xmlns:a16="http://schemas.microsoft.com/office/drawing/2014/main" id="{C5542C66-B7D2-4B43-97CB-FD3CB143ACF3}"/>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99B6B23F-C974-49FA-9088-B206E5207D3A}"/>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1554006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F57CFE-B7EF-4055-9F2B-BAE38F2D7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7F13EAD-C47C-40D9-964E-C040A12297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Metin Yer Tutucusu 3">
            <a:extLst>
              <a:ext uri="{FF2B5EF4-FFF2-40B4-BE49-F238E27FC236}">
                <a16:creationId xmlns:a16="http://schemas.microsoft.com/office/drawing/2014/main" id="{F78C1A70-BFA8-4A84-AFFA-069362CAE7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51C0FDD-25A6-451E-BEAC-9824F728FF08}"/>
              </a:ext>
            </a:extLst>
          </p:cNvPr>
          <p:cNvSpPr>
            <a:spLocks noGrp="1"/>
          </p:cNvSpPr>
          <p:nvPr>
            <p:ph type="dt" sz="half" idx="10"/>
          </p:nvPr>
        </p:nvSpPr>
        <p:spPr/>
        <p:txBody>
          <a:bodyPr/>
          <a:lstStyle/>
          <a:p>
            <a:fld id="{9D004999-A4BF-4FF1-BC3F-A9378E2AFC80}" type="datetimeFigureOut">
              <a:rPr lang="tr-TR" smtClean="0"/>
              <a:t>23.02.2022</a:t>
            </a:fld>
            <a:endParaRPr lang="tr-TR" dirty="0"/>
          </a:p>
        </p:txBody>
      </p:sp>
      <p:sp>
        <p:nvSpPr>
          <p:cNvPr id="6" name="Alt Bilgi Yer Tutucusu 5">
            <a:extLst>
              <a:ext uri="{FF2B5EF4-FFF2-40B4-BE49-F238E27FC236}">
                <a16:creationId xmlns:a16="http://schemas.microsoft.com/office/drawing/2014/main" id="{E17808C4-3EB6-4025-AB0C-03C34C8ECD5B}"/>
              </a:ext>
            </a:extLst>
          </p:cNvPr>
          <p:cNvSpPr>
            <a:spLocks noGrp="1"/>
          </p:cNvSpPr>
          <p:nvPr>
            <p:ph type="ftr" sz="quarter" idx="11"/>
          </p:nvPr>
        </p:nvSpPr>
        <p:spPr/>
        <p:txBody>
          <a:bodyPr/>
          <a:lstStyle/>
          <a:p>
            <a:endParaRPr lang="tr-TR" dirty="0"/>
          </a:p>
        </p:txBody>
      </p:sp>
      <p:sp>
        <p:nvSpPr>
          <p:cNvPr id="7" name="Slayt Numarası Yer Tutucusu 6">
            <a:extLst>
              <a:ext uri="{FF2B5EF4-FFF2-40B4-BE49-F238E27FC236}">
                <a16:creationId xmlns:a16="http://schemas.microsoft.com/office/drawing/2014/main" id="{0ACB60A2-4B07-48A5-96BD-F85E5A7D9155}"/>
              </a:ext>
            </a:extLst>
          </p:cNvPr>
          <p:cNvSpPr>
            <a:spLocks noGrp="1"/>
          </p:cNvSpPr>
          <p:nvPr>
            <p:ph type="sldNum" sz="quarter" idx="12"/>
          </p:nvPr>
        </p:nvSpPr>
        <p:spPr/>
        <p:txBody>
          <a:bodyPr/>
          <a:lstStyle/>
          <a:p>
            <a:fld id="{2AF6F10C-EC9F-441B-A3FF-F1BBC9D36FD2}" type="slidenum">
              <a:rPr lang="tr-TR" smtClean="0"/>
              <a:t>‹#›</a:t>
            </a:fld>
            <a:endParaRPr lang="tr-TR" dirty="0"/>
          </a:p>
        </p:txBody>
      </p:sp>
    </p:spTree>
    <p:extLst>
      <p:ext uri="{BB962C8B-B14F-4D97-AF65-F5344CB8AC3E}">
        <p14:creationId xmlns:p14="http://schemas.microsoft.com/office/powerpoint/2010/main" val="2542559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24B6203E-0173-40B7-A942-AC47CC7F0F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3B016F3A-5FF2-4B71-A439-BD922B87F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900EC4-1713-4EEE-8C3C-7C8E91DB3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004999-A4BF-4FF1-BC3F-A9378E2AFC80}" type="datetimeFigureOut">
              <a:rPr lang="tr-TR" smtClean="0"/>
              <a:t>23.02.2022</a:t>
            </a:fld>
            <a:endParaRPr lang="tr-TR" dirty="0"/>
          </a:p>
        </p:txBody>
      </p:sp>
      <p:sp>
        <p:nvSpPr>
          <p:cNvPr id="5" name="Alt Bilgi Yer Tutucusu 4">
            <a:extLst>
              <a:ext uri="{FF2B5EF4-FFF2-40B4-BE49-F238E27FC236}">
                <a16:creationId xmlns:a16="http://schemas.microsoft.com/office/drawing/2014/main" id="{1300D90F-B11D-4AA8-A90A-F322D96EFA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ayt Numarası Yer Tutucusu 5">
            <a:extLst>
              <a:ext uri="{FF2B5EF4-FFF2-40B4-BE49-F238E27FC236}">
                <a16:creationId xmlns:a16="http://schemas.microsoft.com/office/drawing/2014/main" id="{19FA8C79-444A-4420-8435-9F7770EB41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F6F10C-EC9F-441B-A3FF-F1BBC9D36FD2}" type="slidenum">
              <a:rPr lang="tr-TR" smtClean="0"/>
              <a:t>‹#›</a:t>
            </a:fld>
            <a:endParaRPr lang="tr-TR" dirty="0"/>
          </a:p>
        </p:txBody>
      </p:sp>
    </p:spTree>
    <p:extLst>
      <p:ext uri="{BB962C8B-B14F-4D97-AF65-F5344CB8AC3E}">
        <p14:creationId xmlns:p14="http://schemas.microsoft.com/office/powerpoint/2010/main" val="310934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mEl89Pm1q3E" TargetMode="External"/><Relationship Id="rId2" Type="http://schemas.openxmlformats.org/officeDocument/2006/relationships/slideLayout" Target="../slideLayouts/slideLayout7.xml"/><Relationship Id="rId1" Type="http://schemas.openxmlformats.org/officeDocument/2006/relationships/video" Target="https://www.youtube.com/embed/mEl89Pm1q3E?feature=oembed" TargetMode="Externa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32.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vDrmiyBtrW4" TargetMode="External"/><Relationship Id="rId2" Type="http://schemas.openxmlformats.org/officeDocument/2006/relationships/slideLayout" Target="../slideLayouts/slideLayout7.xml"/><Relationship Id="rId1" Type="http://schemas.openxmlformats.org/officeDocument/2006/relationships/video" Target="https://www.youtube.com/embed/vDrmiyBtrW4?feature=oembed" TargetMode="Externa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 Id="rId9"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7.png"/></Relationships>
</file>

<file path=ppt/slides/_rels/slide4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1.png"/><Relationship Id="rId7" Type="http://schemas.openxmlformats.org/officeDocument/2006/relationships/image" Target="../media/image45.svg"/><Relationship Id="rId2" Type="http://schemas.openxmlformats.org/officeDocument/2006/relationships/image" Target="../media/image5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10" Type="http://schemas.openxmlformats.org/officeDocument/2006/relationships/image" Target="../media/image2.png"/><Relationship Id="rId4" Type="http://schemas.openxmlformats.org/officeDocument/2006/relationships/image" Target="../media/image42.png"/><Relationship Id="rId9" Type="http://schemas.openxmlformats.org/officeDocument/2006/relationships/image" Target="../media/image47.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7.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 Id="rId9"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www.fenusbilim.com/"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6" name="Picture 2" descr="8. Sınıf Fen Bilimleri Türkiye&amp;#39;de Kimya Endüstrisi Konu Anlatımı (Yeni  Müfredat) | FenEhli.com">
            <a:extLst>
              <a:ext uri="{FF2B5EF4-FFF2-40B4-BE49-F238E27FC236}">
                <a16:creationId xmlns:a16="http://schemas.microsoft.com/office/drawing/2014/main" id="{B05F63B8-30E4-427A-98FE-A084D76BA3A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506" r="-1" b="772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Metin kutusu 2">
            <a:extLst>
              <a:ext uri="{FF2B5EF4-FFF2-40B4-BE49-F238E27FC236}">
                <a16:creationId xmlns:a16="http://schemas.microsoft.com/office/drawing/2014/main" id="{E7CE7FD9-99F5-4025-893D-DEA1AFD3855D}"/>
              </a:ext>
            </a:extLst>
          </p:cNvPr>
          <p:cNvSpPr txBox="1"/>
          <p:nvPr/>
        </p:nvSpPr>
        <p:spPr>
          <a:xfrm>
            <a:off x="618063" y="4214191"/>
            <a:ext cx="9565028" cy="1891970"/>
          </a:xfrm>
          <a:prstGeom prst="rect">
            <a:avLst/>
          </a:prstGeom>
        </p:spPr>
        <p:txBody>
          <a:bodyPr vert="horz" lIns="91440" tIns="45720" rIns="91440" bIns="45720" rtlCol="0">
            <a:normAutofit fontScale="92500" lnSpcReduction="20000"/>
          </a:bodyPr>
          <a:lstStyle/>
          <a:p>
            <a:pPr algn="ctr">
              <a:lnSpc>
                <a:spcPct val="160000"/>
              </a:lnSpc>
              <a:spcAft>
                <a:spcPts val="600"/>
              </a:spcAft>
            </a:pPr>
            <a:r>
              <a:rPr lang="en-US" sz="4800" b="1" dirty="0">
                <a:ln w="22225">
                  <a:solidFill>
                    <a:schemeClr val="tx1"/>
                  </a:solidFill>
                  <a:prstDash val="solid"/>
                </a:ln>
                <a:latin typeface="Comic Sans MS" panose="030F0702030302020204" pitchFamily="66" charset="0"/>
              </a:rPr>
              <a:t>TÜRKİYE ‘ DE KİMYA ENDÜSTRİSİ</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3782110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Türk Kimya Sanayisine Genel Bir Bakış | Kimyaca">
            <a:extLst>
              <a:ext uri="{FF2B5EF4-FFF2-40B4-BE49-F238E27FC236}">
                <a16:creationId xmlns:a16="http://schemas.microsoft.com/office/drawing/2014/main" id="{2F6A0B27-0B21-46E7-8260-610C2DEDBE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418"/>
          <a:stretch/>
        </p:blipFill>
        <p:spPr bwMode="auto">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9278711E-B5A5-4E68-9F0B-C38DDE61F56D}"/>
              </a:ext>
            </a:extLst>
          </p:cNvPr>
          <p:cNvSpPr txBox="1"/>
          <p:nvPr/>
        </p:nvSpPr>
        <p:spPr>
          <a:xfrm>
            <a:off x="1420838" y="3559126"/>
            <a:ext cx="10288558" cy="3123028"/>
          </a:xfrm>
          <a:prstGeom prst="rect">
            <a:avLst/>
          </a:prstGeom>
        </p:spPr>
        <p:txBody>
          <a:bodyPr vert="horz" lIns="91440" tIns="45720" rIns="91440" bIns="45720" rtlCol="0" anchor="ctr">
            <a:normAutofit/>
          </a:bodyPr>
          <a:lstStyle/>
          <a:p>
            <a:pPr>
              <a:lnSpc>
                <a:spcPct val="90000"/>
              </a:lnSpc>
              <a:spcAft>
                <a:spcPts val="800"/>
              </a:spcAft>
            </a:pPr>
            <a:r>
              <a:rPr lang="en-US" sz="2800" b="1" dirty="0">
                <a:effectLst/>
              </a:rPr>
              <a:t>İlk </a:t>
            </a:r>
            <a:r>
              <a:rPr lang="en-US" sz="2800" b="1" dirty="0" err="1">
                <a:effectLst/>
              </a:rPr>
              <a:t>kurulan</a:t>
            </a:r>
            <a:r>
              <a:rPr lang="en-US" sz="2800" b="1" dirty="0">
                <a:effectLst/>
              </a:rPr>
              <a:t> </a:t>
            </a:r>
            <a:r>
              <a:rPr lang="en-US" sz="2800" b="1" dirty="0" err="1">
                <a:effectLst/>
              </a:rPr>
              <a:t>kimya</a:t>
            </a:r>
            <a:r>
              <a:rPr lang="en-US" sz="2800" b="1" dirty="0">
                <a:effectLst/>
              </a:rPr>
              <a:t> </a:t>
            </a:r>
            <a:r>
              <a:rPr lang="en-US" sz="2800" b="1" dirty="0" err="1">
                <a:effectLst/>
              </a:rPr>
              <a:t>tesisleri</a:t>
            </a:r>
            <a:r>
              <a:rPr lang="en-US" sz="2800" b="1" dirty="0">
                <a:effectLst/>
              </a:rPr>
              <a:t>:</a:t>
            </a:r>
          </a:p>
          <a:p>
            <a:pPr marL="57150" indent="-285750">
              <a:lnSpc>
                <a:spcPct val="90000"/>
              </a:lnSpc>
              <a:spcAft>
                <a:spcPts val="800"/>
              </a:spcAft>
              <a:buFont typeface="Wingdings" panose="05000000000000000000" pitchFamily="2" charset="2"/>
              <a:buChar char="Ø"/>
            </a:pPr>
            <a:r>
              <a:rPr lang="en-US" dirty="0" err="1">
                <a:effectLst/>
              </a:rPr>
              <a:t>Makine</a:t>
            </a:r>
            <a:r>
              <a:rPr lang="en-US" dirty="0">
                <a:effectLst/>
              </a:rPr>
              <a:t> </a:t>
            </a:r>
            <a:r>
              <a:rPr lang="en-US" dirty="0" err="1">
                <a:effectLst/>
              </a:rPr>
              <a:t>kimya</a:t>
            </a:r>
            <a:r>
              <a:rPr lang="en-US" dirty="0">
                <a:effectLst/>
              </a:rPr>
              <a:t> </a:t>
            </a:r>
            <a:r>
              <a:rPr lang="en-US" dirty="0" err="1">
                <a:effectLst/>
              </a:rPr>
              <a:t>endüstirisi</a:t>
            </a:r>
            <a:r>
              <a:rPr lang="en-US" dirty="0">
                <a:effectLst/>
              </a:rPr>
              <a:t> </a:t>
            </a:r>
            <a:r>
              <a:rPr lang="en-US" dirty="0" err="1">
                <a:effectLst/>
              </a:rPr>
              <a:t>kurumu</a:t>
            </a:r>
            <a:r>
              <a:rPr lang="en-US" dirty="0">
                <a:effectLst/>
              </a:rPr>
              <a:t> </a:t>
            </a:r>
          </a:p>
          <a:p>
            <a:pPr marL="57150" indent="-285750">
              <a:lnSpc>
                <a:spcPct val="90000"/>
              </a:lnSpc>
              <a:spcAft>
                <a:spcPts val="800"/>
              </a:spcAft>
              <a:buFont typeface="Wingdings" panose="05000000000000000000" pitchFamily="2" charset="2"/>
              <a:buChar char="Ø"/>
            </a:pPr>
            <a:r>
              <a:rPr lang="en-US" dirty="0" err="1">
                <a:effectLst/>
              </a:rPr>
              <a:t>Azot</a:t>
            </a:r>
            <a:r>
              <a:rPr lang="en-US" dirty="0">
                <a:effectLst/>
              </a:rPr>
              <a:t> </a:t>
            </a:r>
            <a:r>
              <a:rPr lang="en-US" dirty="0" err="1">
                <a:effectLst/>
              </a:rPr>
              <a:t>sanayi</a:t>
            </a:r>
            <a:endParaRPr lang="en-US" dirty="0">
              <a:effectLst/>
            </a:endParaRPr>
          </a:p>
          <a:p>
            <a:pPr marL="57150" indent="-285750">
              <a:lnSpc>
                <a:spcPct val="90000"/>
              </a:lnSpc>
              <a:spcAft>
                <a:spcPts val="800"/>
              </a:spcAft>
              <a:buFont typeface="Wingdings" panose="05000000000000000000" pitchFamily="2" charset="2"/>
              <a:buChar char="Ø"/>
            </a:pPr>
            <a:r>
              <a:rPr lang="en-US" dirty="0">
                <a:effectLst/>
              </a:rPr>
              <a:t>Suni </a:t>
            </a:r>
            <a:r>
              <a:rPr lang="en-US" dirty="0" err="1">
                <a:effectLst/>
              </a:rPr>
              <a:t>ipek</a:t>
            </a:r>
            <a:r>
              <a:rPr lang="en-US" dirty="0">
                <a:effectLst/>
              </a:rPr>
              <a:t> </a:t>
            </a:r>
            <a:r>
              <a:rPr lang="en-US" dirty="0" err="1">
                <a:effectLst/>
              </a:rPr>
              <a:t>fabrikası</a:t>
            </a:r>
            <a:r>
              <a:rPr lang="en-US" dirty="0">
                <a:effectLst/>
              </a:rPr>
              <a:t> </a:t>
            </a:r>
          </a:p>
          <a:p>
            <a:pPr marL="57150" indent="-285750">
              <a:lnSpc>
                <a:spcPct val="90000"/>
              </a:lnSpc>
              <a:spcAft>
                <a:spcPts val="800"/>
              </a:spcAft>
              <a:buFont typeface="Wingdings" panose="05000000000000000000" pitchFamily="2" charset="2"/>
              <a:buChar char="Ø"/>
            </a:pPr>
            <a:r>
              <a:rPr lang="en-US" dirty="0">
                <a:effectLst/>
              </a:rPr>
              <a:t>1950 </a:t>
            </a:r>
            <a:r>
              <a:rPr lang="en-US" dirty="0" err="1">
                <a:effectLst/>
              </a:rPr>
              <a:t>yılından</a:t>
            </a:r>
            <a:r>
              <a:rPr lang="en-US" dirty="0">
                <a:effectLst/>
              </a:rPr>
              <a:t> </a:t>
            </a:r>
            <a:r>
              <a:rPr lang="en-US" dirty="0" err="1">
                <a:effectLst/>
              </a:rPr>
              <a:t>sonra</a:t>
            </a:r>
            <a:r>
              <a:rPr lang="en-US" dirty="0">
                <a:effectLst/>
              </a:rPr>
              <a:t> </a:t>
            </a:r>
            <a:r>
              <a:rPr lang="en-US" dirty="0" err="1">
                <a:effectLst/>
              </a:rPr>
              <a:t>tekstil</a:t>
            </a:r>
            <a:r>
              <a:rPr lang="en-US" dirty="0">
                <a:effectLst/>
              </a:rPr>
              <a:t>, </a:t>
            </a:r>
            <a:r>
              <a:rPr lang="en-US" dirty="0" err="1">
                <a:effectLst/>
              </a:rPr>
              <a:t>gübre</a:t>
            </a:r>
            <a:r>
              <a:rPr lang="en-US" dirty="0">
                <a:effectLst/>
              </a:rPr>
              <a:t> ,</a:t>
            </a:r>
            <a:r>
              <a:rPr lang="en-US" dirty="0" err="1">
                <a:effectLst/>
              </a:rPr>
              <a:t>boya</a:t>
            </a:r>
            <a:r>
              <a:rPr lang="en-US" dirty="0">
                <a:effectLst/>
              </a:rPr>
              <a:t> , </a:t>
            </a:r>
            <a:r>
              <a:rPr lang="en-US" dirty="0" err="1">
                <a:effectLst/>
              </a:rPr>
              <a:t>deri</a:t>
            </a:r>
            <a:r>
              <a:rPr lang="en-US" dirty="0">
                <a:effectLst/>
              </a:rPr>
              <a:t> </a:t>
            </a:r>
            <a:r>
              <a:rPr lang="en-US" dirty="0" err="1">
                <a:effectLst/>
              </a:rPr>
              <a:t>alanında</a:t>
            </a:r>
            <a:r>
              <a:rPr lang="en-US" dirty="0">
                <a:effectLst/>
              </a:rPr>
              <a:t> </a:t>
            </a:r>
            <a:r>
              <a:rPr lang="en-US" dirty="0" err="1">
                <a:effectLst/>
              </a:rPr>
              <a:t>fabrikalar</a:t>
            </a:r>
            <a:r>
              <a:rPr lang="en-US" dirty="0">
                <a:effectLst/>
              </a:rPr>
              <a:t> </a:t>
            </a:r>
            <a:r>
              <a:rPr lang="en-US" dirty="0" err="1">
                <a:effectLst/>
              </a:rPr>
              <a:t>açılmıştır</a:t>
            </a:r>
            <a:r>
              <a:rPr lang="en-US" dirty="0">
                <a:effectLst/>
              </a:rPr>
              <a:t>.</a:t>
            </a:r>
          </a:p>
          <a:p>
            <a:pPr marL="57150" indent="-285750">
              <a:lnSpc>
                <a:spcPct val="90000"/>
              </a:lnSpc>
              <a:spcAft>
                <a:spcPts val="800"/>
              </a:spcAft>
              <a:buFont typeface="Wingdings" panose="05000000000000000000" pitchFamily="2" charset="2"/>
              <a:buChar char="Ø"/>
            </a:pPr>
            <a:r>
              <a:rPr lang="en-US" dirty="0">
                <a:effectLst/>
              </a:rPr>
              <a:t>1958 </a:t>
            </a:r>
            <a:r>
              <a:rPr lang="en-US" dirty="0" err="1">
                <a:effectLst/>
              </a:rPr>
              <a:t>yılında</a:t>
            </a:r>
            <a:r>
              <a:rPr lang="en-US" dirty="0">
                <a:effectLst/>
              </a:rPr>
              <a:t> </a:t>
            </a:r>
            <a:r>
              <a:rPr lang="en-US" dirty="0" err="1">
                <a:effectLst/>
              </a:rPr>
              <a:t>izmir</a:t>
            </a:r>
            <a:r>
              <a:rPr lang="en-US" dirty="0">
                <a:effectLst/>
              </a:rPr>
              <a:t> </a:t>
            </a:r>
            <a:r>
              <a:rPr lang="en-US" dirty="0" err="1">
                <a:effectLst/>
              </a:rPr>
              <a:t>Aliağa</a:t>
            </a:r>
            <a:r>
              <a:rPr lang="en-US" dirty="0">
                <a:effectLst/>
              </a:rPr>
              <a:t> </a:t>
            </a:r>
            <a:r>
              <a:rPr lang="en-US" dirty="0" err="1">
                <a:effectLst/>
              </a:rPr>
              <a:t>petrokimya</a:t>
            </a:r>
            <a:r>
              <a:rPr lang="en-US" dirty="0">
                <a:effectLst/>
              </a:rPr>
              <a:t> </a:t>
            </a:r>
            <a:r>
              <a:rPr lang="en-US" dirty="0" err="1">
                <a:effectLst/>
              </a:rPr>
              <a:t>fabrikası</a:t>
            </a:r>
            <a:r>
              <a:rPr lang="en-US" dirty="0">
                <a:effectLst/>
              </a:rPr>
              <a:t> </a:t>
            </a:r>
            <a:r>
              <a:rPr lang="en-US" dirty="0" err="1">
                <a:effectLst/>
              </a:rPr>
              <a:t>açılmıştır</a:t>
            </a:r>
            <a:endParaRPr lang="en-US" dirty="0">
              <a:effectLst/>
            </a:endParaRPr>
          </a:p>
          <a:p>
            <a:pPr marL="57150" indent="-285750">
              <a:lnSpc>
                <a:spcPct val="90000"/>
              </a:lnSpc>
              <a:spcAft>
                <a:spcPts val="800"/>
              </a:spcAft>
              <a:buFont typeface="Wingdings" panose="05000000000000000000" pitchFamily="2" charset="2"/>
              <a:buChar char="Ø"/>
            </a:pPr>
            <a:r>
              <a:rPr lang="en-US" dirty="0">
                <a:effectLst/>
              </a:rPr>
              <a:t>2000 li </a:t>
            </a:r>
            <a:r>
              <a:rPr lang="en-US" dirty="0" err="1">
                <a:effectLst/>
              </a:rPr>
              <a:t>yıllarda</a:t>
            </a:r>
            <a:r>
              <a:rPr lang="en-US" dirty="0">
                <a:effectLst/>
              </a:rPr>
              <a:t> küçük ve </a:t>
            </a:r>
            <a:r>
              <a:rPr lang="en-US" dirty="0" err="1">
                <a:effectLst/>
              </a:rPr>
              <a:t>orta</a:t>
            </a:r>
            <a:r>
              <a:rPr lang="en-US" dirty="0">
                <a:effectLst/>
              </a:rPr>
              <a:t> boy </a:t>
            </a:r>
            <a:r>
              <a:rPr lang="en-US" dirty="0" err="1">
                <a:effectLst/>
              </a:rPr>
              <a:t>fabrikalar</a:t>
            </a:r>
            <a:r>
              <a:rPr lang="en-US" dirty="0">
                <a:effectLst/>
              </a:rPr>
              <a:t> </a:t>
            </a:r>
            <a:r>
              <a:rPr lang="en-US" dirty="0" err="1">
                <a:effectLst/>
              </a:rPr>
              <a:t>açılmıştır</a:t>
            </a:r>
            <a:r>
              <a:rPr lang="en-US" dirty="0">
                <a:effectLst/>
              </a:rPr>
              <a:t> . </a:t>
            </a:r>
            <a:r>
              <a:rPr lang="en-US" dirty="0" err="1">
                <a:effectLst/>
              </a:rPr>
              <a:t>ancak</a:t>
            </a:r>
            <a:r>
              <a:rPr lang="en-US" dirty="0">
                <a:effectLst/>
              </a:rPr>
              <a:t> </a:t>
            </a:r>
            <a:r>
              <a:rPr lang="en-US" dirty="0" err="1">
                <a:effectLst/>
              </a:rPr>
              <a:t>istenilen</a:t>
            </a:r>
            <a:r>
              <a:rPr lang="en-US" dirty="0">
                <a:effectLst/>
              </a:rPr>
              <a:t> </a:t>
            </a:r>
            <a:r>
              <a:rPr lang="en-US" dirty="0" err="1">
                <a:effectLst/>
              </a:rPr>
              <a:t>seviyeye</a:t>
            </a:r>
            <a:r>
              <a:rPr lang="en-US" dirty="0">
                <a:effectLst/>
              </a:rPr>
              <a:t> </a:t>
            </a:r>
            <a:r>
              <a:rPr lang="en-US" dirty="0" err="1">
                <a:effectLst/>
              </a:rPr>
              <a:t>ulaşılamamıştır</a:t>
            </a:r>
            <a:r>
              <a:rPr lang="en-US"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280421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8"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9"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1999A7C4-428C-4C82-8D53-593913C74CC2}"/>
              </a:ext>
            </a:extLst>
          </p:cNvPr>
          <p:cNvSpPr txBox="1"/>
          <p:nvPr/>
        </p:nvSpPr>
        <p:spPr>
          <a:xfrm>
            <a:off x="767290" y="1512463"/>
            <a:ext cx="3582072" cy="4981102"/>
          </a:xfrm>
          <a:prstGeom prst="rect">
            <a:avLst/>
          </a:prstGeom>
        </p:spPr>
        <p:txBody>
          <a:bodyPr vert="horz" lIns="91440" tIns="45720" rIns="91440" bIns="45720" rtlCol="0" anchor="t">
            <a:normAutofit fontScale="92500" lnSpcReduction="10000"/>
          </a:bodyPr>
          <a:lstStyle/>
          <a:p>
            <a:pPr>
              <a:lnSpc>
                <a:spcPct val="150000"/>
              </a:lnSpc>
              <a:spcAft>
                <a:spcPts val="800"/>
              </a:spcAft>
            </a:pPr>
            <a:r>
              <a:rPr lang="en-US" sz="2000" b="1" dirty="0" err="1">
                <a:solidFill>
                  <a:schemeClr val="bg1"/>
                </a:solidFill>
                <a:effectLst/>
              </a:rPr>
              <a:t>Bölgelere</a:t>
            </a:r>
            <a:r>
              <a:rPr lang="en-US" sz="2000" b="1" dirty="0">
                <a:solidFill>
                  <a:schemeClr val="bg1"/>
                </a:solidFill>
                <a:effectLst/>
              </a:rPr>
              <a:t> göre </a:t>
            </a:r>
            <a:r>
              <a:rPr lang="en-US" sz="2000" b="1" dirty="0" err="1">
                <a:solidFill>
                  <a:schemeClr val="bg1"/>
                </a:solidFill>
                <a:effectLst/>
              </a:rPr>
              <a:t>kimya</a:t>
            </a:r>
            <a:r>
              <a:rPr lang="en-US" sz="2000" b="1" dirty="0">
                <a:solidFill>
                  <a:schemeClr val="bg1"/>
                </a:solidFill>
                <a:effectLst/>
              </a:rPr>
              <a:t> </a:t>
            </a:r>
            <a:r>
              <a:rPr lang="en-US" sz="2000" b="1" dirty="0" err="1">
                <a:solidFill>
                  <a:schemeClr val="bg1"/>
                </a:solidFill>
                <a:effectLst/>
              </a:rPr>
              <a:t>endüstirisi</a:t>
            </a:r>
            <a:endParaRPr lang="en-US" sz="2000" b="1" dirty="0">
              <a:solidFill>
                <a:schemeClr val="bg1"/>
              </a:solidFill>
              <a:effectLst/>
            </a:endParaRPr>
          </a:p>
          <a:p>
            <a:pPr marL="342900" indent="-342900">
              <a:lnSpc>
                <a:spcPct val="150000"/>
              </a:lnSpc>
              <a:spcAft>
                <a:spcPts val="800"/>
              </a:spcAft>
              <a:buFont typeface="Wingdings" panose="05000000000000000000" pitchFamily="2" charset="2"/>
              <a:buChar char="Ø"/>
            </a:pPr>
            <a:r>
              <a:rPr lang="en-US" sz="2000" dirty="0">
                <a:solidFill>
                  <a:schemeClr val="bg1"/>
                </a:solidFill>
                <a:effectLst/>
              </a:rPr>
              <a:t>Marmara </a:t>
            </a:r>
            <a:r>
              <a:rPr lang="en-US" sz="2000" dirty="0" err="1">
                <a:solidFill>
                  <a:schemeClr val="bg1"/>
                </a:solidFill>
                <a:effectLst/>
              </a:rPr>
              <a:t>bölgesi</a:t>
            </a:r>
            <a:r>
              <a:rPr lang="en-US" sz="2000" dirty="0">
                <a:solidFill>
                  <a:schemeClr val="bg1"/>
                </a:solidFill>
                <a:effectLst/>
              </a:rPr>
              <a:t> :</a:t>
            </a:r>
          </a:p>
          <a:p>
            <a:pPr>
              <a:lnSpc>
                <a:spcPct val="150000"/>
              </a:lnSpc>
              <a:spcAft>
                <a:spcPts val="800"/>
              </a:spcAft>
            </a:pPr>
            <a:r>
              <a:rPr lang="en-US" sz="2000" dirty="0" err="1">
                <a:solidFill>
                  <a:schemeClr val="bg1"/>
                </a:solidFill>
                <a:effectLst/>
              </a:rPr>
              <a:t>Petrokimya</a:t>
            </a:r>
            <a:r>
              <a:rPr lang="en-US" sz="2000" dirty="0">
                <a:solidFill>
                  <a:schemeClr val="bg1"/>
                </a:solidFill>
                <a:effectLst/>
              </a:rPr>
              <a:t>, </a:t>
            </a:r>
            <a:r>
              <a:rPr lang="en-US" sz="2000" dirty="0" err="1">
                <a:solidFill>
                  <a:schemeClr val="bg1"/>
                </a:solidFill>
                <a:effectLst/>
              </a:rPr>
              <a:t>ilaç</a:t>
            </a:r>
            <a:r>
              <a:rPr lang="en-US" sz="2000" dirty="0">
                <a:solidFill>
                  <a:schemeClr val="bg1"/>
                </a:solidFill>
                <a:effectLst/>
              </a:rPr>
              <a:t> </a:t>
            </a:r>
            <a:r>
              <a:rPr lang="en-US" sz="2000" dirty="0" err="1">
                <a:solidFill>
                  <a:schemeClr val="bg1"/>
                </a:solidFill>
                <a:effectLst/>
              </a:rPr>
              <a:t>fabrikası</a:t>
            </a:r>
            <a:r>
              <a:rPr lang="en-US" sz="2000" dirty="0">
                <a:solidFill>
                  <a:schemeClr val="bg1"/>
                </a:solidFill>
                <a:effectLst/>
              </a:rPr>
              <a:t>, </a:t>
            </a:r>
            <a:r>
              <a:rPr lang="en-US" sz="2000" dirty="0" err="1">
                <a:solidFill>
                  <a:schemeClr val="bg1"/>
                </a:solidFill>
                <a:effectLst/>
              </a:rPr>
              <a:t>boya</a:t>
            </a:r>
            <a:r>
              <a:rPr lang="en-US" sz="2000" dirty="0">
                <a:solidFill>
                  <a:schemeClr val="bg1"/>
                </a:solidFill>
                <a:effectLst/>
              </a:rPr>
              <a:t> ve </a:t>
            </a:r>
            <a:r>
              <a:rPr lang="en-US" sz="2000" dirty="0" err="1">
                <a:solidFill>
                  <a:schemeClr val="bg1"/>
                </a:solidFill>
                <a:effectLst/>
              </a:rPr>
              <a:t>temizlik</a:t>
            </a:r>
            <a:r>
              <a:rPr lang="en-US" sz="2000" dirty="0">
                <a:solidFill>
                  <a:schemeClr val="bg1"/>
                </a:solidFill>
                <a:effectLst/>
              </a:rPr>
              <a:t> </a:t>
            </a:r>
            <a:r>
              <a:rPr lang="en-US" sz="2000" dirty="0" err="1">
                <a:solidFill>
                  <a:schemeClr val="bg1"/>
                </a:solidFill>
                <a:effectLst/>
              </a:rPr>
              <a:t>ürünleri</a:t>
            </a:r>
            <a:endParaRPr lang="en-US" sz="2000" dirty="0">
              <a:solidFill>
                <a:schemeClr val="bg1"/>
              </a:solidFill>
              <a:effectLst/>
            </a:endParaRPr>
          </a:p>
          <a:p>
            <a:pPr marL="342900" indent="-342900">
              <a:lnSpc>
                <a:spcPct val="150000"/>
              </a:lnSpc>
              <a:spcAft>
                <a:spcPts val="800"/>
              </a:spcAft>
              <a:buFont typeface="Wingdings" panose="05000000000000000000" pitchFamily="2" charset="2"/>
              <a:buChar char="Ø"/>
            </a:pPr>
            <a:r>
              <a:rPr lang="en-US" sz="2000" dirty="0" err="1">
                <a:solidFill>
                  <a:schemeClr val="bg1"/>
                </a:solidFill>
                <a:effectLst/>
              </a:rPr>
              <a:t>Eğe</a:t>
            </a:r>
            <a:r>
              <a:rPr lang="en-US" sz="2000" dirty="0">
                <a:solidFill>
                  <a:schemeClr val="bg1"/>
                </a:solidFill>
                <a:effectLst/>
              </a:rPr>
              <a:t> </a:t>
            </a:r>
            <a:r>
              <a:rPr lang="en-US" sz="2000" dirty="0" err="1">
                <a:solidFill>
                  <a:schemeClr val="bg1"/>
                </a:solidFill>
                <a:effectLst/>
              </a:rPr>
              <a:t>bölgesi</a:t>
            </a:r>
            <a:endParaRPr lang="en-US" sz="2000" dirty="0">
              <a:solidFill>
                <a:schemeClr val="bg1"/>
              </a:solidFill>
              <a:effectLst/>
            </a:endParaRPr>
          </a:p>
          <a:p>
            <a:pPr>
              <a:lnSpc>
                <a:spcPct val="150000"/>
              </a:lnSpc>
              <a:spcAft>
                <a:spcPts val="800"/>
              </a:spcAft>
            </a:pPr>
            <a:r>
              <a:rPr lang="en-US" sz="2000" dirty="0">
                <a:solidFill>
                  <a:schemeClr val="bg1"/>
                </a:solidFill>
                <a:effectLst/>
              </a:rPr>
              <a:t>Petrol </a:t>
            </a:r>
            <a:r>
              <a:rPr lang="en-US" sz="2000" dirty="0" err="1">
                <a:solidFill>
                  <a:schemeClr val="bg1"/>
                </a:solidFill>
                <a:effectLst/>
              </a:rPr>
              <a:t>ürünleri</a:t>
            </a:r>
            <a:endParaRPr lang="en-US" sz="2000" dirty="0">
              <a:solidFill>
                <a:schemeClr val="bg1"/>
              </a:solidFill>
              <a:effectLst/>
            </a:endParaRPr>
          </a:p>
          <a:p>
            <a:pPr marL="342900" indent="-342900">
              <a:lnSpc>
                <a:spcPct val="150000"/>
              </a:lnSpc>
              <a:spcAft>
                <a:spcPts val="800"/>
              </a:spcAft>
              <a:buFont typeface="Wingdings" panose="05000000000000000000" pitchFamily="2" charset="2"/>
              <a:buChar char="Ø"/>
            </a:pPr>
            <a:r>
              <a:rPr lang="en-US" sz="2000" dirty="0">
                <a:solidFill>
                  <a:schemeClr val="bg1"/>
                </a:solidFill>
                <a:effectLst/>
              </a:rPr>
              <a:t>Akdeniz </a:t>
            </a:r>
            <a:r>
              <a:rPr lang="en-US" sz="2000" dirty="0" err="1">
                <a:solidFill>
                  <a:schemeClr val="bg1"/>
                </a:solidFill>
                <a:effectLst/>
              </a:rPr>
              <a:t>fabrikası</a:t>
            </a:r>
            <a:r>
              <a:rPr lang="en-US" sz="2000" dirty="0">
                <a:solidFill>
                  <a:schemeClr val="bg1"/>
                </a:solidFill>
                <a:effectLst/>
              </a:rPr>
              <a:t> </a:t>
            </a:r>
          </a:p>
          <a:p>
            <a:pPr>
              <a:lnSpc>
                <a:spcPct val="150000"/>
              </a:lnSpc>
              <a:spcAft>
                <a:spcPts val="800"/>
              </a:spcAft>
            </a:pPr>
            <a:r>
              <a:rPr lang="en-US" sz="2000" dirty="0" err="1">
                <a:solidFill>
                  <a:schemeClr val="bg1"/>
                </a:solidFill>
                <a:effectLst/>
              </a:rPr>
              <a:t>Gübre</a:t>
            </a:r>
            <a:r>
              <a:rPr lang="en-US" sz="2000" dirty="0">
                <a:solidFill>
                  <a:schemeClr val="bg1"/>
                </a:solidFill>
                <a:effectLst/>
              </a:rPr>
              <a:t>  ve petrol </a:t>
            </a:r>
            <a:r>
              <a:rPr lang="en-US" sz="2000" dirty="0" err="1">
                <a:solidFill>
                  <a:schemeClr val="bg1"/>
                </a:solidFill>
                <a:effectLst/>
              </a:rPr>
              <a:t>ürünleri</a:t>
            </a:r>
            <a:endParaRPr lang="en-US" sz="2000" dirty="0">
              <a:solidFill>
                <a:schemeClr val="bg1"/>
              </a:solidFill>
              <a:effectLst/>
            </a:endParaRPr>
          </a:p>
          <a:p>
            <a:pPr marL="342900" indent="-342900">
              <a:lnSpc>
                <a:spcPct val="150000"/>
              </a:lnSpc>
              <a:spcAft>
                <a:spcPts val="800"/>
              </a:spcAft>
              <a:buFont typeface="Wingdings" panose="05000000000000000000" pitchFamily="2" charset="2"/>
              <a:buChar char="Ø"/>
            </a:pPr>
            <a:r>
              <a:rPr lang="en-US" sz="2000" dirty="0">
                <a:solidFill>
                  <a:schemeClr val="bg1"/>
                </a:solidFill>
                <a:effectLst/>
              </a:rPr>
              <a:t>Karadeniz </a:t>
            </a:r>
            <a:r>
              <a:rPr lang="en-US" sz="2000" dirty="0" err="1">
                <a:solidFill>
                  <a:schemeClr val="bg1"/>
                </a:solidFill>
                <a:effectLst/>
              </a:rPr>
              <a:t>bölgesi</a:t>
            </a:r>
            <a:r>
              <a:rPr lang="en-US" sz="2000" dirty="0">
                <a:solidFill>
                  <a:schemeClr val="bg1"/>
                </a:solidFill>
                <a:effectLst/>
              </a:rPr>
              <a:t> </a:t>
            </a:r>
          </a:p>
          <a:p>
            <a:pPr>
              <a:lnSpc>
                <a:spcPct val="150000"/>
              </a:lnSpc>
              <a:spcAft>
                <a:spcPts val="800"/>
              </a:spcAft>
            </a:pPr>
            <a:r>
              <a:rPr lang="en-US" sz="2000" dirty="0" err="1">
                <a:solidFill>
                  <a:schemeClr val="bg1"/>
                </a:solidFill>
                <a:effectLst/>
              </a:rPr>
              <a:t>Gübre</a:t>
            </a:r>
            <a:r>
              <a:rPr lang="en-US" sz="2000" dirty="0">
                <a:solidFill>
                  <a:schemeClr val="bg1"/>
                </a:solidFill>
                <a:effectLst/>
              </a:rPr>
              <a:t> </a:t>
            </a:r>
            <a:r>
              <a:rPr lang="en-US" sz="2000" dirty="0" err="1">
                <a:solidFill>
                  <a:schemeClr val="bg1"/>
                </a:solidFill>
                <a:effectLst/>
              </a:rPr>
              <a:t>sanayi</a:t>
            </a:r>
            <a:r>
              <a:rPr lang="en-US" sz="2000" dirty="0">
                <a:solidFill>
                  <a:schemeClr val="bg1"/>
                </a:solidFill>
                <a:effectLst/>
              </a:rPr>
              <a:t> </a:t>
            </a:r>
          </a:p>
        </p:txBody>
      </p:sp>
      <p:pic>
        <p:nvPicPr>
          <p:cNvPr id="8" name="Resim 7">
            <a:extLst>
              <a:ext uri="{FF2B5EF4-FFF2-40B4-BE49-F238E27FC236}">
                <a16:creationId xmlns:a16="http://schemas.microsoft.com/office/drawing/2014/main" id="{D0C2C360-0A20-4EFF-9BB0-450F7CF21B30}"/>
              </a:ext>
            </a:extLst>
          </p:cNvPr>
          <p:cNvPicPr>
            <a:picLocks noChangeAspect="1"/>
          </p:cNvPicPr>
          <p:nvPr/>
        </p:nvPicPr>
        <p:blipFill>
          <a:blip r:embed="rId2"/>
          <a:stretch>
            <a:fillRect/>
          </a:stretch>
        </p:blipFill>
        <p:spPr>
          <a:xfrm>
            <a:off x="5116652" y="1512463"/>
            <a:ext cx="6642532" cy="3254841"/>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2409485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1" name="Rectangle 70">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4F58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18" name="Picture 2" descr="8.Sınıf Türkiye&amp;#39;de Kimya Endüstrisi Konu Anlatımı - fenbilim.net">
            <a:extLst>
              <a:ext uri="{FF2B5EF4-FFF2-40B4-BE49-F238E27FC236}">
                <a16:creationId xmlns:a16="http://schemas.microsoft.com/office/drawing/2014/main" id="{7742E3CC-CE01-4982-A7FB-9479A1B718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425318" y="326873"/>
            <a:ext cx="8835882" cy="5588696"/>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7520DB3-2675-4962-8E8D-2DBFC6EED3D5}"/>
              </a:ext>
            </a:extLst>
          </p:cNvPr>
          <p:cNvSpPr txBox="1"/>
          <p:nvPr/>
        </p:nvSpPr>
        <p:spPr>
          <a:xfrm>
            <a:off x="3741696" y="6232205"/>
            <a:ext cx="7188199" cy="357030"/>
          </a:xfrm>
          <a:prstGeom prst="rect">
            <a:avLst/>
          </a:prstGeom>
        </p:spPr>
        <p:txBody>
          <a:bodyPr vert="horz" lIns="91440" tIns="45720" rIns="91440" bIns="45720" rtlCol="0">
            <a:normAutofit/>
          </a:bodyPr>
          <a:lstStyle/>
          <a:p>
            <a:pPr algn="ctr">
              <a:lnSpc>
                <a:spcPct val="90000"/>
              </a:lnSpc>
              <a:spcAft>
                <a:spcPts val="800"/>
              </a:spcAft>
            </a:pPr>
            <a:r>
              <a:rPr lang="en-US" b="1" dirty="0" err="1">
                <a:effectLst/>
              </a:rPr>
              <a:t>İthalat</a:t>
            </a:r>
            <a:r>
              <a:rPr lang="en-US" b="1" dirty="0">
                <a:effectLst/>
              </a:rPr>
              <a:t> ve </a:t>
            </a:r>
            <a:r>
              <a:rPr lang="en-US" b="1" dirty="0" err="1">
                <a:effectLst/>
              </a:rPr>
              <a:t>İhracatın</a:t>
            </a:r>
            <a:r>
              <a:rPr lang="en-US" b="1" dirty="0">
                <a:effectLst/>
              </a:rPr>
              <a:t> </a:t>
            </a:r>
            <a:r>
              <a:rPr lang="en-US" b="1" dirty="0" err="1">
                <a:effectLst/>
              </a:rPr>
              <a:t>Kimya</a:t>
            </a:r>
            <a:r>
              <a:rPr lang="en-US" b="1" dirty="0">
                <a:effectLst/>
              </a:rPr>
              <a:t> </a:t>
            </a:r>
            <a:r>
              <a:rPr lang="en-US" b="1" dirty="0" err="1">
                <a:effectLst/>
              </a:rPr>
              <a:t>Sektöründeki</a:t>
            </a:r>
            <a:r>
              <a:rPr lang="en-US" b="1" dirty="0">
                <a:effectLst/>
              </a:rPr>
              <a:t> </a:t>
            </a:r>
            <a:r>
              <a:rPr lang="en-US" b="1" dirty="0" err="1">
                <a:effectLst/>
              </a:rPr>
              <a:t>Yeri</a:t>
            </a:r>
            <a:endParaRPr lang="en-US" b="1" dirty="0">
              <a:effectLst/>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233791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4" name="Metin kutusu 3">
            <a:extLst>
              <a:ext uri="{FF2B5EF4-FFF2-40B4-BE49-F238E27FC236}">
                <a16:creationId xmlns:a16="http://schemas.microsoft.com/office/drawing/2014/main" id="{6CD5BDC3-5622-4108-A092-716E9BB4A16F}"/>
              </a:ext>
            </a:extLst>
          </p:cNvPr>
          <p:cNvSpPr txBox="1"/>
          <p:nvPr/>
        </p:nvSpPr>
        <p:spPr>
          <a:xfrm>
            <a:off x="767290" y="1848563"/>
            <a:ext cx="3582072" cy="4327810"/>
          </a:xfrm>
          <a:prstGeom prst="rect">
            <a:avLst/>
          </a:prstGeom>
        </p:spPr>
        <p:txBody>
          <a:bodyPr vert="horz" lIns="91440" tIns="45720" rIns="91440" bIns="45720" rtlCol="0" anchor="t">
            <a:normAutofit fontScale="92500" lnSpcReduction="10000"/>
          </a:bodyPr>
          <a:lstStyle/>
          <a:p>
            <a:pPr marL="114300" indent="-342900">
              <a:lnSpc>
                <a:spcPct val="170000"/>
              </a:lnSpc>
              <a:spcAft>
                <a:spcPts val="800"/>
              </a:spcAft>
              <a:buFont typeface="Wingdings" panose="05000000000000000000" pitchFamily="2" charset="2"/>
              <a:buChar char="Ø"/>
            </a:pPr>
            <a:r>
              <a:rPr lang="en-US" sz="2000" b="1" dirty="0" err="1">
                <a:solidFill>
                  <a:schemeClr val="bg1"/>
                </a:solidFill>
                <a:effectLst/>
              </a:rPr>
              <a:t>İthalat</a:t>
            </a:r>
            <a:r>
              <a:rPr lang="en-US" sz="2000" dirty="0">
                <a:solidFill>
                  <a:schemeClr val="bg1"/>
                </a:solidFill>
                <a:effectLst/>
              </a:rPr>
              <a:t> </a:t>
            </a:r>
            <a:r>
              <a:rPr lang="en-US" sz="2000" dirty="0" err="1">
                <a:solidFill>
                  <a:schemeClr val="bg1"/>
                </a:solidFill>
                <a:effectLst/>
              </a:rPr>
              <a:t>yani</a:t>
            </a:r>
            <a:r>
              <a:rPr lang="en-US" sz="2000" dirty="0">
                <a:solidFill>
                  <a:schemeClr val="bg1"/>
                </a:solidFill>
                <a:effectLst/>
              </a:rPr>
              <a:t> </a:t>
            </a:r>
            <a:r>
              <a:rPr lang="en-US" sz="2000" b="1" dirty="0" err="1">
                <a:solidFill>
                  <a:schemeClr val="bg1"/>
                </a:solidFill>
                <a:effectLst/>
              </a:rPr>
              <a:t>ithal</a:t>
            </a:r>
            <a:r>
              <a:rPr lang="en-US" sz="2000" b="1" dirty="0">
                <a:solidFill>
                  <a:schemeClr val="bg1"/>
                </a:solidFill>
                <a:effectLst/>
              </a:rPr>
              <a:t> </a:t>
            </a:r>
            <a:r>
              <a:rPr lang="en-US" sz="2000" b="1" dirty="0" err="1">
                <a:solidFill>
                  <a:schemeClr val="bg1"/>
                </a:solidFill>
                <a:effectLst/>
              </a:rPr>
              <a:t>etmek</a:t>
            </a:r>
            <a:r>
              <a:rPr lang="en-US" sz="2000" b="1" dirty="0">
                <a:solidFill>
                  <a:schemeClr val="bg1"/>
                </a:solidFill>
                <a:effectLst/>
              </a:rPr>
              <a:t>  </a:t>
            </a:r>
            <a:r>
              <a:rPr lang="en-US" sz="2000" dirty="0" err="1">
                <a:solidFill>
                  <a:schemeClr val="bg1"/>
                </a:solidFill>
                <a:effectLst/>
              </a:rPr>
              <a:t>başka</a:t>
            </a:r>
            <a:r>
              <a:rPr lang="en-US" sz="2000" dirty="0">
                <a:solidFill>
                  <a:schemeClr val="bg1"/>
                </a:solidFill>
                <a:effectLst/>
              </a:rPr>
              <a:t> bir </a:t>
            </a:r>
            <a:r>
              <a:rPr lang="en-US" sz="2000" dirty="0" err="1">
                <a:solidFill>
                  <a:schemeClr val="bg1"/>
                </a:solidFill>
                <a:effectLst/>
              </a:rPr>
              <a:t>ülkeden</a:t>
            </a:r>
            <a:r>
              <a:rPr lang="en-US" sz="2000" dirty="0">
                <a:solidFill>
                  <a:schemeClr val="bg1"/>
                </a:solidFill>
                <a:effectLst/>
              </a:rPr>
              <a:t> </a:t>
            </a:r>
            <a:r>
              <a:rPr lang="en-US" sz="2000" dirty="0" err="1">
                <a:solidFill>
                  <a:schemeClr val="bg1"/>
                </a:solidFill>
                <a:effectLst/>
              </a:rPr>
              <a:t>satın</a:t>
            </a:r>
            <a:r>
              <a:rPr lang="en-US" sz="2000" dirty="0">
                <a:solidFill>
                  <a:schemeClr val="bg1"/>
                </a:solidFill>
                <a:effectLst/>
              </a:rPr>
              <a:t> alma </a:t>
            </a:r>
            <a:r>
              <a:rPr lang="en-US" sz="2000" dirty="0" err="1">
                <a:solidFill>
                  <a:schemeClr val="bg1"/>
                </a:solidFill>
                <a:effectLst/>
              </a:rPr>
              <a:t>dış</a:t>
            </a:r>
            <a:r>
              <a:rPr lang="en-US" sz="2000" dirty="0">
                <a:solidFill>
                  <a:schemeClr val="bg1"/>
                </a:solidFill>
                <a:effectLst/>
              </a:rPr>
              <a:t> </a:t>
            </a:r>
            <a:r>
              <a:rPr lang="en-US" sz="2000" dirty="0" err="1">
                <a:solidFill>
                  <a:schemeClr val="bg1"/>
                </a:solidFill>
                <a:effectLst/>
              </a:rPr>
              <a:t>alım</a:t>
            </a:r>
            <a:r>
              <a:rPr lang="en-US" sz="2000" dirty="0">
                <a:solidFill>
                  <a:schemeClr val="bg1"/>
                </a:solidFill>
                <a:effectLst/>
              </a:rPr>
              <a:t> </a:t>
            </a:r>
            <a:r>
              <a:rPr lang="en-US" sz="2000" dirty="0" err="1">
                <a:solidFill>
                  <a:schemeClr val="bg1"/>
                </a:solidFill>
                <a:effectLst/>
              </a:rPr>
              <a:t>demektir</a:t>
            </a:r>
            <a:r>
              <a:rPr lang="en-US" sz="2000" dirty="0">
                <a:solidFill>
                  <a:schemeClr val="bg1"/>
                </a:solidFill>
                <a:effectLst/>
              </a:rPr>
              <a:t>. </a:t>
            </a:r>
          </a:p>
          <a:p>
            <a:pPr marL="114300" indent="-342900">
              <a:lnSpc>
                <a:spcPct val="170000"/>
              </a:lnSpc>
              <a:spcAft>
                <a:spcPts val="800"/>
              </a:spcAft>
              <a:buFont typeface="Wingdings" panose="05000000000000000000" pitchFamily="2" charset="2"/>
              <a:buChar char="Ø"/>
            </a:pPr>
            <a:r>
              <a:rPr lang="en-US" sz="2000" dirty="0" err="1">
                <a:solidFill>
                  <a:schemeClr val="bg1"/>
                </a:solidFill>
                <a:effectLst/>
              </a:rPr>
              <a:t>İthal</a:t>
            </a:r>
            <a:r>
              <a:rPr lang="en-US" sz="2000" dirty="0">
                <a:solidFill>
                  <a:schemeClr val="bg1"/>
                </a:solidFill>
                <a:effectLst/>
              </a:rPr>
              <a:t> </a:t>
            </a:r>
            <a:r>
              <a:rPr lang="en-US" sz="2000" dirty="0" err="1">
                <a:solidFill>
                  <a:schemeClr val="bg1"/>
                </a:solidFill>
                <a:effectLst/>
              </a:rPr>
              <a:t>ettiğimiz</a:t>
            </a:r>
            <a:r>
              <a:rPr lang="en-US" sz="2000" dirty="0">
                <a:solidFill>
                  <a:schemeClr val="bg1"/>
                </a:solidFill>
                <a:effectLst/>
              </a:rPr>
              <a:t> </a:t>
            </a:r>
            <a:r>
              <a:rPr lang="en-US" sz="2000" dirty="0" err="1">
                <a:solidFill>
                  <a:schemeClr val="bg1"/>
                </a:solidFill>
                <a:effectLst/>
              </a:rPr>
              <a:t>ürünler</a:t>
            </a:r>
            <a:r>
              <a:rPr lang="en-US" sz="2000" dirty="0">
                <a:solidFill>
                  <a:schemeClr val="bg1"/>
                </a:solidFill>
                <a:effectLst/>
              </a:rPr>
              <a:t>; </a:t>
            </a:r>
            <a:r>
              <a:rPr lang="en-US" sz="2000" dirty="0" err="1">
                <a:solidFill>
                  <a:schemeClr val="bg1"/>
                </a:solidFill>
                <a:effectLst/>
              </a:rPr>
              <a:t>madeni</a:t>
            </a:r>
            <a:r>
              <a:rPr lang="en-US" sz="2000" dirty="0">
                <a:solidFill>
                  <a:schemeClr val="bg1"/>
                </a:solidFill>
                <a:effectLst/>
              </a:rPr>
              <a:t> </a:t>
            </a:r>
            <a:r>
              <a:rPr lang="en-US" sz="2000" dirty="0" err="1">
                <a:solidFill>
                  <a:schemeClr val="bg1"/>
                </a:solidFill>
                <a:effectLst/>
              </a:rPr>
              <a:t>yağ</a:t>
            </a:r>
            <a:r>
              <a:rPr lang="en-US" sz="2000" dirty="0">
                <a:solidFill>
                  <a:schemeClr val="bg1"/>
                </a:solidFill>
                <a:effectLst/>
              </a:rPr>
              <a:t> </a:t>
            </a:r>
            <a:r>
              <a:rPr lang="en-US" sz="2000" dirty="0" err="1">
                <a:solidFill>
                  <a:schemeClr val="bg1"/>
                </a:solidFill>
                <a:effectLst/>
              </a:rPr>
              <a:t>organik</a:t>
            </a:r>
            <a:r>
              <a:rPr lang="en-US" sz="2000" dirty="0">
                <a:solidFill>
                  <a:schemeClr val="bg1"/>
                </a:solidFill>
                <a:effectLst/>
              </a:rPr>
              <a:t> </a:t>
            </a:r>
            <a:r>
              <a:rPr lang="en-US" sz="2000" dirty="0" err="1">
                <a:solidFill>
                  <a:schemeClr val="bg1"/>
                </a:solidFill>
                <a:effectLst/>
              </a:rPr>
              <a:t>kimyasallar</a:t>
            </a:r>
            <a:r>
              <a:rPr lang="en-US" sz="2000" dirty="0">
                <a:solidFill>
                  <a:schemeClr val="bg1"/>
                </a:solidFill>
                <a:effectLst/>
              </a:rPr>
              <a:t>, </a:t>
            </a:r>
            <a:r>
              <a:rPr lang="en-US" sz="2000" dirty="0" err="1">
                <a:solidFill>
                  <a:schemeClr val="bg1"/>
                </a:solidFill>
                <a:effectLst/>
              </a:rPr>
              <a:t>inorganik</a:t>
            </a:r>
            <a:r>
              <a:rPr lang="en-US" sz="2000" dirty="0">
                <a:solidFill>
                  <a:schemeClr val="bg1"/>
                </a:solidFill>
                <a:effectLst/>
              </a:rPr>
              <a:t> </a:t>
            </a:r>
            <a:r>
              <a:rPr lang="en-US" sz="2000" dirty="0" err="1">
                <a:solidFill>
                  <a:schemeClr val="bg1"/>
                </a:solidFill>
                <a:effectLst/>
              </a:rPr>
              <a:t>kimyasallar</a:t>
            </a:r>
            <a:r>
              <a:rPr lang="en-US" sz="2000" dirty="0">
                <a:solidFill>
                  <a:schemeClr val="bg1"/>
                </a:solidFill>
                <a:effectLst/>
              </a:rPr>
              <a:t> </a:t>
            </a:r>
            <a:r>
              <a:rPr lang="en-US" sz="2000" dirty="0" err="1">
                <a:solidFill>
                  <a:schemeClr val="bg1"/>
                </a:solidFill>
                <a:effectLst/>
              </a:rPr>
              <a:t>Gübre</a:t>
            </a:r>
            <a:r>
              <a:rPr lang="en-US" sz="2000" dirty="0">
                <a:solidFill>
                  <a:schemeClr val="bg1"/>
                </a:solidFill>
                <a:effectLst/>
              </a:rPr>
              <a:t>, Boya ve </a:t>
            </a:r>
            <a:r>
              <a:rPr lang="en-US" sz="2000" dirty="0" err="1">
                <a:solidFill>
                  <a:schemeClr val="bg1"/>
                </a:solidFill>
                <a:effectLst/>
              </a:rPr>
              <a:t>ürünleri</a:t>
            </a:r>
            <a:r>
              <a:rPr lang="en-US" sz="2000" dirty="0">
                <a:solidFill>
                  <a:schemeClr val="bg1"/>
                </a:solidFill>
                <a:effectLst/>
              </a:rPr>
              <a:t>, </a:t>
            </a:r>
            <a:r>
              <a:rPr lang="en-US" sz="2000" dirty="0" err="1">
                <a:solidFill>
                  <a:schemeClr val="bg1"/>
                </a:solidFill>
                <a:effectLst/>
              </a:rPr>
              <a:t>plastik</a:t>
            </a:r>
            <a:r>
              <a:rPr lang="en-US" sz="2000" dirty="0">
                <a:solidFill>
                  <a:schemeClr val="bg1"/>
                </a:solidFill>
                <a:effectLst/>
              </a:rPr>
              <a:t> </a:t>
            </a:r>
            <a:r>
              <a:rPr lang="en-US" sz="2000" dirty="0" err="1">
                <a:solidFill>
                  <a:schemeClr val="bg1"/>
                </a:solidFill>
                <a:effectLst/>
              </a:rPr>
              <a:t>ürünler</a:t>
            </a:r>
            <a:r>
              <a:rPr lang="en-US" sz="2000" dirty="0">
                <a:solidFill>
                  <a:schemeClr val="bg1"/>
                </a:solidFill>
                <a:effectLst/>
              </a:rPr>
              <a:t>  </a:t>
            </a:r>
            <a:r>
              <a:rPr lang="en-US" sz="2000" dirty="0" err="1">
                <a:solidFill>
                  <a:schemeClr val="bg1"/>
                </a:solidFill>
                <a:effectLst/>
              </a:rPr>
              <a:t>Eczacılık</a:t>
            </a:r>
            <a:r>
              <a:rPr lang="en-US" sz="2000" dirty="0">
                <a:solidFill>
                  <a:schemeClr val="bg1"/>
                </a:solidFill>
                <a:effectLst/>
              </a:rPr>
              <a:t> </a:t>
            </a:r>
            <a:r>
              <a:rPr lang="en-US" sz="2000" dirty="0" err="1">
                <a:solidFill>
                  <a:schemeClr val="bg1"/>
                </a:solidFill>
                <a:effectLst/>
              </a:rPr>
              <a:t>ürünleri</a:t>
            </a:r>
            <a:r>
              <a:rPr lang="en-US" sz="2000" dirty="0">
                <a:solidFill>
                  <a:schemeClr val="bg1"/>
                </a:solidFill>
                <a:effectLst/>
              </a:rPr>
              <a:t>, </a:t>
            </a:r>
            <a:r>
              <a:rPr lang="en-US" sz="2000" dirty="0" err="1">
                <a:solidFill>
                  <a:schemeClr val="bg1"/>
                </a:solidFill>
                <a:effectLst/>
              </a:rPr>
              <a:t>Kozmetik</a:t>
            </a:r>
            <a:r>
              <a:rPr lang="en-US" sz="2000" dirty="0">
                <a:solidFill>
                  <a:schemeClr val="bg1"/>
                </a:solidFill>
                <a:effectLst/>
              </a:rPr>
              <a:t> </a:t>
            </a:r>
            <a:r>
              <a:rPr lang="en-US" sz="2000" dirty="0" err="1">
                <a:solidFill>
                  <a:schemeClr val="bg1"/>
                </a:solidFill>
                <a:effectLst/>
              </a:rPr>
              <a:t>ürünler</a:t>
            </a:r>
            <a:r>
              <a:rPr lang="en-US" sz="2000" dirty="0">
                <a:solidFill>
                  <a:schemeClr val="bg1"/>
                </a:solidFill>
                <a:effectLst/>
              </a:rPr>
              <a:t>,  </a:t>
            </a:r>
            <a:r>
              <a:rPr lang="en-US" sz="2000" dirty="0" err="1">
                <a:solidFill>
                  <a:schemeClr val="bg1"/>
                </a:solidFill>
                <a:effectLst/>
              </a:rPr>
              <a:t>Fosil</a:t>
            </a:r>
            <a:r>
              <a:rPr lang="en-US" sz="2000" dirty="0">
                <a:solidFill>
                  <a:schemeClr val="bg1"/>
                </a:solidFill>
                <a:effectLst/>
              </a:rPr>
              <a:t> </a:t>
            </a:r>
            <a:r>
              <a:rPr lang="en-US" sz="2000" dirty="0" err="1">
                <a:solidFill>
                  <a:schemeClr val="bg1"/>
                </a:solidFill>
                <a:effectLst/>
              </a:rPr>
              <a:t>yakıt</a:t>
            </a:r>
            <a:r>
              <a:rPr lang="en-US" sz="2000" dirty="0">
                <a:solidFill>
                  <a:schemeClr val="bg1"/>
                </a:solidFill>
                <a:effectLst/>
              </a:rPr>
              <a:t>, petrol </a:t>
            </a:r>
          </a:p>
        </p:txBody>
      </p:sp>
      <p:pic>
        <p:nvPicPr>
          <p:cNvPr id="5" name="Resim 4">
            <a:extLst>
              <a:ext uri="{FF2B5EF4-FFF2-40B4-BE49-F238E27FC236}">
                <a16:creationId xmlns:a16="http://schemas.microsoft.com/office/drawing/2014/main" id="{E6603920-397E-444A-94EC-B3C66AF0C153}"/>
              </a:ext>
            </a:extLst>
          </p:cNvPr>
          <p:cNvPicPr>
            <a:picLocks noChangeAspect="1"/>
          </p:cNvPicPr>
          <p:nvPr/>
        </p:nvPicPr>
        <p:blipFill>
          <a:blip r:embed="rId2"/>
          <a:stretch>
            <a:fillRect/>
          </a:stretch>
        </p:blipFill>
        <p:spPr>
          <a:xfrm>
            <a:off x="5116652" y="1047486"/>
            <a:ext cx="6642532" cy="4184794"/>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010814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9D093C-27FB-4032-B282-42C4563F2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9454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35EE815E-1BD3-4777-B652-6D98825BF6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7290" y="681628"/>
            <a:ext cx="1128382" cy="847206"/>
            <a:chOff x="668003" y="1684057"/>
            <a:chExt cx="1128382" cy="847206"/>
          </a:xfrm>
        </p:grpSpPr>
        <p:sp>
          <p:nvSpPr>
            <p:cNvPr id="15" name="Freeform 5">
              <a:extLst>
                <a:ext uri="{FF2B5EF4-FFF2-40B4-BE49-F238E27FC236}">
                  <a16:creationId xmlns:a16="http://schemas.microsoft.com/office/drawing/2014/main" id="{E6692982-4A7D-4392-87CD-F0CD4B027DD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8003" y="1935883"/>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6" name="Freeform 5">
              <a:extLst>
                <a:ext uri="{FF2B5EF4-FFF2-40B4-BE49-F238E27FC236}">
                  <a16:creationId xmlns:a16="http://schemas.microsoft.com/office/drawing/2014/main" id="{196485F7-F277-4123-AC53-98EA4C85877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245893" y="1684057"/>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5" name="Metin kutusu 4">
            <a:extLst>
              <a:ext uri="{FF2B5EF4-FFF2-40B4-BE49-F238E27FC236}">
                <a16:creationId xmlns:a16="http://schemas.microsoft.com/office/drawing/2014/main" id="{7A8AE36B-62C5-45E2-9CDF-BD9335D8C70F}"/>
              </a:ext>
            </a:extLst>
          </p:cNvPr>
          <p:cNvSpPr txBox="1"/>
          <p:nvPr/>
        </p:nvSpPr>
        <p:spPr>
          <a:xfrm>
            <a:off x="767290" y="1780660"/>
            <a:ext cx="3582072" cy="4395713"/>
          </a:xfrm>
          <a:prstGeom prst="rect">
            <a:avLst/>
          </a:prstGeom>
        </p:spPr>
        <p:txBody>
          <a:bodyPr vert="horz" lIns="91440" tIns="45720" rIns="91440" bIns="45720" rtlCol="0" anchor="t">
            <a:normAutofit fontScale="92500" lnSpcReduction="10000"/>
          </a:bodyPr>
          <a:lstStyle/>
          <a:p>
            <a:pPr marL="114300" indent="-342900">
              <a:lnSpc>
                <a:spcPct val="150000"/>
              </a:lnSpc>
              <a:spcAft>
                <a:spcPts val="800"/>
              </a:spcAft>
              <a:buFont typeface="Wingdings" panose="05000000000000000000" pitchFamily="2" charset="2"/>
              <a:buChar char="ü"/>
            </a:pPr>
            <a:r>
              <a:rPr lang="en-US" sz="2000" b="1" dirty="0" err="1">
                <a:solidFill>
                  <a:schemeClr val="bg1"/>
                </a:solidFill>
                <a:effectLst/>
              </a:rPr>
              <a:t>İhracat</a:t>
            </a:r>
            <a:r>
              <a:rPr lang="en-US" sz="2000" dirty="0">
                <a:solidFill>
                  <a:schemeClr val="bg1"/>
                </a:solidFill>
                <a:effectLst/>
              </a:rPr>
              <a:t> </a:t>
            </a:r>
            <a:r>
              <a:rPr lang="en-US" sz="2000" dirty="0" err="1">
                <a:solidFill>
                  <a:schemeClr val="bg1"/>
                </a:solidFill>
                <a:effectLst/>
              </a:rPr>
              <a:t>yani</a:t>
            </a:r>
            <a:r>
              <a:rPr lang="en-US" sz="2000" dirty="0">
                <a:solidFill>
                  <a:schemeClr val="bg1"/>
                </a:solidFill>
                <a:effectLst/>
              </a:rPr>
              <a:t> </a:t>
            </a:r>
            <a:r>
              <a:rPr lang="en-US" sz="2000" b="1" dirty="0" err="1">
                <a:solidFill>
                  <a:schemeClr val="bg1"/>
                </a:solidFill>
                <a:effectLst/>
              </a:rPr>
              <a:t>ihraç</a:t>
            </a:r>
            <a:r>
              <a:rPr lang="en-US" sz="2000" b="1" dirty="0">
                <a:solidFill>
                  <a:schemeClr val="bg1"/>
                </a:solidFill>
                <a:effectLst/>
              </a:rPr>
              <a:t> </a:t>
            </a:r>
            <a:r>
              <a:rPr lang="en-US" sz="2000" b="1" dirty="0" err="1">
                <a:solidFill>
                  <a:schemeClr val="bg1"/>
                </a:solidFill>
                <a:effectLst/>
              </a:rPr>
              <a:t>etmek</a:t>
            </a:r>
            <a:r>
              <a:rPr lang="en-US" sz="2000" b="1" dirty="0">
                <a:solidFill>
                  <a:schemeClr val="bg1"/>
                </a:solidFill>
                <a:effectLst/>
              </a:rPr>
              <a:t> </a:t>
            </a:r>
            <a:r>
              <a:rPr lang="en-US" sz="2000" dirty="0" err="1">
                <a:solidFill>
                  <a:schemeClr val="bg1"/>
                </a:solidFill>
                <a:effectLst/>
              </a:rPr>
              <a:t>ürettiği</a:t>
            </a:r>
            <a:r>
              <a:rPr lang="en-US" sz="2000" dirty="0">
                <a:solidFill>
                  <a:schemeClr val="bg1"/>
                </a:solidFill>
                <a:effectLst/>
              </a:rPr>
              <a:t> </a:t>
            </a:r>
            <a:r>
              <a:rPr lang="en-US" sz="2000" dirty="0" err="1">
                <a:solidFill>
                  <a:schemeClr val="bg1"/>
                </a:solidFill>
                <a:effectLst/>
              </a:rPr>
              <a:t>malları</a:t>
            </a:r>
            <a:r>
              <a:rPr lang="en-US" sz="2000" dirty="0">
                <a:solidFill>
                  <a:schemeClr val="bg1"/>
                </a:solidFill>
                <a:effectLst/>
              </a:rPr>
              <a:t> </a:t>
            </a:r>
            <a:r>
              <a:rPr lang="en-US" sz="2000" dirty="0" err="1">
                <a:solidFill>
                  <a:schemeClr val="bg1"/>
                </a:solidFill>
                <a:effectLst/>
              </a:rPr>
              <a:t>başka</a:t>
            </a:r>
            <a:r>
              <a:rPr lang="en-US" sz="2000" dirty="0">
                <a:solidFill>
                  <a:schemeClr val="bg1"/>
                </a:solidFill>
                <a:effectLst/>
              </a:rPr>
              <a:t> </a:t>
            </a:r>
            <a:r>
              <a:rPr lang="en-US" sz="2000" dirty="0" err="1">
                <a:solidFill>
                  <a:schemeClr val="bg1"/>
                </a:solidFill>
                <a:effectLst/>
              </a:rPr>
              <a:t>ülke</a:t>
            </a:r>
            <a:r>
              <a:rPr lang="en-US" sz="2000" dirty="0">
                <a:solidFill>
                  <a:schemeClr val="bg1"/>
                </a:solidFill>
                <a:effectLst/>
              </a:rPr>
              <a:t> </a:t>
            </a:r>
            <a:r>
              <a:rPr lang="en-US" sz="2000" dirty="0" err="1">
                <a:solidFill>
                  <a:schemeClr val="bg1"/>
                </a:solidFill>
                <a:effectLst/>
              </a:rPr>
              <a:t>veya</a:t>
            </a:r>
            <a:r>
              <a:rPr lang="en-US" sz="2000" dirty="0">
                <a:solidFill>
                  <a:schemeClr val="bg1"/>
                </a:solidFill>
                <a:effectLst/>
              </a:rPr>
              <a:t> </a:t>
            </a:r>
            <a:r>
              <a:rPr lang="en-US" sz="2000" dirty="0" err="1">
                <a:solidFill>
                  <a:schemeClr val="bg1"/>
                </a:solidFill>
                <a:effectLst/>
              </a:rPr>
              <a:t>ülkelere</a:t>
            </a:r>
            <a:r>
              <a:rPr lang="en-US" sz="2000" dirty="0">
                <a:solidFill>
                  <a:schemeClr val="bg1"/>
                </a:solidFill>
                <a:effectLst/>
              </a:rPr>
              <a:t> </a:t>
            </a:r>
            <a:r>
              <a:rPr lang="en-US" sz="2000" dirty="0" err="1">
                <a:solidFill>
                  <a:schemeClr val="bg1"/>
                </a:solidFill>
                <a:effectLst/>
              </a:rPr>
              <a:t>satma</a:t>
            </a:r>
            <a:r>
              <a:rPr lang="en-US" sz="2000" dirty="0">
                <a:solidFill>
                  <a:schemeClr val="bg1"/>
                </a:solidFill>
                <a:effectLst/>
              </a:rPr>
              <a:t> , </a:t>
            </a:r>
            <a:r>
              <a:rPr lang="en-US" sz="2000" dirty="0" err="1">
                <a:solidFill>
                  <a:schemeClr val="bg1"/>
                </a:solidFill>
                <a:effectLst/>
              </a:rPr>
              <a:t>dış</a:t>
            </a:r>
            <a:r>
              <a:rPr lang="en-US" sz="2000" dirty="0">
                <a:solidFill>
                  <a:schemeClr val="bg1"/>
                </a:solidFill>
                <a:effectLst/>
              </a:rPr>
              <a:t> </a:t>
            </a:r>
            <a:r>
              <a:rPr lang="en-US" sz="2000" dirty="0" err="1">
                <a:solidFill>
                  <a:schemeClr val="bg1"/>
                </a:solidFill>
                <a:effectLst/>
              </a:rPr>
              <a:t>satım</a:t>
            </a:r>
            <a:r>
              <a:rPr lang="en-US" sz="2000" dirty="0">
                <a:solidFill>
                  <a:schemeClr val="bg1"/>
                </a:solidFill>
                <a:effectLst/>
              </a:rPr>
              <a:t> </a:t>
            </a:r>
            <a:r>
              <a:rPr lang="en-US" sz="2000" dirty="0" err="1">
                <a:solidFill>
                  <a:schemeClr val="bg1"/>
                </a:solidFill>
                <a:effectLst/>
              </a:rPr>
              <a:t>demektir</a:t>
            </a:r>
            <a:r>
              <a:rPr lang="en-US" sz="2000" dirty="0">
                <a:solidFill>
                  <a:schemeClr val="bg1"/>
                </a:solidFill>
                <a:effectLst/>
              </a:rPr>
              <a:t>.</a:t>
            </a:r>
          </a:p>
          <a:p>
            <a:pPr marL="114300" indent="-342900">
              <a:lnSpc>
                <a:spcPct val="150000"/>
              </a:lnSpc>
              <a:spcAft>
                <a:spcPts val="800"/>
              </a:spcAft>
              <a:buFont typeface="Wingdings" panose="05000000000000000000" pitchFamily="2" charset="2"/>
              <a:buChar char="ü"/>
            </a:pPr>
            <a:r>
              <a:rPr lang="en-US" sz="2000" dirty="0" err="1">
                <a:solidFill>
                  <a:schemeClr val="bg1"/>
                </a:solidFill>
                <a:effectLst/>
              </a:rPr>
              <a:t>İhraç</a:t>
            </a:r>
            <a:r>
              <a:rPr lang="en-US" sz="2000" dirty="0">
                <a:solidFill>
                  <a:schemeClr val="bg1"/>
                </a:solidFill>
                <a:effectLst/>
              </a:rPr>
              <a:t> </a:t>
            </a:r>
            <a:r>
              <a:rPr lang="en-US" sz="2000" dirty="0" err="1">
                <a:solidFill>
                  <a:schemeClr val="bg1"/>
                </a:solidFill>
                <a:effectLst/>
              </a:rPr>
              <a:t>ettiğimiz</a:t>
            </a:r>
            <a:r>
              <a:rPr lang="en-US" sz="2000" dirty="0">
                <a:solidFill>
                  <a:schemeClr val="bg1"/>
                </a:solidFill>
                <a:effectLst/>
              </a:rPr>
              <a:t> </a:t>
            </a:r>
            <a:r>
              <a:rPr lang="en-US" sz="2000" dirty="0" err="1">
                <a:solidFill>
                  <a:schemeClr val="bg1"/>
                </a:solidFill>
                <a:effectLst/>
              </a:rPr>
              <a:t>ürünler</a:t>
            </a:r>
            <a:r>
              <a:rPr lang="en-US" sz="2000" dirty="0">
                <a:solidFill>
                  <a:schemeClr val="bg1"/>
                </a:solidFill>
                <a:effectLst/>
              </a:rPr>
              <a:t>; </a:t>
            </a:r>
            <a:r>
              <a:rPr lang="en-US" sz="2000" dirty="0" err="1">
                <a:solidFill>
                  <a:schemeClr val="bg1"/>
                </a:solidFill>
                <a:effectLst/>
              </a:rPr>
              <a:t>Türkiye</a:t>
            </a:r>
            <a:r>
              <a:rPr lang="en-US" sz="2000" dirty="0">
                <a:solidFill>
                  <a:schemeClr val="bg1"/>
                </a:solidFill>
                <a:effectLst/>
              </a:rPr>
              <a:t> </a:t>
            </a:r>
            <a:r>
              <a:rPr lang="en-US" sz="2000" dirty="0" err="1">
                <a:solidFill>
                  <a:schemeClr val="bg1"/>
                </a:solidFill>
                <a:effectLst/>
              </a:rPr>
              <a:t>kimya</a:t>
            </a:r>
            <a:r>
              <a:rPr lang="en-US" sz="2000" dirty="0">
                <a:solidFill>
                  <a:schemeClr val="bg1"/>
                </a:solidFill>
                <a:effectLst/>
              </a:rPr>
              <a:t> </a:t>
            </a:r>
            <a:r>
              <a:rPr lang="en-US" sz="2000" dirty="0" err="1">
                <a:solidFill>
                  <a:schemeClr val="bg1"/>
                </a:solidFill>
                <a:effectLst/>
              </a:rPr>
              <a:t>endüstrisinde</a:t>
            </a:r>
            <a:r>
              <a:rPr lang="en-US" sz="2000" dirty="0">
                <a:solidFill>
                  <a:schemeClr val="bg1"/>
                </a:solidFill>
                <a:effectLst/>
              </a:rPr>
              <a:t> ham </a:t>
            </a:r>
            <a:r>
              <a:rPr lang="en-US" sz="2000" dirty="0" err="1">
                <a:solidFill>
                  <a:schemeClr val="bg1"/>
                </a:solidFill>
                <a:effectLst/>
              </a:rPr>
              <a:t>maddeyi</a:t>
            </a:r>
            <a:r>
              <a:rPr lang="en-US" sz="2000" dirty="0">
                <a:solidFill>
                  <a:schemeClr val="bg1"/>
                </a:solidFill>
                <a:effectLst/>
              </a:rPr>
              <a:t> </a:t>
            </a:r>
            <a:r>
              <a:rPr lang="en-US" sz="2000" dirty="0" err="1">
                <a:solidFill>
                  <a:schemeClr val="bg1"/>
                </a:solidFill>
                <a:effectLst/>
              </a:rPr>
              <a:t>alıp</a:t>
            </a:r>
            <a:r>
              <a:rPr lang="en-US" sz="2000" dirty="0">
                <a:solidFill>
                  <a:schemeClr val="bg1"/>
                </a:solidFill>
                <a:effectLst/>
              </a:rPr>
              <a:t>, </a:t>
            </a:r>
            <a:r>
              <a:rPr lang="en-US" sz="2000" dirty="0" err="1">
                <a:solidFill>
                  <a:schemeClr val="bg1"/>
                </a:solidFill>
                <a:effectLst/>
              </a:rPr>
              <a:t>işleyip</a:t>
            </a:r>
            <a:r>
              <a:rPr lang="en-US" sz="2000" dirty="0">
                <a:solidFill>
                  <a:schemeClr val="bg1"/>
                </a:solidFill>
                <a:effectLst/>
              </a:rPr>
              <a:t> </a:t>
            </a:r>
            <a:r>
              <a:rPr lang="en-US" sz="2000" dirty="0" err="1">
                <a:solidFill>
                  <a:schemeClr val="bg1"/>
                </a:solidFill>
                <a:effectLst/>
              </a:rPr>
              <a:t>ihraç</a:t>
            </a:r>
            <a:r>
              <a:rPr lang="en-US" sz="2000" dirty="0">
                <a:solidFill>
                  <a:schemeClr val="bg1"/>
                </a:solidFill>
                <a:effectLst/>
              </a:rPr>
              <a:t> </a:t>
            </a:r>
            <a:r>
              <a:rPr lang="en-US" sz="2000" dirty="0" err="1">
                <a:solidFill>
                  <a:schemeClr val="bg1"/>
                </a:solidFill>
                <a:effectLst/>
              </a:rPr>
              <a:t>eden</a:t>
            </a:r>
            <a:r>
              <a:rPr lang="en-US" sz="2000" dirty="0">
                <a:solidFill>
                  <a:schemeClr val="bg1"/>
                </a:solidFill>
                <a:effectLst/>
              </a:rPr>
              <a:t> </a:t>
            </a:r>
            <a:r>
              <a:rPr lang="en-US" sz="2000" dirty="0" err="1">
                <a:solidFill>
                  <a:schemeClr val="bg1"/>
                </a:solidFill>
                <a:effectLst/>
              </a:rPr>
              <a:t>konumunda</a:t>
            </a:r>
            <a:r>
              <a:rPr lang="en-US" sz="2000" dirty="0">
                <a:solidFill>
                  <a:schemeClr val="bg1"/>
                </a:solidFill>
                <a:effectLst/>
              </a:rPr>
              <a:t> olduğu için </a:t>
            </a:r>
            <a:r>
              <a:rPr lang="en-US" sz="2000" dirty="0" err="1">
                <a:solidFill>
                  <a:schemeClr val="bg1"/>
                </a:solidFill>
                <a:effectLst/>
              </a:rPr>
              <a:t>ithal</a:t>
            </a:r>
            <a:r>
              <a:rPr lang="en-US" sz="2000" dirty="0">
                <a:solidFill>
                  <a:schemeClr val="bg1"/>
                </a:solidFill>
                <a:effectLst/>
              </a:rPr>
              <a:t> </a:t>
            </a:r>
            <a:r>
              <a:rPr lang="en-US" sz="2000" dirty="0" err="1">
                <a:solidFill>
                  <a:schemeClr val="bg1"/>
                </a:solidFill>
                <a:effectLst/>
              </a:rPr>
              <a:t>ettiğimiz</a:t>
            </a:r>
            <a:r>
              <a:rPr lang="en-US" sz="2000" dirty="0">
                <a:solidFill>
                  <a:schemeClr val="bg1"/>
                </a:solidFill>
                <a:effectLst/>
              </a:rPr>
              <a:t> her </a:t>
            </a:r>
            <a:r>
              <a:rPr lang="en-US" sz="2000" dirty="0" err="1">
                <a:solidFill>
                  <a:schemeClr val="bg1"/>
                </a:solidFill>
                <a:effectLst/>
              </a:rPr>
              <a:t>ürünün</a:t>
            </a:r>
            <a:r>
              <a:rPr lang="en-US" sz="2000" dirty="0">
                <a:solidFill>
                  <a:schemeClr val="bg1"/>
                </a:solidFill>
                <a:effectLst/>
              </a:rPr>
              <a:t> </a:t>
            </a:r>
            <a:r>
              <a:rPr lang="en-US" sz="2000" dirty="0" err="1">
                <a:solidFill>
                  <a:schemeClr val="bg1"/>
                </a:solidFill>
                <a:effectLst/>
              </a:rPr>
              <a:t>ihracatı</a:t>
            </a:r>
            <a:r>
              <a:rPr lang="en-US" sz="2000" dirty="0">
                <a:solidFill>
                  <a:schemeClr val="bg1"/>
                </a:solidFill>
                <a:effectLst/>
              </a:rPr>
              <a:t> vardır.</a:t>
            </a:r>
          </a:p>
        </p:txBody>
      </p:sp>
      <p:pic>
        <p:nvPicPr>
          <p:cNvPr id="4" name="Resim 3" descr="tablo içeren bir resim&#10;&#10;Açıklama otomatik olarak oluşturuldu">
            <a:extLst>
              <a:ext uri="{FF2B5EF4-FFF2-40B4-BE49-F238E27FC236}">
                <a16:creationId xmlns:a16="http://schemas.microsoft.com/office/drawing/2014/main" id="{599A3496-4873-43A3-BFCF-B9A05FECAC1F}"/>
              </a:ext>
            </a:extLst>
          </p:cNvPr>
          <p:cNvPicPr>
            <a:picLocks noChangeAspect="1"/>
          </p:cNvPicPr>
          <p:nvPr/>
        </p:nvPicPr>
        <p:blipFill>
          <a:blip r:embed="rId2"/>
          <a:stretch>
            <a:fillRect/>
          </a:stretch>
        </p:blipFill>
        <p:spPr>
          <a:xfrm>
            <a:off x="5116652" y="1047486"/>
            <a:ext cx="6642532" cy="4184794"/>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572988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8.Sınıf Türkiye&amp;#39;de Kimya Endüstrisi Konu Anlatımı - fenbilim.net">
            <a:extLst>
              <a:ext uri="{FF2B5EF4-FFF2-40B4-BE49-F238E27FC236}">
                <a16:creationId xmlns:a16="http://schemas.microsoft.com/office/drawing/2014/main" id="{6AE28B98-4CAD-4941-B6C3-B8079CD80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82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5" name="Rectangle 7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Metin kutusu 3">
            <a:extLst>
              <a:ext uri="{FF2B5EF4-FFF2-40B4-BE49-F238E27FC236}">
                <a16:creationId xmlns:a16="http://schemas.microsoft.com/office/drawing/2014/main" id="{E4D0AC77-E8F8-485A-8DCC-FA735A5332D0}"/>
              </a:ext>
            </a:extLst>
          </p:cNvPr>
          <p:cNvSpPr txBox="1"/>
          <p:nvPr/>
        </p:nvSpPr>
        <p:spPr>
          <a:xfrm>
            <a:off x="8127958" y="1139687"/>
            <a:ext cx="3822189" cy="4891502"/>
          </a:xfrm>
          <a:prstGeom prst="rect">
            <a:avLst/>
          </a:prstGeom>
        </p:spPr>
        <p:txBody>
          <a:bodyPr vert="horz" lIns="91440" tIns="45720" rIns="91440" bIns="45720" rtlCol="0">
            <a:normAutofit/>
          </a:bodyPr>
          <a:lstStyle/>
          <a:p>
            <a:pPr indent="-228600">
              <a:lnSpc>
                <a:spcPct val="150000"/>
              </a:lnSpc>
              <a:spcAft>
                <a:spcPts val="800"/>
              </a:spcAft>
              <a:buFont typeface="Arial" panose="020B0604020202020204" pitchFamily="34" charset="0"/>
              <a:buChar char="•"/>
            </a:pPr>
            <a:r>
              <a:rPr lang="en-US" sz="2000" dirty="0" err="1">
                <a:effectLst/>
              </a:rPr>
              <a:t>Türk</a:t>
            </a:r>
            <a:r>
              <a:rPr lang="en-US" sz="2000" dirty="0">
                <a:effectLst/>
              </a:rPr>
              <a:t> </a:t>
            </a:r>
            <a:r>
              <a:rPr lang="en-US" sz="2000" dirty="0" err="1">
                <a:effectLst/>
              </a:rPr>
              <a:t>kimya</a:t>
            </a:r>
            <a:r>
              <a:rPr lang="en-US" sz="2000" dirty="0">
                <a:effectLst/>
              </a:rPr>
              <a:t> </a:t>
            </a:r>
            <a:r>
              <a:rPr lang="en-US" sz="2000" dirty="0" err="1">
                <a:effectLst/>
              </a:rPr>
              <a:t>endüstrisi</a:t>
            </a:r>
            <a:r>
              <a:rPr lang="en-US" sz="2000" dirty="0">
                <a:effectLst/>
              </a:rPr>
              <a:t> </a:t>
            </a:r>
            <a:r>
              <a:rPr lang="en-US" sz="2000" dirty="0" err="1">
                <a:effectLst/>
              </a:rPr>
              <a:t>ithalata</a:t>
            </a:r>
            <a:r>
              <a:rPr lang="en-US" sz="2000" dirty="0">
                <a:effectLst/>
              </a:rPr>
              <a:t> </a:t>
            </a:r>
            <a:r>
              <a:rPr lang="en-US" sz="2000" dirty="0" err="1">
                <a:effectLst/>
              </a:rPr>
              <a:t>bağlı</a:t>
            </a:r>
            <a:r>
              <a:rPr lang="en-US" sz="2000" dirty="0">
                <a:effectLst/>
              </a:rPr>
              <a:t> </a:t>
            </a:r>
            <a:r>
              <a:rPr lang="en-US" sz="2000" dirty="0" err="1">
                <a:effectLst/>
              </a:rPr>
              <a:t>durumdadır</a:t>
            </a:r>
            <a:r>
              <a:rPr lang="en-US" sz="2000" dirty="0">
                <a:effectLst/>
              </a:rPr>
              <a:t>.</a:t>
            </a:r>
          </a:p>
          <a:p>
            <a:pPr indent="-228600">
              <a:lnSpc>
                <a:spcPct val="150000"/>
              </a:lnSpc>
              <a:spcAft>
                <a:spcPts val="800"/>
              </a:spcAft>
              <a:buFont typeface="Arial" panose="020B0604020202020204" pitchFamily="34" charset="0"/>
              <a:buChar char="•"/>
            </a:pPr>
            <a:r>
              <a:rPr lang="en-US" sz="2000" dirty="0" err="1">
                <a:effectLst/>
              </a:rPr>
              <a:t>Kullanılan</a:t>
            </a:r>
            <a:r>
              <a:rPr lang="en-US" sz="2000" dirty="0">
                <a:effectLst/>
              </a:rPr>
              <a:t> ham </a:t>
            </a:r>
            <a:r>
              <a:rPr lang="en-US" sz="2000" dirty="0" err="1">
                <a:effectLst/>
              </a:rPr>
              <a:t>maddenin</a:t>
            </a:r>
            <a:r>
              <a:rPr lang="en-US" sz="2000" dirty="0">
                <a:effectLst/>
              </a:rPr>
              <a:t> %70'i </a:t>
            </a:r>
            <a:r>
              <a:rPr lang="en-US" sz="2000" dirty="0" err="1">
                <a:effectLst/>
              </a:rPr>
              <a:t>ithal</a:t>
            </a:r>
            <a:r>
              <a:rPr lang="en-US" sz="2000" dirty="0">
                <a:effectLst/>
              </a:rPr>
              <a:t> </a:t>
            </a:r>
            <a:r>
              <a:rPr lang="en-US" sz="2000" dirty="0" err="1">
                <a:effectLst/>
              </a:rPr>
              <a:t>edilmektedir</a:t>
            </a:r>
            <a:r>
              <a:rPr lang="en-US" sz="2000" dirty="0">
                <a:effectLst/>
              </a:rPr>
              <a:t>. %30'u </a:t>
            </a:r>
            <a:r>
              <a:rPr lang="en-US" sz="2000" dirty="0" err="1">
                <a:effectLst/>
              </a:rPr>
              <a:t>ise</a:t>
            </a:r>
            <a:r>
              <a:rPr lang="en-US" sz="2000" dirty="0">
                <a:effectLst/>
              </a:rPr>
              <a:t> </a:t>
            </a:r>
            <a:r>
              <a:rPr lang="en-US" sz="2000" dirty="0" err="1">
                <a:effectLst/>
              </a:rPr>
              <a:t>yerli</a:t>
            </a:r>
            <a:r>
              <a:rPr lang="en-US" sz="2000" dirty="0">
                <a:effectLst/>
              </a:rPr>
              <a:t> </a:t>
            </a:r>
            <a:r>
              <a:rPr lang="en-US" sz="2000" dirty="0" err="1">
                <a:effectLst/>
              </a:rPr>
              <a:t>üreticilerden</a:t>
            </a:r>
            <a:r>
              <a:rPr lang="en-US" sz="2000" dirty="0">
                <a:effectLst/>
              </a:rPr>
              <a:t> </a:t>
            </a:r>
            <a:r>
              <a:rPr lang="en-US" sz="2000" dirty="0" err="1">
                <a:effectLst/>
              </a:rPr>
              <a:t>temin</a:t>
            </a:r>
            <a:r>
              <a:rPr lang="en-US" sz="2000" dirty="0">
                <a:effectLst/>
              </a:rPr>
              <a:t> </a:t>
            </a:r>
            <a:r>
              <a:rPr lang="en-US" sz="2000" dirty="0" err="1">
                <a:effectLst/>
              </a:rPr>
              <a:t>ediliyor</a:t>
            </a:r>
            <a:r>
              <a:rPr lang="en-US" sz="2000" dirty="0">
                <a:effectLst/>
              </a:rPr>
              <a:t>.</a:t>
            </a:r>
          </a:p>
          <a:p>
            <a:pPr indent="-228600">
              <a:lnSpc>
                <a:spcPct val="150000"/>
              </a:lnSpc>
              <a:spcAft>
                <a:spcPts val="800"/>
              </a:spcAft>
              <a:buFont typeface="Arial" panose="020B0604020202020204" pitchFamily="34" charset="0"/>
              <a:buChar char="•"/>
            </a:pPr>
            <a:r>
              <a:rPr lang="en-US" sz="2000" dirty="0" err="1">
                <a:effectLst/>
              </a:rPr>
              <a:t>İthalat</a:t>
            </a:r>
            <a:r>
              <a:rPr lang="en-US" sz="2000" dirty="0">
                <a:effectLst/>
              </a:rPr>
              <a:t> </a:t>
            </a:r>
            <a:r>
              <a:rPr lang="en-US" sz="2000" dirty="0" err="1">
                <a:effectLst/>
              </a:rPr>
              <a:t>oranımız</a:t>
            </a:r>
            <a:r>
              <a:rPr lang="en-US" sz="2000" dirty="0">
                <a:effectLst/>
              </a:rPr>
              <a:t> </a:t>
            </a:r>
            <a:r>
              <a:rPr lang="en-US" sz="2000" dirty="0" err="1">
                <a:effectLst/>
              </a:rPr>
              <a:t>ihracattan</a:t>
            </a:r>
            <a:r>
              <a:rPr lang="en-US" sz="2000" dirty="0">
                <a:effectLst/>
              </a:rPr>
              <a:t> fazladır. Bu </a:t>
            </a:r>
            <a:r>
              <a:rPr lang="en-US" sz="2000" dirty="0" err="1">
                <a:effectLst/>
              </a:rPr>
              <a:t>nedenle</a:t>
            </a:r>
            <a:r>
              <a:rPr lang="en-US" sz="2000" dirty="0">
                <a:effectLst/>
              </a:rPr>
              <a:t> </a:t>
            </a:r>
            <a:r>
              <a:rPr lang="en-US" sz="2000" dirty="0" err="1">
                <a:effectLst/>
              </a:rPr>
              <a:t>giderlerimiz</a:t>
            </a:r>
            <a:r>
              <a:rPr lang="en-US" sz="2000" dirty="0">
                <a:effectLst/>
              </a:rPr>
              <a:t> </a:t>
            </a:r>
            <a:r>
              <a:rPr lang="en-US" sz="2000" dirty="0" err="1">
                <a:effectLst/>
              </a:rPr>
              <a:t>gelirlerimizden</a:t>
            </a:r>
            <a:r>
              <a:rPr lang="en-US" sz="2000" dirty="0">
                <a:effectLst/>
              </a:rPr>
              <a:t> fazladır.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588568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6ECA6DCB-B7E1-40A9-9524-540C6DA40B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42" name="Rectangle 14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Rectangle 14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552B4A82-0FE9-4B2A-8FA9-4751C8A9C641}"/>
              </a:ext>
            </a:extLst>
          </p:cNvPr>
          <p:cNvSpPr txBox="1"/>
          <p:nvPr/>
        </p:nvSpPr>
        <p:spPr>
          <a:xfrm>
            <a:off x="590719" y="2330505"/>
            <a:ext cx="6618464" cy="4269078"/>
          </a:xfrm>
          <a:prstGeom prst="rect">
            <a:avLst/>
          </a:prstGeom>
        </p:spPr>
        <p:txBody>
          <a:bodyPr vert="horz" lIns="91440" tIns="45720" rIns="91440" bIns="45720" rtlCol="0" anchor="ctr">
            <a:normAutofit/>
          </a:bodyPr>
          <a:lstStyle/>
          <a:p>
            <a:pPr>
              <a:lnSpc>
                <a:spcPct val="150000"/>
              </a:lnSpc>
              <a:spcAft>
                <a:spcPts val="800"/>
              </a:spcAft>
            </a:pPr>
            <a:r>
              <a:rPr lang="en-US" b="1" dirty="0" err="1">
                <a:effectLst/>
              </a:rPr>
              <a:t>Kimya</a:t>
            </a:r>
            <a:r>
              <a:rPr lang="en-US" b="1" dirty="0">
                <a:effectLst/>
              </a:rPr>
              <a:t> </a:t>
            </a:r>
            <a:r>
              <a:rPr lang="en-US" b="1" dirty="0" err="1">
                <a:effectLst/>
              </a:rPr>
              <a:t>Sektörünün</a:t>
            </a:r>
            <a:r>
              <a:rPr lang="en-US" b="1" dirty="0">
                <a:effectLst/>
              </a:rPr>
              <a:t> </a:t>
            </a:r>
            <a:r>
              <a:rPr lang="en-US" b="1" dirty="0" err="1">
                <a:effectLst/>
              </a:rPr>
              <a:t>Gelişmesi</a:t>
            </a:r>
            <a:r>
              <a:rPr lang="en-US" b="1" dirty="0">
                <a:effectLst/>
              </a:rPr>
              <a:t> İçin </a:t>
            </a:r>
            <a:r>
              <a:rPr lang="en-US" b="1" dirty="0" err="1">
                <a:effectLst/>
              </a:rPr>
              <a:t>Neler</a:t>
            </a:r>
            <a:r>
              <a:rPr lang="en-US" b="1" dirty="0">
                <a:effectLst/>
              </a:rPr>
              <a:t> </a:t>
            </a:r>
            <a:r>
              <a:rPr lang="en-US" b="1" dirty="0" err="1">
                <a:effectLst/>
              </a:rPr>
              <a:t>Yapılabilir</a:t>
            </a:r>
            <a:r>
              <a:rPr lang="en-US" b="1" dirty="0">
                <a:effectLst/>
              </a:rPr>
              <a:t>?</a:t>
            </a:r>
          </a:p>
          <a:p>
            <a:pPr indent="-228600">
              <a:lnSpc>
                <a:spcPct val="150000"/>
              </a:lnSpc>
              <a:spcAft>
                <a:spcPts val="800"/>
              </a:spcAft>
              <a:buFont typeface="Arial" panose="020B0604020202020204" pitchFamily="34" charset="0"/>
              <a:buChar char="•"/>
            </a:pPr>
            <a:r>
              <a:rPr lang="en-US" dirty="0" err="1">
                <a:effectLst/>
              </a:rPr>
              <a:t>Dışa</a:t>
            </a:r>
            <a:r>
              <a:rPr lang="en-US" dirty="0">
                <a:effectLst/>
              </a:rPr>
              <a:t> </a:t>
            </a:r>
            <a:r>
              <a:rPr lang="en-US" dirty="0" err="1">
                <a:effectLst/>
              </a:rPr>
              <a:t>bağımlılık</a:t>
            </a:r>
            <a:r>
              <a:rPr lang="en-US" dirty="0">
                <a:effectLst/>
              </a:rPr>
              <a:t> </a:t>
            </a:r>
            <a:r>
              <a:rPr lang="en-US" dirty="0" err="1">
                <a:effectLst/>
              </a:rPr>
              <a:t>azaltılmalı</a:t>
            </a:r>
            <a:endParaRPr lang="en-US" dirty="0">
              <a:effectLst/>
            </a:endParaRPr>
          </a:p>
          <a:p>
            <a:pPr indent="-228600">
              <a:lnSpc>
                <a:spcPct val="150000"/>
              </a:lnSpc>
              <a:spcAft>
                <a:spcPts val="800"/>
              </a:spcAft>
              <a:buFont typeface="Arial" panose="020B0604020202020204" pitchFamily="34" charset="0"/>
              <a:buChar char="•"/>
            </a:pPr>
            <a:r>
              <a:rPr lang="en-US" dirty="0" err="1">
                <a:effectLst/>
              </a:rPr>
              <a:t>Katma</a:t>
            </a:r>
            <a:r>
              <a:rPr lang="en-US" dirty="0">
                <a:effectLst/>
              </a:rPr>
              <a:t> </a:t>
            </a:r>
            <a:r>
              <a:rPr lang="en-US" dirty="0" err="1">
                <a:effectLst/>
              </a:rPr>
              <a:t>değeri</a:t>
            </a:r>
            <a:r>
              <a:rPr lang="en-US" dirty="0">
                <a:effectLst/>
              </a:rPr>
              <a:t> </a:t>
            </a:r>
            <a:r>
              <a:rPr lang="en-US" dirty="0" err="1">
                <a:effectLst/>
              </a:rPr>
              <a:t>yüksek</a:t>
            </a:r>
            <a:r>
              <a:rPr lang="en-US" dirty="0">
                <a:effectLst/>
              </a:rPr>
              <a:t> </a:t>
            </a:r>
            <a:r>
              <a:rPr lang="en-US" dirty="0" err="1">
                <a:effectLst/>
              </a:rPr>
              <a:t>ürünler</a:t>
            </a:r>
            <a:r>
              <a:rPr lang="en-US" dirty="0">
                <a:effectLst/>
              </a:rPr>
              <a:t> </a:t>
            </a:r>
            <a:r>
              <a:rPr lang="en-US" dirty="0" err="1">
                <a:effectLst/>
              </a:rPr>
              <a:t>üretilmeli</a:t>
            </a:r>
            <a:endParaRPr lang="en-US" dirty="0">
              <a:effectLst/>
            </a:endParaRPr>
          </a:p>
          <a:p>
            <a:pPr indent="-228600">
              <a:lnSpc>
                <a:spcPct val="150000"/>
              </a:lnSpc>
              <a:spcAft>
                <a:spcPts val="800"/>
              </a:spcAft>
              <a:buFont typeface="Arial" panose="020B0604020202020204" pitchFamily="34" charset="0"/>
              <a:buChar char="•"/>
            </a:pPr>
            <a:r>
              <a:rPr lang="en-US" dirty="0" err="1">
                <a:effectLst/>
              </a:rPr>
              <a:t>Araştırma</a:t>
            </a:r>
            <a:r>
              <a:rPr lang="en-US" dirty="0">
                <a:effectLst/>
              </a:rPr>
              <a:t> - </a:t>
            </a:r>
            <a:r>
              <a:rPr lang="en-US" dirty="0" err="1">
                <a:effectLst/>
              </a:rPr>
              <a:t>Geliştirme</a:t>
            </a:r>
            <a:r>
              <a:rPr lang="en-US" dirty="0">
                <a:effectLst/>
              </a:rPr>
              <a:t> (AR.GE) </a:t>
            </a:r>
            <a:r>
              <a:rPr lang="en-US" dirty="0" err="1">
                <a:effectLst/>
              </a:rPr>
              <a:t>çalışmalarına</a:t>
            </a:r>
            <a:r>
              <a:rPr lang="en-US" dirty="0">
                <a:effectLst/>
              </a:rPr>
              <a:t> </a:t>
            </a:r>
            <a:r>
              <a:rPr lang="en-US" dirty="0" err="1">
                <a:effectLst/>
              </a:rPr>
              <a:t>ağırlık</a:t>
            </a:r>
            <a:r>
              <a:rPr lang="en-US" dirty="0">
                <a:effectLst/>
              </a:rPr>
              <a:t> </a:t>
            </a:r>
            <a:r>
              <a:rPr lang="en-US" dirty="0" err="1">
                <a:effectLst/>
              </a:rPr>
              <a:t>verilmeli</a:t>
            </a:r>
            <a:endParaRPr lang="en-US" dirty="0">
              <a:effectLst/>
            </a:endParaRPr>
          </a:p>
          <a:p>
            <a:pPr indent="-228600">
              <a:lnSpc>
                <a:spcPct val="150000"/>
              </a:lnSpc>
              <a:spcAft>
                <a:spcPts val="800"/>
              </a:spcAft>
              <a:buFont typeface="Arial" panose="020B0604020202020204" pitchFamily="34" charset="0"/>
              <a:buChar char="•"/>
            </a:pPr>
            <a:r>
              <a:rPr lang="en-US" dirty="0" err="1">
                <a:effectLst/>
              </a:rPr>
              <a:t>Kimya</a:t>
            </a:r>
            <a:r>
              <a:rPr lang="en-US" dirty="0">
                <a:effectLst/>
              </a:rPr>
              <a:t> </a:t>
            </a:r>
            <a:r>
              <a:rPr lang="en-US" dirty="0" err="1">
                <a:effectLst/>
              </a:rPr>
              <a:t>eğitimine</a:t>
            </a:r>
            <a:r>
              <a:rPr lang="en-US" dirty="0">
                <a:effectLst/>
              </a:rPr>
              <a:t> </a:t>
            </a:r>
            <a:r>
              <a:rPr lang="en-US" dirty="0" err="1">
                <a:effectLst/>
              </a:rPr>
              <a:t>önem</a:t>
            </a:r>
            <a:r>
              <a:rPr lang="en-US" dirty="0">
                <a:effectLst/>
              </a:rPr>
              <a:t> </a:t>
            </a:r>
            <a:r>
              <a:rPr lang="en-US" dirty="0" err="1">
                <a:effectLst/>
              </a:rPr>
              <a:t>verilmeli</a:t>
            </a:r>
            <a:endParaRPr lang="en-US" dirty="0">
              <a:effectLst/>
            </a:endParaRPr>
          </a:p>
          <a:p>
            <a:pPr indent="-228600">
              <a:lnSpc>
                <a:spcPct val="150000"/>
              </a:lnSpc>
              <a:spcAft>
                <a:spcPts val="800"/>
              </a:spcAft>
              <a:buFont typeface="Arial" panose="020B0604020202020204" pitchFamily="34" charset="0"/>
              <a:buChar char="•"/>
            </a:pPr>
            <a:r>
              <a:rPr lang="en-US" dirty="0" err="1">
                <a:effectLst/>
              </a:rPr>
              <a:t>Tesis</a:t>
            </a:r>
            <a:r>
              <a:rPr lang="en-US" dirty="0">
                <a:effectLst/>
              </a:rPr>
              <a:t> </a:t>
            </a:r>
            <a:r>
              <a:rPr lang="en-US" dirty="0" err="1">
                <a:effectLst/>
              </a:rPr>
              <a:t>sayısı</a:t>
            </a:r>
            <a:r>
              <a:rPr lang="en-US" dirty="0">
                <a:effectLst/>
              </a:rPr>
              <a:t> </a:t>
            </a:r>
            <a:r>
              <a:rPr lang="en-US" dirty="0" err="1">
                <a:effectLst/>
              </a:rPr>
              <a:t>arttırılmalı</a:t>
            </a:r>
            <a:endParaRPr lang="en-US" dirty="0">
              <a:effectLst/>
            </a:endParaRPr>
          </a:p>
          <a:p>
            <a:pPr indent="-228600">
              <a:lnSpc>
                <a:spcPct val="150000"/>
              </a:lnSpc>
              <a:spcAft>
                <a:spcPts val="800"/>
              </a:spcAft>
              <a:buFont typeface="Arial" panose="020B0604020202020204" pitchFamily="34" charset="0"/>
              <a:buChar char="•"/>
            </a:pPr>
            <a:r>
              <a:rPr lang="en-US" dirty="0" err="1">
                <a:effectLst/>
              </a:rPr>
              <a:t>Tesislerin</a:t>
            </a:r>
            <a:r>
              <a:rPr lang="en-US" dirty="0">
                <a:effectLst/>
              </a:rPr>
              <a:t> </a:t>
            </a:r>
            <a:r>
              <a:rPr lang="en-US" dirty="0" err="1">
                <a:effectLst/>
              </a:rPr>
              <a:t>teknolojik</a:t>
            </a:r>
            <a:r>
              <a:rPr lang="en-US" dirty="0">
                <a:effectLst/>
              </a:rPr>
              <a:t> </a:t>
            </a:r>
            <a:r>
              <a:rPr lang="en-US" dirty="0" err="1">
                <a:effectLst/>
              </a:rPr>
              <a:t>donanıma</a:t>
            </a:r>
            <a:r>
              <a:rPr lang="en-US" dirty="0">
                <a:effectLst/>
              </a:rPr>
              <a:t> </a:t>
            </a:r>
            <a:r>
              <a:rPr lang="en-US" dirty="0" err="1">
                <a:effectLst/>
              </a:rPr>
              <a:t>sahip</a:t>
            </a:r>
            <a:r>
              <a:rPr lang="en-US" dirty="0">
                <a:effectLst/>
              </a:rPr>
              <a:t> olması </a:t>
            </a:r>
            <a:r>
              <a:rPr lang="en-US" dirty="0" err="1">
                <a:effectLst/>
              </a:rPr>
              <a:t>sağlanmalı</a:t>
            </a:r>
            <a:endParaRPr lang="en-US" dirty="0">
              <a:effectLst/>
            </a:endParaRPr>
          </a:p>
        </p:txBody>
      </p:sp>
      <p:sp>
        <p:nvSpPr>
          <p:cNvPr id="147" name="Rectangle 14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4" name="Picture 4" descr="TÜRKİYE&amp;#39;DE KİMYA ENDÜSTRİSİ | fennotlari.com">
            <a:extLst>
              <a:ext uri="{FF2B5EF4-FFF2-40B4-BE49-F238E27FC236}">
                <a16:creationId xmlns:a16="http://schemas.microsoft.com/office/drawing/2014/main" id="{E5316E89-18FE-46BA-B810-25B4FF8E323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354" r="-2" b="2186"/>
          <a:stretch/>
        </p:blipFill>
        <p:spPr bwMode="auto">
          <a:xfrm>
            <a:off x="7083423" y="581892"/>
            <a:ext cx="4397433" cy="2518756"/>
          </a:xfrm>
          <a:prstGeom prst="rect">
            <a:avLst/>
          </a:prstGeom>
          <a:noFill/>
          <a:extLst>
            <a:ext uri="{909E8E84-426E-40DD-AFC4-6F175D3DCCD1}">
              <a14:hiddenFill xmlns:a14="http://schemas.microsoft.com/office/drawing/2010/main">
                <a:solidFill>
                  <a:srgbClr val="FFFFFF"/>
                </a:solidFill>
              </a14:hiddenFill>
            </a:ext>
          </a:extLst>
        </p:spPr>
      </p:pic>
      <p:sp>
        <p:nvSpPr>
          <p:cNvPr id="151" name="Rectangle 150">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6" name="Picture 6" descr="Petrokimya Nedir? Nerelerde Kullanılır? - Enerji Portalı">
            <a:extLst>
              <a:ext uri="{FF2B5EF4-FFF2-40B4-BE49-F238E27FC236}">
                <a16:creationId xmlns:a16="http://schemas.microsoft.com/office/drawing/2014/main" id="{0CAF2692-A644-4D4F-A2D5-BF04B3FDD8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710" b="1"/>
          <a:stretch/>
        </p:blipFill>
        <p:spPr bwMode="auto">
          <a:xfrm>
            <a:off x="7083423" y="3707894"/>
            <a:ext cx="4395569" cy="251875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987858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4" descr="TÜBİTAK&amp;#39;tan Tüm Araştırıcılara Yönelik Proje Desteği – Ankara Üniversitesi">
            <a:extLst>
              <a:ext uri="{FF2B5EF4-FFF2-40B4-BE49-F238E27FC236}">
                <a16:creationId xmlns:a16="http://schemas.microsoft.com/office/drawing/2014/main" id="{5390550C-1EC6-4C20-912A-8588004C02D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428" r="17924" b="-5"/>
          <a:stretch/>
        </p:blipFill>
        <p:spPr bwMode="auto">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extLst>
            <a:ext uri="{909E8E84-426E-40DD-AFC4-6F175D3DCCD1}">
              <a14:hiddenFill xmlns:a14="http://schemas.microsoft.com/office/drawing/2010/main">
                <a:solidFill>
                  <a:srgbClr val="FFFFFF"/>
                </a:solidFill>
              </a14:hiddenFill>
            </a:ext>
          </a:extLst>
        </p:spPr>
      </p:pic>
      <p:pic>
        <p:nvPicPr>
          <p:cNvPr id="12290" name="Picture 2" descr="MKE AŞ&amp;#39;NİN YAPISININ DEĞİŞMESİNE YÖNELİK KARAR YAYIMLANDI">
            <a:extLst>
              <a:ext uri="{FF2B5EF4-FFF2-40B4-BE49-F238E27FC236}">
                <a16:creationId xmlns:a16="http://schemas.microsoft.com/office/drawing/2014/main" id="{813E1614-08DB-4DD0-A0AC-BFA233E22B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338" r="-1" b="24150"/>
          <a:stretch/>
        </p:blipFill>
        <p:spPr bwMode="auto">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12292" name="Picture 4" descr="Şırnak Üniversitesi Teknoloji Transfer Ofisi A.Ş. - Şırnak Üniversitesi  Birimler">
            <a:extLst>
              <a:ext uri="{FF2B5EF4-FFF2-40B4-BE49-F238E27FC236}">
                <a16:creationId xmlns:a16="http://schemas.microsoft.com/office/drawing/2014/main" id="{D3B2D894-3AED-4BDF-8463-51AE77D4E7C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88" r="20141"/>
          <a:stretch/>
        </p:blipFill>
        <p:spPr bwMode="auto">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AA4423F8-51D2-45BA-9FCE-C617BB1CA09E}"/>
              </a:ext>
            </a:extLst>
          </p:cNvPr>
          <p:cNvSpPr txBox="1"/>
          <p:nvPr/>
        </p:nvSpPr>
        <p:spPr>
          <a:xfrm>
            <a:off x="8006085" y="3236181"/>
            <a:ext cx="3689091" cy="2195515"/>
          </a:xfrm>
          <a:prstGeom prst="rect">
            <a:avLst/>
          </a:prstGeom>
        </p:spPr>
        <p:txBody>
          <a:bodyPr vert="horz" lIns="91440" tIns="45720" rIns="91440" bIns="45720" rtlCol="0">
            <a:normAutofit/>
          </a:bodyPr>
          <a:lstStyle/>
          <a:p>
            <a:pPr algn="ctr">
              <a:lnSpc>
                <a:spcPct val="150000"/>
              </a:lnSpc>
              <a:spcAft>
                <a:spcPts val="800"/>
              </a:spcAft>
            </a:pPr>
            <a:r>
              <a:rPr lang="en-US" sz="2400" b="1" dirty="0" err="1">
                <a:effectLst/>
              </a:rPr>
              <a:t>Kimya</a:t>
            </a:r>
            <a:r>
              <a:rPr lang="en-US" sz="2400" b="1" dirty="0">
                <a:effectLst/>
              </a:rPr>
              <a:t> </a:t>
            </a:r>
            <a:r>
              <a:rPr lang="en-US" sz="2400" b="1" dirty="0" err="1">
                <a:effectLst/>
              </a:rPr>
              <a:t>Endüstrisinin</a:t>
            </a:r>
            <a:r>
              <a:rPr lang="en-US" sz="2400" b="1" dirty="0">
                <a:effectLst/>
              </a:rPr>
              <a:t> </a:t>
            </a:r>
            <a:r>
              <a:rPr lang="en-US" sz="2400" b="1" dirty="0" err="1">
                <a:effectLst/>
              </a:rPr>
              <a:t>Gelişmesine</a:t>
            </a:r>
            <a:r>
              <a:rPr lang="en-US" sz="2400" b="1" dirty="0">
                <a:effectLst/>
              </a:rPr>
              <a:t> </a:t>
            </a:r>
            <a:r>
              <a:rPr lang="en-US" sz="2400" b="1" dirty="0" err="1">
                <a:effectLst/>
              </a:rPr>
              <a:t>Katkı</a:t>
            </a:r>
            <a:r>
              <a:rPr lang="en-US" sz="2400" b="1" dirty="0">
                <a:effectLst/>
              </a:rPr>
              <a:t> </a:t>
            </a:r>
            <a:r>
              <a:rPr lang="en-US" sz="2400" b="1" dirty="0" err="1">
                <a:effectLst/>
              </a:rPr>
              <a:t>Sağlayan</a:t>
            </a:r>
            <a:r>
              <a:rPr lang="en-US" sz="2400" b="1" dirty="0">
                <a:effectLst/>
              </a:rPr>
              <a:t> </a:t>
            </a:r>
            <a:r>
              <a:rPr lang="en-US" sz="2400" b="1" dirty="0" err="1">
                <a:effectLst/>
              </a:rPr>
              <a:t>Kurum</a:t>
            </a:r>
            <a:r>
              <a:rPr lang="en-US" sz="2400" b="1" dirty="0">
                <a:effectLst/>
              </a:rPr>
              <a:t> Ve </a:t>
            </a:r>
            <a:r>
              <a:rPr lang="en-US" sz="2400" b="1" dirty="0" err="1">
                <a:effectLst/>
              </a:rPr>
              <a:t>Kuruluşlar</a:t>
            </a:r>
            <a:endParaRPr lang="en-US" sz="2400" b="1" dirty="0">
              <a:effectLst/>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218611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266" name="Picture 2" descr="MKE AŞ&amp;#39;NİN YAPISININ DEĞİŞMESİNE YÖNELİK KARAR YAYIMLANDI">
            <a:extLst>
              <a:ext uri="{FF2B5EF4-FFF2-40B4-BE49-F238E27FC236}">
                <a16:creationId xmlns:a16="http://schemas.microsoft.com/office/drawing/2014/main" id="{0147868F-D41D-4F1A-9BE4-78AE884A40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72200B5F-B3A2-4139-A59A-EE12864F50BE}"/>
              </a:ext>
            </a:extLst>
          </p:cNvPr>
          <p:cNvSpPr txBox="1"/>
          <p:nvPr/>
        </p:nvSpPr>
        <p:spPr>
          <a:xfrm>
            <a:off x="525516" y="3417573"/>
            <a:ext cx="4593021" cy="2619839"/>
          </a:xfrm>
          <a:prstGeom prst="rect">
            <a:avLst/>
          </a:prstGeom>
        </p:spPr>
        <p:txBody>
          <a:bodyPr vert="horz" lIns="91440" tIns="45720" rIns="91440" bIns="45720" rtlCol="0" anchor="ctr">
            <a:normAutofit lnSpcReduction="10000"/>
          </a:bodyPr>
          <a:lstStyle/>
          <a:p>
            <a:pPr>
              <a:lnSpc>
                <a:spcPct val="150000"/>
              </a:lnSpc>
              <a:spcAft>
                <a:spcPts val="800"/>
              </a:spcAft>
            </a:pPr>
            <a:r>
              <a:rPr lang="en-US" b="1" dirty="0" err="1">
                <a:effectLst/>
              </a:rPr>
              <a:t>Makine</a:t>
            </a:r>
            <a:r>
              <a:rPr lang="en-US" b="1" dirty="0">
                <a:effectLst/>
              </a:rPr>
              <a:t> </a:t>
            </a:r>
            <a:r>
              <a:rPr lang="en-US" b="1" dirty="0" err="1">
                <a:effectLst/>
              </a:rPr>
              <a:t>Kimya</a:t>
            </a:r>
            <a:r>
              <a:rPr lang="en-US" b="1" dirty="0">
                <a:effectLst/>
              </a:rPr>
              <a:t> </a:t>
            </a:r>
            <a:r>
              <a:rPr lang="en-US" b="1" dirty="0" err="1">
                <a:effectLst/>
              </a:rPr>
              <a:t>Endüstrisi</a:t>
            </a:r>
            <a:r>
              <a:rPr lang="en-US" b="1" dirty="0">
                <a:effectLst/>
              </a:rPr>
              <a:t> (MKE)</a:t>
            </a:r>
          </a:p>
          <a:p>
            <a:pPr indent="-228600">
              <a:lnSpc>
                <a:spcPct val="150000"/>
              </a:lnSpc>
              <a:spcAft>
                <a:spcPts val="800"/>
              </a:spcAft>
              <a:buFont typeface="Arial" panose="020B0604020202020204" pitchFamily="34" charset="0"/>
              <a:buChar char="•"/>
            </a:pPr>
            <a:r>
              <a:rPr lang="en-US" dirty="0" err="1">
                <a:effectLst/>
              </a:rPr>
              <a:t>Türk</a:t>
            </a:r>
            <a:r>
              <a:rPr lang="en-US" dirty="0">
                <a:effectLst/>
              </a:rPr>
              <a:t> </a:t>
            </a:r>
            <a:r>
              <a:rPr lang="en-US" dirty="0" err="1">
                <a:effectLst/>
              </a:rPr>
              <a:t>Savunma</a:t>
            </a:r>
            <a:r>
              <a:rPr lang="en-US" dirty="0">
                <a:effectLst/>
              </a:rPr>
              <a:t> </a:t>
            </a:r>
            <a:r>
              <a:rPr lang="en-US" dirty="0" err="1">
                <a:effectLst/>
              </a:rPr>
              <a:t>Sanayisinin</a:t>
            </a:r>
            <a:r>
              <a:rPr lang="en-US" dirty="0">
                <a:effectLst/>
              </a:rPr>
              <a:t> </a:t>
            </a:r>
            <a:r>
              <a:rPr lang="en-US" dirty="0" err="1">
                <a:effectLst/>
              </a:rPr>
              <a:t>temelini</a:t>
            </a:r>
            <a:r>
              <a:rPr lang="en-US" dirty="0">
                <a:effectLst/>
              </a:rPr>
              <a:t> </a:t>
            </a:r>
            <a:r>
              <a:rPr lang="en-US" dirty="0" err="1">
                <a:effectLst/>
              </a:rPr>
              <a:t>oluşturur</a:t>
            </a:r>
            <a:r>
              <a:rPr lang="en-US" dirty="0">
                <a:effectLst/>
              </a:rPr>
              <a:t>. </a:t>
            </a:r>
            <a:r>
              <a:rPr lang="en-US" dirty="0" err="1">
                <a:effectLst/>
              </a:rPr>
              <a:t>Temeli</a:t>
            </a:r>
            <a:r>
              <a:rPr lang="en-US" dirty="0">
                <a:effectLst/>
              </a:rPr>
              <a:t> </a:t>
            </a:r>
            <a:r>
              <a:rPr lang="en-US" dirty="0" err="1">
                <a:effectLst/>
              </a:rPr>
              <a:t>Osmanlı</a:t>
            </a:r>
            <a:r>
              <a:rPr lang="en-US" dirty="0">
                <a:effectLst/>
              </a:rPr>
              <a:t> </a:t>
            </a:r>
            <a:r>
              <a:rPr lang="en-US" dirty="0" err="1">
                <a:effectLst/>
              </a:rPr>
              <a:t>İmparatorluğu</a:t>
            </a:r>
            <a:r>
              <a:rPr lang="en-US" dirty="0">
                <a:effectLst/>
              </a:rPr>
              <a:t> </a:t>
            </a:r>
            <a:r>
              <a:rPr lang="en-US" dirty="0" err="1">
                <a:effectLst/>
              </a:rPr>
              <a:t>dönemine</a:t>
            </a:r>
            <a:r>
              <a:rPr lang="en-US" dirty="0">
                <a:effectLst/>
              </a:rPr>
              <a:t> </a:t>
            </a:r>
            <a:r>
              <a:rPr lang="en-US" dirty="0" err="1">
                <a:effectLst/>
              </a:rPr>
              <a:t>kadar</a:t>
            </a:r>
            <a:r>
              <a:rPr lang="en-US" dirty="0">
                <a:effectLst/>
              </a:rPr>
              <a:t> </a:t>
            </a:r>
            <a:r>
              <a:rPr lang="en-US" dirty="0" err="1">
                <a:effectLst/>
              </a:rPr>
              <a:t>inmektedir</a:t>
            </a:r>
            <a:r>
              <a:rPr lang="en-US" dirty="0">
                <a:effectLst/>
              </a:rPr>
              <a:t>.</a:t>
            </a:r>
          </a:p>
          <a:p>
            <a:pPr indent="-228600">
              <a:lnSpc>
                <a:spcPct val="150000"/>
              </a:lnSpc>
              <a:spcAft>
                <a:spcPts val="800"/>
              </a:spcAft>
              <a:buFont typeface="Arial" panose="020B0604020202020204" pitchFamily="34" charset="0"/>
              <a:buChar char="•"/>
            </a:pPr>
            <a:r>
              <a:rPr lang="en-US" dirty="0" err="1">
                <a:effectLst/>
              </a:rPr>
              <a:t>Patlayıcı</a:t>
            </a:r>
            <a:r>
              <a:rPr lang="en-US" dirty="0">
                <a:effectLst/>
              </a:rPr>
              <a:t> </a:t>
            </a:r>
            <a:r>
              <a:rPr lang="en-US" dirty="0" err="1">
                <a:effectLst/>
              </a:rPr>
              <a:t>madde</a:t>
            </a:r>
            <a:r>
              <a:rPr lang="en-US" dirty="0">
                <a:effectLst/>
              </a:rPr>
              <a:t>, </a:t>
            </a:r>
            <a:r>
              <a:rPr lang="en-US" dirty="0" err="1">
                <a:effectLst/>
              </a:rPr>
              <a:t>ilaç</a:t>
            </a:r>
            <a:r>
              <a:rPr lang="en-US" dirty="0">
                <a:effectLst/>
              </a:rPr>
              <a:t>, </a:t>
            </a:r>
            <a:r>
              <a:rPr lang="en-US" dirty="0" err="1">
                <a:effectLst/>
              </a:rPr>
              <a:t>tarım</a:t>
            </a:r>
            <a:r>
              <a:rPr lang="en-US" dirty="0">
                <a:effectLst/>
              </a:rPr>
              <a:t> </a:t>
            </a:r>
            <a:r>
              <a:rPr lang="en-US" dirty="0" err="1">
                <a:effectLst/>
              </a:rPr>
              <a:t>kimyasalları</a:t>
            </a:r>
            <a:r>
              <a:rPr lang="en-US" dirty="0">
                <a:effectLst/>
              </a:rPr>
              <a:t>, </a:t>
            </a:r>
            <a:r>
              <a:rPr lang="en-US" dirty="0" err="1">
                <a:effectLst/>
              </a:rPr>
              <a:t>deterjan</a:t>
            </a:r>
            <a:r>
              <a:rPr lang="en-US" dirty="0">
                <a:effectLst/>
              </a:rPr>
              <a:t> </a:t>
            </a:r>
            <a:r>
              <a:rPr lang="en-US" dirty="0" err="1">
                <a:effectLst/>
              </a:rPr>
              <a:t>gibi</a:t>
            </a:r>
            <a:r>
              <a:rPr lang="en-US" dirty="0">
                <a:effectLst/>
              </a:rPr>
              <a:t> </a:t>
            </a:r>
            <a:r>
              <a:rPr lang="en-US" dirty="0" err="1">
                <a:effectLst/>
              </a:rPr>
              <a:t>ürünler</a:t>
            </a:r>
            <a:r>
              <a:rPr lang="en-US" dirty="0">
                <a:effectLst/>
              </a:rPr>
              <a:t> </a:t>
            </a:r>
            <a:r>
              <a:rPr lang="en-US" dirty="0" err="1">
                <a:effectLst/>
              </a:rPr>
              <a:t>üretilmeye</a:t>
            </a:r>
            <a:r>
              <a:rPr lang="en-US" dirty="0">
                <a:effectLst/>
              </a:rPr>
              <a:t> </a:t>
            </a:r>
            <a:r>
              <a:rPr lang="en-US" dirty="0" err="1">
                <a:effectLst/>
              </a:rPr>
              <a:t>başlanmıştır</a:t>
            </a:r>
            <a:r>
              <a:rPr lang="en-US"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886023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4A63D7AC-BE55-4505-AA9D-409D079EAD02}"/>
              </a:ext>
            </a:extLst>
          </p:cNvPr>
          <p:cNvSpPr txBox="1"/>
          <p:nvPr/>
        </p:nvSpPr>
        <p:spPr>
          <a:xfrm>
            <a:off x="3339548" y="6110116"/>
            <a:ext cx="6096000" cy="369332"/>
          </a:xfrm>
          <a:prstGeom prst="rect">
            <a:avLst/>
          </a:prstGeom>
          <a:noFill/>
        </p:spPr>
        <p:txBody>
          <a:bodyPr wrap="square">
            <a:spAutoFit/>
          </a:bodyPr>
          <a:lstStyle/>
          <a:p>
            <a:r>
              <a:rPr lang="tr-TR" b="1" dirty="0">
                <a:hlinkClick r:id="rId3"/>
              </a:rPr>
              <a:t>https://www.youtube.com/watch?v=mEl89Pm1q3E</a:t>
            </a:r>
            <a:endParaRPr lang="tr-TR" b="1" dirty="0"/>
          </a:p>
        </p:txBody>
      </p:sp>
      <p:pic>
        <p:nvPicPr>
          <p:cNvPr id="4" name="Çevrimiçi Medya 3" title="(MKE KURUMU) MAKİNA VE KİMYA ENDÜSTRİSİ KURUMU TANITIM FİLMİ">
            <a:hlinkClick r:id="" action="ppaction://media"/>
            <a:extLst>
              <a:ext uri="{FF2B5EF4-FFF2-40B4-BE49-F238E27FC236}">
                <a16:creationId xmlns:a16="http://schemas.microsoft.com/office/drawing/2014/main" id="{5D4B26FE-BB36-4D86-B561-D3F5EC1B3D13}"/>
              </a:ext>
            </a:extLst>
          </p:cNvPr>
          <p:cNvPicPr>
            <a:picLocks noRot="1" noChangeAspect="1"/>
          </p:cNvPicPr>
          <p:nvPr>
            <a:videoFile r:link="rId1"/>
          </p:nvPr>
        </p:nvPicPr>
        <p:blipFill>
          <a:blip r:embed="rId4"/>
          <a:stretch>
            <a:fillRect/>
          </a:stretch>
        </p:blipFill>
        <p:spPr>
          <a:xfrm>
            <a:off x="2538377" y="760783"/>
            <a:ext cx="7115246" cy="5336434"/>
          </a:xfrm>
          <a:prstGeom prst="rect">
            <a:avLst/>
          </a:prstGeom>
        </p:spPr>
      </p:pic>
      <p:sp>
        <p:nvSpPr>
          <p:cNvPr id="6" name="Metin kutusu 5">
            <a:extLst>
              <a:ext uri="{FF2B5EF4-FFF2-40B4-BE49-F238E27FC236}">
                <a16:creationId xmlns:a16="http://schemas.microsoft.com/office/drawing/2014/main" id="{E6954059-CDE8-4E75-96BA-A2F57BF639BB}"/>
              </a:ext>
            </a:extLst>
          </p:cNvPr>
          <p:cNvSpPr txBox="1"/>
          <p:nvPr/>
        </p:nvSpPr>
        <p:spPr>
          <a:xfrm>
            <a:off x="2254041" y="401743"/>
            <a:ext cx="8917541" cy="369332"/>
          </a:xfrm>
          <a:prstGeom prst="rect">
            <a:avLst/>
          </a:prstGeom>
          <a:noFill/>
        </p:spPr>
        <p:txBody>
          <a:bodyPr wrap="square">
            <a:spAutoFit/>
          </a:bodyPr>
          <a:lstStyle/>
          <a:p>
            <a:pPr algn="l"/>
            <a:r>
              <a:rPr lang="tr-TR" b="0" i="0" dirty="0">
                <a:effectLst/>
                <a:latin typeface="Roboto" panose="02000000000000000000" pitchFamily="2" charset="0"/>
              </a:rPr>
              <a:t>(MKE KURUMU) MAKİNA VE KİMYA ENDÜSTRİSİ KURUMU TANITIM FİLMİ</a:t>
            </a:r>
          </a:p>
        </p:txBody>
      </p:sp>
    </p:spTree>
    <p:extLst>
      <p:ext uri="{BB962C8B-B14F-4D97-AF65-F5344CB8AC3E}">
        <p14:creationId xmlns:p14="http://schemas.microsoft.com/office/powerpoint/2010/main" val="46136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F03D1834-1C54-434B-BE29-FA7D88958068}"/>
              </a:ext>
            </a:extLst>
          </p:cNvPr>
          <p:cNvSpPr txBox="1"/>
          <p:nvPr/>
        </p:nvSpPr>
        <p:spPr>
          <a:xfrm>
            <a:off x="640080" y="2872899"/>
            <a:ext cx="4243589" cy="3320668"/>
          </a:xfrm>
          <a:prstGeom prst="rect">
            <a:avLst/>
          </a:prstGeom>
        </p:spPr>
        <p:txBody>
          <a:bodyPr vert="horz" lIns="91440" tIns="45720" rIns="91440" bIns="45720" rtlCol="0">
            <a:normAutofit fontScale="92500"/>
          </a:bodyPr>
          <a:lstStyle/>
          <a:p>
            <a:pPr marL="114300" indent="-342900">
              <a:lnSpc>
                <a:spcPct val="150000"/>
              </a:lnSpc>
              <a:spcAft>
                <a:spcPts val="800"/>
              </a:spcAft>
              <a:buFont typeface="Wingdings" panose="05000000000000000000" pitchFamily="2" charset="2"/>
              <a:buChar char="ü"/>
            </a:pPr>
            <a:r>
              <a:rPr lang="en-US" sz="2200" dirty="0" err="1">
                <a:effectLst/>
                <a:latin typeface="Comic Sans MS" panose="030F0702030302020204" pitchFamily="66" charset="0"/>
              </a:rPr>
              <a:t>Kimya</a:t>
            </a:r>
            <a:r>
              <a:rPr lang="en-US" sz="2200" dirty="0">
                <a:effectLst/>
                <a:latin typeface="Comic Sans MS" panose="030F0702030302020204" pitchFamily="66" charset="0"/>
              </a:rPr>
              <a:t> </a:t>
            </a:r>
            <a:r>
              <a:rPr lang="en-US" sz="2200" dirty="0" err="1">
                <a:effectLst/>
                <a:latin typeface="Comic Sans MS" panose="030F0702030302020204" pitchFamily="66" charset="0"/>
              </a:rPr>
              <a:t>endüstrisinin</a:t>
            </a:r>
            <a:r>
              <a:rPr lang="en-US" sz="2200" dirty="0">
                <a:effectLst/>
                <a:latin typeface="Comic Sans MS" panose="030F0702030302020204" pitchFamily="66" charset="0"/>
              </a:rPr>
              <a:t> en </a:t>
            </a:r>
            <a:r>
              <a:rPr lang="en-US" sz="2200" dirty="0" err="1">
                <a:effectLst/>
                <a:latin typeface="Comic Sans MS" panose="030F0702030302020204" pitchFamily="66" charset="0"/>
              </a:rPr>
              <a:t>genel</a:t>
            </a:r>
            <a:r>
              <a:rPr lang="en-US" sz="2200" dirty="0">
                <a:effectLst/>
                <a:latin typeface="Comic Sans MS" panose="030F0702030302020204" pitchFamily="66" charset="0"/>
              </a:rPr>
              <a:t> </a:t>
            </a:r>
            <a:r>
              <a:rPr lang="en-US" sz="2200" dirty="0" err="1">
                <a:effectLst/>
                <a:latin typeface="Comic Sans MS" panose="030F0702030302020204" pitchFamily="66" charset="0"/>
              </a:rPr>
              <a:t>anlamı</a:t>
            </a:r>
            <a:r>
              <a:rPr lang="en-US" sz="2200" dirty="0">
                <a:effectLst/>
                <a:latin typeface="Comic Sans MS" panose="030F0702030302020204" pitchFamily="66" charset="0"/>
              </a:rPr>
              <a:t>, </a:t>
            </a:r>
            <a:r>
              <a:rPr lang="en-US" sz="2200" dirty="0" err="1">
                <a:effectLst/>
                <a:latin typeface="Comic Sans MS" panose="030F0702030302020204" pitchFamily="66" charset="0"/>
              </a:rPr>
              <a:t>laboratuvarlarda</a:t>
            </a:r>
            <a:r>
              <a:rPr lang="en-US" sz="2200" dirty="0">
                <a:effectLst/>
                <a:latin typeface="Comic Sans MS" panose="030F0702030302020204" pitchFamily="66" charset="0"/>
              </a:rPr>
              <a:t> </a:t>
            </a:r>
            <a:r>
              <a:rPr lang="en-US" sz="2200" dirty="0" err="1">
                <a:effectLst/>
                <a:latin typeface="Comic Sans MS" panose="030F0702030302020204" pitchFamily="66" charset="0"/>
              </a:rPr>
              <a:t>kimyasal</a:t>
            </a:r>
            <a:r>
              <a:rPr lang="en-US" sz="2200" dirty="0">
                <a:effectLst/>
                <a:latin typeface="Comic Sans MS" panose="030F0702030302020204" pitchFamily="66" charset="0"/>
              </a:rPr>
              <a:t> </a:t>
            </a:r>
            <a:r>
              <a:rPr lang="en-US" sz="2200" dirty="0" err="1">
                <a:effectLst/>
                <a:latin typeface="Comic Sans MS" panose="030F0702030302020204" pitchFamily="66" charset="0"/>
              </a:rPr>
              <a:t>karışım</a:t>
            </a:r>
            <a:r>
              <a:rPr lang="en-US" sz="2200" dirty="0">
                <a:effectLst/>
                <a:latin typeface="Comic Sans MS" panose="030F0702030302020204" pitchFamily="66" charset="0"/>
              </a:rPr>
              <a:t> </a:t>
            </a:r>
            <a:r>
              <a:rPr lang="en-US" sz="2200" dirty="0" err="1">
                <a:effectLst/>
                <a:latin typeface="Comic Sans MS" panose="030F0702030302020204" pitchFamily="66" charset="0"/>
              </a:rPr>
              <a:t>yolu</a:t>
            </a:r>
            <a:r>
              <a:rPr lang="en-US" sz="2200" dirty="0">
                <a:effectLst/>
                <a:latin typeface="Comic Sans MS" panose="030F0702030302020204" pitchFamily="66" charset="0"/>
              </a:rPr>
              <a:t> </a:t>
            </a:r>
            <a:r>
              <a:rPr lang="en-US" sz="2200" dirty="0" err="1">
                <a:effectLst/>
                <a:latin typeface="Comic Sans MS" panose="030F0702030302020204" pitchFamily="66" charset="0"/>
              </a:rPr>
              <a:t>ile</a:t>
            </a:r>
            <a:r>
              <a:rPr lang="en-US" sz="2200" dirty="0">
                <a:effectLst/>
                <a:latin typeface="Comic Sans MS" panose="030F0702030302020204" pitchFamily="66" charset="0"/>
              </a:rPr>
              <a:t> </a:t>
            </a:r>
            <a:r>
              <a:rPr lang="en-US" sz="2200" dirty="0" err="1">
                <a:effectLst/>
                <a:latin typeface="Comic Sans MS" panose="030F0702030302020204" pitchFamily="66" charset="0"/>
              </a:rPr>
              <a:t>üretilen</a:t>
            </a:r>
            <a:r>
              <a:rPr lang="en-US" sz="2200" dirty="0">
                <a:effectLst/>
                <a:latin typeface="Comic Sans MS" panose="030F0702030302020204" pitchFamily="66" charset="0"/>
              </a:rPr>
              <a:t> </a:t>
            </a:r>
            <a:r>
              <a:rPr lang="en-US" sz="2200" dirty="0" err="1">
                <a:effectLst/>
                <a:latin typeface="Comic Sans MS" panose="030F0702030302020204" pitchFamily="66" charset="0"/>
              </a:rPr>
              <a:t>ürünleri</a:t>
            </a:r>
            <a:r>
              <a:rPr lang="en-US" sz="2200" dirty="0">
                <a:effectLst/>
                <a:latin typeface="Comic Sans MS" panose="030F0702030302020204" pitchFamily="66" charset="0"/>
              </a:rPr>
              <a:t> </a:t>
            </a:r>
            <a:r>
              <a:rPr lang="en-US" sz="2200" dirty="0" err="1">
                <a:effectLst/>
                <a:latin typeface="Comic Sans MS" panose="030F0702030302020204" pitchFamily="66" charset="0"/>
              </a:rPr>
              <a:t>geliştiren</a:t>
            </a:r>
            <a:r>
              <a:rPr lang="en-US" sz="2200" dirty="0">
                <a:effectLst/>
                <a:latin typeface="Comic Sans MS" panose="030F0702030302020204" pitchFamily="66" charset="0"/>
              </a:rPr>
              <a:t> , en </a:t>
            </a:r>
            <a:r>
              <a:rPr lang="en-US" sz="2200" dirty="0" err="1">
                <a:effectLst/>
                <a:latin typeface="Comic Sans MS" panose="030F0702030302020204" pitchFamily="66" charset="0"/>
              </a:rPr>
              <a:t>ekonomik</a:t>
            </a:r>
            <a:r>
              <a:rPr lang="en-US" sz="2200" dirty="0">
                <a:effectLst/>
                <a:latin typeface="Comic Sans MS" panose="030F0702030302020204" pitchFamily="66" charset="0"/>
              </a:rPr>
              <a:t> </a:t>
            </a:r>
            <a:r>
              <a:rPr lang="en-US" sz="2200" dirty="0" err="1">
                <a:effectLst/>
                <a:latin typeface="Comic Sans MS" panose="030F0702030302020204" pitchFamily="66" charset="0"/>
              </a:rPr>
              <a:t>biçimde</a:t>
            </a:r>
            <a:r>
              <a:rPr lang="en-US" sz="2200" dirty="0">
                <a:effectLst/>
                <a:latin typeface="Comic Sans MS" panose="030F0702030302020204" pitchFamily="66" charset="0"/>
              </a:rPr>
              <a:t> </a:t>
            </a:r>
            <a:r>
              <a:rPr lang="en-US" sz="2200" dirty="0" err="1">
                <a:effectLst/>
                <a:latin typeface="Comic Sans MS" panose="030F0702030302020204" pitchFamily="66" charset="0"/>
              </a:rPr>
              <a:t>tüketiciye</a:t>
            </a:r>
            <a:r>
              <a:rPr lang="en-US" sz="2200" dirty="0">
                <a:effectLst/>
                <a:latin typeface="Comic Sans MS" panose="030F0702030302020204" pitchFamily="66" charset="0"/>
              </a:rPr>
              <a:t> </a:t>
            </a:r>
            <a:r>
              <a:rPr lang="en-US" sz="2200" dirty="0" err="1">
                <a:effectLst/>
                <a:latin typeface="Comic Sans MS" panose="030F0702030302020204" pitchFamily="66" charset="0"/>
              </a:rPr>
              <a:t>sunan</a:t>
            </a:r>
            <a:r>
              <a:rPr lang="en-US" sz="2200" dirty="0">
                <a:effectLst/>
                <a:latin typeface="Comic Sans MS" panose="030F0702030302020204" pitchFamily="66" charset="0"/>
              </a:rPr>
              <a:t> , </a:t>
            </a:r>
            <a:r>
              <a:rPr lang="en-US" sz="2200" dirty="0" err="1">
                <a:effectLst/>
                <a:latin typeface="Comic Sans MS" panose="030F0702030302020204" pitchFamily="66" charset="0"/>
              </a:rPr>
              <a:t>satışını</a:t>
            </a:r>
            <a:r>
              <a:rPr lang="en-US" sz="2200" dirty="0">
                <a:effectLst/>
                <a:latin typeface="Comic Sans MS" panose="030F0702030302020204" pitchFamily="66" charset="0"/>
              </a:rPr>
              <a:t> </a:t>
            </a:r>
            <a:r>
              <a:rPr lang="en-US" sz="2200" dirty="0" err="1">
                <a:effectLst/>
                <a:latin typeface="Comic Sans MS" panose="030F0702030302020204" pitchFamily="66" charset="0"/>
              </a:rPr>
              <a:t>yapan</a:t>
            </a:r>
            <a:r>
              <a:rPr lang="en-US" sz="2200" dirty="0">
                <a:effectLst/>
                <a:latin typeface="Comic Sans MS" panose="030F0702030302020204" pitchFamily="66" charset="0"/>
              </a:rPr>
              <a:t> </a:t>
            </a:r>
            <a:r>
              <a:rPr lang="en-US" sz="2200" dirty="0" err="1">
                <a:effectLst/>
                <a:latin typeface="Comic Sans MS" panose="030F0702030302020204" pitchFamily="66" charset="0"/>
              </a:rPr>
              <a:t>kuruluşları</a:t>
            </a:r>
            <a:r>
              <a:rPr lang="en-US" sz="2200" dirty="0">
                <a:effectLst/>
                <a:latin typeface="Comic Sans MS" panose="030F0702030302020204" pitchFamily="66" charset="0"/>
              </a:rPr>
              <a:t> </a:t>
            </a:r>
            <a:r>
              <a:rPr lang="en-US" sz="2200" dirty="0" err="1">
                <a:effectLst/>
                <a:latin typeface="Comic Sans MS" panose="030F0702030302020204" pitchFamily="66" charset="0"/>
              </a:rPr>
              <a:t>kapsar</a:t>
            </a:r>
            <a:endParaRPr lang="en-US" sz="2200" dirty="0">
              <a:effectLst/>
              <a:latin typeface="Comic Sans MS" panose="030F0702030302020204" pitchFamily="66" charset="0"/>
            </a:endParaRPr>
          </a:p>
        </p:txBody>
      </p:sp>
      <p:pic>
        <p:nvPicPr>
          <p:cNvPr id="3074" name="Picture 2" descr="Petrokimya Nedir? Nerelerde Kullanılır? - Enerji Portalı">
            <a:extLst>
              <a:ext uri="{FF2B5EF4-FFF2-40B4-BE49-F238E27FC236}">
                <a16:creationId xmlns:a16="http://schemas.microsoft.com/office/drawing/2014/main" id="{A0222125-C342-4904-9EA9-ADD37CF82C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578" r="28503"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858780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316" name="Picture 4" descr="TÜBİTAK&amp;#39;tan Tüm Araştırıcılara Yönelik Proje Desteği – Ankara Üniversitesi">
            <a:extLst>
              <a:ext uri="{FF2B5EF4-FFF2-40B4-BE49-F238E27FC236}">
                <a16:creationId xmlns:a16="http://schemas.microsoft.com/office/drawing/2014/main" id="{C1FA8E17-7F01-4F98-9983-0AC2E782802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38" t="1893" r="13394" b="-9933"/>
          <a:stretch/>
        </p:blipFill>
        <p:spPr bwMode="auto">
          <a:xfrm>
            <a:off x="3470158" y="2619887"/>
            <a:ext cx="2966848" cy="2871666"/>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a:noFill/>
          <a:extLst>
            <a:ext uri="{909E8E84-426E-40DD-AFC4-6F175D3DCCD1}">
              <a14:hiddenFill xmlns:a14="http://schemas.microsoft.com/office/drawing/2010/main">
                <a:solidFill>
                  <a:srgbClr val="FFFFFF"/>
                </a:solidFill>
              </a14:hiddenFill>
            </a:ext>
          </a:extLst>
        </p:spPr>
      </p:pic>
      <p:pic>
        <p:nvPicPr>
          <p:cNvPr id="13314" name="Picture 2" descr="Petkim&amp;#39;den SOCAR kararı: 720 milyon dolarlık sözleşme imzalanmıştı">
            <a:extLst>
              <a:ext uri="{FF2B5EF4-FFF2-40B4-BE49-F238E27FC236}">
                <a16:creationId xmlns:a16="http://schemas.microsoft.com/office/drawing/2014/main" id="{3B2F9701-B5D5-4C3E-B661-59E8532DF7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879" r="10630" b="-3"/>
          <a:stretch/>
        </p:blipFill>
        <p:spPr bwMode="auto">
          <a:xfrm>
            <a:off x="20" y="10"/>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a:noFill/>
          <a:extLst>
            <a:ext uri="{909E8E84-426E-40DD-AFC4-6F175D3DCCD1}">
              <a14:hiddenFill xmlns:a14="http://schemas.microsoft.com/office/drawing/2010/main">
                <a:solidFill>
                  <a:srgbClr val="FFFFFF"/>
                </a:solidFill>
              </a14:hiddenFill>
            </a:ext>
          </a:extLst>
        </p:spPr>
      </p:pic>
      <p:pic>
        <p:nvPicPr>
          <p:cNvPr id="13318" name="Picture 6" descr="Şırnak Üniversitesi Teknoloji Transfer Ofisi A.Ş. - Şırnak Üniversitesi  Birimler">
            <a:extLst>
              <a:ext uri="{FF2B5EF4-FFF2-40B4-BE49-F238E27FC236}">
                <a16:creationId xmlns:a16="http://schemas.microsoft.com/office/drawing/2014/main" id="{85998C34-F285-4EBA-8DE7-A3FB4F898CA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857" r="32809" b="-2"/>
          <a:stretch/>
        </p:blipFill>
        <p:spPr bwMode="auto">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3781A5BC-AF8B-4F3B-AD59-D77865FFE0D6}"/>
              </a:ext>
            </a:extLst>
          </p:cNvPr>
          <p:cNvSpPr txBox="1"/>
          <p:nvPr/>
        </p:nvSpPr>
        <p:spPr>
          <a:xfrm>
            <a:off x="6940296" y="1775791"/>
            <a:ext cx="4668256" cy="4277875"/>
          </a:xfrm>
          <a:prstGeom prst="rect">
            <a:avLst/>
          </a:prstGeom>
        </p:spPr>
        <p:txBody>
          <a:bodyPr vert="horz" lIns="91440" tIns="45720" rIns="91440" bIns="45720" rtlCol="0" anchor="t">
            <a:normAutofit/>
          </a:bodyPr>
          <a:lstStyle/>
          <a:p>
            <a:pPr marL="57150" indent="-285750">
              <a:lnSpc>
                <a:spcPct val="150000"/>
              </a:lnSpc>
              <a:spcAft>
                <a:spcPts val="800"/>
              </a:spcAft>
              <a:buFont typeface="Wingdings" panose="05000000000000000000" pitchFamily="2" charset="2"/>
              <a:buChar char="Ø"/>
            </a:pPr>
            <a:r>
              <a:rPr lang="en-US" b="1" dirty="0">
                <a:effectLst/>
              </a:rPr>
              <a:t>PETKİM (</a:t>
            </a:r>
            <a:r>
              <a:rPr lang="en-US" b="1" dirty="0" err="1">
                <a:effectLst/>
              </a:rPr>
              <a:t>Petrokimya</a:t>
            </a:r>
            <a:r>
              <a:rPr lang="en-US" b="1" dirty="0">
                <a:effectLst/>
              </a:rPr>
              <a:t> </a:t>
            </a:r>
            <a:r>
              <a:rPr lang="en-US" b="1" dirty="0" err="1">
                <a:effectLst/>
              </a:rPr>
              <a:t>Endüstrisi</a:t>
            </a:r>
            <a:r>
              <a:rPr lang="en-US" b="1" dirty="0">
                <a:effectLst/>
              </a:rPr>
              <a:t> </a:t>
            </a:r>
            <a:r>
              <a:rPr lang="en-US" b="1" dirty="0" err="1">
                <a:effectLst/>
              </a:rPr>
              <a:t>Genel</a:t>
            </a:r>
            <a:r>
              <a:rPr lang="en-US" b="1" dirty="0">
                <a:effectLst/>
              </a:rPr>
              <a:t> </a:t>
            </a:r>
            <a:r>
              <a:rPr lang="en-US" b="1" dirty="0" err="1">
                <a:effectLst/>
              </a:rPr>
              <a:t>Müdürlüğü</a:t>
            </a:r>
            <a:r>
              <a:rPr lang="en-US" b="1" dirty="0">
                <a:effectLst/>
              </a:rPr>
              <a:t>)</a:t>
            </a:r>
          </a:p>
          <a:p>
            <a:pPr marL="57150" indent="-285750">
              <a:lnSpc>
                <a:spcPct val="150000"/>
              </a:lnSpc>
              <a:spcAft>
                <a:spcPts val="800"/>
              </a:spcAft>
              <a:buFont typeface="Wingdings" panose="05000000000000000000" pitchFamily="2" charset="2"/>
              <a:buChar char="Ø"/>
            </a:pPr>
            <a:r>
              <a:rPr lang="en-US" b="1" dirty="0">
                <a:effectLst/>
              </a:rPr>
              <a:t>TÜBİTAK (</a:t>
            </a:r>
            <a:r>
              <a:rPr lang="en-US" b="1" dirty="0" err="1">
                <a:effectLst/>
              </a:rPr>
              <a:t>Türkiye</a:t>
            </a:r>
            <a:r>
              <a:rPr lang="en-US" b="1" dirty="0">
                <a:effectLst/>
              </a:rPr>
              <a:t> </a:t>
            </a:r>
            <a:r>
              <a:rPr lang="en-US" b="1" dirty="0" err="1">
                <a:effectLst/>
              </a:rPr>
              <a:t>Bilimsel</a:t>
            </a:r>
            <a:r>
              <a:rPr lang="en-US" b="1" dirty="0">
                <a:effectLst/>
              </a:rPr>
              <a:t> ve </a:t>
            </a:r>
            <a:r>
              <a:rPr lang="en-US" b="1" dirty="0" err="1">
                <a:effectLst/>
              </a:rPr>
              <a:t>Teknolojik</a:t>
            </a:r>
            <a:r>
              <a:rPr lang="en-US" b="1" dirty="0">
                <a:effectLst/>
              </a:rPr>
              <a:t> </a:t>
            </a:r>
            <a:r>
              <a:rPr lang="en-US" b="1" dirty="0" err="1">
                <a:effectLst/>
              </a:rPr>
              <a:t>Araştırma</a:t>
            </a:r>
            <a:r>
              <a:rPr lang="en-US" b="1" dirty="0">
                <a:effectLst/>
              </a:rPr>
              <a:t> </a:t>
            </a:r>
            <a:r>
              <a:rPr lang="en-US" b="1" dirty="0" err="1">
                <a:effectLst/>
              </a:rPr>
              <a:t>Merkezi</a:t>
            </a:r>
            <a:r>
              <a:rPr lang="en-US" b="1" dirty="0">
                <a:effectLst/>
              </a:rPr>
              <a:t>)</a:t>
            </a:r>
          </a:p>
          <a:p>
            <a:pPr marL="57150" indent="-285750">
              <a:lnSpc>
                <a:spcPct val="150000"/>
              </a:lnSpc>
              <a:spcAft>
                <a:spcPts val="800"/>
              </a:spcAft>
              <a:buFont typeface="Wingdings" panose="05000000000000000000" pitchFamily="2" charset="2"/>
              <a:buChar char="Ø"/>
            </a:pPr>
            <a:r>
              <a:rPr lang="en-US" b="1" dirty="0" err="1">
                <a:effectLst/>
              </a:rPr>
              <a:t>Kimya</a:t>
            </a:r>
            <a:r>
              <a:rPr lang="en-US" b="1" dirty="0">
                <a:effectLst/>
              </a:rPr>
              <a:t> </a:t>
            </a:r>
            <a:r>
              <a:rPr lang="en-US" b="1" dirty="0" err="1">
                <a:effectLst/>
              </a:rPr>
              <a:t>Mühendisleri</a:t>
            </a:r>
            <a:r>
              <a:rPr lang="en-US" b="1" dirty="0">
                <a:effectLst/>
              </a:rPr>
              <a:t> </a:t>
            </a:r>
            <a:r>
              <a:rPr lang="en-US" b="1" dirty="0" err="1">
                <a:effectLst/>
              </a:rPr>
              <a:t>Derneği</a:t>
            </a:r>
            <a:endParaRPr lang="en-US" b="1" dirty="0">
              <a:effectLst/>
            </a:endParaRPr>
          </a:p>
          <a:p>
            <a:pPr marL="57150" indent="-285750">
              <a:lnSpc>
                <a:spcPct val="150000"/>
              </a:lnSpc>
              <a:spcAft>
                <a:spcPts val="800"/>
              </a:spcAft>
              <a:buFont typeface="Wingdings" panose="05000000000000000000" pitchFamily="2" charset="2"/>
              <a:buChar char="Ø"/>
            </a:pPr>
            <a:r>
              <a:rPr lang="en-US" b="1" dirty="0">
                <a:effectLst/>
              </a:rPr>
              <a:t>BOREN (</a:t>
            </a:r>
            <a:r>
              <a:rPr lang="en-US" b="1" dirty="0" err="1">
                <a:effectLst/>
              </a:rPr>
              <a:t>Ulusal</a:t>
            </a:r>
            <a:r>
              <a:rPr lang="en-US" b="1" dirty="0">
                <a:effectLst/>
              </a:rPr>
              <a:t> </a:t>
            </a:r>
            <a:r>
              <a:rPr lang="en-US" b="1" dirty="0" err="1">
                <a:effectLst/>
              </a:rPr>
              <a:t>Bor</a:t>
            </a:r>
            <a:r>
              <a:rPr lang="en-US" b="1" dirty="0">
                <a:effectLst/>
              </a:rPr>
              <a:t> </a:t>
            </a:r>
            <a:r>
              <a:rPr lang="en-US" b="1" dirty="0" err="1">
                <a:effectLst/>
              </a:rPr>
              <a:t>Araştırma</a:t>
            </a:r>
            <a:r>
              <a:rPr lang="en-US" b="1" dirty="0">
                <a:effectLst/>
              </a:rPr>
              <a:t> </a:t>
            </a:r>
            <a:r>
              <a:rPr lang="en-US" b="1" dirty="0" err="1">
                <a:effectLst/>
              </a:rPr>
              <a:t>Enstitüsü</a:t>
            </a:r>
            <a:r>
              <a:rPr lang="en-US" b="1" dirty="0">
                <a:effectLst/>
              </a:rPr>
              <a:t>)</a:t>
            </a:r>
          </a:p>
          <a:p>
            <a:pPr marL="57150" indent="-285750">
              <a:lnSpc>
                <a:spcPct val="150000"/>
              </a:lnSpc>
              <a:spcAft>
                <a:spcPts val="800"/>
              </a:spcAft>
              <a:buFont typeface="Wingdings" panose="05000000000000000000" pitchFamily="2" charset="2"/>
              <a:buChar char="Ø"/>
            </a:pPr>
            <a:r>
              <a:rPr lang="en-US" b="1" dirty="0" err="1">
                <a:effectLst/>
              </a:rPr>
              <a:t>Türkiye</a:t>
            </a:r>
            <a:r>
              <a:rPr lang="en-US" b="1" dirty="0">
                <a:effectLst/>
              </a:rPr>
              <a:t> </a:t>
            </a:r>
            <a:r>
              <a:rPr lang="en-US" b="1" dirty="0" err="1">
                <a:effectLst/>
              </a:rPr>
              <a:t>Kimya</a:t>
            </a:r>
            <a:r>
              <a:rPr lang="en-US" b="1" dirty="0">
                <a:effectLst/>
              </a:rPr>
              <a:t> </a:t>
            </a:r>
            <a:r>
              <a:rPr lang="en-US" b="1" dirty="0" err="1">
                <a:effectLst/>
              </a:rPr>
              <a:t>Sanayicileri</a:t>
            </a:r>
            <a:r>
              <a:rPr lang="en-US" b="1" dirty="0">
                <a:effectLst/>
              </a:rPr>
              <a:t> </a:t>
            </a:r>
            <a:r>
              <a:rPr lang="en-US" b="1" dirty="0" err="1">
                <a:effectLst/>
              </a:rPr>
              <a:t>Derneği</a:t>
            </a:r>
            <a:r>
              <a:rPr lang="en-US" b="1" dirty="0">
                <a:effectLst/>
              </a:rPr>
              <a:t> (TKSD)</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72041820"/>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338" name="Picture 2" descr="8.Sınıf Türkiye&amp;#39;de Kimya Endüstrisi Konu Anlatımı, Özetler, Online Test ve  Fen Oyunları">
            <a:extLst>
              <a:ext uri="{FF2B5EF4-FFF2-40B4-BE49-F238E27FC236}">
                <a16:creationId xmlns:a16="http://schemas.microsoft.com/office/drawing/2014/main" id="{F3990DDF-7E6D-4229-8CF9-28E2E86411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972"/>
          <a:stretch/>
        </p:blipFill>
        <p:spPr bwMode="auto">
          <a:xfrm>
            <a:off x="2184401" y="749300"/>
            <a:ext cx="7823199" cy="334304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512830F4-AFEF-48BF-9F06-F3F20420C2FC}"/>
              </a:ext>
            </a:extLst>
          </p:cNvPr>
          <p:cNvSpPr txBox="1"/>
          <p:nvPr/>
        </p:nvSpPr>
        <p:spPr>
          <a:xfrm>
            <a:off x="2584726" y="4796391"/>
            <a:ext cx="6675627" cy="1605083"/>
          </a:xfrm>
          <a:prstGeom prst="rect">
            <a:avLst/>
          </a:prstGeom>
        </p:spPr>
        <p:txBody>
          <a:bodyPr vert="horz" lIns="91440" tIns="45720" rIns="91440" bIns="45720" rtlCol="0" anchor="ctr">
            <a:normAutofit/>
          </a:bodyPr>
          <a:lstStyle/>
          <a:p>
            <a:pPr algn="ctr">
              <a:lnSpc>
                <a:spcPct val="90000"/>
              </a:lnSpc>
              <a:spcAft>
                <a:spcPts val="800"/>
              </a:spcAft>
            </a:pPr>
            <a:r>
              <a:rPr lang="en-US" sz="2800" b="1" dirty="0">
                <a:effectLst/>
              </a:rPr>
              <a:t>KİMYA ENDÜSTRİSİNİN MESLEK DALLARI</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4060396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1557A916-FDD1-44A1-A7A1-70009FD6BE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6" name="Picture 6" descr="Kimya mühendisliği nedir? - Sarkaç">
            <a:extLst>
              <a:ext uri="{FF2B5EF4-FFF2-40B4-BE49-F238E27FC236}">
                <a16:creationId xmlns:a16="http://schemas.microsoft.com/office/drawing/2014/main" id="{717809D3-91ED-42BC-8EBA-550EE42BF1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6365" r="16244" b="1"/>
          <a:stretch/>
        </p:blipFill>
        <p:spPr bwMode="auto">
          <a:xfrm>
            <a:off x="5355120" y="1519571"/>
            <a:ext cx="2294762" cy="2009922"/>
          </a:xfrm>
          <a:custGeom>
            <a:avLst/>
            <a:gdLst/>
            <a:ahLst/>
            <a:cxnLst/>
            <a:rect l="l" t="t" r="r" b="b"/>
            <a:pathLst>
              <a:path w="2298408" h="2013116">
                <a:moveTo>
                  <a:pt x="655742" y="0"/>
                </a:moveTo>
                <a:cubicBezTo>
                  <a:pt x="1644875" y="0"/>
                  <a:pt x="1644875" y="0"/>
                  <a:pt x="1644875" y="0"/>
                </a:cubicBezTo>
                <a:cubicBezTo>
                  <a:pt x="1694920" y="0"/>
                  <a:pt x="1759685" y="34910"/>
                  <a:pt x="1786179" y="78547"/>
                </a:cubicBezTo>
                <a:cubicBezTo>
                  <a:pt x="2280745" y="925103"/>
                  <a:pt x="2280745" y="925103"/>
                  <a:pt x="2280745" y="925103"/>
                </a:cubicBezTo>
                <a:cubicBezTo>
                  <a:pt x="2304296" y="971649"/>
                  <a:pt x="2304296" y="1041468"/>
                  <a:pt x="2280745" y="1088014"/>
                </a:cubicBezTo>
                <a:cubicBezTo>
                  <a:pt x="1786179" y="1934570"/>
                  <a:pt x="1786179" y="1934570"/>
                  <a:pt x="1786179" y="1934570"/>
                </a:cubicBezTo>
                <a:cubicBezTo>
                  <a:pt x="1759685" y="1978207"/>
                  <a:pt x="1694920" y="2013116"/>
                  <a:pt x="1644875" y="2013116"/>
                </a:cubicBezTo>
                <a:lnTo>
                  <a:pt x="655742" y="2013116"/>
                </a:lnTo>
                <a:cubicBezTo>
                  <a:pt x="602753" y="2013116"/>
                  <a:pt x="537989" y="1978207"/>
                  <a:pt x="514438" y="1934570"/>
                </a:cubicBezTo>
                <a:cubicBezTo>
                  <a:pt x="19872" y="1088014"/>
                  <a:pt x="19872" y="1088014"/>
                  <a:pt x="19872" y="1088014"/>
                </a:cubicBezTo>
                <a:cubicBezTo>
                  <a:pt x="-6623" y="1041468"/>
                  <a:pt x="-6623" y="971649"/>
                  <a:pt x="19872" y="925103"/>
                </a:cubicBezTo>
                <a:cubicBezTo>
                  <a:pt x="514438" y="78547"/>
                  <a:pt x="514438" y="78547"/>
                  <a:pt x="514438" y="78547"/>
                </a:cubicBezTo>
                <a:cubicBezTo>
                  <a:pt x="537989" y="34910"/>
                  <a:pt x="602753" y="0"/>
                  <a:pt x="655742" y="0"/>
                </a:cubicBezTo>
                <a:close/>
              </a:path>
            </a:pathLst>
          </a:custGeom>
          <a:noFill/>
          <a:extLst>
            <a:ext uri="{909E8E84-426E-40DD-AFC4-6F175D3DCCD1}">
              <a14:hiddenFill xmlns:a14="http://schemas.microsoft.com/office/drawing/2010/main">
                <a:solidFill>
                  <a:srgbClr val="FFFFFF"/>
                </a:solidFill>
              </a14:hiddenFill>
            </a:ext>
          </a:extLst>
        </p:spPr>
      </p:pic>
      <p:pic>
        <p:nvPicPr>
          <p:cNvPr id="15362" name="Picture 2" descr="Kimya Mühendisi Nedir? Ne İş Yapar? Hangi Üniversitelerde Vardır? | Özel  Ders Alanı">
            <a:extLst>
              <a:ext uri="{FF2B5EF4-FFF2-40B4-BE49-F238E27FC236}">
                <a16:creationId xmlns:a16="http://schemas.microsoft.com/office/drawing/2014/main" id="{ABC45F7A-4A8A-4192-906E-2D815AD1451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9798" r="-1" b="4225"/>
          <a:stretch/>
        </p:blipFill>
        <p:spPr bwMode="auto">
          <a:xfrm>
            <a:off x="20" y="1"/>
            <a:ext cx="6770047" cy="2456679"/>
          </a:xfrm>
          <a:custGeom>
            <a:avLst/>
            <a:gdLst/>
            <a:ahLst/>
            <a:cxnLst/>
            <a:rect l="l" t="t" r="r" b="b"/>
            <a:pathLst>
              <a:path w="6770067" h="2456679">
                <a:moveTo>
                  <a:pt x="6770067" y="603033"/>
                </a:moveTo>
                <a:lnTo>
                  <a:pt x="6770067" y="617220"/>
                </a:lnTo>
                <a:lnTo>
                  <a:pt x="6768113" y="610127"/>
                </a:lnTo>
                <a:close/>
                <a:moveTo>
                  <a:pt x="0" y="0"/>
                </a:moveTo>
                <a:lnTo>
                  <a:pt x="6588505" y="0"/>
                </a:lnTo>
                <a:lnTo>
                  <a:pt x="6460879" y="219780"/>
                </a:lnTo>
                <a:cubicBezTo>
                  <a:pt x="5374128" y="2091240"/>
                  <a:pt x="5374128" y="2091240"/>
                  <a:pt x="5374128" y="2091240"/>
                </a:cubicBezTo>
                <a:cubicBezTo>
                  <a:pt x="5251862" y="2317464"/>
                  <a:pt x="5007334" y="2456679"/>
                  <a:pt x="4754071" y="2456679"/>
                </a:cubicBezTo>
                <a:cubicBezTo>
                  <a:pt x="710608" y="2456679"/>
                  <a:pt x="710608" y="2456679"/>
                  <a:pt x="710608" y="2456679"/>
                </a:cubicBezTo>
                <a:cubicBezTo>
                  <a:pt x="448613" y="2456679"/>
                  <a:pt x="212817" y="2317464"/>
                  <a:pt x="81819" y="2091240"/>
                </a:cubicBezTo>
                <a:lnTo>
                  <a:pt x="0" y="1949732"/>
                </a:lnTo>
                <a:close/>
              </a:path>
            </a:pathLst>
          </a:custGeom>
          <a:noFill/>
          <a:extLst>
            <a:ext uri="{909E8E84-426E-40DD-AFC4-6F175D3DCCD1}">
              <a14:hiddenFill xmlns:a14="http://schemas.microsoft.com/office/drawing/2010/main">
                <a:solidFill>
                  <a:srgbClr val="FFFFFF"/>
                </a:solidFill>
              </a14:hiddenFill>
            </a:ext>
          </a:extLst>
        </p:spPr>
      </p:pic>
      <p:pic>
        <p:nvPicPr>
          <p:cNvPr id="15364" name="Picture 4" descr="Meslekler Rehberi 2021 - Sayfa 155">
            <a:extLst>
              <a:ext uri="{FF2B5EF4-FFF2-40B4-BE49-F238E27FC236}">
                <a16:creationId xmlns:a16="http://schemas.microsoft.com/office/drawing/2014/main" id="{B550E708-506E-41E1-9996-CBDEA7C1D83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311" r="9864" b="-1"/>
          <a:stretch/>
        </p:blipFill>
        <p:spPr bwMode="auto">
          <a:xfrm>
            <a:off x="20" y="2619612"/>
            <a:ext cx="7498453" cy="4238389"/>
          </a:xfrm>
          <a:custGeom>
            <a:avLst/>
            <a:gdLst/>
            <a:ahLst/>
            <a:cxnLst/>
            <a:rect l="l" t="t" r="r" b="b"/>
            <a:pathLst>
              <a:path w="7498473" h="4238389">
                <a:moveTo>
                  <a:pt x="6770067" y="1839459"/>
                </a:moveTo>
                <a:lnTo>
                  <a:pt x="6770067" y="1853646"/>
                </a:lnTo>
                <a:lnTo>
                  <a:pt x="6768113" y="1846552"/>
                </a:lnTo>
                <a:close/>
                <a:moveTo>
                  <a:pt x="710608" y="0"/>
                </a:moveTo>
                <a:cubicBezTo>
                  <a:pt x="710608" y="0"/>
                  <a:pt x="710608" y="0"/>
                  <a:pt x="4754071" y="0"/>
                </a:cubicBezTo>
                <a:cubicBezTo>
                  <a:pt x="5007334" y="0"/>
                  <a:pt x="5251862" y="139215"/>
                  <a:pt x="5374128" y="365439"/>
                </a:cubicBezTo>
                <a:cubicBezTo>
                  <a:pt x="5374128" y="365439"/>
                  <a:pt x="5374128" y="365439"/>
                  <a:pt x="7400224" y="3854515"/>
                </a:cubicBezTo>
                <a:cubicBezTo>
                  <a:pt x="7465723" y="3963277"/>
                  <a:pt x="7498473" y="4087266"/>
                  <a:pt x="7498473" y="4211255"/>
                </a:cubicBezTo>
                <a:lnTo>
                  <a:pt x="7494852" y="4238389"/>
                </a:lnTo>
                <a:lnTo>
                  <a:pt x="0" y="4238389"/>
                </a:lnTo>
                <a:lnTo>
                  <a:pt x="0" y="506947"/>
                </a:lnTo>
                <a:lnTo>
                  <a:pt x="81819" y="365439"/>
                </a:lnTo>
                <a:cubicBezTo>
                  <a:pt x="212817" y="139215"/>
                  <a:pt x="448613" y="0"/>
                  <a:pt x="710608" y="0"/>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4C60CA5E-8E72-4941-9465-2D12C14245FC}"/>
              </a:ext>
            </a:extLst>
          </p:cNvPr>
          <p:cNvSpPr txBox="1"/>
          <p:nvPr/>
        </p:nvSpPr>
        <p:spPr>
          <a:xfrm>
            <a:off x="8006085" y="1961323"/>
            <a:ext cx="3689091" cy="3470374"/>
          </a:xfrm>
          <a:prstGeom prst="rect">
            <a:avLst/>
          </a:prstGeom>
        </p:spPr>
        <p:txBody>
          <a:bodyPr vert="horz" lIns="91440" tIns="45720" rIns="91440" bIns="45720" rtlCol="0">
            <a:normAutofit/>
          </a:bodyPr>
          <a:lstStyle/>
          <a:p>
            <a:pPr>
              <a:lnSpc>
                <a:spcPct val="150000"/>
              </a:lnSpc>
              <a:spcAft>
                <a:spcPts val="800"/>
              </a:spcAft>
            </a:pPr>
            <a:r>
              <a:rPr lang="en-US" sz="2400" b="1" dirty="0">
                <a:effectLst/>
              </a:rPr>
              <a:t>MÜHENDİSLER ⇒ </a:t>
            </a:r>
            <a:endParaRPr lang="tr-TR" sz="2400" b="1" dirty="0">
              <a:effectLst/>
            </a:endParaRPr>
          </a:p>
          <a:p>
            <a:pPr>
              <a:lnSpc>
                <a:spcPct val="150000"/>
              </a:lnSpc>
              <a:spcAft>
                <a:spcPts val="800"/>
              </a:spcAft>
            </a:pPr>
            <a:r>
              <a:rPr lang="en-US" sz="2400" dirty="0" err="1">
                <a:effectLst/>
              </a:rPr>
              <a:t>Kimya</a:t>
            </a:r>
            <a:r>
              <a:rPr lang="en-US" sz="2400" dirty="0">
                <a:effectLst/>
              </a:rPr>
              <a:t> </a:t>
            </a:r>
            <a:r>
              <a:rPr lang="en-US" sz="2400" dirty="0" err="1">
                <a:effectLst/>
              </a:rPr>
              <a:t>mühendisi</a:t>
            </a:r>
            <a:r>
              <a:rPr lang="en-US" sz="2400" dirty="0">
                <a:effectLst/>
              </a:rPr>
              <a:t>, </a:t>
            </a:r>
            <a:endParaRPr lang="tr-TR" sz="2400" dirty="0">
              <a:effectLst/>
            </a:endParaRPr>
          </a:p>
          <a:p>
            <a:pPr>
              <a:lnSpc>
                <a:spcPct val="150000"/>
              </a:lnSpc>
              <a:spcAft>
                <a:spcPts val="800"/>
              </a:spcAft>
            </a:pPr>
            <a:r>
              <a:rPr lang="en-US" sz="2400" dirty="0" err="1">
                <a:effectLst/>
              </a:rPr>
              <a:t>Maden</a:t>
            </a:r>
            <a:r>
              <a:rPr lang="en-US" sz="2400" dirty="0">
                <a:effectLst/>
              </a:rPr>
              <a:t> </a:t>
            </a:r>
            <a:r>
              <a:rPr lang="en-US" sz="2400" dirty="0" err="1">
                <a:effectLst/>
              </a:rPr>
              <a:t>mühendisi</a:t>
            </a:r>
            <a:r>
              <a:rPr lang="en-US" sz="2400" dirty="0">
                <a:effectLst/>
              </a:rPr>
              <a:t>, </a:t>
            </a:r>
            <a:r>
              <a:rPr lang="en-US" sz="2400" dirty="0" err="1">
                <a:effectLst/>
              </a:rPr>
              <a:t>Petrokimya</a:t>
            </a:r>
            <a:r>
              <a:rPr lang="en-US" sz="2400" dirty="0">
                <a:effectLst/>
              </a:rPr>
              <a:t> </a:t>
            </a:r>
            <a:r>
              <a:rPr lang="en-US" sz="2400" dirty="0" err="1">
                <a:effectLst/>
              </a:rPr>
              <a:t>mühendisi</a:t>
            </a:r>
            <a:r>
              <a:rPr lang="en-US" sz="2400" dirty="0">
                <a:effectLst/>
              </a:rPr>
              <a:t>, </a:t>
            </a:r>
            <a:endParaRPr lang="tr-TR" sz="2400" dirty="0">
              <a:effectLst/>
            </a:endParaRPr>
          </a:p>
          <a:p>
            <a:pPr>
              <a:lnSpc>
                <a:spcPct val="150000"/>
              </a:lnSpc>
              <a:spcAft>
                <a:spcPts val="800"/>
              </a:spcAft>
            </a:pPr>
            <a:r>
              <a:rPr lang="en-US" sz="2400" dirty="0" err="1">
                <a:effectLst/>
              </a:rPr>
              <a:t>Gıda</a:t>
            </a:r>
            <a:r>
              <a:rPr lang="en-US" sz="2400" dirty="0">
                <a:effectLst/>
              </a:rPr>
              <a:t> </a:t>
            </a:r>
            <a:r>
              <a:rPr lang="en-US" sz="2400" dirty="0" err="1">
                <a:effectLst/>
              </a:rPr>
              <a:t>mühendisi</a:t>
            </a:r>
            <a:r>
              <a:rPr lang="en-US" sz="2400" dirty="0">
                <a:effectLst/>
              </a:rPr>
              <a:t> </a:t>
            </a:r>
            <a:r>
              <a:rPr lang="en-US" sz="2400" dirty="0" err="1">
                <a:effectLst/>
              </a:rPr>
              <a:t>gibi</a:t>
            </a:r>
            <a:endParaRPr lang="en-US" sz="2400" dirty="0">
              <a:effectLst/>
            </a:endParaRP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085408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9DC93F50-EE57-44E5-8046-FED8A026FDC6}"/>
              </a:ext>
            </a:extLst>
          </p:cNvPr>
          <p:cNvSpPr txBox="1"/>
          <p:nvPr/>
        </p:nvSpPr>
        <p:spPr>
          <a:xfrm>
            <a:off x="369386" y="562426"/>
            <a:ext cx="3987077" cy="5666035"/>
          </a:xfrm>
          <a:prstGeom prst="rect">
            <a:avLst/>
          </a:prstGeom>
        </p:spPr>
        <p:txBody>
          <a:bodyPr vert="horz" lIns="91440" tIns="45720" rIns="91440" bIns="45720" rtlCol="0">
            <a:normAutofit lnSpcReduction="10000"/>
          </a:bodyPr>
          <a:lstStyle/>
          <a:p>
            <a:pPr>
              <a:lnSpc>
                <a:spcPct val="150000"/>
              </a:lnSpc>
              <a:spcAft>
                <a:spcPts val="800"/>
              </a:spcAft>
            </a:pPr>
            <a:r>
              <a:rPr lang="en-US" sz="2000" b="1" dirty="0" err="1">
                <a:effectLst/>
              </a:rPr>
              <a:t>Kimya</a:t>
            </a:r>
            <a:r>
              <a:rPr lang="en-US" sz="2000" b="1" dirty="0">
                <a:effectLst/>
              </a:rPr>
              <a:t> </a:t>
            </a:r>
            <a:r>
              <a:rPr lang="en-US" sz="2000" b="1" dirty="0" err="1">
                <a:effectLst/>
              </a:rPr>
              <a:t>Mühendisi</a:t>
            </a:r>
            <a:r>
              <a:rPr lang="en-US" sz="2000" b="1" dirty="0">
                <a:effectLst/>
              </a:rPr>
              <a:t>: </a:t>
            </a:r>
            <a:r>
              <a:rPr lang="en-US" sz="2000" dirty="0">
                <a:effectLst/>
              </a:rPr>
              <a:t>Farklı bilim </a:t>
            </a:r>
            <a:r>
              <a:rPr lang="en-US" sz="2000" dirty="0" err="1">
                <a:effectLst/>
              </a:rPr>
              <a:t>dallarını</a:t>
            </a:r>
            <a:r>
              <a:rPr lang="en-US" sz="2000" dirty="0">
                <a:effectLst/>
              </a:rPr>
              <a:t> </a:t>
            </a:r>
            <a:r>
              <a:rPr lang="en-US" sz="2000" dirty="0" err="1">
                <a:effectLst/>
              </a:rPr>
              <a:t>kullanarak</a:t>
            </a:r>
            <a:r>
              <a:rPr lang="en-US" sz="2000" dirty="0">
                <a:effectLst/>
              </a:rPr>
              <a:t> ham </a:t>
            </a:r>
            <a:r>
              <a:rPr lang="en-US" sz="2000" dirty="0" err="1">
                <a:effectLst/>
              </a:rPr>
              <a:t>maddelerden</a:t>
            </a:r>
            <a:r>
              <a:rPr lang="en-US" sz="2000" dirty="0">
                <a:effectLst/>
              </a:rPr>
              <a:t> </a:t>
            </a:r>
            <a:r>
              <a:rPr lang="en-US" sz="2000" dirty="0" err="1">
                <a:effectLst/>
              </a:rPr>
              <a:t>daha</a:t>
            </a:r>
            <a:r>
              <a:rPr lang="en-US" sz="2000" dirty="0">
                <a:effectLst/>
              </a:rPr>
              <a:t> </a:t>
            </a:r>
            <a:r>
              <a:rPr lang="en-US" sz="2000" dirty="0" err="1">
                <a:effectLst/>
              </a:rPr>
              <a:t>kullanışlı</a:t>
            </a:r>
            <a:r>
              <a:rPr lang="en-US" sz="2000" dirty="0">
                <a:effectLst/>
              </a:rPr>
              <a:t> yeni </a:t>
            </a:r>
            <a:r>
              <a:rPr lang="en-US" sz="2000" dirty="0" err="1">
                <a:effectLst/>
              </a:rPr>
              <a:t>maddeler</a:t>
            </a:r>
            <a:r>
              <a:rPr lang="en-US" sz="2000" dirty="0">
                <a:effectLst/>
              </a:rPr>
              <a:t> </a:t>
            </a:r>
            <a:r>
              <a:rPr lang="en-US" sz="2000" dirty="0" err="1">
                <a:effectLst/>
              </a:rPr>
              <a:t>üreten</a:t>
            </a:r>
            <a:r>
              <a:rPr lang="en-US" sz="2000" dirty="0">
                <a:effectLst/>
              </a:rPr>
              <a:t> </a:t>
            </a:r>
            <a:r>
              <a:rPr lang="en-US" sz="2000" dirty="0" err="1">
                <a:effectLst/>
              </a:rPr>
              <a:t>mühendislik</a:t>
            </a:r>
            <a:r>
              <a:rPr lang="en-US" sz="2000" dirty="0">
                <a:effectLst/>
              </a:rPr>
              <a:t> </a:t>
            </a:r>
            <a:r>
              <a:rPr lang="en-US" sz="2000" dirty="0" err="1">
                <a:effectLst/>
              </a:rPr>
              <a:t>alanıdır</a:t>
            </a:r>
            <a:r>
              <a:rPr lang="en-US" sz="2000" dirty="0">
                <a:effectLst/>
              </a:rPr>
              <a:t>.</a:t>
            </a:r>
          </a:p>
          <a:p>
            <a:pPr marL="342900" indent="-342900">
              <a:lnSpc>
                <a:spcPct val="150000"/>
              </a:lnSpc>
              <a:spcAft>
                <a:spcPts val="800"/>
              </a:spcAft>
              <a:buFont typeface="Arial" panose="020B0604020202020204" pitchFamily="34" charset="0"/>
              <a:buChar char="•"/>
            </a:pPr>
            <a:r>
              <a:rPr lang="en-US" sz="2000" dirty="0" err="1">
                <a:effectLst/>
              </a:rPr>
              <a:t>Endüstriyel</a:t>
            </a:r>
            <a:r>
              <a:rPr lang="en-US" sz="2000" dirty="0">
                <a:effectLst/>
              </a:rPr>
              <a:t> , </a:t>
            </a:r>
            <a:r>
              <a:rPr lang="en-US" sz="2000" dirty="0" err="1">
                <a:effectLst/>
              </a:rPr>
              <a:t>teknolojik</a:t>
            </a:r>
            <a:r>
              <a:rPr lang="en-US" sz="2000" dirty="0">
                <a:effectLst/>
              </a:rPr>
              <a:t> ve </a:t>
            </a:r>
            <a:r>
              <a:rPr lang="en-US" sz="2000" dirty="0" err="1">
                <a:effectLst/>
              </a:rPr>
              <a:t>çevresel</a:t>
            </a:r>
            <a:r>
              <a:rPr lang="en-US" sz="2000" dirty="0">
                <a:effectLst/>
              </a:rPr>
              <a:t> </a:t>
            </a:r>
            <a:r>
              <a:rPr lang="en-US" sz="2000" dirty="0" err="1">
                <a:effectLst/>
              </a:rPr>
              <a:t>sorunlara</a:t>
            </a:r>
            <a:r>
              <a:rPr lang="en-US" sz="2000" dirty="0">
                <a:effectLst/>
              </a:rPr>
              <a:t> </a:t>
            </a:r>
            <a:r>
              <a:rPr lang="en-US" sz="2000" dirty="0" err="1">
                <a:effectLst/>
              </a:rPr>
              <a:t>çözümler</a:t>
            </a:r>
            <a:r>
              <a:rPr lang="en-US" sz="2000" dirty="0">
                <a:effectLst/>
              </a:rPr>
              <a:t> </a:t>
            </a:r>
            <a:r>
              <a:rPr lang="en-US" sz="2000" dirty="0" err="1">
                <a:effectLst/>
              </a:rPr>
              <a:t>bulur</a:t>
            </a:r>
            <a:endParaRPr lang="en-US" sz="2000" dirty="0">
              <a:effectLst/>
            </a:endParaRPr>
          </a:p>
          <a:p>
            <a:pPr marL="342900" indent="-342900">
              <a:lnSpc>
                <a:spcPct val="150000"/>
              </a:lnSpc>
              <a:spcAft>
                <a:spcPts val="800"/>
              </a:spcAft>
              <a:buFont typeface="Arial" panose="020B0604020202020204" pitchFamily="34" charset="0"/>
              <a:buChar char="•"/>
            </a:pPr>
            <a:r>
              <a:rPr lang="en-US" sz="2000" b="1" dirty="0" err="1">
                <a:effectLst/>
              </a:rPr>
              <a:t>Çalışma</a:t>
            </a:r>
            <a:r>
              <a:rPr lang="en-US" sz="2000" b="1" dirty="0">
                <a:effectLst/>
              </a:rPr>
              <a:t> </a:t>
            </a:r>
            <a:r>
              <a:rPr lang="en-US" sz="2000" b="1" dirty="0" err="1">
                <a:effectLst/>
              </a:rPr>
              <a:t>alanları</a:t>
            </a:r>
            <a:r>
              <a:rPr lang="en-US" sz="2000" b="1" dirty="0">
                <a:effectLst/>
              </a:rPr>
              <a:t>; </a:t>
            </a:r>
            <a:r>
              <a:rPr lang="en-US" sz="2000" dirty="0">
                <a:effectLst/>
              </a:rPr>
              <a:t>Petro-</a:t>
            </a:r>
            <a:r>
              <a:rPr lang="en-US" sz="2000" dirty="0" err="1">
                <a:effectLst/>
              </a:rPr>
              <a:t>kimya</a:t>
            </a:r>
            <a:r>
              <a:rPr lang="en-US" sz="2000" dirty="0">
                <a:effectLst/>
              </a:rPr>
              <a:t>, </a:t>
            </a:r>
            <a:r>
              <a:rPr lang="en-US" sz="2000" dirty="0" err="1">
                <a:effectLst/>
              </a:rPr>
              <a:t>kozmetik</a:t>
            </a:r>
            <a:r>
              <a:rPr lang="en-US" sz="2000" dirty="0">
                <a:effectLst/>
              </a:rPr>
              <a:t> , </a:t>
            </a:r>
            <a:r>
              <a:rPr lang="en-US" sz="2000" dirty="0" err="1">
                <a:effectLst/>
              </a:rPr>
              <a:t>ilaç</a:t>
            </a:r>
            <a:r>
              <a:rPr lang="en-US" sz="2000" dirty="0">
                <a:effectLst/>
              </a:rPr>
              <a:t>, </a:t>
            </a:r>
            <a:r>
              <a:rPr lang="en-US" sz="2000" dirty="0" err="1">
                <a:effectLst/>
              </a:rPr>
              <a:t>temizlik</a:t>
            </a:r>
            <a:r>
              <a:rPr lang="en-US" sz="2000" dirty="0">
                <a:effectLst/>
              </a:rPr>
              <a:t>, </a:t>
            </a:r>
            <a:r>
              <a:rPr lang="en-US" sz="2000" dirty="0" err="1">
                <a:effectLst/>
              </a:rPr>
              <a:t>savunma</a:t>
            </a:r>
            <a:r>
              <a:rPr lang="en-US" sz="2000" dirty="0">
                <a:effectLst/>
              </a:rPr>
              <a:t> </a:t>
            </a:r>
            <a:r>
              <a:rPr lang="en-US" sz="2000" dirty="0" err="1">
                <a:effectLst/>
              </a:rPr>
              <a:t>sanayi</a:t>
            </a:r>
            <a:r>
              <a:rPr lang="en-US" sz="2000" dirty="0">
                <a:effectLst/>
              </a:rPr>
              <a:t> </a:t>
            </a:r>
            <a:r>
              <a:rPr lang="en-US" sz="2000" dirty="0" err="1">
                <a:effectLst/>
              </a:rPr>
              <a:t>gibi</a:t>
            </a:r>
            <a:r>
              <a:rPr lang="en-US" sz="2000" dirty="0">
                <a:effectLst/>
              </a:rPr>
              <a:t> bir çok alanda </a:t>
            </a:r>
            <a:r>
              <a:rPr lang="en-US" sz="2000" dirty="0" err="1">
                <a:effectLst/>
              </a:rPr>
              <a:t>imkanları</a:t>
            </a:r>
            <a:r>
              <a:rPr lang="en-US" sz="2000" dirty="0">
                <a:effectLst/>
              </a:rPr>
              <a:t> vardır.</a:t>
            </a:r>
          </a:p>
        </p:txBody>
      </p:sp>
      <p:sp>
        <p:nvSpPr>
          <p:cNvPr id="16394"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9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Kimya Mühendisi Nedir? Ne İş Yapar? Hangi Üniversitelerde Vardır? | Özel  Ders Alanı">
            <a:extLst>
              <a:ext uri="{FF2B5EF4-FFF2-40B4-BE49-F238E27FC236}">
                <a16:creationId xmlns:a16="http://schemas.microsoft.com/office/drawing/2014/main" id="{31ECBE13-494F-4171-9BD1-8EEDC30D4F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772061"/>
            <a:ext cx="6019331" cy="3310632"/>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933074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2591F44C-EC7B-4F48-B590-4DDE27C777A6}"/>
              </a:ext>
            </a:extLst>
          </p:cNvPr>
          <p:cNvSpPr txBox="1"/>
          <p:nvPr/>
        </p:nvSpPr>
        <p:spPr>
          <a:xfrm>
            <a:off x="3697357" y="6255891"/>
            <a:ext cx="6096000" cy="369332"/>
          </a:xfrm>
          <a:prstGeom prst="rect">
            <a:avLst/>
          </a:prstGeom>
          <a:noFill/>
        </p:spPr>
        <p:txBody>
          <a:bodyPr wrap="square">
            <a:spAutoFit/>
          </a:bodyPr>
          <a:lstStyle/>
          <a:p>
            <a:r>
              <a:rPr lang="tr-TR" b="1" dirty="0">
                <a:hlinkClick r:id="rId3"/>
              </a:rPr>
              <a:t>https://www.youtube.com/watch?v=vDrmiyBtrW4</a:t>
            </a:r>
            <a:endParaRPr lang="tr-TR" b="1" dirty="0"/>
          </a:p>
        </p:txBody>
      </p:sp>
      <p:pic>
        <p:nvPicPr>
          <p:cNvPr id="4" name="Çevrimiçi Medya 3" title="Meslek Olarak Kimya Seçilmeli Mi? Kimya Mühendisi ile Görüştüm">
            <a:hlinkClick r:id="" action="ppaction://media"/>
            <a:extLst>
              <a:ext uri="{FF2B5EF4-FFF2-40B4-BE49-F238E27FC236}">
                <a16:creationId xmlns:a16="http://schemas.microsoft.com/office/drawing/2014/main" id="{A626995D-6BBC-4292-BBE4-1DC209A4C30C}"/>
              </a:ext>
            </a:extLst>
          </p:cNvPr>
          <p:cNvPicPr>
            <a:picLocks noRot="1" noChangeAspect="1"/>
          </p:cNvPicPr>
          <p:nvPr>
            <a:videoFile r:link="rId1"/>
          </p:nvPr>
        </p:nvPicPr>
        <p:blipFill>
          <a:blip r:embed="rId4"/>
          <a:stretch>
            <a:fillRect/>
          </a:stretch>
        </p:blipFill>
        <p:spPr>
          <a:xfrm>
            <a:off x="1698155" y="971441"/>
            <a:ext cx="8795690" cy="4969565"/>
          </a:xfrm>
          <a:prstGeom prst="rect">
            <a:avLst/>
          </a:prstGeom>
        </p:spPr>
      </p:pic>
      <p:sp>
        <p:nvSpPr>
          <p:cNvPr id="6" name="Metin kutusu 5">
            <a:extLst>
              <a:ext uri="{FF2B5EF4-FFF2-40B4-BE49-F238E27FC236}">
                <a16:creationId xmlns:a16="http://schemas.microsoft.com/office/drawing/2014/main" id="{E2C0F458-0563-4F15-BDA9-F64D39E0117C}"/>
              </a:ext>
            </a:extLst>
          </p:cNvPr>
          <p:cNvSpPr txBox="1"/>
          <p:nvPr/>
        </p:nvSpPr>
        <p:spPr>
          <a:xfrm>
            <a:off x="2532337" y="602109"/>
            <a:ext cx="8069402" cy="369332"/>
          </a:xfrm>
          <a:prstGeom prst="rect">
            <a:avLst/>
          </a:prstGeom>
          <a:noFill/>
        </p:spPr>
        <p:txBody>
          <a:bodyPr wrap="square">
            <a:spAutoFit/>
          </a:bodyPr>
          <a:lstStyle/>
          <a:p>
            <a:pPr algn="l"/>
            <a:r>
              <a:rPr lang="tr-TR" b="0" i="0" dirty="0">
                <a:effectLst/>
                <a:latin typeface="Roboto" panose="02000000000000000000" pitchFamily="2" charset="0"/>
              </a:rPr>
              <a:t>Meslek Olarak Kimya Seçilmeli Mi? Kimya Mühendisi ile Görüştüm</a:t>
            </a:r>
          </a:p>
        </p:txBody>
      </p:sp>
    </p:spTree>
    <p:extLst>
      <p:ext uri="{BB962C8B-B14F-4D97-AF65-F5344CB8AC3E}">
        <p14:creationId xmlns:p14="http://schemas.microsoft.com/office/powerpoint/2010/main" val="3146358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DD10D2C7-0AB6-432B-9F93-4FB02349F7BD}"/>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150000"/>
              </a:lnSpc>
              <a:spcAft>
                <a:spcPts val="800"/>
              </a:spcAft>
            </a:pPr>
            <a:r>
              <a:rPr lang="en-US" sz="2000" b="1" dirty="0">
                <a:effectLst/>
              </a:rPr>
              <a:t>Petrol </a:t>
            </a:r>
            <a:r>
              <a:rPr lang="en-US" sz="2000" b="1" dirty="0" err="1">
                <a:effectLst/>
              </a:rPr>
              <a:t>Mühendisi</a:t>
            </a:r>
            <a:r>
              <a:rPr lang="en-US" sz="2000" b="1" dirty="0">
                <a:effectLst/>
              </a:rPr>
              <a:t>: </a:t>
            </a:r>
            <a:r>
              <a:rPr lang="en-US" sz="2000" dirty="0" err="1">
                <a:effectLst/>
              </a:rPr>
              <a:t>Doğalgaz</a:t>
            </a:r>
            <a:r>
              <a:rPr lang="en-US" sz="2000" dirty="0">
                <a:effectLst/>
              </a:rPr>
              <a:t> ve petrol </a:t>
            </a:r>
            <a:r>
              <a:rPr lang="en-US" sz="2000" dirty="0" err="1">
                <a:effectLst/>
              </a:rPr>
              <a:t>üretimi</a:t>
            </a:r>
            <a:r>
              <a:rPr lang="en-US" sz="2000" dirty="0">
                <a:effectLst/>
              </a:rPr>
              <a:t>, </a:t>
            </a:r>
            <a:r>
              <a:rPr lang="en-US" sz="2000" dirty="0" err="1">
                <a:effectLst/>
              </a:rPr>
              <a:t>aranması</a:t>
            </a:r>
            <a:r>
              <a:rPr lang="en-US" sz="2000" dirty="0">
                <a:effectLst/>
              </a:rPr>
              <a:t>, </a:t>
            </a:r>
            <a:r>
              <a:rPr lang="en-US" sz="2000" dirty="0" err="1">
                <a:effectLst/>
              </a:rPr>
              <a:t>taşınması</a:t>
            </a:r>
            <a:r>
              <a:rPr lang="en-US" sz="2000" dirty="0">
                <a:effectLst/>
              </a:rPr>
              <a:t>, </a:t>
            </a:r>
            <a:r>
              <a:rPr lang="en-US" sz="2000" dirty="0" err="1">
                <a:effectLst/>
              </a:rPr>
              <a:t>işletilmesi</a:t>
            </a:r>
            <a:r>
              <a:rPr lang="en-US" sz="2000" dirty="0">
                <a:effectLst/>
              </a:rPr>
              <a:t> </a:t>
            </a:r>
            <a:r>
              <a:rPr lang="en-US" sz="2000" dirty="0" err="1">
                <a:effectLst/>
              </a:rPr>
              <a:t>ile</a:t>
            </a:r>
            <a:r>
              <a:rPr lang="en-US" sz="2000" dirty="0">
                <a:effectLst/>
              </a:rPr>
              <a:t> </a:t>
            </a:r>
            <a:r>
              <a:rPr lang="en-US" sz="2000" dirty="0" err="1">
                <a:effectLst/>
              </a:rPr>
              <a:t>ilgili</a:t>
            </a:r>
            <a:r>
              <a:rPr lang="en-US" sz="2000" dirty="0">
                <a:effectLst/>
              </a:rPr>
              <a:t> tüm </a:t>
            </a:r>
            <a:r>
              <a:rPr lang="en-US" sz="2000" dirty="0" err="1">
                <a:effectLst/>
              </a:rPr>
              <a:t>konularda</a:t>
            </a:r>
            <a:r>
              <a:rPr lang="en-US" sz="2000" dirty="0">
                <a:effectLst/>
              </a:rPr>
              <a:t> </a:t>
            </a:r>
            <a:r>
              <a:rPr lang="en-US" sz="2000" dirty="0" err="1">
                <a:effectLst/>
              </a:rPr>
              <a:t>çalışmalar</a:t>
            </a:r>
            <a:r>
              <a:rPr lang="en-US" sz="2000" dirty="0">
                <a:effectLst/>
              </a:rPr>
              <a:t> </a:t>
            </a:r>
            <a:r>
              <a:rPr lang="en-US" sz="2000" dirty="0" err="1">
                <a:effectLst/>
              </a:rPr>
              <a:t>yapar</a:t>
            </a:r>
            <a:r>
              <a:rPr lang="en-US" sz="2000" dirty="0">
                <a:effectLst/>
              </a:rPr>
              <a:t>.</a:t>
            </a: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410" name="Picture 2" descr="15 bin dolar maaşla petrol mühendisi alınacak">
            <a:extLst>
              <a:ext uri="{FF2B5EF4-FFF2-40B4-BE49-F238E27FC236}">
                <a16:creationId xmlns:a16="http://schemas.microsoft.com/office/drawing/2014/main" id="{FAFEE510-7474-4B8C-870C-F8CC5EA891D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267942"/>
            <a:ext cx="6019331" cy="431886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262300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etin kutusu 3">
            <a:extLst>
              <a:ext uri="{FF2B5EF4-FFF2-40B4-BE49-F238E27FC236}">
                <a16:creationId xmlns:a16="http://schemas.microsoft.com/office/drawing/2014/main" id="{5B5D8C2D-8CB4-4618-9D10-F4FE992945F6}"/>
              </a:ext>
            </a:extLst>
          </p:cNvPr>
          <p:cNvSpPr txBox="1"/>
          <p:nvPr/>
        </p:nvSpPr>
        <p:spPr>
          <a:xfrm>
            <a:off x="648931" y="2438400"/>
            <a:ext cx="3505494" cy="3785419"/>
          </a:xfrm>
          <a:prstGeom prst="rect">
            <a:avLst/>
          </a:prstGeom>
        </p:spPr>
        <p:txBody>
          <a:bodyPr vert="horz" lIns="91440" tIns="45720" rIns="91440" bIns="45720" rtlCol="0">
            <a:normAutofit/>
          </a:bodyPr>
          <a:lstStyle/>
          <a:p>
            <a:pPr>
              <a:lnSpc>
                <a:spcPct val="150000"/>
              </a:lnSpc>
              <a:spcAft>
                <a:spcPts val="800"/>
              </a:spcAft>
            </a:pPr>
            <a:r>
              <a:rPr lang="en-US" sz="2000" b="1" dirty="0" err="1">
                <a:effectLst/>
              </a:rPr>
              <a:t>Ziraat</a:t>
            </a:r>
            <a:r>
              <a:rPr lang="en-US" sz="2000" b="1" dirty="0">
                <a:effectLst/>
              </a:rPr>
              <a:t> </a:t>
            </a:r>
            <a:r>
              <a:rPr lang="en-US" sz="2000" b="1" dirty="0" err="1">
                <a:effectLst/>
              </a:rPr>
              <a:t>Mühendisi</a:t>
            </a:r>
            <a:r>
              <a:rPr lang="en-US" sz="2000" b="1" dirty="0">
                <a:effectLst/>
              </a:rPr>
              <a:t>: </a:t>
            </a:r>
            <a:r>
              <a:rPr lang="en-US" sz="2000" dirty="0" err="1">
                <a:effectLst/>
              </a:rPr>
              <a:t>Bitkisel</a:t>
            </a:r>
            <a:r>
              <a:rPr lang="en-US" sz="2000" dirty="0">
                <a:effectLst/>
              </a:rPr>
              <a:t> ve </a:t>
            </a:r>
            <a:r>
              <a:rPr lang="en-US" sz="2000" dirty="0" err="1">
                <a:effectLst/>
              </a:rPr>
              <a:t>hayvansal</a:t>
            </a:r>
            <a:r>
              <a:rPr lang="en-US" sz="2000" dirty="0">
                <a:effectLst/>
              </a:rPr>
              <a:t> </a:t>
            </a:r>
            <a:r>
              <a:rPr lang="en-US" sz="2000" dirty="0" err="1">
                <a:effectLst/>
              </a:rPr>
              <a:t>üretim</a:t>
            </a:r>
            <a:r>
              <a:rPr lang="en-US" sz="2000" dirty="0">
                <a:effectLst/>
              </a:rPr>
              <a:t>, </a:t>
            </a:r>
            <a:r>
              <a:rPr lang="en-US" sz="2000" dirty="0" err="1">
                <a:effectLst/>
              </a:rPr>
              <a:t>tarımsal</a:t>
            </a:r>
            <a:r>
              <a:rPr lang="en-US" sz="2000" dirty="0">
                <a:effectLst/>
              </a:rPr>
              <a:t> biyoteknoloji, </a:t>
            </a:r>
            <a:r>
              <a:rPr lang="en-US" sz="2000" dirty="0" err="1">
                <a:effectLst/>
              </a:rPr>
              <a:t>tarım</a:t>
            </a:r>
            <a:r>
              <a:rPr lang="en-US" sz="2000" dirty="0">
                <a:effectLst/>
              </a:rPr>
              <a:t> </a:t>
            </a:r>
            <a:r>
              <a:rPr lang="en-US" sz="2000" dirty="0" err="1">
                <a:effectLst/>
              </a:rPr>
              <a:t>makineleri</a:t>
            </a:r>
            <a:r>
              <a:rPr lang="en-US" sz="2000" dirty="0">
                <a:effectLst/>
              </a:rPr>
              <a:t>, </a:t>
            </a:r>
            <a:r>
              <a:rPr lang="en-US" sz="2000" dirty="0" err="1">
                <a:effectLst/>
              </a:rPr>
              <a:t>tarım</a:t>
            </a:r>
            <a:r>
              <a:rPr lang="en-US" sz="2000" dirty="0">
                <a:effectLst/>
              </a:rPr>
              <a:t> </a:t>
            </a:r>
            <a:r>
              <a:rPr lang="en-US" sz="2000" dirty="0" err="1">
                <a:effectLst/>
              </a:rPr>
              <a:t>teknolojisi</a:t>
            </a:r>
            <a:r>
              <a:rPr lang="en-US" sz="2000" dirty="0">
                <a:effectLst/>
              </a:rPr>
              <a:t> , </a:t>
            </a:r>
            <a:r>
              <a:rPr lang="en-US" sz="2000" dirty="0" err="1">
                <a:effectLst/>
              </a:rPr>
              <a:t>süt</a:t>
            </a:r>
            <a:r>
              <a:rPr lang="en-US" sz="2000" dirty="0">
                <a:effectLst/>
              </a:rPr>
              <a:t> </a:t>
            </a:r>
            <a:r>
              <a:rPr lang="en-US" sz="2000" dirty="0" err="1">
                <a:effectLst/>
              </a:rPr>
              <a:t>teknolojisi</a:t>
            </a:r>
            <a:r>
              <a:rPr lang="en-US" sz="2000" dirty="0">
                <a:effectLst/>
              </a:rPr>
              <a:t> </a:t>
            </a:r>
            <a:r>
              <a:rPr lang="en-US" sz="2000" dirty="0" err="1">
                <a:effectLst/>
              </a:rPr>
              <a:t>gibi</a:t>
            </a:r>
            <a:r>
              <a:rPr lang="en-US" sz="2000" dirty="0">
                <a:effectLst/>
              </a:rPr>
              <a:t> </a:t>
            </a:r>
            <a:r>
              <a:rPr lang="en-US" sz="2000" dirty="0" err="1">
                <a:effectLst/>
              </a:rPr>
              <a:t>alanlarda</a:t>
            </a:r>
            <a:r>
              <a:rPr lang="en-US" sz="2000" dirty="0">
                <a:effectLst/>
              </a:rPr>
              <a:t> </a:t>
            </a:r>
            <a:r>
              <a:rPr lang="en-US" sz="2000" dirty="0" err="1">
                <a:effectLst/>
              </a:rPr>
              <a:t>çalışma­lar</a:t>
            </a:r>
            <a:r>
              <a:rPr lang="en-US" sz="2000" dirty="0">
                <a:effectLst/>
              </a:rPr>
              <a:t> </a:t>
            </a:r>
            <a:r>
              <a:rPr lang="en-US" sz="2000" dirty="0" err="1">
                <a:effectLst/>
              </a:rPr>
              <a:t>yapar</a:t>
            </a:r>
            <a:endParaRPr lang="en-US" sz="2000" dirty="0">
              <a:effectLst/>
            </a:endParaRPr>
          </a:p>
        </p:txBody>
      </p:sp>
      <p:sp>
        <p:nvSpPr>
          <p:cNvPr id="71"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434" name="Picture 2" descr="Türkiye&amp;#39;de Ziraat Mühendisi Olmak">
            <a:extLst>
              <a:ext uri="{FF2B5EF4-FFF2-40B4-BE49-F238E27FC236}">
                <a16:creationId xmlns:a16="http://schemas.microsoft.com/office/drawing/2014/main" id="{F546252E-823F-4B09-B9B2-D0A21CD2B4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847303"/>
            <a:ext cx="6019331" cy="316014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1808414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11BE883-46B4-412C-B6C3-88A2FF74B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211" y="559407"/>
            <a:ext cx="659452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58" name="Picture 2" descr="Gıda Mühendisi | Meslekler">
            <a:extLst>
              <a:ext uri="{FF2B5EF4-FFF2-40B4-BE49-F238E27FC236}">
                <a16:creationId xmlns:a16="http://schemas.microsoft.com/office/drawing/2014/main" id="{2A80521C-5373-4673-979F-3D75217D74D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13" r="22250" b="-2"/>
          <a:stretch/>
        </p:blipFill>
        <p:spPr bwMode="auto">
          <a:xfrm>
            <a:off x="644652" y="722376"/>
            <a:ext cx="6263640"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BB839122-45D7-413A-B3BC-9515EADD0BD0}"/>
              </a:ext>
            </a:extLst>
          </p:cNvPr>
          <p:cNvSpPr txBox="1"/>
          <p:nvPr/>
        </p:nvSpPr>
        <p:spPr>
          <a:xfrm>
            <a:off x="8045753" y="1630017"/>
            <a:ext cx="3667036" cy="4587904"/>
          </a:xfrm>
          <a:prstGeom prst="rect">
            <a:avLst/>
          </a:prstGeom>
        </p:spPr>
        <p:txBody>
          <a:bodyPr vert="horz" lIns="91440" tIns="45720" rIns="91440" bIns="45720" rtlCol="0">
            <a:normAutofit fontScale="92500"/>
          </a:bodyPr>
          <a:lstStyle/>
          <a:p>
            <a:pPr>
              <a:lnSpc>
                <a:spcPct val="150000"/>
              </a:lnSpc>
              <a:spcAft>
                <a:spcPts val="800"/>
              </a:spcAft>
            </a:pPr>
            <a:r>
              <a:rPr lang="en-US" sz="2400" b="1" dirty="0" err="1">
                <a:effectLst/>
              </a:rPr>
              <a:t>Gıda</a:t>
            </a:r>
            <a:r>
              <a:rPr lang="en-US" sz="2400" b="1" dirty="0">
                <a:effectLst/>
              </a:rPr>
              <a:t> </a:t>
            </a:r>
            <a:r>
              <a:rPr lang="en-US" sz="2400" b="1" dirty="0" err="1">
                <a:effectLst/>
              </a:rPr>
              <a:t>Mühendisi</a:t>
            </a:r>
            <a:r>
              <a:rPr lang="en-US" sz="2400" b="1" dirty="0">
                <a:effectLst/>
              </a:rPr>
              <a:t>: </a:t>
            </a:r>
            <a:r>
              <a:rPr lang="en-US" sz="2400" dirty="0" err="1">
                <a:effectLst/>
              </a:rPr>
              <a:t>Bilimsel</a:t>
            </a:r>
            <a:r>
              <a:rPr lang="en-US" sz="2400" dirty="0">
                <a:effectLst/>
              </a:rPr>
              <a:t> ve </a:t>
            </a:r>
            <a:r>
              <a:rPr lang="en-US" sz="2400" dirty="0" err="1">
                <a:effectLst/>
              </a:rPr>
              <a:t>mühendislik</a:t>
            </a:r>
            <a:r>
              <a:rPr lang="en-US" sz="2400" dirty="0">
                <a:effectLst/>
              </a:rPr>
              <a:t> </a:t>
            </a:r>
            <a:r>
              <a:rPr lang="en-US" sz="2400" dirty="0" err="1">
                <a:effectLst/>
              </a:rPr>
              <a:t>bilgileri</a:t>
            </a:r>
            <a:r>
              <a:rPr lang="en-US" sz="2400" dirty="0">
                <a:effectLst/>
              </a:rPr>
              <a:t> </a:t>
            </a:r>
            <a:r>
              <a:rPr lang="en-US" sz="2400" dirty="0" err="1">
                <a:effectLst/>
              </a:rPr>
              <a:t>yardımıyla</a:t>
            </a:r>
            <a:r>
              <a:rPr lang="en-US" sz="2400" dirty="0">
                <a:effectLst/>
              </a:rPr>
              <a:t> </a:t>
            </a:r>
            <a:r>
              <a:rPr lang="en-US" sz="2400" dirty="0" err="1">
                <a:effectLst/>
              </a:rPr>
              <a:t>gıdaların</a:t>
            </a:r>
            <a:r>
              <a:rPr lang="en-US" sz="2400" dirty="0">
                <a:effectLst/>
              </a:rPr>
              <a:t> </a:t>
            </a:r>
            <a:r>
              <a:rPr lang="en-US" sz="2400" dirty="0" err="1">
                <a:effectLst/>
              </a:rPr>
              <a:t>güvenilir</a:t>
            </a:r>
            <a:r>
              <a:rPr lang="en-US" sz="2400" dirty="0">
                <a:effectLst/>
              </a:rPr>
              <a:t> </a:t>
            </a:r>
            <a:r>
              <a:rPr lang="en-US" sz="2400" dirty="0" err="1">
                <a:effectLst/>
              </a:rPr>
              <a:t>üretim</a:t>
            </a:r>
            <a:r>
              <a:rPr lang="en-US" sz="2400" dirty="0">
                <a:effectLst/>
              </a:rPr>
              <a:t>, </a:t>
            </a:r>
            <a:r>
              <a:rPr lang="en-US" sz="2400" dirty="0" err="1">
                <a:effectLst/>
              </a:rPr>
              <a:t>işlenme</a:t>
            </a:r>
            <a:r>
              <a:rPr lang="en-US" sz="2400" dirty="0">
                <a:effectLst/>
              </a:rPr>
              <a:t>, </a:t>
            </a:r>
            <a:r>
              <a:rPr lang="en-US" sz="2400" dirty="0" err="1">
                <a:effectLst/>
              </a:rPr>
              <a:t>hazırlama</a:t>
            </a:r>
            <a:r>
              <a:rPr lang="en-US" sz="2400" dirty="0">
                <a:effectLst/>
              </a:rPr>
              <a:t> , </a:t>
            </a:r>
            <a:r>
              <a:rPr lang="en-US" sz="2400" dirty="0" err="1">
                <a:effectLst/>
              </a:rPr>
              <a:t>dağıtılmayı</a:t>
            </a:r>
            <a:r>
              <a:rPr lang="en-US" sz="2400" dirty="0">
                <a:effectLst/>
              </a:rPr>
              <a:t> </a:t>
            </a:r>
            <a:r>
              <a:rPr lang="en-US" sz="2400" dirty="0" err="1">
                <a:effectLst/>
              </a:rPr>
              <a:t>sağlayan</a:t>
            </a:r>
            <a:r>
              <a:rPr lang="en-US" sz="2400" dirty="0">
                <a:effectLst/>
              </a:rPr>
              <a:t> </a:t>
            </a:r>
            <a:r>
              <a:rPr lang="en-US" sz="2400" dirty="0" err="1">
                <a:effectLst/>
              </a:rPr>
              <a:t>mühendislik</a:t>
            </a:r>
            <a:r>
              <a:rPr lang="en-US" sz="2400" dirty="0">
                <a:effectLst/>
              </a:rPr>
              <a:t> </a:t>
            </a:r>
            <a:r>
              <a:rPr lang="en-US" sz="2400" dirty="0" err="1">
                <a:effectLst/>
              </a:rPr>
              <a:t>alanıdır</a:t>
            </a:r>
            <a:r>
              <a:rPr lang="en-US" sz="2400" dirty="0">
                <a:effectLst/>
              </a:rPr>
              <a:t>. </a:t>
            </a:r>
            <a:r>
              <a:rPr lang="en-US" sz="2400" dirty="0" err="1">
                <a:effectLst/>
              </a:rPr>
              <a:t>İnsanların</a:t>
            </a:r>
            <a:r>
              <a:rPr lang="en-US" sz="2400" dirty="0">
                <a:effectLst/>
              </a:rPr>
              <a:t> </a:t>
            </a:r>
            <a:r>
              <a:rPr lang="en-US" sz="2400" dirty="0" err="1">
                <a:effectLst/>
              </a:rPr>
              <a:t>sağlıklı</a:t>
            </a:r>
            <a:r>
              <a:rPr lang="en-US" sz="2400" dirty="0">
                <a:effectLst/>
              </a:rPr>
              <a:t> </a:t>
            </a:r>
            <a:r>
              <a:rPr lang="en-US" sz="2400" dirty="0" err="1">
                <a:effectLst/>
              </a:rPr>
              <a:t>beslenmesi</a:t>
            </a:r>
            <a:r>
              <a:rPr lang="en-US" sz="2400" dirty="0">
                <a:effectLst/>
              </a:rPr>
              <a:t> için </a:t>
            </a:r>
            <a:r>
              <a:rPr lang="en-US" sz="2400" dirty="0" err="1">
                <a:effectLst/>
              </a:rPr>
              <a:t>çalışmalar</a:t>
            </a:r>
            <a:r>
              <a:rPr lang="en-US" sz="2400" dirty="0">
                <a:effectLst/>
              </a:rPr>
              <a:t> </a:t>
            </a:r>
            <a:r>
              <a:rPr lang="en-US" sz="2400" dirty="0" err="1">
                <a:effectLst/>
              </a:rPr>
              <a:t>yapar</a:t>
            </a:r>
            <a:r>
              <a:rPr lang="en-US" sz="2400"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424798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31DE728-8710-4D0D-ABEA-461458917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12192002"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59557" y="640091"/>
            <a:ext cx="8072887"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482" name="Picture 2" descr="Kimyager, Kimya Mühendisliği, Kimya Teknikerliği Meslek Tanıtımı | Kimyasal  Gelişmeler">
            <a:extLst>
              <a:ext uri="{FF2B5EF4-FFF2-40B4-BE49-F238E27FC236}">
                <a16:creationId xmlns:a16="http://schemas.microsoft.com/office/drawing/2014/main" id="{B5C365CD-6899-4D3E-85FF-923728343F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746"/>
          <a:stretch/>
        </p:blipFill>
        <p:spPr bwMode="auto">
          <a:xfrm>
            <a:off x="2184401" y="749300"/>
            <a:ext cx="7823199" cy="3343043"/>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E6D72DCE-CF70-4AF9-9B21-C351EFAC961F}"/>
              </a:ext>
            </a:extLst>
          </p:cNvPr>
          <p:cNvSpPr txBox="1"/>
          <p:nvPr/>
        </p:nvSpPr>
        <p:spPr>
          <a:xfrm>
            <a:off x="1378225" y="4796381"/>
            <a:ext cx="9843449" cy="1605083"/>
          </a:xfrm>
          <a:prstGeom prst="rect">
            <a:avLst/>
          </a:prstGeom>
        </p:spPr>
        <p:txBody>
          <a:bodyPr vert="horz" lIns="91440" tIns="45720" rIns="91440" bIns="45720" rtlCol="0" anchor="ctr">
            <a:normAutofit/>
          </a:bodyPr>
          <a:lstStyle/>
          <a:p>
            <a:pPr>
              <a:lnSpc>
                <a:spcPct val="150000"/>
              </a:lnSpc>
              <a:spcAft>
                <a:spcPts val="800"/>
              </a:spcAft>
            </a:pPr>
            <a:r>
              <a:rPr lang="en-US" sz="2000" b="1" dirty="0" err="1">
                <a:effectLst/>
              </a:rPr>
              <a:t>Kimyager</a:t>
            </a:r>
            <a:r>
              <a:rPr lang="en-US" sz="2000" b="1" dirty="0">
                <a:effectLst/>
              </a:rPr>
              <a:t>: </a:t>
            </a:r>
            <a:r>
              <a:rPr lang="en-US" sz="2000" dirty="0" err="1">
                <a:effectLst/>
              </a:rPr>
              <a:t>Laboratuvarda</a:t>
            </a:r>
            <a:r>
              <a:rPr lang="en-US" sz="2000" dirty="0">
                <a:effectLst/>
              </a:rPr>
              <a:t> </a:t>
            </a:r>
            <a:r>
              <a:rPr lang="en-US" sz="2000" dirty="0" err="1">
                <a:effectLst/>
              </a:rPr>
              <a:t>kimyasal</a:t>
            </a:r>
            <a:r>
              <a:rPr lang="en-US" sz="2000" dirty="0">
                <a:effectLst/>
              </a:rPr>
              <a:t> </a:t>
            </a:r>
            <a:r>
              <a:rPr lang="en-US" sz="2000" dirty="0" err="1">
                <a:effectLst/>
              </a:rPr>
              <a:t>maddelerin</a:t>
            </a:r>
            <a:r>
              <a:rPr lang="en-US" sz="2000" dirty="0">
                <a:effectLst/>
              </a:rPr>
              <a:t> </a:t>
            </a:r>
            <a:r>
              <a:rPr lang="en-US" sz="2000" dirty="0" err="1">
                <a:effectLst/>
              </a:rPr>
              <a:t>üretimi</a:t>
            </a:r>
            <a:r>
              <a:rPr lang="en-US" sz="2000" dirty="0">
                <a:effectLst/>
              </a:rPr>
              <a:t> ve </a:t>
            </a:r>
            <a:r>
              <a:rPr lang="en-US" sz="2000" dirty="0" err="1">
                <a:effectLst/>
              </a:rPr>
              <a:t>incelenmesi</a:t>
            </a:r>
            <a:r>
              <a:rPr lang="en-US" sz="2000" dirty="0">
                <a:effectLst/>
              </a:rPr>
              <a:t> </a:t>
            </a:r>
            <a:r>
              <a:rPr lang="en-US" sz="2000" dirty="0" err="1">
                <a:effectLst/>
              </a:rPr>
              <a:t>ile</a:t>
            </a:r>
            <a:r>
              <a:rPr lang="en-US" sz="2000" dirty="0">
                <a:effectLst/>
              </a:rPr>
              <a:t> </a:t>
            </a:r>
            <a:r>
              <a:rPr lang="en-US" sz="2000" dirty="0" err="1">
                <a:effectLst/>
              </a:rPr>
              <a:t>ilgili</a:t>
            </a:r>
            <a:r>
              <a:rPr lang="en-US" sz="2000" dirty="0">
                <a:effectLst/>
              </a:rPr>
              <a:t> </a:t>
            </a:r>
            <a:r>
              <a:rPr lang="en-US" sz="2000" dirty="0" err="1">
                <a:effectLst/>
              </a:rPr>
              <a:t>çalışmalar</a:t>
            </a:r>
            <a:r>
              <a:rPr lang="en-US" sz="2000" dirty="0">
                <a:effectLst/>
              </a:rPr>
              <a:t> </a:t>
            </a:r>
            <a:r>
              <a:rPr lang="en-US" sz="2000" dirty="0" err="1">
                <a:effectLst/>
              </a:rPr>
              <a:t>yapar</a:t>
            </a:r>
            <a:r>
              <a:rPr lang="en-US" sz="2000" dirty="0">
                <a:effectLst/>
              </a:rPr>
              <a:t>. Fen </a:t>
            </a:r>
            <a:r>
              <a:rPr lang="en-US" sz="2000" dirty="0" err="1">
                <a:effectLst/>
              </a:rPr>
              <a:t>Edebiyat</a:t>
            </a:r>
            <a:r>
              <a:rPr lang="en-US" sz="2000" dirty="0">
                <a:effectLst/>
              </a:rPr>
              <a:t> </a:t>
            </a:r>
            <a:r>
              <a:rPr lang="en-US" sz="2000" dirty="0" err="1">
                <a:effectLst/>
              </a:rPr>
              <a:t>Fakültesi</a:t>
            </a:r>
            <a:r>
              <a:rPr lang="en-US" sz="2000" dirty="0">
                <a:effectLst/>
              </a:rPr>
              <a:t> </a:t>
            </a:r>
            <a:r>
              <a:rPr lang="en-US" sz="2000" dirty="0" err="1">
                <a:effectLst/>
              </a:rPr>
              <a:t>Kimya</a:t>
            </a:r>
            <a:r>
              <a:rPr lang="en-US" sz="2000" dirty="0">
                <a:effectLst/>
              </a:rPr>
              <a:t> </a:t>
            </a:r>
            <a:r>
              <a:rPr lang="en-US" sz="2000" dirty="0" err="1">
                <a:effectLst/>
              </a:rPr>
              <a:t>Bölümü</a:t>
            </a:r>
            <a:r>
              <a:rPr lang="en-US" sz="2000" dirty="0">
                <a:effectLst/>
              </a:rPr>
              <a:t> </a:t>
            </a:r>
            <a:r>
              <a:rPr lang="en-US" sz="2000" dirty="0" err="1">
                <a:effectLst/>
              </a:rPr>
              <a:t>mezunudurlar</a:t>
            </a:r>
            <a:r>
              <a:rPr lang="en-US" sz="2000" dirty="0">
                <a:effectLst/>
              </a:rPr>
              <a:t>.</a:t>
            </a:r>
          </a:p>
          <a:p>
            <a:pPr>
              <a:lnSpc>
                <a:spcPct val="150000"/>
              </a:lnSpc>
              <a:spcAft>
                <a:spcPts val="800"/>
              </a:spcAft>
            </a:pPr>
            <a:r>
              <a:rPr lang="en-US" sz="2000" dirty="0" err="1">
                <a:effectLst/>
              </a:rPr>
              <a:t>Birçok</a:t>
            </a:r>
            <a:r>
              <a:rPr lang="en-US" sz="2000" dirty="0">
                <a:effectLst/>
              </a:rPr>
              <a:t> </a:t>
            </a:r>
            <a:r>
              <a:rPr lang="en-US" sz="2000" dirty="0" err="1">
                <a:effectLst/>
              </a:rPr>
              <a:t>çalışma</a:t>
            </a:r>
            <a:r>
              <a:rPr lang="en-US" sz="2000" dirty="0">
                <a:effectLst/>
              </a:rPr>
              <a:t> </a:t>
            </a:r>
            <a:r>
              <a:rPr lang="en-US" sz="2000" dirty="0" err="1">
                <a:effectLst/>
              </a:rPr>
              <a:t>alanları</a:t>
            </a:r>
            <a:r>
              <a:rPr lang="en-US" sz="2000" dirty="0">
                <a:effectLst/>
              </a:rPr>
              <a:t> vardır.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526754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2034F318-0DA0-44D8-A98B-3B914607AEA3}"/>
              </a:ext>
            </a:extLst>
          </p:cNvPr>
          <p:cNvSpPr/>
          <p:nvPr/>
        </p:nvSpPr>
        <p:spPr>
          <a:xfrm>
            <a:off x="5030194" y="3482778"/>
            <a:ext cx="6465287" cy="2745683"/>
          </a:xfrm>
          <a:prstGeom prst="rect">
            <a:avLst/>
          </a:prstGeom>
        </p:spPr>
        <p:txBody>
          <a:bodyPr vert="horz" lIns="91440" tIns="45720" rIns="91440" bIns="45720" rtlCol="0" anchor="b">
            <a:normAutofit lnSpcReduction="10000"/>
            <a:scene3d>
              <a:camera prst="orthographicFront"/>
              <a:lightRig rig="soft" dir="t">
                <a:rot lat="0" lon="0" rev="15600000"/>
              </a:lightRig>
            </a:scene3d>
            <a:sp3d extrusionH="57150" prstMaterial="softEdge">
              <a:bevelT w="25400" h="38100"/>
            </a:sp3d>
          </a:bodyPr>
          <a:lstStyle/>
          <a:p>
            <a:pPr algn="ctr">
              <a:lnSpc>
                <a:spcPct val="160000"/>
              </a:lnSpc>
              <a:spcBef>
                <a:spcPct val="0"/>
              </a:spcBef>
              <a:spcAft>
                <a:spcPts val="600"/>
              </a:spcAft>
            </a:pPr>
            <a:r>
              <a:rPr lang="en-US" sz="6000" b="1" kern="1200" dirty="0">
                <a:ln>
                  <a:solidFill>
                    <a:schemeClr val="tx1"/>
                  </a:solidFill>
                </a:ln>
                <a:solidFill>
                  <a:schemeClr val="accent4"/>
                </a:solidFill>
                <a:effectLst>
                  <a:outerShdw blurRad="38100" dist="19050" dir="2700000" algn="tl" rotWithShape="0">
                    <a:schemeClr val="dk1">
                      <a:lumMod val="50000"/>
                      <a:alpha val="40000"/>
                    </a:schemeClr>
                  </a:outerShdw>
                </a:effectLst>
                <a:ea typeface="+mj-ea"/>
                <a:cs typeface="+mj-cs"/>
              </a:rPr>
              <a:t>MEB ÖRNEK SORULAR </a:t>
            </a:r>
          </a:p>
        </p:txBody>
      </p:sp>
      <p:pic>
        <p:nvPicPr>
          <p:cNvPr id="33" name="Resim 32" descr="Soru Zutto">
            <a:extLst>
              <a:ext uri="{FF2B5EF4-FFF2-40B4-BE49-F238E27FC236}">
                <a16:creationId xmlns:a16="http://schemas.microsoft.com/office/drawing/2014/main" id="{D1C180C0-C7F5-4B4F-857F-10B9F70327AA}"/>
              </a:ext>
            </a:extLst>
          </p:cNvPr>
          <p:cNvPicPr>
            <a:picLocks noChangeAspect="1"/>
          </p:cNvPicPr>
          <p:nvPr/>
        </p:nvPicPr>
        <p:blipFill rotWithShape="1">
          <a:blip r:embed="rId2">
            <a:extLst>
              <a:ext uri="{28A0092B-C50C-407E-A947-70E740481C1C}">
                <a14:useLocalDpi xmlns:a14="http://schemas.microsoft.com/office/drawing/2010/main" val="0"/>
              </a:ext>
            </a:extLst>
          </a:blip>
          <a:srcRect l="17543" r="15509" b="-2"/>
          <a:stretch/>
        </p:blipFill>
        <p:spPr>
          <a:xfrm>
            <a:off x="317635" y="321733"/>
            <a:ext cx="4160452" cy="6214534"/>
          </a:xfrm>
          <a:prstGeom prst="rect">
            <a:avLst/>
          </a:prstGeom>
        </p:spPr>
      </p:pic>
      <p:pic>
        <p:nvPicPr>
          <p:cNvPr id="5" name="Resim 4">
            <a:extLst>
              <a:ext uri="{FF2B5EF4-FFF2-40B4-BE49-F238E27FC236}">
                <a16:creationId xmlns:a16="http://schemas.microsoft.com/office/drawing/2014/main" id="{5277DF1D-6FB5-4965-8D27-627DBE552698}"/>
              </a:ext>
            </a:extLst>
          </p:cNvPr>
          <p:cNvPicPr>
            <a:picLocks noChangeAspect="1"/>
          </p:cNvPicPr>
          <p:nvPr/>
        </p:nvPicPr>
        <p:blipFill rotWithShape="1">
          <a:blip r:embed="rId3"/>
          <a:srcRect t="3627" r="2" b="2"/>
          <a:stretch/>
        </p:blipFill>
        <p:spPr>
          <a:xfrm>
            <a:off x="4654296" y="299363"/>
            <a:ext cx="7217085" cy="3008188"/>
          </a:xfrm>
          <a:prstGeom prst="rect">
            <a:avLst/>
          </a:prstGeom>
        </p:spPr>
      </p:pic>
      <p:pic>
        <p:nvPicPr>
          <p:cNvPr id="3" name="Resim 2">
            <a:extLst>
              <a:ext uri="{FF2B5EF4-FFF2-40B4-BE49-F238E27FC236}">
                <a16:creationId xmlns:a16="http://schemas.microsoft.com/office/drawing/2014/main" id="{FB58D986-30A9-4DF5-B3C0-7D302BA97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239695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etin kutusu 3">
            <a:extLst>
              <a:ext uri="{FF2B5EF4-FFF2-40B4-BE49-F238E27FC236}">
                <a16:creationId xmlns:a16="http://schemas.microsoft.com/office/drawing/2014/main" id="{7C0B7C11-030D-4D27-8E24-FF08CA68C19B}"/>
              </a:ext>
            </a:extLst>
          </p:cNvPr>
          <p:cNvSpPr txBox="1"/>
          <p:nvPr/>
        </p:nvSpPr>
        <p:spPr>
          <a:xfrm>
            <a:off x="838201" y="2482589"/>
            <a:ext cx="3816096" cy="3694373"/>
          </a:xfrm>
          <a:prstGeom prst="rect">
            <a:avLst/>
          </a:prstGeom>
        </p:spPr>
        <p:txBody>
          <a:bodyPr vert="horz" lIns="91440" tIns="45720" rIns="91440" bIns="45720" rtlCol="0">
            <a:normAutofit/>
          </a:bodyPr>
          <a:lstStyle/>
          <a:p>
            <a:pPr marL="114300" indent="-342900">
              <a:lnSpc>
                <a:spcPct val="150000"/>
              </a:lnSpc>
              <a:spcAft>
                <a:spcPts val="800"/>
              </a:spcAft>
              <a:buFont typeface="Wingdings" panose="05000000000000000000" pitchFamily="2" charset="2"/>
              <a:buChar char="ü"/>
            </a:pPr>
            <a:r>
              <a:rPr lang="en-US" sz="2800" dirty="0" err="1">
                <a:effectLst/>
                <a:latin typeface="Comic Sans MS" panose="030F0702030302020204" pitchFamily="66" charset="0"/>
              </a:rPr>
              <a:t>Kimya</a:t>
            </a:r>
            <a:r>
              <a:rPr lang="en-US" sz="2800" dirty="0">
                <a:effectLst/>
                <a:latin typeface="Comic Sans MS" panose="030F0702030302020204" pitchFamily="66" charset="0"/>
              </a:rPr>
              <a:t> </a:t>
            </a:r>
            <a:r>
              <a:rPr lang="en-US" sz="2800" dirty="0" err="1">
                <a:effectLst/>
                <a:latin typeface="Comic Sans MS" panose="030F0702030302020204" pitchFamily="66" charset="0"/>
              </a:rPr>
              <a:t>endüstrisi</a:t>
            </a:r>
            <a:r>
              <a:rPr lang="en-US" sz="2800" dirty="0">
                <a:effectLst/>
                <a:latin typeface="Comic Sans MS" panose="030F0702030302020204" pitchFamily="66" charset="0"/>
              </a:rPr>
              <a:t> </a:t>
            </a:r>
            <a:r>
              <a:rPr lang="en-US" sz="2800" dirty="0" err="1">
                <a:effectLst/>
                <a:latin typeface="Comic Sans MS" panose="030F0702030302020204" pitchFamily="66" charset="0"/>
              </a:rPr>
              <a:t>ile</a:t>
            </a:r>
            <a:r>
              <a:rPr lang="en-US" sz="2800" dirty="0">
                <a:effectLst/>
                <a:latin typeface="Comic Sans MS" panose="030F0702030302020204" pitchFamily="66" charset="0"/>
              </a:rPr>
              <a:t> </a:t>
            </a:r>
            <a:r>
              <a:rPr lang="en-US" sz="2800" dirty="0" err="1">
                <a:effectLst/>
                <a:latin typeface="Comic Sans MS" panose="030F0702030302020204" pitchFamily="66" charset="0"/>
              </a:rPr>
              <a:t>üretilen</a:t>
            </a:r>
            <a:r>
              <a:rPr lang="en-US" sz="2800" dirty="0">
                <a:effectLst/>
                <a:latin typeface="Comic Sans MS" panose="030F0702030302020204" pitchFamily="66" charset="0"/>
              </a:rPr>
              <a:t> </a:t>
            </a:r>
            <a:r>
              <a:rPr lang="en-US" sz="2800" dirty="0" err="1">
                <a:effectLst/>
                <a:latin typeface="Comic Sans MS" panose="030F0702030302020204" pitchFamily="66" charset="0"/>
              </a:rPr>
              <a:t>ürünlere</a:t>
            </a:r>
            <a:r>
              <a:rPr lang="en-US" sz="2800" dirty="0">
                <a:effectLst/>
                <a:latin typeface="Comic Sans MS" panose="030F0702030302020204" pitchFamily="66" charset="0"/>
              </a:rPr>
              <a:t> </a:t>
            </a:r>
            <a:r>
              <a:rPr lang="en-US" sz="2800" b="1" dirty="0" err="1">
                <a:effectLst/>
                <a:latin typeface="Comic Sans MS" panose="030F0702030302020204" pitchFamily="66" charset="0"/>
              </a:rPr>
              <a:t>kimyasal</a:t>
            </a:r>
            <a:r>
              <a:rPr lang="en-US" sz="2800" b="1" dirty="0">
                <a:effectLst/>
                <a:latin typeface="Comic Sans MS" panose="030F0702030302020204" pitchFamily="66" charset="0"/>
              </a:rPr>
              <a:t> </a:t>
            </a:r>
            <a:r>
              <a:rPr lang="en-US" sz="2800" b="1" dirty="0" err="1">
                <a:effectLst/>
                <a:latin typeface="Comic Sans MS" panose="030F0702030302020204" pitchFamily="66" charset="0"/>
              </a:rPr>
              <a:t>ürün</a:t>
            </a:r>
            <a:r>
              <a:rPr lang="en-US" sz="2800" b="1" dirty="0">
                <a:effectLst/>
                <a:latin typeface="Comic Sans MS" panose="030F0702030302020204" pitchFamily="66" charset="0"/>
              </a:rPr>
              <a:t> </a:t>
            </a:r>
            <a:r>
              <a:rPr lang="en-US" sz="2800" dirty="0">
                <a:effectLst/>
                <a:latin typeface="Comic Sans MS" panose="030F0702030302020204" pitchFamily="66" charset="0"/>
              </a:rPr>
              <a:t>denir.</a:t>
            </a:r>
          </a:p>
        </p:txBody>
      </p:sp>
      <p:pic>
        <p:nvPicPr>
          <p:cNvPr id="4100" name="Picture 4" descr="Kimyasal Ürünler - Shevketoglu Şirketler Grubu">
            <a:extLst>
              <a:ext uri="{FF2B5EF4-FFF2-40B4-BE49-F238E27FC236}">
                <a16:creationId xmlns:a16="http://schemas.microsoft.com/office/drawing/2014/main" id="{08F96F6D-F54F-4FC2-B479-D9FA7D69CD7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12" b="-1"/>
          <a:stretch/>
        </p:blipFill>
        <p:spPr bwMode="auto">
          <a:xfrm>
            <a:off x="4904316" y="-4"/>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Genel Kimyasallar - Yiğitoğlu">
            <a:extLst>
              <a:ext uri="{FF2B5EF4-FFF2-40B4-BE49-F238E27FC236}">
                <a16:creationId xmlns:a16="http://schemas.microsoft.com/office/drawing/2014/main" id="{D791B52A-EC9A-4C2C-809C-9A69756258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939" b="-2"/>
          <a:stretch/>
        </p:blipFill>
        <p:spPr bwMode="auto">
          <a:xfrm>
            <a:off x="4726728" y="3802961"/>
            <a:ext cx="7472381" cy="3055043"/>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41283590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Right Triangle 12">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4">
            <a:extLst>
              <a:ext uri="{FF2B5EF4-FFF2-40B4-BE49-F238E27FC236}">
                <a16:creationId xmlns:a16="http://schemas.microsoft.com/office/drawing/2014/main" id="{77E76EF8-30B3-406B-AA7A-AB739D8A47A5}"/>
              </a:ext>
            </a:extLst>
          </p:cNvPr>
          <p:cNvPicPr>
            <a:picLocks noChangeAspect="1"/>
          </p:cNvPicPr>
          <p:nvPr/>
        </p:nvPicPr>
        <p:blipFill>
          <a:blip r:embed="rId2"/>
          <a:stretch>
            <a:fillRect/>
          </a:stretch>
        </p:blipFill>
        <p:spPr>
          <a:xfrm>
            <a:off x="835554" y="870427"/>
            <a:ext cx="8550355" cy="4930879"/>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8" name="TextBox 11">
            <a:extLst>
              <a:ext uri="{FF2B5EF4-FFF2-40B4-BE49-F238E27FC236}">
                <a16:creationId xmlns:a16="http://schemas.microsoft.com/office/drawing/2014/main" id="{78A56C3D-47AC-4AFC-A96F-E3CB1485DA7C}"/>
              </a:ext>
            </a:extLst>
          </p:cNvPr>
          <p:cNvSpPr txBox="1"/>
          <p:nvPr/>
        </p:nvSpPr>
        <p:spPr>
          <a:xfrm>
            <a:off x="8782313" y="6093520"/>
            <a:ext cx="2272109"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PYBS 2018</a:t>
            </a:r>
          </a:p>
        </p:txBody>
      </p:sp>
    </p:spTree>
    <p:extLst>
      <p:ext uri="{BB962C8B-B14F-4D97-AF65-F5344CB8AC3E}">
        <p14:creationId xmlns:p14="http://schemas.microsoft.com/office/powerpoint/2010/main" val="1836183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4">
            <a:extLst>
              <a:ext uri="{FF2B5EF4-FFF2-40B4-BE49-F238E27FC236}">
                <a16:creationId xmlns:a16="http://schemas.microsoft.com/office/drawing/2014/main" id="{B6F461E4-30F9-4A56-9921-FA424404A1FB}"/>
              </a:ext>
            </a:extLst>
          </p:cNvPr>
          <p:cNvPicPr>
            <a:picLocks noChangeAspect="1"/>
          </p:cNvPicPr>
          <p:nvPr/>
        </p:nvPicPr>
        <p:blipFill>
          <a:blip r:embed="rId2"/>
          <a:stretch>
            <a:fillRect/>
          </a:stretch>
        </p:blipFill>
        <p:spPr>
          <a:xfrm>
            <a:off x="835554" y="870427"/>
            <a:ext cx="8550355" cy="4930879"/>
          </a:xfrm>
          <a:prstGeom prst="rect">
            <a:avLst/>
          </a:prstGeom>
        </p:spPr>
      </p:pic>
      <p:sp>
        <p:nvSpPr>
          <p:cNvPr id="14" name="TextBox 11">
            <a:extLst>
              <a:ext uri="{FF2B5EF4-FFF2-40B4-BE49-F238E27FC236}">
                <a16:creationId xmlns:a16="http://schemas.microsoft.com/office/drawing/2014/main" id="{6FF7A56F-3C9A-4FC6-AEFC-701F8505ED97}"/>
              </a:ext>
            </a:extLst>
          </p:cNvPr>
          <p:cNvSpPr txBox="1"/>
          <p:nvPr/>
        </p:nvSpPr>
        <p:spPr>
          <a:xfrm>
            <a:off x="8782313" y="6093520"/>
            <a:ext cx="2272109" cy="256480"/>
          </a:xfrm>
          <a:prstGeom prst="rect">
            <a:avLst/>
          </a:prstGeom>
        </p:spPr>
        <p:txBody>
          <a:bodyPr wrap="square" lIns="0" tIns="0" rIns="0" bIns="0" rtlCol="0" anchor="t">
            <a:spAutoFit/>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pPr algn="ctr">
              <a:lnSpc>
                <a:spcPts val="1988"/>
              </a:lnSpc>
            </a:pPr>
            <a:r>
              <a:rPr lang="en-US" sz="2050" spc="53" dirty="0">
                <a:solidFill>
                  <a:srgbClr val="000000"/>
                </a:solidFill>
                <a:latin typeface="Dosis Extra Bold"/>
              </a:rPr>
              <a:t>PYBS 2018</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89720" y="4758890"/>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71548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8247F6F3-1743-4AC3-8059-B426AD3EEC85}"/>
              </a:ext>
            </a:extLst>
          </p:cNvPr>
          <p:cNvSpPr txBox="1"/>
          <p:nvPr/>
        </p:nvSpPr>
        <p:spPr>
          <a:xfrm>
            <a:off x="531258" y="327933"/>
            <a:ext cx="10600567" cy="5186676"/>
          </a:xfrm>
          <a:prstGeom prst="rect">
            <a:avLst/>
          </a:prstGeom>
          <a:noFill/>
        </p:spPr>
        <p:txBody>
          <a:bodyPr wrap="square">
            <a:spAutoFit/>
          </a:bodyPr>
          <a:lstStyle/>
          <a:p>
            <a:pPr algn="l">
              <a:lnSpc>
                <a:spcPct val="150000"/>
              </a:lnSpc>
            </a:pPr>
            <a:r>
              <a:rPr lang="tr-TR" sz="3200" b="1" i="0" u="none" strike="noStrike" baseline="0" dirty="0">
                <a:solidFill>
                  <a:srgbClr val="2C2E35"/>
                </a:solidFill>
              </a:rPr>
              <a:t>Türkiye’de kimya endüstrisi ihracatının artırılarak Dünya ölçeğinde rekabetçi hale getirilebilmesi için,</a:t>
            </a:r>
          </a:p>
          <a:p>
            <a:pPr algn="l">
              <a:lnSpc>
                <a:spcPct val="150000"/>
              </a:lnSpc>
            </a:pPr>
            <a:r>
              <a:rPr lang="tr-TR" sz="3200" b="0" i="0" u="none" strike="noStrike" baseline="0" dirty="0"/>
              <a:t>I. Daha çok ara mamul ithalatı yapılmalıdır.</a:t>
            </a:r>
          </a:p>
          <a:p>
            <a:pPr algn="l">
              <a:lnSpc>
                <a:spcPct val="150000"/>
              </a:lnSpc>
            </a:pPr>
            <a:r>
              <a:rPr lang="tr-TR" sz="3200" b="0" i="0" u="none" strike="noStrike" baseline="0" dirty="0"/>
              <a:t>II. Katma değeri yüksek ürünler üretilmelidir.</a:t>
            </a:r>
          </a:p>
          <a:p>
            <a:pPr algn="l">
              <a:lnSpc>
                <a:spcPct val="150000"/>
              </a:lnSpc>
            </a:pPr>
            <a:r>
              <a:rPr lang="tr-TR" sz="3200" b="0" i="0" u="none" strike="noStrike" baseline="0" dirty="0"/>
              <a:t>III. AR-</a:t>
            </a:r>
            <a:r>
              <a:rPr lang="tr-TR" sz="3200" b="0" i="0" u="none" strike="noStrike" baseline="0" dirty="0" err="1"/>
              <a:t>GE’ye</a:t>
            </a:r>
            <a:r>
              <a:rPr lang="tr-TR" sz="3200" b="0" i="0" u="none" strike="noStrike" baseline="0" dirty="0"/>
              <a:t> (araştırma-geliştirme) yatırım yapılmalıdır.</a:t>
            </a:r>
          </a:p>
          <a:p>
            <a:pPr algn="l">
              <a:lnSpc>
                <a:spcPct val="150000"/>
              </a:lnSpc>
            </a:pPr>
            <a:r>
              <a:rPr lang="tr-TR" sz="3200" b="1" i="0" u="none" strike="noStrike" baseline="0" dirty="0"/>
              <a:t>önerilerinden hangileri yapılmalıdır?</a:t>
            </a:r>
          </a:p>
          <a:p>
            <a:pPr algn="l">
              <a:lnSpc>
                <a:spcPct val="150000"/>
              </a:lnSpc>
            </a:pPr>
            <a:r>
              <a:rPr lang="es-ES" sz="3200" b="0" i="0" u="none" strike="noStrike" baseline="0" dirty="0"/>
              <a:t>A) Yalnız I </a:t>
            </a:r>
            <a:r>
              <a:rPr lang="tr-TR" sz="3200" b="0" i="0" u="none" strike="noStrike" baseline="0" dirty="0"/>
              <a:t>       </a:t>
            </a:r>
            <a:r>
              <a:rPr lang="es-ES" sz="3200" b="0" i="0" u="none" strike="noStrike" baseline="0" dirty="0"/>
              <a:t>B) I ve II </a:t>
            </a:r>
            <a:r>
              <a:rPr lang="tr-TR" sz="3200" b="0" i="0" u="none" strike="noStrike" baseline="0" dirty="0"/>
              <a:t>         </a:t>
            </a:r>
            <a:r>
              <a:rPr lang="es-ES" sz="3200" b="0" i="0" u="none" strike="noStrike" baseline="0" dirty="0"/>
              <a:t>C) II ve III </a:t>
            </a:r>
            <a:r>
              <a:rPr lang="tr-TR" sz="3200" b="0" i="0" u="none" strike="noStrike" baseline="0" dirty="0"/>
              <a:t>       </a:t>
            </a:r>
            <a:r>
              <a:rPr lang="es-ES" sz="3200" b="0" i="0" u="none" strike="noStrike" baseline="0" dirty="0"/>
              <a:t>D) I, II ve III</a:t>
            </a:r>
            <a:endParaRPr lang="tr-TR" sz="3200" dirty="0"/>
          </a:p>
        </p:txBody>
      </p:sp>
    </p:spTree>
    <p:extLst>
      <p:ext uri="{BB962C8B-B14F-4D97-AF65-F5344CB8AC3E}">
        <p14:creationId xmlns:p14="http://schemas.microsoft.com/office/powerpoint/2010/main" val="22846116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8E1B8E89-122A-4192-A590-A5A95BF0B591}"/>
              </a:ext>
            </a:extLst>
          </p:cNvPr>
          <p:cNvSpPr txBox="1"/>
          <p:nvPr/>
        </p:nvSpPr>
        <p:spPr>
          <a:xfrm>
            <a:off x="531258" y="327933"/>
            <a:ext cx="10600567" cy="5186676"/>
          </a:xfrm>
          <a:prstGeom prst="rect">
            <a:avLst/>
          </a:prstGeom>
          <a:noFill/>
        </p:spPr>
        <p:txBody>
          <a:bodyPr wrap="square">
            <a:spAutoFit/>
          </a:bodyPr>
          <a:lstStyle/>
          <a:p>
            <a:pPr algn="l">
              <a:lnSpc>
                <a:spcPct val="150000"/>
              </a:lnSpc>
            </a:pPr>
            <a:r>
              <a:rPr lang="tr-TR" sz="3200" b="1" i="0" u="none" strike="noStrike" baseline="0" dirty="0">
                <a:solidFill>
                  <a:srgbClr val="2C2E35"/>
                </a:solidFill>
              </a:rPr>
              <a:t>Türkiye’de kimya endüstrisi ihracatının artırılarak Dünya ölçeğinde rekabetçi hale getirilebilmesi için,</a:t>
            </a:r>
          </a:p>
          <a:p>
            <a:pPr algn="l">
              <a:lnSpc>
                <a:spcPct val="150000"/>
              </a:lnSpc>
            </a:pPr>
            <a:r>
              <a:rPr lang="tr-TR" sz="3200" b="0" i="0" u="none" strike="noStrike" baseline="0" dirty="0"/>
              <a:t>I. Daha çok ara mamul ithalatı yapılmalıdır.</a:t>
            </a:r>
          </a:p>
          <a:p>
            <a:pPr algn="l">
              <a:lnSpc>
                <a:spcPct val="150000"/>
              </a:lnSpc>
            </a:pPr>
            <a:r>
              <a:rPr lang="tr-TR" sz="3200" b="0" i="0" u="none" strike="noStrike" baseline="0" dirty="0"/>
              <a:t>II. Katma değeri yüksek ürünler üretilmelidir.</a:t>
            </a:r>
          </a:p>
          <a:p>
            <a:pPr algn="l">
              <a:lnSpc>
                <a:spcPct val="150000"/>
              </a:lnSpc>
            </a:pPr>
            <a:r>
              <a:rPr lang="tr-TR" sz="3200" b="0" i="0" u="none" strike="noStrike" baseline="0" dirty="0"/>
              <a:t>III. AR-</a:t>
            </a:r>
            <a:r>
              <a:rPr lang="tr-TR" sz="3200" b="0" i="0" u="none" strike="noStrike" baseline="0" dirty="0" err="1"/>
              <a:t>GE’ye</a:t>
            </a:r>
            <a:r>
              <a:rPr lang="tr-TR" sz="3200" b="0" i="0" u="none" strike="noStrike" baseline="0" dirty="0"/>
              <a:t> (araştırma-geliştirme) yatırım yapılmalıdır.</a:t>
            </a:r>
          </a:p>
          <a:p>
            <a:pPr algn="l">
              <a:lnSpc>
                <a:spcPct val="150000"/>
              </a:lnSpc>
            </a:pPr>
            <a:r>
              <a:rPr lang="tr-TR" sz="3200" b="1" i="0" u="none" strike="noStrike" baseline="0" dirty="0"/>
              <a:t>önerilerinden hangileri yapılmalıdır?</a:t>
            </a:r>
          </a:p>
          <a:p>
            <a:pPr algn="l">
              <a:lnSpc>
                <a:spcPct val="150000"/>
              </a:lnSpc>
            </a:pPr>
            <a:r>
              <a:rPr lang="es-ES" sz="3200" b="0" i="0" u="none" strike="noStrike" baseline="0" dirty="0"/>
              <a:t>A) Yalnız I </a:t>
            </a:r>
            <a:r>
              <a:rPr lang="tr-TR" sz="3200" b="0" i="0" u="none" strike="noStrike" baseline="0" dirty="0"/>
              <a:t>       </a:t>
            </a:r>
            <a:r>
              <a:rPr lang="es-ES" sz="3200" b="0" i="0" u="none" strike="noStrike" baseline="0" dirty="0"/>
              <a:t>B) I ve II </a:t>
            </a:r>
            <a:r>
              <a:rPr lang="tr-TR" sz="3200" b="0" i="0" u="none" strike="noStrike" baseline="0" dirty="0"/>
              <a:t>      </a:t>
            </a:r>
            <a:r>
              <a:rPr lang="es-ES" sz="3200" b="0" i="0" u="none" strike="noStrike" baseline="0" dirty="0"/>
              <a:t>C) II ve III </a:t>
            </a:r>
            <a:r>
              <a:rPr lang="tr-TR" sz="3200" b="0" i="0" u="none" strike="noStrike" baseline="0" dirty="0"/>
              <a:t>        </a:t>
            </a:r>
            <a:r>
              <a:rPr lang="es-ES" sz="3200" b="0" i="0" u="none" strike="noStrike" baseline="0" dirty="0"/>
              <a:t>D) I, II ve III</a:t>
            </a:r>
            <a:endParaRPr lang="tr-TR" sz="3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26516" y="4969980"/>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1631859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39F22166-57DA-426A-AAD2-C4E795B8CA55}"/>
              </a:ext>
            </a:extLst>
          </p:cNvPr>
          <p:cNvSpPr txBox="1"/>
          <p:nvPr/>
        </p:nvSpPr>
        <p:spPr>
          <a:xfrm>
            <a:off x="861390" y="798588"/>
            <a:ext cx="9488557" cy="4448013"/>
          </a:xfrm>
          <a:prstGeom prst="rect">
            <a:avLst/>
          </a:prstGeom>
          <a:noFill/>
        </p:spPr>
        <p:txBody>
          <a:bodyPr wrap="square">
            <a:spAutoFit/>
          </a:bodyPr>
          <a:lstStyle/>
          <a:p>
            <a:pPr algn="l">
              <a:lnSpc>
                <a:spcPct val="150000"/>
              </a:lnSpc>
            </a:pPr>
            <a:r>
              <a:rPr lang="tr-TR" sz="3200" b="0" i="0" u="none" strike="noStrike" baseline="0" dirty="0"/>
              <a:t>I. İlaç</a:t>
            </a:r>
          </a:p>
          <a:p>
            <a:pPr algn="l">
              <a:lnSpc>
                <a:spcPct val="150000"/>
              </a:lnSpc>
            </a:pPr>
            <a:r>
              <a:rPr lang="tr-TR" sz="3200" b="0" i="0" u="none" strike="noStrike" baseline="0" dirty="0"/>
              <a:t>II. Boya</a:t>
            </a:r>
          </a:p>
          <a:p>
            <a:pPr algn="l">
              <a:lnSpc>
                <a:spcPct val="150000"/>
              </a:lnSpc>
            </a:pPr>
            <a:r>
              <a:rPr lang="tr-TR" sz="3200" b="0" i="0" u="none" strike="noStrike" baseline="0" dirty="0"/>
              <a:t>III. Plastik ham maddeler</a:t>
            </a:r>
          </a:p>
          <a:p>
            <a:pPr algn="l">
              <a:lnSpc>
                <a:spcPct val="150000"/>
              </a:lnSpc>
            </a:pPr>
            <a:r>
              <a:rPr lang="tr-TR" sz="3200" b="1" i="0" u="none" strike="noStrike" baseline="0" dirty="0"/>
              <a:t>Verilen maddelerden hangileri kimya endüstrisi alanında yer almaktadır?</a:t>
            </a:r>
          </a:p>
          <a:p>
            <a:pPr algn="l">
              <a:lnSpc>
                <a:spcPct val="150000"/>
              </a:lnSpc>
            </a:pPr>
            <a:r>
              <a:rPr lang="es-ES" sz="3200" b="0" i="0" u="none" strike="noStrike" baseline="0" dirty="0"/>
              <a:t>A) Yalnız I </a:t>
            </a:r>
            <a:r>
              <a:rPr lang="tr-TR" sz="3200" b="0" i="0" u="none" strike="noStrike" baseline="0" dirty="0"/>
              <a:t>             </a:t>
            </a:r>
            <a:r>
              <a:rPr lang="es-ES" sz="3200" b="0" i="0" u="none" strike="noStrike" baseline="0" dirty="0"/>
              <a:t>B) I ve II </a:t>
            </a:r>
            <a:r>
              <a:rPr lang="tr-TR" sz="3200" b="0" i="0" u="none" strike="noStrike" baseline="0" dirty="0"/>
              <a:t>           </a:t>
            </a:r>
            <a:r>
              <a:rPr lang="es-ES" sz="3200" b="0" i="0" u="none" strike="noStrike" baseline="0" dirty="0"/>
              <a:t>C) II ve III</a:t>
            </a:r>
            <a:r>
              <a:rPr lang="tr-TR" sz="3200" b="0" i="0" u="none" strike="noStrike" baseline="0" dirty="0"/>
              <a:t>      </a:t>
            </a:r>
            <a:r>
              <a:rPr lang="es-ES" sz="3200" b="0" i="0" u="none" strike="noStrike" baseline="0" dirty="0"/>
              <a:t> D) I, II ve III</a:t>
            </a:r>
            <a:endParaRPr lang="tr-TR" sz="3200" dirty="0"/>
          </a:p>
        </p:txBody>
      </p:sp>
    </p:spTree>
    <p:extLst>
      <p:ext uri="{BB962C8B-B14F-4D97-AF65-F5344CB8AC3E}">
        <p14:creationId xmlns:p14="http://schemas.microsoft.com/office/powerpoint/2010/main" val="2365890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91632DBF-3A93-4F3A-9C43-1439A07EA007}"/>
              </a:ext>
            </a:extLst>
          </p:cNvPr>
          <p:cNvSpPr txBox="1"/>
          <p:nvPr/>
        </p:nvSpPr>
        <p:spPr>
          <a:xfrm>
            <a:off x="861390" y="798588"/>
            <a:ext cx="9488557" cy="4448013"/>
          </a:xfrm>
          <a:prstGeom prst="rect">
            <a:avLst/>
          </a:prstGeom>
          <a:noFill/>
        </p:spPr>
        <p:txBody>
          <a:bodyPr wrap="square">
            <a:spAutoFit/>
          </a:bodyPr>
          <a:lstStyle/>
          <a:p>
            <a:pPr algn="l">
              <a:lnSpc>
                <a:spcPct val="150000"/>
              </a:lnSpc>
            </a:pPr>
            <a:r>
              <a:rPr lang="tr-TR" sz="3200" b="0" i="0" u="none" strike="noStrike" baseline="0" dirty="0"/>
              <a:t>I. İlaç</a:t>
            </a:r>
          </a:p>
          <a:p>
            <a:pPr algn="l">
              <a:lnSpc>
                <a:spcPct val="150000"/>
              </a:lnSpc>
            </a:pPr>
            <a:r>
              <a:rPr lang="tr-TR" sz="3200" b="0" i="0" u="none" strike="noStrike" baseline="0" dirty="0"/>
              <a:t>II. Boya</a:t>
            </a:r>
          </a:p>
          <a:p>
            <a:pPr algn="l">
              <a:lnSpc>
                <a:spcPct val="150000"/>
              </a:lnSpc>
            </a:pPr>
            <a:r>
              <a:rPr lang="tr-TR" sz="3200" b="0" i="0" u="none" strike="noStrike" baseline="0" dirty="0"/>
              <a:t>III. Plastik ham maddeler</a:t>
            </a:r>
          </a:p>
          <a:p>
            <a:pPr algn="l">
              <a:lnSpc>
                <a:spcPct val="150000"/>
              </a:lnSpc>
            </a:pPr>
            <a:r>
              <a:rPr lang="tr-TR" sz="3200" b="1" i="0" u="none" strike="noStrike" baseline="0" dirty="0"/>
              <a:t>Verilen maddelerden hangileri kimya endüstrisi alanında yer almaktadır?</a:t>
            </a:r>
          </a:p>
          <a:p>
            <a:pPr algn="l">
              <a:lnSpc>
                <a:spcPct val="150000"/>
              </a:lnSpc>
            </a:pPr>
            <a:r>
              <a:rPr lang="es-ES" sz="3200" b="0" i="0" u="none" strike="noStrike" baseline="0" dirty="0"/>
              <a:t>A) Yalnız I </a:t>
            </a:r>
            <a:r>
              <a:rPr lang="tr-TR" sz="3200" b="0" i="0" u="none" strike="noStrike" baseline="0" dirty="0"/>
              <a:t>             </a:t>
            </a:r>
            <a:r>
              <a:rPr lang="es-ES" sz="3200" b="0" i="0" u="none" strike="noStrike" baseline="0" dirty="0"/>
              <a:t>B) I ve II </a:t>
            </a:r>
            <a:r>
              <a:rPr lang="tr-TR" sz="3200" b="0" i="0" u="none" strike="noStrike" baseline="0" dirty="0"/>
              <a:t>           </a:t>
            </a:r>
            <a:r>
              <a:rPr lang="es-ES" sz="3200" b="0" i="0" u="none" strike="noStrike" baseline="0" dirty="0"/>
              <a:t>C) II ve III</a:t>
            </a:r>
            <a:r>
              <a:rPr lang="tr-TR" sz="3200" b="0" i="0" u="none" strike="noStrike" baseline="0" dirty="0"/>
              <a:t>      </a:t>
            </a:r>
            <a:r>
              <a:rPr lang="es-ES" sz="3200" b="0" i="0" u="none" strike="noStrike" baseline="0" dirty="0"/>
              <a:t> D) I, II ve III</a:t>
            </a:r>
            <a:endParaRPr lang="tr-TR" sz="3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083887" y="4723978"/>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30494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1544F785-29B6-40C1-8744-6198969EE9CF}"/>
              </a:ext>
            </a:extLst>
          </p:cNvPr>
          <p:cNvPicPr>
            <a:picLocks noChangeAspect="1"/>
          </p:cNvPicPr>
          <p:nvPr/>
        </p:nvPicPr>
        <p:blipFill>
          <a:blip r:embed="rId2"/>
          <a:stretch>
            <a:fillRect/>
          </a:stretch>
        </p:blipFill>
        <p:spPr>
          <a:xfrm>
            <a:off x="98476" y="400919"/>
            <a:ext cx="11925999" cy="6303407"/>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035836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246A977E-A6C2-4CDD-B9F2-B3E95D21AE65}"/>
              </a:ext>
            </a:extLst>
          </p:cNvPr>
          <p:cNvPicPr>
            <a:picLocks noChangeAspect="1"/>
          </p:cNvPicPr>
          <p:nvPr/>
        </p:nvPicPr>
        <p:blipFill>
          <a:blip r:embed="rId2"/>
          <a:stretch>
            <a:fillRect/>
          </a:stretch>
        </p:blipFill>
        <p:spPr>
          <a:xfrm>
            <a:off x="98476" y="400919"/>
            <a:ext cx="11925999" cy="6303407"/>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5009" y="5530024"/>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43521" y="4199293"/>
            <a:ext cx="1259057" cy="1259057"/>
          </a:xfrm>
          <a:prstGeom prst="rect">
            <a:avLst/>
          </a:prstGeom>
        </p:spPr>
      </p:pic>
    </p:spTree>
    <p:extLst>
      <p:ext uri="{BB962C8B-B14F-4D97-AF65-F5344CB8AC3E}">
        <p14:creationId xmlns:p14="http://schemas.microsoft.com/office/powerpoint/2010/main" val="361185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5998B462-E193-4C2A-950A-33C7E8161520}"/>
              </a:ext>
            </a:extLst>
          </p:cNvPr>
          <p:cNvSpPr txBox="1"/>
          <p:nvPr/>
        </p:nvSpPr>
        <p:spPr>
          <a:xfrm>
            <a:off x="1040881" y="1448390"/>
            <a:ext cx="10110237" cy="4448013"/>
          </a:xfrm>
          <a:prstGeom prst="rect">
            <a:avLst/>
          </a:prstGeom>
          <a:noFill/>
        </p:spPr>
        <p:txBody>
          <a:bodyPr wrap="square">
            <a:spAutoFit/>
          </a:bodyPr>
          <a:lstStyle/>
          <a:p>
            <a:pPr algn="l">
              <a:lnSpc>
                <a:spcPct val="150000"/>
              </a:lnSpc>
            </a:pPr>
            <a:r>
              <a:rPr lang="tr-TR" sz="3200" b="1" i="0" u="none" strike="noStrike" baseline="0" dirty="0"/>
              <a:t>Ülkemizde kimya endüstrisi alanında en çok kullanılan ham madde hangisidir?</a:t>
            </a:r>
          </a:p>
          <a:p>
            <a:pPr algn="l">
              <a:lnSpc>
                <a:spcPct val="150000"/>
              </a:lnSpc>
            </a:pPr>
            <a:r>
              <a:rPr lang="tr-TR" sz="3200" b="0" i="0" u="none" strike="noStrike" baseline="0" dirty="0"/>
              <a:t>A) Bor</a:t>
            </a:r>
          </a:p>
          <a:p>
            <a:pPr algn="l">
              <a:lnSpc>
                <a:spcPct val="150000"/>
              </a:lnSpc>
            </a:pPr>
            <a:r>
              <a:rPr lang="tr-TR" sz="3200" b="0" i="0" u="none" strike="noStrike" baseline="0" dirty="0"/>
              <a:t>B) Petrol</a:t>
            </a:r>
          </a:p>
          <a:p>
            <a:pPr algn="l">
              <a:lnSpc>
                <a:spcPct val="150000"/>
              </a:lnSpc>
            </a:pPr>
            <a:r>
              <a:rPr lang="tr-TR" sz="3200" b="0" i="0" u="none" strike="noStrike" baseline="0" dirty="0"/>
              <a:t>C) Gübre</a:t>
            </a:r>
          </a:p>
          <a:p>
            <a:pPr algn="l">
              <a:lnSpc>
                <a:spcPct val="150000"/>
              </a:lnSpc>
            </a:pPr>
            <a:r>
              <a:rPr lang="tr-TR" sz="3200" b="0" i="0" u="none" strike="noStrike" baseline="0" dirty="0"/>
              <a:t>D) Doğal gaz</a:t>
            </a:r>
            <a:endParaRPr lang="tr-TR" sz="3200" dirty="0"/>
          </a:p>
        </p:txBody>
      </p:sp>
    </p:spTree>
    <p:extLst>
      <p:ext uri="{BB962C8B-B14F-4D97-AF65-F5344CB8AC3E}">
        <p14:creationId xmlns:p14="http://schemas.microsoft.com/office/powerpoint/2010/main" val="2876598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8974F650-7996-4D34-8685-413B4320311B}"/>
              </a:ext>
            </a:extLst>
          </p:cNvPr>
          <p:cNvSpPr txBox="1"/>
          <p:nvPr/>
        </p:nvSpPr>
        <p:spPr>
          <a:xfrm>
            <a:off x="1040881" y="1448390"/>
            <a:ext cx="10110237" cy="4448013"/>
          </a:xfrm>
          <a:prstGeom prst="rect">
            <a:avLst/>
          </a:prstGeom>
          <a:noFill/>
        </p:spPr>
        <p:txBody>
          <a:bodyPr wrap="square">
            <a:spAutoFit/>
          </a:bodyPr>
          <a:lstStyle/>
          <a:p>
            <a:pPr algn="l">
              <a:lnSpc>
                <a:spcPct val="150000"/>
              </a:lnSpc>
            </a:pPr>
            <a:r>
              <a:rPr lang="tr-TR" sz="3200" b="1" i="0" u="none" strike="noStrike" baseline="0" dirty="0"/>
              <a:t>Ülkemizde kimya endüstrisi alanında en çok kullanılan ham madde hangisidir?</a:t>
            </a:r>
          </a:p>
          <a:p>
            <a:pPr algn="l">
              <a:lnSpc>
                <a:spcPct val="150000"/>
              </a:lnSpc>
            </a:pPr>
            <a:r>
              <a:rPr lang="tr-TR" sz="3200" b="0" i="0" u="none" strike="noStrike" baseline="0" dirty="0"/>
              <a:t>A) Bor</a:t>
            </a:r>
          </a:p>
          <a:p>
            <a:pPr algn="l">
              <a:lnSpc>
                <a:spcPct val="150000"/>
              </a:lnSpc>
            </a:pPr>
            <a:r>
              <a:rPr lang="tr-TR" sz="3200" b="0" i="0" u="none" strike="noStrike" baseline="0" dirty="0"/>
              <a:t>B) Petrol</a:t>
            </a:r>
          </a:p>
          <a:p>
            <a:pPr algn="l">
              <a:lnSpc>
                <a:spcPct val="150000"/>
              </a:lnSpc>
            </a:pPr>
            <a:r>
              <a:rPr lang="tr-TR" sz="3200" b="0" i="0" u="none" strike="noStrike" baseline="0" dirty="0"/>
              <a:t>C) Gübre</a:t>
            </a:r>
          </a:p>
          <a:p>
            <a:pPr algn="l">
              <a:lnSpc>
                <a:spcPct val="150000"/>
              </a:lnSpc>
            </a:pPr>
            <a:r>
              <a:rPr lang="tr-TR" sz="3200" b="0" i="0" u="none" strike="noStrike" baseline="0" dirty="0"/>
              <a:t>D) Doğal gaz</a:t>
            </a:r>
            <a:endParaRPr lang="tr-TR" sz="32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193" y="3858557"/>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43858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7A453D2-15D8-4403-815F-291FA1634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161EA6B-09CA-445B-AB0D-8DF76FA92D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1EA1DAFF-CECA-492F-BFA1-22C64956B8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76" name="Oval 75">
              <a:extLst>
                <a:ext uri="{FF2B5EF4-FFF2-40B4-BE49-F238E27FC236}">
                  <a16:creationId xmlns:a16="http://schemas.microsoft.com/office/drawing/2014/main" id="{5D3D3744-142C-4653-90AB-546FE6B84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0BC69CAC-820B-41BA-BFCA-79B45576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3D205E7A-88AB-4C4B-B8D1-5A76AA878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0D4286E9-8501-4EBF-874C-74897B4B6F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Oval 79">
              <a:extLst>
                <a:ext uri="{FF2B5EF4-FFF2-40B4-BE49-F238E27FC236}">
                  <a16:creationId xmlns:a16="http://schemas.microsoft.com/office/drawing/2014/main" id="{45586ADC-910E-45C9-BAB4-CB0EFBEE5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DAB594C5-5BB0-49AE-8AAC-AE40A6F8A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Rectangle 82">
            <a:extLst>
              <a:ext uri="{FF2B5EF4-FFF2-40B4-BE49-F238E27FC236}">
                <a16:creationId xmlns:a16="http://schemas.microsoft.com/office/drawing/2014/main" id="{B8114C98-A349-4111-A123-E8EAB86ABE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670FB431-AE18-414D-92F4-1D12D19911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86" name="Straight Connector 85">
              <a:extLst>
                <a:ext uri="{FF2B5EF4-FFF2-40B4-BE49-F238E27FC236}">
                  <a16:creationId xmlns:a16="http://schemas.microsoft.com/office/drawing/2014/main" id="{24467063-D74E-4D42-8790-B9F6D69584B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A1D19BAC-1681-47BC-AAF5-92FAFFF6F4C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94347C2B-E846-452C-97AA-7E254FC1CE8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0EA2B35-7959-4C2A-84AA-FF5D94FEDE9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pic>
        <p:nvPicPr>
          <p:cNvPr id="1026" name="Picture 2" descr="Kimya Endüstrisi – Soruyurdu">
            <a:extLst>
              <a:ext uri="{FF2B5EF4-FFF2-40B4-BE49-F238E27FC236}">
                <a16:creationId xmlns:a16="http://schemas.microsoft.com/office/drawing/2014/main" id="{E609F715-7A25-4015-9434-69472586EB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0907"/>
          <a:stretch/>
        </p:blipFill>
        <p:spPr bwMode="auto">
          <a:xfrm>
            <a:off x="626590" y="317578"/>
            <a:ext cx="10851111" cy="3508437"/>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a:extLst>
              <a:ext uri="{FF2B5EF4-FFF2-40B4-BE49-F238E27FC236}">
                <a16:creationId xmlns:a16="http://schemas.microsoft.com/office/drawing/2014/main" id="{AF19A774-30A5-488B-9BAF-629C6440294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74192" y="482489"/>
            <a:ext cx="304800" cy="429768"/>
            <a:chOff x="215328" y="-46937"/>
            <a:chExt cx="304800" cy="2773841"/>
          </a:xfrm>
        </p:grpSpPr>
        <p:cxnSp>
          <p:nvCxnSpPr>
            <p:cNvPr id="92" name="Straight Connector 91">
              <a:extLst>
                <a:ext uri="{FF2B5EF4-FFF2-40B4-BE49-F238E27FC236}">
                  <a16:creationId xmlns:a16="http://schemas.microsoft.com/office/drawing/2014/main" id="{291EBF88-5B98-4258-A542-14C3AF2E522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2153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8FBC2D58-9E3C-490D-BD7A-61EF07EA79E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3169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6CF1BB4-1C1D-4EDE-BA26-0243FCF83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4185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0C83729-E02F-4512-AFE7-F4792228BD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520128" y="-46937"/>
              <a:ext cx="0" cy="2773841"/>
            </a:xfrm>
            <a:prstGeom prst="line">
              <a:avLst/>
            </a:prstGeom>
            <a:ln w="25400" cmpd="sng">
              <a:solidFill>
                <a:schemeClr val="bg2">
                  <a:lumMod val="60000"/>
                  <a:lumOff val="40000"/>
                  <a:alpha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97" name="Rectangle 96">
            <a:extLst>
              <a:ext uri="{FF2B5EF4-FFF2-40B4-BE49-F238E27FC236}">
                <a16:creationId xmlns:a16="http://schemas.microsoft.com/office/drawing/2014/main" id="{E2D3D3F2-ABBB-4453-B1C5-1BEBF7E4DD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8214E4A5-A0D2-42C4-8D14-D2A7E495F0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100" name="Straight Connector 99">
              <a:extLst>
                <a:ext uri="{FF2B5EF4-FFF2-40B4-BE49-F238E27FC236}">
                  <a16:creationId xmlns:a16="http://schemas.microsoft.com/office/drawing/2014/main" id="{7494D7A0-6B21-41E8-A7D3-0033BBB7915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1E141D7D-32B0-448E-A666-EA8703AFCF2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8D87E268-6345-420F-8B97-B37ED04100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35E1622E-7FA6-4760-A2BF-A8105EBF7BB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4" name="Metin kutusu 3">
            <a:extLst>
              <a:ext uri="{FF2B5EF4-FFF2-40B4-BE49-F238E27FC236}">
                <a16:creationId xmlns:a16="http://schemas.microsoft.com/office/drawing/2014/main" id="{B03A4306-4F3A-4371-926D-543007AD5BBB}"/>
              </a:ext>
            </a:extLst>
          </p:cNvPr>
          <p:cNvSpPr txBox="1"/>
          <p:nvPr/>
        </p:nvSpPr>
        <p:spPr>
          <a:xfrm>
            <a:off x="1164734" y="4018309"/>
            <a:ext cx="9629447" cy="2630489"/>
          </a:xfrm>
          <a:prstGeom prst="rect">
            <a:avLst/>
          </a:prstGeom>
          <a:noFill/>
        </p:spPr>
        <p:txBody>
          <a:bodyPr vert="horz" lIns="91440" tIns="45720" rIns="91440" bIns="45720" rtlCol="0" anchor="t">
            <a:normAutofit fontScale="77500" lnSpcReduction="20000"/>
          </a:bodyPr>
          <a:lstStyle/>
          <a:p>
            <a:pPr>
              <a:lnSpc>
                <a:spcPct val="160000"/>
              </a:lnSpc>
              <a:spcAft>
                <a:spcPts val="800"/>
              </a:spcAft>
            </a:pPr>
            <a:r>
              <a:rPr lang="en-US" sz="2800" b="1" dirty="0" err="1">
                <a:solidFill>
                  <a:schemeClr val="bg1"/>
                </a:solidFill>
                <a:effectLst/>
              </a:rPr>
              <a:t>Kimya</a:t>
            </a:r>
            <a:r>
              <a:rPr lang="en-US" sz="2800" b="1" dirty="0">
                <a:solidFill>
                  <a:schemeClr val="bg1"/>
                </a:solidFill>
                <a:effectLst/>
              </a:rPr>
              <a:t> </a:t>
            </a:r>
            <a:r>
              <a:rPr lang="en-US" sz="2800" b="1" dirty="0" err="1">
                <a:solidFill>
                  <a:schemeClr val="bg1"/>
                </a:solidFill>
                <a:effectLst/>
              </a:rPr>
              <a:t>endüstrisi</a:t>
            </a:r>
            <a:r>
              <a:rPr lang="en-US" sz="2800" b="1" dirty="0">
                <a:solidFill>
                  <a:schemeClr val="bg1"/>
                </a:solidFill>
                <a:effectLst/>
              </a:rPr>
              <a:t>;</a:t>
            </a:r>
          </a:p>
          <a:p>
            <a:pPr>
              <a:lnSpc>
                <a:spcPct val="160000"/>
              </a:lnSpc>
              <a:spcAft>
                <a:spcPts val="800"/>
              </a:spcAft>
            </a:pPr>
            <a:r>
              <a:rPr lang="en-US" sz="2800" dirty="0">
                <a:solidFill>
                  <a:schemeClr val="bg1"/>
                </a:solidFill>
                <a:effectLst/>
              </a:rPr>
              <a:t>• </a:t>
            </a:r>
            <a:r>
              <a:rPr lang="en-US" sz="2800" dirty="0" err="1">
                <a:solidFill>
                  <a:schemeClr val="bg1"/>
                </a:solidFill>
                <a:effectLst/>
              </a:rPr>
              <a:t>Doğrudan</a:t>
            </a:r>
            <a:r>
              <a:rPr lang="en-US" sz="2800" dirty="0">
                <a:solidFill>
                  <a:schemeClr val="bg1"/>
                </a:solidFill>
                <a:effectLst/>
              </a:rPr>
              <a:t> </a:t>
            </a:r>
            <a:r>
              <a:rPr lang="en-US" sz="2800" dirty="0" err="1">
                <a:solidFill>
                  <a:schemeClr val="bg1"/>
                </a:solidFill>
                <a:effectLst/>
              </a:rPr>
              <a:t>tüketime</a:t>
            </a:r>
            <a:r>
              <a:rPr lang="en-US" sz="2800" dirty="0">
                <a:solidFill>
                  <a:schemeClr val="bg1"/>
                </a:solidFill>
                <a:effectLst/>
              </a:rPr>
              <a:t> yönelik </a:t>
            </a:r>
            <a:r>
              <a:rPr lang="en-US" sz="2800" dirty="0" err="1">
                <a:solidFill>
                  <a:schemeClr val="bg1"/>
                </a:solidFill>
                <a:effectLst/>
              </a:rPr>
              <a:t>ürünler</a:t>
            </a:r>
            <a:r>
              <a:rPr lang="en-US" sz="2800" dirty="0">
                <a:solidFill>
                  <a:schemeClr val="bg1"/>
                </a:solidFill>
                <a:effectLst/>
              </a:rPr>
              <a:t> (</a:t>
            </a:r>
            <a:r>
              <a:rPr lang="en-US" sz="2800" dirty="0" err="1">
                <a:solidFill>
                  <a:schemeClr val="bg1"/>
                </a:solidFill>
                <a:effectLst/>
              </a:rPr>
              <a:t>sabun</a:t>
            </a:r>
            <a:r>
              <a:rPr lang="en-US" sz="2800" dirty="0">
                <a:solidFill>
                  <a:schemeClr val="bg1"/>
                </a:solidFill>
                <a:effectLst/>
              </a:rPr>
              <a:t> - </a:t>
            </a:r>
            <a:r>
              <a:rPr lang="en-US" sz="2800" dirty="0" err="1">
                <a:solidFill>
                  <a:schemeClr val="bg1"/>
                </a:solidFill>
                <a:effectLst/>
              </a:rPr>
              <a:t>kozmetik-ilaç</a:t>
            </a:r>
            <a:r>
              <a:rPr lang="en-US" sz="2800" dirty="0">
                <a:solidFill>
                  <a:schemeClr val="bg1"/>
                </a:solidFill>
                <a:effectLst/>
              </a:rPr>
              <a:t>)</a:t>
            </a:r>
          </a:p>
          <a:p>
            <a:pPr>
              <a:lnSpc>
                <a:spcPct val="160000"/>
              </a:lnSpc>
              <a:spcAft>
                <a:spcPts val="800"/>
              </a:spcAft>
            </a:pPr>
            <a:r>
              <a:rPr lang="en-US" sz="2800" dirty="0">
                <a:solidFill>
                  <a:schemeClr val="bg1"/>
                </a:solidFill>
                <a:effectLst/>
              </a:rPr>
              <a:t>• Ham </a:t>
            </a:r>
            <a:r>
              <a:rPr lang="en-US" sz="2800" dirty="0" err="1">
                <a:solidFill>
                  <a:schemeClr val="bg1"/>
                </a:solidFill>
                <a:effectLst/>
              </a:rPr>
              <a:t>madde</a:t>
            </a:r>
            <a:r>
              <a:rPr lang="en-US" sz="2800" dirty="0">
                <a:solidFill>
                  <a:schemeClr val="bg1"/>
                </a:solidFill>
                <a:effectLst/>
              </a:rPr>
              <a:t> ve </a:t>
            </a:r>
            <a:r>
              <a:rPr lang="en-US" sz="2800" dirty="0" err="1">
                <a:solidFill>
                  <a:schemeClr val="bg1"/>
                </a:solidFill>
                <a:effectLst/>
              </a:rPr>
              <a:t>ara</a:t>
            </a:r>
            <a:r>
              <a:rPr lang="en-US" sz="2800" dirty="0">
                <a:solidFill>
                  <a:schemeClr val="bg1"/>
                </a:solidFill>
                <a:effectLst/>
              </a:rPr>
              <a:t> </a:t>
            </a:r>
            <a:r>
              <a:rPr lang="en-US" sz="2800" dirty="0" err="1">
                <a:solidFill>
                  <a:schemeClr val="bg1"/>
                </a:solidFill>
                <a:effectLst/>
              </a:rPr>
              <a:t>ürünler</a:t>
            </a:r>
            <a:r>
              <a:rPr lang="en-US" sz="2800" dirty="0">
                <a:solidFill>
                  <a:schemeClr val="bg1"/>
                </a:solidFill>
                <a:effectLst/>
              </a:rPr>
              <a:t> (</a:t>
            </a:r>
            <a:r>
              <a:rPr lang="en-US" sz="2800" dirty="0" err="1">
                <a:solidFill>
                  <a:schemeClr val="bg1"/>
                </a:solidFill>
                <a:effectLst/>
              </a:rPr>
              <a:t>kimyasallar</a:t>
            </a:r>
            <a:r>
              <a:rPr lang="en-US" sz="2800" dirty="0">
                <a:solidFill>
                  <a:schemeClr val="bg1"/>
                </a:solidFill>
                <a:effectLst/>
              </a:rPr>
              <a:t> - </a:t>
            </a:r>
            <a:r>
              <a:rPr lang="en-US" sz="2800" dirty="0" err="1">
                <a:solidFill>
                  <a:schemeClr val="bg1"/>
                </a:solidFill>
                <a:effectLst/>
              </a:rPr>
              <a:t>boya</a:t>
            </a:r>
            <a:r>
              <a:rPr lang="en-US" sz="2800" dirty="0">
                <a:solidFill>
                  <a:schemeClr val="bg1"/>
                </a:solidFill>
                <a:effectLst/>
              </a:rPr>
              <a:t>- </a:t>
            </a:r>
            <a:r>
              <a:rPr lang="en-US" sz="2800" dirty="0" err="1">
                <a:solidFill>
                  <a:schemeClr val="bg1"/>
                </a:solidFill>
                <a:effectLst/>
              </a:rPr>
              <a:t>tarım</a:t>
            </a:r>
            <a:r>
              <a:rPr lang="en-US" sz="2800" dirty="0">
                <a:solidFill>
                  <a:schemeClr val="bg1"/>
                </a:solidFill>
                <a:effectLst/>
              </a:rPr>
              <a:t> </a:t>
            </a:r>
            <a:r>
              <a:rPr lang="en-US" sz="2800" dirty="0" err="1">
                <a:solidFill>
                  <a:schemeClr val="bg1"/>
                </a:solidFill>
                <a:effectLst/>
              </a:rPr>
              <a:t>ilaçları</a:t>
            </a:r>
            <a:r>
              <a:rPr lang="en-US" sz="2800" dirty="0">
                <a:solidFill>
                  <a:schemeClr val="bg1"/>
                </a:solidFill>
                <a:effectLst/>
              </a:rPr>
              <a:t> -</a:t>
            </a:r>
            <a:r>
              <a:rPr lang="en-US" sz="2800" dirty="0" err="1">
                <a:solidFill>
                  <a:schemeClr val="bg1"/>
                </a:solidFill>
                <a:effectLst/>
              </a:rPr>
              <a:t>gübre</a:t>
            </a:r>
            <a:r>
              <a:rPr lang="en-US" sz="2800" dirty="0">
                <a:solidFill>
                  <a:schemeClr val="bg1"/>
                </a:solidFill>
                <a:effectLst/>
              </a:rPr>
              <a:t> vb.) </a:t>
            </a:r>
            <a:r>
              <a:rPr lang="en-US" sz="2800" dirty="0" err="1">
                <a:solidFill>
                  <a:schemeClr val="bg1"/>
                </a:solidFill>
                <a:effectLst/>
              </a:rPr>
              <a:t>üretir</a:t>
            </a:r>
            <a:r>
              <a:rPr lang="en-US" sz="2800" dirty="0">
                <a:solidFill>
                  <a:schemeClr val="bg1"/>
                </a:solidFill>
                <a:effectLst/>
              </a:rPr>
              <a:t>.</a:t>
            </a:r>
          </a:p>
          <a:p>
            <a:pPr>
              <a:lnSpc>
                <a:spcPct val="160000"/>
              </a:lnSpc>
              <a:spcAft>
                <a:spcPts val="800"/>
              </a:spcAft>
            </a:pPr>
            <a:r>
              <a:rPr lang="en-US" sz="2800" b="1" dirty="0" err="1">
                <a:solidFill>
                  <a:schemeClr val="bg1"/>
                </a:solidFill>
                <a:effectLst/>
              </a:rPr>
              <a:t>Kimya</a:t>
            </a:r>
            <a:r>
              <a:rPr lang="en-US" sz="2800" b="1" dirty="0">
                <a:solidFill>
                  <a:schemeClr val="bg1"/>
                </a:solidFill>
                <a:effectLst/>
              </a:rPr>
              <a:t> </a:t>
            </a:r>
            <a:r>
              <a:rPr lang="en-US" sz="2800" b="1" dirty="0" err="1">
                <a:solidFill>
                  <a:schemeClr val="bg1"/>
                </a:solidFill>
                <a:effectLst/>
              </a:rPr>
              <a:t>endüstrisi</a:t>
            </a:r>
            <a:r>
              <a:rPr lang="en-US" sz="2800" b="1" dirty="0">
                <a:solidFill>
                  <a:schemeClr val="bg1"/>
                </a:solidFill>
                <a:effectLst/>
              </a:rPr>
              <a:t> yeni </a:t>
            </a:r>
            <a:r>
              <a:rPr lang="en-US" sz="2800" b="1" dirty="0" err="1">
                <a:solidFill>
                  <a:schemeClr val="bg1"/>
                </a:solidFill>
                <a:effectLst/>
              </a:rPr>
              <a:t>ürünlerin</a:t>
            </a:r>
            <a:r>
              <a:rPr lang="en-US" sz="2800" b="1" dirty="0">
                <a:solidFill>
                  <a:schemeClr val="bg1"/>
                </a:solidFill>
                <a:effectLst/>
              </a:rPr>
              <a:t> </a:t>
            </a:r>
            <a:r>
              <a:rPr lang="en-US" sz="2800" b="1" dirty="0" err="1">
                <a:solidFill>
                  <a:schemeClr val="bg1"/>
                </a:solidFill>
                <a:effectLst/>
              </a:rPr>
              <a:t>ortaya</a:t>
            </a:r>
            <a:r>
              <a:rPr lang="en-US" sz="2800" b="1" dirty="0">
                <a:solidFill>
                  <a:schemeClr val="bg1"/>
                </a:solidFill>
                <a:effectLst/>
              </a:rPr>
              <a:t> </a:t>
            </a:r>
            <a:r>
              <a:rPr lang="en-US" sz="2800" b="1" dirty="0" err="1">
                <a:solidFill>
                  <a:schemeClr val="bg1"/>
                </a:solidFill>
                <a:effectLst/>
              </a:rPr>
              <a:t>çıkmasını</a:t>
            </a:r>
            <a:r>
              <a:rPr lang="en-US" sz="2800" b="1" dirty="0">
                <a:solidFill>
                  <a:schemeClr val="bg1"/>
                </a:solidFill>
                <a:effectLst/>
              </a:rPr>
              <a:t> </a:t>
            </a:r>
            <a:r>
              <a:rPr lang="en-US" sz="2800" b="1" dirty="0" err="1">
                <a:solidFill>
                  <a:schemeClr val="bg1"/>
                </a:solidFill>
                <a:effectLst/>
              </a:rPr>
              <a:t>sağlar</a:t>
            </a:r>
            <a:r>
              <a:rPr lang="en-US" sz="2800" b="1" dirty="0">
                <a:solidFill>
                  <a:schemeClr val="bg1"/>
                </a:solidFill>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15418169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7AB7EDDE-5CE7-43FF-BC9B-190661298C8E}"/>
              </a:ext>
            </a:extLst>
          </p:cNvPr>
          <p:cNvSpPr txBox="1"/>
          <p:nvPr/>
        </p:nvSpPr>
        <p:spPr>
          <a:xfrm>
            <a:off x="1020417" y="613902"/>
            <a:ext cx="10747514" cy="5122941"/>
          </a:xfrm>
          <a:prstGeom prst="rect">
            <a:avLst/>
          </a:prstGeom>
          <a:noFill/>
        </p:spPr>
        <p:txBody>
          <a:bodyPr wrap="square">
            <a:spAutoFit/>
          </a:bodyPr>
          <a:lstStyle/>
          <a:p>
            <a:pPr algn="l">
              <a:lnSpc>
                <a:spcPct val="150000"/>
              </a:lnSpc>
            </a:pPr>
            <a:r>
              <a:rPr lang="tr-TR" sz="2000" b="0" i="0" u="none" strike="noStrike" baseline="0" dirty="0"/>
              <a:t>Kimya endüstrisi Dünya da geniş bir alanı kapsamaktadır􀀑 Türkiye de de bu konu ile ilgili oldukça fazla kurul ve kuruluş faaliyet göstermektedir􀀑 Kimya endüstrisi son yıllarda ülkemiz için çok önemli bir sektör olmuştur. Kimya sektörünün yapmış olduğu ihraç ürünleri ekonomiye katkı sağlamaktır. Ülkemizde kimya endüstrisi; boya, vernik, ilaç, sabun, deterjan, gübre gibi çeşitli kimyasal alanda hizmetin gerçekleştiği tesisler mevcuttur􀀑 Kullanılan hammaddenin %30 u yerli üretimle sağlanırken %70 ithal edilmektedir</a:t>
            </a:r>
          </a:p>
          <a:p>
            <a:pPr algn="l">
              <a:lnSpc>
                <a:spcPct val="150000"/>
              </a:lnSpc>
            </a:pPr>
            <a:r>
              <a:rPr lang="tr-TR" sz="2000" b="1" i="0" u="none" strike="noStrike" baseline="0" dirty="0"/>
              <a:t>Paragrafa göre, Türkiye ‘deki kimya endüstrisi ile ilgili verilen bilgilerden hangisi yanlıştır?</a:t>
            </a:r>
          </a:p>
          <a:p>
            <a:pPr algn="l">
              <a:lnSpc>
                <a:spcPct val="150000"/>
              </a:lnSpc>
            </a:pPr>
            <a:r>
              <a:rPr lang="tr-TR" sz="2000" b="0" i="0" u="none" strike="noStrike" baseline="0" dirty="0"/>
              <a:t>A) Ülkemizde ihracat ithalat oranını geçmiştir.</a:t>
            </a:r>
          </a:p>
          <a:p>
            <a:pPr algn="l">
              <a:lnSpc>
                <a:spcPct val="150000"/>
              </a:lnSpc>
            </a:pPr>
            <a:r>
              <a:rPr lang="tr-TR" sz="2000" b="0" i="0" u="none" strike="noStrike" baseline="0" dirty="0"/>
              <a:t>B) Ülkemizde kimya sanayisi ithalata bağımlıdır.</a:t>
            </a:r>
          </a:p>
          <a:p>
            <a:pPr algn="l">
              <a:lnSpc>
                <a:spcPct val="150000"/>
              </a:lnSpc>
            </a:pPr>
            <a:r>
              <a:rPr lang="tr-TR" sz="2000" b="0" i="0" u="none" strike="noStrike" baseline="0" dirty="0"/>
              <a:t>C) Kimya endüstrisinde resmi ve özel kuruluşlar bulunmaktadır.</a:t>
            </a:r>
          </a:p>
          <a:p>
            <a:pPr algn="l">
              <a:lnSpc>
                <a:spcPct val="150000"/>
              </a:lnSpc>
            </a:pPr>
            <a:r>
              <a:rPr lang="tr-TR" sz="2000" b="0" i="0" u="none" strike="noStrike" baseline="0" dirty="0"/>
              <a:t>D) Kimya endüstrisi hem Dünya hem de Türkiye ekonomisi için çok büyük bir öneme sahiptir.</a:t>
            </a:r>
            <a:endParaRPr lang="tr-TR" sz="2000" dirty="0"/>
          </a:p>
        </p:txBody>
      </p:sp>
    </p:spTree>
    <p:extLst>
      <p:ext uri="{BB962C8B-B14F-4D97-AF65-F5344CB8AC3E}">
        <p14:creationId xmlns:p14="http://schemas.microsoft.com/office/powerpoint/2010/main" val="33778175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2CB2B76D-A5F1-4881-8FE8-177521777C86}"/>
              </a:ext>
            </a:extLst>
          </p:cNvPr>
          <p:cNvSpPr txBox="1"/>
          <p:nvPr/>
        </p:nvSpPr>
        <p:spPr>
          <a:xfrm>
            <a:off x="529146" y="673610"/>
            <a:ext cx="10747514" cy="5122941"/>
          </a:xfrm>
          <a:prstGeom prst="rect">
            <a:avLst/>
          </a:prstGeom>
          <a:noFill/>
        </p:spPr>
        <p:txBody>
          <a:bodyPr wrap="square">
            <a:spAutoFit/>
          </a:bodyPr>
          <a:lstStyle/>
          <a:p>
            <a:pPr algn="l">
              <a:lnSpc>
                <a:spcPct val="150000"/>
              </a:lnSpc>
            </a:pPr>
            <a:r>
              <a:rPr lang="tr-TR" sz="2000" b="0" i="0" u="none" strike="noStrike" baseline="0" dirty="0"/>
              <a:t>Kimya endüstrisi Dünya da geniş bir alanı kapsamaktadır. Türkiye de de bu konu ile ilgili oldukça fazla kurul ve kuruluş faaliyet göstermektedir. Kimya endüstrisi son yıllarda ülkemiz için çok önemli bir sektör olmuştur. Kimya sektörünün yapmış olduğu ihraç ürünleri ekonomiye katkı sağlamaktır. Ülkemizde kimya endüstrisi; boya, vernik, ilaç, sabun, deterjan, gübre gibi çeşitli kimyasal alanda hizmetin gerçekleştiği tesisler mevcuttur. Kullanılan hammaddenin %30 u yerli üretimle sağlanırken %70 ithal edilmektedir</a:t>
            </a:r>
          </a:p>
          <a:p>
            <a:pPr algn="l">
              <a:lnSpc>
                <a:spcPct val="150000"/>
              </a:lnSpc>
            </a:pPr>
            <a:r>
              <a:rPr lang="tr-TR" sz="2000" b="1" i="0" u="none" strike="noStrike" baseline="0" dirty="0"/>
              <a:t>Paragrafa göre, Türkiye ‘deki kimya endüstrisi ile ilgili verilen bilgilerden hangisi yanlıştır?</a:t>
            </a:r>
          </a:p>
          <a:p>
            <a:pPr algn="l">
              <a:lnSpc>
                <a:spcPct val="150000"/>
              </a:lnSpc>
            </a:pPr>
            <a:r>
              <a:rPr lang="tr-TR" sz="2000" b="0" i="0" u="none" strike="noStrike" baseline="0" dirty="0"/>
              <a:t>A) Ülkemizde ihracat ithalat oranını geçmiştir.</a:t>
            </a:r>
          </a:p>
          <a:p>
            <a:pPr algn="l">
              <a:lnSpc>
                <a:spcPct val="150000"/>
              </a:lnSpc>
            </a:pPr>
            <a:r>
              <a:rPr lang="tr-TR" sz="2000" b="0" i="0" u="none" strike="noStrike" baseline="0" dirty="0"/>
              <a:t>B) Ülkemizde kimya sanayisi ithalata bağımlıdır.</a:t>
            </a:r>
          </a:p>
          <a:p>
            <a:pPr algn="l">
              <a:lnSpc>
                <a:spcPct val="150000"/>
              </a:lnSpc>
            </a:pPr>
            <a:r>
              <a:rPr lang="tr-TR" sz="2000" b="0" i="0" u="none" strike="noStrike" baseline="0" dirty="0"/>
              <a:t>C) Kimya endüstrisinde resmi ve özel kuruluşlar bulunmaktadır.</a:t>
            </a:r>
          </a:p>
          <a:p>
            <a:pPr algn="l">
              <a:lnSpc>
                <a:spcPct val="150000"/>
              </a:lnSpc>
            </a:pPr>
            <a:r>
              <a:rPr lang="tr-TR" sz="2000" b="0" i="0" u="none" strike="noStrike" baseline="0" dirty="0"/>
              <a:t>D) Kimya endüstrisi hem Dünya hem de Türkiye ekonomisi için çok büyük bir öneme sahiptir.</a:t>
            </a:r>
            <a:endParaRPr lang="tr-TR" sz="20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100233" y="4037621"/>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A</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5486" y="3971099"/>
            <a:ext cx="837034" cy="837034"/>
          </a:xfrm>
          <a:prstGeom prst="rect">
            <a:avLst/>
          </a:prstGeom>
        </p:spPr>
      </p:pic>
    </p:spTree>
    <p:extLst>
      <p:ext uri="{BB962C8B-B14F-4D97-AF65-F5344CB8AC3E}">
        <p14:creationId xmlns:p14="http://schemas.microsoft.com/office/powerpoint/2010/main" val="221265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92519646-2EBB-490A-944F-D9DDE6A6355C}"/>
              </a:ext>
            </a:extLst>
          </p:cNvPr>
          <p:cNvSpPr txBox="1"/>
          <p:nvPr/>
        </p:nvSpPr>
        <p:spPr>
          <a:xfrm>
            <a:off x="543339" y="267532"/>
            <a:ext cx="11410122" cy="5866350"/>
          </a:xfrm>
          <a:prstGeom prst="rect">
            <a:avLst/>
          </a:prstGeom>
          <a:noFill/>
        </p:spPr>
        <p:txBody>
          <a:bodyPr wrap="square">
            <a:spAutoFit/>
          </a:bodyPr>
          <a:lstStyle/>
          <a:p>
            <a:pPr algn="l">
              <a:lnSpc>
                <a:spcPct val="150000"/>
              </a:lnSpc>
            </a:pPr>
            <a:r>
              <a:rPr lang="tr-TR" sz="1800" b="0" i="0" u="none" strike="noStrike" baseline="0" dirty="0"/>
              <a:t>“Türk kimya sanayi, ağırlıklı olarak petrokimya, sabun, deterjan, gübre, ilaç, boya-vernik, sentetik elyaf, soda gibi çeşitli kimyasal hammadde ve tüketim ürünlerinin üretiminin gerçekleştirildiği tesislerden oluşmaktadır. Kimya sanayi, lojistik önemi açısından çoğunlukla ülkenin kıyı bölgelerinde yerleşiktir. Petrol ve petrol ürünleri, deterjan, sabun, ilaç kimyasalları, boya gibi ürünleri üreten kimya firmalarının çoğu Marmara Bölgesinin üç büyük sanayi ili olan İstanbul, Kocaeli ve Sakarya’da, Ege Bölgesinde de İzmir’de yerleşim gösterirken; gübre ve petrol ürünleri firmalarının çoğu Akdeniz Bölgesinde toplanmıştır. Ayrıca Akdeniz Bölgesinde ana ham maddelerden olan soda, bikarbonat gibi önemli üretim merkezleri de bulunmaktadır. Karadeniz Bölgesinde ise gübre fabrikaları göze çarpmaktadır”</a:t>
            </a:r>
          </a:p>
          <a:p>
            <a:pPr algn="l">
              <a:lnSpc>
                <a:spcPct val="150000"/>
              </a:lnSpc>
            </a:pPr>
            <a:r>
              <a:rPr lang="tr-TR" sz="1800" b="1" i="0" u="none" strike="noStrike" baseline="0" dirty="0"/>
              <a:t>Verilen paragrafa göre aşağıdaki ifadelerden hangisi çıkarılamaz?</a:t>
            </a:r>
          </a:p>
          <a:p>
            <a:pPr algn="l">
              <a:lnSpc>
                <a:spcPct val="150000"/>
              </a:lnSpc>
            </a:pPr>
            <a:r>
              <a:rPr lang="tr-TR" sz="1800" b="0" i="0" u="none" strike="noStrike" baseline="0" dirty="0"/>
              <a:t>A) Türk kimya endüstrisi girişimcileri büyük şehirlerdedir.</a:t>
            </a:r>
          </a:p>
          <a:p>
            <a:pPr algn="l">
              <a:lnSpc>
                <a:spcPct val="150000"/>
              </a:lnSpc>
            </a:pPr>
            <a:r>
              <a:rPr lang="tr-TR" sz="1800" b="0" i="0" u="none" strike="noStrike" baseline="0" dirty="0"/>
              <a:t>B) Türk kimya endüstrisi, lojistik önemi bakımından en fazla yatırımı kıyı kesimlere, özellikle Marmara Bölgesine yapmıştır.</a:t>
            </a:r>
          </a:p>
          <a:p>
            <a:pPr algn="l">
              <a:lnSpc>
                <a:spcPct val="150000"/>
              </a:lnSpc>
            </a:pPr>
            <a:r>
              <a:rPr lang="tr-TR" sz="1800" b="0" i="0" u="none" strike="noStrike" baseline="0" dirty="0"/>
              <a:t>C) Kimya sanayi için gerekli hammaddenin tamamı ülkemizde bulunmadığından petrol gibi ihtiyaç duyulan olan bazı kimyasal hammaddelerin ihracatı yapılmak durumundadır.</a:t>
            </a:r>
          </a:p>
          <a:p>
            <a:pPr algn="l">
              <a:lnSpc>
                <a:spcPct val="150000"/>
              </a:lnSpc>
            </a:pPr>
            <a:r>
              <a:rPr lang="tr-TR" sz="1800" b="0" i="0" u="none" strike="noStrike" baseline="0" dirty="0"/>
              <a:t>D) Ülkemizde kimya endüstrisi adına ürün çeşitliliği oldukça fazladır. Bu kapsamda, Türk kimya endüstrisinde kimyasal hammadde ve tüketim ürünlerinin üretiminin gerçekleştirildiği pek çok tesis bulunmaktadır.</a:t>
            </a:r>
          </a:p>
        </p:txBody>
      </p:sp>
    </p:spTree>
    <p:extLst>
      <p:ext uri="{BB962C8B-B14F-4D97-AF65-F5344CB8AC3E}">
        <p14:creationId xmlns:p14="http://schemas.microsoft.com/office/powerpoint/2010/main" val="3512979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076701BF-D795-4B41-B9C2-147EF5002883}"/>
              </a:ext>
            </a:extLst>
          </p:cNvPr>
          <p:cNvSpPr txBox="1"/>
          <p:nvPr/>
        </p:nvSpPr>
        <p:spPr>
          <a:xfrm>
            <a:off x="394298" y="62805"/>
            <a:ext cx="11410122" cy="5866350"/>
          </a:xfrm>
          <a:prstGeom prst="rect">
            <a:avLst/>
          </a:prstGeom>
          <a:noFill/>
        </p:spPr>
        <p:txBody>
          <a:bodyPr wrap="square">
            <a:spAutoFit/>
          </a:bodyPr>
          <a:lstStyle/>
          <a:p>
            <a:pPr algn="l">
              <a:lnSpc>
                <a:spcPct val="150000"/>
              </a:lnSpc>
            </a:pPr>
            <a:r>
              <a:rPr lang="tr-TR" sz="1800" b="0" i="0" u="none" strike="noStrike" baseline="0" dirty="0"/>
              <a:t>“Türk kimya sanayi, ağırlıklı olarak petrokimya, sabun, deterjan, gübre, ilaç, boya-vernik, sentetik elyaf, soda gibi çeşitli kimyasal hammadde ve tüketim ürünlerinin üretiminin gerçekleştirildiği tesislerden oluşmaktadır. Kimya sanayi, lojistik önemi açısından çoğunlukla ülkenin kıyı bölgelerinde yerleşiktir. Petrol ve petrol ürünleri, deterjan, sabun, ilaç kimyasalları, boya gibi ürünleri üreten kimya firmalarının çoğu Marmara Bölgesinin üç büyük sanayi ili olan İstanbul, Kocaeli ve Sakarya’da, Ege Bölgesinde de İzmir’de yerleşim gösterirken; gübre ve petrol ürünleri firmalarının çoğu Akdeniz Bölgesinde toplanmıştır. Ayrıca Akdeniz Bölgesinde ana ham maddelerden olan soda, bikarbonat gibi önemli üretim merkezleri de bulunmaktadır. Karadeniz Bölgesinde ise gübre fabrikaları göze çarpmaktadır”</a:t>
            </a:r>
          </a:p>
          <a:p>
            <a:pPr algn="l">
              <a:lnSpc>
                <a:spcPct val="150000"/>
              </a:lnSpc>
            </a:pPr>
            <a:r>
              <a:rPr lang="tr-TR" sz="1800" b="1" i="0" u="none" strike="noStrike" baseline="0" dirty="0"/>
              <a:t>Verilen paragrafa göre aşağıdaki ifadelerden hangisi çıkarılamaz?</a:t>
            </a:r>
          </a:p>
          <a:p>
            <a:pPr algn="l">
              <a:lnSpc>
                <a:spcPct val="150000"/>
              </a:lnSpc>
            </a:pPr>
            <a:r>
              <a:rPr lang="tr-TR" sz="1800" b="0" i="0" u="none" strike="noStrike" baseline="0" dirty="0"/>
              <a:t>A) Türk kimya endüstrisi girişimcileri büyük şehirlerdedir.</a:t>
            </a:r>
          </a:p>
          <a:p>
            <a:pPr algn="l">
              <a:lnSpc>
                <a:spcPct val="150000"/>
              </a:lnSpc>
            </a:pPr>
            <a:r>
              <a:rPr lang="tr-TR" sz="1800" b="0" i="0" u="none" strike="noStrike" baseline="0" dirty="0"/>
              <a:t>B) Türk kimya endüstrisi, lojistik önemi bakımından en fazla yatırımı kıyı kesimlere, özellikle Marmara Bölgesine yapmıştır.</a:t>
            </a:r>
          </a:p>
          <a:p>
            <a:pPr algn="l">
              <a:lnSpc>
                <a:spcPct val="150000"/>
              </a:lnSpc>
            </a:pPr>
            <a:r>
              <a:rPr lang="tr-TR" sz="1800" b="0" i="0" u="none" strike="noStrike" baseline="0" dirty="0"/>
              <a:t>C) Kimya sanayi için gerekli hammaddenin tamamı ülkemizde bulunmadığından petrol gibi ihtiyaç duyulan olan bazı kimyasal hammaddelerin ihracatı yapılmak durumundadır.</a:t>
            </a:r>
          </a:p>
          <a:p>
            <a:pPr algn="l">
              <a:lnSpc>
                <a:spcPct val="150000"/>
              </a:lnSpc>
            </a:pPr>
            <a:r>
              <a:rPr lang="tr-TR" sz="1800" b="0" i="0" u="none" strike="noStrike" baseline="0" dirty="0"/>
              <a:t>D) Ülkemizde kimya endüstrisi adına ürün çeşitliliği oldukça fazladır. Bu kapsamda, Türk kimya endüstrisinde kimyasal hammadde ve tüketim ürünlerinin üretiminin gerçekleştirildiği pek çok tesis bulunmaktadır.</a:t>
            </a:r>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C</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227" y="4224317"/>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67399" y="2615683"/>
            <a:ext cx="1259057" cy="1259057"/>
          </a:xfrm>
          <a:prstGeom prst="rect">
            <a:avLst/>
          </a:prstGeom>
        </p:spPr>
      </p:pic>
    </p:spTree>
    <p:extLst>
      <p:ext uri="{BB962C8B-B14F-4D97-AF65-F5344CB8AC3E}">
        <p14:creationId xmlns:p14="http://schemas.microsoft.com/office/powerpoint/2010/main" val="13413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494D353A-21B5-4446-B89F-77F00248AAC2}"/>
              </a:ext>
            </a:extLst>
          </p:cNvPr>
          <p:cNvSpPr txBox="1"/>
          <p:nvPr/>
        </p:nvSpPr>
        <p:spPr>
          <a:xfrm>
            <a:off x="901147" y="872123"/>
            <a:ext cx="10760765" cy="4549835"/>
          </a:xfrm>
          <a:prstGeom prst="rect">
            <a:avLst/>
          </a:prstGeom>
          <a:noFill/>
        </p:spPr>
        <p:txBody>
          <a:bodyPr wrap="square">
            <a:spAutoFit/>
          </a:bodyPr>
          <a:lstStyle/>
          <a:p>
            <a:pPr algn="l">
              <a:lnSpc>
                <a:spcPct val="150000"/>
              </a:lnSpc>
            </a:pPr>
            <a:r>
              <a:rPr lang="tr-TR" sz="2800" b="0" i="0" u="none" strike="noStrike" baseline="0" dirty="0"/>
              <a:t>I Maden Mühendisliği</a:t>
            </a:r>
          </a:p>
          <a:p>
            <a:pPr algn="l">
              <a:lnSpc>
                <a:spcPct val="150000"/>
              </a:lnSpc>
            </a:pPr>
            <a:r>
              <a:rPr lang="tr-TR" sz="2800" b="0" i="0" u="none" strike="noStrike" baseline="0" dirty="0"/>
              <a:t>II. Ziraat Mühendisliği</a:t>
            </a:r>
          </a:p>
          <a:p>
            <a:pPr algn="l">
              <a:lnSpc>
                <a:spcPct val="150000"/>
              </a:lnSpc>
            </a:pPr>
            <a:r>
              <a:rPr lang="tr-TR" sz="2800" b="0" i="0" u="none" strike="noStrike" baseline="0" dirty="0"/>
              <a:t>III. Eczacılık</a:t>
            </a:r>
          </a:p>
          <a:p>
            <a:pPr algn="l">
              <a:lnSpc>
                <a:spcPct val="150000"/>
              </a:lnSpc>
            </a:pPr>
            <a:r>
              <a:rPr lang="tr-TR" sz="2800" b="0" i="0" u="none" strike="noStrike" baseline="0" dirty="0"/>
              <a:t>IV. Gıda Mühendisliği</a:t>
            </a:r>
          </a:p>
          <a:p>
            <a:pPr algn="l">
              <a:lnSpc>
                <a:spcPct val="150000"/>
              </a:lnSpc>
            </a:pPr>
            <a:r>
              <a:rPr lang="tr-TR" sz="2800" b="1" i="0" u="none" strike="noStrike" baseline="0" dirty="0"/>
              <a:t>Verilen mühendislik alanlarından, hangileri kimya mühendisliği ile ilişkilidir?</a:t>
            </a:r>
          </a:p>
          <a:p>
            <a:pPr algn="l">
              <a:lnSpc>
                <a:spcPct val="150000"/>
              </a:lnSpc>
            </a:pPr>
            <a:r>
              <a:rPr lang="tr-TR" sz="2800" b="0" i="0" u="none" strike="noStrike" baseline="0" dirty="0"/>
              <a:t>A) I ve II B) I, II ve III C) I, II ve IV D) I, II, III ve IV</a:t>
            </a:r>
            <a:endParaRPr lang="tr-TR" sz="2800" dirty="0"/>
          </a:p>
        </p:txBody>
      </p:sp>
    </p:spTree>
    <p:extLst>
      <p:ext uri="{BB962C8B-B14F-4D97-AF65-F5344CB8AC3E}">
        <p14:creationId xmlns:p14="http://schemas.microsoft.com/office/powerpoint/2010/main" val="27261777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62E8CFA9-0E46-4D92-946C-AA06731A4DB2}"/>
              </a:ext>
            </a:extLst>
          </p:cNvPr>
          <p:cNvSpPr txBox="1"/>
          <p:nvPr/>
        </p:nvSpPr>
        <p:spPr>
          <a:xfrm>
            <a:off x="901147" y="872123"/>
            <a:ext cx="10760765" cy="4549835"/>
          </a:xfrm>
          <a:prstGeom prst="rect">
            <a:avLst/>
          </a:prstGeom>
          <a:noFill/>
        </p:spPr>
        <p:txBody>
          <a:bodyPr wrap="square">
            <a:spAutoFit/>
          </a:bodyPr>
          <a:lstStyle/>
          <a:p>
            <a:pPr algn="l">
              <a:lnSpc>
                <a:spcPct val="150000"/>
              </a:lnSpc>
            </a:pPr>
            <a:r>
              <a:rPr lang="tr-TR" sz="2800" b="0" i="0" u="none" strike="noStrike" baseline="0" dirty="0"/>
              <a:t>I Maden Mühendisliği</a:t>
            </a:r>
          </a:p>
          <a:p>
            <a:pPr algn="l">
              <a:lnSpc>
                <a:spcPct val="150000"/>
              </a:lnSpc>
            </a:pPr>
            <a:r>
              <a:rPr lang="tr-TR" sz="2800" b="0" i="0" u="none" strike="noStrike" baseline="0" dirty="0"/>
              <a:t>II. Ziraat Mühendisliği</a:t>
            </a:r>
          </a:p>
          <a:p>
            <a:pPr algn="l">
              <a:lnSpc>
                <a:spcPct val="150000"/>
              </a:lnSpc>
            </a:pPr>
            <a:r>
              <a:rPr lang="tr-TR" sz="2800" b="0" i="0" u="none" strike="noStrike" baseline="0" dirty="0"/>
              <a:t>III. Eczacılık</a:t>
            </a:r>
          </a:p>
          <a:p>
            <a:pPr algn="l">
              <a:lnSpc>
                <a:spcPct val="150000"/>
              </a:lnSpc>
            </a:pPr>
            <a:r>
              <a:rPr lang="tr-TR" sz="2800" b="0" i="0" u="none" strike="noStrike" baseline="0" dirty="0"/>
              <a:t>IV. Gıda Mühendisliği</a:t>
            </a:r>
          </a:p>
          <a:p>
            <a:pPr algn="l">
              <a:lnSpc>
                <a:spcPct val="150000"/>
              </a:lnSpc>
            </a:pPr>
            <a:r>
              <a:rPr lang="tr-TR" sz="2800" b="1" i="0" u="none" strike="noStrike" baseline="0" dirty="0"/>
              <a:t>Verilen mühendislik alanlarından, hangileri kimya mühendisliği ile ilişkilidir?</a:t>
            </a:r>
          </a:p>
          <a:p>
            <a:pPr algn="l">
              <a:lnSpc>
                <a:spcPct val="150000"/>
              </a:lnSpc>
            </a:pPr>
            <a:r>
              <a:rPr lang="tr-TR" sz="2800" b="0" i="0" u="none" strike="noStrike" baseline="0" dirty="0"/>
              <a:t>A) I ve II           B) I, II ve III           C) I, II ve IV         D) I, II, III ve IV</a:t>
            </a:r>
            <a:endParaRPr lang="tr-TR" sz="28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3447" y="4897416"/>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41129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CF560C5A-404A-4209-9A8D-8BC54A70EE2F}"/>
              </a:ext>
            </a:extLst>
          </p:cNvPr>
          <p:cNvPicPr>
            <a:picLocks noChangeAspect="1"/>
          </p:cNvPicPr>
          <p:nvPr/>
        </p:nvPicPr>
        <p:blipFill>
          <a:blip r:embed="rId2"/>
          <a:stretch>
            <a:fillRect/>
          </a:stretch>
        </p:blipFill>
        <p:spPr>
          <a:xfrm>
            <a:off x="173501" y="436099"/>
            <a:ext cx="11844997" cy="5450082"/>
          </a:xfrm>
          <a:prstGeom prst="rect">
            <a:avLst/>
          </a:prstGeom>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8906885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182ECC5E-59C2-4C4C-926F-DF41B3C4BA27}"/>
              </a:ext>
            </a:extLst>
          </p:cNvPr>
          <p:cNvPicPr>
            <a:picLocks noChangeAspect="1"/>
          </p:cNvPicPr>
          <p:nvPr/>
        </p:nvPicPr>
        <p:blipFill>
          <a:blip r:embed="rId2"/>
          <a:stretch>
            <a:fillRect/>
          </a:stretch>
        </p:blipFill>
        <p:spPr>
          <a:xfrm>
            <a:off x="173501" y="436099"/>
            <a:ext cx="11844997" cy="5450082"/>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418535" y="1105990"/>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5392" y="5570015"/>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33168" y="4519767"/>
            <a:ext cx="1259057" cy="1259057"/>
          </a:xfrm>
          <a:prstGeom prst="rect">
            <a:avLst/>
          </a:prstGeom>
        </p:spPr>
      </p:pic>
    </p:spTree>
    <p:extLst>
      <p:ext uri="{BB962C8B-B14F-4D97-AF65-F5344CB8AC3E}">
        <p14:creationId xmlns:p14="http://schemas.microsoft.com/office/powerpoint/2010/main" val="131370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pic>
        <p:nvPicPr>
          <p:cNvPr id="4" name="Resim 3">
            <a:extLst>
              <a:ext uri="{FF2B5EF4-FFF2-40B4-BE49-F238E27FC236}">
                <a16:creationId xmlns:a16="http://schemas.microsoft.com/office/drawing/2014/main" id="{8C52193C-4CD0-427D-8015-EAE2AF3F4DF0}"/>
              </a:ext>
            </a:extLst>
          </p:cNvPr>
          <p:cNvPicPr>
            <a:picLocks noChangeAspect="1"/>
          </p:cNvPicPr>
          <p:nvPr/>
        </p:nvPicPr>
        <p:blipFill>
          <a:blip r:embed="rId3"/>
          <a:stretch>
            <a:fillRect/>
          </a:stretch>
        </p:blipFill>
        <p:spPr>
          <a:xfrm>
            <a:off x="1730326" y="210340"/>
            <a:ext cx="8682729" cy="6401475"/>
          </a:xfrm>
          <a:prstGeom prst="rect">
            <a:avLst/>
          </a:prstGeom>
        </p:spPr>
      </p:pic>
    </p:spTree>
    <p:extLst>
      <p:ext uri="{BB962C8B-B14F-4D97-AF65-F5344CB8AC3E}">
        <p14:creationId xmlns:p14="http://schemas.microsoft.com/office/powerpoint/2010/main" val="36492445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Resim 12">
            <a:extLst>
              <a:ext uri="{FF2B5EF4-FFF2-40B4-BE49-F238E27FC236}">
                <a16:creationId xmlns:a16="http://schemas.microsoft.com/office/drawing/2014/main" id="{FF9A5001-D3E0-4AA3-85AA-E3CFEB6AFEAB}"/>
              </a:ext>
            </a:extLst>
          </p:cNvPr>
          <p:cNvPicPr>
            <a:picLocks noChangeAspect="1"/>
          </p:cNvPicPr>
          <p:nvPr/>
        </p:nvPicPr>
        <p:blipFill>
          <a:blip r:embed="rId2"/>
          <a:stretch>
            <a:fillRect/>
          </a:stretch>
        </p:blipFill>
        <p:spPr>
          <a:xfrm>
            <a:off x="779779" y="228263"/>
            <a:ext cx="7722625" cy="5693624"/>
          </a:xfrm>
          <a:prstGeom prst="rect">
            <a:avLst/>
          </a:prstGeom>
        </p:spPr>
      </p:pic>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3"/>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8"/>
          <a:srcRect/>
          <a:stretch>
            <a:fillRect/>
          </a:stretch>
        </p:blipFill>
        <p:spPr>
          <a:xfrm>
            <a:off x="10343521" y="94868"/>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83245" y="5641298"/>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647132" y="2267508"/>
            <a:ext cx="1259057" cy="1259057"/>
          </a:xfrm>
          <a:prstGeom prst="rect">
            <a:avLst/>
          </a:prstGeom>
        </p:spPr>
      </p:pic>
    </p:spTree>
    <p:extLst>
      <p:ext uri="{BB962C8B-B14F-4D97-AF65-F5344CB8AC3E}">
        <p14:creationId xmlns:p14="http://schemas.microsoft.com/office/powerpoint/2010/main" val="293952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pic>
        <p:nvPicPr>
          <p:cNvPr id="2050" name="Picture 2" descr="Türkiye&amp;#39;de Kimya Endüstrisi">
            <a:extLst>
              <a:ext uri="{FF2B5EF4-FFF2-40B4-BE49-F238E27FC236}">
                <a16:creationId xmlns:a16="http://schemas.microsoft.com/office/drawing/2014/main" id="{4EC2AC25-6944-4015-9ABE-5904859E19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852" r="8614" b="1"/>
          <a:stretch/>
        </p:blipFill>
        <p:spPr bwMode="auto">
          <a:xfrm>
            <a:off x="673749" y="370320"/>
            <a:ext cx="3716238" cy="405101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ürkiye&amp;#39;de Kimya Endüstrisi">
            <a:extLst>
              <a:ext uri="{FF2B5EF4-FFF2-40B4-BE49-F238E27FC236}">
                <a16:creationId xmlns:a16="http://schemas.microsoft.com/office/drawing/2014/main" id="{0E6DF114-343E-49D4-A0D3-52E378DC197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9" r="1" b="1"/>
          <a:stretch/>
        </p:blipFill>
        <p:spPr bwMode="auto">
          <a:xfrm>
            <a:off x="4719344" y="370320"/>
            <a:ext cx="6798905" cy="4051011"/>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1329FE41-0D51-49A7-97B6-DFFDCA7E3959}"/>
              </a:ext>
            </a:extLst>
          </p:cNvPr>
          <p:cNvSpPr txBox="1"/>
          <p:nvPr/>
        </p:nvSpPr>
        <p:spPr>
          <a:xfrm>
            <a:off x="4793018" y="4610244"/>
            <a:ext cx="7398981" cy="1663947"/>
          </a:xfrm>
          <a:prstGeom prst="rect">
            <a:avLst/>
          </a:prstGeom>
        </p:spPr>
        <p:txBody>
          <a:bodyPr vert="horz" lIns="91440" tIns="45720" rIns="91440" bIns="45720" rtlCol="0" anchor="ctr">
            <a:normAutofit/>
          </a:bodyPr>
          <a:lstStyle/>
          <a:p>
            <a:pPr marL="57150" indent="-285750">
              <a:lnSpc>
                <a:spcPct val="90000"/>
              </a:lnSpc>
              <a:spcAft>
                <a:spcPts val="800"/>
              </a:spcAft>
              <a:buFont typeface="Wingdings" panose="05000000000000000000" pitchFamily="2" charset="2"/>
              <a:buChar char="Ø"/>
            </a:pPr>
            <a:r>
              <a:rPr lang="en-US" sz="2400" b="1" dirty="0" err="1">
                <a:effectLst/>
              </a:rPr>
              <a:t>Kimya</a:t>
            </a:r>
            <a:r>
              <a:rPr lang="en-US" sz="2400" b="1" dirty="0">
                <a:effectLst/>
              </a:rPr>
              <a:t> </a:t>
            </a:r>
            <a:r>
              <a:rPr lang="en-US" sz="2400" b="1" dirty="0" err="1">
                <a:effectLst/>
              </a:rPr>
              <a:t>endüstrisi</a:t>
            </a:r>
            <a:r>
              <a:rPr lang="en-US" sz="2400" b="1" dirty="0">
                <a:effectLst/>
              </a:rPr>
              <a:t> </a:t>
            </a:r>
            <a:r>
              <a:rPr lang="en-US" sz="2400" b="1" dirty="0" err="1">
                <a:effectLst/>
              </a:rPr>
              <a:t>ülkenin</a:t>
            </a:r>
            <a:r>
              <a:rPr lang="en-US" sz="2400" b="1" dirty="0">
                <a:effectLst/>
              </a:rPr>
              <a:t> </a:t>
            </a:r>
            <a:r>
              <a:rPr lang="en-US" sz="2400" b="1" dirty="0" err="1">
                <a:effectLst/>
              </a:rPr>
              <a:t>gelişmişlik</a:t>
            </a:r>
            <a:r>
              <a:rPr lang="en-US" sz="2400" b="1" dirty="0">
                <a:effectLst/>
              </a:rPr>
              <a:t> </a:t>
            </a:r>
            <a:r>
              <a:rPr lang="en-US" sz="2400" b="1" dirty="0" err="1">
                <a:effectLst/>
              </a:rPr>
              <a:t>düzeyini</a:t>
            </a:r>
            <a:r>
              <a:rPr lang="en-US" sz="2400" b="1" dirty="0">
                <a:effectLst/>
              </a:rPr>
              <a:t> </a:t>
            </a:r>
            <a:r>
              <a:rPr lang="en-US" sz="2400" b="1" dirty="0" err="1">
                <a:effectLst/>
              </a:rPr>
              <a:t>gösterir</a:t>
            </a:r>
            <a:r>
              <a:rPr lang="en-US" sz="2400" b="1" dirty="0">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924" y="5368698"/>
            <a:ext cx="1259057" cy="1259057"/>
          </a:xfrm>
          <a:prstGeom prst="rect">
            <a:avLst/>
          </a:prstGeom>
        </p:spPr>
      </p:pic>
    </p:spTree>
    <p:extLst>
      <p:ext uri="{BB962C8B-B14F-4D97-AF65-F5344CB8AC3E}">
        <p14:creationId xmlns:p14="http://schemas.microsoft.com/office/powerpoint/2010/main" val="3968294382"/>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0D72F2F0-F8BF-4827-942F-43E12E7202CF}"/>
              </a:ext>
            </a:extLst>
          </p:cNvPr>
          <p:cNvSpPr txBox="1"/>
          <p:nvPr/>
        </p:nvSpPr>
        <p:spPr>
          <a:xfrm>
            <a:off x="490916" y="198783"/>
            <a:ext cx="11210168" cy="5864554"/>
          </a:xfrm>
          <a:prstGeom prst="rect">
            <a:avLst/>
          </a:prstGeom>
          <a:noFill/>
        </p:spPr>
        <p:txBody>
          <a:bodyPr wrap="square">
            <a:spAutoFit/>
          </a:bodyPr>
          <a:lstStyle/>
          <a:p>
            <a:pPr algn="l">
              <a:lnSpc>
                <a:spcPct val="150000"/>
              </a:lnSpc>
            </a:pPr>
            <a:r>
              <a:rPr lang="tr-TR" sz="1800" b="0" i="0" u="none" strike="noStrike" baseline="0" dirty="0">
                <a:latin typeface="ArialMT"/>
              </a:rPr>
              <a:t>Orta Doğu Teknik Üniversitesi Kimya Mühendisliği Bölümü’nün kuruluş amacı maddelerin kimyasal reaksiyonlardaki değişimini, birim operasyonlarını, mühendislik termodinamiğini, reaksiyon kinetiğini, tasarımı, organik ve inorganik teknolojiyi, yakıtları ve yanmayı, ekonomiyi, yönetimi öğretmek ve bir kimyasal tesisin tasarım ve montajını yapma yeteneğine sahip mühendisler yetiştirmektir. Mühendisler yetiştirilirken hem teorik hem de pratik konularda eğitileceklerdir. Kimya sektörü gelişmemiş bir ülke, ham olarak elde ettiği bir ürünü çok ucuza ihraç ederken aynı ürünün işlenmiş halini çok daha pahalıya ithal etmek zorunda kalır. Gelişmiş bir kimya sektörü içinse bu alanda uzmanlaşmış meslek gruplarından bireylere ihtiyaç vardır.</a:t>
            </a:r>
          </a:p>
          <a:p>
            <a:pPr algn="l">
              <a:lnSpc>
                <a:spcPct val="150000"/>
              </a:lnSpc>
            </a:pPr>
            <a:r>
              <a:rPr lang="tr-TR" sz="1800" b="1" i="0" u="none" strike="noStrike" baseline="0" dirty="0">
                <a:latin typeface="Arial-BoldMT"/>
              </a:rPr>
              <a:t>Yukarıdaki açıklama dikkate alındığında seçeneklerdeki hangi yorumun yapılması yanlıştır?</a:t>
            </a:r>
          </a:p>
          <a:p>
            <a:pPr algn="l">
              <a:lnSpc>
                <a:spcPct val="150000"/>
              </a:lnSpc>
            </a:pPr>
            <a:r>
              <a:rPr lang="tr-TR" sz="1800" b="0" i="0" u="none" strike="noStrike" baseline="0" dirty="0">
                <a:latin typeface="ArialMT"/>
              </a:rPr>
              <a:t>A) Kimya endüstrisi birçok işletme ile ilişkili olduğundan kimya mühendisleri çok donanımlı yetiştirilmektedir.</a:t>
            </a:r>
          </a:p>
          <a:p>
            <a:pPr algn="l">
              <a:lnSpc>
                <a:spcPct val="150000"/>
              </a:lnSpc>
            </a:pPr>
            <a:r>
              <a:rPr lang="tr-TR" sz="1800" b="0" i="0" u="none" strike="noStrike" baseline="0" dirty="0">
                <a:latin typeface="ArialMT"/>
              </a:rPr>
              <a:t>B) Mühendislik eğitimi verilirken öğretilen bilgilerin uygulanarak deneyimlenmesi için de fırsat verilmektedir.</a:t>
            </a:r>
          </a:p>
          <a:p>
            <a:pPr algn="l">
              <a:lnSpc>
                <a:spcPct val="150000"/>
              </a:lnSpc>
            </a:pPr>
            <a:r>
              <a:rPr lang="tr-TR" sz="1800" b="0" i="0" u="none" strike="noStrike" baseline="0" dirty="0">
                <a:latin typeface="ArialMT"/>
              </a:rPr>
              <a:t>C) Ülkede kimya alanında yetişmiş iyi mühendislerin olması ülkenin kimya endüstrisindeki gelişimine de katkı sağlar.</a:t>
            </a:r>
          </a:p>
          <a:p>
            <a:pPr algn="l">
              <a:lnSpc>
                <a:spcPct val="150000"/>
              </a:lnSpc>
            </a:pPr>
            <a:r>
              <a:rPr lang="tr-TR" sz="1800" b="0" i="0" u="none" strike="noStrike" baseline="0" dirty="0">
                <a:latin typeface="ArialMT"/>
              </a:rPr>
              <a:t>D) Bir ürünün ham halinin dış pazarlara satılmasından sonra o ürünü işlenmiş olarak satın almak ekonomik kalkınmayı destekler.</a:t>
            </a:r>
            <a:endParaRPr lang="tr-TR" dirty="0"/>
          </a:p>
        </p:txBody>
      </p:sp>
    </p:spTree>
    <p:extLst>
      <p:ext uri="{BB962C8B-B14F-4D97-AF65-F5344CB8AC3E}">
        <p14:creationId xmlns:p14="http://schemas.microsoft.com/office/powerpoint/2010/main" val="2655729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34CA391D-17B3-4BB4-8950-EEE1FFDC098B}"/>
              </a:ext>
            </a:extLst>
          </p:cNvPr>
          <p:cNvSpPr txBox="1"/>
          <p:nvPr/>
        </p:nvSpPr>
        <p:spPr>
          <a:xfrm>
            <a:off x="490916" y="198783"/>
            <a:ext cx="11210168" cy="5864554"/>
          </a:xfrm>
          <a:prstGeom prst="rect">
            <a:avLst/>
          </a:prstGeom>
          <a:noFill/>
        </p:spPr>
        <p:txBody>
          <a:bodyPr wrap="square">
            <a:spAutoFit/>
          </a:bodyPr>
          <a:lstStyle/>
          <a:p>
            <a:pPr algn="l">
              <a:lnSpc>
                <a:spcPct val="150000"/>
              </a:lnSpc>
            </a:pPr>
            <a:r>
              <a:rPr lang="tr-TR" sz="1800" b="0" i="0" u="none" strike="noStrike" baseline="0" dirty="0">
                <a:latin typeface="ArialMT"/>
              </a:rPr>
              <a:t>Orta Doğu Teknik Üniversitesi Kimya Mühendisliği Bölümü’nün kuruluş amacı maddelerin kimyasal reaksiyonlardaki değişimini, birim operasyonlarını, mühendislik termodinamiğini, reaksiyon kinetiğini, tasarımı, organik ve inorganik teknolojiyi, yakıtları ve yanmayı, ekonomiyi, yönetimi öğretmek ve bir kimyasal tesisin tasarım ve montajını yapma yeteneğine sahip mühendisler yetiştirmektir. Mühendisler yetiştirilirken hem teorik hem de pratik konularda eğitileceklerdir. Kimya sektörü gelişmemiş bir ülke, ham olarak elde ettiği bir ürünü çok ucuza ihraç ederken aynı ürünün işlenmiş halini çok daha pahalıya ithal etmek zorunda kalır. Gelişmiş bir kimya sektörü içinse bu alanda uzmanlaşmış meslek gruplarından bireylere ihtiyaç vardır.</a:t>
            </a:r>
          </a:p>
          <a:p>
            <a:pPr algn="l">
              <a:lnSpc>
                <a:spcPct val="150000"/>
              </a:lnSpc>
            </a:pPr>
            <a:r>
              <a:rPr lang="tr-TR" sz="1800" b="1" i="0" u="none" strike="noStrike" baseline="0" dirty="0">
                <a:latin typeface="Arial-BoldMT"/>
              </a:rPr>
              <a:t>Yukarıdaki açıklama dikkate alındığında seçeneklerdeki hangi yorumun yapılması yanlıştır?</a:t>
            </a:r>
          </a:p>
          <a:p>
            <a:pPr algn="l">
              <a:lnSpc>
                <a:spcPct val="150000"/>
              </a:lnSpc>
            </a:pPr>
            <a:r>
              <a:rPr lang="tr-TR" sz="1800" b="0" i="0" u="none" strike="noStrike" baseline="0" dirty="0">
                <a:latin typeface="ArialMT"/>
              </a:rPr>
              <a:t>A) Kimya endüstrisi birçok işletme ile ilişkili olduğundan kimya mühendisleri çok donanımlı yetiştirilmektedir.</a:t>
            </a:r>
          </a:p>
          <a:p>
            <a:pPr algn="l">
              <a:lnSpc>
                <a:spcPct val="150000"/>
              </a:lnSpc>
            </a:pPr>
            <a:r>
              <a:rPr lang="tr-TR" sz="1800" b="0" i="0" u="none" strike="noStrike" baseline="0" dirty="0">
                <a:latin typeface="ArialMT"/>
              </a:rPr>
              <a:t>B) Mühendislik eğitimi verilirken öğretilen bilgilerin uygulanarak deneyimlenmesi için de fırsat verilmektedir.</a:t>
            </a:r>
          </a:p>
          <a:p>
            <a:pPr algn="l">
              <a:lnSpc>
                <a:spcPct val="150000"/>
              </a:lnSpc>
            </a:pPr>
            <a:r>
              <a:rPr lang="tr-TR" sz="1800" b="0" i="0" u="none" strike="noStrike" baseline="0" dirty="0">
                <a:latin typeface="ArialMT"/>
              </a:rPr>
              <a:t>C) Ülkede kimya alanında yetişmiş iyi mühendislerin olması ülkenin kimya endüstrisindeki gelişimine de katkı sağlar.</a:t>
            </a:r>
          </a:p>
          <a:p>
            <a:pPr algn="l">
              <a:lnSpc>
                <a:spcPct val="150000"/>
              </a:lnSpc>
            </a:pPr>
            <a:r>
              <a:rPr lang="tr-TR" sz="1800" b="0" i="0" u="none" strike="noStrike" baseline="0" dirty="0">
                <a:latin typeface="ArialMT"/>
              </a:rPr>
              <a:t>D) Bir ürünün ham halinin dış pazarlara satılmasından sonra o ürünü işlenmiş olarak satın almak ekonomik kalkınmayı destekler.</a:t>
            </a:r>
            <a:endParaRPr lang="tr-TR"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D</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3508" y="5226303"/>
            <a:ext cx="837034" cy="837034"/>
          </a:xfrm>
          <a:prstGeom prst="rect">
            <a:avLst/>
          </a:prstGeom>
        </p:spPr>
      </p:pic>
    </p:spTree>
    <p:extLst>
      <p:ext uri="{BB962C8B-B14F-4D97-AF65-F5344CB8AC3E}">
        <p14:creationId xmlns:p14="http://schemas.microsoft.com/office/powerpoint/2010/main" val="200907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
        <p:nvSpPr>
          <p:cNvPr id="4" name="Metin kutusu 3">
            <a:extLst>
              <a:ext uri="{FF2B5EF4-FFF2-40B4-BE49-F238E27FC236}">
                <a16:creationId xmlns:a16="http://schemas.microsoft.com/office/drawing/2014/main" id="{A687942F-1D0C-4404-8B91-69DDFAF865BD}"/>
              </a:ext>
            </a:extLst>
          </p:cNvPr>
          <p:cNvSpPr txBox="1"/>
          <p:nvPr/>
        </p:nvSpPr>
        <p:spPr>
          <a:xfrm>
            <a:off x="496956" y="463827"/>
            <a:ext cx="11198087" cy="5584606"/>
          </a:xfrm>
          <a:prstGeom prst="rect">
            <a:avLst/>
          </a:prstGeom>
          <a:noFill/>
        </p:spPr>
        <p:txBody>
          <a:bodyPr wrap="square">
            <a:spAutoFit/>
          </a:bodyPr>
          <a:lstStyle/>
          <a:p>
            <a:pPr algn="l">
              <a:lnSpc>
                <a:spcPct val="150000"/>
              </a:lnSpc>
            </a:pPr>
            <a:r>
              <a:rPr lang="tr-TR" sz="2000" b="0" i="0" u="none" strike="noStrike" baseline="0" dirty="0"/>
              <a:t>TÜBİTAK MAM Gıda Enstitüsü “Uzun Ömürlü Yoğurt” geliştirdi.</a:t>
            </a:r>
          </a:p>
          <a:p>
            <a:pPr algn="l">
              <a:lnSpc>
                <a:spcPct val="150000"/>
              </a:lnSpc>
            </a:pPr>
            <a:r>
              <a:rPr lang="tr-TR" sz="2000" b="0" i="0" u="none" strike="noStrike" baseline="0" dirty="0"/>
              <a:t>Projenin amacı, yoğurdun raf ömrünü uzatmaktı ki üç aylık raf ömrü düşünüldüğünde bu hedefe ulaşıldığı söylenebilir. Söz konusu yoğurt, geleneksel Anadolu yoğurdundan izole edilmiş, tanımlanmış, karakterize edilmiş kültürlerden seçilmiş bakteriler kullanılarak üretildi. Elde edilen yoğurt, gemi ve firkateynlerde sivil ve askeri ihtiyaçlar için kullanılabilecek. Ayrıca söz konusu yoğurt, teknoloji transferi için ihaleye çıkarıldı.</a:t>
            </a:r>
          </a:p>
          <a:p>
            <a:pPr algn="l">
              <a:lnSpc>
                <a:spcPct val="150000"/>
              </a:lnSpc>
            </a:pPr>
            <a:r>
              <a:rPr lang="tr-TR" sz="2000" b="0" i="0" u="none" strike="noStrike" baseline="0" dirty="0"/>
              <a:t>Ahmet fen bilimleri dersi için yaptığı bir araştırmada yukarıdaki habere ulaşmış ve kimya endüstrisinde son zamanlarda gerçekleşen gelişmelere bir örnek hazırlamıştır.</a:t>
            </a:r>
          </a:p>
          <a:p>
            <a:pPr algn="l">
              <a:lnSpc>
                <a:spcPct val="150000"/>
              </a:lnSpc>
            </a:pPr>
            <a:r>
              <a:rPr lang="tr-TR" sz="2000" b="1" i="0" u="none" strike="noStrike" baseline="0" dirty="0"/>
              <a:t>Ahmet’in hazırladığı sunuma bakılarak aşağıdaki yorumlardan hangisine ulaşılabilir?</a:t>
            </a:r>
          </a:p>
          <a:p>
            <a:pPr algn="l">
              <a:lnSpc>
                <a:spcPct val="150000"/>
              </a:lnSpc>
            </a:pPr>
            <a:r>
              <a:rPr lang="tr-TR" sz="2000" b="0" i="0" u="none" strike="noStrike" baseline="0" dirty="0"/>
              <a:t>A) Kimya sektöründe rekabet oldukça fazladır.</a:t>
            </a:r>
          </a:p>
          <a:p>
            <a:pPr algn="l">
              <a:lnSpc>
                <a:spcPct val="150000"/>
              </a:lnSpc>
            </a:pPr>
            <a:r>
              <a:rPr lang="tr-TR" sz="2000" b="0" i="0" u="none" strike="noStrike" baseline="0" dirty="0"/>
              <a:t>B) Üretilen ürün, insanların hayatını kolaylaştırmak amacıyla geliştirilmiştir.</a:t>
            </a:r>
          </a:p>
          <a:p>
            <a:pPr algn="l">
              <a:lnSpc>
                <a:spcPct val="150000"/>
              </a:lnSpc>
            </a:pPr>
            <a:r>
              <a:rPr lang="tr-TR" sz="2000" b="0" i="0" u="none" strike="noStrike" baseline="0" dirty="0"/>
              <a:t>C) Kimya endüstrisi ürünlerinin ithalatında artış görülmektedir.</a:t>
            </a:r>
          </a:p>
          <a:p>
            <a:pPr algn="l">
              <a:lnSpc>
                <a:spcPct val="150000"/>
              </a:lnSpc>
            </a:pPr>
            <a:r>
              <a:rPr lang="tr-TR" sz="2000" b="0" i="0" u="none" strike="noStrike" baseline="0" dirty="0"/>
              <a:t>D) Kimya sektöründe ham madde olarak petrol ürünleri kullanılır.</a:t>
            </a:r>
            <a:endParaRPr lang="tr-TR" sz="2000" dirty="0"/>
          </a:p>
        </p:txBody>
      </p:sp>
    </p:spTree>
    <p:extLst>
      <p:ext uri="{BB962C8B-B14F-4D97-AF65-F5344CB8AC3E}">
        <p14:creationId xmlns:p14="http://schemas.microsoft.com/office/powerpoint/2010/main" val="549410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etin kutusu 12">
            <a:extLst>
              <a:ext uri="{FF2B5EF4-FFF2-40B4-BE49-F238E27FC236}">
                <a16:creationId xmlns:a16="http://schemas.microsoft.com/office/drawing/2014/main" id="{BEE3B51E-FB3F-41D0-90A9-1C80CA32C9BB}"/>
              </a:ext>
            </a:extLst>
          </p:cNvPr>
          <p:cNvSpPr txBox="1"/>
          <p:nvPr/>
        </p:nvSpPr>
        <p:spPr>
          <a:xfrm>
            <a:off x="496956" y="463827"/>
            <a:ext cx="11198087" cy="5584606"/>
          </a:xfrm>
          <a:prstGeom prst="rect">
            <a:avLst/>
          </a:prstGeom>
          <a:noFill/>
        </p:spPr>
        <p:txBody>
          <a:bodyPr wrap="square">
            <a:spAutoFit/>
          </a:bodyPr>
          <a:lstStyle/>
          <a:p>
            <a:pPr algn="l">
              <a:lnSpc>
                <a:spcPct val="150000"/>
              </a:lnSpc>
            </a:pPr>
            <a:r>
              <a:rPr lang="tr-TR" sz="2000" b="0" i="0" u="none" strike="noStrike" baseline="0" dirty="0"/>
              <a:t>TÜBİTAK MAM Gıda Enstitüsü “Uzun Ömürlü Yoğurt” geliştirdi.</a:t>
            </a:r>
          </a:p>
          <a:p>
            <a:pPr algn="l">
              <a:lnSpc>
                <a:spcPct val="150000"/>
              </a:lnSpc>
            </a:pPr>
            <a:r>
              <a:rPr lang="tr-TR" sz="2000" b="0" i="0" u="none" strike="noStrike" baseline="0" dirty="0"/>
              <a:t>Projenin amacı, yoğurdun raf ömrünü uzatmaktı ki üç aylık raf ömrü düşünüldüğünde bu hedefe ulaşıldığı söylenebilir. Söz konusu yoğurt, geleneksel Anadolu yoğurdundan izole edilmiş, tanımlanmış, karakterize edilmiş kültürlerden seçilmiş bakteriler kullanılarak üretildi. Elde edilen yoğurt, gemi ve firkateynlerde sivil ve askeri ihtiyaçlar için kullanılabilecek. Ayrıca söz konusu yoğurt, teknoloji transferi için ihaleye çıkarıldı.</a:t>
            </a:r>
          </a:p>
          <a:p>
            <a:pPr algn="l">
              <a:lnSpc>
                <a:spcPct val="150000"/>
              </a:lnSpc>
            </a:pPr>
            <a:r>
              <a:rPr lang="tr-TR" sz="2000" b="0" i="0" u="none" strike="noStrike" baseline="0" dirty="0"/>
              <a:t>Ahmet fen bilimleri dersi için yaptığı bir araştırmada yukarıdaki habere ulaşmış ve kimya endüstrisinde son zamanlarda gerçekleşen gelişmelere bir örnek hazırlamıştır.</a:t>
            </a:r>
          </a:p>
          <a:p>
            <a:pPr algn="l">
              <a:lnSpc>
                <a:spcPct val="150000"/>
              </a:lnSpc>
            </a:pPr>
            <a:r>
              <a:rPr lang="tr-TR" sz="2000" b="1" i="0" u="none" strike="noStrike" baseline="0" dirty="0"/>
              <a:t>Ahmet’in hazırladığı sunuma bakılarak aşağıdaki yorumlardan hangisine ulaşılabilir?</a:t>
            </a:r>
          </a:p>
          <a:p>
            <a:pPr algn="l">
              <a:lnSpc>
                <a:spcPct val="150000"/>
              </a:lnSpc>
            </a:pPr>
            <a:r>
              <a:rPr lang="tr-TR" sz="2000" b="0" i="0" u="none" strike="noStrike" baseline="0" dirty="0"/>
              <a:t>A) Kimya sektöründe rekabet oldukça fazladır.</a:t>
            </a:r>
          </a:p>
          <a:p>
            <a:pPr algn="l">
              <a:lnSpc>
                <a:spcPct val="150000"/>
              </a:lnSpc>
            </a:pPr>
            <a:r>
              <a:rPr lang="tr-TR" sz="2000" b="0" i="0" u="none" strike="noStrike" baseline="0" dirty="0"/>
              <a:t>B) Üretilen ürün, insanların hayatını kolaylaştırmak amacıyla geliştirilmiştir.</a:t>
            </a:r>
          </a:p>
          <a:p>
            <a:pPr algn="l">
              <a:lnSpc>
                <a:spcPct val="150000"/>
              </a:lnSpc>
            </a:pPr>
            <a:r>
              <a:rPr lang="tr-TR" sz="2000" b="0" i="0" u="none" strike="noStrike" baseline="0" dirty="0"/>
              <a:t>C) Kimya endüstrisi ürünlerinin ithalatında artış görülmektedir.</a:t>
            </a:r>
          </a:p>
          <a:p>
            <a:pPr algn="l">
              <a:lnSpc>
                <a:spcPct val="150000"/>
              </a:lnSpc>
            </a:pPr>
            <a:r>
              <a:rPr lang="tr-TR" sz="2000" b="0" i="0" u="none" strike="noStrike" baseline="0" dirty="0"/>
              <a:t>D) Kimya sektöründe ham madde olarak petrol ürünleri kullanılır.</a:t>
            </a:r>
            <a:endParaRPr lang="tr-TR" sz="2000" dirty="0"/>
          </a:p>
        </p:txBody>
      </p:sp>
      <p:pic>
        <p:nvPicPr>
          <p:cNvPr id="5" name="Picture 5">
            <a:extLst>
              <a:ext uri="{FF2B5EF4-FFF2-40B4-BE49-F238E27FC236}">
                <a16:creationId xmlns:a16="http://schemas.microsoft.com/office/drawing/2014/main" id="{511AF2BD-46CB-4599-80CB-9254C3BC4A0B}"/>
              </a:ext>
            </a:extLst>
          </p:cNvPr>
          <p:cNvPicPr>
            <a:picLocks noChangeAspect="1"/>
          </p:cNvPicPr>
          <p:nvPr/>
        </p:nvPicPr>
        <p:blipFill>
          <a:blip r:embed="rId2"/>
          <a:srcRect l="4587" t="78823" r="29488" b="7874"/>
          <a:stretch>
            <a:fillRect/>
          </a:stretch>
        </p:blipFill>
        <p:spPr>
          <a:xfrm>
            <a:off x="8502404" y="5875422"/>
            <a:ext cx="5379643" cy="1082842"/>
          </a:xfrm>
          <a:prstGeom prst="rect">
            <a:avLst/>
          </a:prstGeom>
        </p:spPr>
      </p:pic>
      <p:pic>
        <p:nvPicPr>
          <p:cNvPr id="7" name="Picture 6">
            <a:extLst>
              <a:ext uri="{FF2B5EF4-FFF2-40B4-BE49-F238E27FC236}">
                <a16:creationId xmlns:a16="http://schemas.microsoft.com/office/drawing/2014/main" id="{ACB403C1-FD68-446B-8871-940E74D9DC1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1192225" y="5315933"/>
            <a:ext cx="856267" cy="856267"/>
          </a:xfrm>
          <a:prstGeom prst="rect">
            <a:avLst/>
          </a:prstGeom>
        </p:spPr>
      </p:pic>
      <p:pic>
        <p:nvPicPr>
          <p:cNvPr id="8" name="Picture 10">
            <a:extLst>
              <a:ext uri="{FF2B5EF4-FFF2-40B4-BE49-F238E27FC236}">
                <a16:creationId xmlns:a16="http://schemas.microsoft.com/office/drawing/2014/main" id="{316F4442-0035-4608-A639-2A5EBD2FE1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502404" y="5844330"/>
            <a:ext cx="1113933" cy="1113933"/>
          </a:xfrm>
          <a:prstGeom prst="rect">
            <a:avLst/>
          </a:prstGeom>
        </p:spPr>
      </p:pic>
      <p:pic>
        <p:nvPicPr>
          <p:cNvPr id="9" name="Picture 12">
            <a:extLst>
              <a:ext uri="{FF2B5EF4-FFF2-40B4-BE49-F238E27FC236}">
                <a16:creationId xmlns:a16="http://schemas.microsoft.com/office/drawing/2014/main" id="{2A5BD407-9394-4B05-A977-06B04CB0E367}"/>
              </a:ext>
            </a:extLst>
          </p:cNvPr>
          <p:cNvPicPr>
            <a:picLocks noChangeAspect="1"/>
          </p:cNvPicPr>
          <p:nvPr/>
        </p:nvPicPr>
        <p:blipFill>
          <a:blip r:embed="rId7"/>
          <a:srcRect/>
          <a:stretch>
            <a:fillRect/>
          </a:stretch>
        </p:blipFill>
        <p:spPr>
          <a:xfrm>
            <a:off x="10325719" y="0"/>
            <a:ext cx="1866281" cy="1082842"/>
          </a:xfrm>
          <a:prstGeom prst="rect">
            <a:avLst/>
          </a:prstGeom>
        </p:spPr>
      </p:pic>
      <p:sp>
        <p:nvSpPr>
          <p:cNvPr id="10" name="TextBox 11">
            <a:extLst>
              <a:ext uri="{FF2B5EF4-FFF2-40B4-BE49-F238E27FC236}">
                <a16:creationId xmlns:a16="http://schemas.microsoft.com/office/drawing/2014/main" id="{557B9060-DE7C-4A62-8194-0E47E131BDA8}"/>
              </a:ext>
            </a:extLst>
          </p:cNvPr>
          <p:cNvSpPr txBox="1"/>
          <p:nvPr/>
        </p:nvSpPr>
        <p:spPr>
          <a:xfrm>
            <a:off x="9914043" y="6300335"/>
            <a:ext cx="1706315" cy="355995"/>
          </a:xfrm>
          <a:prstGeom prst="rect">
            <a:avLst/>
          </a:prstGeom>
        </p:spPr>
        <p:txBody>
          <a:bodyPr lIns="0" tIns="0" rIns="0" bIns="0" rtlCol="0" anchor="t">
            <a:spAutoFit/>
          </a:bodyPr>
          <a:lstStyle/>
          <a:p>
            <a:pPr algn="ctr">
              <a:lnSpc>
                <a:spcPts val="2651"/>
              </a:lnSpc>
            </a:pPr>
            <a:r>
              <a:rPr lang="tr-TR" sz="3200" spc="71" dirty="0">
                <a:solidFill>
                  <a:srgbClr val="000000"/>
                </a:solidFill>
                <a:latin typeface="Forte" panose="03060902040502070203" pitchFamily="66" charset="0"/>
              </a:rPr>
              <a:t>CEVAP B</a:t>
            </a:r>
            <a:endParaRPr lang="en-US" sz="3200" spc="71" dirty="0">
              <a:solidFill>
                <a:srgbClr val="000000"/>
              </a:solidFill>
              <a:latin typeface="Forte" panose="03060902040502070203" pitchFamily="66" charset="0"/>
            </a:endParaRPr>
          </a:p>
        </p:txBody>
      </p:sp>
      <p:pic>
        <p:nvPicPr>
          <p:cNvPr id="11" name="Resim 10" descr="Yoldayım Arı">
            <a:extLst>
              <a:ext uri="{FF2B5EF4-FFF2-40B4-BE49-F238E27FC236}">
                <a16:creationId xmlns:a16="http://schemas.microsoft.com/office/drawing/2014/main" id="{A99B3A82-7A1D-4E81-B207-CD6692908A7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5742" y="4688057"/>
            <a:ext cx="837034" cy="837034"/>
          </a:xfrm>
          <a:prstGeom prst="rect">
            <a:avLst/>
          </a:prstGeom>
        </p:spPr>
      </p:pic>
      <p:pic>
        <p:nvPicPr>
          <p:cNvPr id="12" name="Resim 11">
            <a:extLst>
              <a:ext uri="{FF2B5EF4-FFF2-40B4-BE49-F238E27FC236}">
                <a16:creationId xmlns:a16="http://schemas.microsoft.com/office/drawing/2014/main" id="{F8F3BDDD-A2F9-43A9-A5D9-01F4F449CBB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67200" y="3429000"/>
            <a:ext cx="1259057" cy="1259057"/>
          </a:xfrm>
          <a:prstGeom prst="rect">
            <a:avLst/>
          </a:prstGeom>
        </p:spPr>
      </p:pic>
    </p:spTree>
    <p:extLst>
      <p:ext uri="{BB962C8B-B14F-4D97-AF65-F5344CB8AC3E}">
        <p14:creationId xmlns:p14="http://schemas.microsoft.com/office/powerpoint/2010/main" val="36781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a:extLst>
              <a:ext uri="{FF2B5EF4-FFF2-40B4-BE49-F238E27FC236}">
                <a16:creationId xmlns:a16="http://schemas.microsoft.com/office/drawing/2014/main" id="{3368693C-0815-4A94-A477-3972892B01D7}"/>
              </a:ext>
            </a:extLst>
          </p:cNvPr>
          <p:cNvSpPr/>
          <p:nvPr/>
        </p:nvSpPr>
        <p:spPr>
          <a:xfrm>
            <a:off x="1109980" y="4206240"/>
            <a:ext cx="9966960" cy="1325880"/>
          </a:xfrm>
          <a:prstGeom prst="rect">
            <a:avLst/>
          </a:prstGeom>
        </p:spPr>
        <p:txBody>
          <a:bodyPr vert="horz" lIns="91440" tIns="45720" rIns="91440" bIns="45720" rtlCol="0" anchor="b">
            <a:normAutofit/>
            <a:scene3d>
              <a:camera prst="orthographicFront"/>
              <a:lightRig rig="soft" dir="t">
                <a:rot lat="0" lon="0" rev="15600000"/>
              </a:lightRig>
            </a:scene3d>
            <a:sp3d extrusionH="57150" prstMaterial="softEdge">
              <a:bevelT w="25400" h="38100"/>
            </a:sp3d>
          </a:bodyPr>
          <a:lstStyle/>
          <a:p>
            <a:pPr algn="ctr" defTabSz="914400">
              <a:lnSpc>
                <a:spcPct val="85000"/>
              </a:lnSpc>
              <a:spcBef>
                <a:spcPct val="0"/>
              </a:spcBef>
              <a:spcAft>
                <a:spcPts val="600"/>
              </a:spcAft>
            </a:pPr>
            <a:r>
              <a:rPr lang="en-US" sz="4100" b="1" cap="all" dirty="0">
                <a:ln/>
                <a:solidFill>
                  <a:schemeClr val="accent1"/>
                </a:solidFill>
                <a:effectLst>
                  <a:outerShdw blurRad="38100" dist="19050" dir="2700000" algn="tl" rotWithShape="0">
                    <a:schemeClr val="dk1">
                      <a:lumMod val="50000"/>
                      <a:alpha val="40000"/>
                    </a:schemeClr>
                  </a:outerShdw>
                </a:effectLst>
                <a:latin typeface="+mj-lt"/>
                <a:ea typeface="+mj-ea"/>
                <a:cs typeface="+mj-cs"/>
              </a:rPr>
              <a:t>HAZIRLAYAN </a:t>
            </a:r>
          </a:p>
          <a:p>
            <a:pPr algn="ctr" defTabSz="914400">
              <a:lnSpc>
                <a:spcPct val="85000"/>
              </a:lnSpc>
              <a:spcBef>
                <a:spcPct val="0"/>
              </a:spcBef>
              <a:spcAft>
                <a:spcPts val="600"/>
              </a:spcAft>
            </a:pPr>
            <a:r>
              <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hlinkClick r:id="rId2"/>
              </a:rPr>
              <a:t>www.fenusbilim.com</a:t>
            </a:r>
            <a:endParaRPr lang="en-US" sz="4100" b="1" dirty="0">
              <a:ln/>
              <a:solidFill>
                <a:schemeClr val="accent1"/>
              </a:solidFill>
              <a:effectLst>
                <a:outerShdw blurRad="38100" dist="19050" dir="2700000" algn="tl" rotWithShape="0">
                  <a:schemeClr val="dk1">
                    <a:lumMod val="50000"/>
                    <a:alpha val="40000"/>
                  </a:schemeClr>
                </a:outerShdw>
              </a:effectLst>
              <a:latin typeface="+mj-lt"/>
              <a:ea typeface="+mj-ea"/>
              <a:cs typeface="+mj-cs"/>
            </a:endParaRPr>
          </a:p>
        </p:txBody>
      </p:sp>
      <p:pic>
        <p:nvPicPr>
          <p:cNvPr id="5" name="Resim 4" descr="metin, meyve, portakal içeren bir resim&#10;&#10;Açıklama otomatik olarak oluşturuldu">
            <a:extLst>
              <a:ext uri="{FF2B5EF4-FFF2-40B4-BE49-F238E27FC236}">
                <a16:creationId xmlns:a16="http://schemas.microsoft.com/office/drawing/2014/main" id="{8F107659-D44A-419A-9060-6721E1167B3A}"/>
              </a:ext>
            </a:extLst>
          </p:cNvPr>
          <p:cNvPicPr>
            <a:picLocks noChangeAspect="1"/>
          </p:cNvPicPr>
          <p:nvPr/>
        </p:nvPicPr>
        <p:blipFill rotWithShape="1">
          <a:blip r:embed="rId3"/>
          <a:srcRect t="25115" r="1" b="21945"/>
          <a:stretch/>
        </p:blipFill>
        <p:spPr>
          <a:xfrm>
            <a:off x="243840" y="256540"/>
            <a:ext cx="11704320" cy="3764276"/>
          </a:xfrm>
          <a:prstGeom prst="rect">
            <a:avLst/>
          </a:prstGeom>
        </p:spPr>
      </p:pic>
      <p:pic>
        <p:nvPicPr>
          <p:cNvPr id="3" name="Resim 2">
            <a:extLst>
              <a:ext uri="{FF2B5EF4-FFF2-40B4-BE49-F238E27FC236}">
                <a16:creationId xmlns:a16="http://schemas.microsoft.com/office/drawing/2014/main" id="{FB58D986-30A9-4DF5-B3C0-7D302BA97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356810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4C3A44BB-E01C-4AA8-B2C8-32FC346D2E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8" descr="Kış için yapımı basit ve bitkisel 3 ev ilacı tarifi">
            <a:extLst>
              <a:ext uri="{FF2B5EF4-FFF2-40B4-BE49-F238E27FC236}">
                <a16:creationId xmlns:a16="http://schemas.microsoft.com/office/drawing/2014/main" id="{DA677579-AF2C-483B-A319-8642855F4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51" r="22172" b="2"/>
          <a:stretch/>
        </p:blipFill>
        <p:spPr bwMode="auto">
          <a:xfrm>
            <a:off x="4406845" y="3"/>
            <a:ext cx="4101288" cy="3418797"/>
          </a:xfrm>
          <a:custGeom>
            <a:avLst/>
            <a:gdLst/>
            <a:ahLst/>
            <a:cxnLst/>
            <a:rect l="l" t="t" r="r" b="b"/>
            <a:pathLst>
              <a:path w="4101288" h="3418797">
                <a:moveTo>
                  <a:pt x="989912" y="0"/>
                </a:moveTo>
                <a:lnTo>
                  <a:pt x="3844502" y="0"/>
                </a:lnTo>
                <a:lnTo>
                  <a:pt x="3760850" y="25406"/>
                </a:lnTo>
                <a:cubicBezTo>
                  <a:pt x="3711615" y="43967"/>
                  <a:pt x="3663870" y="67007"/>
                  <a:pt x="3618425" y="98254"/>
                </a:cubicBezTo>
                <a:cubicBezTo>
                  <a:pt x="3626136" y="110145"/>
                  <a:pt x="3665355" y="144049"/>
                  <a:pt x="3649272" y="146579"/>
                </a:cubicBezTo>
                <a:cubicBezTo>
                  <a:pt x="3604102" y="153917"/>
                  <a:pt x="3564000" y="178711"/>
                  <a:pt x="3522797" y="199205"/>
                </a:cubicBezTo>
                <a:cubicBezTo>
                  <a:pt x="3504948" y="208060"/>
                  <a:pt x="3483356" y="219700"/>
                  <a:pt x="3491728" y="251325"/>
                </a:cubicBezTo>
                <a:cubicBezTo>
                  <a:pt x="3506932" y="260181"/>
                  <a:pt x="3518169" y="247783"/>
                  <a:pt x="3530727" y="246772"/>
                </a:cubicBezTo>
                <a:cubicBezTo>
                  <a:pt x="3543507" y="245761"/>
                  <a:pt x="3572153" y="252336"/>
                  <a:pt x="3564219" y="256638"/>
                </a:cubicBezTo>
                <a:cubicBezTo>
                  <a:pt x="3528083" y="276121"/>
                  <a:pt x="3593085" y="322928"/>
                  <a:pt x="3550339" y="322928"/>
                </a:cubicBezTo>
                <a:cubicBezTo>
                  <a:pt x="3478728" y="323181"/>
                  <a:pt x="3440609" y="406169"/>
                  <a:pt x="3371643" y="408447"/>
                </a:cubicBezTo>
                <a:cubicBezTo>
                  <a:pt x="3360627" y="408698"/>
                  <a:pt x="3355338" y="423373"/>
                  <a:pt x="3355558" y="436278"/>
                </a:cubicBezTo>
                <a:cubicBezTo>
                  <a:pt x="3355558" y="451712"/>
                  <a:pt x="3365694" y="454494"/>
                  <a:pt x="3376931" y="456013"/>
                </a:cubicBezTo>
                <a:cubicBezTo>
                  <a:pt x="3394118" y="458289"/>
                  <a:pt x="3411965" y="436278"/>
                  <a:pt x="3434660" y="466133"/>
                </a:cubicBezTo>
                <a:cubicBezTo>
                  <a:pt x="3393898" y="483590"/>
                  <a:pt x="3353135" y="501049"/>
                  <a:pt x="3353797" y="561013"/>
                </a:cubicBezTo>
                <a:cubicBezTo>
                  <a:pt x="3354015" y="577205"/>
                  <a:pt x="3337050" y="583277"/>
                  <a:pt x="3324270" y="587325"/>
                </a:cubicBezTo>
                <a:cubicBezTo>
                  <a:pt x="3303117" y="593904"/>
                  <a:pt x="3285272" y="605543"/>
                  <a:pt x="3273812" y="628061"/>
                </a:cubicBezTo>
                <a:cubicBezTo>
                  <a:pt x="3274033" y="632362"/>
                  <a:pt x="3274254" y="636917"/>
                  <a:pt x="3272930" y="640459"/>
                </a:cubicBezTo>
                <a:cubicBezTo>
                  <a:pt x="3276676" y="694855"/>
                  <a:pt x="3307523" y="693336"/>
                  <a:pt x="3341676" y="684230"/>
                </a:cubicBezTo>
                <a:cubicBezTo>
                  <a:pt x="3382439" y="673096"/>
                  <a:pt x="3422762" y="652855"/>
                  <a:pt x="3465728" y="672338"/>
                </a:cubicBezTo>
                <a:cubicBezTo>
                  <a:pt x="3405133" y="698397"/>
                  <a:pt x="3339253" y="700422"/>
                  <a:pt x="3282405" y="737615"/>
                </a:cubicBezTo>
                <a:cubicBezTo>
                  <a:pt x="3490406" y="744447"/>
                  <a:pt x="3674169" y="627048"/>
                  <a:pt x="3875781" y="582013"/>
                </a:cubicBezTo>
                <a:cubicBezTo>
                  <a:pt x="3868951" y="612120"/>
                  <a:pt x="3852646" y="618193"/>
                  <a:pt x="3837883" y="622747"/>
                </a:cubicBezTo>
                <a:cubicBezTo>
                  <a:pt x="3763408" y="645519"/>
                  <a:pt x="3698188" y="690809"/>
                  <a:pt x="3630322" y="730023"/>
                </a:cubicBezTo>
                <a:cubicBezTo>
                  <a:pt x="3602340" y="746216"/>
                  <a:pt x="3582066" y="762411"/>
                  <a:pt x="3571492" y="797327"/>
                </a:cubicBezTo>
                <a:cubicBezTo>
                  <a:pt x="3562015" y="828953"/>
                  <a:pt x="3543728" y="843628"/>
                  <a:pt x="3509797" y="834518"/>
                </a:cubicBezTo>
                <a:cubicBezTo>
                  <a:pt x="3482254" y="826927"/>
                  <a:pt x="3452068" y="830975"/>
                  <a:pt x="3423203" y="833760"/>
                </a:cubicBezTo>
                <a:cubicBezTo>
                  <a:pt x="3389931" y="836796"/>
                  <a:pt x="3352693" y="872470"/>
                  <a:pt x="3361728" y="890941"/>
                </a:cubicBezTo>
                <a:cubicBezTo>
                  <a:pt x="3377151" y="922314"/>
                  <a:pt x="3402931" y="906627"/>
                  <a:pt x="3425847" y="903084"/>
                </a:cubicBezTo>
                <a:cubicBezTo>
                  <a:pt x="3451848" y="898784"/>
                  <a:pt x="3500100" y="889927"/>
                  <a:pt x="3500982" y="893723"/>
                </a:cubicBezTo>
                <a:cubicBezTo>
                  <a:pt x="3517950" y="972410"/>
                  <a:pt x="3637374" y="903845"/>
                  <a:pt x="3663154" y="896758"/>
                </a:cubicBezTo>
                <a:cubicBezTo>
                  <a:pt x="3695322" y="887904"/>
                  <a:pt x="3725509" y="904097"/>
                  <a:pt x="3756136" y="907891"/>
                </a:cubicBezTo>
                <a:cubicBezTo>
                  <a:pt x="3783459" y="911433"/>
                  <a:pt x="3937918" y="922314"/>
                  <a:pt x="3969866" y="888915"/>
                </a:cubicBezTo>
                <a:cubicBezTo>
                  <a:pt x="3974273" y="914976"/>
                  <a:pt x="3965020" y="925602"/>
                  <a:pt x="3957306" y="937494"/>
                </a:cubicBezTo>
                <a:cubicBezTo>
                  <a:pt x="3946511" y="954445"/>
                  <a:pt x="3944747" y="966337"/>
                  <a:pt x="3965239" y="979747"/>
                </a:cubicBezTo>
                <a:cubicBezTo>
                  <a:pt x="4023630" y="1018206"/>
                  <a:pt x="4022747" y="1019470"/>
                  <a:pt x="3968324" y="1071591"/>
                </a:cubicBezTo>
                <a:cubicBezTo>
                  <a:pt x="3965678" y="1073867"/>
                  <a:pt x="3966782" y="1081459"/>
                  <a:pt x="3966341" y="1086519"/>
                </a:cubicBezTo>
                <a:cubicBezTo>
                  <a:pt x="3980663" y="1094615"/>
                  <a:pt x="3997409" y="1074373"/>
                  <a:pt x="4014153" y="1096133"/>
                </a:cubicBezTo>
                <a:cubicBezTo>
                  <a:pt x="3941222" y="1191771"/>
                  <a:pt x="3829950" y="1215299"/>
                  <a:pt x="3729254" y="1287157"/>
                </a:cubicBezTo>
                <a:cubicBezTo>
                  <a:pt x="3810780" y="1310939"/>
                  <a:pt x="3859696" y="1227952"/>
                  <a:pt x="3919628" y="1238578"/>
                </a:cubicBezTo>
                <a:cubicBezTo>
                  <a:pt x="3949596" y="1264639"/>
                  <a:pt x="3860577" y="1306386"/>
                  <a:pt x="3945409" y="1318784"/>
                </a:cubicBezTo>
                <a:cubicBezTo>
                  <a:pt x="3908610" y="1341555"/>
                  <a:pt x="3881289" y="1363817"/>
                  <a:pt x="3855951" y="1390133"/>
                </a:cubicBezTo>
                <a:cubicBezTo>
                  <a:pt x="3810780" y="1437192"/>
                  <a:pt x="3801967" y="1468060"/>
                  <a:pt x="3822900" y="1531314"/>
                </a:cubicBezTo>
                <a:cubicBezTo>
                  <a:pt x="3836562" y="1572808"/>
                  <a:pt x="3856611" y="1611013"/>
                  <a:pt x="3838986" y="1660349"/>
                </a:cubicBezTo>
                <a:cubicBezTo>
                  <a:pt x="3826646" y="1694254"/>
                  <a:pt x="3831494" y="1716517"/>
                  <a:pt x="3877323" y="1701337"/>
                </a:cubicBezTo>
                <a:cubicBezTo>
                  <a:pt x="3926679" y="1685144"/>
                  <a:pt x="3945187" y="1715505"/>
                  <a:pt x="3932849" y="1774963"/>
                </a:cubicBezTo>
                <a:cubicBezTo>
                  <a:pt x="3924917" y="1813169"/>
                  <a:pt x="3933291" y="1824806"/>
                  <a:pt x="3967221" y="1820505"/>
                </a:cubicBezTo>
                <a:cubicBezTo>
                  <a:pt x="4004680" y="1815698"/>
                  <a:pt x="4040375" y="1790649"/>
                  <a:pt x="4086646" y="1802795"/>
                </a:cubicBezTo>
                <a:cubicBezTo>
                  <a:pt x="4049631" y="1872120"/>
                  <a:pt x="3970527" y="1852385"/>
                  <a:pt x="3927340" y="1918423"/>
                </a:cubicBezTo>
                <a:cubicBezTo>
                  <a:pt x="3978900" y="1918674"/>
                  <a:pt x="4018341" y="1918423"/>
                  <a:pt x="4056460" y="1903999"/>
                </a:cubicBezTo>
                <a:cubicBezTo>
                  <a:pt x="4072325" y="1898179"/>
                  <a:pt x="4089732" y="1892109"/>
                  <a:pt x="4098545" y="1912096"/>
                </a:cubicBezTo>
                <a:cubicBezTo>
                  <a:pt x="4108901" y="1936132"/>
                  <a:pt x="4087529" y="1945241"/>
                  <a:pt x="4074527" y="1949542"/>
                </a:cubicBezTo>
                <a:cubicBezTo>
                  <a:pt x="4037951" y="1961686"/>
                  <a:pt x="4009969" y="1990529"/>
                  <a:pt x="3979782" y="2013047"/>
                </a:cubicBezTo>
                <a:cubicBezTo>
                  <a:pt x="3913460" y="2062386"/>
                  <a:pt x="3840746" y="2103626"/>
                  <a:pt x="3784559" y="2185097"/>
                </a:cubicBezTo>
                <a:cubicBezTo>
                  <a:pt x="3855290" y="2164349"/>
                  <a:pt x="3907951" y="2116025"/>
                  <a:pt x="3973612" y="2106157"/>
                </a:cubicBezTo>
                <a:cubicBezTo>
                  <a:pt x="3916764" y="2180290"/>
                  <a:pt x="3843611" y="2229120"/>
                  <a:pt x="3774426" y="2283011"/>
                </a:cubicBezTo>
                <a:cubicBezTo>
                  <a:pt x="3754594" y="2298192"/>
                  <a:pt x="3734543" y="2308566"/>
                  <a:pt x="3730136" y="2341710"/>
                </a:cubicBezTo>
                <a:cubicBezTo>
                  <a:pt x="3721542" y="2405976"/>
                  <a:pt x="3695763" y="2459107"/>
                  <a:pt x="3640678" y="2487444"/>
                </a:cubicBezTo>
                <a:cubicBezTo>
                  <a:pt x="3640238" y="2487699"/>
                  <a:pt x="3643322" y="2497314"/>
                  <a:pt x="3645085" y="2503890"/>
                </a:cubicBezTo>
                <a:cubicBezTo>
                  <a:pt x="3678797" y="2505916"/>
                  <a:pt x="3705458" y="2467963"/>
                  <a:pt x="3748425" y="2480360"/>
                </a:cubicBezTo>
                <a:cubicBezTo>
                  <a:pt x="3707220" y="2531974"/>
                  <a:pt x="3672847" y="2578277"/>
                  <a:pt x="3614458" y="2602819"/>
                </a:cubicBezTo>
                <a:cubicBezTo>
                  <a:pt x="3567745" y="2622300"/>
                  <a:pt x="3510016" y="2633686"/>
                  <a:pt x="3476083" y="2696937"/>
                </a:cubicBezTo>
                <a:cubicBezTo>
                  <a:pt x="3515524" y="2709337"/>
                  <a:pt x="3544831" y="2693651"/>
                  <a:pt x="3574357" y="2682517"/>
                </a:cubicBezTo>
                <a:cubicBezTo>
                  <a:pt x="3619525" y="2665312"/>
                  <a:pt x="3664255" y="2645832"/>
                  <a:pt x="3709425" y="2628625"/>
                </a:cubicBezTo>
                <a:cubicBezTo>
                  <a:pt x="3726611" y="2622047"/>
                  <a:pt x="3745340" y="2617491"/>
                  <a:pt x="3756357" y="2648866"/>
                </a:cubicBezTo>
                <a:cubicBezTo>
                  <a:pt x="3698847" y="2655446"/>
                  <a:pt x="3664475" y="2697951"/>
                  <a:pt x="3628340" y="2737926"/>
                </a:cubicBezTo>
                <a:cubicBezTo>
                  <a:pt x="3608067" y="2760445"/>
                  <a:pt x="3591541" y="2790554"/>
                  <a:pt x="3554967" y="2779169"/>
                </a:cubicBezTo>
                <a:cubicBezTo>
                  <a:pt x="3535796" y="2773097"/>
                  <a:pt x="3523678" y="2790046"/>
                  <a:pt x="3525662" y="2810794"/>
                </a:cubicBezTo>
                <a:cubicBezTo>
                  <a:pt x="3532932" y="2883915"/>
                  <a:pt x="3488203" y="2909469"/>
                  <a:pt x="3441932" y="2923637"/>
                </a:cubicBezTo>
                <a:cubicBezTo>
                  <a:pt x="3354236" y="2950204"/>
                  <a:pt x="3281303" y="3012697"/>
                  <a:pt x="3196032" y="3046854"/>
                </a:cubicBezTo>
                <a:cubicBezTo>
                  <a:pt x="3113184" y="3079999"/>
                  <a:pt x="3049065" y="3158685"/>
                  <a:pt x="2965998" y="3199927"/>
                </a:cubicBezTo>
                <a:cubicBezTo>
                  <a:pt x="2905843" y="3229783"/>
                  <a:pt x="2848335" y="3268239"/>
                  <a:pt x="2786418" y="3295311"/>
                </a:cubicBezTo>
                <a:cubicBezTo>
                  <a:pt x="2639894" y="3359324"/>
                  <a:pt x="2490503" y="3410685"/>
                  <a:pt x="2332519" y="3418022"/>
                </a:cubicBezTo>
                <a:cubicBezTo>
                  <a:pt x="2202077" y="3423842"/>
                  <a:pt x="1070633" y="3418277"/>
                  <a:pt x="611003" y="2585615"/>
                </a:cubicBezTo>
                <a:cubicBezTo>
                  <a:pt x="602189" y="2581565"/>
                  <a:pt x="592275" y="2570939"/>
                  <a:pt x="589190" y="2560818"/>
                </a:cubicBezTo>
                <a:cubicBezTo>
                  <a:pt x="574427" y="2513505"/>
                  <a:pt x="538291" y="2493011"/>
                  <a:pt x="505681" y="2467457"/>
                </a:cubicBezTo>
                <a:cubicBezTo>
                  <a:pt x="477036" y="2444939"/>
                  <a:pt x="446628" y="2421409"/>
                  <a:pt x="434730" y="2383456"/>
                </a:cubicBezTo>
                <a:cubicBezTo>
                  <a:pt x="419086" y="2332854"/>
                  <a:pt x="463594" y="2374348"/>
                  <a:pt x="471748" y="2355119"/>
                </a:cubicBezTo>
                <a:cubicBezTo>
                  <a:pt x="454782" y="2328807"/>
                  <a:pt x="428560" y="2304770"/>
                  <a:pt x="421730" y="2274915"/>
                </a:cubicBezTo>
                <a:cubicBezTo>
                  <a:pt x="396833" y="2167131"/>
                  <a:pt x="343069" y="2088698"/>
                  <a:pt x="262645" y="2027722"/>
                </a:cubicBezTo>
                <a:cubicBezTo>
                  <a:pt x="239509" y="2010264"/>
                  <a:pt x="224307" y="1978384"/>
                  <a:pt x="192799" y="1973326"/>
                </a:cubicBezTo>
                <a:cubicBezTo>
                  <a:pt x="122730" y="1962193"/>
                  <a:pt x="144764" y="1875156"/>
                  <a:pt x="107746" y="1836446"/>
                </a:cubicBezTo>
                <a:cubicBezTo>
                  <a:pt x="100695" y="1829107"/>
                  <a:pt x="94306" y="1814687"/>
                  <a:pt x="95627" y="1804821"/>
                </a:cubicBezTo>
                <a:cubicBezTo>
                  <a:pt x="97609" y="1790649"/>
                  <a:pt x="105983" y="1777240"/>
                  <a:pt x="113034" y="1764589"/>
                </a:cubicBezTo>
                <a:cubicBezTo>
                  <a:pt x="120306" y="1751939"/>
                  <a:pt x="131322" y="1740806"/>
                  <a:pt x="126034" y="1724108"/>
                </a:cubicBezTo>
                <a:cubicBezTo>
                  <a:pt x="123833" y="1717277"/>
                  <a:pt x="125373" y="1693494"/>
                  <a:pt x="109068" y="1712215"/>
                </a:cubicBezTo>
                <a:cubicBezTo>
                  <a:pt x="64340" y="1763578"/>
                  <a:pt x="38339" y="1715001"/>
                  <a:pt x="0" y="1691723"/>
                </a:cubicBezTo>
                <a:cubicBezTo>
                  <a:pt x="30848" y="1667686"/>
                  <a:pt x="58610" y="1650735"/>
                  <a:pt x="63238" y="1614808"/>
                </a:cubicBezTo>
                <a:cubicBezTo>
                  <a:pt x="72712" y="1540674"/>
                  <a:pt x="113253" y="1506772"/>
                  <a:pt x="174729" y="1500192"/>
                </a:cubicBezTo>
                <a:cubicBezTo>
                  <a:pt x="152034" y="1428591"/>
                  <a:pt x="152034" y="1428591"/>
                  <a:pt x="225408" y="1418722"/>
                </a:cubicBezTo>
                <a:cubicBezTo>
                  <a:pt x="197204" y="1373181"/>
                  <a:pt x="197204" y="1361542"/>
                  <a:pt x="231358" y="1345855"/>
                </a:cubicBezTo>
                <a:cubicBezTo>
                  <a:pt x="264188" y="1330927"/>
                  <a:pt x="300543" y="1325867"/>
                  <a:pt x="330952" y="1302844"/>
                </a:cubicBezTo>
                <a:cubicBezTo>
                  <a:pt x="302967" y="1244651"/>
                  <a:pt x="295035" y="1177097"/>
                  <a:pt x="237307" y="1148758"/>
                </a:cubicBezTo>
                <a:cubicBezTo>
                  <a:pt x="228273" y="1144458"/>
                  <a:pt x="222103" y="1127000"/>
                  <a:pt x="227831" y="1116880"/>
                </a:cubicBezTo>
                <a:cubicBezTo>
                  <a:pt x="248764" y="1080194"/>
                  <a:pt x="218798" y="1010614"/>
                  <a:pt x="284017" y="1002772"/>
                </a:cubicBezTo>
                <a:cubicBezTo>
                  <a:pt x="292171" y="1002013"/>
                  <a:pt x="299663" y="994421"/>
                  <a:pt x="293273" y="984554"/>
                </a:cubicBezTo>
                <a:cubicBezTo>
                  <a:pt x="271238" y="950145"/>
                  <a:pt x="297900" y="952421"/>
                  <a:pt x="313983" y="948120"/>
                </a:cubicBezTo>
                <a:cubicBezTo>
                  <a:pt x="333375" y="942809"/>
                  <a:pt x="355409" y="957988"/>
                  <a:pt x="373477" y="939265"/>
                </a:cubicBezTo>
                <a:cubicBezTo>
                  <a:pt x="369289" y="919530"/>
                  <a:pt x="353646" y="919783"/>
                  <a:pt x="342629" y="913458"/>
                </a:cubicBezTo>
                <a:cubicBezTo>
                  <a:pt x="310460" y="895240"/>
                  <a:pt x="284238" y="873483"/>
                  <a:pt x="282695" y="826169"/>
                </a:cubicBezTo>
                <a:cubicBezTo>
                  <a:pt x="281595" y="787964"/>
                  <a:pt x="278069" y="754314"/>
                  <a:pt x="322578" y="742675"/>
                </a:cubicBezTo>
                <a:cubicBezTo>
                  <a:pt x="341086" y="737866"/>
                  <a:pt x="335797" y="710289"/>
                  <a:pt x="325221" y="696626"/>
                </a:cubicBezTo>
                <a:cubicBezTo>
                  <a:pt x="306272" y="672338"/>
                  <a:pt x="290629" y="639953"/>
                  <a:pt x="258017" y="637675"/>
                </a:cubicBezTo>
                <a:cubicBezTo>
                  <a:pt x="238187" y="636158"/>
                  <a:pt x="222983" y="626035"/>
                  <a:pt x="207340" y="614398"/>
                </a:cubicBezTo>
                <a:cubicBezTo>
                  <a:pt x="196103" y="606047"/>
                  <a:pt x="182662" y="598964"/>
                  <a:pt x="183983" y="581001"/>
                </a:cubicBezTo>
                <a:cubicBezTo>
                  <a:pt x="185306" y="563795"/>
                  <a:pt x="198305" y="556711"/>
                  <a:pt x="211526" y="553169"/>
                </a:cubicBezTo>
                <a:cubicBezTo>
                  <a:pt x="255595" y="541784"/>
                  <a:pt x="297017" y="525085"/>
                  <a:pt x="333816" y="486880"/>
                </a:cubicBezTo>
                <a:cubicBezTo>
                  <a:pt x="309357" y="466639"/>
                  <a:pt x="286001" y="451964"/>
                  <a:pt x="267934" y="431469"/>
                </a:cubicBezTo>
                <a:cubicBezTo>
                  <a:pt x="224307" y="381881"/>
                  <a:pt x="593817" y="225772"/>
                  <a:pt x="612325" y="170108"/>
                </a:cubicBezTo>
                <a:cubicBezTo>
                  <a:pt x="618054" y="152904"/>
                  <a:pt x="637663" y="135194"/>
                  <a:pt x="653971" y="130133"/>
                </a:cubicBezTo>
                <a:cubicBezTo>
                  <a:pt x="730427" y="106350"/>
                  <a:pt x="796748" y="52963"/>
                  <a:pt x="874970" y="33228"/>
                </a:cubicBezTo>
                <a:cubicBezTo>
                  <a:pt x="911877" y="23867"/>
                  <a:pt x="948509" y="12925"/>
                  <a:pt x="986021" y="1223"/>
                </a:cubicBezTo>
                <a:close/>
              </a:path>
            </a:pathLst>
          </a:custGeom>
          <a:noFill/>
          <a:extLst>
            <a:ext uri="{909E8E84-426E-40DD-AFC4-6F175D3DCCD1}">
              <a14:hiddenFill xmlns:a14="http://schemas.microsoft.com/office/drawing/2010/main">
                <a:solidFill>
                  <a:srgbClr val="FFFFFF"/>
                </a:solidFill>
              </a14:hiddenFill>
            </a:ext>
          </a:extLst>
        </p:spPr>
      </p:pic>
      <p:sp>
        <p:nvSpPr>
          <p:cNvPr id="4" name="Metin kutusu 3">
            <a:extLst>
              <a:ext uri="{FF2B5EF4-FFF2-40B4-BE49-F238E27FC236}">
                <a16:creationId xmlns:a16="http://schemas.microsoft.com/office/drawing/2014/main" id="{91AA3AD8-A9E4-40D1-8DCA-1B12A46BAF6B}"/>
              </a:ext>
            </a:extLst>
          </p:cNvPr>
          <p:cNvSpPr txBox="1"/>
          <p:nvPr/>
        </p:nvSpPr>
        <p:spPr>
          <a:xfrm>
            <a:off x="3910469" y="4104271"/>
            <a:ext cx="6946955" cy="2396888"/>
          </a:xfrm>
          <a:prstGeom prst="rect">
            <a:avLst/>
          </a:prstGeom>
        </p:spPr>
        <p:txBody>
          <a:bodyPr vert="horz" lIns="91440" tIns="45720" rIns="91440" bIns="45720" rtlCol="0">
            <a:normAutofit/>
          </a:bodyPr>
          <a:lstStyle/>
          <a:p>
            <a:pPr marL="228600" indent="-342900">
              <a:lnSpc>
                <a:spcPct val="150000"/>
              </a:lnSpc>
              <a:spcAft>
                <a:spcPts val="800"/>
              </a:spcAft>
              <a:buFont typeface="Wingdings" panose="05000000000000000000" pitchFamily="2" charset="2"/>
              <a:buChar char="ü"/>
            </a:pPr>
            <a:r>
              <a:rPr lang="en-US" sz="2400" dirty="0" err="1">
                <a:effectLst/>
              </a:rPr>
              <a:t>Kimya</a:t>
            </a:r>
            <a:r>
              <a:rPr lang="en-US" sz="2400" dirty="0">
                <a:effectLst/>
              </a:rPr>
              <a:t> </a:t>
            </a:r>
            <a:r>
              <a:rPr lang="en-US" sz="2400" dirty="0" err="1">
                <a:effectLst/>
              </a:rPr>
              <a:t>endüstrisinin</a:t>
            </a:r>
            <a:r>
              <a:rPr lang="en-US" sz="2400" dirty="0">
                <a:effectLst/>
              </a:rPr>
              <a:t> </a:t>
            </a:r>
            <a:r>
              <a:rPr lang="en-US" sz="2400" dirty="0" err="1">
                <a:effectLst/>
              </a:rPr>
              <a:t>temelleri</a:t>
            </a:r>
            <a:r>
              <a:rPr lang="en-US" sz="2400" dirty="0">
                <a:effectLst/>
              </a:rPr>
              <a:t> </a:t>
            </a:r>
            <a:r>
              <a:rPr lang="en-US" sz="2400" dirty="0" err="1">
                <a:effectLst/>
              </a:rPr>
              <a:t>atılmadan</a:t>
            </a:r>
            <a:r>
              <a:rPr lang="en-US" sz="2400" dirty="0">
                <a:effectLst/>
              </a:rPr>
              <a:t> </a:t>
            </a:r>
            <a:r>
              <a:rPr lang="en-US" sz="2400" dirty="0" err="1">
                <a:effectLst/>
              </a:rPr>
              <a:t>önce</a:t>
            </a:r>
            <a:r>
              <a:rPr lang="en-US" sz="2400" dirty="0">
                <a:effectLst/>
              </a:rPr>
              <a:t> </a:t>
            </a:r>
            <a:r>
              <a:rPr lang="en-US" sz="2400" dirty="0" err="1">
                <a:effectLst/>
              </a:rPr>
              <a:t>kimya</a:t>
            </a:r>
            <a:r>
              <a:rPr lang="en-US" sz="2400" dirty="0">
                <a:effectLst/>
              </a:rPr>
              <a:t> </a:t>
            </a:r>
            <a:r>
              <a:rPr lang="en-US" sz="2400" dirty="0" err="1">
                <a:effectLst/>
              </a:rPr>
              <a:t>adına</a:t>
            </a:r>
            <a:r>
              <a:rPr lang="en-US" sz="2400" dirty="0">
                <a:effectLst/>
              </a:rPr>
              <a:t>; </a:t>
            </a:r>
            <a:r>
              <a:rPr lang="en-US" sz="2400" dirty="0" err="1">
                <a:effectLst/>
              </a:rPr>
              <a:t>ateşin</a:t>
            </a:r>
            <a:r>
              <a:rPr lang="en-US" sz="2400" dirty="0">
                <a:effectLst/>
              </a:rPr>
              <a:t> </a:t>
            </a:r>
            <a:r>
              <a:rPr lang="en-US" sz="2400" dirty="0" err="1">
                <a:effectLst/>
              </a:rPr>
              <a:t>bulunmasıyla</a:t>
            </a:r>
            <a:r>
              <a:rPr lang="en-US" sz="2400" dirty="0">
                <a:effectLst/>
              </a:rPr>
              <a:t> </a:t>
            </a:r>
            <a:r>
              <a:rPr lang="en-US" sz="2400" dirty="0" err="1">
                <a:effectLst/>
              </a:rPr>
              <a:t>kili</a:t>
            </a:r>
            <a:r>
              <a:rPr lang="en-US" sz="2400" dirty="0">
                <a:effectLst/>
              </a:rPr>
              <a:t> </a:t>
            </a:r>
            <a:r>
              <a:rPr lang="en-US" sz="2400" dirty="0" err="1">
                <a:effectLst/>
              </a:rPr>
              <a:t>fırınlamışlardır</a:t>
            </a:r>
            <a:r>
              <a:rPr lang="en-US" sz="2400" dirty="0">
                <a:effectLst/>
              </a:rPr>
              <a:t>, bitki </a:t>
            </a:r>
            <a:r>
              <a:rPr lang="en-US" sz="2400" dirty="0" err="1">
                <a:effectLst/>
              </a:rPr>
              <a:t>özlerinden</a:t>
            </a:r>
            <a:r>
              <a:rPr lang="en-US" sz="2400" dirty="0">
                <a:effectLst/>
              </a:rPr>
              <a:t> </a:t>
            </a:r>
            <a:r>
              <a:rPr lang="en-US" sz="2400" dirty="0" err="1">
                <a:effectLst/>
              </a:rPr>
              <a:t>boya</a:t>
            </a:r>
            <a:r>
              <a:rPr lang="en-US" sz="2400" dirty="0">
                <a:effectLst/>
              </a:rPr>
              <a:t> </a:t>
            </a:r>
            <a:r>
              <a:rPr lang="en-US" sz="2400" dirty="0" err="1">
                <a:effectLst/>
              </a:rPr>
              <a:t>elde</a:t>
            </a:r>
            <a:r>
              <a:rPr lang="en-US" sz="2400" dirty="0">
                <a:effectLst/>
              </a:rPr>
              <a:t> </a:t>
            </a:r>
            <a:r>
              <a:rPr lang="en-US" sz="2400" dirty="0" err="1">
                <a:effectLst/>
              </a:rPr>
              <a:t>edilmiş</a:t>
            </a:r>
            <a:r>
              <a:rPr lang="en-US" sz="2400" dirty="0">
                <a:effectLst/>
              </a:rPr>
              <a:t>, </a:t>
            </a:r>
            <a:r>
              <a:rPr lang="en-US" sz="2400" dirty="0" err="1">
                <a:effectLst/>
              </a:rPr>
              <a:t>ısırgan</a:t>
            </a:r>
            <a:r>
              <a:rPr lang="en-US" sz="2400" dirty="0">
                <a:effectLst/>
              </a:rPr>
              <a:t> -</a:t>
            </a:r>
            <a:r>
              <a:rPr lang="en-US" sz="2400" dirty="0" err="1">
                <a:effectLst/>
              </a:rPr>
              <a:t>nane</a:t>
            </a:r>
            <a:r>
              <a:rPr lang="en-US" sz="2400" dirty="0">
                <a:effectLst/>
              </a:rPr>
              <a:t> -limon </a:t>
            </a:r>
            <a:r>
              <a:rPr lang="en-US" sz="2400" dirty="0" err="1">
                <a:effectLst/>
              </a:rPr>
              <a:t>gibi</a:t>
            </a:r>
            <a:r>
              <a:rPr lang="en-US" sz="2400" dirty="0">
                <a:effectLst/>
              </a:rPr>
              <a:t> </a:t>
            </a:r>
            <a:r>
              <a:rPr lang="en-US" sz="2400" dirty="0" err="1">
                <a:effectLst/>
              </a:rPr>
              <a:t>bitkilerle</a:t>
            </a:r>
            <a:r>
              <a:rPr lang="en-US" sz="2400" dirty="0">
                <a:effectLst/>
              </a:rPr>
              <a:t> </a:t>
            </a:r>
            <a:r>
              <a:rPr lang="en-US" sz="2400" dirty="0" err="1">
                <a:effectLst/>
              </a:rPr>
              <a:t>hastalıkları</a:t>
            </a:r>
            <a:r>
              <a:rPr lang="en-US" sz="2400" dirty="0">
                <a:effectLst/>
              </a:rPr>
              <a:t> </a:t>
            </a:r>
            <a:r>
              <a:rPr lang="en-US" sz="2400" dirty="0" err="1">
                <a:effectLst/>
              </a:rPr>
              <a:t>tedavi</a:t>
            </a:r>
            <a:r>
              <a:rPr lang="en-US" sz="2400" dirty="0">
                <a:effectLst/>
              </a:rPr>
              <a:t> </a:t>
            </a:r>
            <a:r>
              <a:rPr lang="en-US" sz="2400" dirty="0" err="1">
                <a:effectLst/>
              </a:rPr>
              <a:t>etmişlerdir</a:t>
            </a:r>
            <a:r>
              <a:rPr lang="en-US" sz="2400" dirty="0">
                <a:effectLst/>
              </a:rPr>
              <a:t>.</a:t>
            </a:r>
          </a:p>
        </p:txBody>
      </p:sp>
      <p:pic>
        <p:nvPicPr>
          <p:cNvPr id="3076" name="Picture 4" descr="Kil Nedir? Kullanım Alanları ve Özellikleri">
            <a:extLst>
              <a:ext uri="{FF2B5EF4-FFF2-40B4-BE49-F238E27FC236}">
                <a16:creationId xmlns:a16="http://schemas.microsoft.com/office/drawing/2014/main" id="{65FD30B8-ED7A-468A-AD74-86762711DC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943" r="29860" b="-1"/>
          <a:stretch/>
        </p:blipFill>
        <p:spPr bwMode="auto">
          <a:xfrm>
            <a:off x="20" y="277472"/>
            <a:ext cx="4552718" cy="594621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pic>
        <p:nvPicPr>
          <p:cNvPr id="3074" name="Picture 2" descr="Kil ateşleme, kil pişirme talimatları">
            <a:extLst>
              <a:ext uri="{FF2B5EF4-FFF2-40B4-BE49-F238E27FC236}">
                <a16:creationId xmlns:a16="http://schemas.microsoft.com/office/drawing/2014/main" id="{5DB5810B-8A36-4697-9AB2-2E6168A81A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547" r="20588" b="3"/>
          <a:stretch/>
        </p:blipFill>
        <p:spPr bwMode="auto">
          <a:xfrm>
            <a:off x="8653074" y="-2"/>
            <a:ext cx="3538926" cy="4290182"/>
          </a:xfrm>
          <a:custGeom>
            <a:avLst/>
            <a:gdLst/>
            <a:ahLst/>
            <a:cxnLst/>
            <a:rect l="l" t="t" r="r" b="b"/>
            <a:pathLst>
              <a:path w="3538926" h="4290182">
                <a:moveTo>
                  <a:pt x="1370437" y="0"/>
                </a:moveTo>
                <a:lnTo>
                  <a:pt x="3538926" y="0"/>
                </a:lnTo>
                <a:lnTo>
                  <a:pt x="3538926" y="4256362"/>
                </a:lnTo>
                <a:lnTo>
                  <a:pt x="3455334" y="4273195"/>
                </a:lnTo>
                <a:cubicBezTo>
                  <a:pt x="3401009" y="4281478"/>
                  <a:pt x="3346052" y="4287025"/>
                  <a:pt x="3290337" y="4289244"/>
                </a:cubicBezTo>
                <a:cubicBezTo>
                  <a:pt x="3106332" y="4296285"/>
                  <a:pt x="1510274" y="4289552"/>
                  <a:pt x="861903" y="3282295"/>
                </a:cubicBezTo>
                <a:cubicBezTo>
                  <a:pt x="849470" y="3277397"/>
                  <a:pt x="835485" y="3264542"/>
                  <a:pt x="831133" y="3252299"/>
                </a:cubicBezTo>
                <a:cubicBezTo>
                  <a:pt x="810307" y="3195065"/>
                  <a:pt x="759333" y="3170274"/>
                  <a:pt x="713332" y="3139362"/>
                </a:cubicBezTo>
                <a:cubicBezTo>
                  <a:pt x="672925" y="3112122"/>
                  <a:pt x="630030" y="3083658"/>
                  <a:pt x="613246" y="3037747"/>
                </a:cubicBezTo>
                <a:cubicBezTo>
                  <a:pt x="591178" y="2976535"/>
                  <a:pt x="653963" y="3026730"/>
                  <a:pt x="665465" y="3003469"/>
                </a:cubicBezTo>
                <a:cubicBezTo>
                  <a:pt x="641532" y="2971640"/>
                  <a:pt x="604543" y="2942562"/>
                  <a:pt x="594908" y="2906447"/>
                </a:cubicBezTo>
                <a:cubicBezTo>
                  <a:pt x="559787" y="2776063"/>
                  <a:pt x="483946" y="2681183"/>
                  <a:pt x="370497" y="2607422"/>
                </a:cubicBezTo>
                <a:cubicBezTo>
                  <a:pt x="337860" y="2586304"/>
                  <a:pt x="316415" y="2547739"/>
                  <a:pt x="271969" y="2541620"/>
                </a:cubicBezTo>
                <a:cubicBezTo>
                  <a:pt x="173127" y="2528152"/>
                  <a:pt x="204209" y="2422866"/>
                  <a:pt x="151990" y="2376038"/>
                </a:cubicBezTo>
                <a:cubicBezTo>
                  <a:pt x="142044" y="2367161"/>
                  <a:pt x="133031" y="2349717"/>
                  <a:pt x="134895" y="2337782"/>
                </a:cubicBezTo>
                <a:cubicBezTo>
                  <a:pt x="137691" y="2320639"/>
                  <a:pt x="149504" y="2304419"/>
                  <a:pt x="159450" y="2289115"/>
                </a:cubicBezTo>
                <a:cubicBezTo>
                  <a:pt x="169707" y="2273813"/>
                  <a:pt x="185247" y="2260344"/>
                  <a:pt x="177788" y="2240145"/>
                </a:cubicBezTo>
                <a:cubicBezTo>
                  <a:pt x="174683" y="2231882"/>
                  <a:pt x="176855" y="2203112"/>
                  <a:pt x="153855" y="2225759"/>
                </a:cubicBezTo>
                <a:cubicBezTo>
                  <a:pt x="90759" y="2287892"/>
                  <a:pt x="54081" y="2229129"/>
                  <a:pt x="0" y="2200970"/>
                </a:cubicBezTo>
                <a:cubicBezTo>
                  <a:pt x="43514" y="2171892"/>
                  <a:pt x="82677" y="2151388"/>
                  <a:pt x="89205" y="2107927"/>
                </a:cubicBezTo>
                <a:cubicBezTo>
                  <a:pt x="102570" y="2018249"/>
                  <a:pt x="159758" y="1977237"/>
                  <a:pt x="246479" y="1969279"/>
                </a:cubicBezTo>
                <a:cubicBezTo>
                  <a:pt x="214465" y="1882663"/>
                  <a:pt x="214465" y="1882663"/>
                  <a:pt x="317968" y="1870725"/>
                </a:cubicBezTo>
                <a:cubicBezTo>
                  <a:pt x="278183" y="1815635"/>
                  <a:pt x="278183" y="1801556"/>
                  <a:pt x="326361" y="1782580"/>
                </a:cubicBezTo>
                <a:cubicBezTo>
                  <a:pt x="372673" y="1764521"/>
                  <a:pt x="423957" y="1758400"/>
                  <a:pt x="466852" y="1730550"/>
                </a:cubicBezTo>
                <a:cubicBezTo>
                  <a:pt x="427377" y="1660155"/>
                  <a:pt x="416187" y="1578436"/>
                  <a:pt x="334753" y="1544155"/>
                </a:cubicBezTo>
                <a:cubicBezTo>
                  <a:pt x="322010" y="1538952"/>
                  <a:pt x="313307" y="1517834"/>
                  <a:pt x="321386" y="1505592"/>
                </a:cubicBezTo>
                <a:cubicBezTo>
                  <a:pt x="350915" y="1461214"/>
                  <a:pt x="308644" y="1377045"/>
                  <a:pt x="400645" y="1367557"/>
                </a:cubicBezTo>
                <a:cubicBezTo>
                  <a:pt x="412147" y="1366640"/>
                  <a:pt x="422716" y="1357456"/>
                  <a:pt x="413701" y="1345520"/>
                </a:cubicBezTo>
                <a:cubicBezTo>
                  <a:pt x="382618" y="1303896"/>
                  <a:pt x="420228" y="1306649"/>
                  <a:pt x="442916" y="1301447"/>
                </a:cubicBezTo>
                <a:cubicBezTo>
                  <a:pt x="470270" y="1295021"/>
                  <a:pt x="501352" y="1313384"/>
                  <a:pt x="526840" y="1290735"/>
                </a:cubicBezTo>
                <a:cubicBezTo>
                  <a:pt x="520932" y="1266862"/>
                  <a:pt x="498866" y="1267167"/>
                  <a:pt x="483325" y="1259517"/>
                </a:cubicBezTo>
                <a:cubicBezTo>
                  <a:pt x="437945" y="1237479"/>
                  <a:pt x="400956" y="1211159"/>
                  <a:pt x="398780" y="1153924"/>
                </a:cubicBezTo>
                <a:cubicBezTo>
                  <a:pt x="397228" y="1107708"/>
                  <a:pt x="392254" y="1067003"/>
                  <a:pt x="455041" y="1052922"/>
                </a:cubicBezTo>
                <a:cubicBezTo>
                  <a:pt x="481149" y="1047106"/>
                  <a:pt x="473687" y="1013747"/>
                  <a:pt x="458768" y="997218"/>
                </a:cubicBezTo>
                <a:cubicBezTo>
                  <a:pt x="432038" y="967837"/>
                  <a:pt x="409972" y="928661"/>
                  <a:pt x="363968" y="925907"/>
                </a:cubicBezTo>
                <a:cubicBezTo>
                  <a:pt x="335995" y="924071"/>
                  <a:pt x="314548" y="911826"/>
                  <a:pt x="292481" y="897749"/>
                </a:cubicBezTo>
                <a:cubicBezTo>
                  <a:pt x="276630" y="887646"/>
                  <a:pt x="257670" y="879078"/>
                  <a:pt x="259533" y="857348"/>
                </a:cubicBezTo>
                <a:cubicBezTo>
                  <a:pt x="261399" y="836535"/>
                  <a:pt x="279736" y="827966"/>
                  <a:pt x="298387" y="823681"/>
                </a:cubicBezTo>
                <a:cubicBezTo>
                  <a:pt x="360552" y="809909"/>
                  <a:pt x="418983" y="789708"/>
                  <a:pt x="470893" y="743493"/>
                </a:cubicBezTo>
                <a:cubicBezTo>
                  <a:pt x="436390" y="719007"/>
                  <a:pt x="403444" y="701256"/>
                  <a:pt x="377957" y="676463"/>
                </a:cubicBezTo>
                <a:cubicBezTo>
                  <a:pt x="316415" y="616477"/>
                  <a:pt x="837660" y="427634"/>
                  <a:pt x="863768" y="360299"/>
                </a:cubicBezTo>
                <a:cubicBezTo>
                  <a:pt x="871849" y="339488"/>
                  <a:pt x="899511" y="318064"/>
                  <a:pt x="922515" y="311942"/>
                </a:cubicBezTo>
                <a:cubicBezTo>
                  <a:pt x="1030367" y="283171"/>
                  <a:pt x="1123922" y="218591"/>
                  <a:pt x="1234265" y="194718"/>
                </a:cubicBezTo>
                <a:cubicBezTo>
                  <a:pt x="1338390" y="172070"/>
                  <a:pt x="1440960" y="141768"/>
                  <a:pt x="1555030" y="111776"/>
                </a:cubicBezTo>
                <a:cubicBezTo>
                  <a:pt x="1520063" y="74130"/>
                  <a:pt x="1471575" y="57526"/>
                  <a:pt x="1428216" y="36752"/>
                </a:cubicBezTo>
                <a:close/>
              </a:path>
            </a:pathLst>
          </a:custGeom>
          <a:noFill/>
          <a:extLst>
            <a:ext uri="{909E8E84-426E-40DD-AFC4-6F175D3DCCD1}">
              <a14:hiddenFill xmlns:a14="http://schemas.microsoft.com/office/drawing/2010/main">
                <a:solidFill>
                  <a:srgbClr val="FFFFFF"/>
                </a:solidFill>
              </a14:hiddenFill>
            </a:ext>
          </a:extLst>
        </p:spPr>
      </p:pic>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076476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5" name="Straight Connector 74">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Metin kutusu 3">
            <a:extLst>
              <a:ext uri="{FF2B5EF4-FFF2-40B4-BE49-F238E27FC236}">
                <a16:creationId xmlns:a16="http://schemas.microsoft.com/office/drawing/2014/main" id="{857C66C5-AA66-4D64-90DE-FB31E440F431}"/>
              </a:ext>
            </a:extLst>
          </p:cNvPr>
          <p:cNvSpPr txBox="1"/>
          <p:nvPr/>
        </p:nvSpPr>
        <p:spPr>
          <a:xfrm>
            <a:off x="1295400" y="2288833"/>
            <a:ext cx="4800600" cy="3711571"/>
          </a:xfrm>
          <a:prstGeom prst="rect">
            <a:avLst/>
          </a:prstGeom>
        </p:spPr>
        <p:txBody>
          <a:bodyPr vert="horz" lIns="91440" tIns="45720" rIns="91440" bIns="45720" rtlCol="0">
            <a:normAutofit/>
          </a:bodyPr>
          <a:lstStyle/>
          <a:p>
            <a:pPr marL="114300" indent="-342900">
              <a:lnSpc>
                <a:spcPct val="150000"/>
              </a:lnSpc>
              <a:spcAft>
                <a:spcPts val="800"/>
              </a:spcAft>
              <a:buFont typeface="Wingdings" panose="05000000000000000000" pitchFamily="2" charset="2"/>
              <a:buChar char="Ø"/>
            </a:pPr>
            <a:r>
              <a:rPr lang="en-US" sz="2400" dirty="0" err="1">
                <a:solidFill>
                  <a:schemeClr val="bg1"/>
                </a:solidFill>
                <a:effectLst/>
              </a:rPr>
              <a:t>Ülkemizde</a:t>
            </a:r>
            <a:r>
              <a:rPr lang="en-US" sz="2400" dirty="0">
                <a:solidFill>
                  <a:schemeClr val="bg1"/>
                </a:solidFill>
                <a:effectLst/>
              </a:rPr>
              <a:t> </a:t>
            </a:r>
            <a:r>
              <a:rPr lang="en-US" sz="2400" dirty="0" err="1">
                <a:solidFill>
                  <a:schemeClr val="bg1"/>
                </a:solidFill>
                <a:effectLst/>
              </a:rPr>
              <a:t>kimya</a:t>
            </a:r>
            <a:r>
              <a:rPr lang="en-US" sz="2400" dirty="0">
                <a:solidFill>
                  <a:schemeClr val="bg1"/>
                </a:solidFill>
                <a:effectLst/>
              </a:rPr>
              <a:t> </a:t>
            </a:r>
            <a:r>
              <a:rPr lang="en-US" sz="2400" dirty="0" err="1">
                <a:solidFill>
                  <a:schemeClr val="bg1"/>
                </a:solidFill>
                <a:effectLst/>
              </a:rPr>
              <a:t>endüstrisinin</a:t>
            </a:r>
            <a:r>
              <a:rPr lang="en-US" sz="2400" dirty="0">
                <a:solidFill>
                  <a:schemeClr val="bg1"/>
                </a:solidFill>
                <a:effectLst/>
              </a:rPr>
              <a:t> </a:t>
            </a:r>
            <a:r>
              <a:rPr lang="en-US" sz="2400" dirty="0" err="1">
                <a:solidFill>
                  <a:schemeClr val="bg1"/>
                </a:solidFill>
                <a:effectLst/>
              </a:rPr>
              <a:t>tarihi</a:t>
            </a:r>
            <a:r>
              <a:rPr lang="en-US" sz="2400" dirty="0">
                <a:solidFill>
                  <a:schemeClr val="bg1"/>
                </a:solidFill>
                <a:effectLst/>
              </a:rPr>
              <a:t> </a:t>
            </a:r>
            <a:r>
              <a:rPr lang="en-US" sz="2400" dirty="0" err="1">
                <a:solidFill>
                  <a:schemeClr val="bg1"/>
                </a:solidFill>
                <a:effectLst/>
              </a:rPr>
              <a:t>Osmanlı</a:t>
            </a:r>
            <a:r>
              <a:rPr lang="en-US" sz="2400" dirty="0">
                <a:solidFill>
                  <a:schemeClr val="bg1"/>
                </a:solidFill>
                <a:effectLst/>
              </a:rPr>
              <a:t> </a:t>
            </a:r>
            <a:r>
              <a:rPr lang="en-US" sz="2400" dirty="0" err="1">
                <a:solidFill>
                  <a:schemeClr val="bg1"/>
                </a:solidFill>
                <a:effectLst/>
              </a:rPr>
              <a:t>imparatorluğu</a:t>
            </a:r>
            <a:r>
              <a:rPr lang="en-US" sz="2400" dirty="0">
                <a:solidFill>
                  <a:schemeClr val="bg1"/>
                </a:solidFill>
                <a:effectLst/>
              </a:rPr>
              <a:t> </a:t>
            </a:r>
            <a:r>
              <a:rPr lang="en-US" sz="2400" dirty="0" err="1">
                <a:solidFill>
                  <a:schemeClr val="bg1"/>
                </a:solidFill>
                <a:effectLst/>
              </a:rPr>
              <a:t>döneminde</a:t>
            </a:r>
            <a:r>
              <a:rPr lang="en-US" sz="2400" dirty="0">
                <a:solidFill>
                  <a:schemeClr val="bg1"/>
                </a:solidFill>
                <a:effectLst/>
              </a:rPr>
              <a:t> </a:t>
            </a:r>
            <a:r>
              <a:rPr lang="en-US" sz="2400" dirty="0" err="1">
                <a:solidFill>
                  <a:schemeClr val="bg1"/>
                </a:solidFill>
                <a:effectLst/>
              </a:rPr>
              <a:t>kurulmuş</a:t>
            </a:r>
            <a:r>
              <a:rPr lang="en-US" sz="2400" dirty="0">
                <a:solidFill>
                  <a:schemeClr val="bg1"/>
                </a:solidFill>
                <a:effectLst/>
              </a:rPr>
              <a:t> </a:t>
            </a:r>
            <a:r>
              <a:rPr lang="en-US" sz="2400" dirty="0" err="1">
                <a:solidFill>
                  <a:schemeClr val="bg1"/>
                </a:solidFill>
                <a:effectLst/>
              </a:rPr>
              <a:t>sabun</a:t>
            </a:r>
            <a:r>
              <a:rPr lang="en-US" sz="2400" dirty="0">
                <a:solidFill>
                  <a:schemeClr val="bg1"/>
                </a:solidFill>
                <a:effectLst/>
              </a:rPr>
              <a:t>, </a:t>
            </a:r>
            <a:r>
              <a:rPr lang="en-US" sz="2400" dirty="0" err="1">
                <a:solidFill>
                  <a:schemeClr val="bg1"/>
                </a:solidFill>
                <a:effectLst/>
              </a:rPr>
              <a:t>temizlik</a:t>
            </a:r>
            <a:r>
              <a:rPr lang="en-US" sz="2400" dirty="0">
                <a:solidFill>
                  <a:schemeClr val="bg1"/>
                </a:solidFill>
                <a:effectLst/>
              </a:rPr>
              <a:t> </a:t>
            </a:r>
            <a:r>
              <a:rPr lang="en-US" sz="2400" dirty="0" err="1">
                <a:solidFill>
                  <a:schemeClr val="bg1"/>
                </a:solidFill>
                <a:effectLst/>
              </a:rPr>
              <a:t>maddesi</a:t>
            </a:r>
            <a:r>
              <a:rPr lang="en-US" sz="2400" dirty="0">
                <a:solidFill>
                  <a:schemeClr val="bg1"/>
                </a:solidFill>
                <a:effectLst/>
              </a:rPr>
              <a:t> </a:t>
            </a:r>
            <a:r>
              <a:rPr lang="en-US" sz="2400" dirty="0" err="1">
                <a:solidFill>
                  <a:schemeClr val="bg1"/>
                </a:solidFill>
                <a:effectLst/>
              </a:rPr>
              <a:t>üretimi</a:t>
            </a:r>
            <a:r>
              <a:rPr lang="en-US" sz="2400" dirty="0">
                <a:solidFill>
                  <a:schemeClr val="bg1"/>
                </a:solidFill>
                <a:effectLst/>
              </a:rPr>
              <a:t> </a:t>
            </a:r>
            <a:r>
              <a:rPr lang="en-US" sz="2400" dirty="0" err="1">
                <a:solidFill>
                  <a:schemeClr val="bg1"/>
                </a:solidFill>
                <a:effectLst/>
              </a:rPr>
              <a:t>yapan</a:t>
            </a:r>
            <a:r>
              <a:rPr lang="en-US" sz="2400" dirty="0">
                <a:solidFill>
                  <a:schemeClr val="bg1"/>
                </a:solidFill>
                <a:effectLst/>
              </a:rPr>
              <a:t> </a:t>
            </a:r>
            <a:r>
              <a:rPr lang="en-US" sz="2400" dirty="0" err="1">
                <a:solidFill>
                  <a:schemeClr val="bg1"/>
                </a:solidFill>
                <a:effectLst/>
              </a:rPr>
              <a:t>birkaç</a:t>
            </a:r>
            <a:r>
              <a:rPr lang="en-US" sz="2400" dirty="0">
                <a:solidFill>
                  <a:schemeClr val="bg1"/>
                </a:solidFill>
                <a:effectLst/>
              </a:rPr>
              <a:t> </a:t>
            </a:r>
            <a:r>
              <a:rPr lang="en-US" sz="2400" dirty="0" err="1">
                <a:solidFill>
                  <a:schemeClr val="bg1"/>
                </a:solidFill>
                <a:effectLst/>
              </a:rPr>
              <a:t>tesisin</a:t>
            </a:r>
            <a:r>
              <a:rPr lang="en-US" sz="2400" dirty="0">
                <a:solidFill>
                  <a:schemeClr val="bg1"/>
                </a:solidFill>
                <a:effectLst/>
              </a:rPr>
              <a:t> </a:t>
            </a:r>
            <a:r>
              <a:rPr lang="en-US" sz="2400" dirty="0" err="1">
                <a:solidFill>
                  <a:schemeClr val="bg1"/>
                </a:solidFill>
                <a:effectLst/>
              </a:rPr>
              <a:t>dışına</a:t>
            </a:r>
            <a:r>
              <a:rPr lang="en-US" sz="2400" dirty="0">
                <a:solidFill>
                  <a:schemeClr val="bg1"/>
                </a:solidFill>
                <a:effectLst/>
              </a:rPr>
              <a:t> </a:t>
            </a:r>
            <a:r>
              <a:rPr lang="en-US" sz="2400" dirty="0" err="1">
                <a:solidFill>
                  <a:schemeClr val="bg1"/>
                </a:solidFill>
                <a:effectLst/>
              </a:rPr>
              <a:t>çıkmamıştır</a:t>
            </a:r>
            <a:endParaRPr lang="en-US" sz="2400" dirty="0">
              <a:solidFill>
                <a:schemeClr val="bg1"/>
              </a:solidFill>
              <a:effectLst/>
            </a:endParaRPr>
          </a:p>
        </p:txBody>
      </p:sp>
      <p:pic>
        <p:nvPicPr>
          <p:cNvPr id="4100" name="Picture 4" descr="4. ÜNİTE: MADDE VE ENDÜSTRİ - Kavramaca Forum">
            <a:extLst>
              <a:ext uri="{FF2B5EF4-FFF2-40B4-BE49-F238E27FC236}">
                <a16:creationId xmlns:a16="http://schemas.microsoft.com/office/drawing/2014/main" id="{0709201D-A5D6-46C9-AC93-1CEF5CDBBD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417" r="44146"/>
          <a:stretch/>
        </p:blipFill>
        <p:spPr bwMode="auto">
          <a:xfrm>
            <a:off x="6645193" y="661578"/>
            <a:ext cx="3588640" cy="2201202"/>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Osmanlı Bilimi Araştırmaları XIX, 2 (2018): 265-287 SİMYADAN KİMYAYA OSMANLI  İMPARATORLUĞUNDA TEKNOLOJİ FROM ALCHEMY TO">
            <a:extLst>
              <a:ext uri="{FF2B5EF4-FFF2-40B4-BE49-F238E27FC236}">
                <a16:creationId xmlns:a16="http://schemas.microsoft.com/office/drawing/2014/main" id="{86ED3647-ED8E-4CCA-AC0E-4F9FC4FB79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38661" y="3979532"/>
            <a:ext cx="3588640" cy="2286001"/>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367726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2DAA6C16-BF9B-4A3E-BC70-EE6015D4F9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Mustafa Kemal Atatürk&amp;#39;ün 15 Yılda Kurduğu Fabrikalar - Ataturkicimizde.com">
            <a:extLst>
              <a:ext uri="{FF2B5EF4-FFF2-40B4-BE49-F238E27FC236}">
                <a16:creationId xmlns:a16="http://schemas.microsoft.com/office/drawing/2014/main" id="{61751A81-4DBE-4654-9A7B-DE33E131FA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001" r="12299" b="-1"/>
          <a:stretch/>
        </p:blipFill>
        <p:spPr bwMode="auto">
          <a:xfrm>
            <a:off x="6" y="-1"/>
            <a:ext cx="6000749" cy="3911828"/>
          </a:xfrm>
          <a:custGeom>
            <a:avLst/>
            <a:gdLst/>
            <a:ahLst/>
            <a:cxnLst/>
            <a:rect l="l" t="t" r="r" b="b"/>
            <a:pathLst>
              <a:path w="6000749" h="3911828">
                <a:moveTo>
                  <a:pt x="0" y="0"/>
                </a:moveTo>
                <a:lnTo>
                  <a:pt x="6000749" y="0"/>
                </a:lnTo>
                <a:lnTo>
                  <a:pt x="6000749" y="3767827"/>
                </a:lnTo>
                <a:lnTo>
                  <a:pt x="5572124" y="3740378"/>
                </a:lnTo>
                <a:lnTo>
                  <a:pt x="0" y="3911828"/>
                </a:lnTo>
                <a:close/>
              </a:path>
            </a:pathLst>
          </a:custGeom>
          <a:noFill/>
          <a:extLst>
            <a:ext uri="{909E8E84-426E-40DD-AFC4-6F175D3DCCD1}">
              <a14:hiddenFill xmlns:a14="http://schemas.microsoft.com/office/drawing/2010/main">
                <a:solidFill>
                  <a:srgbClr val="FFFFFF"/>
                </a:solidFill>
              </a14:hiddenFill>
            </a:ext>
          </a:extLst>
        </p:spPr>
      </p:pic>
      <p:pic>
        <p:nvPicPr>
          <p:cNvPr id="5122" name="Picture 2" descr="Cumhuriyet Dönemi&amp;#39;nde Sanayi ve Mühendislik - ÇEYREK MÜHENDİS">
            <a:extLst>
              <a:ext uri="{FF2B5EF4-FFF2-40B4-BE49-F238E27FC236}">
                <a16:creationId xmlns:a16="http://schemas.microsoft.com/office/drawing/2014/main" id="{EBF5F190-4740-4601-8B42-ED30464D2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79" r="14236" b="3"/>
          <a:stretch/>
        </p:blipFill>
        <p:spPr bwMode="auto">
          <a:xfrm>
            <a:off x="6191245" y="-1"/>
            <a:ext cx="6000750" cy="3988028"/>
          </a:xfrm>
          <a:custGeom>
            <a:avLst/>
            <a:gdLst/>
            <a:ahLst/>
            <a:cxnLst/>
            <a:rect l="l" t="t" r="r" b="b"/>
            <a:pathLst>
              <a:path w="6000750" h="3988028">
                <a:moveTo>
                  <a:pt x="0" y="0"/>
                </a:moveTo>
                <a:lnTo>
                  <a:pt x="6000750" y="0"/>
                </a:lnTo>
                <a:lnTo>
                  <a:pt x="6000750" y="797153"/>
                </a:lnTo>
                <a:lnTo>
                  <a:pt x="6000750" y="2634343"/>
                </a:lnTo>
                <a:lnTo>
                  <a:pt x="6000750" y="3911828"/>
                </a:lnTo>
                <a:lnTo>
                  <a:pt x="3248025" y="3988028"/>
                </a:lnTo>
                <a:lnTo>
                  <a:pt x="0" y="3780026"/>
                </a:lnTo>
                <a:close/>
              </a:path>
            </a:pathLst>
          </a:custGeom>
          <a:noFill/>
          <a:extLst>
            <a:ext uri="{909E8E84-426E-40DD-AFC4-6F175D3DCCD1}">
              <a14:hiddenFill xmlns:a14="http://schemas.microsoft.com/office/drawing/2010/main">
                <a:solidFill>
                  <a:srgbClr val="FFFFFF"/>
                </a:solidFill>
              </a14:hiddenFill>
            </a:ext>
          </a:extLst>
        </p:spPr>
      </p:pic>
      <p:grpSp>
        <p:nvGrpSpPr>
          <p:cNvPr id="75" name="Group 74">
            <a:extLst>
              <a:ext uri="{FF2B5EF4-FFF2-40B4-BE49-F238E27FC236}">
                <a16:creationId xmlns:a16="http://schemas.microsoft.com/office/drawing/2014/main" id="{A4AE1828-51FD-4AD7-BCF6-9AF5C696CE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528992"/>
            <a:ext cx="12192000" cy="757168"/>
            <a:chOff x="0" y="2959818"/>
            <a:chExt cx="12192000" cy="757168"/>
          </a:xfrm>
        </p:grpSpPr>
        <p:sp>
          <p:nvSpPr>
            <p:cNvPr id="76" name="Freeform: Shape 75">
              <a:extLst>
                <a:ext uri="{FF2B5EF4-FFF2-40B4-BE49-F238E27FC236}">
                  <a16:creationId xmlns:a16="http://schemas.microsoft.com/office/drawing/2014/main" id="{8542C7CD-02BE-4ADE-8D2F-DFB759D71A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solidFill>
              <a:srgbClr val="FFFFFF"/>
            </a:solidFill>
            <a:ln w="12700" cap="flat" cmpd="sng" algn="ctr">
              <a:noFill/>
              <a:prstDash val="solid"/>
              <a:miter lim="800000"/>
            </a:ln>
            <a:effectLst>
              <a:outerShdw blurRad="381000" dist="152400" dir="5400000" algn="t"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840A04EE-8E37-4C28-B09B-A9593A4AAB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959818"/>
              <a:ext cx="12192000" cy="757168"/>
            </a:xfrm>
            <a:custGeom>
              <a:avLst/>
              <a:gdLst>
                <a:gd name="connsiteX0" fmla="*/ 0 w 12192000"/>
                <a:gd name="connsiteY0" fmla="*/ 0 h 757168"/>
                <a:gd name="connsiteX1" fmla="*/ 41653 w 12192000"/>
                <a:gd name="connsiteY1" fmla="*/ 6945 h 757168"/>
                <a:gd name="connsiteX2" fmla="*/ 81317 w 12192000"/>
                <a:gd name="connsiteY2" fmla="*/ 15509 h 757168"/>
                <a:gd name="connsiteX3" fmla="*/ 114150 w 12192000"/>
                <a:gd name="connsiteY3" fmla="*/ 28105 h 757168"/>
                <a:gd name="connsiteX4" fmla="*/ 214865 w 12192000"/>
                <a:gd name="connsiteY4" fmla="*/ 58374 h 757168"/>
                <a:gd name="connsiteX5" fmla="*/ 299237 w 12192000"/>
                <a:gd name="connsiteY5" fmla="*/ 63560 h 757168"/>
                <a:gd name="connsiteX6" fmla="*/ 415570 w 12192000"/>
                <a:gd name="connsiteY6" fmla="*/ 83774 h 757168"/>
                <a:gd name="connsiteX7" fmla="*/ 633210 w 12192000"/>
                <a:gd name="connsiteY7" fmla="*/ 109108 h 757168"/>
                <a:gd name="connsiteX8" fmla="*/ 677567 w 12192000"/>
                <a:gd name="connsiteY8" fmla="*/ 119446 h 757168"/>
                <a:gd name="connsiteX9" fmla="*/ 946429 w 12192000"/>
                <a:gd name="connsiteY9" fmla="*/ 171502 h 757168"/>
                <a:gd name="connsiteX10" fmla="*/ 1163367 w 12192000"/>
                <a:gd name="connsiteY10" fmla="*/ 182106 h 757168"/>
                <a:gd name="connsiteX11" fmla="*/ 1180337 w 12192000"/>
                <a:gd name="connsiteY11" fmla="*/ 181279 h 757168"/>
                <a:gd name="connsiteX12" fmla="*/ 1263939 w 12192000"/>
                <a:gd name="connsiteY12" fmla="*/ 173070 h 757168"/>
                <a:gd name="connsiteX13" fmla="*/ 1392213 w 12192000"/>
                <a:gd name="connsiteY13" fmla="*/ 183225 h 757168"/>
                <a:gd name="connsiteX14" fmla="*/ 1479752 w 12192000"/>
                <a:gd name="connsiteY14" fmla="*/ 205174 h 757168"/>
                <a:gd name="connsiteX15" fmla="*/ 1589813 w 12192000"/>
                <a:gd name="connsiteY15" fmla="*/ 211706 h 757168"/>
                <a:gd name="connsiteX16" fmla="*/ 1716264 w 12192000"/>
                <a:gd name="connsiteY16" fmla="*/ 207459 h 757168"/>
                <a:gd name="connsiteX17" fmla="*/ 1772900 w 12192000"/>
                <a:gd name="connsiteY17" fmla="*/ 208137 h 757168"/>
                <a:gd name="connsiteX18" fmla="*/ 1929319 w 12192000"/>
                <a:gd name="connsiteY18" fmla="*/ 193822 h 757168"/>
                <a:gd name="connsiteX19" fmla="*/ 2021514 w 12192000"/>
                <a:gd name="connsiteY19" fmla="*/ 204186 h 757168"/>
                <a:gd name="connsiteX20" fmla="*/ 2111753 w 12192000"/>
                <a:gd name="connsiteY20" fmla="*/ 223797 h 757168"/>
                <a:gd name="connsiteX21" fmla="*/ 2169356 w 12192000"/>
                <a:gd name="connsiteY21" fmla="*/ 241125 h 757168"/>
                <a:gd name="connsiteX22" fmla="*/ 2286638 w 12192000"/>
                <a:gd name="connsiteY22" fmla="*/ 257382 h 757168"/>
                <a:gd name="connsiteX23" fmla="*/ 2308368 w 12192000"/>
                <a:gd name="connsiteY23" fmla="*/ 256995 h 757168"/>
                <a:gd name="connsiteX24" fmla="*/ 2660621 w 12192000"/>
                <a:gd name="connsiteY24" fmla="*/ 262863 h 757168"/>
                <a:gd name="connsiteX25" fmla="*/ 2801134 w 12192000"/>
                <a:gd name="connsiteY25" fmla="*/ 250006 h 757168"/>
                <a:gd name="connsiteX26" fmla="*/ 2830994 w 12192000"/>
                <a:gd name="connsiteY26" fmla="*/ 249091 h 757168"/>
                <a:gd name="connsiteX27" fmla="*/ 3129084 w 12192000"/>
                <a:gd name="connsiteY27" fmla="*/ 242009 h 757168"/>
                <a:gd name="connsiteX28" fmla="*/ 3162162 w 12192000"/>
                <a:gd name="connsiteY28" fmla="*/ 242789 h 757168"/>
                <a:gd name="connsiteX29" fmla="*/ 3254072 w 12192000"/>
                <a:gd name="connsiteY29" fmla="*/ 251612 h 757168"/>
                <a:gd name="connsiteX30" fmla="*/ 3473491 w 12192000"/>
                <a:gd name="connsiteY30" fmla="*/ 221903 h 757168"/>
                <a:gd name="connsiteX31" fmla="*/ 3691860 w 12192000"/>
                <a:gd name="connsiteY31" fmla="*/ 219228 h 757168"/>
                <a:gd name="connsiteX32" fmla="*/ 3811494 w 12192000"/>
                <a:gd name="connsiteY32" fmla="*/ 225691 h 757168"/>
                <a:gd name="connsiteX33" fmla="*/ 3897533 w 12192000"/>
                <a:gd name="connsiteY33" fmla="*/ 220087 h 757168"/>
                <a:gd name="connsiteX34" fmla="*/ 4109430 w 12192000"/>
                <a:gd name="connsiteY34" fmla="*/ 200477 h 757168"/>
                <a:gd name="connsiteX35" fmla="*/ 4208772 w 12192000"/>
                <a:gd name="connsiteY35" fmla="*/ 200914 h 757168"/>
                <a:gd name="connsiteX36" fmla="*/ 4314641 w 12192000"/>
                <a:gd name="connsiteY36" fmla="*/ 196159 h 757168"/>
                <a:gd name="connsiteX37" fmla="*/ 4577622 w 12192000"/>
                <a:gd name="connsiteY37" fmla="*/ 163774 h 757168"/>
                <a:gd name="connsiteX38" fmla="*/ 4790345 w 12192000"/>
                <a:gd name="connsiteY38" fmla="*/ 177592 h 757168"/>
                <a:gd name="connsiteX39" fmla="*/ 4926164 w 12192000"/>
                <a:gd name="connsiteY39" fmla="*/ 184139 h 757168"/>
                <a:gd name="connsiteX40" fmla="*/ 5088812 w 12192000"/>
                <a:gd name="connsiteY40" fmla="*/ 177401 h 757168"/>
                <a:gd name="connsiteX41" fmla="*/ 5222466 w 12192000"/>
                <a:gd name="connsiteY41" fmla="*/ 162082 h 757168"/>
                <a:gd name="connsiteX42" fmla="*/ 5406528 w 12192000"/>
                <a:gd name="connsiteY42" fmla="*/ 153987 h 757168"/>
                <a:gd name="connsiteX43" fmla="*/ 5590716 w 12192000"/>
                <a:gd name="connsiteY43" fmla="*/ 129490 h 757168"/>
                <a:gd name="connsiteX44" fmla="*/ 5719429 w 12192000"/>
                <a:gd name="connsiteY44" fmla="*/ 110099 h 757168"/>
                <a:gd name="connsiteX45" fmla="*/ 5897895 w 12192000"/>
                <a:gd name="connsiteY45" fmla="*/ 96368 h 757168"/>
                <a:gd name="connsiteX46" fmla="*/ 6169957 w 12192000"/>
                <a:gd name="connsiteY46" fmla="*/ 94411 h 757168"/>
                <a:gd name="connsiteX47" fmla="*/ 6294827 w 12192000"/>
                <a:gd name="connsiteY47" fmla="*/ 99236 h 757168"/>
                <a:gd name="connsiteX48" fmla="*/ 6494261 w 12192000"/>
                <a:gd name="connsiteY48" fmla="*/ 71724 h 757168"/>
                <a:gd name="connsiteX49" fmla="*/ 6579627 w 12192000"/>
                <a:gd name="connsiteY49" fmla="*/ 57883 h 757168"/>
                <a:gd name="connsiteX50" fmla="*/ 6654800 w 12192000"/>
                <a:gd name="connsiteY50" fmla="*/ 77086 h 757168"/>
                <a:gd name="connsiteX51" fmla="*/ 6703059 w 12192000"/>
                <a:gd name="connsiteY51" fmla="*/ 97166 h 757168"/>
                <a:gd name="connsiteX52" fmla="*/ 6859445 w 12192000"/>
                <a:gd name="connsiteY52" fmla="*/ 90481 h 757168"/>
                <a:gd name="connsiteX53" fmla="*/ 7025414 w 12192000"/>
                <a:gd name="connsiteY53" fmla="*/ 83536 h 757168"/>
                <a:gd name="connsiteX54" fmla="*/ 7144137 w 12192000"/>
                <a:gd name="connsiteY54" fmla="*/ 79264 h 757168"/>
                <a:gd name="connsiteX55" fmla="*/ 7291235 w 12192000"/>
                <a:gd name="connsiteY55" fmla="*/ 95367 h 757168"/>
                <a:gd name="connsiteX56" fmla="*/ 7407395 w 12192000"/>
                <a:gd name="connsiteY56" fmla="*/ 104888 h 757168"/>
                <a:gd name="connsiteX57" fmla="*/ 7500837 w 12192000"/>
                <a:gd name="connsiteY57" fmla="*/ 119515 h 757168"/>
                <a:gd name="connsiteX58" fmla="*/ 7533567 w 12192000"/>
                <a:gd name="connsiteY58" fmla="*/ 126955 h 757168"/>
                <a:gd name="connsiteX59" fmla="*/ 7792910 w 12192000"/>
                <a:gd name="connsiteY59" fmla="*/ 185188 h 757168"/>
                <a:gd name="connsiteX60" fmla="*/ 8070699 w 12192000"/>
                <a:gd name="connsiteY60" fmla="*/ 235423 h 757168"/>
                <a:gd name="connsiteX61" fmla="*/ 8253177 w 12192000"/>
                <a:gd name="connsiteY61" fmla="*/ 222473 h 757168"/>
                <a:gd name="connsiteX62" fmla="*/ 8320683 w 12192000"/>
                <a:gd name="connsiteY62" fmla="*/ 226393 h 757168"/>
                <a:gd name="connsiteX63" fmla="*/ 8631438 w 12192000"/>
                <a:gd name="connsiteY63" fmla="*/ 237528 h 757168"/>
                <a:gd name="connsiteX64" fmla="*/ 8686410 w 12192000"/>
                <a:gd name="connsiteY64" fmla="*/ 234877 h 757168"/>
                <a:gd name="connsiteX65" fmla="*/ 8980658 w 12192000"/>
                <a:gd name="connsiteY65" fmla="*/ 273001 h 757168"/>
                <a:gd name="connsiteX66" fmla="*/ 9087625 w 12192000"/>
                <a:gd name="connsiteY66" fmla="*/ 282423 h 757168"/>
                <a:gd name="connsiteX67" fmla="*/ 9186017 w 12192000"/>
                <a:gd name="connsiteY67" fmla="*/ 293875 h 757168"/>
                <a:gd name="connsiteX68" fmla="*/ 9323931 w 12192000"/>
                <a:gd name="connsiteY68" fmla="*/ 302628 h 757168"/>
                <a:gd name="connsiteX69" fmla="*/ 9467213 w 12192000"/>
                <a:gd name="connsiteY69" fmla="*/ 307275 h 757168"/>
                <a:gd name="connsiteX70" fmla="*/ 9626826 w 12192000"/>
                <a:gd name="connsiteY70" fmla="*/ 316213 h 757168"/>
                <a:gd name="connsiteX71" fmla="*/ 9689696 w 12192000"/>
                <a:gd name="connsiteY71" fmla="*/ 324467 h 757168"/>
                <a:gd name="connsiteX72" fmla="*/ 9860526 w 12192000"/>
                <a:gd name="connsiteY72" fmla="*/ 329986 h 757168"/>
                <a:gd name="connsiteX73" fmla="*/ 9949775 w 12192000"/>
                <a:gd name="connsiteY73" fmla="*/ 340386 h 757168"/>
                <a:gd name="connsiteX74" fmla="*/ 10097252 w 12192000"/>
                <a:gd name="connsiteY74" fmla="*/ 349262 h 757168"/>
                <a:gd name="connsiteX75" fmla="*/ 10145261 w 12192000"/>
                <a:gd name="connsiteY75" fmla="*/ 353113 h 757168"/>
                <a:gd name="connsiteX76" fmla="*/ 10188159 w 12192000"/>
                <a:gd name="connsiteY76" fmla="*/ 356124 h 757168"/>
                <a:gd name="connsiteX77" fmla="*/ 10336144 w 12192000"/>
                <a:gd name="connsiteY77" fmla="*/ 348235 h 757168"/>
                <a:gd name="connsiteX78" fmla="*/ 10466847 w 12192000"/>
                <a:gd name="connsiteY78" fmla="*/ 354131 h 757168"/>
                <a:gd name="connsiteX79" fmla="*/ 10696514 w 12192000"/>
                <a:gd name="connsiteY79" fmla="*/ 353575 h 757168"/>
                <a:gd name="connsiteX80" fmla="*/ 10746932 w 12192000"/>
                <a:gd name="connsiteY80" fmla="*/ 360606 h 757168"/>
                <a:gd name="connsiteX81" fmla="*/ 10905388 w 12192000"/>
                <a:gd name="connsiteY81" fmla="*/ 370627 h 757168"/>
                <a:gd name="connsiteX82" fmla="*/ 10995602 w 12192000"/>
                <a:gd name="connsiteY82" fmla="*/ 376691 h 757168"/>
                <a:gd name="connsiteX83" fmla="*/ 11107647 w 12192000"/>
                <a:gd name="connsiteY83" fmla="*/ 373405 h 757168"/>
                <a:gd name="connsiteX84" fmla="*/ 11302440 w 12192000"/>
                <a:gd name="connsiteY84" fmla="*/ 364156 h 757168"/>
                <a:gd name="connsiteX85" fmla="*/ 11353613 w 12192000"/>
                <a:gd name="connsiteY85" fmla="*/ 363785 h 757168"/>
                <a:gd name="connsiteX86" fmla="*/ 11447323 w 12192000"/>
                <a:gd name="connsiteY86" fmla="*/ 359346 h 757168"/>
                <a:gd name="connsiteX87" fmla="*/ 11464292 w 12192000"/>
                <a:gd name="connsiteY87" fmla="*/ 358519 h 757168"/>
                <a:gd name="connsiteX88" fmla="*/ 11607560 w 12192000"/>
                <a:gd name="connsiteY88" fmla="*/ 342370 h 757168"/>
                <a:gd name="connsiteX89" fmla="*/ 11681426 w 12192000"/>
                <a:gd name="connsiteY89" fmla="*/ 344335 h 757168"/>
                <a:gd name="connsiteX90" fmla="*/ 11893565 w 12192000"/>
                <a:gd name="connsiteY90" fmla="*/ 355261 h 757168"/>
                <a:gd name="connsiteX91" fmla="*/ 11983290 w 12192000"/>
                <a:gd name="connsiteY91" fmla="*/ 363588 h 757168"/>
                <a:gd name="connsiteX92" fmla="*/ 12192000 w 12192000"/>
                <a:gd name="connsiteY92" fmla="*/ 388018 h 757168"/>
                <a:gd name="connsiteX93" fmla="*/ 12192000 w 12192000"/>
                <a:gd name="connsiteY93" fmla="*/ 577115 h 757168"/>
                <a:gd name="connsiteX94" fmla="*/ 12157329 w 12192000"/>
                <a:gd name="connsiteY94" fmla="*/ 588862 h 757168"/>
                <a:gd name="connsiteX95" fmla="*/ 12066948 w 12192000"/>
                <a:gd name="connsiteY95" fmla="*/ 586034 h 757168"/>
                <a:gd name="connsiteX96" fmla="*/ 11911344 w 12192000"/>
                <a:gd name="connsiteY96" fmla="*/ 521599 h 757168"/>
                <a:gd name="connsiteX97" fmla="*/ 11847823 w 12192000"/>
                <a:gd name="connsiteY97" fmla="*/ 511785 h 757168"/>
                <a:gd name="connsiteX98" fmla="*/ 11737547 w 12192000"/>
                <a:gd name="connsiteY98" fmla="*/ 502380 h 757168"/>
                <a:gd name="connsiteX99" fmla="*/ 11636052 w 12192000"/>
                <a:gd name="connsiteY99" fmla="*/ 514993 h 757168"/>
                <a:gd name="connsiteX100" fmla="*/ 11394706 w 12192000"/>
                <a:gd name="connsiteY100" fmla="*/ 590867 h 757168"/>
                <a:gd name="connsiteX101" fmla="*/ 11354978 w 12192000"/>
                <a:gd name="connsiteY101" fmla="*/ 597561 h 757168"/>
                <a:gd name="connsiteX102" fmla="*/ 11285306 w 12192000"/>
                <a:gd name="connsiteY102" fmla="*/ 599825 h 757168"/>
                <a:gd name="connsiteX103" fmla="*/ 11008528 w 12192000"/>
                <a:gd name="connsiteY103" fmla="*/ 656670 h 757168"/>
                <a:gd name="connsiteX104" fmla="*/ 10948735 w 12192000"/>
                <a:gd name="connsiteY104" fmla="*/ 652964 h 757168"/>
                <a:gd name="connsiteX105" fmla="*/ 10850698 w 12192000"/>
                <a:gd name="connsiteY105" fmla="*/ 641721 h 757168"/>
                <a:gd name="connsiteX106" fmla="*/ 10744026 w 12192000"/>
                <a:gd name="connsiteY106" fmla="*/ 647769 h 757168"/>
                <a:gd name="connsiteX107" fmla="*/ 10666160 w 12192000"/>
                <a:gd name="connsiteY107" fmla="*/ 651891 h 757168"/>
                <a:gd name="connsiteX108" fmla="*/ 10450521 w 12192000"/>
                <a:gd name="connsiteY108" fmla="*/ 616552 h 757168"/>
                <a:gd name="connsiteX109" fmla="*/ 10271192 w 12192000"/>
                <a:gd name="connsiteY109" fmla="*/ 583498 h 757168"/>
                <a:gd name="connsiteX110" fmla="*/ 10246067 w 12192000"/>
                <a:gd name="connsiteY110" fmla="*/ 585423 h 757168"/>
                <a:gd name="connsiteX111" fmla="*/ 10005027 w 12192000"/>
                <a:gd name="connsiteY111" fmla="*/ 592252 h 757168"/>
                <a:gd name="connsiteX112" fmla="*/ 9898681 w 12192000"/>
                <a:gd name="connsiteY112" fmla="*/ 613195 h 757168"/>
                <a:gd name="connsiteX113" fmla="*/ 9753225 w 12192000"/>
                <a:gd name="connsiteY113" fmla="*/ 629038 h 757168"/>
                <a:gd name="connsiteX114" fmla="*/ 9591376 w 12192000"/>
                <a:gd name="connsiteY114" fmla="*/ 648601 h 757168"/>
                <a:gd name="connsiteX115" fmla="*/ 9472860 w 12192000"/>
                <a:gd name="connsiteY115" fmla="*/ 655936 h 757168"/>
                <a:gd name="connsiteX116" fmla="*/ 9299788 w 12192000"/>
                <a:gd name="connsiteY116" fmla="*/ 636945 h 757168"/>
                <a:gd name="connsiteX117" fmla="*/ 9264605 w 12192000"/>
                <a:gd name="connsiteY117" fmla="*/ 627087 h 757168"/>
                <a:gd name="connsiteX118" fmla="*/ 8926435 w 12192000"/>
                <a:gd name="connsiteY118" fmla="*/ 549269 h 757168"/>
                <a:gd name="connsiteX119" fmla="*/ 8698934 w 12192000"/>
                <a:gd name="connsiteY119" fmla="*/ 536583 h 757168"/>
                <a:gd name="connsiteX120" fmla="*/ 8622862 w 12192000"/>
                <a:gd name="connsiteY120" fmla="*/ 541563 h 757168"/>
                <a:gd name="connsiteX121" fmla="*/ 8482784 w 12192000"/>
                <a:gd name="connsiteY121" fmla="*/ 574094 h 757168"/>
                <a:gd name="connsiteX122" fmla="*/ 8421565 w 12192000"/>
                <a:gd name="connsiteY122" fmla="*/ 576610 h 757168"/>
                <a:gd name="connsiteX123" fmla="*/ 8313469 w 12192000"/>
                <a:gd name="connsiteY123" fmla="*/ 574762 h 757168"/>
                <a:gd name="connsiteX124" fmla="*/ 8079520 w 12192000"/>
                <a:gd name="connsiteY124" fmla="*/ 558685 h 757168"/>
                <a:gd name="connsiteX125" fmla="*/ 7773327 w 12192000"/>
                <a:gd name="connsiteY125" fmla="*/ 558854 h 757168"/>
                <a:gd name="connsiteX126" fmla="*/ 7652477 w 12192000"/>
                <a:gd name="connsiteY126" fmla="*/ 547561 h 757168"/>
                <a:gd name="connsiteX127" fmla="*/ 7522274 w 12192000"/>
                <a:gd name="connsiteY127" fmla="*/ 532150 h 757168"/>
                <a:gd name="connsiteX128" fmla="*/ 7484080 w 12192000"/>
                <a:gd name="connsiteY128" fmla="*/ 530532 h 757168"/>
                <a:gd name="connsiteX129" fmla="*/ 7282277 w 12192000"/>
                <a:gd name="connsiteY129" fmla="*/ 540177 h 757168"/>
                <a:gd name="connsiteX130" fmla="*/ 7235690 w 12192000"/>
                <a:gd name="connsiteY130" fmla="*/ 551282 h 757168"/>
                <a:gd name="connsiteX131" fmla="*/ 7116339 w 12192000"/>
                <a:gd name="connsiteY131" fmla="*/ 539494 h 757168"/>
                <a:gd name="connsiteX132" fmla="*/ 7011067 w 12192000"/>
                <a:gd name="connsiteY132" fmla="*/ 511848 h 757168"/>
                <a:gd name="connsiteX133" fmla="*/ 6403234 w 12192000"/>
                <a:gd name="connsiteY133" fmla="*/ 432296 h 757168"/>
                <a:gd name="connsiteX134" fmla="*/ 6036273 w 12192000"/>
                <a:gd name="connsiteY134" fmla="*/ 412301 h 757168"/>
                <a:gd name="connsiteX135" fmla="*/ 5780467 w 12192000"/>
                <a:gd name="connsiteY135" fmla="*/ 377910 h 757168"/>
                <a:gd name="connsiteX136" fmla="*/ 5739051 w 12192000"/>
                <a:gd name="connsiteY136" fmla="*/ 353609 h 757168"/>
                <a:gd name="connsiteX137" fmla="*/ 5583566 w 12192000"/>
                <a:gd name="connsiteY137" fmla="*/ 321995 h 757168"/>
                <a:gd name="connsiteX138" fmla="*/ 5432030 w 12192000"/>
                <a:gd name="connsiteY138" fmla="*/ 362512 h 757168"/>
                <a:gd name="connsiteX139" fmla="*/ 5241398 w 12192000"/>
                <a:gd name="connsiteY139" fmla="*/ 425781 h 757168"/>
                <a:gd name="connsiteX140" fmla="*/ 5139710 w 12192000"/>
                <a:gd name="connsiteY140" fmla="*/ 421022 h 757168"/>
                <a:gd name="connsiteX141" fmla="*/ 4929402 w 12192000"/>
                <a:gd name="connsiteY141" fmla="*/ 424310 h 757168"/>
                <a:gd name="connsiteX142" fmla="*/ 4782793 w 12192000"/>
                <a:gd name="connsiteY142" fmla="*/ 441046 h 757168"/>
                <a:gd name="connsiteX143" fmla="*/ 4577594 w 12192000"/>
                <a:gd name="connsiteY143" fmla="*/ 459290 h 757168"/>
                <a:gd name="connsiteX144" fmla="*/ 4500826 w 12192000"/>
                <a:gd name="connsiteY144" fmla="*/ 470529 h 757168"/>
                <a:gd name="connsiteX145" fmla="*/ 4317973 w 12192000"/>
                <a:gd name="connsiteY145" fmla="*/ 483649 h 757168"/>
                <a:gd name="connsiteX146" fmla="*/ 4166722 w 12192000"/>
                <a:gd name="connsiteY146" fmla="*/ 490602 h 757168"/>
                <a:gd name="connsiteX147" fmla="*/ 4042814 w 12192000"/>
                <a:gd name="connsiteY147" fmla="*/ 530660 h 757168"/>
                <a:gd name="connsiteX148" fmla="*/ 4002653 w 12192000"/>
                <a:gd name="connsiteY148" fmla="*/ 552594 h 757168"/>
                <a:gd name="connsiteX149" fmla="*/ 3969549 w 12192000"/>
                <a:gd name="connsiteY149" fmla="*/ 566312 h 757168"/>
                <a:gd name="connsiteX150" fmla="*/ 3821685 w 12192000"/>
                <a:gd name="connsiteY150" fmla="*/ 649183 h 757168"/>
                <a:gd name="connsiteX151" fmla="*/ 3805138 w 12192000"/>
                <a:gd name="connsiteY151" fmla="*/ 655947 h 757168"/>
                <a:gd name="connsiteX152" fmla="*/ 3609177 w 12192000"/>
                <a:gd name="connsiteY152" fmla="*/ 687459 h 757168"/>
                <a:gd name="connsiteX153" fmla="*/ 3539727 w 12192000"/>
                <a:gd name="connsiteY153" fmla="*/ 706521 h 757168"/>
                <a:gd name="connsiteX154" fmla="*/ 3396572 w 12192000"/>
                <a:gd name="connsiteY154" fmla="*/ 755681 h 757168"/>
                <a:gd name="connsiteX155" fmla="*/ 3341054 w 12192000"/>
                <a:gd name="connsiteY155" fmla="*/ 754679 h 757168"/>
                <a:gd name="connsiteX156" fmla="*/ 3138775 w 12192000"/>
                <a:gd name="connsiteY156" fmla="*/ 710120 h 757168"/>
                <a:gd name="connsiteX157" fmla="*/ 3037283 w 12192000"/>
                <a:gd name="connsiteY157" fmla="*/ 666453 h 757168"/>
                <a:gd name="connsiteX158" fmla="*/ 3002117 w 12192000"/>
                <a:gd name="connsiteY158" fmla="*/ 649347 h 757168"/>
                <a:gd name="connsiteX159" fmla="*/ 2747294 w 12192000"/>
                <a:gd name="connsiteY159" fmla="*/ 652400 h 757168"/>
                <a:gd name="connsiteX160" fmla="*/ 2676273 w 12192000"/>
                <a:gd name="connsiteY160" fmla="*/ 652304 h 757168"/>
                <a:gd name="connsiteX161" fmla="*/ 2432360 w 12192000"/>
                <a:gd name="connsiteY161" fmla="*/ 657836 h 757168"/>
                <a:gd name="connsiteX162" fmla="*/ 2382311 w 12192000"/>
                <a:gd name="connsiteY162" fmla="*/ 650824 h 757168"/>
                <a:gd name="connsiteX163" fmla="*/ 2055134 w 12192000"/>
                <a:gd name="connsiteY163" fmla="*/ 630053 h 757168"/>
                <a:gd name="connsiteX164" fmla="*/ 2031829 w 12192000"/>
                <a:gd name="connsiteY164" fmla="*/ 639324 h 757168"/>
                <a:gd name="connsiteX165" fmla="*/ 1912764 w 12192000"/>
                <a:gd name="connsiteY165" fmla="*/ 664183 h 757168"/>
                <a:gd name="connsiteX166" fmla="*/ 1755637 w 12192000"/>
                <a:gd name="connsiteY166" fmla="*/ 663960 h 757168"/>
                <a:gd name="connsiteX167" fmla="*/ 1727159 w 12192000"/>
                <a:gd name="connsiteY167" fmla="*/ 659605 h 757168"/>
                <a:gd name="connsiteX168" fmla="*/ 1622470 w 12192000"/>
                <a:gd name="connsiteY168" fmla="*/ 634850 h 757168"/>
                <a:gd name="connsiteX169" fmla="*/ 1385955 w 12192000"/>
                <a:gd name="connsiteY169" fmla="*/ 604522 h 757168"/>
                <a:gd name="connsiteX170" fmla="*/ 1340055 w 12192000"/>
                <a:gd name="connsiteY170" fmla="*/ 595629 h 757168"/>
                <a:gd name="connsiteX171" fmla="*/ 1257271 w 12192000"/>
                <a:gd name="connsiteY171" fmla="*/ 581180 h 757168"/>
                <a:gd name="connsiteX172" fmla="*/ 1031914 w 12192000"/>
                <a:gd name="connsiteY172" fmla="*/ 562692 h 757168"/>
                <a:gd name="connsiteX173" fmla="*/ 922031 w 12192000"/>
                <a:gd name="connsiteY173" fmla="*/ 566853 h 757168"/>
                <a:gd name="connsiteX174" fmla="*/ 873250 w 12192000"/>
                <a:gd name="connsiteY174" fmla="*/ 563724 h 757168"/>
                <a:gd name="connsiteX175" fmla="*/ 711627 w 12192000"/>
                <a:gd name="connsiteY175" fmla="*/ 529880 h 757168"/>
                <a:gd name="connsiteX176" fmla="*/ 311112 w 12192000"/>
                <a:gd name="connsiteY176" fmla="*/ 525106 h 757168"/>
                <a:gd name="connsiteX177" fmla="*/ 184145 w 12192000"/>
                <a:gd name="connsiteY177" fmla="*/ 532188 h 757168"/>
                <a:gd name="connsiteX178" fmla="*/ 116886 w 12192000"/>
                <a:gd name="connsiteY178" fmla="*/ 530572 h 757168"/>
                <a:gd name="connsiteX179" fmla="*/ 23941 w 12192000"/>
                <a:gd name="connsiteY179" fmla="*/ 506433 h 757168"/>
                <a:gd name="connsiteX180" fmla="*/ 0 w 12192000"/>
                <a:gd name="connsiteY180" fmla="*/ 502149 h 75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Lst>
              <a:rect l="l" t="t" r="r" b="b"/>
              <a:pathLst>
                <a:path w="12192000" h="757168">
                  <a:moveTo>
                    <a:pt x="0" y="0"/>
                  </a:moveTo>
                  <a:lnTo>
                    <a:pt x="41653" y="6945"/>
                  </a:lnTo>
                  <a:cubicBezTo>
                    <a:pt x="55151" y="9178"/>
                    <a:pt x="68996" y="11810"/>
                    <a:pt x="81317" y="15509"/>
                  </a:cubicBezTo>
                  <a:cubicBezTo>
                    <a:pt x="92911" y="18978"/>
                    <a:pt x="102562" y="24446"/>
                    <a:pt x="114150" y="28105"/>
                  </a:cubicBezTo>
                  <a:cubicBezTo>
                    <a:pt x="145644" y="37958"/>
                    <a:pt x="177914" y="47281"/>
                    <a:pt x="214865" y="58374"/>
                  </a:cubicBezTo>
                  <a:cubicBezTo>
                    <a:pt x="236680" y="42349"/>
                    <a:pt x="264438" y="53534"/>
                    <a:pt x="299237" y="63560"/>
                  </a:cubicBezTo>
                  <a:cubicBezTo>
                    <a:pt x="334763" y="73816"/>
                    <a:pt x="376093" y="78654"/>
                    <a:pt x="415570" y="83774"/>
                  </a:cubicBezTo>
                  <a:cubicBezTo>
                    <a:pt x="487949" y="93100"/>
                    <a:pt x="560804" y="100354"/>
                    <a:pt x="633210" y="109108"/>
                  </a:cubicBezTo>
                  <a:cubicBezTo>
                    <a:pt x="648566" y="111058"/>
                    <a:pt x="666073" y="114072"/>
                    <a:pt x="677567" y="119446"/>
                  </a:cubicBezTo>
                  <a:cubicBezTo>
                    <a:pt x="756262" y="155621"/>
                    <a:pt x="853422" y="169678"/>
                    <a:pt x="946429" y="171502"/>
                  </a:cubicBezTo>
                  <a:cubicBezTo>
                    <a:pt x="1019582" y="173044"/>
                    <a:pt x="1091239" y="175083"/>
                    <a:pt x="1163367" y="182106"/>
                  </a:cubicBezTo>
                  <a:cubicBezTo>
                    <a:pt x="1168863" y="182586"/>
                    <a:pt x="1176224" y="182589"/>
                    <a:pt x="1180337" y="181279"/>
                  </a:cubicBezTo>
                  <a:cubicBezTo>
                    <a:pt x="1205822" y="172503"/>
                    <a:pt x="1231920" y="173109"/>
                    <a:pt x="1263939" y="173070"/>
                  </a:cubicBezTo>
                  <a:cubicBezTo>
                    <a:pt x="1309211" y="172961"/>
                    <a:pt x="1350592" y="176848"/>
                    <a:pt x="1392213" y="183225"/>
                  </a:cubicBezTo>
                  <a:cubicBezTo>
                    <a:pt x="1422516" y="187866"/>
                    <a:pt x="1453010" y="195759"/>
                    <a:pt x="1479752" y="205174"/>
                  </a:cubicBezTo>
                  <a:cubicBezTo>
                    <a:pt x="1516962" y="218381"/>
                    <a:pt x="1553071" y="224660"/>
                    <a:pt x="1589813" y="211706"/>
                  </a:cubicBezTo>
                  <a:cubicBezTo>
                    <a:pt x="1629541" y="197953"/>
                    <a:pt x="1673292" y="205778"/>
                    <a:pt x="1716264" y="207459"/>
                  </a:cubicBezTo>
                  <a:cubicBezTo>
                    <a:pt x="1734988" y="208248"/>
                    <a:pt x="1754789" y="209668"/>
                    <a:pt x="1772900" y="208137"/>
                  </a:cubicBezTo>
                  <a:cubicBezTo>
                    <a:pt x="1825381" y="203828"/>
                    <a:pt x="1876222" y="195808"/>
                    <a:pt x="1929319" y="193822"/>
                  </a:cubicBezTo>
                  <a:cubicBezTo>
                    <a:pt x="1958819" y="192698"/>
                    <a:pt x="1991232" y="199166"/>
                    <a:pt x="2021514" y="204186"/>
                  </a:cubicBezTo>
                  <a:cubicBezTo>
                    <a:pt x="2052154" y="209417"/>
                    <a:pt x="2082323" y="216530"/>
                    <a:pt x="2111753" y="223797"/>
                  </a:cubicBezTo>
                  <a:cubicBezTo>
                    <a:pt x="2131736" y="228659"/>
                    <a:pt x="2153567" y="233429"/>
                    <a:pt x="2169356" y="241125"/>
                  </a:cubicBezTo>
                  <a:cubicBezTo>
                    <a:pt x="2205243" y="258649"/>
                    <a:pt x="2242901" y="263295"/>
                    <a:pt x="2286638" y="257382"/>
                  </a:cubicBezTo>
                  <a:cubicBezTo>
                    <a:pt x="2293313" y="256396"/>
                    <a:pt x="2301018" y="256799"/>
                    <a:pt x="2308368" y="256995"/>
                  </a:cubicBezTo>
                  <a:cubicBezTo>
                    <a:pt x="2426026" y="259155"/>
                    <a:pt x="2543593" y="262834"/>
                    <a:pt x="2660621" y="262863"/>
                  </a:cubicBezTo>
                  <a:cubicBezTo>
                    <a:pt x="2708088" y="262871"/>
                    <a:pt x="2754165" y="254412"/>
                    <a:pt x="2801134" y="250006"/>
                  </a:cubicBezTo>
                  <a:cubicBezTo>
                    <a:pt x="2810748" y="249174"/>
                    <a:pt x="2821504" y="247638"/>
                    <a:pt x="2830994" y="249091"/>
                  </a:cubicBezTo>
                  <a:cubicBezTo>
                    <a:pt x="2934354" y="264045"/>
                    <a:pt x="3032340" y="255254"/>
                    <a:pt x="3129084" y="242009"/>
                  </a:cubicBezTo>
                  <a:cubicBezTo>
                    <a:pt x="3139090" y="240625"/>
                    <a:pt x="3151170" y="241831"/>
                    <a:pt x="3162162" y="242789"/>
                  </a:cubicBezTo>
                  <a:cubicBezTo>
                    <a:pt x="3192925" y="245736"/>
                    <a:pt x="3225969" y="254145"/>
                    <a:pt x="3254072" y="251612"/>
                  </a:cubicBezTo>
                  <a:cubicBezTo>
                    <a:pt x="3328782" y="244461"/>
                    <a:pt x="3402881" y="234992"/>
                    <a:pt x="3473491" y="221903"/>
                  </a:cubicBezTo>
                  <a:cubicBezTo>
                    <a:pt x="3545212" y="208683"/>
                    <a:pt x="3611651" y="197856"/>
                    <a:pt x="3691860" y="219228"/>
                  </a:cubicBezTo>
                  <a:cubicBezTo>
                    <a:pt x="3725977" y="228268"/>
                    <a:pt x="3771754" y="225515"/>
                    <a:pt x="3811494" y="225691"/>
                  </a:cubicBezTo>
                  <a:cubicBezTo>
                    <a:pt x="3840564" y="225687"/>
                    <a:pt x="3868906" y="218586"/>
                    <a:pt x="3897533" y="220087"/>
                  </a:cubicBezTo>
                  <a:cubicBezTo>
                    <a:pt x="3973874" y="224087"/>
                    <a:pt x="4042293" y="217563"/>
                    <a:pt x="4109430" y="200477"/>
                  </a:cubicBezTo>
                  <a:cubicBezTo>
                    <a:pt x="4135544" y="193834"/>
                    <a:pt x="4175268" y="201258"/>
                    <a:pt x="4208772" y="200914"/>
                  </a:cubicBezTo>
                  <a:cubicBezTo>
                    <a:pt x="4244136" y="200288"/>
                    <a:pt x="4280583" y="199908"/>
                    <a:pt x="4314641" y="196159"/>
                  </a:cubicBezTo>
                  <a:cubicBezTo>
                    <a:pt x="4402743" y="186278"/>
                    <a:pt x="4489848" y="174436"/>
                    <a:pt x="4577622" y="163774"/>
                  </a:cubicBezTo>
                  <a:cubicBezTo>
                    <a:pt x="4649843" y="154967"/>
                    <a:pt x="4719794" y="168553"/>
                    <a:pt x="4790345" y="177592"/>
                  </a:cubicBezTo>
                  <a:cubicBezTo>
                    <a:pt x="4834576" y="183345"/>
                    <a:pt x="4875614" y="193701"/>
                    <a:pt x="4926164" y="184139"/>
                  </a:cubicBezTo>
                  <a:cubicBezTo>
                    <a:pt x="4974485" y="175032"/>
                    <a:pt x="5034899" y="180870"/>
                    <a:pt x="5088812" y="177401"/>
                  </a:cubicBezTo>
                  <a:cubicBezTo>
                    <a:pt x="5134238" y="174439"/>
                    <a:pt x="5178353" y="168165"/>
                    <a:pt x="5222466" y="162082"/>
                  </a:cubicBezTo>
                  <a:cubicBezTo>
                    <a:pt x="5282519" y="153783"/>
                    <a:pt x="5341864" y="144876"/>
                    <a:pt x="5406528" y="153987"/>
                  </a:cubicBezTo>
                  <a:cubicBezTo>
                    <a:pt x="5479960" y="164323"/>
                    <a:pt x="5531876" y="142624"/>
                    <a:pt x="5590716" y="129490"/>
                  </a:cubicBezTo>
                  <a:cubicBezTo>
                    <a:pt x="5631296" y="120553"/>
                    <a:pt x="5675395" y="114659"/>
                    <a:pt x="5719429" y="110099"/>
                  </a:cubicBezTo>
                  <a:cubicBezTo>
                    <a:pt x="5778247" y="104215"/>
                    <a:pt x="5838715" y="102042"/>
                    <a:pt x="5897895" y="96368"/>
                  </a:cubicBezTo>
                  <a:cubicBezTo>
                    <a:pt x="5987399" y="87895"/>
                    <a:pt x="6077855" y="82333"/>
                    <a:pt x="6169957" y="94411"/>
                  </a:cubicBezTo>
                  <a:cubicBezTo>
                    <a:pt x="6212360" y="99875"/>
                    <a:pt x="6252010" y="101763"/>
                    <a:pt x="6294827" y="99236"/>
                  </a:cubicBezTo>
                  <a:cubicBezTo>
                    <a:pt x="6364965" y="95091"/>
                    <a:pt x="6436581" y="97891"/>
                    <a:pt x="6494261" y="71724"/>
                  </a:cubicBezTo>
                  <a:cubicBezTo>
                    <a:pt x="6514615" y="62488"/>
                    <a:pt x="6550354" y="61691"/>
                    <a:pt x="6579627" y="57883"/>
                  </a:cubicBezTo>
                  <a:cubicBezTo>
                    <a:pt x="6613354" y="53353"/>
                    <a:pt x="6637770" y="57878"/>
                    <a:pt x="6654800" y="77086"/>
                  </a:cubicBezTo>
                  <a:cubicBezTo>
                    <a:pt x="6662444" y="85688"/>
                    <a:pt x="6685147" y="94892"/>
                    <a:pt x="6703059" y="97166"/>
                  </a:cubicBezTo>
                  <a:cubicBezTo>
                    <a:pt x="6756799" y="103989"/>
                    <a:pt x="6806654" y="100687"/>
                    <a:pt x="6859445" y="90481"/>
                  </a:cubicBezTo>
                  <a:cubicBezTo>
                    <a:pt x="6908894" y="80861"/>
                    <a:pt x="6969747" y="85387"/>
                    <a:pt x="7025414" y="83536"/>
                  </a:cubicBezTo>
                  <a:cubicBezTo>
                    <a:pt x="7064862" y="82168"/>
                    <a:pt x="7104501" y="77186"/>
                    <a:pt x="7144137" y="79264"/>
                  </a:cubicBezTo>
                  <a:cubicBezTo>
                    <a:pt x="7193316" y="81841"/>
                    <a:pt x="7241809" y="90488"/>
                    <a:pt x="7291235" y="95367"/>
                  </a:cubicBezTo>
                  <a:cubicBezTo>
                    <a:pt x="7329668" y="99288"/>
                    <a:pt x="7368978" y="100585"/>
                    <a:pt x="7407395" y="104888"/>
                  </a:cubicBezTo>
                  <a:cubicBezTo>
                    <a:pt x="7438868" y="108256"/>
                    <a:pt x="7469832" y="114265"/>
                    <a:pt x="7500837" y="119515"/>
                  </a:cubicBezTo>
                  <a:cubicBezTo>
                    <a:pt x="7512146" y="121444"/>
                    <a:pt x="7523255" y="127178"/>
                    <a:pt x="7533567" y="126955"/>
                  </a:cubicBezTo>
                  <a:cubicBezTo>
                    <a:pt x="7636025" y="124121"/>
                    <a:pt x="7707510" y="164497"/>
                    <a:pt x="7792910" y="185188"/>
                  </a:cubicBezTo>
                  <a:cubicBezTo>
                    <a:pt x="7882663" y="207063"/>
                    <a:pt x="7969001" y="237914"/>
                    <a:pt x="8070699" y="235423"/>
                  </a:cubicBezTo>
                  <a:cubicBezTo>
                    <a:pt x="8132239" y="233879"/>
                    <a:pt x="8191903" y="225939"/>
                    <a:pt x="8253177" y="222473"/>
                  </a:cubicBezTo>
                  <a:cubicBezTo>
                    <a:pt x="8274949" y="221324"/>
                    <a:pt x="8299150" y="222976"/>
                    <a:pt x="8320683" y="226393"/>
                  </a:cubicBezTo>
                  <a:cubicBezTo>
                    <a:pt x="8424731" y="242340"/>
                    <a:pt x="8527777" y="249266"/>
                    <a:pt x="8631438" y="237528"/>
                  </a:cubicBezTo>
                  <a:cubicBezTo>
                    <a:pt x="8649201" y="235596"/>
                    <a:pt x="8668058" y="233915"/>
                    <a:pt x="8686410" y="234877"/>
                  </a:cubicBezTo>
                  <a:cubicBezTo>
                    <a:pt x="8786966" y="240146"/>
                    <a:pt x="8885480" y="249315"/>
                    <a:pt x="8980658" y="273001"/>
                  </a:cubicBezTo>
                  <a:cubicBezTo>
                    <a:pt x="9012626" y="280972"/>
                    <a:pt x="9052108" y="279035"/>
                    <a:pt x="9087625" y="282423"/>
                  </a:cubicBezTo>
                  <a:cubicBezTo>
                    <a:pt x="9120583" y="285484"/>
                    <a:pt x="9154319" y="287825"/>
                    <a:pt x="9186017" y="293875"/>
                  </a:cubicBezTo>
                  <a:cubicBezTo>
                    <a:pt x="9232288" y="302785"/>
                    <a:pt x="9275554" y="305815"/>
                    <a:pt x="9323931" y="302628"/>
                  </a:cubicBezTo>
                  <a:cubicBezTo>
                    <a:pt x="9370084" y="299705"/>
                    <a:pt x="9419491" y="304964"/>
                    <a:pt x="9467213" y="307275"/>
                  </a:cubicBezTo>
                  <a:cubicBezTo>
                    <a:pt x="9520438" y="309874"/>
                    <a:pt x="9573661" y="312473"/>
                    <a:pt x="9626826" y="316213"/>
                  </a:cubicBezTo>
                  <a:cubicBezTo>
                    <a:pt x="9648094" y="317708"/>
                    <a:pt x="9671915" y="326588"/>
                    <a:pt x="9689696" y="324467"/>
                  </a:cubicBezTo>
                  <a:cubicBezTo>
                    <a:pt x="9747117" y="317175"/>
                    <a:pt x="9803355" y="332523"/>
                    <a:pt x="9860526" y="329986"/>
                  </a:cubicBezTo>
                  <a:cubicBezTo>
                    <a:pt x="9888572" y="328594"/>
                    <a:pt x="9919723" y="338048"/>
                    <a:pt x="9949775" y="340386"/>
                  </a:cubicBezTo>
                  <a:cubicBezTo>
                    <a:pt x="9998886" y="344296"/>
                    <a:pt x="10048092" y="346302"/>
                    <a:pt x="10097252" y="349262"/>
                  </a:cubicBezTo>
                  <a:cubicBezTo>
                    <a:pt x="10113390" y="350297"/>
                    <a:pt x="10129133" y="351886"/>
                    <a:pt x="10145261" y="353113"/>
                  </a:cubicBezTo>
                  <a:cubicBezTo>
                    <a:pt x="10159555" y="354243"/>
                    <a:pt x="10174512" y="356743"/>
                    <a:pt x="10188159" y="356124"/>
                  </a:cubicBezTo>
                  <a:cubicBezTo>
                    <a:pt x="10237589" y="353944"/>
                    <a:pt x="10286441" y="348682"/>
                    <a:pt x="10336144" y="348235"/>
                  </a:cubicBezTo>
                  <a:cubicBezTo>
                    <a:pt x="10379222" y="347822"/>
                    <a:pt x="10423443" y="353764"/>
                    <a:pt x="10466847" y="354131"/>
                  </a:cubicBezTo>
                  <a:cubicBezTo>
                    <a:pt x="10543353" y="354898"/>
                    <a:pt x="10619988" y="353190"/>
                    <a:pt x="10696514" y="353575"/>
                  </a:cubicBezTo>
                  <a:cubicBezTo>
                    <a:pt x="10713071" y="353680"/>
                    <a:pt x="10730069" y="359342"/>
                    <a:pt x="10746932" y="360606"/>
                  </a:cubicBezTo>
                  <a:cubicBezTo>
                    <a:pt x="10799731" y="364326"/>
                    <a:pt x="10852569" y="367289"/>
                    <a:pt x="10905388" y="370627"/>
                  </a:cubicBezTo>
                  <a:cubicBezTo>
                    <a:pt x="10935470" y="372396"/>
                    <a:pt x="10965963" y="373421"/>
                    <a:pt x="10995602" y="376691"/>
                  </a:cubicBezTo>
                  <a:cubicBezTo>
                    <a:pt x="11034750" y="381032"/>
                    <a:pt x="11070168" y="386324"/>
                    <a:pt x="11107647" y="373405"/>
                  </a:cubicBezTo>
                  <a:cubicBezTo>
                    <a:pt x="11165372" y="353347"/>
                    <a:pt x="11236837" y="366060"/>
                    <a:pt x="11302440" y="364156"/>
                  </a:cubicBezTo>
                  <a:cubicBezTo>
                    <a:pt x="11319394" y="363708"/>
                    <a:pt x="11336655" y="364422"/>
                    <a:pt x="11353613" y="363785"/>
                  </a:cubicBezTo>
                  <a:cubicBezTo>
                    <a:pt x="11384961" y="362566"/>
                    <a:pt x="11415955" y="360947"/>
                    <a:pt x="11447323" y="359346"/>
                  </a:cubicBezTo>
                  <a:cubicBezTo>
                    <a:pt x="11452855" y="359066"/>
                    <a:pt x="11459104" y="359200"/>
                    <a:pt x="11464292" y="358519"/>
                  </a:cubicBezTo>
                  <a:cubicBezTo>
                    <a:pt x="11512058" y="353010"/>
                    <a:pt x="11559143" y="346321"/>
                    <a:pt x="11607560" y="342370"/>
                  </a:cubicBezTo>
                  <a:cubicBezTo>
                    <a:pt x="11631218" y="340368"/>
                    <a:pt x="11657295" y="341352"/>
                    <a:pt x="11681426" y="344335"/>
                  </a:cubicBezTo>
                  <a:cubicBezTo>
                    <a:pt x="11751997" y="352993"/>
                    <a:pt x="11821986" y="358760"/>
                    <a:pt x="11893565" y="355261"/>
                  </a:cubicBezTo>
                  <a:cubicBezTo>
                    <a:pt x="11921973" y="353889"/>
                    <a:pt x="11953288" y="360300"/>
                    <a:pt x="11983290" y="363588"/>
                  </a:cubicBezTo>
                  <a:lnTo>
                    <a:pt x="12192000" y="388018"/>
                  </a:lnTo>
                  <a:lnTo>
                    <a:pt x="12192000" y="577115"/>
                  </a:lnTo>
                  <a:lnTo>
                    <a:pt x="12157329" y="588862"/>
                  </a:lnTo>
                  <a:cubicBezTo>
                    <a:pt x="12118393" y="608572"/>
                    <a:pt x="12109715" y="605637"/>
                    <a:pt x="12066948" y="586034"/>
                  </a:cubicBezTo>
                  <a:cubicBezTo>
                    <a:pt x="12016991" y="563193"/>
                    <a:pt x="11965119" y="541779"/>
                    <a:pt x="11911344" y="521599"/>
                  </a:cubicBezTo>
                  <a:cubicBezTo>
                    <a:pt x="11894383" y="515178"/>
                    <a:pt x="11869417" y="514060"/>
                    <a:pt x="11847823" y="511785"/>
                  </a:cubicBezTo>
                  <a:cubicBezTo>
                    <a:pt x="11811233" y="507768"/>
                    <a:pt x="11773630" y="501982"/>
                    <a:pt x="11737547" y="502380"/>
                  </a:cubicBezTo>
                  <a:cubicBezTo>
                    <a:pt x="11702930" y="502855"/>
                    <a:pt x="11668388" y="508866"/>
                    <a:pt x="11636052" y="514993"/>
                  </a:cubicBezTo>
                  <a:cubicBezTo>
                    <a:pt x="11545722" y="532199"/>
                    <a:pt x="11462455" y="555118"/>
                    <a:pt x="11394706" y="590867"/>
                  </a:cubicBezTo>
                  <a:cubicBezTo>
                    <a:pt x="11385999" y="595562"/>
                    <a:pt x="11369016" y="596581"/>
                    <a:pt x="11354978" y="597561"/>
                  </a:cubicBezTo>
                  <a:cubicBezTo>
                    <a:pt x="11332076" y="599224"/>
                    <a:pt x="11308448" y="600655"/>
                    <a:pt x="11285306" y="599825"/>
                  </a:cubicBezTo>
                  <a:cubicBezTo>
                    <a:pt x="11172906" y="595841"/>
                    <a:pt x="11083430" y="617861"/>
                    <a:pt x="11008528" y="656670"/>
                  </a:cubicBezTo>
                  <a:cubicBezTo>
                    <a:pt x="10986971" y="667750"/>
                    <a:pt x="10970753" y="668236"/>
                    <a:pt x="10948735" y="652964"/>
                  </a:cubicBezTo>
                  <a:cubicBezTo>
                    <a:pt x="10923173" y="635218"/>
                    <a:pt x="10885031" y="639705"/>
                    <a:pt x="10850698" y="641721"/>
                  </a:cubicBezTo>
                  <a:cubicBezTo>
                    <a:pt x="10815269" y="643680"/>
                    <a:pt x="10779458" y="645811"/>
                    <a:pt x="10744026" y="647769"/>
                  </a:cubicBezTo>
                  <a:cubicBezTo>
                    <a:pt x="10717832" y="649066"/>
                    <a:pt x="10692021" y="650003"/>
                    <a:pt x="10666160" y="651891"/>
                  </a:cubicBezTo>
                  <a:cubicBezTo>
                    <a:pt x="10585627" y="657783"/>
                    <a:pt x="10513854" y="650969"/>
                    <a:pt x="10450521" y="616552"/>
                  </a:cubicBezTo>
                  <a:cubicBezTo>
                    <a:pt x="10402221" y="590175"/>
                    <a:pt x="10339099" y="579806"/>
                    <a:pt x="10271192" y="583498"/>
                  </a:cubicBezTo>
                  <a:cubicBezTo>
                    <a:pt x="10262701" y="584006"/>
                    <a:pt x="10251859" y="587254"/>
                    <a:pt x="10246067" y="585423"/>
                  </a:cubicBezTo>
                  <a:cubicBezTo>
                    <a:pt x="10158786" y="558528"/>
                    <a:pt x="10086634" y="594049"/>
                    <a:pt x="10005027" y="592252"/>
                  </a:cubicBezTo>
                  <a:cubicBezTo>
                    <a:pt x="9969004" y="591507"/>
                    <a:pt x="9931565" y="603664"/>
                    <a:pt x="9898681" y="613195"/>
                  </a:cubicBezTo>
                  <a:cubicBezTo>
                    <a:pt x="9853463" y="626281"/>
                    <a:pt x="9813049" y="639042"/>
                    <a:pt x="9753225" y="629038"/>
                  </a:cubicBezTo>
                  <a:cubicBezTo>
                    <a:pt x="9693404" y="618845"/>
                    <a:pt x="9637675" y="628898"/>
                    <a:pt x="9591376" y="648601"/>
                  </a:cubicBezTo>
                  <a:cubicBezTo>
                    <a:pt x="9556001" y="663537"/>
                    <a:pt x="9518120" y="663077"/>
                    <a:pt x="9472860" y="655936"/>
                  </a:cubicBezTo>
                  <a:cubicBezTo>
                    <a:pt x="9416283" y="647056"/>
                    <a:pt x="9357217" y="643578"/>
                    <a:pt x="9299788" y="636945"/>
                  </a:cubicBezTo>
                  <a:cubicBezTo>
                    <a:pt x="9287347" y="635531"/>
                    <a:pt x="9271710" y="632039"/>
                    <a:pt x="9264605" y="627087"/>
                  </a:cubicBezTo>
                  <a:cubicBezTo>
                    <a:pt x="9177661" y="565680"/>
                    <a:pt x="9051076" y="558473"/>
                    <a:pt x="8926435" y="549269"/>
                  </a:cubicBezTo>
                  <a:cubicBezTo>
                    <a:pt x="8850925" y="543595"/>
                    <a:pt x="8774954" y="539613"/>
                    <a:pt x="8698934" y="536583"/>
                  </a:cubicBezTo>
                  <a:cubicBezTo>
                    <a:pt x="8673232" y="535428"/>
                    <a:pt x="8645916" y="537050"/>
                    <a:pt x="8622862" y="541563"/>
                  </a:cubicBezTo>
                  <a:cubicBezTo>
                    <a:pt x="8574890" y="551069"/>
                    <a:pt x="8530403" y="564380"/>
                    <a:pt x="8482784" y="574094"/>
                  </a:cubicBezTo>
                  <a:cubicBezTo>
                    <a:pt x="8464923" y="577929"/>
                    <a:pt x="8442157" y="576927"/>
                    <a:pt x="8421565" y="576610"/>
                  </a:cubicBezTo>
                  <a:cubicBezTo>
                    <a:pt x="8385152" y="576229"/>
                    <a:pt x="8345023" y="569546"/>
                    <a:pt x="8313469" y="574762"/>
                  </a:cubicBezTo>
                  <a:cubicBezTo>
                    <a:pt x="8231431" y="588203"/>
                    <a:pt x="8155671" y="580227"/>
                    <a:pt x="8079520" y="558685"/>
                  </a:cubicBezTo>
                  <a:cubicBezTo>
                    <a:pt x="7972906" y="528487"/>
                    <a:pt x="7870782" y="525043"/>
                    <a:pt x="7773327" y="558854"/>
                  </a:cubicBezTo>
                  <a:cubicBezTo>
                    <a:pt x="7729470" y="574107"/>
                    <a:pt x="7688069" y="563543"/>
                    <a:pt x="7652477" y="547561"/>
                  </a:cubicBezTo>
                  <a:cubicBezTo>
                    <a:pt x="7611494" y="529005"/>
                    <a:pt x="7570974" y="522685"/>
                    <a:pt x="7522274" y="532150"/>
                  </a:cubicBezTo>
                  <a:cubicBezTo>
                    <a:pt x="7511488" y="534257"/>
                    <a:pt x="7496511" y="532136"/>
                    <a:pt x="7484080" y="530532"/>
                  </a:cubicBezTo>
                  <a:cubicBezTo>
                    <a:pt x="7413133" y="522044"/>
                    <a:pt x="7341987" y="510303"/>
                    <a:pt x="7282277" y="540177"/>
                  </a:cubicBezTo>
                  <a:cubicBezTo>
                    <a:pt x="7270558" y="546051"/>
                    <a:pt x="7251336" y="547713"/>
                    <a:pt x="7235690" y="551282"/>
                  </a:cubicBezTo>
                  <a:cubicBezTo>
                    <a:pt x="7170161" y="565782"/>
                    <a:pt x="7172820" y="564203"/>
                    <a:pt x="7116339" y="539494"/>
                  </a:cubicBezTo>
                  <a:cubicBezTo>
                    <a:pt x="7086841" y="526502"/>
                    <a:pt x="7045980" y="512724"/>
                    <a:pt x="7011067" y="511848"/>
                  </a:cubicBezTo>
                  <a:cubicBezTo>
                    <a:pt x="6800473" y="506533"/>
                    <a:pt x="6601893" y="468653"/>
                    <a:pt x="6403234" y="432296"/>
                  </a:cubicBezTo>
                  <a:cubicBezTo>
                    <a:pt x="6280760" y="409851"/>
                    <a:pt x="6160432" y="402592"/>
                    <a:pt x="6036273" y="412301"/>
                  </a:cubicBezTo>
                  <a:cubicBezTo>
                    <a:pt x="5946471" y="419425"/>
                    <a:pt x="5863077" y="395593"/>
                    <a:pt x="5780467" y="377910"/>
                  </a:cubicBezTo>
                  <a:cubicBezTo>
                    <a:pt x="5763357" y="374343"/>
                    <a:pt x="5747757" y="363033"/>
                    <a:pt x="5739051" y="353609"/>
                  </a:cubicBezTo>
                  <a:cubicBezTo>
                    <a:pt x="5707675" y="320294"/>
                    <a:pt x="5653252" y="312483"/>
                    <a:pt x="5583566" y="321995"/>
                  </a:cubicBezTo>
                  <a:cubicBezTo>
                    <a:pt x="5528347" y="329404"/>
                    <a:pt x="5477716" y="340486"/>
                    <a:pt x="5432030" y="362512"/>
                  </a:cubicBezTo>
                  <a:cubicBezTo>
                    <a:pt x="5378421" y="388318"/>
                    <a:pt x="5322767" y="418026"/>
                    <a:pt x="5241398" y="425781"/>
                  </a:cubicBezTo>
                  <a:cubicBezTo>
                    <a:pt x="5206262" y="429089"/>
                    <a:pt x="5176131" y="428273"/>
                    <a:pt x="5139710" y="421022"/>
                  </a:cubicBezTo>
                  <a:cubicBezTo>
                    <a:pt x="5069048" y="407018"/>
                    <a:pt x="4997864" y="396037"/>
                    <a:pt x="4929402" y="424310"/>
                  </a:cubicBezTo>
                  <a:cubicBezTo>
                    <a:pt x="4891785" y="439890"/>
                    <a:pt x="4841650" y="448519"/>
                    <a:pt x="4782793" y="441046"/>
                  </a:cubicBezTo>
                  <a:cubicBezTo>
                    <a:pt x="4709316" y="431663"/>
                    <a:pt x="4641426" y="442031"/>
                    <a:pt x="4577594" y="459290"/>
                  </a:cubicBezTo>
                  <a:cubicBezTo>
                    <a:pt x="4554816" y="465538"/>
                    <a:pt x="4527069" y="468279"/>
                    <a:pt x="4500826" y="470529"/>
                  </a:cubicBezTo>
                  <a:cubicBezTo>
                    <a:pt x="4440199" y="475746"/>
                    <a:pt x="4379252" y="479993"/>
                    <a:pt x="4317973" y="483649"/>
                  </a:cubicBezTo>
                  <a:cubicBezTo>
                    <a:pt x="4267762" y="486741"/>
                    <a:pt x="4217264" y="488292"/>
                    <a:pt x="4166722" y="490602"/>
                  </a:cubicBezTo>
                  <a:cubicBezTo>
                    <a:pt x="4111394" y="493045"/>
                    <a:pt x="4067073" y="503124"/>
                    <a:pt x="4042814" y="530660"/>
                  </a:cubicBezTo>
                  <a:cubicBezTo>
                    <a:pt x="4034996" y="539407"/>
                    <a:pt x="4017001" y="545715"/>
                    <a:pt x="4002653" y="552594"/>
                  </a:cubicBezTo>
                  <a:cubicBezTo>
                    <a:pt x="3992459" y="557592"/>
                    <a:pt x="3979023" y="561086"/>
                    <a:pt x="3969549" y="566312"/>
                  </a:cubicBezTo>
                  <a:cubicBezTo>
                    <a:pt x="3919896" y="593854"/>
                    <a:pt x="3870968" y="621622"/>
                    <a:pt x="3821685" y="649183"/>
                  </a:cubicBezTo>
                  <a:cubicBezTo>
                    <a:pt x="3816761" y="651788"/>
                    <a:pt x="3811445" y="654943"/>
                    <a:pt x="3805138" y="655947"/>
                  </a:cubicBezTo>
                  <a:cubicBezTo>
                    <a:pt x="3739817" y="666451"/>
                    <a:pt x="3673801" y="676154"/>
                    <a:pt x="3609177" y="687459"/>
                  </a:cubicBezTo>
                  <a:cubicBezTo>
                    <a:pt x="3584288" y="691878"/>
                    <a:pt x="3558597" y="697589"/>
                    <a:pt x="3539727" y="706521"/>
                  </a:cubicBezTo>
                  <a:cubicBezTo>
                    <a:pt x="3496714" y="726780"/>
                    <a:pt x="3457268" y="749132"/>
                    <a:pt x="3396572" y="755681"/>
                  </a:cubicBezTo>
                  <a:cubicBezTo>
                    <a:pt x="3378807" y="757611"/>
                    <a:pt x="3357809" y="758036"/>
                    <a:pt x="3341054" y="754679"/>
                  </a:cubicBezTo>
                  <a:cubicBezTo>
                    <a:pt x="3272962" y="740809"/>
                    <a:pt x="3206471" y="724541"/>
                    <a:pt x="3138775" y="710120"/>
                  </a:cubicBezTo>
                  <a:cubicBezTo>
                    <a:pt x="3095820" y="701191"/>
                    <a:pt x="3056969" y="691141"/>
                    <a:pt x="3037283" y="666453"/>
                  </a:cubicBezTo>
                  <a:cubicBezTo>
                    <a:pt x="3031764" y="659487"/>
                    <a:pt x="3015626" y="651391"/>
                    <a:pt x="3002117" y="649347"/>
                  </a:cubicBezTo>
                  <a:cubicBezTo>
                    <a:pt x="2915220" y="636209"/>
                    <a:pt x="2829194" y="627503"/>
                    <a:pt x="2747294" y="652400"/>
                  </a:cubicBezTo>
                  <a:cubicBezTo>
                    <a:pt x="2730084" y="657794"/>
                    <a:pt x="2698519" y="656140"/>
                    <a:pt x="2676273" y="652304"/>
                  </a:cubicBezTo>
                  <a:cubicBezTo>
                    <a:pt x="2590546" y="637890"/>
                    <a:pt x="2508883" y="630176"/>
                    <a:pt x="2432360" y="657836"/>
                  </a:cubicBezTo>
                  <a:cubicBezTo>
                    <a:pt x="2423352" y="661179"/>
                    <a:pt x="2395274" y="656272"/>
                    <a:pt x="2382311" y="650824"/>
                  </a:cubicBezTo>
                  <a:cubicBezTo>
                    <a:pt x="2257393" y="597728"/>
                    <a:pt x="2187724" y="592930"/>
                    <a:pt x="2055134" y="630053"/>
                  </a:cubicBezTo>
                  <a:cubicBezTo>
                    <a:pt x="2046542" y="632464"/>
                    <a:pt x="2035364" y="635121"/>
                    <a:pt x="2031829" y="639324"/>
                  </a:cubicBezTo>
                  <a:cubicBezTo>
                    <a:pt x="2007977" y="666120"/>
                    <a:pt x="1960229" y="664380"/>
                    <a:pt x="1912764" y="664183"/>
                  </a:cubicBezTo>
                  <a:cubicBezTo>
                    <a:pt x="1860521" y="663924"/>
                    <a:pt x="1808236" y="664426"/>
                    <a:pt x="1755637" y="663960"/>
                  </a:cubicBezTo>
                  <a:cubicBezTo>
                    <a:pt x="1746439" y="663859"/>
                    <a:pt x="1736243" y="661799"/>
                    <a:pt x="1727159" y="659605"/>
                  </a:cubicBezTo>
                  <a:cubicBezTo>
                    <a:pt x="1692256" y="651480"/>
                    <a:pt x="1658604" y="640559"/>
                    <a:pt x="1622470" y="634850"/>
                  </a:cubicBezTo>
                  <a:cubicBezTo>
                    <a:pt x="1544362" y="622552"/>
                    <a:pt x="1469248" y="602210"/>
                    <a:pt x="1385955" y="604522"/>
                  </a:cubicBezTo>
                  <a:cubicBezTo>
                    <a:pt x="1371585" y="604913"/>
                    <a:pt x="1355357" y="598530"/>
                    <a:pt x="1340055" y="595629"/>
                  </a:cubicBezTo>
                  <a:cubicBezTo>
                    <a:pt x="1312351" y="590552"/>
                    <a:pt x="1285460" y="583993"/>
                    <a:pt x="1257271" y="581180"/>
                  </a:cubicBezTo>
                  <a:cubicBezTo>
                    <a:pt x="1182583" y="573830"/>
                    <a:pt x="1107142" y="566824"/>
                    <a:pt x="1031914" y="562692"/>
                  </a:cubicBezTo>
                  <a:cubicBezTo>
                    <a:pt x="995593" y="560597"/>
                    <a:pt x="958880" y="565923"/>
                    <a:pt x="922031" y="566853"/>
                  </a:cubicBezTo>
                  <a:cubicBezTo>
                    <a:pt x="905446" y="567320"/>
                    <a:pt x="878533" y="568199"/>
                    <a:pt x="873250" y="563724"/>
                  </a:cubicBezTo>
                  <a:cubicBezTo>
                    <a:pt x="832343" y="529722"/>
                    <a:pt x="772202" y="532674"/>
                    <a:pt x="711627" y="529880"/>
                  </a:cubicBezTo>
                  <a:cubicBezTo>
                    <a:pt x="577999" y="523641"/>
                    <a:pt x="447408" y="543696"/>
                    <a:pt x="311112" y="525106"/>
                  </a:cubicBezTo>
                  <a:cubicBezTo>
                    <a:pt x="271645" y="519795"/>
                    <a:pt x="226936" y="530235"/>
                    <a:pt x="184145" y="532188"/>
                  </a:cubicBezTo>
                  <a:cubicBezTo>
                    <a:pt x="162015" y="533128"/>
                    <a:pt x="137665" y="534333"/>
                    <a:pt x="116886" y="530572"/>
                  </a:cubicBezTo>
                  <a:cubicBezTo>
                    <a:pt x="84810" y="524693"/>
                    <a:pt x="54011" y="515448"/>
                    <a:pt x="23941" y="506433"/>
                  </a:cubicBezTo>
                  <a:lnTo>
                    <a:pt x="0" y="502149"/>
                  </a:lnTo>
                  <a:close/>
                </a:path>
              </a:pathLst>
            </a:custGeom>
            <a:blipFill>
              <a:blip r:embed="rId4">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Metin kutusu 3">
            <a:extLst>
              <a:ext uri="{FF2B5EF4-FFF2-40B4-BE49-F238E27FC236}">
                <a16:creationId xmlns:a16="http://schemas.microsoft.com/office/drawing/2014/main" id="{CF897DEC-16E2-4B94-B54A-76819B0F3F0E}"/>
              </a:ext>
            </a:extLst>
          </p:cNvPr>
          <p:cNvSpPr txBox="1"/>
          <p:nvPr/>
        </p:nvSpPr>
        <p:spPr>
          <a:xfrm>
            <a:off x="1004754" y="4722726"/>
            <a:ext cx="9992001" cy="1698707"/>
          </a:xfrm>
          <a:prstGeom prst="rect">
            <a:avLst/>
          </a:prstGeom>
        </p:spPr>
        <p:txBody>
          <a:bodyPr vert="horz" lIns="91440" tIns="45720" rIns="91440" bIns="45720" rtlCol="0">
            <a:normAutofit/>
          </a:bodyPr>
          <a:lstStyle/>
          <a:p>
            <a:pPr marL="114300" indent="-342900">
              <a:lnSpc>
                <a:spcPct val="150000"/>
              </a:lnSpc>
              <a:spcAft>
                <a:spcPts val="800"/>
              </a:spcAft>
              <a:buFont typeface="Wingdings" panose="05000000000000000000" pitchFamily="2" charset="2"/>
              <a:buChar char="Ø"/>
            </a:pPr>
            <a:r>
              <a:rPr lang="en-US" sz="2400" dirty="0" err="1">
                <a:solidFill>
                  <a:schemeClr val="bg1">
                    <a:alpha val="80000"/>
                  </a:schemeClr>
                </a:solidFill>
                <a:effectLst/>
              </a:rPr>
              <a:t>Türkiye</a:t>
            </a:r>
            <a:r>
              <a:rPr lang="en-US" sz="2400" dirty="0">
                <a:solidFill>
                  <a:schemeClr val="bg1">
                    <a:alpha val="80000"/>
                  </a:schemeClr>
                </a:solidFill>
                <a:effectLst/>
              </a:rPr>
              <a:t> de </a:t>
            </a:r>
            <a:r>
              <a:rPr lang="en-US" sz="2400" dirty="0" err="1">
                <a:solidFill>
                  <a:schemeClr val="bg1">
                    <a:alpha val="80000"/>
                  </a:schemeClr>
                </a:solidFill>
                <a:effectLst/>
              </a:rPr>
              <a:t>kimya</a:t>
            </a:r>
            <a:r>
              <a:rPr lang="en-US" sz="2400" dirty="0">
                <a:solidFill>
                  <a:schemeClr val="bg1">
                    <a:alpha val="80000"/>
                  </a:schemeClr>
                </a:solidFill>
                <a:effectLst/>
              </a:rPr>
              <a:t> </a:t>
            </a:r>
            <a:r>
              <a:rPr lang="en-US" sz="2400" dirty="0" err="1">
                <a:solidFill>
                  <a:schemeClr val="bg1">
                    <a:alpha val="80000"/>
                  </a:schemeClr>
                </a:solidFill>
                <a:effectLst/>
              </a:rPr>
              <a:t>endüstrisi</a:t>
            </a:r>
            <a:r>
              <a:rPr lang="en-US" sz="2400" dirty="0">
                <a:solidFill>
                  <a:schemeClr val="bg1">
                    <a:alpha val="80000"/>
                  </a:schemeClr>
                </a:solidFill>
                <a:effectLst/>
              </a:rPr>
              <a:t> </a:t>
            </a:r>
            <a:r>
              <a:rPr lang="en-US" sz="2400" dirty="0" err="1">
                <a:solidFill>
                  <a:schemeClr val="bg1">
                    <a:alpha val="80000"/>
                  </a:schemeClr>
                </a:solidFill>
                <a:effectLst/>
              </a:rPr>
              <a:t>Cumhuriyet’in</a:t>
            </a:r>
            <a:r>
              <a:rPr lang="en-US" sz="2400" dirty="0">
                <a:solidFill>
                  <a:schemeClr val="bg1">
                    <a:alpha val="80000"/>
                  </a:schemeClr>
                </a:solidFill>
                <a:effectLst/>
              </a:rPr>
              <a:t> </a:t>
            </a:r>
            <a:r>
              <a:rPr lang="en-US" sz="2400" dirty="0" err="1">
                <a:solidFill>
                  <a:schemeClr val="bg1">
                    <a:alpha val="80000"/>
                  </a:schemeClr>
                </a:solidFill>
                <a:effectLst/>
              </a:rPr>
              <a:t>ilanından</a:t>
            </a:r>
            <a:r>
              <a:rPr lang="en-US" sz="2400" dirty="0">
                <a:solidFill>
                  <a:schemeClr val="bg1">
                    <a:alpha val="80000"/>
                  </a:schemeClr>
                </a:solidFill>
                <a:effectLst/>
              </a:rPr>
              <a:t> </a:t>
            </a:r>
            <a:r>
              <a:rPr lang="en-US" sz="2400" dirty="0" err="1">
                <a:solidFill>
                  <a:schemeClr val="bg1">
                    <a:alpha val="80000"/>
                  </a:schemeClr>
                </a:solidFill>
                <a:effectLst/>
              </a:rPr>
              <a:t>sonra</a:t>
            </a:r>
            <a:r>
              <a:rPr lang="en-US" sz="2400" dirty="0">
                <a:solidFill>
                  <a:schemeClr val="bg1">
                    <a:alpha val="80000"/>
                  </a:schemeClr>
                </a:solidFill>
                <a:effectLst/>
              </a:rPr>
              <a:t> </a:t>
            </a:r>
            <a:r>
              <a:rPr lang="en-US" sz="2400" dirty="0" err="1">
                <a:solidFill>
                  <a:schemeClr val="bg1">
                    <a:alpha val="80000"/>
                  </a:schemeClr>
                </a:solidFill>
                <a:effectLst/>
              </a:rPr>
              <a:t>artmıştır</a:t>
            </a:r>
            <a:r>
              <a:rPr lang="en-US" sz="2400" dirty="0">
                <a:solidFill>
                  <a:schemeClr val="bg1">
                    <a:alpha val="80000"/>
                  </a:schemeClr>
                </a:solidFill>
                <a:effectLst/>
              </a:rPr>
              <a:t>. </a:t>
            </a:r>
            <a:r>
              <a:rPr lang="en-US" sz="2400" dirty="0" err="1">
                <a:solidFill>
                  <a:schemeClr val="bg1">
                    <a:alpha val="80000"/>
                  </a:schemeClr>
                </a:solidFill>
                <a:effectLst/>
              </a:rPr>
              <a:t>Devletin</a:t>
            </a:r>
            <a:r>
              <a:rPr lang="en-US" sz="2400" dirty="0">
                <a:solidFill>
                  <a:schemeClr val="bg1">
                    <a:alpha val="80000"/>
                  </a:schemeClr>
                </a:solidFill>
                <a:effectLst/>
              </a:rPr>
              <a:t> </a:t>
            </a:r>
            <a:r>
              <a:rPr lang="en-US" sz="2400" dirty="0" err="1">
                <a:solidFill>
                  <a:schemeClr val="bg1">
                    <a:alpha val="80000"/>
                  </a:schemeClr>
                </a:solidFill>
                <a:effectLst/>
              </a:rPr>
              <a:t>açmış</a:t>
            </a:r>
            <a:r>
              <a:rPr lang="en-US" sz="2400" dirty="0">
                <a:solidFill>
                  <a:schemeClr val="bg1">
                    <a:alpha val="80000"/>
                  </a:schemeClr>
                </a:solidFill>
                <a:effectLst/>
              </a:rPr>
              <a:t> olduğu </a:t>
            </a:r>
            <a:r>
              <a:rPr lang="en-US" sz="2400" dirty="0" err="1">
                <a:solidFill>
                  <a:schemeClr val="bg1">
                    <a:alpha val="80000"/>
                  </a:schemeClr>
                </a:solidFill>
                <a:effectLst/>
              </a:rPr>
              <a:t>sanayi</a:t>
            </a:r>
            <a:r>
              <a:rPr lang="en-US" sz="2400" dirty="0">
                <a:solidFill>
                  <a:schemeClr val="bg1">
                    <a:alpha val="80000"/>
                  </a:schemeClr>
                </a:solidFill>
                <a:effectLst/>
              </a:rPr>
              <a:t> </a:t>
            </a:r>
            <a:r>
              <a:rPr lang="en-US" sz="2400" dirty="0" err="1">
                <a:solidFill>
                  <a:schemeClr val="bg1">
                    <a:alpha val="80000"/>
                  </a:schemeClr>
                </a:solidFill>
                <a:effectLst/>
              </a:rPr>
              <a:t>kuruluşları</a:t>
            </a:r>
            <a:r>
              <a:rPr lang="en-US" sz="2400" dirty="0">
                <a:solidFill>
                  <a:schemeClr val="bg1">
                    <a:alpha val="80000"/>
                  </a:schemeClr>
                </a:solidFill>
                <a:effectLst/>
              </a:rPr>
              <a:t> </a:t>
            </a:r>
            <a:r>
              <a:rPr lang="en-US" sz="2400" dirty="0" err="1">
                <a:solidFill>
                  <a:schemeClr val="bg1">
                    <a:alpha val="80000"/>
                  </a:schemeClr>
                </a:solidFill>
                <a:effectLst/>
              </a:rPr>
              <a:t>kimyasal</a:t>
            </a:r>
            <a:r>
              <a:rPr lang="en-US" sz="2400" dirty="0">
                <a:solidFill>
                  <a:schemeClr val="bg1">
                    <a:alpha val="80000"/>
                  </a:schemeClr>
                </a:solidFill>
                <a:effectLst/>
              </a:rPr>
              <a:t> </a:t>
            </a:r>
            <a:r>
              <a:rPr lang="en-US" sz="2400" dirty="0" err="1">
                <a:solidFill>
                  <a:schemeClr val="bg1">
                    <a:alpha val="80000"/>
                  </a:schemeClr>
                </a:solidFill>
                <a:effectLst/>
              </a:rPr>
              <a:t>maddelere</a:t>
            </a:r>
            <a:r>
              <a:rPr lang="en-US" sz="2400" dirty="0">
                <a:solidFill>
                  <a:schemeClr val="bg1">
                    <a:alpha val="80000"/>
                  </a:schemeClr>
                </a:solidFill>
                <a:effectLst/>
              </a:rPr>
              <a:t> olan </a:t>
            </a:r>
            <a:r>
              <a:rPr lang="en-US" sz="2400" dirty="0" err="1">
                <a:solidFill>
                  <a:schemeClr val="bg1">
                    <a:alpha val="80000"/>
                  </a:schemeClr>
                </a:solidFill>
                <a:effectLst/>
              </a:rPr>
              <a:t>ihtiyacı</a:t>
            </a:r>
            <a:r>
              <a:rPr lang="en-US" sz="2400" dirty="0">
                <a:solidFill>
                  <a:schemeClr val="bg1">
                    <a:alpha val="80000"/>
                  </a:schemeClr>
                </a:solidFill>
                <a:effectLst/>
              </a:rPr>
              <a:t> </a:t>
            </a:r>
            <a:r>
              <a:rPr lang="en-US" sz="2400" dirty="0" err="1">
                <a:solidFill>
                  <a:schemeClr val="bg1">
                    <a:alpha val="80000"/>
                  </a:schemeClr>
                </a:solidFill>
                <a:effectLst/>
              </a:rPr>
              <a:t>karşılamaya</a:t>
            </a:r>
            <a:r>
              <a:rPr lang="en-US" sz="2400" dirty="0">
                <a:solidFill>
                  <a:schemeClr val="bg1">
                    <a:alpha val="80000"/>
                  </a:schemeClr>
                </a:solidFill>
                <a:effectLst/>
              </a:rPr>
              <a:t> </a:t>
            </a:r>
            <a:r>
              <a:rPr lang="en-US" sz="2400" dirty="0" err="1">
                <a:solidFill>
                  <a:schemeClr val="bg1">
                    <a:alpha val="80000"/>
                  </a:schemeClr>
                </a:solidFill>
                <a:effectLst/>
              </a:rPr>
              <a:t>çalışmıştır</a:t>
            </a:r>
            <a:r>
              <a:rPr lang="en-US" sz="2400" dirty="0">
                <a:solidFill>
                  <a:schemeClr val="bg1">
                    <a:alpha val="80000"/>
                  </a:schemeClr>
                </a:solidFill>
                <a:effectLst/>
              </a:rPr>
              <a:t>.</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2777231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146" name="Picture 2" descr="7. Sınıf Fen Bilimleri Kimya Endüstrisi Konu Anlatımı | FenEhli.com">
            <a:extLst>
              <a:ext uri="{FF2B5EF4-FFF2-40B4-BE49-F238E27FC236}">
                <a16:creationId xmlns:a16="http://schemas.microsoft.com/office/drawing/2014/main" id="{6045F63F-7747-40F9-8312-76B205805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780" r="-1" b="14614"/>
          <a:stretch/>
        </p:blipFill>
        <p:spPr bwMode="auto">
          <a:xfrm>
            <a:off x="20" y="10"/>
            <a:ext cx="12188932"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Metin kutusu 3">
            <a:extLst>
              <a:ext uri="{FF2B5EF4-FFF2-40B4-BE49-F238E27FC236}">
                <a16:creationId xmlns:a16="http://schemas.microsoft.com/office/drawing/2014/main" id="{D3AF42C5-96AF-4D44-9918-0C958F8FC0CC}"/>
              </a:ext>
            </a:extLst>
          </p:cNvPr>
          <p:cNvSpPr txBox="1"/>
          <p:nvPr/>
        </p:nvSpPr>
        <p:spPr>
          <a:xfrm>
            <a:off x="618063" y="4373217"/>
            <a:ext cx="9565028" cy="1732944"/>
          </a:xfrm>
          <a:prstGeom prst="rect">
            <a:avLst/>
          </a:prstGeom>
        </p:spPr>
        <p:txBody>
          <a:bodyPr vert="horz" lIns="91440" tIns="45720" rIns="91440" bIns="45720" rtlCol="0">
            <a:normAutofit/>
          </a:bodyPr>
          <a:lstStyle/>
          <a:p>
            <a:pPr indent="-228600">
              <a:lnSpc>
                <a:spcPct val="150000"/>
              </a:lnSpc>
              <a:spcAft>
                <a:spcPts val="800"/>
              </a:spcAft>
              <a:buFont typeface="Arial" panose="020B0604020202020204" pitchFamily="34" charset="0"/>
              <a:buChar char="•"/>
            </a:pPr>
            <a:r>
              <a:rPr lang="en-US" sz="2400" dirty="0" err="1">
                <a:effectLst/>
              </a:rPr>
              <a:t>Türkiye</a:t>
            </a:r>
            <a:r>
              <a:rPr lang="en-US" sz="2400" dirty="0">
                <a:effectLst/>
              </a:rPr>
              <a:t> de </a:t>
            </a:r>
            <a:r>
              <a:rPr lang="en-US" sz="2400" dirty="0" err="1">
                <a:effectLst/>
              </a:rPr>
              <a:t>kimya</a:t>
            </a:r>
            <a:r>
              <a:rPr lang="en-US" sz="2400" dirty="0">
                <a:effectLst/>
              </a:rPr>
              <a:t> </a:t>
            </a:r>
            <a:r>
              <a:rPr lang="en-US" sz="2400" dirty="0" err="1">
                <a:effectLst/>
              </a:rPr>
              <a:t>endüstrisinde</a:t>
            </a:r>
            <a:r>
              <a:rPr lang="en-US" sz="2400" dirty="0">
                <a:effectLst/>
              </a:rPr>
              <a:t> </a:t>
            </a:r>
            <a:r>
              <a:rPr lang="en-US" sz="2400" dirty="0" err="1">
                <a:effectLst/>
              </a:rPr>
              <a:t>çoğunlukla</a:t>
            </a:r>
            <a:r>
              <a:rPr lang="en-US" sz="2400" dirty="0">
                <a:effectLst/>
              </a:rPr>
              <a:t> </a:t>
            </a:r>
            <a:r>
              <a:rPr lang="en-US" sz="2400" dirty="0" err="1">
                <a:effectLst/>
              </a:rPr>
              <a:t>petrokimya</a:t>
            </a:r>
            <a:r>
              <a:rPr lang="en-US" sz="2400" dirty="0">
                <a:effectLst/>
              </a:rPr>
              <a:t> , </a:t>
            </a:r>
            <a:r>
              <a:rPr lang="en-US" sz="2400" dirty="0" err="1">
                <a:effectLst/>
              </a:rPr>
              <a:t>sabun</a:t>
            </a:r>
            <a:r>
              <a:rPr lang="en-US" sz="2400" dirty="0">
                <a:effectLst/>
              </a:rPr>
              <a:t> , </a:t>
            </a:r>
            <a:r>
              <a:rPr lang="en-US" sz="2400" dirty="0" err="1">
                <a:effectLst/>
              </a:rPr>
              <a:t>deterjan</a:t>
            </a:r>
            <a:r>
              <a:rPr lang="en-US" sz="2400" dirty="0">
                <a:effectLst/>
              </a:rPr>
              <a:t>, </a:t>
            </a:r>
            <a:r>
              <a:rPr lang="en-US" sz="2400" dirty="0" err="1">
                <a:effectLst/>
              </a:rPr>
              <a:t>ilaç</a:t>
            </a:r>
            <a:r>
              <a:rPr lang="en-US" sz="2400" dirty="0">
                <a:effectLst/>
              </a:rPr>
              <a:t> , </a:t>
            </a:r>
            <a:r>
              <a:rPr lang="en-US" sz="2400" dirty="0" err="1">
                <a:effectLst/>
              </a:rPr>
              <a:t>boya</a:t>
            </a:r>
            <a:r>
              <a:rPr lang="en-US" sz="2400" dirty="0">
                <a:effectLst/>
              </a:rPr>
              <a:t> </a:t>
            </a:r>
            <a:r>
              <a:rPr lang="en-US" sz="2400" dirty="0" err="1">
                <a:effectLst/>
              </a:rPr>
              <a:t>gibi</a:t>
            </a:r>
            <a:r>
              <a:rPr lang="en-US" sz="2400" dirty="0">
                <a:effectLst/>
              </a:rPr>
              <a:t> </a:t>
            </a:r>
            <a:r>
              <a:rPr lang="en-US" sz="2400" dirty="0" err="1">
                <a:effectLst/>
              </a:rPr>
              <a:t>kimyasal</a:t>
            </a:r>
            <a:r>
              <a:rPr lang="en-US" sz="2400" dirty="0">
                <a:effectLst/>
              </a:rPr>
              <a:t> ham </a:t>
            </a:r>
            <a:r>
              <a:rPr lang="en-US" sz="2400" dirty="0" err="1">
                <a:effectLst/>
              </a:rPr>
              <a:t>madde</a:t>
            </a:r>
            <a:r>
              <a:rPr lang="en-US" sz="2400" dirty="0">
                <a:effectLst/>
              </a:rPr>
              <a:t> ve </a:t>
            </a:r>
            <a:r>
              <a:rPr lang="en-US" sz="2400" dirty="0" err="1">
                <a:effectLst/>
              </a:rPr>
              <a:t>tüketim</a:t>
            </a:r>
            <a:r>
              <a:rPr lang="en-US" sz="2400" dirty="0">
                <a:effectLst/>
              </a:rPr>
              <a:t> ,</a:t>
            </a:r>
            <a:r>
              <a:rPr lang="en-US" sz="2400" dirty="0" err="1">
                <a:effectLst/>
              </a:rPr>
              <a:t>ürünlerinin</a:t>
            </a:r>
            <a:r>
              <a:rPr lang="en-US" sz="2400" dirty="0">
                <a:effectLst/>
              </a:rPr>
              <a:t> </a:t>
            </a:r>
            <a:r>
              <a:rPr lang="en-US" sz="2400" dirty="0" err="1">
                <a:effectLst/>
              </a:rPr>
              <a:t>üretiminin</a:t>
            </a:r>
            <a:r>
              <a:rPr lang="en-US" sz="2400" dirty="0">
                <a:effectLst/>
              </a:rPr>
              <a:t> </a:t>
            </a:r>
            <a:r>
              <a:rPr lang="en-US" sz="2400" dirty="0" err="1">
                <a:effectLst/>
              </a:rPr>
              <a:t>gerçekleştiği</a:t>
            </a:r>
            <a:r>
              <a:rPr lang="en-US" sz="2400" dirty="0">
                <a:effectLst/>
              </a:rPr>
              <a:t> </a:t>
            </a:r>
            <a:r>
              <a:rPr lang="en-US" sz="2400" dirty="0" err="1">
                <a:effectLst/>
              </a:rPr>
              <a:t>tesisler</a:t>
            </a:r>
            <a:r>
              <a:rPr lang="en-US" sz="2400" dirty="0">
                <a:effectLst/>
              </a:rPr>
              <a:t> vardır.</a:t>
            </a:r>
          </a:p>
        </p:txBody>
      </p:sp>
      <p:pic>
        <p:nvPicPr>
          <p:cNvPr id="2" name="Resim 1">
            <a:extLst>
              <a:ext uri="{FF2B5EF4-FFF2-40B4-BE49-F238E27FC236}">
                <a16:creationId xmlns:a16="http://schemas.microsoft.com/office/drawing/2014/main" id="{25A466F7-7863-404E-8B48-6B12A2A840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29895" y="5598933"/>
            <a:ext cx="1259057" cy="1259057"/>
          </a:xfrm>
          <a:prstGeom prst="rect">
            <a:avLst/>
          </a:prstGeom>
        </p:spPr>
      </p:pic>
    </p:spTree>
    <p:extLst>
      <p:ext uri="{BB962C8B-B14F-4D97-AF65-F5344CB8AC3E}">
        <p14:creationId xmlns:p14="http://schemas.microsoft.com/office/powerpoint/2010/main" val="83673197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TotalTime>
  <Words>2445</Words>
  <Application>Microsoft Office PowerPoint</Application>
  <PresentationFormat>Geniş ekran</PresentationFormat>
  <Paragraphs>182</Paragraphs>
  <Slides>54</Slides>
  <Notes>0</Notes>
  <HiddenSlides>0</HiddenSlides>
  <MMClips>2</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54</vt:i4>
      </vt:variant>
    </vt:vector>
  </HeadingPairs>
  <TitlesOfParts>
    <vt:vector size="66" baseType="lpstr">
      <vt:lpstr>Arial</vt:lpstr>
      <vt:lpstr>Arial-BoldMT</vt:lpstr>
      <vt:lpstr>ArialMT</vt:lpstr>
      <vt:lpstr>Calibri</vt:lpstr>
      <vt:lpstr>Calibri Light</vt:lpstr>
      <vt:lpstr>Comic Sans MS</vt:lpstr>
      <vt:lpstr>Dosis Extra Bold</vt:lpstr>
      <vt:lpstr>Forte</vt:lpstr>
      <vt:lpstr>Roboto</vt:lpstr>
      <vt:lpstr>Tw Cen MT</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kursat ymn</dc:creator>
  <cp:lastModifiedBy>kursat ymn</cp:lastModifiedBy>
  <cp:revision>3</cp:revision>
  <dcterms:created xsi:type="dcterms:W3CDTF">2021-10-12T18:13:19Z</dcterms:created>
  <dcterms:modified xsi:type="dcterms:W3CDTF">2022-02-23T20:43:53Z</dcterms:modified>
</cp:coreProperties>
</file>