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grandir Narrow Ultra-Bold" panose="020B0604020202020204" charset="-94"/>
      <p:regular r:id="rId12"/>
    </p:embeddedFont>
    <p:embeddedFont>
      <p:font typeface="Arimo Bold" panose="020B0604020202020204" charset="0"/>
      <p:regular r:id="rId13"/>
    </p:embeddedFont>
    <p:embeddedFont>
      <p:font typeface="Inter" panose="020B0604020202020204" charset="0"/>
      <p:regular r:id="rId14"/>
    </p:embeddedFont>
    <p:embeddedFont>
      <p:font typeface="Inter Bold" panose="020B0604020202020204" charset="0"/>
      <p:regular r:id="rId15"/>
    </p:embeddedFont>
    <p:embeddedFont>
      <p:font typeface="Inter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DC147-25BE-4F66-B7A1-56C5BBF51F7C}" type="datetimeFigureOut">
              <a:rPr lang="tr-TR" smtClean="0"/>
              <a:t>19.09.2025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EDF519-E1D3-4AFC-8D1E-D51910C5F7A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901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EDF519-E1D3-4AFC-8D1E-D51910C5F7A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556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www.youtube.com/@mervehoca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75796" y="2780054"/>
            <a:ext cx="10736409" cy="3593016"/>
            <a:chOff x="0" y="0"/>
            <a:chExt cx="2827696" cy="9463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7696" cy="946309"/>
            </a:xfrm>
            <a:custGeom>
              <a:avLst/>
              <a:gdLst/>
              <a:ahLst/>
              <a:cxnLst/>
              <a:rect l="l" t="t" r="r" b="b"/>
              <a:pathLst>
                <a:path w="2827696" h="946309">
                  <a:moveTo>
                    <a:pt x="18027" y="0"/>
                  </a:moveTo>
                  <a:lnTo>
                    <a:pt x="2809669" y="0"/>
                  </a:lnTo>
                  <a:cubicBezTo>
                    <a:pt x="2819625" y="0"/>
                    <a:pt x="2827696" y="8071"/>
                    <a:pt x="2827696" y="18027"/>
                  </a:cubicBezTo>
                  <a:lnTo>
                    <a:pt x="2827696" y="928282"/>
                  </a:lnTo>
                  <a:cubicBezTo>
                    <a:pt x="2827696" y="938238"/>
                    <a:pt x="2819625" y="946309"/>
                    <a:pt x="2809669" y="946309"/>
                  </a:cubicBezTo>
                  <a:lnTo>
                    <a:pt x="18027" y="946309"/>
                  </a:lnTo>
                  <a:cubicBezTo>
                    <a:pt x="8071" y="946309"/>
                    <a:pt x="0" y="938238"/>
                    <a:pt x="0" y="928282"/>
                  </a:cubicBezTo>
                  <a:lnTo>
                    <a:pt x="0" y="18027"/>
                  </a:lnTo>
                  <a:cubicBezTo>
                    <a:pt x="0" y="8071"/>
                    <a:pt x="8071" y="0"/>
                    <a:pt x="1802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0"/>
              <a:ext cx="2827696" cy="1136809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10560"/>
                </a:lnSpc>
                <a:spcBef>
                  <a:spcPct val="0"/>
                </a:spcBef>
              </a:pPr>
              <a:r>
                <a:rPr lang="en-US" sz="9600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YAŞAMIMIZDAKİ ELEKTRİK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381500" y="6587915"/>
            <a:ext cx="9525000" cy="1554884"/>
            <a:chOff x="0" y="0"/>
            <a:chExt cx="2508642" cy="40951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8642" cy="409517"/>
            </a:xfrm>
            <a:custGeom>
              <a:avLst/>
              <a:gdLst/>
              <a:ahLst/>
              <a:cxnLst/>
              <a:rect l="l" t="t" r="r" b="b"/>
              <a:pathLst>
                <a:path w="2508642" h="409517">
                  <a:moveTo>
                    <a:pt x="20320" y="0"/>
                  </a:moveTo>
                  <a:lnTo>
                    <a:pt x="2488322" y="0"/>
                  </a:lnTo>
                  <a:cubicBezTo>
                    <a:pt x="2499545" y="0"/>
                    <a:pt x="2508642" y="9098"/>
                    <a:pt x="2508642" y="20320"/>
                  </a:cubicBezTo>
                  <a:lnTo>
                    <a:pt x="2508642" y="389197"/>
                  </a:lnTo>
                  <a:cubicBezTo>
                    <a:pt x="2508642" y="400419"/>
                    <a:pt x="2499545" y="409517"/>
                    <a:pt x="2488322" y="409517"/>
                  </a:cubicBezTo>
                  <a:lnTo>
                    <a:pt x="20320" y="409517"/>
                  </a:lnTo>
                  <a:cubicBezTo>
                    <a:pt x="14931" y="409517"/>
                    <a:pt x="9762" y="407376"/>
                    <a:pt x="5952" y="403565"/>
                  </a:cubicBezTo>
                  <a:cubicBezTo>
                    <a:pt x="2141" y="399755"/>
                    <a:pt x="0" y="394586"/>
                    <a:pt x="0" y="389197"/>
                  </a:cubicBezTo>
                  <a:lnTo>
                    <a:pt x="0" y="20320"/>
                  </a:lnTo>
                  <a:cubicBezTo>
                    <a:pt x="0" y="9098"/>
                    <a:pt x="9098" y="0"/>
                    <a:pt x="20320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2508642" cy="41904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4560"/>
                </a:lnSpc>
              </a:pPr>
              <a:r>
                <a:rPr lang="en-US" sz="38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DEVRE ELEMANLARININ SEMBOLLERLE GÖSTERİMİ VE DEVRE ŞEMALARI</a:t>
              </a:r>
            </a:p>
          </p:txBody>
        </p:sp>
      </p:grpSp>
      <p:sp>
        <p:nvSpPr>
          <p:cNvPr id="8" name="Freeform 8"/>
          <p:cNvSpPr/>
          <p:nvPr/>
        </p:nvSpPr>
        <p:spPr>
          <a:xfrm rot="2699999">
            <a:off x="2864022" y="4287195"/>
            <a:ext cx="1156273" cy="2899744"/>
          </a:xfrm>
          <a:custGeom>
            <a:avLst/>
            <a:gdLst/>
            <a:ahLst/>
            <a:cxnLst/>
            <a:rect l="l" t="t" r="r" b="b"/>
            <a:pathLst>
              <a:path w="1156273" h="2899744">
                <a:moveTo>
                  <a:pt x="0" y="0"/>
                </a:moveTo>
                <a:lnTo>
                  <a:pt x="1156273" y="0"/>
                </a:lnTo>
                <a:lnTo>
                  <a:pt x="1156273" y="2899744"/>
                </a:lnTo>
                <a:lnTo>
                  <a:pt x="0" y="28997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2118277">
            <a:off x="13544999" y="2785138"/>
            <a:ext cx="3325291" cy="4716725"/>
          </a:xfrm>
          <a:custGeom>
            <a:avLst/>
            <a:gdLst/>
            <a:ahLst/>
            <a:cxnLst/>
            <a:rect l="l" t="t" r="r" b="b"/>
            <a:pathLst>
              <a:path w="3325291" h="4716725">
                <a:moveTo>
                  <a:pt x="0" y="0"/>
                </a:moveTo>
                <a:lnTo>
                  <a:pt x="3325291" y="0"/>
                </a:lnTo>
                <a:lnTo>
                  <a:pt x="3325291" y="4716724"/>
                </a:lnTo>
                <a:lnTo>
                  <a:pt x="0" y="47167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1855922">
            <a:off x="6710090" y="259835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5"/>
                </a:lnTo>
                <a:lnTo>
                  <a:pt x="0" y="992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8687491">
            <a:off x="13758590" y="9120021"/>
            <a:ext cx="5629820" cy="992256"/>
          </a:xfrm>
          <a:custGeom>
            <a:avLst/>
            <a:gdLst/>
            <a:ahLst/>
            <a:cxnLst/>
            <a:rect l="l" t="t" r="r" b="b"/>
            <a:pathLst>
              <a:path w="5629820" h="992256">
                <a:moveTo>
                  <a:pt x="0" y="0"/>
                </a:moveTo>
                <a:lnTo>
                  <a:pt x="5629820" y="0"/>
                </a:lnTo>
                <a:lnTo>
                  <a:pt x="5629820" y="992256"/>
                </a:lnTo>
                <a:lnTo>
                  <a:pt x="0" y="992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-10800000">
            <a:off x="16420275" y="1181547"/>
            <a:ext cx="3014386" cy="1446905"/>
          </a:xfrm>
          <a:custGeom>
            <a:avLst/>
            <a:gdLst/>
            <a:ahLst/>
            <a:cxnLst/>
            <a:rect l="l" t="t" r="r" b="b"/>
            <a:pathLst>
              <a:path w="3014386" h="1446905">
                <a:moveTo>
                  <a:pt x="0" y="0"/>
                </a:moveTo>
                <a:lnTo>
                  <a:pt x="3014386" y="0"/>
                </a:lnTo>
                <a:lnTo>
                  <a:pt x="3014386" y="1446906"/>
                </a:lnTo>
                <a:lnTo>
                  <a:pt x="0" y="14469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-2267321">
            <a:off x="1852039" y="10087371"/>
            <a:ext cx="7671380" cy="1387241"/>
          </a:xfrm>
          <a:custGeom>
            <a:avLst/>
            <a:gdLst/>
            <a:ahLst/>
            <a:cxnLst/>
            <a:rect l="l" t="t" r="r" b="b"/>
            <a:pathLst>
              <a:path w="7671380" h="1387241">
                <a:moveTo>
                  <a:pt x="0" y="0"/>
                </a:moveTo>
                <a:lnTo>
                  <a:pt x="7671381" y="0"/>
                </a:lnTo>
                <a:lnTo>
                  <a:pt x="7671381" y="1387241"/>
                </a:lnTo>
                <a:lnTo>
                  <a:pt x="0" y="13872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 rot="-10800000">
            <a:off x="1451755" y="-424951"/>
            <a:ext cx="1559409" cy="4172331"/>
          </a:xfrm>
          <a:custGeom>
            <a:avLst/>
            <a:gdLst/>
            <a:ahLst/>
            <a:cxnLst/>
            <a:rect l="l" t="t" r="r" b="b"/>
            <a:pathLst>
              <a:path w="1559409" h="4172331">
                <a:moveTo>
                  <a:pt x="0" y="0"/>
                </a:moveTo>
                <a:lnTo>
                  <a:pt x="1559408" y="0"/>
                </a:lnTo>
                <a:lnTo>
                  <a:pt x="1559408" y="4172331"/>
                </a:lnTo>
                <a:lnTo>
                  <a:pt x="0" y="417233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9483364">
            <a:off x="-2171089" y="6135558"/>
            <a:ext cx="5851051" cy="2793877"/>
          </a:xfrm>
          <a:custGeom>
            <a:avLst/>
            <a:gdLst/>
            <a:ahLst/>
            <a:cxnLst/>
            <a:rect l="l" t="t" r="r" b="b"/>
            <a:pathLst>
              <a:path w="5851051" h="2793877">
                <a:moveTo>
                  <a:pt x="0" y="0"/>
                </a:moveTo>
                <a:lnTo>
                  <a:pt x="5851051" y="0"/>
                </a:lnTo>
                <a:lnTo>
                  <a:pt x="5851051" y="2793877"/>
                </a:lnTo>
                <a:lnTo>
                  <a:pt x="0" y="27938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80EF7E8D-8FA1-20DA-D850-9C040B79D5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16050">
        <p159:morph option="byObject"/>
      </p:transition>
    </mc:Choice>
    <mc:Fallback xmlns="">
      <p:transition advTm="1605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03624" y="4981403"/>
            <a:ext cx="5318012" cy="1046249"/>
            <a:chOff x="0" y="0"/>
            <a:chExt cx="1400629" cy="2755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0629" cy="275555"/>
            </a:xfrm>
            <a:custGeom>
              <a:avLst/>
              <a:gdLst/>
              <a:ahLst/>
              <a:cxnLst/>
              <a:rect l="l" t="t" r="r" b="b"/>
              <a:pathLst>
                <a:path w="1400629" h="275555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39161"/>
                  </a:lnTo>
                  <a:cubicBezTo>
                    <a:pt x="1400629" y="248813"/>
                    <a:pt x="1396794" y="258070"/>
                    <a:pt x="1389969" y="264896"/>
                  </a:cubicBezTo>
                  <a:cubicBezTo>
                    <a:pt x="1383143" y="271721"/>
                    <a:pt x="1373886" y="275555"/>
                    <a:pt x="1364234" y="275555"/>
                  </a:cubicBezTo>
                  <a:lnTo>
                    <a:pt x="36395" y="275555"/>
                  </a:lnTo>
                  <a:cubicBezTo>
                    <a:pt x="26742" y="275555"/>
                    <a:pt x="17485" y="271721"/>
                    <a:pt x="10660" y="264896"/>
                  </a:cubicBezTo>
                  <a:cubicBezTo>
                    <a:pt x="3834" y="258070"/>
                    <a:pt x="0" y="248813"/>
                    <a:pt x="0" y="239161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400629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HİPOTEZ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49825" y="6045722"/>
            <a:ext cx="5382870" cy="1227076"/>
            <a:chOff x="16810" y="-171862"/>
            <a:chExt cx="1417711" cy="323180"/>
          </a:xfrm>
        </p:grpSpPr>
        <p:sp>
          <p:nvSpPr>
            <p:cNvPr id="6" name="Freeform 6"/>
            <p:cNvSpPr/>
            <p:nvPr/>
          </p:nvSpPr>
          <p:spPr>
            <a:xfrm>
              <a:off x="16810" y="-152089"/>
              <a:ext cx="1400629" cy="275555"/>
            </a:xfrm>
            <a:custGeom>
              <a:avLst/>
              <a:gdLst/>
              <a:ahLst/>
              <a:cxnLst/>
              <a:rect l="l" t="t" r="r" b="b"/>
              <a:pathLst>
                <a:path w="1400629" h="275555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39161"/>
                  </a:lnTo>
                  <a:cubicBezTo>
                    <a:pt x="1400629" y="248813"/>
                    <a:pt x="1396794" y="258070"/>
                    <a:pt x="1389969" y="264896"/>
                  </a:cubicBezTo>
                  <a:cubicBezTo>
                    <a:pt x="1383143" y="271721"/>
                    <a:pt x="1373886" y="275555"/>
                    <a:pt x="1364234" y="275555"/>
                  </a:cubicBezTo>
                  <a:lnTo>
                    <a:pt x="36395" y="275555"/>
                  </a:lnTo>
                  <a:cubicBezTo>
                    <a:pt x="26742" y="275555"/>
                    <a:pt x="17485" y="271721"/>
                    <a:pt x="10660" y="264896"/>
                  </a:cubicBezTo>
                  <a:cubicBezTo>
                    <a:pt x="3834" y="258070"/>
                    <a:pt x="0" y="248813"/>
                    <a:pt x="0" y="239161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3892" y="-171862"/>
              <a:ext cx="1400629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 dirty="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BAĞIMSIZ DEĞİŞKEN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49824" y="7347874"/>
            <a:ext cx="5318012" cy="1064749"/>
            <a:chOff x="0" y="0"/>
            <a:chExt cx="1400629" cy="2804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00629" cy="280428"/>
            </a:xfrm>
            <a:custGeom>
              <a:avLst/>
              <a:gdLst/>
              <a:ahLst/>
              <a:cxnLst/>
              <a:rect l="l" t="t" r="r" b="b"/>
              <a:pathLst>
                <a:path w="1400629" h="280428">
                  <a:moveTo>
                    <a:pt x="36395" y="0"/>
                  </a:moveTo>
                  <a:lnTo>
                    <a:pt x="1364234" y="0"/>
                  </a:lnTo>
                  <a:cubicBezTo>
                    <a:pt x="1373886" y="0"/>
                    <a:pt x="1383143" y="3834"/>
                    <a:pt x="1389969" y="10660"/>
                  </a:cubicBezTo>
                  <a:cubicBezTo>
                    <a:pt x="1396794" y="17485"/>
                    <a:pt x="1400629" y="26742"/>
                    <a:pt x="1400629" y="36395"/>
                  </a:cubicBezTo>
                  <a:lnTo>
                    <a:pt x="1400629" y="244033"/>
                  </a:lnTo>
                  <a:cubicBezTo>
                    <a:pt x="1400629" y="253685"/>
                    <a:pt x="1396794" y="262943"/>
                    <a:pt x="1389969" y="269768"/>
                  </a:cubicBezTo>
                  <a:cubicBezTo>
                    <a:pt x="1383143" y="276593"/>
                    <a:pt x="1373886" y="280428"/>
                    <a:pt x="1364234" y="280428"/>
                  </a:cubicBezTo>
                  <a:lnTo>
                    <a:pt x="36395" y="280428"/>
                  </a:lnTo>
                  <a:cubicBezTo>
                    <a:pt x="26742" y="280428"/>
                    <a:pt x="17485" y="276593"/>
                    <a:pt x="10660" y="269768"/>
                  </a:cubicBezTo>
                  <a:cubicBezTo>
                    <a:pt x="3834" y="262943"/>
                    <a:pt x="0" y="253685"/>
                    <a:pt x="0" y="244033"/>
                  </a:cubicBezTo>
                  <a:lnTo>
                    <a:pt x="0" y="36395"/>
                  </a:lnTo>
                  <a:cubicBezTo>
                    <a:pt x="0" y="26742"/>
                    <a:pt x="3834" y="17485"/>
                    <a:pt x="10660" y="10660"/>
                  </a:cubicBezTo>
                  <a:cubicBezTo>
                    <a:pt x="17485" y="3834"/>
                    <a:pt x="26742" y="0"/>
                    <a:pt x="363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400629" cy="328053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BAĞIMLI DEĞİŞKEN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239857" y="8410107"/>
            <a:ext cx="5520380" cy="1227075"/>
            <a:chOff x="-4627" y="-185403"/>
            <a:chExt cx="1453927" cy="323180"/>
          </a:xfrm>
        </p:grpSpPr>
        <p:sp>
          <p:nvSpPr>
            <p:cNvPr id="12" name="Freeform 12"/>
            <p:cNvSpPr/>
            <p:nvPr/>
          </p:nvSpPr>
          <p:spPr>
            <a:xfrm>
              <a:off x="24336" y="-153884"/>
              <a:ext cx="1424964" cy="275555"/>
            </a:xfrm>
            <a:custGeom>
              <a:avLst/>
              <a:gdLst/>
              <a:ahLst/>
              <a:cxnLst/>
              <a:rect l="l" t="t" r="r" b="b"/>
              <a:pathLst>
                <a:path w="1424964" h="275555">
                  <a:moveTo>
                    <a:pt x="35773" y="0"/>
                  </a:moveTo>
                  <a:lnTo>
                    <a:pt x="1389191" y="0"/>
                  </a:lnTo>
                  <a:cubicBezTo>
                    <a:pt x="1398679" y="0"/>
                    <a:pt x="1407778" y="3769"/>
                    <a:pt x="1414487" y="10478"/>
                  </a:cubicBezTo>
                  <a:cubicBezTo>
                    <a:pt x="1421195" y="17187"/>
                    <a:pt x="1424964" y="26286"/>
                    <a:pt x="1424964" y="35773"/>
                  </a:cubicBezTo>
                  <a:lnTo>
                    <a:pt x="1424964" y="239782"/>
                  </a:lnTo>
                  <a:cubicBezTo>
                    <a:pt x="1424964" y="259539"/>
                    <a:pt x="1408948" y="275555"/>
                    <a:pt x="1389191" y="275555"/>
                  </a:cubicBezTo>
                  <a:lnTo>
                    <a:pt x="35773" y="275555"/>
                  </a:lnTo>
                  <a:cubicBezTo>
                    <a:pt x="16016" y="275555"/>
                    <a:pt x="0" y="259539"/>
                    <a:pt x="0" y="239782"/>
                  </a:cubicBezTo>
                  <a:lnTo>
                    <a:pt x="0" y="35773"/>
                  </a:lnTo>
                  <a:cubicBezTo>
                    <a:pt x="0" y="16016"/>
                    <a:pt x="16016" y="0"/>
                    <a:pt x="3577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4627" y="-185403"/>
              <a:ext cx="1424964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 dirty="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KONTROL DEĞİŞKENİ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2122765" y="674175"/>
            <a:ext cx="12507636" cy="4122738"/>
          </a:xfrm>
          <a:custGeom>
            <a:avLst/>
            <a:gdLst/>
            <a:ahLst/>
            <a:cxnLst/>
            <a:rect l="l" t="t" r="r" b="b"/>
            <a:pathLst>
              <a:path w="13019259" h="4654125">
                <a:moveTo>
                  <a:pt x="0" y="0"/>
                </a:moveTo>
                <a:lnTo>
                  <a:pt x="13019259" y="0"/>
                </a:lnTo>
                <a:lnTo>
                  <a:pt x="13019259" y="4654125"/>
                </a:lnTo>
                <a:lnTo>
                  <a:pt x="0" y="4654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2" t="-5917" b="-33812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5" name="Group 15"/>
          <p:cNvGrpSpPr/>
          <p:nvPr/>
        </p:nvGrpSpPr>
        <p:grpSpPr>
          <a:xfrm>
            <a:off x="7897214" y="4949313"/>
            <a:ext cx="10122774" cy="1046249"/>
            <a:chOff x="0" y="0"/>
            <a:chExt cx="2666081" cy="27555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666080" cy="275555"/>
            </a:xfrm>
            <a:custGeom>
              <a:avLst/>
              <a:gdLst/>
              <a:ahLst/>
              <a:cxnLst/>
              <a:rect l="l" t="t" r="r" b="b"/>
              <a:pathLst>
                <a:path w="2666080" h="275555">
                  <a:moveTo>
                    <a:pt x="19120" y="0"/>
                  </a:moveTo>
                  <a:lnTo>
                    <a:pt x="2646961" y="0"/>
                  </a:lnTo>
                  <a:cubicBezTo>
                    <a:pt x="2652031" y="0"/>
                    <a:pt x="2656895" y="2014"/>
                    <a:pt x="2660480" y="5600"/>
                  </a:cubicBezTo>
                  <a:cubicBezTo>
                    <a:pt x="2664066" y="9186"/>
                    <a:pt x="2666080" y="14049"/>
                    <a:pt x="2666080" y="19120"/>
                  </a:cubicBezTo>
                  <a:lnTo>
                    <a:pt x="2666080" y="256435"/>
                  </a:lnTo>
                  <a:cubicBezTo>
                    <a:pt x="2666080" y="261506"/>
                    <a:pt x="2664066" y="266369"/>
                    <a:pt x="2660480" y="269955"/>
                  </a:cubicBezTo>
                  <a:cubicBezTo>
                    <a:pt x="2656895" y="273541"/>
                    <a:pt x="2652031" y="275555"/>
                    <a:pt x="2646961" y="275555"/>
                  </a:cubicBezTo>
                  <a:lnTo>
                    <a:pt x="19120" y="275555"/>
                  </a:lnTo>
                  <a:cubicBezTo>
                    <a:pt x="14049" y="275555"/>
                    <a:pt x="9186" y="273541"/>
                    <a:pt x="5600" y="269955"/>
                  </a:cubicBezTo>
                  <a:cubicBezTo>
                    <a:pt x="2014" y="266369"/>
                    <a:pt x="0" y="261506"/>
                    <a:pt x="0" y="256435"/>
                  </a:cubicBezTo>
                  <a:lnTo>
                    <a:pt x="0" y="19120"/>
                  </a:lnTo>
                  <a:cubicBezTo>
                    <a:pt x="0" y="14049"/>
                    <a:pt x="2014" y="9186"/>
                    <a:pt x="5600" y="5600"/>
                  </a:cubicBezTo>
                  <a:cubicBezTo>
                    <a:pt x="9186" y="2014"/>
                    <a:pt x="14049" y="0"/>
                    <a:pt x="19120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2666081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 dirty="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Ampul </a:t>
              </a:r>
              <a:r>
                <a:rPr lang="en-US" sz="3800" dirty="0" err="1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sayısı</a:t>
              </a:r>
              <a:r>
                <a:rPr lang="en-US" sz="3800" dirty="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3800" dirty="0" err="1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artarsa</a:t>
              </a:r>
              <a:r>
                <a:rPr lang="en-US" sz="3800" dirty="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 ampul </a:t>
              </a:r>
              <a:r>
                <a:rPr lang="en-US" sz="3800" dirty="0" err="1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parlaklığı</a:t>
              </a:r>
              <a:r>
                <a:rPr lang="en-US" sz="3800" dirty="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3800" dirty="0" err="1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azalır</a:t>
              </a:r>
              <a:r>
                <a:rPr lang="en-US" sz="3800" dirty="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89957" y="6147962"/>
            <a:ext cx="7658794" cy="1046249"/>
            <a:chOff x="0" y="0"/>
            <a:chExt cx="2017131" cy="27555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2017131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Ampul sayısı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871814" y="7318185"/>
            <a:ext cx="7658794" cy="1046249"/>
            <a:chOff x="0" y="0"/>
            <a:chExt cx="2017131" cy="27555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2017131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Ampul parlaklığı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889957" y="8531564"/>
            <a:ext cx="7658794" cy="1046249"/>
            <a:chOff x="0" y="0"/>
            <a:chExt cx="2017131" cy="27555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17131" cy="275555"/>
            </a:xfrm>
            <a:custGeom>
              <a:avLst/>
              <a:gdLst/>
              <a:ahLst/>
              <a:cxnLst/>
              <a:rect l="l" t="t" r="r" b="b"/>
              <a:pathLst>
                <a:path w="2017131" h="275555">
                  <a:moveTo>
                    <a:pt x="25271" y="0"/>
                  </a:moveTo>
                  <a:lnTo>
                    <a:pt x="1991860" y="0"/>
                  </a:lnTo>
                  <a:cubicBezTo>
                    <a:pt x="2005817" y="0"/>
                    <a:pt x="2017131" y="11314"/>
                    <a:pt x="2017131" y="25271"/>
                  </a:cubicBezTo>
                  <a:lnTo>
                    <a:pt x="2017131" y="250284"/>
                  </a:lnTo>
                  <a:cubicBezTo>
                    <a:pt x="2017131" y="256986"/>
                    <a:pt x="2014469" y="263414"/>
                    <a:pt x="2009729" y="268154"/>
                  </a:cubicBezTo>
                  <a:cubicBezTo>
                    <a:pt x="2004990" y="272893"/>
                    <a:pt x="1998562" y="275555"/>
                    <a:pt x="1991860" y="275555"/>
                  </a:cubicBezTo>
                  <a:lnTo>
                    <a:pt x="25271" y="275555"/>
                  </a:lnTo>
                  <a:cubicBezTo>
                    <a:pt x="11314" y="275555"/>
                    <a:pt x="0" y="264241"/>
                    <a:pt x="0" y="250284"/>
                  </a:cubicBezTo>
                  <a:lnTo>
                    <a:pt x="0" y="25271"/>
                  </a:lnTo>
                  <a:cubicBezTo>
                    <a:pt x="0" y="18569"/>
                    <a:pt x="2663" y="12141"/>
                    <a:pt x="7402" y="7402"/>
                  </a:cubicBezTo>
                  <a:cubicBezTo>
                    <a:pt x="12141" y="2663"/>
                    <a:pt x="18569" y="0"/>
                    <a:pt x="2527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2017131" cy="323180"/>
            </a:xfrm>
            <a:prstGeom prst="rect">
              <a:avLst/>
            </a:prstGeom>
          </p:spPr>
          <p:txBody>
            <a:bodyPr lIns="152400" tIns="152400" rIns="152400" bIns="152400" rtlCol="0" anchor="ctr"/>
            <a:lstStyle/>
            <a:p>
              <a:pPr marL="0" lvl="0" indent="0" algn="ctr">
                <a:lnSpc>
                  <a:spcPts val="4940"/>
                </a:lnSpc>
              </a:pPr>
              <a:r>
                <a:rPr lang="en-US" sz="3800">
                  <a:solidFill>
                    <a:srgbClr val="000001"/>
                  </a:solidFill>
                  <a:latin typeface="Inter"/>
                  <a:ea typeface="Inter"/>
                  <a:cs typeface="Inter"/>
                  <a:sym typeface="Inter"/>
                </a:rPr>
                <a:t>Pil sayısı, anahtar</a:t>
              </a:r>
            </a:p>
          </p:txBody>
        </p:sp>
      </p:grpSp>
      <p:sp>
        <p:nvSpPr>
          <p:cNvPr id="27" name="Freeform 27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51E5B3B3-2964-D84F-F0DD-DCE29458E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18223">
        <p159:morph option="byObject"/>
      </p:transition>
    </mc:Choice>
    <mc:Fallback xmlns="">
      <p:transition advTm="21822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5143500"/>
            <a:ext cx="18669000" cy="5334000"/>
            <a:chOff x="0" y="0"/>
            <a:chExt cx="474133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41333" cy="1354667"/>
            </a:xfrm>
            <a:custGeom>
              <a:avLst/>
              <a:gdLst/>
              <a:ahLst/>
              <a:cxnLst/>
              <a:rect l="l" t="t" r="r" b="b"/>
              <a:pathLst>
                <a:path w="4741333" h="1354667">
                  <a:moveTo>
                    <a:pt x="0" y="0"/>
                  </a:moveTo>
                  <a:lnTo>
                    <a:pt x="4741333" y="0"/>
                  </a:lnTo>
                  <a:lnTo>
                    <a:pt x="4741333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38476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4741333" cy="1316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3000" y="1143000"/>
            <a:ext cx="16002000" cy="8382000"/>
            <a:chOff x="0" y="0"/>
            <a:chExt cx="4214519" cy="22076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14518" cy="2207605"/>
            </a:xfrm>
            <a:custGeom>
              <a:avLst/>
              <a:gdLst/>
              <a:ahLst/>
              <a:cxnLst/>
              <a:rect l="l" t="t" r="r" b="b"/>
              <a:pathLst>
                <a:path w="4214518" h="2207605">
                  <a:moveTo>
                    <a:pt x="12095" y="0"/>
                  </a:moveTo>
                  <a:lnTo>
                    <a:pt x="4202423" y="0"/>
                  </a:lnTo>
                  <a:cubicBezTo>
                    <a:pt x="4205631" y="0"/>
                    <a:pt x="4208707" y="1274"/>
                    <a:pt x="4210976" y="3543"/>
                  </a:cubicBezTo>
                  <a:cubicBezTo>
                    <a:pt x="4213244" y="5811"/>
                    <a:pt x="4214518" y="8887"/>
                    <a:pt x="4214518" y="12095"/>
                  </a:cubicBezTo>
                  <a:lnTo>
                    <a:pt x="4214518" y="2195510"/>
                  </a:lnTo>
                  <a:cubicBezTo>
                    <a:pt x="4214518" y="2198718"/>
                    <a:pt x="4213244" y="2201794"/>
                    <a:pt x="4210976" y="2204062"/>
                  </a:cubicBezTo>
                  <a:cubicBezTo>
                    <a:pt x="4208707" y="2206331"/>
                    <a:pt x="4205631" y="2207605"/>
                    <a:pt x="4202423" y="2207605"/>
                  </a:cubicBezTo>
                  <a:lnTo>
                    <a:pt x="12095" y="2207605"/>
                  </a:lnTo>
                  <a:cubicBezTo>
                    <a:pt x="8887" y="2207605"/>
                    <a:pt x="5811" y="2206331"/>
                    <a:pt x="3543" y="2204062"/>
                  </a:cubicBezTo>
                  <a:cubicBezTo>
                    <a:pt x="1274" y="2201794"/>
                    <a:pt x="0" y="2198718"/>
                    <a:pt x="0" y="2195510"/>
                  </a:cubicBezTo>
                  <a:lnTo>
                    <a:pt x="0" y="12095"/>
                  </a:lnTo>
                  <a:cubicBezTo>
                    <a:pt x="0" y="8887"/>
                    <a:pt x="1274" y="5811"/>
                    <a:pt x="3543" y="3543"/>
                  </a:cubicBezTo>
                  <a:cubicBezTo>
                    <a:pt x="5811" y="1274"/>
                    <a:pt x="8887" y="0"/>
                    <a:pt x="1209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14519" cy="2245705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51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95500" y="762000"/>
            <a:ext cx="14097000" cy="1905000"/>
            <a:chOff x="0" y="0"/>
            <a:chExt cx="3712790" cy="5017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12790" cy="501728"/>
            </a:xfrm>
            <a:custGeom>
              <a:avLst/>
              <a:gdLst/>
              <a:ahLst/>
              <a:cxnLst/>
              <a:rect l="l" t="t" r="r" b="b"/>
              <a:pathLst>
                <a:path w="3712790" h="501728">
                  <a:moveTo>
                    <a:pt x="13730" y="0"/>
                  </a:moveTo>
                  <a:lnTo>
                    <a:pt x="3699060" y="0"/>
                  </a:lnTo>
                  <a:cubicBezTo>
                    <a:pt x="3702702" y="0"/>
                    <a:pt x="3706194" y="1447"/>
                    <a:pt x="3708769" y="4021"/>
                  </a:cubicBezTo>
                  <a:cubicBezTo>
                    <a:pt x="3711344" y="6596"/>
                    <a:pt x="3712790" y="10088"/>
                    <a:pt x="3712790" y="13730"/>
                  </a:cubicBezTo>
                  <a:lnTo>
                    <a:pt x="3712790" y="487999"/>
                  </a:lnTo>
                  <a:cubicBezTo>
                    <a:pt x="3712790" y="495581"/>
                    <a:pt x="3706643" y="501728"/>
                    <a:pt x="3699060" y="501728"/>
                  </a:cubicBezTo>
                  <a:lnTo>
                    <a:pt x="13730" y="501728"/>
                  </a:lnTo>
                  <a:cubicBezTo>
                    <a:pt x="10088" y="501728"/>
                    <a:pt x="6596" y="500282"/>
                    <a:pt x="4021" y="497707"/>
                  </a:cubicBezTo>
                  <a:cubicBezTo>
                    <a:pt x="1447" y="495132"/>
                    <a:pt x="0" y="491640"/>
                    <a:pt x="0" y="487999"/>
                  </a:cubicBezTo>
                  <a:lnTo>
                    <a:pt x="0" y="13730"/>
                  </a:lnTo>
                  <a:cubicBezTo>
                    <a:pt x="0" y="10088"/>
                    <a:pt x="1447" y="6596"/>
                    <a:pt x="4021" y="4021"/>
                  </a:cubicBezTo>
                  <a:cubicBezTo>
                    <a:pt x="6596" y="1447"/>
                    <a:pt x="10088" y="0"/>
                    <a:pt x="13730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3712790" cy="625553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7699"/>
                </a:lnSpc>
              </a:pPr>
              <a:r>
                <a:rPr lang="en-US" sz="6999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Elektrik devresi nedir?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4443978" y="3013368"/>
            <a:ext cx="9400043" cy="6244932"/>
          </a:xfrm>
          <a:custGeom>
            <a:avLst/>
            <a:gdLst/>
            <a:ahLst/>
            <a:cxnLst/>
            <a:rect l="l" t="t" r="r" b="b"/>
            <a:pathLst>
              <a:path w="9400043" h="6244932">
                <a:moveTo>
                  <a:pt x="0" y="0"/>
                </a:moveTo>
                <a:lnTo>
                  <a:pt x="9400044" y="0"/>
                </a:lnTo>
                <a:lnTo>
                  <a:pt x="9400044" y="6244932"/>
                </a:lnTo>
                <a:lnTo>
                  <a:pt x="0" y="6244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33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D5B94BF5-B9C3-9E74-E378-969154668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99087">
        <p159:morph option="byObject"/>
      </p:transition>
    </mc:Choice>
    <mc:Fallback xmlns="">
      <p:transition advTm="9908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4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8626" y="762000"/>
            <a:ext cx="8116374" cy="2095500"/>
            <a:chOff x="0" y="0"/>
            <a:chExt cx="2137646" cy="5519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37646" cy="551901"/>
            </a:xfrm>
            <a:custGeom>
              <a:avLst/>
              <a:gdLst/>
              <a:ahLst/>
              <a:cxnLst/>
              <a:rect l="l" t="t" r="r" b="b"/>
              <a:pathLst>
                <a:path w="2137646" h="551901">
                  <a:moveTo>
                    <a:pt x="23847" y="0"/>
                  </a:moveTo>
                  <a:lnTo>
                    <a:pt x="2113799" y="0"/>
                  </a:lnTo>
                  <a:cubicBezTo>
                    <a:pt x="2120124" y="0"/>
                    <a:pt x="2126189" y="2512"/>
                    <a:pt x="2130661" y="6985"/>
                  </a:cubicBezTo>
                  <a:cubicBezTo>
                    <a:pt x="2135133" y="11457"/>
                    <a:pt x="2137646" y="17522"/>
                    <a:pt x="2137646" y="23847"/>
                  </a:cubicBezTo>
                  <a:lnTo>
                    <a:pt x="2137646" y="528055"/>
                  </a:lnTo>
                  <a:cubicBezTo>
                    <a:pt x="2137646" y="541225"/>
                    <a:pt x="2126969" y="551901"/>
                    <a:pt x="2113799" y="551901"/>
                  </a:cubicBezTo>
                  <a:lnTo>
                    <a:pt x="23847" y="551901"/>
                  </a:lnTo>
                  <a:cubicBezTo>
                    <a:pt x="17522" y="551901"/>
                    <a:pt x="11457" y="549389"/>
                    <a:pt x="6985" y="544917"/>
                  </a:cubicBezTo>
                  <a:cubicBezTo>
                    <a:pt x="2512" y="540445"/>
                    <a:pt x="0" y="534379"/>
                    <a:pt x="0" y="528055"/>
                  </a:cubicBezTo>
                  <a:lnTo>
                    <a:pt x="0" y="23847"/>
                  </a:lnTo>
                  <a:cubicBezTo>
                    <a:pt x="0" y="17522"/>
                    <a:pt x="2512" y="11457"/>
                    <a:pt x="6985" y="6985"/>
                  </a:cubicBezTo>
                  <a:cubicBezTo>
                    <a:pt x="11457" y="2512"/>
                    <a:pt x="17522" y="0"/>
                    <a:pt x="23847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2137646" cy="64715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5500"/>
                </a:lnSpc>
              </a:pPr>
              <a:r>
                <a:rPr lang="en-US" sz="5000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Bir elektrik devresini tamamlayan nedir?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08626" y="3143250"/>
            <a:ext cx="15470747" cy="3048000"/>
            <a:chOff x="0" y="0"/>
            <a:chExt cx="4074600" cy="80276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74600" cy="802765"/>
            </a:xfrm>
            <a:custGeom>
              <a:avLst/>
              <a:gdLst/>
              <a:ahLst/>
              <a:cxnLst/>
              <a:rect l="l" t="t" r="r" b="b"/>
              <a:pathLst>
                <a:path w="4074600" h="802765">
                  <a:moveTo>
                    <a:pt x="12511" y="0"/>
                  </a:moveTo>
                  <a:lnTo>
                    <a:pt x="4062090" y="0"/>
                  </a:lnTo>
                  <a:cubicBezTo>
                    <a:pt x="4065408" y="0"/>
                    <a:pt x="4068590" y="1318"/>
                    <a:pt x="4070936" y="3664"/>
                  </a:cubicBezTo>
                  <a:cubicBezTo>
                    <a:pt x="4073282" y="6010"/>
                    <a:pt x="4074600" y="9193"/>
                    <a:pt x="4074600" y="12511"/>
                  </a:cubicBezTo>
                  <a:lnTo>
                    <a:pt x="4074600" y="790255"/>
                  </a:lnTo>
                  <a:cubicBezTo>
                    <a:pt x="4074600" y="797164"/>
                    <a:pt x="4068999" y="802765"/>
                    <a:pt x="4062090" y="802765"/>
                  </a:cubicBezTo>
                  <a:lnTo>
                    <a:pt x="12511" y="802765"/>
                  </a:lnTo>
                  <a:cubicBezTo>
                    <a:pt x="9193" y="802765"/>
                    <a:pt x="6010" y="801447"/>
                    <a:pt x="3664" y="799101"/>
                  </a:cubicBezTo>
                  <a:cubicBezTo>
                    <a:pt x="1318" y="796755"/>
                    <a:pt x="0" y="793573"/>
                    <a:pt x="0" y="790255"/>
                  </a:cubicBezTo>
                  <a:lnTo>
                    <a:pt x="0" y="12511"/>
                  </a:lnTo>
                  <a:cubicBezTo>
                    <a:pt x="0" y="9193"/>
                    <a:pt x="1318" y="6010"/>
                    <a:pt x="3664" y="3664"/>
                  </a:cubicBezTo>
                  <a:cubicBezTo>
                    <a:pt x="6010" y="1318"/>
                    <a:pt x="9193" y="0"/>
                    <a:pt x="1251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074600" cy="84086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5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5400000">
            <a:off x="10689854" y="3201710"/>
            <a:ext cx="835581" cy="2095500"/>
          </a:xfrm>
          <a:custGeom>
            <a:avLst/>
            <a:gdLst/>
            <a:ahLst/>
            <a:cxnLst/>
            <a:rect l="l" t="t" r="r" b="b"/>
            <a:pathLst>
              <a:path w="835581" h="2095500">
                <a:moveTo>
                  <a:pt x="0" y="0"/>
                </a:moveTo>
                <a:lnTo>
                  <a:pt x="835580" y="0"/>
                </a:lnTo>
                <a:lnTo>
                  <a:pt x="835580" y="2095500"/>
                </a:lnTo>
                <a:lnTo>
                  <a:pt x="0" y="2095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>
            <a:off x="2396615" y="3490913"/>
            <a:ext cx="786130" cy="1524000"/>
          </a:xfrm>
          <a:custGeom>
            <a:avLst/>
            <a:gdLst/>
            <a:ahLst/>
            <a:cxnLst/>
            <a:rect l="l" t="t" r="r" b="b"/>
            <a:pathLst>
              <a:path w="786130" h="1524000">
                <a:moveTo>
                  <a:pt x="0" y="0"/>
                </a:moveTo>
                <a:lnTo>
                  <a:pt x="786130" y="0"/>
                </a:lnTo>
                <a:lnTo>
                  <a:pt x="78613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1408626" y="6476965"/>
            <a:ext cx="15470747" cy="3048000"/>
            <a:chOff x="0" y="0"/>
            <a:chExt cx="4074600" cy="802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074600" cy="802765"/>
            </a:xfrm>
            <a:custGeom>
              <a:avLst/>
              <a:gdLst/>
              <a:ahLst/>
              <a:cxnLst/>
              <a:rect l="l" t="t" r="r" b="b"/>
              <a:pathLst>
                <a:path w="4074600" h="802765">
                  <a:moveTo>
                    <a:pt x="12511" y="0"/>
                  </a:moveTo>
                  <a:lnTo>
                    <a:pt x="4062090" y="0"/>
                  </a:lnTo>
                  <a:cubicBezTo>
                    <a:pt x="4065408" y="0"/>
                    <a:pt x="4068590" y="1318"/>
                    <a:pt x="4070936" y="3664"/>
                  </a:cubicBezTo>
                  <a:cubicBezTo>
                    <a:pt x="4073282" y="6010"/>
                    <a:pt x="4074600" y="9193"/>
                    <a:pt x="4074600" y="12511"/>
                  </a:cubicBezTo>
                  <a:lnTo>
                    <a:pt x="4074600" y="790255"/>
                  </a:lnTo>
                  <a:cubicBezTo>
                    <a:pt x="4074600" y="797164"/>
                    <a:pt x="4068999" y="802765"/>
                    <a:pt x="4062090" y="802765"/>
                  </a:cubicBezTo>
                  <a:lnTo>
                    <a:pt x="12511" y="802765"/>
                  </a:lnTo>
                  <a:cubicBezTo>
                    <a:pt x="9193" y="802765"/>
                    <a:pt x="6010" y="801447"/>
                    <a:pt x="3664" y="799101"/>
                  </a:cubicBezTo>
                  <a:cubicBezTo>
                    <a:pt x="1318" y="796755"/>
                    <a:pt x="0" y="793573"/>
                    <a:pt x="0" y="790255"/>
                  </a:cubicBezTo>
                  <a:lnTo>
                    <a:pt x="0" y="12511"/>
                  </a:lnTo>
                  <a:cubicBezTo>
                    <a:pt x="0" y="9193"/>
                    <a:pt x="1318" y="6010"/>
                    <a:pt x="3664" y="3664"/>
                  </a:cubicBezTo>
                  <a:cubicBezTo>
                    <a:pt x="6010" y="1318"/>
                    <a:pt x="9193" y="0"/>
                    <a:pt x="1251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4074600" cy="84086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519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847313" y="7570732"/>
            <a:ext cx="3619500" cy="719376"/>
          </a:xfrm>
          <a:custGeom>
            <a:avLst/>
            <a:gdLst/>
            <a:ahLst/>
            <a:cxnLst/>
            <a:rect l="l" t="t" r="r" b="b"/>
            <a:pathLst>
              <a:path w="3619500" h="719376">
                <a:moveTo>
                  <a:pt x="0" y="0"/>
                </a:moveTo>
                <a:lnTo>
                  <a:pt x="3619500" y="0"/>
                </a:lnTo>
                <a:lnTo>
                  <a:pt x="3619500" y="719376"/>
                </a:lnTo>
                <a:lnTo>
                  <a:pt x="0" y="7193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Freeform 14"/>
          <p:cNvSpPr/>
          <p:nvPr/>
        </p:nvSpPr>
        <p:spPr>
          <a:xfrm>
            <a:off x="4787708" y="3612833"/>
            <a:ext cx="2667000" cy="1280160"/>
          </a:xfrm>
          <a:custGeom>
            <a:avLst/>
            <a:gdLst/>
            <a:ahLst/>
            <a:cxnLst/>
            <a:rect l="l" t="t" r="r" b="b"/>
            <a:pathLst>
              <a:path w="2667000" h="1280160">
                <a:moveTo>
                  <a:pt x="0" y="0"/>
                </a:moveTo>
                <a:lnTo>
                  <a:pt x="2667000" y="0"/>
                </a:lnTo>
                <a:lnTo>
                  <a:pt x="2667000" y="1280159"/>
                </a:lnTo>
                <a:lnTo>
                  <a:pt x="0" y="1280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>
            <a:off x="13161106" y="3619500"/>
            <a:ext cx="2667000" cy="1273492"/>
          </a:xfrm>
          <a:custGeom>
            <a:avLst/>
            <a:gdLst/>
            <a:ahLst/>
            <a:cxnLst/>
            <a:rect l="l" t="t" r="r" b="b"/>
            <a:pathLst>
              <a:path w="2667000" h="1273492">
                <a:moveTo>
                  <a:pt x="0" y="0"/>
                </a:moveTo>
                <a:lnTo>
                  <a:pt x="2667000" y="0"/>
                </a:lnTo>
                <a:lnTo>
                  <a:pt x="2667000" y="1273492"/>
                </a:lnTo>
                <a:lnTo>
                  <a:pt x="0" y="127349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>
            <a:off x="6502208" y="8149019"/>
            <a:ext cx="1428750" cy="141089"/>
          </a:xfrm>
          <a:custGeom>
            <a:avLst/>
            <a:gdLst/>
            <a:ahLst/>
            <a:cxnLst/>
            <a:rect l="l" t="t" r="r" b="b"/>
            <a:pathLst>
              <a:path w="1428750" h="141089">
                <a:moveTo>
                  <a:pt x="0" y="0"/>
                </a:moveTo>
                <a:lnTo>
                  <a:pt x="1428750" y="0"/>
                </a:lnTo>
                <a:lnTo>
                  <a:pt x="1428750" y="141089"/>
                </a:lnTo>
                <a:lnTo>
                  <a:pt x="0" y="1410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7" name="Group 17"/>
          <p:cNvGrpSpPr/>
          <p:nvPr/>
        </p:nvGrpSpPr>
        <p:grpSpPr>
          <a:xfrm>
            <a:off x="5524500" y="8537758"/>
            <a:ext cx="3619500" cy="800100"/>
            <a:chOff x="0" y="0"/>
            <a:chExt cx="953284" cy="2107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53284" cy="210726"/>
            </a:xfrm>
            <a:custGeom>
              <a:avLst/>
              <a:gdLst/>
              <a:ahLst/>
              <a:cxnLst/>
              <a:rect l="l" t="t" r="r" b="b"/>
              <a:pathLst>
                <a:path w="953284" h="210726">
                  <a:moveTo>
                    <a:pt x="53474" y="0"/>
                  </a:moveTo>
                  <a:lnTo>
                    <a:pt x="899810" y="0"/>
                  </a:lnTo>
                  <a:cubicBezTo>
                    <a:pt x="929343" y="0"/>
                    <a:pt x="953284" y="23941"/>
                    <a:pt x="953284" y="53474"/>
                  </a:cubicBezTo>
                  <a:lnTo>
                    <a:pt x="953284" y="157252"/>
                  </a:lnTo>
                  <a:cubicBezTo>
                    <a:pt x="953284" y="186785"/>
                    <a:pt x="929343" y="210726"/>
                    <a:pt x="899810" y="210726"/>
                  </a:cubicBezTo>
                  <a:lnTo>
                    <a:pt x="53474" y="210726"/>
                  </a:lnTo>
                  <a:cubicBezTo>
                    <a:pt x="23941" y="210726"/>
                    <a:pt x="0" y="186785"/>
                    <a:pt x="0" y="157252"/>
                  </a:cubicBezTo>
                  <a:lnTo>
                    <a:pt x="0" y="53474"/>
                  </a:lnTo>
                  <a:cubicBezTo>
                    <a:pt x="0" y="23941"/>
                    <a:pt x="23941" y="0"/>
                    <a:pt x="53474" y="0"/>
                  </a:cubicBezTo>
                  <a:close/>
                </a:path>
              </a:pathLst>
            </a:custGeom>
            <a:solidFill>
              <a:srgbClr val="00000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953284" cy="22025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SEMBOL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4311458" y="5143500"/>
            <a:ext cx="3619500" cy="800100"/>
            <a:chOff x="0" y="0"/>
            <a:chExt cx="953284" cy="2107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53284" cy="210726"/>
            </a:xfrm>
            <a:custGeom>
              <a:avLst/>
              <a:gdLst/>
              <a:ahLst/>
              <a:cxnLst/>
              <a:rect l="l" t="t" r="r" b="b"/>
              <a:pathLst>
                <a:path w="953284" h="210726">
                  <a:moveTo>
                    <a:pt x="53474" y="0"/>
                  </a:moveTo>
                  <a:lnTo>
                    <a:pt x="899810" y="0"/>
                  </a:lnTo>
                  <a:cubicBezTo>
                    <a:pt x="929343" y="0"/>
                    <a:pt x="953284" y="23941"/>
                    <a:pt x="953284" y="53474"/>
                  </a:cubicBezTo>
                  <a:lnTo>
                    <a:pt x="953284" y="157252"/>
                  </a:lnTo>
                  <a:cubicBezTo>
                    <a:pt x="953284" y="186785"/>
                    <a:pt x="929343" y="210726"/>
                    <a:pt x="899810" y="210726"/>
                  </a:cubicBezTo>
                  <a:lnTo>
                    <a:pt x="53474" y="210726"/>
                  </a:lnTo>
                  <a:cubicBezTo>
                    <a:pt x="23941" y="210726"/>
                    <a:pt x="0" y="186785"/>
                    <a:pt x="0" y="157252"/>
                  </a:cubicBezTo>
                  <a:lnTo>
                    <a:pt x="0" y="53474"/>
                  </a:lnTo>
                  <a:cubicBezTo>
                    <a:pt x="0" y="23941"/>
                    <a:pt x="23941" y="0"/>
                    <a:pt x="53474" y="0"/>
                  </a:cubicBezTo>
                  <a:close/>
                </a:path>
              </a:pathLst>
            </a:custGeom>
            <a:solidFill>
              <a:srgbClr val="00000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953284" cy="22025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SEMBOL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684856" y="5143500"/>
            <a:ext cx="3619500" cy="800100"/>
            <a:chOff x="0" y="0"/>
            <a:chExt cx="953284" cy="21072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53284" cy="210726"/>
            </a:xfrm>
            <a:custGeom>
              <a:avLst/>
              <a:gdLst/>
              <a:ahLst/>
              <a:cxnLst/>
              <a:rect l="l" t="t" r="r" b="b"/>
              <a:pathLst>
                <a:path w="953284" h="210726">
                  <a:moveTo>
                    <a:pt x="53474" y="0"/>
                  </a:moveTo>
                  <a:lnTo>
                    <a:pt x="899810" y="0"/>
                  </a:lnTo>
                  <a:cubicBezTo>
                    <a:pt x="929343" y="0"/>
                    <a:pt x="953284" y="23941"/>
                    <a:pt x="953284" y="53474"/>
                  </a:cubicBezTo>
                  <a:lnTo>
                    <a:pt x="953284" y="157252"/>
                  </a:lnTo>
                  <a:cubicBezTo>
                    <a:pt x="953284" y="186785"/>
                    <a:pt x="929343" y="210726"/>
                    <a:pt x="899810" y="210726"/>
                  </a:cubicBezTo>
                  <a:lnTo>
                    <a:pt x="53474" y="210726"/>
                  </a:lnTo>
                  <a:cubicBezTo>
                    <a:pt x="23941" y="210726"/>
                    <a:pt x="0" y="186785"/>
                    <a:pt x="0" y="157252"/>
                  </a:cubicBezTo>
                  <a:lnTo>
                    <a:pt x="0" y="53474"/>
                  </a:lnTo>
                  <a:cubicBezTo>
                    <a:pt x="0" y="23941"/>
                    <a:pt x="23941" y="0"/>
                    <a:pt x="53474" y="0"/>
                  </a:cubicBezTo>
                  <a:close/>
                </a:path>
              </a:pathLst>
            </a:custGeom>
            <a:solidFill>
              <a:srgbClr val="000001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9525"/>
              <a:ext cx="953284" cy="22025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  <a:spcBef>
                  <a:spcPct val="0"/>
                </a:spcBef>
              </a:pPr>
              <a:r>
                <a:rPr lang="en-US" sz="2500" b="1">
                  <a:solidFill>
                    <a:srgbClr val="FFFFFF"/>
                  </a:solidFill>
                  <a:latin typeface="Inter Bold"/>
                  <a:ea typeface="Inter Bold"/>
                  <a:cs typeface="Inter Bold"/>
                  <a:sym typeface="Inter Bold"/>
                </a:rPr>
                <a:t>SEMBOL</a:t>
              </a:r>
            </a:p>
          </p:txBody>
        </p:sp>
      </p:grpSp>
      <p:sp>
        <p:nvSpPr>
          <p:cNvPr id="26" name="Freeform 26"/>
          <p:cNvSpPr/>
          <p:nvPr/>
        </p:nvSpPr>
        <p:spPr>
          <a:xfrm>
            <a:off x="13256356" y="6542479"/>
            <a:ext cx="3048000" cy="404798"/>
          </a:xfrm>
          <a:custGeom>
            <a:avLst/>
            <a:gdLst/>
            <a:ahLst/>
            <a:cxnLst/>
            <a:rect l="l" t="t" r="r" b="b"/>
            <a:pathLst>
              <a:path w="3048000" h="404798">
                <a:moveTo>
                  <a:pt x="0" y="0"/>
                </a:moveTo>
                <a:lnTo>
                  <a:pt x="3048000" y="0"/>
                </a:lnTo>
                <a:lnTo>
                  <a:pt x="3048000" y="404798"/>
                </a:lnTo>
                <a:lnTo>
                  <a:pt x="0" y="4047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165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27"/>
          <p:cNvSpPr/>
          <p:nvPr/>
        </p:nvSpPr>
        <p:spPr>
          <a:xfrm flipV="1">
            <a:off x="13256356" y="7930420"/>
            <a:ext cx="3048000" cy="788670"/>
          </a:xfrm>
          <a:custGeom>
            <a:avLst/>
            <a:gdLst/>
            <a:ahLst/>
            <a:cxnLst/>
            <a:rect l="l" t="t" r="r" b="b"/>
            <a:pathLst>
              <a:path w="3048000" h="788670">
                <a:moveTo>
                  <a:pt x="0" y="788670"/>
                </a:moveTo>
                <a:lnTo>
                  <a:pt x="3048000" y="788670"/>
                </a:lnTo>
                <a:lnTo>
                  <a:pt x="3048000" y="0"/>
                </a:lnTo>
                <a:lnTo>
                  <a:pt x="0" y="0"/>
                </a:lnTo>
                <a:lnTo>
                  <a:pt x="0" y="78867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8" name="Freeform 28"/>
          <p:cNvSpPr/>
          <p:nvPr/>
        </p:nvSpPr>
        <p:spPr>
          <a:xfrm rot="-5495598">
            <a:off x="10912137" y="7288324"/>
            <a:ext cx="1010391" cy="1448590"/>
          </a:xfrm>
          <a:custGeom>
            <a:avLst/>
            <a:gdLst/>
            <a:ahLst/>
            <a:cxnLst/>
            <a:rect l="l" t="t" r="r" b="b"/>
            <a:pathLst>
              <a:path w="1010391" h="1448590">
                <a:moveTo>
                  <a:pt x="0" y="0"/>
                </a:moveTo>
                <a:lnTo>
                  <a:pt x="1010391" y="0"/>
                </a:lnTo>
                <a:lnTo>
                  <a:pt x="1010391" y="1448590"/>
                </a:lnTo>
                <a:lnTo>
                  <a:pt x="0" y="14485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9" name="Group 29"/>
          <p:cNvGrpSpPr/>
          <p:nvPr/>
        </p:nvGrpSpPr>
        <p:grpSpPr>
          <a:xfrm>
            <a:off x="1847313" y="5218032"/>
            <a:ext cx="2257425" cy="725568"/>
            <a:chOff x="0" y="0"/>
            <a:chExt cx="594548" cy="19109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94548" cy="191096"/>
            </a:xfrm>
            <a:custGeom>
              <a:avLst/>
              <a:gdLst/>
              <a:ahLst/>
              <a:cxnLst/>
              <a:rect l="l" t="t" r="r" b="b"/>
              <a:pathLst>
                <a:path w="594548" h="191096">
                  <a:moveTo>
                    <a:pt x="85738" y="0"/>
                  </a:moveTo>
                  <a:lnTo>
                    <a:pt x="508810" y="0"/>
                  </a:lnTo>
                  <a:cubicBezTo>
                    <a:pt x="531549" y="0"/>
                    <a:pt x="553357" y="9033"/>
                    <a:pt x="569436" y="25112"/>
                  </a:cubicBezTo>
                  <a:cubicBezTo>
                    <a:pt x="585515" y="41191"/>
                    <a:pt x="594548" y="62999"/>
                    <a:pt x="594548" y="85738"/>
                  </a:cubicBezTo>
                  <a:lnTo>
                    <a:pt x="594548" y="105358"/>
                  </a:lnTo>
                  <a:cubicBezTo>
                    <a:pt x="594548" y="128097"/>
                    <a:pt x="585515" y="149905"/>
                    <a:pt x="569436" y="165984"/>
                  </a:cubicBezTo>
                  <a:cubicBezTo>
                    <a:pt x="553357" y="182063"/>
                    <a:pt x="531549" y="191096"/>
                    <a:pt x="508810" y="191096"/>
                  </a:cubicBezTo>
                  <a:lnTo>
                    <a:pt x="85738" y="191096"/>
                  </a:lnTo>
                  <a:cubicBezTo>
                    <a:pt x="62999" y="191096"/>
                    <a:pt x="41191" y="182063"/>
                    <a:pt x="25112" y="165984"/>
                  </a:cubicBezTo>
                  <a:cubicBezTo>
                    <a:pt x="9033" y="149905"/>
                    <a:pt x="0" y="128097"/>
                    <a:pt x="0" y="105358"/>
                  </a:cubicBezTo>
                  <a:lnTo>
                    <a:pt x="0" y="85738"/>
                  </a:lnTo>
                  <a:cubicBezTo>
                    <a:pt x="0" y="62999"/>
                    <a:pt x="9033" y="41191"/>
                    <a:pt x="25112" y="25112"/>
                  </a:cubicBezTo>
                  <a:cubicBezTo>
                    <a:pt x="41191" y="9033"/>
                    <a:pt x="62999" y="0"/>
                    <a:pt x="85738" y="0"/>
                  </a:cubicBezTo>
                  <a:close/>
                </a:path>
              </a:pathLst>
            </a:custGeom>
            <a:solidFill>
              <a:srgbClr val="C7CCC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594548" cy="21967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25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ampul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897969" y="5218032"/>
            <a:ext cx="2257425" cy="725568"/>
            <a:chOff x="0" y="0"/>
            <a:chExt cx="594548" cy="19109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94548" cy="191096"/>
            </a:xfrm>
            <a:custGeom>
              <a:avLst/>
              <a:gdLst/>
              <a:ahLst/>
              <a:cxnLst/>
              <a:rect l="l" t="t" r="r" b="b"/>
              <a:pathLst>
                <a:path w="594548" h="191096">
                  <a:moveTo>
                    <a:pt x="85738" y="0"/>
                  </a:moveTo>
                  <a:lnTo>
                    <a:pt x="508810" y="0"/>
                  </a:lnTo>
                  <a:cubicBezTo>
                    <a:pt x="531549" y="0"/>
                    <a:pt x="553357" y="9033"/>
                    <a:pt x="569436" y="25112"/>
                  </a:cubicBezTo>
                  <a:cubicBezTo>
                    <a:pt x="585515" y="41191"/>
                    <a:pt x="594548" y="62999"/>
                    <a:pt x="594548" y="85738"/>
                  </a:cubicBezTo>
                  <a:lnTo>
                    <a:pt x="594548" y="105358"/>
                  </a:lnTo>
                  <a:cubicBezTo>
                    <a:pt x="594548" y="128097"/>
                    <a:pt x="585515" y="149905"/>
                    <a:pt x="569436" y="165984"/>
                  </a:cubicBezTo>
                  <a:cubicBezTo>
                    <a:pt x="553357" y="182063"/>
                    <a:pt x="531549" y="191096"/>
                    <a:pt x="508810" y="191096"/>
                  </a:cubicBezTo>
                  <a:lnTo>
                    <a:pt x="85738" y="191096"/>
                  </a:lnTo>
                  <a:cubicBezTo>
                    <a:pt x="62999" y="191096"/>
                    <a:pt x="41191" y="182063"/>
                    <a:pt x="25112" y="165984"/>
                  </a:cubicBezTo>
                  <a:cubicBezTo>
                    <a:pt x="9033" y="149905"/>
                    <a:pt x="0" y="128097"/>
                    <a:pt x="0" y="105358"/>
                  </a:cubicBezTo>
                  <a:lnTo>
                    <a:pt x="0" y="85738"/>
                  </a:lnTo>
                  <a:cubicBezTo>
                    <a:pt x="0" y="62999"/>
                    <a:pt x="9033" y="41191"/>
                    <a:pt x="25112" y="25112"/>
                  </a:cubicBezTo>
                  <a:cubicBezTo>
                    <a:pt x="41191" y="9033"/>
                    <a:pt x="62999" y="0"/>
                    <a:pt x="85738" y="0"/>
                  </a:cubicBezTo>
                  <a:close/>
                </a:path>
              </a:pathLst>
            </a:custGeom>
            <a:solidFill>
              <a:srgbClr val="C7CCC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28575"/>
              <a:ext cx="594548" cy="21967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25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pil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980663" y="8613958"/>
            <a:ext cx="3352800" cy="725568"/>
            <a:chOff x="0" y="0"/>
            <a:chExt cx="883042" cy="19109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83042" cy="191096"/>
            </a:xfrm>
            <a:custGeom>
              <a:avLst/>
              <a:gdLst/>
              <a:ahLst/>
              <a:cxnLst/>
              <a:rect l="l" t="t" r="r" b="b"/>
              <a:pathLst>
                <a:path w="883042" h="191096">
                  <a:moveTo>
                    <a:pt x="57727" y="0"/>
                  </a:moveTo>
                  <a:lnTo>
                    <a:pt x="825315" y="0"/>
                  </a:lnTo>
                  <a:cubicBezTo>
                    <a:pt x="857197" y="0"/>
                    <a:pt x="883042" y="25845"/>
                    <a:pt x="883042" y="57727"/>
                  </a:cubicBezTo>
                  <a:lnTo>
                    <a:pt x="883042" y="133369"/>
                  </a:lnTo>
                  <a:cubicBezTo>
                    <a:pt x="883042" y="165251"/>
                    <a:pt x="857197" y="191096"/>
                    <a:pt x="825315" y="191096"/>
                  </a:cubicBezTo>
                  <a:lnTo>
                    <a:pt x="57727" y="191096"/>
                  </a:lnTo>
                  <a:cubicBezTo>
                    <a:pt x="25845" y="191096"/>
                    <a:pt x="0" y="165251"/>
                    <a:pt x="0" y="133369"/>
                  </a:cubicBezTo>
                  <a:lnTo>
                    <a:pt x="0" y="57727"/>
                  </a:lnTo>
                  <a:cubicBezTo>
                    <a:pt x="0" y="25845"/>
                    <a:pt x="25845" y="0"/>
                    <a:pt x="57727" y="0"/>
                  </a:cubicBezTo>
                  <a:close/>
                </a:path>
              </a:pathLst>
            </a:custGeom>
            <a:solidFill>
              <a:srgbClr val="C7CCC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883042" cy="21967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25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bağlantı kablosu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0427431" y="8674158"/>
            <a:ext cx="2257425" cy="725568"/>
            <a:chOff x="0" y="0"/>
            <a:chExt cx="594548" cy="19109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94548" cy="191096"/>
            </a:xfrm>
            <a:custGeom>
              <a:avLst/>
              <a:gdLst/>
              <a:ahLst/>
              <a:cxnLst/>
              <a:rect l="l" t="t" r="r" b="b"/>
              <a:pathLst>
                <a:path w="594548" h="191096">
                  <a:moveTo>
                    <a:pt x="85738" y="0"/>
                  </a:moveTo>
                  <a:lnTo>
                    <a:pt x="508810" y="0"/>
                  </a:lnTo>
                  <a:cubicBezTo>
                    <a:pt x="531549" y="0"/>
                    <a:pt x="553357" y="9033"/>
                    <a:pt x="569436" y="25112"/>
                  </a:cubicBezTo>
                  <a:cubicBezTo>
                    <a:pt x="585515" y="41191"/>
                    <a:pt x="594548" y="62999"/>
                    <a:pt x="594548" y="85738"/>
                  </a:cubicBezTo>
                  <a:lnTo>
                    <a:pt x="594548" y="105358"/>
                  </a:lnTo>
                  <a:cubicBezTo>
                    <a:pt x="594548" y="128097"/>
                    <a:pt x="585515" y="149905"/>
                    <a:pt x="569436" y="165984"/>
                  </a:cubicBezTo>
                  <a:cubicBezTo>
                    <a:pt x="553357" y="182063"/>
                    <a:pt x="531549" y="191096"/>
                    <a:pt x="508810" y="191096"/>
                  </a:cubicBezTo>
                  <a:lnTo>
                    <a:pt x="85738" y="191096"/>
                  </a:lnTo>
                  <a:cubicBezTo>
                    <a:pt x="62999" y="191096"/>
                    <a:pt x="41191" y="182063"/>
                    <a:pt x="25112" y="165984"/>
                  </a:cubicBezTo>
                  <a:cubicBezTo>
                    <a:pt x="9033" y="149905"/>
                    <a:pt x="0" y="128097"/>
                    <a:pt x="0" y="105358"/>
                  </a:cubicBezTo>
                  <a:lnTo>
                    <a:pt x="0" y="85738"/>
                  </a:lnTo>
                  <a:cubicBezTo>
                    <a:pt x="0" y="62999"/>
                    <a:pt x="9033" y="41191"/>
                    <a:pt x="25112" y="25112"/>
                  </a:cubicBezTo>
                  <a:cubicBezTo>
                    <a:pt x="41191" y="9033"/>
                    <a:pt x="62999" y="0"/>
                    <a:pt x="85738" y="0"/>
                  </a:cubicBezTo>
                  <a:close/>
                </a:path>
              </a:pathLst>
            </a:custGeom>
            <a:solidFill>
              <a:srgbClr val="C7CCC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594548" cy="219671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25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anahtar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3256356" y="8789635"/>
            <a:ext cx="3048000" cy="692585"/>
            <a:chOff x="0" y="0"/>
            <a:chExt cx="802765" cy="18240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02765" cy="182409"/>
            </a:xfrm>
            <a:custGeom>
              <a:avLst/>
              <a:gdLst/>
              <a:ahLst/>
              <a:cxnLst/>
              <a:rect l="l" t="t" r="r" b="b"/>
              <a:pathLst>
                <a:path w="802765" h="182409">
                  <a:moveTo>
                    <a:pt x="63500" y="0"/>
                  </a:moveTo>
                  <a:lnTo>
                    <a:pt x="739265" y="0"/>
                  </a:lnTo>
                  <a:cubicBezTo>
                    <a:pt x="774336" y="0"/>
                    <a:pt x="802765" y="28430"/>
                    <a:pt x="802765" y="63500"/>
                  </a:cubicBezTo>
                  <a:lnTo>
                    <a:pt x="802765" y="118909"/>
                  </a:lnTo>
                  <a:cubicBezTo>
                    <a:pt x="802765" y="135750"/>
                    <a:pt x="796075" y="151902"/>
                    <a:pt x="784167" y="163810"/>
                  </a:cubicBezTo>
                  <a:cubicBezTo>
                    <a:pt x="772258" y="175719"/>
                    <a:pt x="756107" y="182409"/>
                    <a:pt x="739265" y="182409"/>
                  </a:cubicBezTo>
                  <a:lnTo>
                    <a:pt x="63500" y="182409"/>
                  </a:lnTo>
                  <a:cubicBezTo>
                    <a:pt x="46659" y="182409"/>
                    <a:pt x="30507" y="175719"/>
                    <a:pt x="18599" y="163810"/>
                  </a:cubicBezTo>
                  <a:cubicBezTo>
                    <a:pt x="6690" y="151902"/>
                    <a:pt x="0" y="135750"/>
                    <a:pt x="0" y="118909"/>
                  </a:cubicBezTo>
                  <a:lnTo>
                    <a:pt x="0" y="63500"/>
                  </a:lnTo>
                  <a:cubicBezTo>
                    <a:pt x="0" y="28430"/>
                    <a:pt x="28430" y="0"/>
                    <a:pt x="63500" y="0"/>
                  </a:cubicBezTo>
                  <a:close/>
                </a:path>
              </a:pathLst>
            </a:custGeom>
            <a:solidFill>
              <a:srgbClr val="C7CCC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802765" cy="210984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25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açık anahtar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3256356" y="7121696"/>
            <a:ext cx="3048000" cy="704850"/>
            <a:chOff x="0" y="0"/>
            <a:chExt cx="802765" cy="18564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02765" cy="185640"/>
            </a:xfrm>
            <a:custGeom>
              <a:avLst/>
              <a:gdLst/>
              <a:ahLst/>
              <a:cxnLst/>
              <a:rect l="l" t="t" r="r" b="b"/>
              <a:pathLst>
                <a:path w="802765" h="185640">
                  <a:moveTo>
                    <a:pt x="63500" y="0"/>
                  </a:moveTo>
                  <a:lnTo>
                    <a:pt x="739265" y="0"/>
                  </a:lnTo>
                  <a:cubicBezTo>
                    <a:pt x="774336" y="0"/>
                    <a:pt x="802765" y="28430"/>
                    <a:pt x="802765" y="63500"/>
                  </a:cubicBezTo>
                  <a:lnTo>
                    <a:pt x="802765" y="122140"/>
                  </a:lnTo>
                  <a:cubicBezTo>
                    <a:pt x="802765" y="138981"/>
                    <a:pt x="796075" y="155132"/>
                    <a:pt x="784167" y="167041"/>
                  </a:cubicBezTo>
                  <a:cubicBezTo>
                    <a:pt x="772258" y="178949"/>
                    <a:pt x="756107" y="185640"/>
                    <a:pt x="739265" y="185640"/>
                  </a:cubicBezTo>
                  <a:lnTo>
                    <a:pt x="63500" y="185640"/>
                  </a:lnTo>
                  <a:cubicBezTo>
                    <a:pt x="46659" y="185640"/>
                    <a:pt x="30507" y="178949"/>
                    <a:pt x="18599" y="167041"/>
                  </a:cubicBezTo>
                  <a:cubicBezTo>
                    <a:pt x="6690" y="155132"/>
                    <a:pt x="0" y="138981"/>
                    <a:pt x="0" y="122140"/>
                  </a:cubicBezTo>
                  <a:lnTo>
                    <a:pt x="0" y="63500"/>
                  </a:lnTo>
                  <a:cubicBezTo>
                    <a:pt x="0" y="28430"/>
                    <a:pt x="28430" y="0"/>
                    <a:pt x="63500" y="0"/>
                  </a:cubicBezTo>
                  <a:close/>
                </a:path>
              </a:pathLst>
            </a:custGeom>
            <a:solidFill>
              <a:srgbClr val="C7CCC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802765" cy="214215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25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kapalı anahtar</a:t>
              </a:r>
            </a:p>
          </p:txBody>
        </p:sp>
      </p:grpSp>
      <p:sp>
        <p:nvSpPr>
          <p:cNvPr id="47" name="Freeform 47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8" name="Resim 47">
            <a:extLst>
              <a:ext uri="{FF2B5EF4-FFF2-40B4-BE49-F238E27FC236}">
                <a16:creationId xmlns:a16="http://schemas.microsoft.com/office/drawing/2014/main" id="{05C2BAA7-9569-6277-C65C-B6EEF2CC3A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64100">
        <p159:morph option="byObject"/>
      </p:transition>
    </mc:Choice>
    <mc:Fallback xmlns="">
      <p:transition advTm="641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1524000"/>
            <a:ext cx="16002000" cy="7239000"/>
            <a:chOff x="0" y="0"/>
            <a:chExt cx="4214519" cy="190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4518" cy="1906568"/>
            </a:xfrm>
            <a:custGeom>
              <a:avLst/>
              <a:gdLst/>
              <a:ahLst/>
              <a:cxnLst/>
              <a:rect l="l" t="t" r="r" b="b"/>
              <a:pathLst>
                <a:path w="4214518" h="1906568">
                  <a:moveTo>
                    <a:pt x="12095" y="0"/>
                  </a:moveTo>
                  <a:lnTo>
                    <a:pt x="4202423" y="0"/>
                  </a:lnTo>
                  <a:cubicBezTo>
                    <a:pt x="4205631" y="0"/>
                    <a:pt x="4208707" y="1274"/>
                    <a:pt x="4210976" y="3543"/>
                  </a:cubicBezTo>
                  <a:cubicBezTo>
                    <a:pt x="4213244" y="5811"/>
                    <a:pt x="4214518" y="8887"/>
                    <a:pt x="4214518" y="12095"/>
                  </a:cubicBezTo>
                  <a:lnTo>
                    <a:pt x="4214518" y="1894473"/>
                  </a:lnTo>
                  <a:cubicBezTo>
                    <a:pt x="4214518" y="1901153"/>
                    <a:pt x="4209103" y="1906568"/>
                    <a:pt x="4202423" y="1906568"/>
                  </a:cubicBezTo>
                  <a:lnTo>
                    <a:pt x="12095" y="1906568"/>
                  </a:lnTo>
                  <a:cubicBezTo>
                    <a:pt x="8887" y="1906568"/>
                    <a:pt x="5811" y="1905294"/>
                    <a:pt x="3543" y="1903025"/>
                  </a:cubicBezTo>
                  <a:cubicBezTo>
                    <a:pt x="1274" y="1900757"/>
                    <a:pt x="0" y="1897680"/>
                    <a:pt x="0" y="1894473"/>
                  </a:cubicBezTo>
                  <a:lnTo>
                    <a:pt x="0" y="12095"/>
                  </a:lnTo>
                  <a:cubicBezTo>
                    <a:pt x="0" y="8887"/>
                    <a:pt x="1274" y="5811"/>
                    <a:pt x="3543" y="3543"/>
                  </a:cubicBezTo>
                  <a:cubicBezTo>
                    <a:pt x="5811" y="1274"/>
                    <a:pt x="8887" y="0"/>
                    <a:pt x="12095" y="0"/>
                  </a:cubicBezTo>
                  <a:close/>
                </a:path>
              </a:pathLst>
            </a:custGeom>
            <a:solidFill>
              <a:srgbClr val="38476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214519" cy="1916093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38433" y="7328549"/>
            <a:ext cx="4572000" cy="1143000"/>
            <a:chOff x="0" y="0"/>
            <a:chExt cx="1204148" cy="3010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04148" cy="301037"/>
            </a:xfrm>
            <a:custGeom>
              <a:avLst/>
              <a:gdLst/>
              <a:ahLst/>
              <a:cxnLst/>
              <a:rect l="l" t="t" r="r" b="b"/>
              <a:pathLst>
                <a:path w="1204148" h="301037">
                  <a:moveTo>
                    <a:pt x="42333" y="0"/>
                  </a:moveTo>
                  <a:lnTo>
                    <a:pt x="1161815" y="0"/>
                  </a:lnTo>
                  <a:cubicBezTo>
                    <a:pt x="1173042" y="0"/>
                    <a:pt x="1183810" y="4460"/>
                    <a:pt x="1191749" y="12399"/>
                  </a:cubicBezTo>
                  <a:cubicBezTo>
                    <a:pt x="1199688" y="20338"/>
                    <a:pt x="1204148" y="31106"/>
                    <a:pt x="1204148" y="42333"/>
                  </a:cubicBezTo>
                  <a:lnTo>
                    <a:pt x="1204148" y="258704"/>
                  </a:lnTo>
                  <a:cubicBezTo>
                    <a:pt x="1204148" y="269931"/>
                    <a:pt x="1199688" y="280699"/>
                    <a:pt x="1191749" y="288638"/>
                  </a:cubicBezTo>
                  <a:cubicBezTo>
                    <a:pt x="1183810" y="296577"/>
                    <a:pt x="1173042" y="301037"/>
                    <a:pt x="1161815" y="301037"/>
                  </a:cubicBezTo>
                  <a:lnTo>
                    <a:pt x="42333" y="301037"/>
                  </a:lnTo>
                  <a:cubicBezTo>
                    <a:pt x="31106" y="301037"/>
                    <a:pt x="20338" y="296577"/>
                    <a:pt x="12399" y="288638"/>
                  </a:cubicBezTo>
                  <a:cubicBezTo>
                    <a:pt x="4460" y="280699"/>
                    <a:pt x="0" y="269931"/>
                    <a:pt x="0" y="258704"/>
                  </a:cubicBezTo>
                  <a:lnTo>
                    <a:pt x="0" y="42333"/>
                  </a:lnTo>
                  <a:cubicBezTo>
                    <a:pt x="0" y="31106"/>
                    <a:pt x="4460" y="20338"/>
                    <a:pt x="12399" y="12399"/>
                  </a:cubicBezTo>
                  <a:cubicBezTo>
                    <a:pt x="20338" y="4460"/>
                    <a:pt x="31106" y="0"/>
                    <a:pt x="4233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204148" cy="31056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Ampul aydınlanır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147813" y="7328549"/>
            <a:ext cx="4572000" cy="1143000"/>
            <a:chOff x="0" y="0"/>
            <a:chExt cx="1204148" cy="3010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04148" cy="301037"/>
            </a:xfrm>
            <a:custGeom>
              <a:avLst/>
              <a:gdLst/>
              <a:ahLst/>
              <a:cxnLst/>
              <a:rect l="l" t="t" r="r" b="b"/>
              <a:pathLst>
                <a:path w="1204148" h="301037">
                  <a:moveTo>
                    <a:pt x="42333" y="0"/>
                  </a:moveTo>
                  <a:lnTo>
                    <a:pt x="1161815" y="0"/>
                  </a:lnTo>
                  <a:cubicBezTo>
                    <a:pt x="1173042" y="0"/>
                    <a:pt x="1183810" y="4460"/>
                    <a:pt x="1191749" y="12399"/>
                  </a:cubicBezTo>
                  <a:cubicBezTo>
                    <a:pt x="1199688" y="20338"/>
                    <a:pt x="1204148" y="31106"/>
                    <a:pt x="1204148" y="42333"/>
                  </a:cubicBezTo>
                  <a:lnTo>
                    <a:pt x="1204148" y="258704"/>
                  </a:lnTo>
                  <a:cubicBezTo>
                    <a:pt x="1204148" y="269931"/>
                    <a:pt x="1199688" y="280699"/>
                    <a:pt x="1191749" y="288638"/>
                  </a:cubicBezTo>
                  <a:cubicBezTo>
                    <a:pt x="1183810" y="296577"/>
                    <a:pt x="1173042" y="301037"/>
                    <a:pt x="1161815" y="301037"/>
                  </a:cubicBezTo>
                  <a:lnTo>
                    <a:pt x="42333" y="301037"/>
                  </a:lnTo>
                  <a:cubicBezTo>
                    <a:pt x="31106" y="301037"/>
                    <a:pt x="20338" y="296577"/>
                    <a:pt x="12399" y="288638"/>
                  </a:cubicBezTo>
                  <a:cubicBezTo>
                    <a:pt x="4460" y="280699"/>
                    <a:pt x="0" y="269931"/>
                    <a:pt x="0" y="258704"/>
                  </a:cubicBezTo>
                  <a:lnTo>
                    <a:pt x="0" y="42333"/>
                  </a:lnTo>
                  <a:cubicBezTo>
                    <a:pt x="0" y="31106"/>
                    <a:pt x="4460" y="20338"/>
                    <a:pt x="12399" y="12399"/>
                  </a:cubicBezTo>
                  <a:cubicBezTo>
                    <a:pt x="20338" y="4460"/>
                    <a:pt x="31106" y="0"/>
                    <a:pt x="4233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204148" cy="310562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r>
                <a:rPr lang="en-US" sz="2500" b="1">
                  <a:solidFill>
                    <a:srgbClr val="000001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Ampul aydınlanmaz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147813" y="1815451"/>
            <a:ext cx="4572000" cy="4953000"/>
            <a:chOff x="0" y="0"/>
            <a:chExt cx="6096000" cy="66040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6096000" cy="6604000"/>
              <a:chOff x="0" y="0"/>
              <a:chExt cx="1226447" cy="132865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226447" cy="1328651"/>
              </a:xfrm>
              <a:custGeom>
                <a:avLst/>
                <a:gdLst/>
                <a:ahLst/>
                <a:cxnLst/>
                <a:rect l="l" t="t" r="r" b="b"/>
                <a:pathLst>
                  <a:path w="1226447" h="1328651">
                    <a:moveTo>
                      <a:pt x="42333" y="0"/>
                    </a:moveTo>
                    <a:lnTo>
                      <a:pt x="1184114" y="0"/>
                    </a:lnTo>
                    <a:cubicBezTo>
                      <a:pt x="1207494" y="0"/>
                      <a:pt x="1226447" y="18953"/>
                      <a:pt x="1226447" y="42333"/>
                    </a:cubicBezTo>
                    <a:lnTo>
                      <a:pt x="1226447" y="1286318"/>
                    </a:lnTo>
                    <a:cubicBezTo>
                      <a:pt x="1226447" y="1297545"/>
                      <a:pt x="1221987" y="1308313"/>
                      <a:pt x="1214048" y="1316252"/>
                    </a:cubicBezTo>
                    <a:cubicBezTo>
                      <a:pt x="1206109" y="1324191"/>
                      <a:pt x="1195341" y="1328651"/>
                      <a:pt x="1184114" y="1328651"/>
                    </a:cubicBezTo>
                    <a:lnTo>
                      <a:pt x="42333" y="1328651"/>
                    </a:lnTo>
                    <a:cubicBezTo>
                      <a:pt x="31106" y="1328651"/>
                      <a:pt x="20338" y="1324191"/>
                      <a:pt x="12399" y="1316252"/>
                    </a:cubicBezTo>
                    <a:cubicBezTo>
                      <a:pt x="4460" y="1308313"/>
                      <a:pt x="0" y="1297545"/>
                      <a:pt x="0" y="1286318"/>
                    </a:cubicBezTo>
                    <a:lnTo>
                      <a:pt x="0" y="42333"/>
                    </a:lnTo>
                    <a:cubicBezTo>
                      <a:pt x="0" y="31106"/>
                      <a:pt x="4460" y="20338"/>
                      <a:pt x="12399" y="12399"/>
                    </a:cubicBezTo>
                    <a:cubicBezTo>
                      <a:pt x="20338" y="4460"/>
                      <a:pt x="31106" y="0"/>
                      <a:pt x="423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38100"/>
                <a:ext cx="1226447" cy="12905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15" name="AutoShape 15"/>
            <p:cNvSpPr/>
            <p:nvPr/>
          </p:nvSpPr>
          <p:spPr>
            <a:xfrm>
              <a:off x="1146962" y="1181099"/>
              <a:ext cx="1117306" cy="0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1170788" y="1149660"/>
              <a:ext cx="303" cy="4311339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1170939" y="5422901"/>
              <a:ext cx="889469" cy="0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803400" y="577834"/>
              <a:ext cx="2489200" cy="1194816"/>
            </a:xfrm>
            <a:custGeom>
              <a:avLst/>
              <a:gdLst/>
              <a:ahLst/>
              <a:cxnLst/>
              <a:rect l="l" t="t" r="r" b="b"/>
              <a:pathLst>
                <a:path w="2489200" h="1194816">
                  <a:moveTo>
                    <a:pt x="0" y="0"/>
                  </a:moveTo>
                  <a:lnTo>
                    <a:pt x="2489200" y="0"/>
                  </a:lnTo>
                  <a:lnTo>
                    <a:pt x="248920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539391" y="4790505"/>
              <a:ext cx="2489200" cy="1188593"/>
            </a:xfrm>
            <a:custGeom>
              <a:avLst/>
              <a:gdLst/>
              <a:ahLst/>
              <a:cxnLst/>
              <a:rect l="l" t="t" r="r" b="b"/>
              <a:pathLst>
                <a:path w="2489200" h="1188593">
                  <a:moveTo>
                    <a:pt x="0" y="0"/>
                  </a:moveTo>
                  <a:lnTo>
                    <a:pt x="2489200" y="0"/>
                  </a:lnTo>
                  <a:lnTo>
                    <a:pt x="2489200" y="1188593"/>
                  </a:lnTo>
                  <a:lnTo>
                    <a:pt x="0" y="1188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638433" y="1815451"/>
            <a:ext cx="4572000" cy="4953000"/>
            <a:chOff x="0" y="0"/>
            <a:chExt cx="6096000" cy="660400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6096000" cy="6604000"/>
              <a:chOff x="0" y="0"/>
              <a:chExt cx="1226447" cy="1328651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226447" cy="1328651"/>
              </a:xfrm>
              <a:custGeom>
                <a:avLst/>
                <a:gdLst/>
                <a:ahLst/>
                <a:cxnLst/>
                <a:rect l="l" t="t" r="r" b="b"/>
                <a:pathLst>
                  <a:path w="1226447" h="1328651">
                    <a:moveTo>
                      <a:pt x="42333" y="0"/>
                    </a:moveTo>
                    <a:lnTo>
                      <a:pt x="1184114" y="0"/>
                    </a:lnTo>
                    <a:cubicBezTo>
                      <a:pt x="1207494" y="0"/>
                      <a:pt x="1226447" y="18953"/>
                      <a:pt x="1226447" y="42333"/>
                    </a:cubicBezTo>
                    <a:lnTo>
                      <a:pt x="1226447" y="1286318"/>
                    </a:lnTo>
                    <a:cubicBezTo>
                      <a:pt x="1226447" y="1297545"/>
                      <a:pt x="1221987" y="1308313"/>
                      <a:pt x="1214048" y="1316252"/>
                    </a:cubicBezTo>
                    <a:cubicBezTo>
                      <a:pt x="1206109" y="1324191"/>
                      <a:pt x="1195341" y="1328651"/>
                      <a:pt x="1184114" y="1328651"/>
                    </a:cubicBezTo>
                    <a:lnTo>
                      <a:pt x="42333" y="1328651"/>
                    </a:lnTo>
                    <a:cubicBezTo>
                      <a:pt x="31106" y="1328651"/>
                      <a:pt x="20338" y="1324191"/>
                      <a:pt x="12399" y="1316252"/>
                    </a:cubicBezTo>
                    <a:cubicBezTo>
                      <a:pt x="4460" y="1308313"/>
                      <a:pt x="0" y="1297545"/>
                      <a:pt x="0" y="1286318"/>
                    </a:cubicBezTo>
                    <a:lnTo>
                      <a:pt x="0" y="42333"/>
                    </a:lnTo>
                    <a:cubicBezTo>
                      <a:pt x="0" y="31106"/>
                      <a:pt x="4460" y="20338"/>
                      <a:pt x="12399" y="12399"/>
                    </a:cubicBezTo>
                    <a:cubicBezTo>
                      <a:pt x="20338" y="4460"/>
                      <a:pt x="31106" y="0"/>
                      <a:pt x="423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38100"/>
                <a:ext cx="1226447" cy="12905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94"/>
                  </a:lnSpc>
                </a:pPr>
                <a:endParaRPr/>
              </a:p>
            </p:txBody>
          </p:sp>
        </p:grpSp>
        <p:sp>
          <p:nvSpPr>
            <p:cNvPr id="24" name="AutoShape 24"/>
            <p:cNvSpPr/>
            <p:nvPr/>
          </p:nvSpPr>
          <p:spPr>
            <a:xfrm>
              <a:off x="1146962" y="1181099"/>
              <a:ext cx="1117306" cy="0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170788" y="1149660"/>
              <a:ext cx="303" cy="4311339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AutoShape 26"/>
            <p:cNvSpPr/>
            <p:nvPr/>
          </p:nvSpPr>
          <p:spPr>
            <a:xfrm flipH="1">
              <a:off x="4925211" y="1149660"/>
              <a:ext cx="2" cy="4311339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1170939" y="5422901"/>
              <a:ext cx="889469" cy="0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803400" y="577834"/>
              <a:ext cx="2489200" cy="1194816"/>
            </a:xfrm>
            <a:custGeom>
              <a:avLst/>
              <a:gdLst/>
              <a:ahLst/>
              <a:cxnLst/>
              <a:rect l="l" t="t" r="r" b="b"/>
              <a:pathLst>
                <a:path w="2489200" h="1194816">
                  <a:moveTo>
                    <a:pt x="0" y="0"/>
                  </a:moveTo>
                  <a:lnTo>
                    <a:pt x="2489200" y="0"/>
                  </a:lnTo>
                  <a:lnTo>
                    <a:pt x="2489200" y="1194816"/>
                  </a:lnTo>
                  <a:lnTo>
                    <a:pt x="0" y="1194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3846006" y="1181099"/>
              <a:ext cx="1117306" cy="0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3829713" y="5422901"/>
              <a:ext cx="1133599" cy="0"/>
            </a:xfrm>
            <a:prstGeom prst="line">
              <a:avLst/>
            </a:prstGeom>
            <a:ln w="76200" cap="flat">
              <a:solidFill>
                <a:srgbClr val="2B3D7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39391" y="4790505"/>
              <a:ext cx="2489200" cy="1188593"/>
            </a:xfrm>
            <a:custGeom>
              <a:avLst/>
              <a:gdLst/>
              <a:ahLst/>
              <a:cxnLst/>
              <a:rect l="l" t="t" r="r" b="b"/>
              <a:pathLst>
                <a:path w="2489200" h="1188593">
                  <a:moveTo>
                    <a:pt x="0" y="0"/>
                  </a:moveTo>
                  <a:lnTo>
                    <a:pt x="2489200" y="0"/>
                  </a:lnTo>
                  <a:lnTo>
                    <a:pt x="2489200" y="1188593"/>
                  </a:lnTo>
                  <a:lnTo>
                    <a:pt x="0" y="1188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32" name="Freeform 32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3A9981B6-6FA1-21A4-26B9-3C3E65ABE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2003">
        <p159:morph option="byObject"/>
      </p:transition>
    </mc:Choice>
    <mc:Fallback xmlns="">
      <p:transition advTm="3200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1524000"/>
            <a:ext cx="16002000" cy="7239000"/>
            <a:chOff x="0" y="0"/>
            <a:chExt cx="4214519" cy="190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4518" cy="1906568"/>
            </a:xfrm>
            <a:custGeom>
              <a:avLst/>
              <a:gdLst/>
              <a:ahLst/>
              <a:cxnLst/>
              <a:rect l="l" t="t" r="r" b="b"/>
              <a:pathLst>
                <a:path w="4214518" h="1906568">
                  <a:moveTo>
                    <a:pt x="12095" y="0"/>
                  </a:moveTo>
                  <a:lnTo>
                    <a:pt x="4202423" y="0"/>
                  </a:lnTo>
                  <a:cubicBezTo>
                    <a:pt x="4205631" y="0"/>
                    <a:pt x="4208707" y="1274"/>
                    <a:pt x="4210976" y="3543"/>
                  </a:cubicBezTo>
                  <a:cubicBezTo>
                    <a:pt x="4213244" y="5811"/>
                    <a:pt x="4214518" y="8887"/>
                    <a:pt x="4214518" y="12095"/>
                  </a:cubicBezTo>
                  <a:lnTo>
                    <a:pt x="4214518" y="1894473"/>
                  </a:lnTo>
                  <a:cubicBezTo>
                    <a:pt x="4214518" y="1901153"/>
                    <a:pt x="4209103" y="1906568"/>
                    <a:pt x="4202423" y="1906568"/>
                  </a:cubicBezTo>
                  <a:lnTo>
                    <a:pt x="12095" y="1906568"/>
                  </a:lnTo>
                  <a:cubicBezTo>
                    <a:pt x="8887" y="1906568"/>
                    <a:pt x="5811" y="1905294"/>
                    <a:pt x="3543" y="1903025"/>
                  </a:cubicBezTo>
                  <a:cubicBezTo>
                    <a:pt x="1274" y="1900757"/>
                    <a:pt x="0" y="1897680"/>
                    <a:pt x="0" y="1894473"/>
                  </a:cubicBezTo>
                  <a:lnTo>
                    <a:pt x="0" y="12095"/>
                  </a:lnTo>
                  <a:cubicBezTo>
                    <a:pt x="0" y="8887"/>
                    <a:pt x="1274" y="5811"/>
                    <a:pt x="3543" y="3543"/>
                  </a:cubicBezTo>
                  <a:cubicBezTo>
                    <a:pt x="5811" y="1274"/>
                    <a:pt x="8887" y="0"/>
                    <a:pt x="12095" y="0"/>
                  </a:cubicBezTo>
                  <a:close/>
                </a:path>
              </a:pathLst>
            </a:custGeom>
            <a:solidFill>
              <a:srgbClr val="38476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214519" cy="1916093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63014" y="2222179"/>
            <a:ext cx="5927189" cy="5842642"/>
            <a:chOff x="0" y="0"/>
            <a:chExt cx="1561070" cy="15388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1071" cy="1538803"/>
            </a:xfrm>
            <a:custGeom>
              <a:avLst/>
              <a:gdLst/>
              <a:ahLst/>
              <a:cxnLst/>
              <a:rect l="l" t="t" r="r" b="b"/>
              <a:pathLst>
                <a:path w="1561071" h="1538803">
                  <a:moveTo>
                    <a:pt x="32654" y="0"/>
                  </a:moveTo>
                  <a:lnTo>
                    <a:pt x="1528416" y="0"/>
                  </a:lnTo>
                  <a:cubicBezTo>
                    <a:pt x="1546451" y="0"/>
                    <a:pt x="1561071" y="14620"/>
                    <a:pt x="1561071" y="32654"/>
                  </a:cubicBezTo>
                  <a:lnTo>
                    <a:pt x="1561071" y="1506149"/>
                  </a:lnTo>
                  <a:cubicBezTo>
                    <a:pt x="1561071" y="1524183"/>
                    <a:pt x="1546451" y="1538803"/>
                    <a:pt x="1528416" y="1538803"/>
                  </a:cubicBezTo>
                  <a:lnTo>
                    <a:pt x="32654" y="1538803"/>
                  </a:lnTo>
                  <a:cubicBezTo>
                    <a:pt x="14620" y="1538803"/>
                    <a:pt x="0" y="1524183"/>
                    <a:pt x="0" y="1506149"/>
                  </a:cubicBezTo>
                  <a:lnTo>
                    <a:pt x="0" y="32654"/>
                  </a:lnTo>
                  <a:cubicBezTo>
                    <a:pt x="0" y="14620"/>
                    <a:pt x="14620" y="0"/>
                    <a:pt x="3265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561070" cy="1548328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924091" y="3153883"/>
            <a:ext cx="6765865" cy="3484420"/>
          </a:xfrm>
          <a:custGeom>
            <a:avLst/>
            <a:gdLst/>
            <a:ahLst/>
            <a:cxnLst/>
            <a:rect l="l" t="t" r="r" b="b"/>
            <a:pathLst>
              <a:path w="6765865" h="3484420">
                <a:moveTo>
                  <a:pt x="0" y="0"/>
                </a:moveTo>
                <a:lnTo>
                  <a:pt x="6765865" y="0"/>
                </a:lnTo>
                <a:lnTo>
                  <a:pt x="6765865" y="3484421"/>
                </a:lnTo>
                <a:lnTo>
                  <a:pt x="0" y="3484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1408626" y="762000"/>
            <a:ext cx="8116374" cy="2095500"/>
            <a:chOff x="0" y="0"/>
            <a:chExt cx="2137646" cy="551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7646" cy="551901"/>
            </a:xfrm>
            <a:custGeom>
              <a:avLst/>
              <a:gdLst/>
              <a:ahLst/>
              <a:cxnLst/>
              <a:rect l="l" t="t" r="r" b="b"/>
              <a:pathLst>
                <a:path w="2137646" h="551901">
                  <a:moveTo>
                    <a:pt x="23847" y="0"/>
                  </a:moveTo>
                  <a:lnTo>
                    <a:pt x="2113799" y="0"/>
                  </a:lnTo>
                  <a:cubicBezTo>
                    <a:pt x="2120124" y="0"/>
                    <a:pt x="2126189" y="2512"/>
                    <a:pt x="2130661" y="6985"/>
                  </a:cubicBezTo>
                  <a:cubicBezTo>
                    <a:pt x="2135133" y="11457"/>
                    <a:pt x="2137646" y="17522"/>
                    <a:pt x="2137646" y="23847"/>
                  </a:cubicBezTo>
                  <a:lnTo>
                    <a:pt x="2137646" y="528055"/>
                  </a:lnTo>
                  <a:cubicBezTo>
                    <a:pt x="2137646" y="541225"/>
                    <a:pt x="2126969" y="551901"/>
                    <a:pt x="2113799" y="551901"/>
                  </a:cubicBezTo>
                  <a:lnTo>
                    <a:pt x="23847" y="551901"/>
                  </a:lnTo>
                  <a:cubicBezTo>
                    <a:pt x="17522" y="551901"/>
                    <a:pt x="11457" y="549389"/>
                    <a:pt x="6985" y="544917"/>
                  </a:cubicBezTo>
                  <a:cubicBezTo>
                    <a:pt x="2512" y="540445"/>
                    <a:pt x="0" y="534379"/>
                    <a:pt x="0" y="528055"/>
                  </a:cubicBezTo>
                  <a:lnTo>
                    <a:pt x="0" y="23847"/>
                  </a:lnTo>
                  <a:cubicBezTo>
                    <a:pt x="0" y="17522"/>
                    <a:pt x="2512" y="11457"/>
                    <a:pt x="6985" y="6985"/>
                  </a:cubicBezTo>
                  <a:cubicBezTo>
                    <a:pt x="11457" y="2512"/>
                    <a:pt x="17522" y="0"/>
                    <a:pt x="23847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2137646" cy="64715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5500"/>
                </a:lnSpc>
              </a:pPr>
              <a:r>
                <a:rPr lang="en-US" sz="5000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Elektrik devresini sembollerle çiz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B20516C8-ABC6-40AE-8F08-5675AC8FD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35237">
        <p159:morph option="byObject"/>
      </p:transition>
    </mc:Choice>
    <mc:Fallback xmlns="">
      <p:transition advTm="35237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1524000"/>
            <a:ext cx="16002000" cy="7239000"/>
            <a:chOff x="0" y="0"/>
            <a:chExt cx="4214519" cy="190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4518" cy="1906568"/>
            </a:xfrm>
            <a:custGeom>
              <a:avLst/>
              <a:gdLst/>
              <a:ahLst/>
              <a:cxnLst/>
              <a:rect l="l" t="t" r="r" b="b"/>
              <a:pathLst>
                <a:path w="4214518" h="1906568">
                  <a:moveTo>
                    <a:pt x="12095" y="0"/>
                  </a:moveTo>
                  <a:lnTo>
                    <a:pt x="4202423" y="0"/>
                  </a:lnTo>
                  <a:cubicBezTo>
                    <a:pt x="4205631" y="0"/>
                    <a:pt x="4208707" y="1274"/>
                    <a:pt x="4210976" y="3543"/>
                  </a:cubicBezTo>
                  <a:cubicBezTo>
                    <a:pt x="4213244" y="5811"/>
                    <a:pt x="4214518" y="8887"/>
                    <a:pt x="4214518" y="12095"/>
                  </a:cubicBezTo>
                  <a:lnTo>
                    <a:pt x="4214518" y="1894473"/>
                  </a:lnTo>
                  <a:cubicBezTo>
                    <a:pt x="4214518" y="1901153"/>
                    <a:pt x="4209103" y="1906568"/>
                    <a:pt x="4202423" y="1906568"/>
                  </a:cubicBezTo>
                  <a:lnTo>
                    <a:pt x="12095" y="1906568"/>
                  </a:lnTo>
                  <a:cubicBezTo>
                    <a:pt x="8887" y="1906568"/>
                    <a:pt x="5811" y="1905294"/>
                    <a:pt x="3543" y="1903025"/>
                  </a:cubicBezTo>
                  <a:cubicBezTo>
                    <a:pt x="1274" y="1900757"/>
                    <a:pt x="0" y="1897680"/>
                    <a:pt x="0" y="1894473"/>
                  </a:cubicBezTo>
                  <a:lnTo>
                    <a:pt x="0" y="12095"/>
                  </a:lnTo>
                  <a:cubicBezTo>
                    <a:pt x="0" y="8887"/>
                    <a:pt x="1274" y="5811"/>
                    <a:pt x="3543" y="3543"/>
                  </a:cubicBezTo>
                  <a:cubicBezTo>
                    <a:pt x="5811" y="1274"/>
                    <a:pt x="8887" y="0"/>
                    <a:pt x="12095" y="0"/>
                  </a:cubicBezTo>
                  <a:close/>
                </a:path>
              </a:pathLst>
            </a:custGeom>
            <a:solidFill>
              <a:srgbClr val="38476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214519" cy="1916093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36897" y="2222179"/>
            <a:ext cx="5927189" cy="5842642"/>
            <a:chOff x="0" y="0"/>
            <a:chExt cx="1561070" cy="15388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1071" cy="1538803"/>
            </a:xfrm>
            <a:custGeom>
              <a:avLst/>
              <a:gdLst/>
              <a:ahLst/>
              <a:cxnLst/>
              <a:rect l="l" t="t" r="r" b="b"/>
              <a:pathLst>
                <a:path w="1561071" h="1538803">
                  <a:moveTo>
                    <a:pt x="32654" y="0"/>
                  </a:moveTo>
                  <a:lnTo>
                    <a:pt x="1528416" y="0"/>
                  </a:lnTo>
                  <a:cubicBezTo>
                    <a:pt x="1546451" y="0"/>
                    <a:pt x="1561071" y="14620"/>
                    <a:pt x="1561071" y="32654"/>
                  </a:cubicBezTo>
                  <a:lnTo>
                    <a:pt x="1561071" y="1506149"/>
                  </a:lnTo>
                  <a:cubicBezTo>
                    <a:pt x="1561071" y="1524183"/>
                    <a:pt x="1546451" y="1538803"/>
                    <a:pt x="1528416" y="1538803"/>
                  </a:cubicBezTo>
                  <a:lnTo>
                    <a:pt x="32654" y="1538803"/>
                  </a:lnTo>
                  <a:cubicBezTo>
                    <a:pt x="14620" y="1538803"/>
                    <a:pt x="0" y="1524183"/>
                    <a:pt x="0" y="1506149"/>
                  </a:cubicBezTo>
                  <a:lnTo>
                    <a:pt x="0" y="32654"/>
                  </a:lnTo>
                  <a:cubicBezTo>
                    <a:pt x="0" y="14620"/>
                    <a:pt x="14620" y="0"/>
                    <a:pt x="3265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561070" cy="1548328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821951" y="2906385"/>
            <a:ext cx="7779314" cy="4474230"/>
          </a:xfrm>
          <a:custGeom>
            <a:avLst/>
            <a:gdLst/>
            <a:ahLst/>
            <a:cxnLst/>
            <a:rect l="l" t="t" r="r" b="b"/>
            <a:pathLst>
              <a:path w="7779314" h="4474230">
                <a:moveTo>
                  <a:pt x="0" y="0"/>
                </a:moveTo>
                <a:lnTo>
                  <a:pt x="7779314" y="0"/>
                </a:lnTo>
                <a:lnTo>
                  <a:pt x="7779314" y="4474230"/>
                </a:lnTo>
                <a:lnTo>
                  <a:pt x="0" y="4474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1484891" y="476250"/>
            <a:ext cx="8116374" cy="2095500"/>
            <a:chOff x="0" y="0"/>
            <a:chExt cx="2137646" cy="551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7646" cy="551901"/>
            </a:xfrm>
            <a:custGeom>
              <a:avLst/>
              <a:gdLst/>
              <a:ahLst/>
              <a:cxnLst/>
              <a:rect l="l" t="t" r="r" b="b"/>
              <a:pathLst>
                <a:path w="2137646" h="551901">
                  <a:moveTo>
                    <a:pt x="23847" y="0"/>
                  </a:moveTo>
                  <a:lnTo>
                    <a:pt x="2113799" y="0"/>
                  </a:lnTo>
                  <a:cubicBezTo>
                    <a:pt x="2120124" y="0"/>
                    <a:pt x="2126189" y="2512"/>
                    <a:pt x="2130661" y="6985"/>
                  </a:cubicBezTo>
                  <a:cubicBezTo>
                    <a:pt x="2135133" y="11457"/>
                    <a:pt x="2137646" y="17522"/>
                    <a:pt x="2137646" y="23847"/>
                  </a:cubicBezTo>
                  <a:lnTo>
                    <a:pt x="2137646" y="528055"/>
                  </a:lnTo>
                  <a:cubicBezTo>
                    <a:pt x="2137646" y="541225"/>
                    <a:pt x="2126969" y="551901"/>
                    <a:pt x="2113799" y="551901"/>
                  </a:cubicBezTo>
                  <a:lnTo>
                    <a:pt x="23847" y="551901"/>
                  </a:lnTo>
                  <a:cubicBezTo>
                    <a:pt x="17522" y="551901"/>
                    <a:pt x="11457" y="549389"/>
                    <a:pt x="6985" y="544917"/>
                  </a:cubicBezTo>
                  <a:cubicBezTo>
                    <a:pt x="2512" y="540445"/>
                    <a:pt x="0" y="534379"/>
                    <a:pt x="0" y="528055"/>
                  </a:cubicBezTo>
                  <a:lnTo>
                    <a:pt x="0" y="23847"/>
                  </a:lnTo>
                  <a:cubicBezTo>
                    <a:pt x="0" y="17522"/>
                    <a:pt x="2512" y="11457"/>
                    <a:pt x="6985" y="6985"/>
                  </a:cubicBezTo>
                  <a:cubicBezTo>
                    <a:pt x="11457" y="2512"/>
                    <a:pt x="17522" y="0"/>
                    <a:pt x="23847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2137646" cy="64715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5500"/>
                </a:lnSpc>
              </a:pPr>
              <a:r>
                <a:rPr lang="en-US" sz="5000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Elektrik devresini sembollerle çiz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4E05B122-C1EC-65FF-4D2F-F9C4C652E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25231">
        <p159:morph option="byObject"/>
      </p:transition>
    </mc:Choice>
    <mc:Fallback xmlns="">
      <p:transition advTm="2523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AE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3000" y="1524000"/>
            <a:ext cx="16002000" cy="7239000"/>
            <a:chOff x="0" y="0"/>
            <a:chExt cx="4214519" cy="19065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4518" cy="1906568"/>
            </a:xfrm>
            <a:custGeom>
              <a:avLst/>
              <a:gdLst/>
              <a:ahLst/>
              <a:cxnLst/>
              <a:rect l="l" t="t" r="r" b="b"/>
              <a:pathLst>
                <a:path w="4214518" h="1906568">
                  <a:moveTo>
                    <a:pt x="12095" y="0"/>
                  </a:moveTo>
                  <a:lnTo>
                    <a:pt x="4202423" y="0"/>
                  </a:lnTo>
                  <a:cubicBezTo>
                    <a:pt x="4205631" y="0"/>
                    <a:pt x="4208707" y="1274"/>
                    <a:pt x="4210976" y="3543"/>
                  </a:cubicBezTo>
                  <a:cubicBezTo>
                    <a:pt x="4213244" y="5811"/>
                    <a:pt x="4214518" y="8887"/>
                    <a:pt x="4214518" y="12095"/>
                  </a:cubicBezTo>
                  <a:lnTo>
                    <a:pt x="4214518" y="1894473"/>
                  </a:lnTo>
                  <a:cubicBezTo>
                    <a:pt x="4214518" y="1901153"/>
                    <a:pt x="4209103" y="1906568"/>
                    <a:pt x="4202423" y="1906568"/>
                  </a:cubicBezTo>
                  <a:lnTo>
                    <a:pt x="12095" y="1906568"/>
                  </a:lnTo>
                  <a:cubicBezTo>
                    <a:pt x="8887" y="1906568"/>
                    <a:pt x="5811" y="1905294"/>
                    <a:pt x="3543" y="1903025"/>
                  </a:cubicBezTo>
                  <a:cubicBezTo>
                    <a:pt x="1274" y="1900757"/>
                    <a:pt x="0" y="1897680"/>
                    <a:pt x="0" y="1894473"/>
                  </a:cubicBezTo>
                  <a:lnTo>
                    <a:pt x="0" y="12095"/>
                  </a:lnTo>
                  <a:cubicBezTo>
                    <a:pt x="0" y="8887"/>
                    <a:pt x="1274" y="5811"/>
                    <a:pt x="3543" y="3543"/>
                  </a:cubicBezTo>
                  <a:cubicBezTo>
                    <a:pt x="5811" y="1274"/>
                    <a:pt x="8887" y="0"/>
                    <a:pt x="12095" y="0"/>
                  </a:cubicBezTo>
                  <a:close/>
                </a:path>
              </a:pathLst>
            </a:custGeom>
            <a:solidFill>
              <a:srgbClr val="384766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214519" cy="1916093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963014" y="2222179"/>
            <a:ext cx="5927189" cy="5842642"/>
            <a:chOff x="0" y="0"/>
            <a:chExt cx="1561070" cy="15388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61071" cy="1538803"/>
            </a:xfrm>
            <a:custGeom>
              <a:avLst/>
              <a:gdLst/>
              <a:ahLst/>
              <a:cxnLst/>
              <a:rect l="l" t="t" r="r" b="b"/>
              <a:pathLst>
                <a:path w="1561071" h="1538803">
                  <a:moveTo>
                    <a:pt x="32654" y="0"/>
                  </a:moveTo>
                  <a:lnTo>
                    <a:pt x="1528416" y="0"/>
                  </a:lnTo>
                  <a:cubicBezTo>
                    <a:pt x="1546451" y="0"/>
                    <a:pt x="1561071" y="14620"/>
                    <a:pt x="1561071" y="32654"/>
                  </a:cubicBezTo>
                  <a:lnTo>
                    <a:pt x="1561071" y="1506149"/>
                  </a:lnTo>
                  <a:cubicBezTo>
                    <a:pt x="1561071" y="1524183"/>
                    <a:pt x="1546451" y="1538803"/>
                    <a:pt x="1528416" y="1538803"/>
                  </a:cubicBezTo>
                  <a:lnTo>
                    <a:pt x="32654" y="1538803"/>
                  </a:lnTo>
                  <a:cubicBezTo>
                    <a:pt x="14620" y="1538803"/>
                    <a:pt x="0" y="1524183"/>
                    <a:pt x="0" y="1506149"/>
                  </a:cubicBezTo>
                  <a:lnTo>
                    <a:pt x="0" y="32654"/>
                  </a:lnTo>
                  <a:cubicBezTo>
                    <a:pt x="0" y="14620"/>
                    <a:pt x="14620" y="0"/>
                    <a:pt x="3265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561070" cy="1548328"/>
            </a:xfrm>
            <a:prstGeom prst="rect">
              <a:avLst/>
            </a:prstGeom>
          </p:spPr>
          <p:txBody>
            <a:bodyPr lIns="101600" tIns="101600" rIns="101600" bIns="101600" rtlCol="0" anchor="ctr"/>
            <a:lstStyle/>
            <a:p>
              <a:pPr marL="0" lvl="0" indent="0" algn="ctr">
                <a:lnSpc>
                  <a:spcPts val="30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2264676" y="3425317"/>
            <a:ext cx="6522423" cy="3436366"/>
          </a:xfrm>
          <a:custGeom>
            <a:avLst/>
            <a:gdLst/>
            <a:ahLst/>
            <a:cxnLst/>
            <a:rect l="l" t="t" r="r" b="b"/>
            <a:pathLst>
              <a:path w="6522423" h="3436366">
                <a:moveTo>
                  <a:pt x="0" y="0"/>
                </a:moveTo>
                <a:lnTo>
                  <a:pt x="6522422" y="0"/>
                </a:lnTo>
                <a:lnTo>
                  <a:pt x="6522422" y="3436366"/>
                </a:lnTo>
                <a:lnTo>
                  <a:pt x="0" y="3436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1408626" y="762000"/>
            <a:ext cx="8116374" cy="2095500"/>
            <a:chOff x="0" y="0"/>
            <a:chExt cx="2137646" cy="55190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7646" cy="551901"/>
            </a:xfrm>
            <a:custGeom>
              <a:avLst/>
              <a:gdLst/>
              <a:ahLst/>
              <a:cxnLst/>
              <a:rect l="l" t="t" r="r" b="b"/>
              <a:pathLst>
                <a:path w="2137646" h="551901">
                  <a:moveTo>
                    <a:pt x="23847" y="0"/>
                  </a:moveTo>
                  <a:lnTo>
                    <a:pt x="2113799" y="0"/>
                  </a:lnTo>
                  <a:cubicBezTo>
                    <a:pt x="2120124" y="0"/>
                    <a:pt x="2126189" y="2512"/>
                    <a:pt x="2130661" y="6985"/>
                  </a:cubicBezTo>
                  <a:cubicBezTo>
                    <a:pt x="2135133" y="11457"/>
                    <a:pt x="2137646" y="17522"/>
                    <a:pt x="2137646" y="23847"/>
                  </a:cubicBezTo>
                  <a:lnTo>
                    <a:pt x="2137646" y="528055"/>
                  </a:lnTo>
                  <a:cubicBezTo>
                    <a:pt x="2137646" y="541225"/>
                    <a:pt x="2126969" y="551901"/>
                    <a:pt x="2113799" y="551901"/>
                  </a:cubicBezTo>
                  <a:lnTo>
                    <a:pt x="23847" y="551901"/>
                  </a:lnTo>
                  <a:cubicBezTo>
                    <a:pt x="17522" y="551901"/>
                    <a:pt x="11457" y="549389"/>
                    <a:pt x="6985" y="544917"/>
                  </a:cubicBezTo>
                  <a:cubicBezTo>
                    <a:pt x="2512" y="540445"/>
                    <a:pt x="0" y="534379"/>
                    <a:pt x="0" y="528055"/>
                  </a:cubicBezTo>
                  <a:lnTo>
                    <a:pt x="0" y="23847"/>
                  </a:lnTo>
                  <a:cubicBezTo>
                    <a:pt x="0" y="17522"/>
                    <a:pt x="2512" y="11457"/>
                    <a:pt x="6985" y="6985"/>
                  </a:cubicBezTo>
                  <a:cubicBezTo>
                    <a:pt x="11457" y="2512"/>
                    <a:pt x="17522" y="0"/>
                    <a:pt x="23847" y="0"/>
                  </a:cubicBezTo>
                  <a:close/>
                </a:path>
              </a:pathLst>
            </a:custGeom>
            <a:solidFill>
              <a:srgbClr val="F2C74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95250"/>
              <a:ext cx="2137646" cy="647151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marL="0" lvl="0" indent="0" algn="ctr">
                <a:lnSpc>
                  <a:spcPts val="5500"/>
                </a:lnSpc>
              </a:pPr>
              <a:r>
                <a:rPr lang="en-US" sz="5000" b="1">
                  <a:solidFill>
                    <a:srgbClr val="000001"/>
                  </a:solidFill>
                  <a:latin typeface="Agrandir Narrow Ultra-Bold"/>
                  <a:ea typeface="Agrandir Narrow Ultra-Bold"/>
                  <a:cs typeface="Agrandir Narrow Ultra-Bold"/>
                  <a:sym typeface="Agrandir Narrow Ultra-Bold"/>
                </a:rPr>
                <a:t>Elektrik devresini sembollerle çiz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0" y="8641266"/>
            <a:ext cx="1645734" cy="1645734"/>
          </a:xfrm>
          <a:custGeom>
            <a:avLst/>
            <a:gdLst/>
            <a:ahLst/>
            <a:cxnLst/>
            <a:rect l="l" t="t" r="r" b="b"/>
            <a:pathLst>
              <a:path w="1645734" h="1645734">
                <a:moveTo>
                  <a:pt x="0" y="0"/>
                </a:moveTo>
                <a:lnTo>
                  <a:pt x="1645734" y="0"/>
                </a:lnTo>
                <a:lnTo>
                  <a:pt x="1645734" y="1645734"/>
                </a:lnTo>
                <a:lnTo>
                  <a:pt x="0" y="1645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368B801-DEC4-1F2F-9451-179799B9F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704" y="9494996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Tm="98724">
        <p159:morph option="byObject"/>
      </p:transition>
    </mc:Choice>
    <mc:Fallback xmlns="">
      <p:transition advTm="9872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87</Words>
  <Application>Microsoft Office PowerPoint</Application>
  <PresentationFormat>Özel</PresentationFormat>
  <Paragraphs>30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8" baseType="lpstr">
      <vt:lpstr>Inter Medium</vt:lpstr>
      <vt:lpstr>Calibri</vt:lpstr>
      <vt:lpstr>Arimo Bold</vt:lpstr>
      <vt:lpstr>Arial</vt:lpstr>
      <vt:lpstr>Inter Bold</vt:lpstr>
      <vt:lpstr>Agrandir Narrow Ultra-Bold</vt:lpstr>
      <vt:lpstr>Inter</vt:lpstr>
      <vt:lpstr>Aptos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Devreler</dc:title>
  <cp:lastModifiedBy>Nisa Nur Oran</cp:lastModifiedBy>
  <cp:revision>5</cp:revision>
  <dcterms:created xsi:type="dcterms:W3CDTF">2006-08-16T00:00:00Z</dcterms:created>
  <dcterms:modified xsi:type="dcterms:W3CDTF">2025-09-19T20:59:15Z</dcterms:modified>
  <dc:identifier>DAGnQYnbw28</dc:identifier>
</cp:coreProperties>
</file>