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8288000" cy="10287000"/>
  <p:notesSz cx="6858000" cy="9144000"/>
  <p:embeddedFontLst>
    <p:embeddedFont>
      <p:font typeface="Canva Sans Bold" panose="020B0604020202020204" charset="0"/>
      <p:regular r:id="rId11"/>
    </p:embeddedFont>
    <p:embeddedFont>
      <p:font typeface="Century Gothic Paneuropean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6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@mervehoca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3618" y="426405"/>
            <a:ext cx="17340765" cy="9434189"/>
            <a:chOff x="0" y="0"/>
            <a:chExt cx="78625853" cy="4277615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8481073" cy="42631369"/>
            </a:xfrm>
            <a:custGeom>
              <a:avLst/>
              <a:gdLst/>
              <a:ahLst/>
              <a:cxnLst/>
              <a:rect l="l" t="t" r="r" b="b"/>
              <a:pathLst>
                <a:path w="78481073" h="42631369">
                  <a:moveTo>
                    <a:pt x="0" y="0"/>
                  </a:moveTo>
                  <a:lnTo>
                    <a:pt x="78481073" y="0"/>
                  </a:lnTo>
                  <a:lnTo>
                    <a:pt x="78481073" y="42631369"/>
                  </a:lnTo>
                  <a:lnTo>
                    <a:pt x="0" y="4263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8625855" cy="42776152"/>
            </a:xfrm>
            <a:custGeom>
              <a:avLst/>
              <a:gdLst/>
              <a:ahLst/>
              <a:cxnLst/>
              <a:rect l="l" t="t" r="r" b="b"/>
              <a:pathLst>
                <a:path w="78625855" h="42776152">
                  <a:moveTo>
                    <a:pt x="78481076" y="42631370"/>
                  </a:moveTo>
                  <a:lnTo>
                    <a:pt x="78625855" y="42631370"/>
                  </a:lnTo>
                  <a:lnTo>
                    <a:pt x="78625855" y="42776152"/>
                  </a:lnTo>
                  <a:lnTo>
                    <a:pt x="78481076" y="42776152"/>
                  </a:lnTo>
                  <a:lnTo>
                    <a:pt x="78481076" y="426313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2631370"/>
                  </a:lnTo>
                  <a:lnTo>
                    <a:pt x="0" y="42631370"/>
                  </a:lnTo>
                  <a:lnTo>
                    <a:pt x="0" y="144780"/>
                  </a:lnTo>
                  <a:close/>
                  <a:moveTo>
                    <a:pt x="0" y="42631370"/>
                  </a:moveTo>
                  <a:lnTo>
                    <a:pt x="144780" y="42631370"/>
                  </a:lnTo>
                  <a:lnTo>
                    <a:pt x="144780" y="42776152"/>
                  </a:lnTo>
                  <a:lnTo>
                    <a:pt x="0" y="42776152"/>
                  </a:lnTo>
                  <a:lnTo>
                    <a:pt x="0" y="42631370"/>
                  </a:lnTo>
                  <a:close/>
                  <a:moveTo>
                    <a:pt x="78481076" y="144780"/>
                  </a:moveTo>
                  <a:lnTo>
                    <a:pt x="78625855" y="144780"/>
                  </a:lnTo>
                  <a:lnTo>
                    <a:pt x="78625855" y="42631370"/>
                  </a:lnTo>
                  <a:lnTo>
                    <a:pt x="78481076" y="42631370"/>
                  </a:lnTo>
                  <a:lnTo>
                    <a:pt x="78481076" y="144780"/>
                  </a:lnTo>
                  <a:close/>
                  <a:moveTo>
                    <a:pt x="144780" y="42631370"/>
                  </a:moveTo>
                  <a:lnTo>
                    <a:pt x="78481076" y="42631370"/>
                  </a:lnTo>
                  <a:lnTo>
                    <a:pt x="78481076" y="42776152"/>
                  </a:lnTo>
                  <a:lnTo>
                    <a:pt x="144780" y="42776152"/>
                  </a:lnTo>
                  <a:lnTo>
                    <a:pt x="144780" y="42631370"/>
                  </a:lnTo>
                  <a:close/>
                  <a:moveTo>
                    <a:pt x="78481076" y="0"/>
                  </a:moveTo>
                  <a:lnTo>
                    <a:pt x="78625855" y="0"/>
                  </a:lnTo>
                  <a:lnTo>
                    <a:pt x="78625855" y="144780"/>
                  </a:lnTo>
                  <a:lnTo>
                    <a:pt x="78481076" y="144780"/>
                  </a:lnTo>
                  <a:lnTo>
                    <a:pt x="7848107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481076" y="0"/>
                  </a:lnTo>
                  <a:lnTo>
                    <a:pt x="7848107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9E9ADA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" name="Freeform 5"/>
          <p:cNvSpPr/>
          <p:nvPr/>
        </p:nvSpPr>
        <p:spPr>
          <a:xfrm>
            <a:off x="824391" y="837718"/>
            <a:ext cx="3703320" cy="4114800"/>
          </a:xfrm>
          <a:custGeom>
            <a:avLst/>
            <a:gdLst/>
            <a:ahLst/>
            <a:cxnLst/>
            <a:rect l="l" t="t" r="r" b="b"/>
            <a:pathLst>
              <a:path w="3703320" h="411480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51804" y="5143500"/>
            <a:ext cx="4819678" cy="4114800"/>
          </a:xfrm>
          <a:custGeom>
            <a:avLst/>
            <a:gdLst/>
            <a:ahLst/>
            <a:cxnLst/>
            <a:rect l="l" t="t" r="r" b="b"/>
            <a:pathLst>
              <a:path w="4819678" h="4114800">
                <a:moveTo>
                  <a:pt x="0" y="0"/>
                </a:moveTo>
                <a:lnTo>
                  <a:pt x="4819678" y="0"/>
                </a:lnTo>
                <a:lnTo>
                  <a:pt x="48196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6348964" y="2418687"/>
            <a:ext cx="11199841" cy="356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40"/>
              </a:lnSpc>
            </a:pPr>
            <a:r>
              <a:rPr lang="en-US" sz="11700" b="1">
                <a:solidFill>
                  <a:srgbClr val="FFFE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EŞEYLİ VE EŞEYSİZ ÜREME</a:t>
            </a:r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AF462A-18D2-DE4E-016F-60593114E3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58057" y="8438188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7111693-BE57-2A25-1430-26DCCF167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618" y="9573127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83211" y="3000375"/>
            <a:ext cx="15121578" cy="418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Canlıların nesillerini devam ettirebilmek amacıyla kendilerine benzer yeni canlılar oluşturması üreme</a:t>
            </a:r>
          </a:p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olarak adlandırılır.</a:t>
            </a:r>
          </a:p>
        </p:txBody>
      </p:sp>
      <p:pic>
        <p:nvPicPr>
          <p:cNvPr id="7" name="Resim 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2A806F89-E4F8-26AA-0453-95DB459FC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58057" y="8438188"/>
            <a:ext cx="1755704" cy="18433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ED189E1-FB8B-D158-5D1D-3A86C134A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618" y="9573127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767320" y="1028700"/>
            <a:ext cx="8913311" cy="7896502"/>
          </a:xfrm>
          <a:custGeom>
            <a:avLst/>
            <a:gdLst/>
            <a:ahLst/>
            <a:cxnLst/>
            <a:rect l="l" t="t" r="r" b="b"/>
            <a:pathLst>
              <a:path w="8913311" h="7896502">
                <a:moveTo>
                  <a:pt x="0" y="0"/>
                </a:moveTo>
                <a:lnTo>
                  <a:pt x="8913312" y="0"/>
                </a:lnTo>
                <a:lnTo>
                  <a:pt x="8913312" y="7896502"/>
                </a:lnTo>
                <a:lnTo>
                  <a:pt x="0" y="7896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798694" y="2746684"/>
            <a:ext cx="6177070" cy="523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7"/>
              </a:lnSpc>
              <a:spcBef>
                <a:spcPct val="0"/>
              </a:spcBef>
            </a:pPr>
            <a:r>
              <a:rPr lang="en-US" sz="42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İki ata canlıdan yeni bireyler oluşması </a:t>
            </a:r>
          </a:p>
          <a:p>
            <a:pPr algn="ctr">
              <a:lnSpc>
                <a:spcPts val="5957"/>
              </a:lnSpc>
              <a:spcBef>
                <a:spcPct val="0"/>
              </a:spcBef>
            </a:pPr>
            <a:r>
              <a:rPr lang="en-US" sz="4255" b="1">
                <a:solidFill>
                  <a:srgbClr val="A0665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eşeyli üreme</a:t>
            </a:r>
            <a:r>
              <a:rPr lang="en-US" sz="42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</a:t>
            </a:r>
          </a:p>
          <a:p>
            <a:pPr algn="ctr">
              <a:lnSpc>
                <a:spcPts val="5957"/>
              </a:lnSpc>
              <a:spcBef>
                <a:spcPct val="0"/>
              </a:spcBef>
            </a:pPr>
            <a:r>
              <a:rPr lang="en-US" sz="42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tek ata canlıdan yeni bireyler oluşması ise </a:t>
            </a:r>
            <a:r>
              <a:rPr lang="en-US" sz="4255" b="1">
                <a:solidFill>
                  <a:srgbClr val="A0665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eşeysiz üreme</a:t>
            </a:r>
          </a:p>
          <a:p>
            <a:pPr algn="ctr">
              <a:lnSpc>
                <a:spcPts val="5957"/>
              </a:lnSpc>
              <a:spcBef>
                <a:spcPct val="0"/>
              </a:spcBef>
            </a:pPr>
            <a:r>
              <a:rPr lang="en-US" sz="42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olarak adlandırılır.</a:t>
            </a:r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D7D380A7-B95B-CC21-DA5C-5B8E6171C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58057" y="8438188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C5C3393-2728-79E8-A383-0CB25A39D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618" y="9573127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52986" y="1556793"/>
            <a:ext cx="14710887" cy="4045494"/>
          </a:xfrm>
          <a:custGeom>
            <a:avLst/>
            <a:gdLst/>
            <a:ahLst/>
            <a:cxnLst/>
            <a:rect l="l" t="t" r="r" b="b"/>
            <a:pathLst>
              <a:path w="14710887" h="4045494">
                <a:moveTo>
                  <a:pt x="0" y="0"/>
                </a:moveTo>
                <a:lnTo>
                  <a:pt x="14710887" y="0"/>
                </a:lnTo>
                <a:lnTo>
                  <a:pt x="14710887" y="4045494"/>
                </a:lnTo>
                <a:lnTo>
                  <a:pt x="0" y="4045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350908" y="4640644"/>
            <a:ext cx="1700187" cy="3977045"/>
          </a:xfrm>
          <a:custGeom>
            <a:avLst/>
            <a:gdLst/>
            <a:ahLst/>
            <a:cxnLst/>
            <a:rect l="l" t="t" r="r" b="b"/>
            <a:pathLst>
              <a:path w="1700187" h="3977045">
                <a:moveTo>
                  <a:pt x="0" y="0"/>
                </a:moveTo>
                <a:lnTo>
                  <a:pt x="1700186" y="0"/>
                </a:lnTo>
                <a:lnTo>
                  <a:pt x="1700186" y="3977045"/>
                </a:lnTo>
                <a:lnTo>
                  <a:pt x="0" y="3977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4811888" y="4318090"/>
            <a:ext cx="2196275" cy="4114800"/>
          </a:xfrm>
          <a:custGeom>
            <a:avLst/>
            <a:gdLst/>
            <a:ahLst/>
            <a:cxnLst/>
            <a:rect l="l" t="t" r="r" b="b"/>
            <a:pathLst>
              <a:path w="2196275" h="4114800">
                <a:moveTo>
                  <a:pt x="0" y="0"/>
                </a:moveTo>
                <a:lnTo>
                  <a:pt x="2196275" y="0"/>
                </a:lnTo>
                <a:lnTo>
                  <a:pt x="21962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" name="Resim 8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8C41DB5-C386-3650-ED73-F2E79F30F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58057" y="8438188"/>
            <a:ext cx="1755704" cy="184336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9319F54-E800-4ECD-BCD0-4996FD1342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618" y="9573127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014982" y="1522844"/>
            <a:ext cx="13792973" cy="3620656"/>
          </a:xfrm>
          <a:custGeom>
            <a:avLst/>
            <a:gdLst/>
            <a:ahLst/>
            <a:cxnLst/>
            <a:rect l="l" t="t" r="r" b="b"/>
            <a:pathLst>
              <a:path w="13792973" h="3620656">
                <a:moveTo>
                  <a:pt x="0" y="0"/>
                </a:moveTo>
                <a:lnTo>
                  <a:pt x="13792974" y="0"/>
                </a:lnTo>
                <a:lnTo>
                  <a:pt x="13792974" y="3620656"/>
                </a:lnTo>
                <a:lnTo>
                  <a:pt x="0" y="3620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998740" y="5143500"/>
            <a:ext cx="5698146" cy="3796390"/>
          </a:xfrm>
          <a:custGeom>
            <a:avLst/>
            <a:gdLst/>
            <a:ahLst/>
            <a:cxnLst/>
            <a:rect l="l" t="t" r="r" b="b"/>
            <a:pathLst>
              <a:path w="5698146" h="3796390">
                <a:moveTo>
                  <a:pt x="0" y="0"/>
                </a:moveTo>
                <a:lnTo>
                  <a:pt x="5698146" y="0"/>
                </a:lnTo>
                <a:lnTo>
                  <a:pt x="5698146" y="3796390"/>
                </a:lnTo>
                <a:lnTo>
                  <a:pt x="0" y="37963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3BD6789-7640-5A48-1131-98C9CB9F1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58057" y="8438188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90F0B85-5DA9-B0EE-7AAD-5BF8BF1AC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618" y="9573127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9027" y="1408458"/>
            <a:ext cx="15029947" cy="4020511"/>
          </a:xfrm>
          <a:custGeom>
            <a:avLst/>
            <a:gdLst/>
            <a:ahLst/>
            <a:cxnLst/>
            <a:rect l="l" t="t" r="r" b="b"/>
            <a:pathLst>
              <a:path w="15029947" h="4020511">
                <a:moveTo>
                  <a:pt x="0" y="0"/>
                </a:moveTo>
                <a:lnTo>
                  <a:pt x="15029946" y="0"/>
                </a:lnTo>
                <a:lnTo>
                  <a:pt x="15029946" y="4020511"/>
                </a:lnTo>
                <a:lnTo>
                  <a:pt x="0" y="4020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98207" y="3945069"/>
            <a:ext cx="4204094" cy="5313231"/>
          </a:xfrm>
          <a:custGeom>
            <a:avLst/>
            <a:gdLst/>
            <a:ahLst/>
            <a:cxnLst/>
            <a:rect l="l" t="t" r="r" b="b"/>
            <a:pathLst>
              <a:path w="4204094" h="5313231">
                <a:moveTo>
                  <a:pt x="0" y="0"/>
                </a:moveTo>
                <a:lnTo>
                  <a:pt x="4204094" y="0"/>
                </a:lnTo>
                <a:lnTo>
                  <a:pt x="4204094" y="5313231"/>
                </a:lnTo>
                <a:lnTo>
                  <a:pt x="0" y="53132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DB90B0A5-40E2-54C4-7CB0-7C1D2FF7A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58057" y="8438188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7F8E351-522F-F129-E650-A7E007475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618" y="9573127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69104" y="1254326"/>
            <a:ext cx="14272196" cy="3889174"/>
          </a:xfrm>
          <a:custGeom>
            <a:avLst/>
            <a:gdLst/>
            <a:ahLst/>
            <a:cxnLst/>
            <a:rect l="l" t="t" r="r" b="b"/>
            <a:pathLst>
              <a:path w="14272196" h="3889174">
                <a:moveTo>
                  <a:pt x="0" y="0"/>
                </a:moveTo>
                <a:lnTo>
                  <a:pt x="14272197" y="0"/>
                </a:lnTo>
                <a:lnTo>
                  <a:pt x="14272197" y="3889174"/>
                </a:lnTo>
                <a:lnTo>
                  <a:pt x="0" y="388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623897" y="5143500"/>
            <a:ext cx="5467971" cy="3914570"/>
          </a:xfrm>
          <a:custGeom>
            <a:avLst/>
            <a:gdLst/>
            <a:ahLst/>
            <a:cxnLst/>
            <a:rect l="l" t="t" r="r" b="b"/>
            <a:pathLst>
              <a:path w="5467971" h="3914570">
                <a:moveTo>
                  <a:pt x="0" y="0"/>
                </a:moveTo>
                <a:lnTo>
                  <a:pt x="5467971" y="0"/>
                </a:lnTo>
                <a:lnTo>
                  <a:pt x="5467971" y="3914570"/>
                </a:lnTo>
                <a:lnTo>
                  <a:pt x="0" y="3914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90B3234-807A-10ED-771D-134B5F128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58057" y="8438188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05A8B31-1A77-79AB-171F-F7917C2C9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618" y="9573127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6B1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25454" y="1827237"/>
            <a:ext cx="14037092" cy="6632526"/>
          </a:xfrm>
          <a:custGeom>
            <a:avLst/>
            <a:gdLst/>
            <a:ahLst/>
            <a:cxnLst/>
            <a:rect l="l" t="t" r="r" b="b"/>
            <a:pathLst>
              <a:path w="14037092" h="6632526">
                <a:moveTo>
                  <a:pt x="0" y="0"/>
                </a:moveTo>
                <a:lnTo>
                  <a:pt x="14037092" y="0"/>
                </a:lnTo>
                <a:lnTo>
                  <a:pt x="14037092" y="6632526"/>
                </a:lnTo>
                <a:lnTo>
                  <a:pt x="0" y="6632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3E4A000-536D-6C81-52E1-36297CBAB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58057" y="8438188"/>
            <a:ext cx="1755704" cy="18433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F01FAAF-C199-C356-1317-13616B38A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618" y="9573127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Özel</PresentationFormat>
  <Paragraphs>10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Calibri</vt:lpstr>
      <vt:lpstr>Canva Sans Bold</vt:lpstr>
      <vt:lpstr>Arial</vt:lpstr>
      <vt:lpstr>Century Gothic Paneuropean Bold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EŞEYLİ VE EŞEYSİZ ÜREME</dc:title>
  <cp:lastModifiedBy>Nisa Nur Oran</cp:lastModifiedBy>
  <cp:revision>5</cp:revision>
  <dcterms:created xsi:type="dcterms:W3CDTF">2006-08-16T00:00:00Z</dcterms:created>
  <dcterms:modified xsi:type="dcterms:W3CDTF">2025-09-19T21:14:43Z</dcterms:modified>
  <dc:identifier>DAGko2XvBNo</dc:identifier>
</cp:coreProperties>
</file>