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356" r:id="rId6"/>
    <p:sldId id="261" r:id="rId7"/>
    <p:sldId id="262" r:id="rId8"/>
    <p:sldId id="263" r:id="rId9"/>
    <p:sldId id="264" r:id="rId10"/>
    <p:sldId id="281" r:id="rId11"/>
    <p:sldId id="282" r:id="rId12"/>
    <p:sldId id="348" r:id="rId13"/>
    <p:sldId id="283" r:id="rId14"/>
    <p:sldId id="265" r:id="rId15"/>
    <p:sldId id="357" r:id="rId16"/>
    <p:sldId id="350" r:id="rId17"/>
    <p:sldId id="266" r:id="rId18"/>
    <p:sldId id="354" r:id="rId19"/>
    <p:sldId id="267" r:id="rId20"/>
    <p:sldId id="268" r:id="rId21"/>
    <p:sldId id="358" r:id="rId22"/>
    <p:sldId id="351" r:id="rId23"/>
    <p:sldId id="269" r:id="rId24"/>
    <p:sldId id="347" r:id="rId25"/>
    <p:sldId id="359" r:id="rId26"/>
    <p:sldId id="270" r:id="rId27"/>
    <p:sldId id="360" r:id="rId28"/>
    <p:sldId id="352" r:id="rId29"/>
    <p:sldId id="353" r:id="rId30"/>
    <p:sldId id="271" r:id="rId31"/>
    <p:sldId id="272" r:id="rId32"/>
    <p:sldId id="273" r:id="rId33"/>
    <p:sldId id="361" r:id="rId34"/>
    <p:sldId id="274" r:id="rId35"/>
    <p:sldId id="275" r:id="rId36"/>
    <p:sldId id="346" r:id="rId37"/>
    <p:sldId id="276" r:id="rId38"/>
    <p:sldId id="349" r:id="rId39"/>
    <p:sldId id="345" r:id="rId40"/>
    <p:sldId id="277" r:id="rId41"/>
    <p:sldId id="305" r:id="rId42"/>
    <p:sldId id="307" r:id="rId43"/>
    <p:sldId id="336" r:id="rId44"/>
    <p:sldId id="292" r:id="rId45"/>
    <p:sldId id="278" r:id="rId46"/>
    <p:sldId id="279" r:id="rId47"/>
    <p:sldId id="280" r:id="rId48"/>
    <p:sldId id="337" r:id="rId49"/>
    <p:sldId id="338" r:id="rId50"/>
    <p:sldId id="339" r:id="rId51"/>
    <p:sldId id="340" r:id="rId52"/>
    <p:sldId id="341" r:id="rId53"/>
    <p:sldId id="342" r:id="rId54"/>
    <p:sldId id="343" r:id="rId55"/>
    <p:sldId id="344" r:id="rId5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64E370-9D7B-45C5-A698-E4DE616A9DF1}" v="141" dt="2021-09-19T17:39:41.3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78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ursat ymn" userId="47174fbee67923fe" providerId="LiveId" clId="{7364E370-9D7B-45C5-A698-E4DE616A9DF1}"/>
    <pc:docChg chg="undo custSel addSld delSld modSld">
      <pc:chgData name="kursat ymn" userId="47174fbee67923fe" providerId="LiveId" clId="{7364E370-9D7B-45C5-A698-E4DE616A9DF1}" dt="2021-09-19T17:40:01.159" v="1281" actId="255"/>
      <pc:docMkLst>
        <pc:docMk/>
      </pc:docMkLst>
      <pc:sldChg chg="modSp mod">
        <pc:chgData name="kursat ymn" userId="47174fbee67923fe" providerId="LiveId" clId="{7364E370-9D7B-45C5-A698-E4DE616A9DF1}" dt="2021-09-17T18:36:46.958" v="1154" actId="20577"/>
        <pc:sldMkLst>
          <pc:docMk/>
          <pc:sldMk cId="54455451" sldId="276"/>
        </pc:sldMkLst>
        <pc:spChg chg="mod">
          <ac:chgData name="kursat ymn" userId="47174fbee67923fe" providerId="LiveId" clId="{7364E370-9D7B-45C5-A698-E4DE616A9DF1}" dt="2021-09-17T18:36:46.958" v="1154" actId="20577"/>
          <ac:spMkLst>
            <pc:docMk/>
            <pc:sldMk cId="54455451" sldId="276"/>
            <ac:spMk id="4" creationId="{4972314D-4D28-42A9-AF33-149C80E59ADF}"/>
          </ac:spMkLst>
        </pc:spChg>
      </pc:sldChg>
      <pc:sldChg chg="addSp modSp mod modAnim">
        <pc:chgData name="kursat ymn" userId="47174fbee67923fe" providerId="LiveId" clId="{7364E370-9D7B-45C5-A698-E4DE616A9DF1}" dt="2021-09-16T20:39:50.538" v="615" actId="1076"/>
        <pc:sldMkLst>
          <pc:docMk/>
          <pc:sldMk cId="2526079629" sldId="278"/>
        </pc:sldMkLst>
        <pc:spChg chg="add mod">
          <ac:chgData name="kursat ymn" userId="47174fbee67923fe" providerId="LiveId" clId="{7364E370-9D7B-45C5-A698-E4DE616A9DF1}" dt="2021-09-16T20:39:48.522" v="614" actId="14100"/>
          <ac:spMkLst>
            <pc:docMk/>
            <pc:sldMk cId="2526079629" sldId="278"/>
            <ac:spMk id="4" creationId="{AB87309E-B11C-48EE-80C2-5AB00A579556}"/>
          </ac:spMkLst>
        </pc:spChg>
        <pc:picChg chg="add mod">
          <ac:chgData name="kursat ymn" userId="47174fbee67923fe" providerId="LiveId" clId="{7364E370-9D7B-45C5-A698-E4DE616A9DF1}" dt="2021-09-16T20:39:50.538" v="615" actId="1076"/>
          <ac:picMkLst>
            <pc:docMk/>
            <pc:sldMk cId="2526079629" sldId="278"/>
            <ac:picMk id="5" creationId="{6EFAA7A5-5B75-42DF-9B64-688BBC055BF6}"/>
          </ac:picMkLst>
        </pc:picChg>
      </pc:sldChg>
      <pc:sldChg chg="addSp modSp mod modAnim">
        <pc:chgData name="kursat ymn" userId="47174fbee67923fe" providerId="LiveId" clId="{7364E370-9D7B-45C5-A698-E4DE616A9DF1}" dt="2021-09-16T20:40:14.418" v="685" actId="1076"/>
        <pc:sldMkLst>
          <pc:docMk/>
          <pc:sldMk cId="1089679415" sldId="279"/>
        </pc:sldMkLst>
        <pc:spChg chg="add mod">
          <ac:chgData name="kursat ymn" userId="47174fbee67923fe" providerId="LiveId" clId="{7364E370-9D7B-45C5-A698-E4DE616A9DF1}" dt="2021-09-16T20:40:12.733" v="684" actId="1076"/>
          <ac:spMkLst>
            <pc:docMk/>
            <pc:sldMk cId="1089679415" sldId="279"/>
            <ac:spMk id="4" creationId="{0B4CF07A-8109-4A82-9303-7638BF90B476}"/>
          </ac:spMkLst>
        </pc:spChg>
        <pc:picChg chg="add mod">
          <ac:chgData name="kursat ymn" userId="47174fbee67923fe" providerId="LiveId" clId="{7364E370-9D7B-45C5-A698-E4DE616A9DF1}" dt="2021-09-16T20:40:14.418" v="685" actId="1076"/>
          <ac:picMkLst>
            <pc:docMk/>
            <pc:sldMk cId="1089679415" sldId="279"/>
            <ac:picMk id="5" creationId="{8160B3A5-6AD6-4C4E-834A-174B59AE4BB2}"/>
          </ac:picMkLst>
        </pc:picChg>
      </pc:sldChg>
      <pc:sldChg chg="addSp modSp mod modAnim">
        <pc:chgData name="kursat ymn" userId="47174fbee67923fe" providerId="LiveId" clId="{7364E370-9D7B-45C5-A698-E4DE616A9DF1}" dt="2021-09-16T20:40:29.201" v="692" actId="166"/>
        <pc:sldMkLst>
          <pc:docMk/>
          <pc:sldMk cId="25814995" sldId="280"/>
        </pc:sldMkLst>
        <pc:spChg chg="add mod">
          <ac:chgData name="kursat ymn" userId="47174fbee67923fe" providerId="LiveId" clId="{7364E370-9D7B-45C5-A698-E4DE616A9DF1}" dt="2021-09-16T20:40:23.211" v="690" actId="20577"/>
          <ac:spMkLst>
            <pc:docMk/>
            <pc:sldMk cId="25814995" sldId="280"/>
            <ac:spMk id="5" creationId="{B76092A6-7C2A-475E-ADCE-A4BBD12AE100}"/>
          </ac:spMkLst>
        </pc:spChg>
        <pc:picChg chg="add mod ord">
          <ac:chgData name="kursat ymn" userId="47174fbee67923fe" providerId="LiveId" clId="{7364E370-9D7B-45C5-A698-E4DE616A9DF1}" dt="2021-09-16T20:40:29.201" v="692" actId="166"/>
          <ac:picMkLst>
            <pc:docMk/>
            <pc:sldMk cId="25814995" sldId="280"/>
            <ac:picMk id="3" creationId="{40111DED-CF61-4FF5-BA23-7DB4CA5AB903}"/>
          </ac:picMkLst>
        </pc:picChg>
      </pc:sldChg>
      <pc:sldChg chg="addSp delSp modSp add mod">
        <pc:chgData name="kursat ymn" userId="47174fbee67923fe" providerId="LiveId" clId="{7364E370-9D7B-45C5-A698-E4DE616A9DF1}" dt="2021-09-16T20:39:25.264" v="555" actId="166"/>
        <pc:sldMkLst>
          <pc:docMk/>
          <pc:sldMk cId="1292260572" sldId="292"/>
        </pc:sldMkLst>
        <pc:spChg chg="del mod">
          <ac:chgData name="kursat ymn" userId="47174fbee67923fe" providerId="LiveId" clId="{7364E370-9D7B-45C5-A698-E4DE616A9DF1}" dt="2021-09-16T20:09:54.025" v="4" actId="478"/>
          <ac:spMkLst>
            <pc:docMk/>
            <pc:sldMk cId="1292260572" sldId="292"/>
            <ac:spMk id="7" creationId="{FD9A4C4C-618F-4C07-BC19-E4D5BA6D956E}"/>
          </ac:spMkLst>
        </pc:spChg>
        <pc:spChg chg="add mod">
          <ac:chgData name="kursat ymn" userId="47174fbee67923fe" providerId="LiveId" clId="{7364E370-9D7B-45C5-A698-E4DE616A9DF1}" dt="2021-09-16T20:39:19.872" v="553" actId="20577"/>
          <ac:spMkLst>
            <pc:docMk/>
            <pc:sldMk cId="1292260572" sldId="292"/>
            <ac:spMk id="8" creationId="{73095E98-5AA7-4987-9E3E-F02F3F05DBC1}"/>
          </ac:spMkLst>
        </pc:spChg>
        <pc:picChg chg="mod ord">
          <ac:chgData name="kursat ymn" userId="47174fbee67923fe" providerId="LiveId" clId="{7364E370-9D7B-45C5-A698-E4DE616A9DF1}" dt="2021-09-16T20:39:25.264" v="555" actId="166"/>
          <ac:picMkLst>
            <pc:docMk/>
            <pc:sldMk cId="1292260572" sldId="292"/>
            <ac:picMk id="6" creationId="{87310B19-FECC-421D-AFC5-DD3B176665C8}"/>
          </ac:picMkLst>
        </pc:picChg>
      </pc:sldChg>
      <pc:sldChg chg="addSp delSp modSp add mod setBg delDesignElem">
        <pc:chgData name="kursat ymn" userId="47174fbee67923fe" providerId="LiveId" clId="{7364E370-9D7B-45C5-A698-E4DE616A9DF1}" dt="2021-09-16T20:10:15.055" v="8" actId="1076"/>
        <pc:sldMkLst>
          <pc:docMk/>
          <pc:sldMk cId="1871224454" sldId="305"/>
        </pc:sldMkLst>
        <pc:spChg chg="mod ord">
          <ac:chgData name="kursat ymn" userId="47174fbee67923fe" providerId="LiveId" clId="{7364E370-9D7B-45C5-A698-E4DE616A9DF1}" dt="2021-09-16T20:10:15.055" v="8" actId="1076"/>
          <ac:spMkLst>
            <pc:docMk/>
            <pc:sldMk cId="1871224454" sldId="305"/>
            <ac:spMk id="2" creationId="{6BCC546D-3B8D-48B0-920D-9AD0CAA1AD43}"/>
          </ac:spMkLst>
        </pc:spChg>
        <pc:spChg chg="del">
          <ac:chgData name="kursat ymn" userId="47174fbee67923fe" providerId="LiveId" clId="{7364E370-9D7B-45C5-A698-E4DE616A9DF1}" dt="2021-09-16T20:09:41.985" v="2"/>
          <ac:spMkLst>
            <pc:docMk/>
            <pc:sldMk cId="1871224454" sldId="305"/>
            <ac:spMk id="11" creationId="{114C78B5-EC6B-4A39-8860-705100867457}"/>
          </ac:spMkLst>
        </pc:spChg>
        <pc:spChg chg="add">
          <ac:chgData name="kursat ymn" userId="47174fbee67923fe" providerId="LiveId" clId="{7364E370-9D7B-45C5-A698-E4DE616A9DF1}" dt="2021-09-16T20:10:08.312" v="5" actId="26606"/>
          <ac:spMkLst>
            <pc:docMk/>
            <pc:sldMk cId="1871224454" sldId="305"/>
            <ac:spMk id="26" creationId="{E749BC1B-F965-413C-AC21-CAEF06043ABA}"/>
          </ac:spMkLst>
        </pc:spChg>
        <pc:spChg chg="add">
          <ac:chgData name="kursat ymn" userId="47174fbee67923fe" providerId="LiveId" clId="{7364E370-9D7B-45C5-A698-E4DE616A9DF1}" dt="2021-09-16T20:10:08.312" v="5" actId="26606"/>
          <ac:spMkLst>
            <pc:docMk/>
            <pc:sldMk cId="1871224454" sldId="305"/>
            <ac:spMk id="28" creationId="{F35BC0E3-6FE4-4491-BA19-C0126066A51B}"/>
          </ac:spMkLst>
        </pc:spChg>
        <pc:spChg chg="add">
          <ac:chgData name="kursat ymn" userId="47174fbee67923fe" providerId="LiveId" clId="{7364E370-9D7B-45C5-A698-E4DE616A9DF1}" dt="2021-09-16T20:10:08.312" v="5" actId="26606"/>
          <ac:spMkLst>
            <pc:docMk/>
            <pc:sldMk cId="1871224454" sldId="305"/>
            <ac:spMk id="30" creationId="{DB11BD18-218F-49C7-BE16-82AEA08B237B}"/>
          </ac:spMkLst>
        </pc:spChg>
        <pc:spChg chg="add">
          <ac:chgData name="kursat ymn" userId="47174fbee67923fe" providerId="LiveId" clId="{7364E370-9D7B-45C5-A698-E4DE616A9DF1}" dt="2021-09-16T20:10:08.312" v="5" actId="26606"/>
          <ac:spMkLst>
            <pc:docMk/>
            <pc:sldMk cId="1871224454" sldId="305"/>
            <ac:spMk id="34" creationId="{EA996627-3E00-4A50-8640-F4F7D38C556C}"/>
          </ac:spMkLst>
        </pc:spChg>
        <pc:spChg chg="add">
          <ac:chgData name="kursat ymn" userId="47174fbee67923fe" providerId="LiveId" clId="{7364E370-9D7B-45C5-A698-E4DE616A9DF1}" dt="2021-09-16T20:10:08.312" v="5" actId="26606"/>
          <ac:spMkLst>
            <pc:docMk/>
            <pc:sldMk cId="1871224454" sldId="305"/>
            <ac:spMk id="36" creationId="{A619555D-3337-4F1A-9AFF-1DA3B921C57C}"/>
          </ac:spMkLst>
        </pc:spChg>
        <pc:spChg chg="add">
          <ac:chgData name="kursat ymn" userId="47174fbee67923fe" providerId="LiveId" clId="{7364E370-9D7B-45C5-A698-E4DE616A9DF1}" dt="2021-09-16T20:10:08.312" v="5" actId="26606"/>
          <ac:spMkLst>
            <pc:docMk/>
            <pc:sldMk cId="1871224454" sldId="305"/>
            <ac:spMk id="38" creationId="{CF5E7AE0-415D-4236-B5E6-F2FC68DB94EE}"/>
          </ac:spMkLst>
        </pc:spChg>
        <pc:grpChg chg="del">
          <ac:chgData name="kursat ymn" userId="47174fbee67923fe" providerId="LiveId" clId="{7364E370-9D7B-45C5-A698-E4DE616A9DF1}" dt="2021-09-16T20:09:41.985" v="2"/>
          <ac:grpSpMkLst>
            <pc:docMk/>
            <pc:sldMk cId="1871224454" sldId="305"/>
            <ac:grpSpMk id="12" creationId="{A50943B0-FDF7-4C2C-B784-9208C945A8C3}"/>
          </ac:grpSpMkLst>
        </pc:grpChg>
        <pc:picChg chg="mod">
          <ac:chgData name="kursat ymn" userId="47174fbee67923fe" providerId="LiveId" clId="{7364E370-9D7B-45C5-A698-E4DE616A9DF1}" dt="2021-09-16T20:10:08.312" v="5" actId="26606"/>
          <ac:picMkLst>
            <pc:docMk/>
            <pc:sldMk cId="1871224454" sldId="305"/>
            <ac:picMk id="5" creationId="{BFC1C664-AC10-44A2-8DD0-33B6073B64E1}"/>
          </ac:picMkLst>
        </pc:picChg>
        <pc:picChg chg="mod">
          <ac:chgData name="kursat ymn" userId="47174fbee67923fe" providerId="LiveId" clId="{7364E370-9D7B-45C5-A698-E4DE616A9DF1}" dt="2021-09-16T20:10:08.312" v="5" actId="26606"/>
          <ac:picMkLst>
            <pc:docMk/>
            <pc:sldMk cId="1871224454" sldId="305"/>
            <ac:picMk id="7" creationId="{706B5705-A565-4BB8-A43D-C2517B9BB8A1}"/>
          </ac:picMkLst>
        </pc:picChg>
        <pc:picChg chg="mod">
          <ac:chgData name="kursat ymn" userId="47174fbee67923fe" providerId="LiveId" clId="{7364E370-9D7B-45C5-A698-E4DE616A9DF1}" dt="2021-09-16T20:10:08.312" v="5" actId="26606"/>
          <ac:picMkLst>
            <pc:docMk/>
            <pc:sldMk cId="1871224454" sldId="305"/>
            <ac:picMk id="9" creationId="{6931EDFA-EB7E-4142-8340-746A52E40E8D}"/>
          </ac:picMkLst>
        </pc:picChg>
        <pc:cxnChg chg="add">
          <ac:chgData name="kursat ymn" userId="47174fbee67923fe" providerId="LiveId" clId="{7364E370-9D7B-45C5-A698-E4DE616A9DF1}" dt="2021-09-16T20:10:08.312" v="5" actId="26606"/>
          <ac:cxnSpMkLst>
            <pc:docMk/>
            <pc:sldMk cId="1871224454" sldId="305"/>
            <ac:cxnSpMk id="32" creationId="{A054EDF5-7644-4A95-AB88-057FAB414FEE}"/>
          </ac:cxnSpMkLst>
        </pc:cxnChg>
      </pc:sldChg>
      <pc:sldChg chg="addSp delSp modSp add mod setBg delAnim modAnim delDesignElem">
        <pc:chgData name="kursat ymn" userId="47174fbee67923fe" providerId="LiveId" clId="{7364E370-9D7B-45C5-A698-E4DE616A9DF1}" dt="2021-09-16T20:29:19.489" v="235" actId="1076"/>
        <pc:sldMkLst>
          <pc:docMk/>
          <pc:sldMk cId="1492955838" sldId="307"/>
        </pc:sldMkLst>
        <pc:spChg chg="mod">
          <ac:chgData name="kursat ymn" userId="47174fbee67923fe" providerId="LiveId" clId="{7364E370-9D7B-45C5-A698-E4DE616A9DF1}" dt="2021-09-16T20:27:44.319" v="168" actId="20577"/>
          <ac:spMkLst>
            <pc:docMk/>
            <pc:sldMk cId="1492955838" sldId="307"/>
            <ac:spMk id="6" creationId="{4A7768B9-4AB9-4CF3-926D-CF91952F68F2}"/>
          </ac:spMkLst>
        </pc:spChg>
        <pc:spChg chg="mod">
          <ac:chgData name="kursat ymn" userId="47174fbee67923fe" providerId="LiveId" clId="{7364E370-9D7B-45C5-A698-E4DE616A9DF1}" dt="2021-09-16T20:23:16.369" v="45" actId="1076"/>
          <ac:spMkLst>
            <pc:docMk/>
            <pc:sldMk cId="1492955838" sldId="307"/>
            <ac:spMk id="8" creationId="{0A80A7EC-86DC-48D8-B0AF-B271EEFBE9C3}"/>
          </ac:spMkLst>
        </pc:spChg>
        <pc:spChg chg="add mod">
          <ac:chgData name="kursat ymn" userId="47174fbee67923fe" providerId="LiveId" clId="{7364E370-9D7B-45C5-A698-E4DE616A9DF1}" dt="2021-09-16T20:27:06.744" v="141" actId="1076"/>
          <ac:spMkLst>
            <pc:docMk/>
            <pc:sldMk cId="1492955838" sldId="307"/>
            <ac:spMk id="30" creationId="{C4B83BC5-2AEF-4750-AB82-A189746D3A8C}"/>
          </ac:spMkLst>
        </pc:spChg>
        <pc:spChg chg="add mod">
          <ac:chgData name="kursat ymn" userId="47174fbee67923fe" providerId="LiveId" clId="{7364E370-9D7B-45C5-A698-E4DE616A9DF1}" dt="2021-09-16T20:27:15.931" v="149" actId="20577"/>
          <ac:spMkLst>
            <pc:docMk/>
            <pc:sldMk cId="1492955838" sldId="307"/>
            <ac:spMk id="31" creationId="{B370176F-2BFA-449B-9416-BF41D611D633}"/>
          </ac:spMkLst>
        </pc:spChg>
        <pc:spChg chg="add mod">
          <ac:chgData name="kursat ymn" userId="47174fbee67923fe" providerId="LiveId" clId="{7364E370-9D7B-45C5-A698-E4DE616A9DF1}" dt="2021-09-16T20:27:29.946" v="155" actId="20577"/>
          <ac:spMkLst>
            <pc:docMk/>
            <pc:sldMk cId="1492955838" sldId="307"/>
            <ac:spMk id="32" creationId="{E66B4A4E-32AB-4A80-ACEB-C0FAA15ED61A}"/>
          </ac:spMkLst>
        </pc:spChg>
        <pc:spChg chg="add mod">
          <ac:chgData name="kursat ymn" userId="47174fbee67923fe" providerId="LiveId" clId="{7364E370-9D7B-45C5-A698-E4DE616A9DF1}" dt="2021-09-16T20:27:40.752" v="165" actId="14100"/>
          <ac:spMkLst>
            <pc:docMk/>
            <pc:sldMk cId="1492955838" sldId="307"/>
            <ac:spMk id="33" creationId="{70034CAC-931D-4A44-84AC-351087789799}"/>
          </ac:spMkLst>
        </pc:spChg>
        <pc:spChg chg="add mod">
          <ac:chgData name="kursat ymn" userId="47174fbee67923fe" providerId="LiveId" clId="{7364E370-9D7B-45C5-A698-E4DE616A9DF1}" dt="2021-09-16T20:28:16.169" v="199" actId="20577"/>
          <ac:spMkLst>
            <pc:docMk/>
            <pc:sldMk cId="1492955838" sldId="307"/>
            <ac:spMk id="34" creationId="{57C54E99-5AAA-4062-9EA4-300D5F63D924}"/>
          </ac:spMkLst>
        </pc:spChg>
        <pc:spChg chg="add mod">
          <ac:chgData name="kursat ymn" userId="47174fbee67923fe" providerId="LiveId" clId="{7364E370-9D7B-45C5-A698-E4DE616A9DF1}" dt="2021-09-16T20:28:13.302" v="197" actId="20577"/>
          <ac:spMkLst>
            <pc:docMk/>
            <pc:sldMk cId="1492955838" sldId="307"/>
            <ac:spMk id="35" creationId="{DF0B162C-6897-4E09-8C67-C68261755D7B}"/>
          </ac:spMkLst>
        </pc:spChg>
        <pc:spChg chg="add mod">
          <ac:chgData name="kursat ymn" userId="47174fbee67923fe" providerId="LiveId" clId="{7364E370-9D7B-45C5-A698-E4DE616A9DF1}" dt="2021-09-16T20:28:33.434" v="218" actId="20577"/>
          <ac:spMkLst>
            <pc:docMk/>
            <pc:sldMk cId="1492955838" sldId="307"/>
            <ac:spMk id="36" creationId="{F4E89C3E-9263-4C1C-96F7-6BEBDEE1EF43}"/>
          </ac:spMkLst>
        </pc:spChg>
        <pc:spChg chg="add mod">
          <ac:chgData name="kursat ymn" userId="47174fbee67923fe" providerId="LiveId" clId="{7364E370-9D7B-45C5-A698-E4DE616A9DF1}" dt="2021-09-16T20:28:45.112" v="226" actId="14100"/>
          <ac:spMkLst>
            <pc:docMk/>
            <pc:sldMk cId="1492955838" sldId="307"/>
            <ac:spMk id="37" creationId="{BF5AA2E6-C60A-4F21-9E30-E6AAEF2B9756}"/>
          </ac:spMkLst>
        </pc:spChg>
        <pc:spChg chg="mod">
          <ac:chgData name="kursat ymn" userId="47174fbee67923fe" providerId="LiveId" clId="{7364E370-9D7B-45C5-A698-E4DE616A9DF1}" dt="2021-09-16T20:29:13.527" v="233" actId="1076"/>
          <ac:spMkLst>
            <pc:docMk/>
            <pc:sldMk cId="1492955838" sldId="307"/>
            <ac:spMk id="52" creationId="{804062FF-FEBD-40A4-8FA3-350DDE9972BE}"/>
          </ac:spMkLst>
        </pc:spChg>
        <pc:spChg chg="mod">
          <ac:chgData name="kursat ymn" userId="47174fbee67923fe" providerId="LiveId" clId="{7364E370-9D7B-45C5-A698-E4DE616A9DF1}" dt="2021-09-16T20:28:58.189" v="229" actId="1076"/>
          <ac:spMkLst>
            <pc:docMk/>
            <pc:sldMk cId="1492955838" sldId="307"/>
            <ac:spMk id="54" creationId="{367B2062-417F-4520-A7CE-F13F35557103}"/>
          </ac:spMkLst>
        </pc:spChg>
        <pc:spChg chg="del">
          <ac:chgData name="kursat ymn" userId="47174fbee67923fe" providerId="LiveId" clId="{7364E370-9D7B-45C5-A698-E4DE616A9DF1}" dt="2021-09-16T20:09:41.985" v="2"/>
          <ac:spMkLst>
            <pc:docMk/>
            <pc:sldMk cId="1492955838" sldId="307"/>
            <ac:spMk id="56" creationId="{D2B783EE-0239-4717-BBEA-8C9EAC61C824}"/>
          </ac:spMkLst>
        </pc:spChg>
        <pc:spChg chg="mod">
          <ac:chgData name="kursat ymn" userId="47174fbee67923fe" providerId="LiveId" clId="{7364E370-9D7B-45C5-A698-E4DE616A9DF1}" dt="2021-09-16T20:24:31.044" v="73" actId="14100"/>
          <ac:spMkLst>
            <pc:docMk/>
            <pc:sldMk cId="1492955838" sldId="307"/>
            <ac:spMk id="57" creationId="{55BB2A84-1980-4A69-8597-7386C25D5FE2}"/>
          </ac:spMkLst>
        </pc:spChg>
        <pc:spChg chg="del">
          <ac:chgData name="kursat ymn" userId="47174fbee67923fe" providerId="LiveId" clId="{7364E370-9D7B-45C5-A698-E4DE616A9DF1}" dt="2021-09-16T20:09:41.985" v="2"/>
          <ac:spMkLst>
            <pc:docMk/>
            <pc:sldMk cId="1492955838" sldId="307"/>
            <ac:spMk id="58" creationId="{A7B99495-F43F-4D80-A44F-2CB4764EB90B}"/>
          </ac:spMkLst>
        </pc:spChg>
        <pc:spChg chg="mod">
          <ac:chgData name="kursat ymn" userId="47174fbee67923fe" providerId="LiveId" clId="{7364E370-9D7B-45C5-A698-E4DE616A9DF1}" dt="2021-09-16T20:29:10.708" v="232" actId="1076"/>
          <ac:spMkLst>
            <pc:docMk/>
            <pc:sldMk cId="1492955838" sldId="307"/>
            <ac:spMk id="59" creationId="{CFDCFDDA-AFE3-4DF5-B1AA-FDDDB860C504}"/>
          </ac:spMkLst>
        </pc:spChg>
        <pc:spChg chg="del">
          <ac:chgData name="kursat ymn" userId="47174fbee67923fe" providerId="LiveId" clId="{7364E370-9D7B-45C5-A698-E4DE616A9DF1}" dt="2021-09-16T20:09:41.985" v="2"/>
          <ac:spMkLst>
            <pc:docMk/>
            <pc:sldMk cId="1492955838" sldId="307"/>
            <ac:spMk id="60" creationId="{70BEB1E7-2F88-40BC-B73D-42E5B6F80BFC}"/>
          </ac:spMkLst>
        </pc:spChg>
        <pc:spChg chg="mod">
          <ac:chgData name="kursat ymn" userId="47174fbee67923fe" providerId="LiveId" clId="{7364E370-9D7B-45C5-A698-E4DE616A9DF1}" dt="2021-09-16T20:29:04.531" v="230" actId="1076"/>
          <ac:spMkLst>
            <pc:docMk/>
            <pc:sldMk cId="1492955838" sldId="307"/>
            <ac:spMk id="61" creationId="{123618A7-EFDB-4DA6-B23D-782D4FA0553C}"/>
          </ac:spMkLst>
        </pc:spChg>
        <pc:spChg chg="mod">
          <ac:chgData name="kursat ymn" userId="47174fbee67923fe" providerId="LiveId" clId="{7364E370-9D7B-45C5-A698-E4DE616A9DF1}" dt="2021-09-16T20:28:54.399" v="228" actId="1076"/>
          <ac:spMkLst>
            <pc:docMk/>
            <pc:sldMk cId="1492955838" sldId="307"/>
            <ac:spMk id="62" creationId="{CD31C3A7-EFCB-45C4-9205-36FC7FFC94F1}"/>
          </ac:spMkLst>
        </pc:spChg>
        <pc:spChg chg="mod">
          <ac:chgData name="kursat ymn" userId="47174fbee67923fe" providerId="LiveId" clId="{7364E370-9D7B-45C5-A698-E4DE616A9DF1}" dt="2021-09-16T20:29:19.489" v="235" actId="1076"/>
          <ac:spMkLst>
            <pc:docMk/>
            <pc:sldMk cId="1492955838" sldId="307"/>
            <ac:spMk id="64" creationId="{C84EC09A-55C9-4EF3-A268-6622B2240934}"/>
          </ac:spMkLst>
        </pc:spChg>
        <pc:spChg chg="mod">
          <ac:chgData name="kursat ymn" userId="47174fbee67923fe" providerId="LiveId" clId="{7364E370-9D7B-45C5-A698-E4DE616A9DF1}" dt="2021-09-16T20:29:07.300" v="231" actId="1076"/>
          <ac:spMkLst>
            <pc:docMk/>
            <pc:sldMk cId="1492955838" sldId="307"/>
            <ac:spMk id="66" creationId="{23248E98-C416-4A7D-B0B8-264DCB9D7D6E}"/>
          </ac:spMkLst>
        </pc:spChg>
        <pc:spChg chg="mod">
          <ac:chgData name="kursat ymn" userId="47174fbee67923fe" providerId="LiveId" clId="{7364E370-9D7B-45C5-A698-E4DE616A9DF1}" dt="2021-09-16T20:29:15.557" v="234" actId="1076"/>
          <ac:spMkLst>
            <pc:docMk/>
            <pc:sldMk cId="1492955838" sldId="307"/>
            <ac:spMk id="68" creationId="{68E382DE-E493-48E2-B56F-0F7FCA66A669}"/>
          </ac:spMkLst>
        </pc:spChg>
        <pc:spChg chg="mod">
          <ac:chgData name="kursat ymn" userId="47174fbee67923fe" providerId="LiveId" clId="{7364E370-9D7B-45C5-A698-E4DE616A9DF1}" dt="2021-09-16T20:24:45.758" v="85" actId="14100"/>
          <ac:spMkLst>
            <pc:docMk/>
            <pc:sldMk cId="1492955838" sldId="307"/>
            <ac:spMk id="70" creationId="{9F7DA400-2BC9-4982-B872-F1A62CE255EB}"/>
          </ac:spMkLst>
        </pc:spChg>
        <pc:spChg chg="del mod">
          <ac:chgData name="kursat ymn" userId="47174fbee67923fe" providerId="LiveId" clId="{7364E370-9D7B-45C5-A698-E4DE616A9DF1}" dt="2021-09-16T20:22:26.686" v="16" actId="478"/>
          <ac:spMkLst>
            <pc:docMk/>
            <pc:sldMk cId="1492955838" sldId="307"/>
            <ac:spMk id="71" creationId="{7FB7C4E7-B549-47BD-A560-5BEF118E8815}"/>
          </ac:spMkLst>
        </pc:spChg>
        <pc:spChg chg="del">
          <ac:chgData name="kursat ymn" userId="47174fbee67923fe" providerId="LiveId" clId="{7364E370-9D7B-45C5-A698-E4DE616A9DF1}" dt="2021-09-16T20:22:29.098" v="17" actId="478"/>
          <ac:spMkLst>
            <pc:docMk/>
            <pc:sldMk cId="1492955838" sldId="307"/>
            <ac:spMk id="72" creationId="{220DD8A3-5700-4481-BC3C-45C7408FA377}"/>
          </ac:spMkLst>
        </pc:spChg>
        <pc:spChg chg="del">
          <ac:chgData name="kursat ymn" userId="47174fbee67923fe" providerId="LiveId" clId="{7364E370-9D7B-45C5-A698-E4DE616A9DF1}" dt="2021-09-16T20:22:37.001" v="23" actId="478"/>
          <ac:spMkLst>
            <pc:docMk/>
            <pc:sldMk cId="1492955838" sldId="307"/>
            <ac:spMk id="73" creationId="{82FF50DD-A547-4C13-A015-8FBC5169EAAE}"/>
          </ac:spMkLst>
        </pc:spChg>
        <pc:spChg chg="del">
          <ac:chgData name="kursat ymn" userId="47174fbee67923fe" providerId="LiveId" clId="{7364E370-9D7B-45C5-A698-E4DE616A9DF1}" dt="2021-09-16T20:22:35.850" v="22" actId="478"/>
          <ac:spMkLst>
            <pc:docMk/>
            <pc:sldMk cId="1492955838" sldId="307"/>
            <ac:spMk id="74" creationId="{B12A9423-9C7B-4318-A8A6-0FCF226548D0}"/>
          </ac:spMkLst>
        </pc:spChg>
        <pc:spChg chg="del">
          <ac:chgData name="kursat ymn" userId="47174fbee67923fe" providerId="LiveId" clId="{7364E370-9D7B-45C5-A698-E4DE616A9DF1}" dt="2021-09-16T20:22:33.988" v="21" actId="478"/>
          <ac:spMkLst>
            <pc:docMk/>
            <pc:sldMk cId="1492955838" sldId="307"/>
            <ac:spMk id="75" creationId="{C5431989-8507-4BD3-A6F8-19CD0CCFEC17}"/>
          </ac:spMkLst>
        </pc:spChg>
        <pc:spChg chg="del">
          <ac:chgData name="kursat ymn" userId="47174fbee67923fe" providerId="LiveId" clId="{7364E370-9D7B-45C5-A698-E4DE616A9DF1}" dt="2021-09-16T20:22:30.600" v="18" actId="478"/>
          <ac:spMkLst>
            <pc:docMk/>
            <pc:sldMk cId="1492955838" sldId="307"/>
            <ac:spMk id="76" creationId="{04A911A0-F763-4372-9DAF-D535DE6ECDCA}"/>
          </ac:spMkLst>
        </pc:spChg>
        <pc:spChg chg="del">
          <ac:chgData name="kursat ymn" userId="47174fbee67923fe" providerId="LiveId" clId="{7364E370-9D7B-45C5-A698-E4DE616A9DF1}" dt="2021-09-16T20:22:31.683" v="19" actId="478"/>
          <ac:spMkLst>
            <pc:docMk/>
            <pc:sldMk cId="1492955838" sldId="307"/>
            <ac:spMk id="78" creationId="{99C9CD72-437A-4E57-BB2E-11A625D64215}"/>
          </ac:spMkLst>
        </pc:spChg>
        <pc:spChg chg="del">
          <ac:chgData name="kursat ymn" userId="47174fbee67923fe" providerId="LiveId" clId="{7364E370-9D7B-45C5-A698-E4DE616A9DF1}" dt="2021-09-16T20:22:32.630" v="20" actId="478"/>
          <ac:spMkLst>
            <pc:docMk/>
            <pc:sldMk cId="1492955838" sldId="307"/>
            <ac:spMk id="79" creationId="{2E0E04BB-432E-48CA-9237-5C8DDBABFFBC}"/>
          </ac:spMkLst>
        </pc:spChg>
        <pc:picChg chg="add mod ord">
          <ac:chgData name="kursat ymn" userId="47174fbee67923fe" providerId="LiveId" clId="{7364E370-9D7B-45C5-A698-E4DE616A9DF1}" dt="2021-09-16T20:22:56.745" v="42" actId="167"/>
          <ac:picMkLst>
            <pc:docMk/>
            <pc:sldMk cId="1492955838" sldId="307"/>
            <ac:picMk id="3" creationId="{7137F4D6-7910-4821-AAD1-C3DDCB3979F9}"/>
          </ac:picMkLst>
        </pc:picChg>
        <pc:picChg chg="del">
          <ac:chgData name="kursat ymn" userId="47174fbee67923fe" providerId="LiveId" clId="{7364E370-9D7B-45C5-A698-E4DE616A9DF1}" dt="2021-09-16T20:10:28.705" v="10" actId="478"/>
          <ac:picMkLst>
            <pc:docMk/>
            <pc:sldMk cId="1492955838" sldId="307"/>
            <ac:picMk id="25" creationId="{62CC3584-4BC1-489E-B873-384B8486D092}"/>
          </ac:picMkLst>
        </pc:picChg>
      </pc:sldChg>
      <pc:sldChg chg="addSp modSp add mod setBg">
        <pc:chgData name="kursat ymn" userId="47174fbee67923fe" providerId="LiveId" clId="{7364E370-9D7B-45C5-A698-E4DE616A9DF1}" dt="2021-09-16T20:10:22.972" v="9" actId="26606"/>
        <pc:sldMkLst>
          <pc:docMk/>
          <pc:sldMk cId="2239695162" sldId="336"/>
        </pc:sldMkLst>
        <pc:spChg chg="mod ord">
          <ac:chgData name="kursat ymn" userId="47174fbee67923fe" providerId="LiveId" clId="{7364E370-9D7B-45C5-A698-E4DE616A9DF1}" dt="2021-09-16T20:10:22.972" v="9" actId="26606"/>
          <ac:spMkLst>
            <pc:docMk/>
            <pc:sldMk cId="2239695162" sldId="336"/>
            <ac:spMk id="4" creationId="{2034F318-0DA0-44D8-A98B-3B914607AEA3}"/>
          </ac:spMkLst>
        </pc:spChg>
        <pc:spChg chg="add">
          <ac:chgData name="kursat ymn" userId="47174fbee67923fe" providerId="LiveId" clId="{7364E370-9D7B-45C5-A698-E4DE616A9DF1}" dt="2021-09-16T20:10:22.972" v="9" actId="26606"/>
          <ac:spMkLst>
            <pc:docMk/>
            <pc:sldMk cId="2239695162" sldId="336"/>
            <ac:spMk id="38" creationId="{B9E248E0-55F8-4E45-A07F-B49E0EEA97ED}"/>
          </ac:spMkLst>
        </pc:spChg>
        <pc:spChg chg="add">
          <ac:chgData name="kursat ymn" userId="47174fbee67923fe" providerId="LiveId" clId="{7364E370-9D7B-45C5-A698-E4DE616A9DF1}" dt="2021-09-16T20:10:22.972" v="9" actId="26606"/>
          <ac:spMkLst>
            <pc:docMk/>
            <pc:sldMk cId="2239695162" sldId="336"/>
            <ac:spMk id="40" creationId="{311F016A-A753-449B-9EA6-322199B7119E}"/>
          </ac:spMkLst>
        </pc:spChg>
        <pc:picChg chg="mod">
          <ac:chgData name="kursat ymn" userId="47174fbee67923fe" providerId="LiveId" clId="{7364E370-9D7B-45C5-A698-E4DE616A9DF1}" dt="2021-09-16T20:10:22.972" v="9" actId="26606"/>
          <ac:picMkLst>
            <pc:docMk/>
            <pc:sldMk cId="2239695162" sldId="336"/>
            <ac:picMk id="5" creationId="{5277DF1D-6FB5-4965-8D27-627DBE552698}"/>
          </ac:picMkLst>
        </pc:picChg>
        <pc:picChg chg="mod">
          <ac:chgData name="kursat ymn" userId="47174fbee67923fe" providerId="LiveId" clId="{7364E370-9D7B-45C5-A698-E4DE616A9DF1}" dt="2021-09-16T20:10:22.972" v="9" actId="26606"/>
          <ac:picMkLst>
            <pc:docMk/>
            <pc:sldMk cId="2239695162" sldId="336"/>
            <ac:picMk id="33" creationId="{D1C180C0-C7F5-4B4F-857F-10B9F70327AA}"/>
          </ac:picMkLst>
        </pc:picChg>
      </pc:sldChg>
      <pc:sldChg chg="addSp modSp add mod">
        <pc:chgData name="kursat ymn" userId="47174fbee67923fe" providerId="LiveId" clId="{7364E370-9D7B-45C5-A698-E4DE616A9DF1}" dt="2021-09-16T20:40:58.531" v="796" actId="166"/>
        <pc:sldMkLst>
          <pc:docMk/>
          <pc:sldMk cId="2100194898" sldId="337"/>
        </pc:sldMkLst>
        <pc:spChg chg="add mod">
          <ac:chgData name="kursat ymn" userId="47174fbee67923fe" providerId="LiveId" clId="{7364E370-9D7B-45C5-A698-E4DE616A9DF1}" dt="2021-09-16T20:40:52.426" v="794" actId="20577"/>
          <ac:spMkLst>
            <pc:docMk/>
            <pc:sldMk cId="2100194898" sldId="337"/>
            <ac:spMk id="5" creationId="{3190F178-EA94-4582-9F68-0086FA1F7964}"/>
          </ac:spMkLst>
        </pc:spChg>
        <pc:picChg chg="mod ord">
          <ac:chgData name="kursat ymn" userId="47174fbee67923fe" providerId="LiveId" clId="{7364E370-9D7B-45C5-A698-E4DE616A9DF1}" dt="2021-09-16T20:40:58.531" v="796" actId="166"/>
          <ac:picMkLst>
            <pc:docMk/>
            <pc:sldMk cId="2100194898" sldId="337"/>
            <ac:picMk id="3" creationId="{40111DED-CF61-4FF5-BA23-7DB4CA5AB903}"/>
          </ac:picMkLst>
        </pc:picChg>
      </pc:sldChg>
      <pc:sldChg chg="addSp modSp add mod">
        <pc:chgData name="kursat ymn" userId="47174fbee67923fe" providerId="LiveId" clId="{7364E370-9D7B-45C5-A698-E4DE616A9DF1}" dt="2021-09-16T20:41:27.929" v="850" actId="166"/>
        <pc:sldMkLst>
          <pc:docMk/>
          <pc:sldMk cId="3293387078" sldId="338"/>
        </pc:sldMkLst>
        <pc:spChg chg="add mod">
          <ac:chgData name="kursat ymn" userId="47174fbee67923fe" providerId="LiveId" clId="{7364E370-9D7B-45C5-A698-E4DE616A9DF1}" dt="2021-09-16T20:41:18.758" v="848" actId="20577"/>
          <ac:spMkLst>
            <pc:docMk/>
            <pc:sldMk cId="3293387078" sldId="338"/>
            <ac:spMk id="5" creationId="{9C24F88D-ECA6-44AF-AF6D-0A68C84158EF}"/>
          </ac:spMkLst>
        </pc:spChg>
        <pc:picChg chg="mod ord">
          <ac:chgData name="kursat ymn" userId="47174fbee67923fe" providerId="LiveId" clId="{7364E370-9D7B-45C5-A698-E4DE616A9DF1}" dt="2021-09-16T20:41:27.929" v="850" actId="166"/>
          <ac:picMkLst>
            <pc:docMk/>
            <pc:sldMk cId="3293387078" sldId="338"/>
            <ac:picMk id="3" creationId="{40111DED-CF61-4FF5-BA23-7DB4CA5AB903}"/>
          </ac:picMkLst>
        </pc:picChg>
      </pc:sldChg>
      <pc:sldChg chg="addSp modSp add mod">
        <pc:chgData name="kursat ymn" userId="47174fbee67923fe" providerId="LiveId" clId="{7364E370-9D7B-45C5-A698-E4DE616A9DF1}" dt="2021-09-16T20:41:49.718" v="901" actId="166"/>
        <pc:sldMkLst>
          <pc:docMk/>
          <pc:sldMk cId="952371350" sldId="339"/>
        </pc:sldMkLst>
        <pc:spChg chg="add mod">
          <ac:chgData name="kursat ymn" userId="47174fbee67923fe" providerId="LiveId" clId="{7364E370-9D7B-45C5-A698-E4DE616A9DF1}" dt="2021-09-16T20:41:42.877" v="898" actId="20577"/>
          <ac:spMkLst>
            <pc:docMk/>
            <pc:sldMk cId="952371350" sldId="339"/>
            <ac:spMk id="5" creationId="{03AA0A2F-CB18-40DB-8F85-133BC4C5A365}"/>
          </ac:spMkLst>
        </pc:spChg>
        <pc:picChg chg="mod ord">
          <ac:chgData name="kursat ymn" userId="47174fbee67923fe" providerId="LiveId" clId="{7364E370-9D7B-45C5-A698-E4DE616A9DF1}" dt="2021-09-16T20:41:49.718" v="901" actId="166"/>
          <ac:picMkLst>
            <pc:docMk/>
            <pc:sldMk cId="952371350" sldId="339"/>
            <ac:picMk id="3" creationId="{40111DED-CF61-4FF5-BA23-7DB4CA5AB903}"/>
          </ac:picMkLst>
        </pc:picChg>
      </pc:sldChg>
      <pc:sldChg chg="addSp modSp add mod">
        <pc:chgData name="kursat ymn" userId="47174fbee67923fe" providerId="LiveId" clId="{7364E370-9D7B-45C5-A698-E4DE616A9DF1}" dt="2021-09-16T20:42:16.625" v="991" actId="166"/>
        <pc:sldMkLst>
          <pc:docMk/>
          <pc:sldMk cId="162334198" sldId="340"/>
        </pc:sldMkLst>
        <pc:spChg chg="add mod">
          <ac:chgData name="kursat ymn" userId="47174fbee67923fe" providerId="LiveId" clId="{7364E370-9D7B-45C5-A698-E4DE616A9DF1}" dt="2021-09-16T20:42:12.755" v="989" actId="20577"/>
          <ac:spMkLst>
            <pc:docMk/>
            <pc:sldMk cId="162334198" sldId="340"/>
            <ac:spMk id="5" creationId="{A9563835-33E4-4BCB-83E6-3BE7F95FA497}"/>
          </ac:spMkLst>
        </pc:spChg>
        <pc:picChg chg="mod ord">
          <ac:chgData name="kursat ymn" userId="47174fbee67923fe" providerId="LiveId" clId="{7364E370-9D7B-45C5-A698-E4DE616A9DF1}" dt="2021-09-16T20:42:16.625" v="991" actId="166"/>
          <ac:picMkLst>
            <pc:docMk/>
            <pc:sldMk cId="162334198" sldId="340"/>
            <ac:picMk id="3" creationId="{40111DED-CF61-4FF5-BA23-7DB4CA5AB903}"/>
          </ac:picMkLst>
        </pc:picChg>
      </pc:sldChg>
      <pc:sldChg chg="addSp modSp add mod">
        <pc:chgData name="kursat ymn" userId="47174fbee67923fe" providerId="LiveId" clId="{7364E370-9D7B-45C5-A698-E4DE616A9DF1}" dt="2021-09-16T20:42:27.845" v="993" actId="166"/>
        <pc:sldMkLst>
          <pc:docMk/>
          <pc:sldMk cId="289750413" sldId="341"/>
        </pc:sldMkLst>
        <pc:spChg chg="add mod">
          <ac:chgData name="kursat ymn" userId="47174fbee67923fe" providerId="LiveId" clId="{7364E370-9D7B-45C5-A698-E4DE616A9DF1}" dt="2021-09-16T20:35:23.223" v="315" actId="14100"/>
          <ac:spMkLst>
            <pc:docMk/>
            <pc:sldMk cId="289750413" sldId="341"/>
            <ac:spMk id="5" creationId="{4ADDF74B-DF56-4DFD-AC62-813EB21A2E1D}"/>
          </ac:spMkLst>
        </pc:spChg>
        <pc:picChg chg="mod ord">
          <ac:chgData name="kursat ymn" userId="47174fbee67923fe" providerId="LiveId" clId="{7364E370-9D7B-45C5-A698-E4DE616A9DF1}" dt="2021-09-16T20:42:27.845" v="993" actId="166"/>
          <ac:picMkLst>
            <pc:docMk/>
            <pc:sldMk cId="289750413" sldId="341"/>
            <ac:picMk id="3" creationId="{40111DED-CF61-4FF5-BA23-7DB4CA5AB903}"/>
          </ac:picMkLst>
        </pc:picChg>
      </pc:sldChg>
      <pc:sldChg chg="addSp modSp add mod">
        <pc:chgData name="kursat ymn" userId="47174fbee67923fe" providerId="LiveId" clId="{7364E370-9D7B-45C5-A698-E4DE616A9DF1}" dt="2021-09-16T20:42:49.122" v="1066" actId="166"/>
        <pc:sldMkLst>
          <pc:docMk/>
          <pc:sldMk cId="4149711144" sldId="342"/>
        </pc:sldMkLst>
        <pc:spChg chg="add mod">
          <ac:chgData name="kursat ymn" userId="47174fbee67923fe" providerId="LiveId" clId="{7364E370-9D7B-45C5-A698-E4DE616A9DF1}" dt="2021-09-16T20:42:45.546" v="1064" actId="2710"/>
          <ac:spMkLst>
            <pc:docMk/>
            <pc:sldMk cId="4149711144" sldId="342"/>
            <ac:spMk id="5" creationId="{41250B51-889A-4333-8EAA-CB60F2E3D62A}"/>
          </ac:spMkLst>
        </pc:spChg>
        <pc:picChg chg="mod ord">
          <ac:chgData name="kursat ymn" userId="47174fbee67923fe" providerId="LiveId" clId="{7364E370-9D7B-45C5-A698-E4DE616A9DF1}" dt="2021-09-16T20:42:49.122" v="1066" actId="166"/>
          <ac:picMkLst>
            <pc:docMk/>
            <pc:sldMk cId="4149711144" sldId="342"/>
            <ac:picMk id="3" creationId="{40111DED-CF61-4FF5-BA23-7DB4CA5AB903}"/>
          </ac:picMkLst>
        </pc:picChg>
      </pc:sldChg>
      <pc:sldChg chg="addSp modSp add mod">
        <pc:chgData name="kursat ymn" userId="47174fbee67923fe" providerId="LiveId" clId="{7364E370-9D7B-45C5-A698-E4DE616A9DF1}" dt="2021-09-16T20:38:31.216" v="414" actId="1076"/>
        <pc:sldMkLst>
          <pc:docMk/>
          <pc:sldMk cId="2734343352" sldId="343"/>
        </pc:sldMkLst>
        <pc:picChg chg="mod">
          <ac:chgData name="kursat ymn" userId="47174fbee67923fe" providerId="LiveId" clId="{7364E370-9D7B-45C5-A698-E4DE616A9DF1}" dt="2021-09-16T20:38:31.216" v="414" actId="1076"/>
          <ac:picMkLst>
            <pc:docMk/>
            <pc:sldMk cId="2734343352" sldId="343"/>
            <ac:picMk id="3" creationId="{40111DED-CF61-4FF5-BA23-7DB4CA5AB903}"/>
          </ac:picMkLst>
        </pc:picChg>
        <pc:picChg chg="add mod ord">
          <ac:chgData name="kursat ymn" userId="47174fbee67923fe" providerId="LiveId" clId="{7364E370-9D7B-45C5-A698-E4DE616A9DF1}" dt="2021-09-16T20:36:59.179" v="330" actId="1076"/>
          <ac:picMkLst>
            <pc:docMk/>
            <pc:sldMk cId="2734343352" sldId="343"/>
            <ac:picMk id="5" creationId="{BC355D99-5F19-41C8-8FA7-3C8AF242A0BC}"/>
          </ac:picMkLst>
        </pc:picChg>
      </pc:sldChg>
      <pc:sldChg chg="addSp modSp add mod">
        <pc:chgData name="kursat ymn" userId="47174fbee67923fe" providerId="LiveId" clId="{7364E370-9D7B-45C5-A698-E4DE616A9DF1}" dt="2021-09-16T20:38:08.217" v="403" actId="167"/>
        <pc:sldMkLst>
          <pc:docMk/>
          <pc:sldMk cId="528458942" sldId="344"/>
        </pc:sldMkLst>
        <pc:spChg chg="add mod ord">
          <ac:chgData name="kursat ymn" userId="47174fbee67923fe" providerId="LiveId" clId="{7364E370-9D7B-45C5-A698-E4DE616A9DF1}" dt="2021-09-16T20:38:08.217" v="403" actId="167"/>
          <ac:spMkLst>
            <pc:docMk/>
            <pc:sldMk cId="528458942" sldId="344"/>
            <ac:spMk id="5" creationId="{DE69EC76-825C-485F-8239-A84B7736FE48}"/>
          </ac:spMkLst>
        </pc:spChg>
        <pc:picChg chg="mod">
          <ac:chgData name="kursat ymn" userId="47174fbee67923fe" providerId="LiveId" clId="{7364E370-9D7B-45C5-A698-E4DE616A9DF1}" dt="2021-09-16T20:38:03.673" v="402" actId="1076"/>
          <ac:picMkLst>
            <pc:docMk/>
            <pc:sldMk cId="528458942" sldId="344"/>
            <ac:picMk id="3" creationId="{40111DED-CF61-4FF5-BA23-7DB4CA5AB903}"/>
          </ac:picMkLst>
        </pc:picChg>
      </pc:sldChg>
      <pc:sldChg chg="add del">
        <pc:chgData name="kursat ymn" userId="47174fbee67923fe" providerId="LiveId" clId="{7364E370-9D7B-45C5-A698-E4DE616A9DF1}" dt="2021-09-16T20:38:15.683" v="404" actId="47"/>
        <pc:sldMkLst>
          <pc:docMk/>
          <pc:sldMk cId="3361132831" sldId="345"/>
        </pc:sldMkLst>
      </pc:sldChg>
      <pc:sldChg chg="addSp modSp new mod modAnim">
        <pc:chgData name="kursat ymn" userId="47174fbee67923fe" providerId="LiveId" clId="{7364E370-9D7B-45C5-A698-E4DE616A9DF1}" dt="2021-09-17T18:27:44.707" v="1081" actId="1076"/>
        <pc:sldMkLst>
          <pc:docMk/>
          <pc:sldMk cId="3766048360" sldId="345"/>
        </pc:sldMkLst>
        <pc:spChg chg="add mod">
          <ac:chgData name="kursat ymn" userId="47174fbee67923fe" providerId="LiveId" clId="{7364E370-9D7B-45C5-A698-E4DE616A9DF1}" dt="2021-09-17T18:25:21.369" v="1070" actId="113"/>
          <ac:spMkLst>
            <pc:docMk/>
            <pc:sldMk cId="3766048360" sldId="345"/>
            <ac:spMk id="3" creationId="{D51D54B4-E5FC-4689-9BF3-A75E8B8ABB3B}"/>
          </ac:spMkLst>
        </pc:spChg>
        <pc:spChg chg="add mod">
          <ac:chgData name="kursat ymn" userId="47174fbee67923fe" providerId="LiveId" clId="{7364E370-9D7B-45C5-A698-E4DE616A9DF1}" dt="2021-09-17T18:27:44.707" v="1081" actId="1076"/>
          <ac:spMkLst>
            <pc:docMk/>
            <pc:sldMk cId="3766048360" sldId="345"/>
            <ac:spMk id="7" creationId="{255D757A-7241-4D6A-9633-6CCC7F007B3C}"/>
          </ac:spMkLst>
        </pc:spChg>
        <pc:picChg chg="add mod">
          <ac:chgData name="kursat ymn" userId="47174fbee67923fe" providerId="LiveId" clId="{7364E370-9D7B-45C5-A698-E4DE616A9DF1}" dt="2021-09-17T18:25:25.318" v="1071"/>
          <ac:picMkLst>
            <pc:docMk/>
            <pc:sldMk cId="3766048360" sldId="345"/>
            <ac:picMk id="4" creationId="{E1C302F2-7C67-43FD-B137-4135E488BB8E}"/>
          </ac:picMkLst>
        </pc:picChg>
        <pc:picChg chg="add mod">
          <ac:chgData name="kursat ymn" userId="47174fbee67923fe" providerId="LiveId" clId="{7364E370-9D7B-45C5-A698-E4DE616A9DF1}" dt="2021-09-17T18:26:22.351" v="1075" actId="1076"/>
          <ac:picMkLst>
            <pc:docMk/>
            <pc:sldMk cId="3766048360" sldId="345"/>
            <ac:picMk id="5" creationId="{6C115539-94E6-4F3F-81C1-74822B635379}"/>
          </ac:picMkLst>
        </pc:picChg>
      </pc:sldChg>
      <pc:sldChg chg="addSp modSp new mod modAnim">
        <pc:chgData name="kursat ymn" userId="47174fbee67923fe" providerId="LiveId" clId="{7364E370-9D7B-45C5-A698-E4DE616A9DF1}" dt="2021-09-17T18:30:50.856" v="1098" actId="1076"/>
        <pc:sldMkLst>
          <pc:docMk/>
          <pc:sldMk cId="273961022" sldId="346"/>
        </pc:sldMkLst>
        <pc:spChg chg="add mod">
          <ac:chgData name="kursat ymn" userId="47174fbee67923fe" providerId="LiveId" clId="{7364E370-9D7B-45C5-A698-E4DE616A9DF1}" dt="2021-09-17T18:28:58.174" v="1085" actId="113"/>
          <ac:spMkLst>
            <pc:docMk/>
            <pc:sldMk cId="273961022" sldId="346"/>
            <ac:spMk id="3" creationId="{A878F352-1C89-4B4D-A40C-A80A59E76C38}"/>
          </ac:spMkLst>
        </pc:spChg>
        <pc:spChg chg="add mod">
          <ac:chgData name="kursat ymn" userId="47174fbee67923fe" providerId="LiveId" clId="{7364E370-9D7B-45C5-A698-E4DE616A9DF1}" dt="2021-09-17T18:30:50.856" v="1098" actId="1076"/>
          <ac:spMkLst>
            <pc:docMk/>
            <pc:sldMk cId="273961022" sldId="346"/>
            <ac:spMk id="6" creationId="{D547FC6E-02A7-48C0-99BD-F3439F733992}"/>
          </ac:spMkLst>
        </pc:spChg>
        <pc:picChg chg="add mod">
          <ac:chgData name="kursat ymn" userId="47174fbee67923fe" providerId="LiveId" clId="{7364E370-9D7B-45C5-A698-E4DE616A9DF1}" dt="2021-09-17T18:30:19.151" v="1089" actId="1076"/>
          <ac:picMkLst>
            <pc:docMk/>
            <pc:sldMk cId="273961022" sldId="346"/>
            <ac:picMk id="4" creationId="{C520A074-0EAF-4EA7-9408-BA253AD543B1}"/>
          </ac:picMkLst>
        </pc:picChg>
      </pc:sldChg>
      <pc:sldChg chg="add del">
        <pc:chgData name="kursat ymn" userId="47174fbee67923fe" providerId="LiveId" clId="{7364E370-9D7B-45C5-A698-E4DE616A9DF1}" dt="2021-09-16T20:38:16.683" v="405" actId="47"/>
        <pc:sldMkLst>
          <pc:docMk/>
          <pc:sldMk cId="414166904" sldId="346"/>
        </pc:sldMkLst>
      </pc:sldChg>
      <pc:sldChg chg="addSp modSp new mod modAnim">
        <pc:chgData name="kursat ymn" userId="47174fbee67923fe" providerId="LiveId" clId="{7364E370-9D7B-45C5-A698-E4DE616A9DF1}" dt="2021-09-17T18:32:33.126" v="1118" actId="20577"/>
        <pc:sldMkLst>
          <pc:docMk/>
          <pc:sldMk cId="848299555" sldId="347"/>
        </pc:sldMkLst>
        <pc:spChg chg="add mod">
          <ac:chgData name="kursat ymn" userId="47174fbee67923fe" providerId="LiveId" clId="{7364E370-9D7B-45C5-A698-E4DE616A9DF1}" dt="2021-09-17T18:31:24.415" v="1102" actId="113"/>
          <ac:spMkLst>
            <pc:docMk/>
            <pc:sldMk cId="848299555" sldId="347"/>
            <ac:spMk id="3" creationId="{60A6CBAE-0FCD-485E-8E06-AC2B977C1348}"/>
          </ac:spMkLst>
        </pc:spChg>
        <pc:spChg chg="add mod">
          <ac:chgData name="kursat ymn" userId="47174fbee67923fe" providerId="LiveId" clId="{7364E370-9D7B-45C5-A698-E4DE616A9DF1}" dt="2021-09-17T18:32:33.126" v="1118" actId="20577"/>
          <ac:spMkLst>
            <pc:docMk/>
            <pc:sldMk cId="848299555" sldId="347"/>
            <ac:spMk id="7" creationId="{11FEA609-8F7C-4F63-B452-E8A1AC7FD9EE}"/>
          </ac:spMkLst>
        </pc:spChg>
        <pc:picChg chg="add mod">
          <ac:chgData name="kursat ymn" userId="47174fbee67923fe" providerId="LiveId" clId="{7364E370-9D7B-45C5-A698-E4DE616A9DF1}" dt="2021-09-17T18:31:46.913" v="1108" actId="1076"/>
          <ac:picMkLst>
            <pc:docMk/>
            <pc:sldMk cId="848299555" sldId="347"/>
            <ac:picMk id="4" creationId="{9B3BA652-01E5-45FB-8797-8B9A604BF5DC}"/>
          </ac:picMkLst>
        </pc:picChg>
        <pc:picChg chg="add mod">
          <ac:chgData name="kursat ymn" userId="47174fbee67923fe" providerId="LiveId" clId="{7364E370-9D7B-45C5-A698-E4DE616A9DF1}" dt="2021-09-17T18:31:38.828" v="1104"/>
          <ac:picMkLst>
            <pc:docMk/>
            <pc:sldMk cId="848299555" sldId="347"/>
            <ac:picMk id="5" creationId="{B36C910B-4000-4B56-9470-0CDFD0CDC008}"/>
          </ac:picMkLst>
        </pc:picChg>
      </pc:sldChg>
      <pc:sldChg chg="add del">
        <pc:chgData name="kursat ymn" userId="47174fbee67923fe" providerId="LiveId" clId="{7364E370-9D7B-45C5-A698-E4DE616A9DF1}" dt="2021-09-16T20:38:22.586" v="411" actId="47"/>
        <pc:sldMkLst>
          <pc:docMk/>
          <pc:sldMk cId="1785155885" sldId="347"/>
        </pc:sldMkLst>
      </pc:sldChg>
      <pc:sldChg chg="addSp modSp new mod modAnim">
        <pc:chgData name="kursat ymn" userId="47174fbee67923fe" providerId="LiveId" clId="{7364E370-9D7B-45C5-A698-E4DE616A9DF1}" dt="2021-09-17T18:34:59.982" v="1134" actId="14100"/>
        <pc:sldMkLst>
          <pc:docMk/>
          <pc:sldMk cId="2867299359" sldId="348"/>
        </pc:sldMkLst>
        <pc:spChg chg="add mod">
          <ac:chgData name="kursat ymn" userId="47174fbee67923fe" providerId="LiveId" clId="{7364E370-9D7B-45C5-A698-E4DE616A9DF1}" dt="2021-09-17T18:33:45.645" v="1127" actId="1076"/>
          <ac:spMkLst>
            <pc:docMk/>
            <pc:sldMk cId="2867299359" sldId="348"/>
            <ac:spMk id="3" creationId="{41536360-B66C-4B3E-9D53-719D731FFB5E}"/>
          </ac:spMkLst>
        </pc:spChg>
        <pc:spChg chg="add mod">
          <ac:chgData name="kursat ymn" userId="47174fbee67923fe" providerId="LiveId" clId="{7364E370-9D7B-45C5-A698-E4DE616A9DF1}" dt="2021-09-17T18:34:31.757" v="1131" actId="113"/>
          <ac:spMkLst>
            <pc:docMk/>
            <pc:sldMk cId="2867299359" sldId="348"/>
            <ac:spMk id="6" creationId="{762A549F-5A26-439A-9253-F2CDEE48E129}"/>
          </ac:spMkLst>
        </pc:spChg>
        <pc:picChg chg="add mod">
          <ac:chgData name="kursat ymn" userId="47174fbee67923fe" providerId="LiveId" clId="{7364E370-9D7B-45C5-A698-E4DE616A9DF1}" dt="2021-09-17T18:33:49.058" v="1128"/>
          <ac:picMkLst>
            <pc:docMk/>
            <pc:sldMk cId="2867299359" sldId="348"/>
            <ac:picMk id="4" creationId="{097CCC63-484D-461A-BA9A-C26FC865BF17}"/>
          </ac:picMkLst>
        </pc:picChg>
        <pc:picChg chg="add mod">
          <ac:chgData name="kursat ymn" userId="47174fbee67923fe" providerId="LiveId" clId="{7364E370-9D7B-45C5-A698-E4DE616A9DF1}" dt="2021-09-17T18:34:59.982" v="1134" actId="14100"/>
          <ac:picMkLst>
            <pc:docMk/>
            <pc:sldMk cId="2867299359" sldId="348"/>
            <ac:picMk id="7" creationId="{91C642CD-A2FE-48EF-A403-0B3858A82F42}"/>
          </ac:picMkLst>
        </pc:picChg>
      </pc:sldChg>
      <pc:sldChg chg="add del">
        <pc:chgData name="kursat ymn" userId="47174fbee67923fe" providerId="LiveId" clId="{7364E370-9D7B-45C5-A698-E4DE616A9DF1}" dt="2021-09-16T20:38:21.893" v="410" actId="47"/>
        <pc:sldMkLst>
          <pc:docMk/>
          <pc:sldMk cId="3920674786" sldId="348"/>
        </pc:sldMkLst>
      </pc:sldChg>
      <pc:sldChg chg="add del">
        <pc:chgData name="kursat ymn" userId="47174fbee67923fe" providerId="LiveId" clId="{7364E370-9D7B-45C5-A698-E4DE616A9DF1}" dt="2021-09-16T20:38:21.211" v="409" actId="47"/>
        <pc:sldMkLst>
          <pc:docMk/>
          <pc:sldMk cId="854725455" sldId="349"/>
        </pc:sldMkLst>
      </pc:sldChg>
      <pc:sldChg chg="addSp modSp new mod modAnim">
        <pc:chgData name="kursat ymn" userId="47174fbee67923fe" providerId="LiveId" clId="{7364E370-9D7B-45C5-A698-E4DE616A9DF1}" dt="2021-09-17T18:36:22.577" v="1150" actId="14100"/>
        <pc:sldMkLst>
          <pc:docMk/>
          <pc:sldMk cId="3585116297" sldId="349"/>
        </pc:sldMkLst>
        <pc:spChg chg="add mod">
          <ac:chgData name="kursat ymn" userId="47174fbee67923fe" providerId="LiveId" clId="{7364E370-9D7B-45C5-A698-E4DE616A9DF1}" dt="2021-09-17T18:35:20.276" v="1138" actId="113"/>
          <ac:spMkLst>
            <pc:docMk/>
            <pc:sldMk cId="3585116297" sldId="349"/>
            <ac:spMk id="3" creationId="{DD03DA42-C67E-4C8B-A555-F1A9F2B4DECC}"/>
          </ac:spMkLst>
        </pc:spChg>
        <pc:spChg chg="add mod">
          <ac:chgData name="kursat ymn" userId="47174fbee67923fe" providerId="LiveId" clId="{7364E370-9D7B-45C5-A698-E4DE616A9DF1}" dt="2021-09-17T18:35:58.037" v="1147" actId="14100"/>
          <ac:spMkLst>
            <pc:docMk/>
            <pc:sldMk cId="3585116297" sldId="349"/>
            <ac:spMk id="5" creationId="{6F435973-D16E-4716-85A7-013AE9AF75B6}"/>
          </ac:spMkLst>
        </pc:spChg>
        <pc:picChg chg="add mod">
          <ac:chgData name="kursat ymn" userId="47174fbee67923fe" providerId="LiveId" clId="{7364E370-9D7B-45C5-A698-E4DE616A9DF1}" dt="2021-09-17T18:36:22.577" v="1150" actId="14100"/>
          <ac:picMkLst>
            <pc:docMk/>
            <pc:sldMk cId="3585116297" sldId="349"/>
            <ac:picMk id="6" creationId="{691A1097-0C9E-41D6-B647-78CC91E4A9AD}"/>
          </ac:picMkLst>
        </pc:picChg>
      </pc:sldChg>
      <pc:sldChg chg="addSp modSp new mod modAnim">
        <pc:chgData name="kursat ymn" userId="47174fbee67923fe" providerId="LiveId" clId="{7364E370-9D7B-45C5-A698-E4DE616A9DF1}" dt="2021-09-17T18:38:17.311" v="1168" actId="207"/>
        <pc:sldMkLst>
          <pc:docMk/>
          <pc:sldMk cId="1117254038" sldId="350"/>
        </pc:sldMkLst>
        <pc:spChg chg="add mod">
          <ac:chgData name="kursat ymn" userId="47174fbee67923fe" providerId="LiveId" clId="{7364E370-9D7B-45C5-A698-E4DE616A9DF1}" dt="2021-09-17T18:37:33.278" v="1159" actId="113"/>
          <ac:spMkLst>
            <pc:docMk/>
            <pc:sldMk cId="1117254038" sldId="350"/>
            <ac:spMk id="3" creationId="{5C8B3824-4FCE-4F63-9993-E7E0CE0C929E}"/>
          </ac:spMkLst>
        </pc:spChg>
        <pc:spChg chg="add mod">
          <ac:chgData name="kursat ymn" userId="47174fbee67923fe" providerId="LiveId" clId="{7364E370-9D7B-45C5-A698-E4DE616A9DF1}" dt="2021-09-17T18:38:17.311" v="1168" actId="207"/>
          <ac:spMkLst>
            <pc:docMk/>
            <pc:sldMk cId="1117254038" sldId="350"/>
            <ac:spMk id="7" creationId="{4411E216-7887-4040-9416-F3D2C0908D87}"/>
          </ac:spMkLst>
        </pc:spChg>
        <pc:picChg chg="add mod">
          <ac:chgData name="kursat ymn" userId="47174fbee67923fe" providerId="LiveId" clId="{7364E370-9D7B-45C5-A698-E4DE616A9DF1}" dt="2021-09-17T18:37:12.730" v="1157"/>
          <ac:picMkLst>
            <pc:docMk/>
            <pc:sldMk cId="1117254038" sldId="350"/>
            <ac:picMk id="4" creationId="{4E60A203-B5C6-453C-9AA9-2C385F3B660F}"/>
          </ac:picMkLst>
        </pc:picChg>
        <pc:picChg chg="add mod">
          <ac:chgData name="kursat ymn" userId="47174fbee67923fe" providerId="LiveId" clId="{7364E370-9D7B-45C5-A698-E4DE616A9DF1}" dt="2021-09-17T18:37:52.759" v="1162" actId="14100"/>
          <ac:picMkLst>
            <pc:docMk/>
            <pc:sldMk cId="1117254038" sldId="350"/>
            <ac:picMk id="5" creationId="{65F6F8A8-2A8F-42B9-A823-BCFEC171DDDD}"/>
          </ac:picMkLst>
        </pc:picChg>
      </pc:sldChg>
      <pc:sldChg chg="add del">
        <pc:chgData name="kursat ymn" userId="47174fbee67923fe" providerId="LiveId" clId="{7364E370-9D7B-45C5-A698-E4DE616A9DF1}" dt="2021-09-16T20:38:20.563" v="408" actId="47"/>
        <pc:sldMkLst>
          <pc:docMk/>
          <pc:sldMk cId="1637773950" sldId="350"/>
        </pc:sldMkLst>
      </pc:sldChg>
      <pc:sldChg chg="addSp modSp new mod modAnim">
        <pc:chgData name="kursat ymn" userId="47174fbee67923fe" providerId="LiveId" clId="{7364E370-9D7B-45C5-A698-E4DE616A9DF1}" dt="2021-09-19T17:25:09.425" v="1184" actId="207"/>
        <pc:sldMkLst>
          <pc:docMk/>
          <pc:sldMk cId="1919578964" sldId="351"/>
        </pc:sldMkLst>
        <pc:spChg chg="add mod">
          <ac:chgData name="kursat ymn" userId="47174fbee67923fe" providerId="LiveId" clId="{7364E370-9D7B-45C5-A698-E4DE616A9DF1}" dt="2021-09-19T17:24:39.327" v="1175" actId="113"/>
          <ac:spMkLst>
            <pc:docMk/>
            <pc:sldMk cId="1919578964" sldId="351"/>
            <ac:spMk id="4" creationId="{9148B3B3-8276-4DB6-8734-53C74A4DE067}"/>
          </ac:spMkLst>
        </pc:spChg>
        <pc:spChg chg="add mod">
          <ac:chgData name="kursat ymn" userId="47174fbee67923fe" providerId="LiveId" clId="{7364E370-9D7B-45C5-A698-E4DE616A9DF1}" dt="2021-09-19T17:25:09.425" v="1184" actId="207"/>
          <ac:spMkLst>
            <pc:docMk/>
            <pc:sldMk cId="1919578964" sldId="351"/>
            <ac:spMk id="6" creationId="{0759D639-3788-4949-9C8C-2363209A08CB}"/>
          </ac:spMkLst>
        </pc:spChg>
        <pc:picChg chg="add mod">
          <ac:chgData name="kursat ymn" userId="47174fbee67923fe" providerId="LiveId" clId="{7364E370-9D7B-45C5-A698-E4DE616A9DF1}" dt="2021-09-19T17:24:26.643" v="1172" actId="14100"/>
          <ac:picMkLst>
            <pc:docMk/>
            <pc:sldMk cId="1919578964" sldId="351"/>
            <ac:picMk id="2" creationId="{C4E03254-5F1F-4DA2-B6CA-ABB985593F22}"/>
          </ac:picMkLst>
        </pc:picChg>
      </pc:sldChg>
      <pc:sldChg chg="add del">
        <pc:chgData name="kursat ymn" userId="47174fbee67923fe" providerId="LiveId" clId="{7364E370-9D7B-45C5-A698-E4DE616A9DF1}" dt="2021-09-16T20:38:19.893" v="407" actId="47"/>
        <pc:sldMkLst>
          <pc:docMk/>
          <pc:sldMk cId="2301433147" sldId="351"/>
        </pc:sldMkLst>
      </pc:sldChg>
      <pc:sldChg chg="addSp modSp new mod">
        <pc:chgData name="kursat ymn" userId="47174fbee67923fe" providerId="LiveId" clId="{7364E370-9D7B-45C5-A698-E4DE616A9DF1}" dt="2021-09-19T17:27:50.041" v="1228" actId="1076"/>
        <pc:sldMkLst>
          <pc:docMk/>
          <pc:sldMk cId="139019721" sldId="352"/>
        </pc:sldMkLst>
        <pc:spChg chg="add mod">
          <ac:chgData name="kursat ymn" userId="47174fbee67923fe" providerId="LiveId" clId="{7364E370-9D7B-45C5-A698-E4DE616A9DF1}" dt="2021-09-19T17:27:50.041" v="1228" actId="1076"/>
          <ac:spMkLst>
            <pc:docMk/>
            <pc:sldMk cId="139019721" sldId="352"/>
            <ac:spMk id="3" creationId="{E40E0719-A6D9-473A-9D81-ECE0E8550CA2}"/>
          </ac:spMkLst>
        </pc:spChg>
        <pc:spChg chg="add mod">
          <ac:chgData name="kursat ymn" userId="47174fbee67923fe" providerId="LiveId" clId="{7364E370-9D7B-45C5-A698-E4DE616A9DF1}" dt="2021-09-19T17:27:44.450" v="1226"/>
          <ac:spMkLst>
            <pc:docMk/>
            <pc:sldMk cId="139019721" sldId="352"/>
            <ac:spMk id="6" creationId="{1132F88B-34FB-483C-8E70-A25E52FB5545}"/>
          </ac:spMkLst>
        </pc:spChg>
        <pc:picChg chg="add mod">
          <ac:chgData name="kursat ymn" userId="47174fbee67923fe" providerId="LiveId" clId="{7364E370-9D7B-45C5-A698-E4DE616A9DF1}" dt="2021-09-19T17:27:47.416" v="1227" actId="1076"/>
          <ac:picMkLst>
            <pc:docMk/>
            <pc:sldMk cId="139019721" sldId="352"/>
            <ac:picMk id="5" creationId="{1126E297-55E4-4B0E-996D-6AFB66E712CE}"/>
          </ac:picMkLst>
        </pc:picChg>
      </pc:sldChg>
      <pc:sldChg chg="add del">
        <pc:chgData name="kursat ymn" userId="47174fbee67923fe" providerId="LiveId" clId="{7364E370-9D7B-45C5-A698-E4DE616A9DF1}" dt="2021-09-16T20:38:19.251" v="406" actId="47"/>
        <pc:sldMkLst>
          <pc:docMk/>
          <pc:sldMk cId="1349828456" sldId="352"/>
        </pc:sldMkLst>
      </pc:sldChg>
      <pc:sldChg chg="addSp modSp new mod setBg">
        <pc:chgData name="kursat ymn" userId="47174fbee67923fe" providerId="LiveId" clId="{7364E370-9D7B-45C5-A698-E4DE616A9DF1}" dt="2021-09-19T17:40:01.159" v="1281" actId="255"/>
        <pc:sldMkLst>
          <pc:docMk/>
          <pc:sldMk cId="3870507536" sldId="353"/>
        </pc:sldMkLst>
        <pc:spChg chg="add mod ord">
          <ac:chgData name="kursat ymn" userId="47174fbee67923fe" providerId="LiveId" clId="{7364E370-9D7B-45C5-A698-E4DE616A9DF1}" dt="2021-09-19T17:28:42.677" v="1232" actId="1076"/>
          <ac:spMkLst>
            <pc:docMk/>
            <pc:sldMk cId="3870507536" sldId="353"/>
            <ac:spMk id="3" creationId="{1DA90590-D86C-45D4-9108-AECE99CF609C}"/>
          </ac:spMkLst>
        </pc:spChg>
        <pc:spChg chg="add mod">
          <ac:chgData name="kursat ymn" userId="47174fbee67923fe" providerId="LiveId" clId="{7364E370-9D7B-45C5-A698-E4DE616A9DF1}" dt="2021-09-19T17:40:01.159" v="1281" actId="255"/>
          <ac:spMkLst>
            <pc:docMk/>
            <pc:sldMk cId="3870507536" sldId="353"/>
            <ac:spMk id="6" creationId="{55834812-1A61-40F9-A978-B69E2C55A951}"/>
          </ac:spMkLst>
        </pc:spChg>
        <pc:spChg chg="add">
          <ac:chgData name="kursat ymn" userId="47174fbee67923fe" providerId="LiveId" clId="{7364E370-9D7B-45C5-A698-E4DE616A9DF1}" dt="2021-09-19T17:28:38.307" v="1231" actId="26606"/>
          <ac:spMkLst>
            <pc:docMk/>
            <pc:sldMk cId="3870507536" sldId="353"/>
            <ac:spMk id="10" creationId="{A81E7530-396C-45F0-92F4-A885648D1631}"/>
          </ac:spMkLst>
        </pc:spChg>
        <pc:spChg chg="add">
          <ac:chgData name="kursat ymn" userId="47174fbee67923fe" providerId="LiveId" clId="{7364E370-9D7B-45C5-A698-E4DE616A9DF1}" dt="2021-09-19T17:28:38.307" v="1231" actId="26606"/>
          <ac:spMkLst>
            <pc:docMk/>
            <pc:sldMk cId="3870507536" sldId="353"/>
            <ac:spMk id="12" creationId="{7316481C-0A49-4796-812B-0D64F063B720}"/>
          </ac:spMkLst>
        </pc:spChg>
        <pc:spChg chg="add">
          <ac:chgData name="kursat ymn" userId="47174fbee67923fe" providerId="LiveId" clId="{7364E370-9D7B-45C5-A698-E4DE616A9DF1}" dt="2021-09-19T17:28:38.307" v="1231" actId="26606"/>
          <ac:spMkLst>
            <pc:docMk/>
            <pc:sldMk cId="3870507536" sldId="353"/>
            <ac:spMk id="14" creationId="{A5271697-90F1-4A23-8EF2-0179F2EAFACB}"/>
          </ac:spMkLst>
        </pc:spChg>
        <pc:spChg chg="add">
          <ac:chgData name="kursat ymn" userId="47174fbee67923fe" providerId="LiveId" clId="{7364E370-9D7B-45C5-A698-E4DE616A9DF1}" dt="2021-09-19T17:28:38.307" v="1231" actId="26606"/>
          <ac:spMkLst>
            <pc:docMk/>
            <pc:sldMk cId="3870507536" sldId="353"/>
            <ac:spMk id="38" creationId="{D9F5512A-48E1-4C07-B75E-3CCC517B6804}"/>
          </ac:spMkLst>
        </pc:spChg>
        <pc:grpChg chg="add">
          <ac:chgData name="kursat ymn" userId="47174fbee67923fe" providerId="LiveId" clId="{7364E370-9D7B-45C5-A698-E4DE616A9DF1}" dt="2021-09-19T17:28:38.307" v="1231" actId="26606"/>
          <ac:grpSpMkLst>
            <pc:docMk/>
            <pc:sldMk cId="3870507536" sldId="353"/>
            <ac:grpSpMk id="16" creationId="{81DE8B58-F373-409E-A253-4380A66091D4}"/>
          </ac:grpSpMkLst>
        </pc:grpChg>
        <pc:picChg chg="add mod">
          <ac:chgData name="kursat ymn" userId="47174fbee67923fe" providerId="LiveId" clId="{7364E370-9D7B-45C5-A698-E4DE616A9DF1}" dt="2021-09-19T17:28:55.975" v="1233"/>
          <ac:picMkLst>
            <pc:docMk/>
            <pc:sldMk cId="3870507536" sldId="353"/>
            <ac:picMk id="5" creationId="{D2BE1A0B-64FA-4A7A-BAD6-2A3EE6ECBA0D}"/>
          </ac:picMkLst>
        </pc:picChg>
      </pc:sldChg>
      <pc:sldChg chg="addSp modSp new mod">
        <pc:chgData name="kursat ymn" userId="47174fbee67923fe" providerId="LiveId" clId="{7364E370-9D7B-45C5-A698-E4DE616A9DF1}" dt="2021-09-19T17:30:33.798" v="1246"/>
        <pc:sldMkLst>
          <pc:docMk/>
          <pc:sldMk cId="2573665385" sldId="354"/>
        </pc:sldMkLst>
        <pc:spChg chg="add mod">
          <ac:chgData name="kursat ymn" userId="47174fbee67923fe" providerId="LiveId" clId="{7364E370-9D7B-45C5-A698-E4DE616A9DF1}" dt="2021-09-19T17:29:42.851" v="1239" actId="1076"/>
          <ac:spMkLst>
            <pc:docMk/>
            <pc:sldMk cId="2573665385" sldId="354"/>
            <ac:spMk id="3" creationId="{DF3379F9-814D-4ABF-8760-7F9C76C77B18}"/>
          </ac:spMkLst>
        </pc:spChg>
        <pc:spChg chg="add mod">
          <ac:chgData name="kursat ymn" userId="47174fbee67923fe" providerId="LiveId" clId="{7364E370-9D7B-45C5-A698-E4DE616A9DF1}" dt="2021-09-19T17:29:57.343" v="1242" actId="113"/>
          <ac:spMkLst>
            <pc:docMk/>
            <pc:sldMk cId="2573665385" sldId="354"/>
            <ac:spMk id="5" creationId="{FA2A6CA0-7902-41CE-94BC-4E39C4F5FEC4}"/>
          </ac:spMkLst>
        </pc:spChg>
        <pc:picChg chg="add mod">
          <ac:chgData name="kursat ymn" userId="47174fbee67923fe" providerId="LiveId" clId="{7364E370-9D7B-45C5-A698-E4DE616A9DF1}" dt="2021-09-19T17:30:33.798" v="1246"/>
          <ac:picMkLst>
            <pc:docMk/>
            <pc:sldMk cId="2573665385" sldId="354"/>
            <ac:picMk id="7" creationId="{5C0A72C9-9847-452D-B16B-AC978378A7D1}"/>
          </ac:picMkLst>
        </pc:picChg>
      </pc:sldChg>
      <pc:sldChg chg="addSp delSp modSp new mod setBg">
        <pc:chgData name="kursat ymn" userId="47174fbee67923fe" providerId="LiveId" clId="{7364E370-9D7B-45C5-A698-E4DE616A9DF1}" dt="2021-09-19T17:38:13.659" v="1255" actId="26606"/>
        <pc:sldMkLst>
          <pc:docMk/>
          <pc:sldMk cId="1455988100" sldId="355"/>
        </pc:sldMkLst>
        <pc:spChg chg="add del">
          <ac:chgData name="kursat ymn" userId="47174fbee67923fe" providerId="LiveId" clId="{7364E370-9D7B-45C5-A698-E4DE616A9DF1}" dt="2021-09-19T17:32:10.258" v="1252" actId="26606"/>
          <ac:spMkLst>
            <pc:docMk/>
            <pc:sldMk cId="1455988100" sldId="355"/>
            <ac:spMk id="73" creationId="{42A4FC2C-047E-45A5-965D-8E1E3BF09BC6}"/>
          </ac:spMkLst>
        </pc:spChg>
        <pc:spChg chg="add del">
          <ac:chgData name="kursat ymn" userId="47174fbee67923fe" providerId="LiveId" clId="{7364E370-9D7B-45C5-A698-E4DE616A9DF1}" dt="2021-09-19T17:38:13.659" v="1255" actId="26606"/>
          <ac:spMkLst>
            <pc:docMk/>
            <pc:sldMk cId="1455988100" sldId="355"/>
            <ac:spMk id="137" creationId="{F3060C83-F051-4F0E-ABAD-AA0DFC48B218}"/>
          </ac:spMkLst>
        </pc:spChg>
        <pc:spChg chg="add del">
          <ac:chgData name="kursat ymn" userId="47174fbee67923fe" providerId="LiveId" clId="{7364E370-9D7B-45C5-A698-E4DE616A9DF1}" dt="2021-09-19T17:38:13.659" v="1255" actId="26606"/>
          <ac:spMkLst>
            <pc:docMk/>
            <pc:sldMk cId="1455988100" sldId="355"/>
            <ac:spMk id="139" creationId="{83C98ABE-055B-441F-B07E-44F97F083C39}"/>
          </ac:spMkLst>
        </pc:spChg>
        <pc:spChg chg="add del">
          <ac:chgData name="kursat ymn" userId="47174fbee67923fe" providerId="LiveId" clId="{7364E370-9D7B-45C5-A698-E4DE616A9DF1}" dt="2021-09-19T17:38:13.659" v="1255" actId="26606"/>
          <ac:spMkLst>
            <pc:docMk/>
            <pc:sldMk cId="1455988100" sldId="355"/>
            <ac:spMk id="141" creationId="{29FDB030-9B49-4CED-8CCD-4D99382388AC}"/>
          </ac:spMkLst>
        </pc:spChg>
        <pc:spChg chg="add del">
          <ac:chgData name="kursat ymn" userId="47174fbee67923fe" providerId="LiveId" clId="{7364E370-9D7B-45C5-A698-E4DE616A9DF1}" dt="2021-09-19T17:38:13.659" v="1255" actId="26606"/>
          <ac:spMkLst>
            <pc:docMk/>
            <pc:sldMk cId="1455988100" sldId="355"/>
            <ac:spMk id="143" creationId="{3783CA14-24A1-485C-8B30-D6A5D87987AD}"/>
          </ac:spMkLst>
        </pc:spChg>
        <pc:spChg chg="add del">
          <ac:chgData name="kursat ymn" userId="47174fbee67923fe" providerId="LiveId" clId="{7364E370-9D7B-45C5-A698-E4DE616A9DF1}" dt="2021-09-19T17:38:13.659" v="1255" actId="26606"/>
          <ac:spMkLst>
            <pc:docMk/>
            <pc:sldMk cId="1455988100" sldId="355"/>
            <ac:spMk id="145" creationId="{9A97C86A-04D6-40F7-AE84-31AB43E6A846}"/>
          </ac:spMkLst>
        </pc:spChg>
        <pc:spChg chg="add del">
          <ac:chgData name="kursat ymn" userId="47174fbee67923fe" providerId="LiveId" clId="{7364E370-9D7B-45C5-A698-E4DE616A9DF1}" dt="2021-09-19T17:38:13.659" v="1255" actId="26606"/>
          <ac:spMkLst>
            <pc:docMk/>
            <pc:sldMk cId="1455988100" sldId="355"/>
            <ac:spMk id="147" creationId="{FF9F2414-84E8-453E-B1F3-389FDE8192D9}"/>
          </ac:spMkLst>
        </pc:spChg>
        <pc:spChg chg="add del">
          <ac:chgData name="kursat ymn" userId="47174fbee67923fe" providerId="LiveId" clId="{7364E370-9D7B-45C5-A698-E4DE616A9DF1}" dt="2021-09-19T17:38:13.659" v="1255" actId="26606"/>
          <ac:spMkLst>
            <pc:docMk/>
            <pc:sldMk cId="1455988100" sldId="355"/>
            <ac:spMk id="149" creationId="{3ECA69A1-7536-43AC-85EF-C7106179F5ED}"/>
          </ac:spMkLst>
        </pc:spChg>
        <pc:spChg chg="add">
          <ac:chgData name="kursat ymn" userId="47174fbee67923fe" providerId="LiveId" clId="{7364E370-9D7B-45C5-A698-E4DE616A9DF1}" dt="2021-09-19T17:38:13.659" v="1255" actId="26606"/>
          <ac:spMkLst>
            <pc:docMk/>
            <pc:sldMk cId="1455988100" sldId="355"/>
            <ac:spMk id="192" creationId="{F3060C83-F051-4F0E-ABAD-AA0DFC48B218}"/>
          </ac:spMkLst>
        </pc:spChg>
        <pc:spChg chg="add">
          <ac:chgData name="kursat ymn" userId="47174fbee67923fe" providerId="LiveId" clId="{7364E370-9D7B-45C5-A698-E4DE616A9DF1}" dt="2021-09-19T17:38:13.659" v="1255" actId="26606"/>
          <ac:spMkLst>
            <pc:docMk/>
            <pc:sldMk cId="1455988100" sldId="355"/>
            <ac:spMk id="193" creationId="{83C98ABE-055B-441F-B07E-44F97F083C39}"/>
          </ac:spMkLst>
        </pc:spChg>
        <pc:spChg chg="add">
          <ac:chgData name="kursat ymn" userId="47174fbee67923fe" providerId="LiveId" clId="{7364E370-9D7B-45C5-A698-E4DE616A9DF1}" dt="2021-09-19T17:38:13.659" v="1255" actId="26606"/>
          <ac:spMkLst>
            <pc:docMk/>
            <pc:sldMk cId="1455988100" sldId="355"/>
            <ac:spMk id="194" creationId="{29FDB030-9B49-4CED-8CCD-4D99382388AC}"/>
          </ac:spMkLst>
        </pc:spChg>
        <pc:spChg chg="add">
          <ac:chgData name="kursat ymn" userId="47174fbee67923fe" providerId="LiveId" clId="{7364E370-9D7B-45C5-A698-E4DE616A9DF1}" dt="2021-09-19T17:38:13.659" v="1255" actId="26606"/>
          <ac:spMkLst>
            <pc:docMk/>
            <pc:sldMk cId="1455988100" sldId="355"/>
            <ac:spMk id="195" creationId="{3783CA14-24A1-485C-8B30-D6A5D87987AD}"/>
          </ac:spMkLst>
        </pc:spChg>
        <pc:spChg chg="add">
          <ac:chgData name="kursat ymn" userId="47174fbee67923fe" providerId="LiveId" clId="{7364E370-9D7B-45C5-A698-E4DE616A9DF1}" dt="2021-09-19T17:38:13.659" v="1255" actId="26606"/>
          <ac:spMkLst>
            <pc:docMk/>
            <pc:sldMk cId="1455988100" sldId="355"/>
            <ac:spMk id="196" creationId="{9A97C86A-04D6-40F7-AE84-31AB43E6A846}"/>
          </ac:spMkLst>
        </pc:spChg>
        <pc:spChg chg="add">
          <ac:chgData name="kursat ymn" userId="47174fbee67923fe" providerId="LiveId" clId="{7364E370-9D7B-45C5-A698-E4DE616A9DF1}" dt="2021-09-19T17:38:13.659" v="1255" actId="26606"/>
          <ac:spMkLst>
            <pc:docMk/>
            <pc:sldMk cId="1455988100" sldId="355"/>
            <ac:spMk id="197" creationId="{FF9F2414-84E8-453E-B1F3-389FDE8192D9}"/>
          </ac:spMkLst>
        </pc:spChg>
        <pc:spChg chg="add">
          <ac:chgData name="kursat ymn" userId="47174fbee67923fe" providerId="LiveId" clId="{7364E370-9D7B-45C5-A698-E4DE616A9DF1}" dt="2021-09-19T17:38:13.659" v="1255" actId="26606"/>
          <ac:spMkLst>
            <pc:docMk/>
            <pc:sldMk cId="1455988100" sldId="355"/>
            <ac:spMk id="198" creationId="{3ECA69A1-7536-43AC-85EF-C7106179F5ED}"/>
          </ac:spMkLst>
        </pc:spChg>
        <pc:picChg chg="add del">
          <ac:chgData name="kursat ymn" userId="47174fbee67923fe" providerId="LiveId" clId="{7364E370-9D7B-45C5-A698-E4DE616A9DF1}" dt="2021-09-19T17:31:43.785" v="1249" actId="478"/>
          <ac:picMkLst>
            <pc:docMk/>
            <pc:sldMk cId="1455988100" sldId="355"/>
            <ac:picMk id="1026" creationId="{B1E6BC25-8018-4461-875E-40C6E8692131}"/>
          </ac:picMkLst>
        </pc:picChg>
        <pc:picChg chg="add del mod">
          <ac:chgData name="kursat ymn" userId="47174fbee67923fe" providerId="LiveId" clId="{7364E370-9D7B-45C5-A698-E4DE616A9DF1}" dt="2021-09-19T17:38:10.913" v="1253" actId="478"/>
          <ac:picMkLst>
            <pc:docMk/>
            <pc:sldMk cId="1455988100" sldId="355"/>
            <ac:picMk id="1028" creationId="{C8B93A3B-B2CF-4CDE-9C44-3EF08A148909}"/>
          </ac:picMkLst>
        </pc:picChg>
        <pc:picChg chg="add mod">
          <ac:chgData name="kursat ymn" userId="47174fbee67923fe" providerId="LiveId" clId="{7364E370-9D7B-45C5-A698-E4DE616A9DF1}" dt="2021-09-19T17:38:13.659" v="1255" actId="26606"/>
          <ac:picMkLst>
            <pc:docMk/>
            <pc:sldMk cId="1455988100" sldId="355"/>
            <ac:picMk id="1030" creationId="{40FC006D-6F85-4F06-98CB-CDD75C1C0282}"/>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1FA45DB-BD6A-4DC5-A409-8CEA521EA54B}"/>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F03C9307-2021-4B7C-B150-B7C08CB60F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C06F570C-B55D-4B9F-8081-AF99227BFA9F}"/>
              </a:ext>
            </a:extLst>
          </p:cNvPr>
          <p:cNvSpPr>
            <a:spLocks noGrp="1"/>
          </p:cNvSpPr>
          <p:nvPr>
            <p:ph type="dt" sz="half" idx="10"/>
          </p:nvPr>
        </p:nvSpPr>
        <p:spPr/>
        <p:txBody>
          <a:bodyPr/>
          <a:lstStyle/>
          <a:p>
            <a:fld id="{933D49FB-8113-438C-9AD1-59C3D54C9438}" type="datetimeFigureOut">
              <a:rPr lang="tr-TR" smtClean="0"/>
              <a:t>15.09.2023</a:t>
            </a:fld>
            <a:endParaRPr lang="tr-TR"/>
          </a:p>
        </p:txBody>
      </p:sp>
      <p:sp>
        <p:nvSpPr>
          <p:cNvPr id="5" name="Alt Bilgi Yer Tutucusu 4">
            <a:extLst>
              <a:ext uri="{FF2B5EF4-FFF2-40B4-BE49-F238E27FC236}">
                <a16:creationId xmlns:a16="http://schemas.microsoft.com/office/drawing/2014/main" id="{AAE389C9-9509-4AAB-A127-761852D7393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79F3DE3-C422-4222-85D0-C0024F943595}"/>
              </a:ext>
            </a:extLst>
          </p:cNvPr>
          <p:cNvSpPr>
            <a:spLocks noGrp="1"/>
          </p:cNvSpPr>
          <p:nvPr>
            <p:ph type="sldNum" sz="quarter" idx="12"/>
          </p:nvPr>
        </p:nvSpPr>
        <p:spPr/>
        <p:txBody>
          <a:bodyPr/>
          <a:lstStyle/>
          <a:p>
            <a:fld id="{2AE7DABE-991F-40AA-A3A2-565DEED97591}" type="slidenum">
              <a:rPr lang="tr-TR" smtClean="0"/>
              <a:t>‹#›</a:t>
            </a:fld>
            <a:endParaRPr lang="tr-TR"/>
          </a:p>
        </p:txBody>
      </p:sp>
    </p:spTree>
    <p:extLst>
      <p:ext uri="{BB962C8B-B14F-4D97-AF65-F5344CB8AC3E}">
        <p14:creationId xmlns:p14="http://schemas.microsoft.com/office/powerpoint/2010/main" val="3503986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A0297F3-17FE-4D88-8BE7-AF6F37A16C44}"/>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5F47FB72-4F07-402B-A175-38D26C007C1D}"/>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F865939D-797D-4D96-964D-7C385AAC076D}"/>
              </a:ext>
            </a:extLst>
          </p:cNvPr>
          <p:cNvSpPr>
            <a:spLocks noGrp="1"/>
          </p:cNvSpPr>
          <p:nvPr>
            <p:ph type="dt" sz="half" idx="10"/>
          </p:nvPr>
        </p:nvSpPr>
        <p:spPr/>
        <p:txBody>
          <a:bodyPr/>
          <a:lstStyle/>
          <a:p>
            <a:fld id="{933D49FB-8113-438C-9AD1-59C3D54C9438}" type="datetimeFigureOut">
              <a:rPr lang="tr-TR" smtClean="0"/>
              <a:t>15.09.2023</a:t>
            </a:fld>
            <a:endParaRPr lang="tr-TR"/>
          </a:p>
        </p:txBody>
      </p:sp>
      <p:sp>
        <p:nvSpPr>
          <p:cNvPr id="5" name="Alt Bilgi Yer Tutucusu 4">
            <a:extLst>
              <a:ext uri="{FF2B5EF4-FFF2-40B4-BE49-F238E27FC236}">
                <a16:creationId xmlns:a16="http://schemas.microsoft.com/office/drawing/2014/main" id="{2AC1F4EC-0D49-4974-B320-EB8CCCBCD6A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6E7CA5E-481C-4852-8CAC-FD3B9C36817D}"/>
              </a:ext>
            </a:extLst>
          </p:cNvPr>
          <p:cNvSpPr>
            <a:spLocks noGrp="1"/>
          </p:cNvSpPr>
          <p:nvPr>
            <p:ph type="sldNum" sz="quarter" idx="12"/>
          </p:nvPr>
        </p:nvSpPr>
        <p:spPr/>
        <p:txBody>
          <a:bodyPr/>
          <a:lstStyle/>
          <a:p>
            <a:fld id="{2AE7DABE-991F-40AA-A3A2-565DEED97591}" type="slidenum">
              <a:rPr lang="tr-TR" smtClean="0"/>
              <a:t>‹#›</a:t>
            </a:fld>
            <a:endParaRPr lang="tr-TR"/>
          </a:p>
        </p:txBody>
      </p:sp>
    </p:spTree>
    <p:extLst>
      <p:ext uri="{BB962C8B-B14F-4D97-AF65-F5344CB8AC3E}">
        <p14:creationId xmlns:p14="http://schemas.microsoft.com/office/powerpoint/2010/main" val="3331978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8AFFCB35-2FD2-41E3-B7F7-7B20DC0D34C2}"/>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F608D6D8-9C69-4848-A6F1-E552AA9FD292}"/>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53B4D2DA-E360-46B3-B00B-41483EA6AB2E}"/>
              </a:ext>
            </a:extLst>
          </p:cNvPr>
          <p:cNvSpPr>
            <a:spLocks noGrp="1"/>
          </p:cNvSpPr>
          <p:nvPr>
            <p:ph type="dt" sz="half" idx="10"/>
          </p:nvPr>
        </p:nvSpPr>
        <p:spPr/>
        <p:txBody>
          <a:bodyPr/>
          <a:lstStyle/>
          <a:p>
            <a:fld id="{933D49FB-8113-438C-9AD1-59C3D54C9438}" type="datetimeFigureOut">
              <a:rPr lang="tr-TR" smtClean="0"/>
              <a:t>15.09.2023</a:t>
            </a:fld>
            <a:endParaRPr lang="tr-TR"/>
          </a:p>
        </p:txBody>
      </p:sp>
      <p:sp>
        <p:nvSpPr>
          <p:cNvPr id="5" name="Alt Bilgi Yer Tutucusu 4">
            <a:extLst>
              <a:ext uri="{FF2B5EF4-FFF2-40B4-BE49-F238E27FC236}">
                <a16:creationId xmlns:a16="http://schemas.microsoft.com/office/drawing/2014/main" id="{57A5AA3B-7A3E-4831-8AC5-3FADF9361AF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41993DF-5835-4037-8C11-08D20C9BD40A}"/>
              </a:ext>
            </a:extLst>
          </p:cNvPr>
          <p:cNvSpPr>
            <a:spLocks noGrp="1"/>
          </p:cNvSpPr>
          <p:nvPr>
            <p:ph type="sldNum" sz="quarter" idx="12"/>
          </p:nvPr>
        </p:nvSpPr>
        <p:spPr/>
        <p:txBody>
          <a:bodyPr/>
          <a:lstStyle/>
          <a:p>
            <a:fld id="{2AE7DABE-991F-40AA-A3A2-565DEED97591}" type="slidenum">
              <a:rPr lang="tr-TR" smtClean="0"/>
              <a:t>‹#›</a:t>
            </a:fld>
            <a:endParaRPr lang="tr-TR"/>
          </a:p>
        </p:txBody>
      </p:sp>
    </p:spTree>
    <p:extLst>
      <p:ext uri="{BB962C8B-B14F-4D97-AF65-F5344CB8AC3E}">
        <p14:creationId xmlns:p14="http://schemas.microsoft.com/office/powerpoint/2010/main" val="2147714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1A3EFA8-8D75-4034-897B-C65ED5BDC513}"/>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54B1F2A0-6420-4807-932F-C5267430C580}"/>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A23C6BB-4C13-4855-80A0-854DD9892AEB}"/>
              </a:ext>
            </a:extLst>
          </p:cNvPr>
          <p:cNvSpPr>
            <a:spLocks noGrp="1"/>
          </p:cNvSpPr>
          <p:nvPr>
            <p:ph type="dt" sz="half" idx="10"/>
          </p:nvPr>
        </p:nvSpPr>
        <p:spPr/>
        <p:txBody>
          <a:bodyPr/>
          <a:lstStyle/>
          <a:p>
            <a:fld id="{933D49FB-8113-438C-9AD1-59C3D54C9438}" type="datetimeFigureOut">
              <a:rPr lang="tr-TR" smtClean="0"/>
              <a:t>15.09.2023</a:t>
            </a:fld>
            <a:endParaRPr lang="tr-TR"/>
          </a:p>
        </p:txBody>
      </p:sp>
      <p:sp>
        <p:nvSpPr>
          <p:cNvPr id="5" name="Alt Bilgi Yer Tutucusu 4">
            <a:extLst>
              <a:ext uri="{FF2B5EF4-FFF2-40B4-BE49-F238E27FC236}">
                <a16:creationId xmlns:a16="http://schemas.microsoft.com/office/drawing/2014/main" id="{E5019E85-CD4A-46AC-A924-C346C454CDF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F45BAD3-92E3-412F-94AB-DFBE5024B95C}"/>
              </a:ext>
            </a:extLst>
          </p:cNvPr>
          <p:cNvSpPr>
            <a:spLocks noGrp="1"/>
          </p:cNvSpPr>
          <p:nvPr>
            <p:ph type="sldNum" sz="quarter" idx="12"/>
          </p:nvPr>
        </p:nvSpPr>
        <p:spPr/>
        <p:txBody>
          <a:bodyPr/>
          <a:lstStyle/>
          <a:p>
            <a:fld id="{2AE7DABE-991F-40AA-A3A2-565DEED97591}" type="slidenum">
              <a:rPr lang="tr-TR" smtClean="0"/>
              <a:t>‹#›</a:t>
            </a:fld>
            <a:endParaRPr lang="tr-TR"/>
          </a:p>
        </p:txBody>
      </p:sp>
    </p:spTree>
    <p:extLst>
      <p:ext uri="{BB962C8B-B14F-4D97-AF65-F5344CB8AC3E}">
        <p14:creationId xmlns:p14="http://schemas.microsoft.com/office/powerpoint/2010/main" val="1577625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E6085E7-AF7B-4463-8CAE-589BCAFB0D68}"/>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035C2ED5-6AAE-4D06-888E-2117A3B203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CB3800E7-1B6E-4DD8-BFAB-C1F4AFAC975D}"/>
              </a:ext>
            </a:extLst>
          </p:cNvPr>
          <p:cNvSpPr>
            <a:spLocks noGrp="1"/>
          </p:cNvSpPr>
          <p:nvPr>
            <p:ph type="dt" sz="half" idx="10"/>
          </p:nvPr>
        </p:nvSpPr>
        <p:spPr/>
        <p:txBody>
          <a:bodyPr/>
          <a:lstStyle/>
          <a:p>
            <a:fld id="{933D49FB-8113-438C-9AD1-59C3D54C9438}" type="datetimeFigureOut">
              <a:rPr lang="tr-TR" smtClean="0"/>
              <a:t>15.09.2023</a:t>
            </a:fld>
            <a:endParaRPr lang="tr-TR"/>
          </a:p>
        </p:txBody>
      </p:sp>
      <p:sp>
        <p:nvSpPr>
          <p:cNvPr id="5" name="Alt Bilgi Yer Tutucusu 4">
            <a:extLst>
              <a:ext uri="{FF2B5EF4-FFF2-40B4-BE49-F238E27FC236}">
                <a16:creationId xmlns:a16="http://schemas.microsoft.com/office/drawing/2014/main" id="{DD9A383D-FFDD-46E0-8C21-A58020D07A8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E861526-174B-42A1-98A6-B156F9417D5C}"/>
              </a:ext>
            </a:extLst>
          </p:cNvPr>
          <p:cNvSpPr>
            <a:spLocks noGrp="1"/>
          </p:cNvSpPr>
          <p:nvPr>
            <p:ph type="sldNum" sz="quarter" idx="12"/>
          </p:nvPr>
        </p:nvSpPr>
        <p:spPr/>
        <p:txBody>
          <a:bodyPr/>
          <a:lstStyle/>
          <a:p>
            <a:fld id="{2AE7DABE-991F-40AA-A3A2-565DEED97591}" type="slidenum">
              <a:rPr lang="tr-TR" smtClean="0"/>
              <a:t>‹#›</a:t>
            </a:fld>
            <a:endParaRPr lang="tr-TR"/>
          </a:p>
        </p:txBody>
      </p:sp>
    </p:spTree>
    <p:extLst>
      <p:ext uri="{BB962C8B-B14F-4D97-AF65-F5344CB8AC3E}">
        <p14:creationId xmlns:p14="http://schemas.microsoft.com/office/powerpoint/2010/main" val="631185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7B66EC0-2DDB-4F3B-93AA-87C276439EB9}"/>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B56EBF4C-426B-4FF1-A5B4-F88269F2742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BABB1D8B-9050-4743-B781-D2C2B65444B2}"/>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F847E710-5D56-4477-A556-5658EC24C8C1}"/>
              </a:ext>
            </a:extLst>
          </p:cNvPr>
          <p:cNvSpPr>
            <a:spLocks noGrp="1"/>
          </p:cNvSpPr>
          <p:nvPr>
            <p:ph type="dt" sz="half" idx="10"/>
          </p:nvPr>
        </p:nvSpPr>
        <p:spPr/>
        <p:txBody>
          <a:bodyPr/>
          <a:lstStyle/>
          <a:p>
            <a:fld id="{933D49FB-8113-438C-9AD1-59C3D54C9438}" type="datetimeFigureOut">
              <a:rPr lang="tr-TR" smtClean="0"/>
              <a:t>15.09.2023</a:t>
            </a:fld>
            <a:endParaRPr lang="tr-TR"/>
          </a:p>
        </p:txBody>
      </p:sp>
      <p:sp>
        <p:nvSpPr>
          <p:cNvPr id="6" name="Alt Bilgi Yer Tutucusu 5">
            <a:extLst>
              <a:ext uri="{FF2B5EF4-FFF2-40B4-BE49-F238E27FC236}">
                <a16:creationId xmlns:a16="http://schemas.microsoft.com/office/drawing/2014/main" id="{80D3D59E-3DDE-444C-A756-A10DF9518969}"/>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F9888DB6-2620-4217-95EA-6534AE96B952}"/>
              </a:ext>
            </a:extLst>
          </p:cNvPr>
          <p:cNvSpPr>
            <a:spLocks noGrp="1"/>
          </p:cNvSpPr>
          <p:nvPr>
            <p:ph type="sldNum" sz="quarter" idx="12"/>
          </p:nvPr>
        </p:nvSpPr>
        <p:spPr/>
        <p:txBody>
          <a:bodyPr/>
          <a:lstStyle/>
          <a:p>
            <a:fld id="{2AE7DABE-991F-40AA-A3A2-565DEED97591}" type="slidenum">
              <a:rPr lang="tr-TR" smtClean="0"/>
              <a:t>‹#›</a:t>
            </a:fld>
            <a:endParaRPr lang="tr-TR"/>
          </a:p>
        </p:txBody>
      </p:sp>
    </p:spTree>
    <p:extLst>
      <p:ext uri="{BB962C8B-B14F-4D97-AF65-F5344CB8AC3E}">
        <p14:creationId xmlns:p14="http://schemas.microsoft.com/office/powerpoint/2010/main" val="655968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CA4CD81-8DC2-4E11-B84E-4193B4639C6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EBB0B594-75C5-4AF2-9480-B0BBFE99EA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6F833CC8-E7BA-430A-B7C0-B17AE8440C1B}"/>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70FA7FBC-67CD-469C-9D6A-4575A62292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604718D1-2EEE-4BE1-A837-4296386AF44F}"/>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3C344C5C-A4A6-476C-AD34-71530C2A36F7}"/>
              </a:ext>
            </a:extLst>
          </p:cNvPr>
          <p:cNvSpPr>
            <a:spLocks noGrp="1"/>
          </p:cNvSpPr>
          <p:nvPr>
            <p:ph type="dt" sz="half" idx="10"/>
          </p:nvPr>
        </p:nvSpPr>
        <p:spPr/>
        <p:txBody>
          <a:bodyPr/>
          <a:lstStyle/>
          <a:p>
            <a:fld id="{933D49FB-8113-438C-9AD1-59C3D54C9438}" type="datetimeFigureOut">
              <a:rPr lang="tr-TR" smtClean="0"/>
              <a:t>15.09.2023</a:t>
            </a:fld>
            <a:endParaRPr lang="tr-TR"/>
          </a:p>
        </p:txBody>
      </p:sp>
      <p:sp>
        <p:nvSpPr>
          <p:cNvPr id="8" name="Alt Bilgi Yer Tutucusu 7">
            <a:extLst>
              <a:ext uri="{FF2B5EF4-FFF2-40B4-BE49-F238E27FC236}">
                <a16:creationId xmlns:a16="http://schemas.microsoft.com/office/drawing/2014/main" id="{906C4901-6057-48E6-80EC-96E370186112}"/>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41D7348F-4EC7-4762-8A31-3DE914061B3F}"/>
              </a:ext>
            </a:extLst>
          </p:cNvPr>
          <p:cNvSpPr>
            <a:spLocks noGrp="1"/>
          </p:cNvSpPr>
          <p:nvPr>
            <p:ph type="sldNum" sz="quarter" idx="12"/>
          </p:nvPr>
        </p:nvSpPr>
        <p:spPr/>
        <p:txBody>
          <a:bodyPr/>
          <a:lstStyle/>
          <a:p>
            <a:fld id="{2AE7DABE-991F-40AA-A3A2-565DEED97591}" type="slidenum">
              <a:rPr lang="tr-TR" smtClean="0"/>
              <a:t>‹#›</a:t>
            </a:fld>
            <a:endParaRPr lang="tr-TR"/>
          </a:p>
        </p:txBody>
      </p:sp>
    </p:spTree>
    <p:extLst>
      <p:ext uri="{BB962C8B-B14F-4D97-AF65-F5344CB8AC3E}">
        <p14:creationId xmlns:p14="http://schemas.microsoft.com/office/powerpoint/2010/main" val="2857574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A46DE7-C133-4B21-8573-F8C96E8C3196}"/>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ABDEF0FE-8252-43F4-AF17-9C91FBBB8365}"/>
              </a:ext>
            </a:extLst>
          </p:cNvPr>
          <p:cNvSpPr>
            <a:spLocks noGrp="1"/>
          </p:cNvSpPr>
          <p:nvPr>
            <p:ph type="dt" sz="half" idx="10"/>
          </p:nvPr>
        </p:nvSpPr>
        <p:spPr/>
        <p:txBody>
          <a:bodyPr/>
          <a:lstStyle/>
          <a:p>
            <a:fld id="{933D49FB-8113-438C-9AD1-59C3D54C9438}" type="datetimeFigureOut">
              <a:rPr lang="tr-TR" smtClean="0"/>
              <a:t>15.09.2023</a:t>
            </a:fld>
            <a:endParaRPr lang="tr-TR"/>
          </a:p>
        </p:txBody>
      </p:sp>
      <p:sp>
        <p:nvSpPr>
          <p:cNvPr id="4" name="Alt Bilgi Yer Tutucusu 3">
            <a:extLst>
              <a:ext uri="{FF2B5EF4-FFF2-40B4-BE49-F238E27FC236}">
                <a16:creationId xmlns:a16="http://schemas.microsoft.com/office/drawing/2014/main" id="{2E152EC4-AFE2-4381-8148-B182E41B5AA9}"/>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E6B51495-BED7-4FAE-B57F-AD525315C4FF}"/>
              </a:ext>
            </a:extLst>
          </p:cNvPr>
          <p:cNvSpPr>
            <a:spLocks noGrp="1"/>
          </p:cNvSpPr>
          <p:nvPr>
            <p:ph type="sldNum" sz="quarter" idx="12"/>
          </p:nvPr>
        </p:nvSpPr>
        <p:spPr/>
        <p:txBody>
          <a:bodyPr/>
          <a:lstStyle/>
          <a:p>
            <a:fld id="{2AE7DABE-991F-40AA-A3A2-565DEED97591}" type="slidenum">
              <a:rPr lang="tr-TR" smtClean="0"/>
              <a:t>‹#›</a:t>
            </a:fld>
            <a:endParaRPr lang="tr-TR"/>
          </a:p>
        </p:txBody>
      </p:sp>
    </p:spTree>
    <p:extLst>
      <p:ext uri="{BB962C8B-B14F-4D97-AF65-F5344CB8AC3E}">
        <p14:creationId xmlns:p14="http://schemas.microsoft.com/office/powerpoint/2010/main" val="498044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24FB46F-3ED1-4A57-9FA9-36210C5E978F}"/>
              </a:ext>
            </a:extLst>
          </p:cNvPr>
          <p:cNvSpPr>
            <a:spLocks noGrp="1"/>
          </p:cNvSpPr>
          <p:nvPr>
            <p:ph type="dt" sz="half" idx="10"/>
          </p:nvPr>
        </p:nvSpPr>
        <p:spPr/>
        <p:txBody>
          <a:bodyPr/>
          <a:lstStyle/>
          <a:p>
            <a:fld id="{933D49FB-8113-438C-9AD1-59C3D54C9438}" type="datetimeFigureOut">
              <a:rPr lang="tr-TR" smtClean="0"/>
              <a:t>15.09.2023</a:t>
            </a:fld>
            <a:endParaRPr lang="tr-TR"/>
          </a:p>
        </p:txBody>
      </p:sp>
      <p:sp>
        <p:nvSpPr>
          <p:cNvPr id="3" name="Alt Bilgi Yer Tutucusu 2">
            <a:extLst>
              <a:ext uri="{FF2B5EF4-FFF2-40B4-BE49-F238E27FC236}">
                <a16:creationId xmlns:a16="http://schemas.microsoft.com/office/drawing/2014/main" id="{80A88F83-9339-4B10-8A7B-29D4CBC100CB}"/>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4B3F9E00-379E-4C9C-9FF3-52AEF66AD387}"/>
              </a:ext>
            </a:extLst>
          </p:cNvPr>
          <p:cNvSpPr>
            <a:spLocks noGrp="1"/>
          </p:cNvSpPr>
          <p:nvPr>
            <p:ph type="sldNum" sz="quarter" idx="12"/>
          </p:nvPr>
        </p:nvSpPr>
        <p:spPr/>
        <p:txBody>
          <a:bodyPr/>
          <a:lstStyle/>
          <a:p>
            <a:fld id="{2AE7DABE-991F-40AA-A3A2-565DEED97591}" type="slidenum">
              <a:rPr lang="tr-TR" smtClean="0"/>
              <a:t>‹#›</a:t>
            </a:fld>
            <a:endParaRPr lang="tr-TR"/>
          </a:p>
        </p:txBody>
      </p:sp>
    </p:spTree>
    <p:extLst>
      <p:ext uri="{BB962C8B-B14F-4D97-AF65-F5344CB8AC3E}">
        <p14:creationId xmlns:p14="http://schemas.microsoft.com/office/powerpoint/2010/main" val="3947486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C42D2C4-27CF-4A1E-B4F4-EC64E257F979}"/>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6E1F43DE-DB1C-4DC7-853E-F8BEC888DB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C57A4B39-BED6-4765-B92F-5F84CA5078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D8A363E4-51B3-4BE7-AD32-AD798ADEF726}"/>
              </a:ext>
            </a:extLst>
          </p:cNvPr>
          <p:cNvSpPr>
            <a:spLocks noGrp="1"/>
          </p:cNvSpPr>
          <p:nvPr>
            <p:ph type="dt" sz="half" idx="10"/>
          </p:nvPr>
        </p:nvSpPr>
        <p:spPr/>
        <p:txBody>
          <a:bodyPr/>
          <a:lstStyle/>
          <a:p>
            <a:fld id="{933D49FB-8113-438C-9AD1-59C3D54C9438}" type="datetimeFigureOut">
              <a:rPr lang="tr-TR" smtClean="0"/>
              <a:t>15.09.2023</a:t>
            </a:fld>
            <a:endParaRPr lang="tr-TR"/>
          </a:p>
        </p:txBody>
      </p:sp>
      <p:sp>
        <p:nvSpPr>
          <p:cNvPr id="6" name="Alt Bilgi Yer Tutucusu 5">
            <a:extLst>
              <a:ext uri="{FF2B5EF4-FFF2-40B4-BE49-F238E27FC236}">
                <a16:creationId xmlns:a16="http://schemas.microsoft.com/office/drawing/2014/main" id="{121413C4-335F-4B53-A56D-43B7C8C49079}"/>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4FDEB845-0BAE-4067-B29D-6043D6B649C5}"/>
              </a:ext>
            </a:extLst>
          </p:cNvPr>
          <p:cNvSpPr>
            <a:spLocks noGrp="1"/>
          </p:cNvSpPr>
          <p:nvPr>
            <p:ph type="sldNum" sz="quarter" idx="12"/>
          </p:nvPr>
        </p:nvSpPr>
        <p:spPr/>
        <p:txBody>
          <a:bodyPr/>
          <a:lstStyle/>
          <a:p>
            <a:fld id="{2AE7DABE-991F-40AA-A3A2-565DEED97591}" type="slidenum">
              <a:rPr lang="tr-TR" smtClean="0"/>
              <a:t>‹#›</a:t>
            </a:fld>
            <a:endParaRPr lang="tr-TR"/>
          </a:p>
        </p:txBody>
      </p:sp>
    </p:spTree>
    <p:extLst>
      <p:ext uri="{BB962C8B-B14F-4D97-AF65-F5344CB8AC3E}">
        <p14:creationId xmlns:p14="http://schemas.microsoft.com/office/powerpoint/2010/main" val="3261368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09FC543-4D74-434A-8AB9-500E33892ECA}"/>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0136A469-46AD-4CE6-B31A-D89396D576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0D54EEBF-158C-43A6-AA9F-E459155AB1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3C9E7205-5EE4-4836-BDE8-73BF39E63213}"/>
              </a:ext>
            </a:extLst>
          </p:cNvPr>
          <p:cNvSpPr>
            <a:spLocks noGrp="1"/>
          </p:cNvSpPr>
          <p:nvPr>
            <p:ph type="dt" sz="half" idx="10"/>
          </p:nvPr>
        </p:nvSpPr>
        <p:spPr/>
        <p:txBody>
          <a:bodyPr/>
          <a:lstStyle/>
          <a:p>
            <a:fld id="{933D49FB-8113-438C-9AD1-59C3D54C9438}" type="datetimeFigureOut">
              <a:rPr lang="tr-TR" smtClean="0"/>
              <a:t>15.09.2023</a:t>
            </a:fld>
            <a:endParaRPr lang="tr-TR"/>
          </a:p>
        </p:txBody>
      </p:sp>
      <p:sp>
        <p:nvSpPr>
          <p:cNvPr id="6" name="Alt Bilgi Yer Tutucusu 5">
            <a:extLst>
              <a:ext uri="{FF2B5EF4-FFF2-40B4-BE49-F238E27FC236}">
                <a16:creationId xmlns:a16="http://schemas.microsoft.com/office/drawing/2014/main" id="{EBF199C1-5632-4D4B-982A-E5E4E767AE4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60E6477A-89F7-4592-81BF-08D059B762B8}"/>
              </a:ext>
            </a:extLst>
          </p:cNvPr>
          <p:cNvSpPr>
            <a:spLocks noGrp="1"/>
          </p:cNvSpPr>
          <p:nvPr>
            <p:ph type="sldNum" sz="quarter" idx="12"/>
          </p:nvPr>
        </p:nvSpPr>
        <p:spPr/>
        <p:txBody>
          <a:bodyPr/>
          <a:lstStyle/>
          <a:p>
            <a:fld id="{2AE7DABE-991F-40AA-A3A2-565DEED97591}" type="slidenum">
              <a:rPr lang="tr-TR" smtClean="0"/>
              <a:t>‹#›</a:t>
            </a:fld>
            <a:endParaRPr lang="tr-TR"/>
          </a:p>
        </p:txBody>
      </p:sp>
    </p:spTree>
    <p:extLst>
      <p:ext uri="{BB962C8B-B14F-4D97-AF65-F5344CB8AC3E}">
        <p14:creationId xmlns:p14="http://schemas.microsoft.com/office/powerpoint/2010/main" val="914692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CC78D68C-2231-4876-91F2-3EC0EA8B5E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A060591B-BBBC-4D8B-8AEE-E2BFB7CA51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0EB565A-87B1-4134-92F6-1D3EBFDAC1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3D49FB-8113-438C-9AD1-59C3D54C9438}" type="datetimeFigureOut">
              <a:rPr lang="tr-TR" smtClean="0"/>
              <a:t>15.09.2023</a:t>
            </a:fld>
            <a:endParaRPr lang="tr-TR"/>
          </a:p>
        </p:txBody>
      </p:sp>
      <p:sp>
        <p:nvSpPr>
          <p:cNvPr id="5" name="Alt Bilgi Yer Tutucusu 4">
            <a:extLst>
              <a:ext uri="{FF2B5EF4-FFF2-40B4-BE49-F238E27FC236}">
                <a16:creationId xmlns:a16="http://schemas.microsoft.com/office/drawing/2014/main" id="{08CAE764-CF63-4124-98D5-D72984A8EB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996ECF0B-EB6A-46E2-8F23-110A078A4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E7DABE-991F-40AA-A3A2-565DEED97591}" type="slidenum">
              <a:rPr lang="tr-TR" smtClean="0"/>
              <a:t>‹#›</a:t>
            </a:fld>
            <a:endParaRPr lang="tr-TR"/>
          </a:p>
        </p:txBody>
      </p:sp>
    </p:spTree>
    <p:extLst>
      <p:ext uri="{BB962C8B-B14F-4D97-AF65-F5344CB8AC3E}">
        <p14:creationId xmlns:p14="http://schemas.microsoft.com/office/powerpoint/2010/main" val="122426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ideo" Target="https://www.youtube.com/embed/CVlQ58n9vqE?feature=oembed" TargetMode="External"/><Relationship Id="rId5" Type="http://schemas.openxmlformats.org/officeDocument/2006/relationships/image" Target="../media/image14.jpeg"/><Relationship Id="rId4" Type="http://schemas.openxmlformats.org/officeDocument/2006/relationships/hyperlink" Target="https://www.youtube.com/watch?v=CVlQ58n9vq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7YsjBeig1Gw" TargetMode="External"/><Relationship Id="rId2" Type="http://schemas.openxmlformats.org/officeDocument/2006/relationships/slideLayout" Target="../slideLayouts/slideLayout7.xml"/><Relationship Id="rId1" Type="http://schemas.openxmlformats.org/officeDocument/2006/relationships/video" Target="https://www.youtube.com/embed/7YsjBeig1Gw?feature=oembed" TargetMode="External"/><Relationship Id="rId5" Type="http://schemas.openxmlformats.org/officeDocument/2006/relationships/image" Target="../media/image18.jpe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starinabox.lco.global/"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video" Target="https://www.youtube.com/embed/6k7mLNo6K_M?feature=oembed" TargetMode="External"/><Relationship Id="rId4" Type="http://schemas.openxmlformats.org/officeDocument/2006/relationships/hyperlink" Target="https://www.youtube.com/watch?v=6k7mLNo6K_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tMEJ0HyP6fY" TargetMode="External"/><Relationship Id="rId2" Type="http://schemas.openxmlformats.org/officeDocument/2006/relationships/slideLayout" Target="../slideLayouts/slideLayout7.xml"/><Relationship Id="rId1" Type="http://schemas.openxmlformats.org/officeDocument/2006/relationships/video" Target="https://www.youtube.com/embed/tMEJ0HyP6fY?feature=oembed" TargetMode="External"/><Relationship Id="rId5" Type="http://schemas.openxmlformats.org/officeDocument/2006/relationships/image" Target="../media/image2.pn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javalab.org/en/constellations_en/"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stellarium-web.org/"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mzEuF1078X8" TargetMode="External"/><Relationship Id="rId2" Type="http://schemas.openxmlformats.org/officeDocument/2006/relationships/slideLayout" Target="../slideLayouts/slideLayout7.xml"/><Relationship Id="rId1" Type="http://schemas.openxmlformats.org/officeDocument/2006/relationships/video" Target="https://www.youtube.com/embed/mzEuF1078X8?feature=oembed" TargetMode="External"/><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iLp50nG5btE&amp;t=87s" TargetMode="External"/><Relationship Id="rId2" Type="http://schemas.openxmlformats.org/officeDocument/2006/relationships/slideLayout" Target="../slideLayouts/slideLayout7.xml"/><Relationship Id="rId1" Type="http://schemas.openxmlformats.org/officeDocument/2006/relationships/video" Target="https://www.youtube.com/embed/iLp50nG5btE?start=87&amp;feature=oembed" TargetMode="External"/><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cbLDLO_KgNY" TargetMode="External"/><Relationship Id="rId2" Type="http://schemas.openxmlformats.org/officeDocument/2006/relationships/slideLayout" Target="../slideLayouts/slideLayout7.xml"/><Relationship Id="rId1" Type="http://schemas.openxmlformats.org/officeDocument/2006/relationships/video" Target="https://www.youtube.com/embed/cbLDLO_KgNY?feature=oembed" TargetMode="External"/><Relationship Id="rId5" Type="http://schemas.openxmlformats.org/officeDocument/2006/relationships/image" Target="../media/image42.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gif"/><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Renkli soyut evren dokulu arka plan Ücretsiz Fotoğraf">
            <a:extLst>
              <a:ext uri="{FF2B5EF4-FFF2-40B4-BE49-F238E27FC236}">
                <a16:creationId xmlns:a16="http://schemas.microsoft.com/office/drawing/2014/main" id="{18B63A0A-6D88-438B-98BE-AFF209C2539D}"/>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15413"/>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30A145F6-BA1F-48A5-8B3C-DBC4FCAACD8B}"/>
              </a:ext>
            </a:extLst>
          </p:cNvPr>
          <p:cNvSpPr/>
          <p:nvPr/>
        </p:nvSpPr>
        <p:spPr>
          <a:xfrm>
            <a:off x="1524000" y="1122362"/>
            <a:ext cx="9144000" cy="351997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b="1" cap="none" spc="0" dirty="0">
                <a:ln w="9525">
                  <a:solidFill>
                    <a:schemeClr val="tx1"/>
                  </a:solidFill>
                  <a:prstDash val="solid"/>
                </a:ln>
                <a:solidFill>
                  <a:srgbClr val="FFFFFF"/>
                </a:solidFill>
                <a:effectLst>
                  <a:glow rad="139700">
                    <a:schemeClr val="accent4">
                      <a:satMod val="175000"/>
                      <a:alpha val="40000"/>
                    </a:schemeClr>
                  </a:glow>
                  <a:outerShdw blurRad="12700" dist="38100" dir="2700000" algn="tl" rotWithShape="0">
                    <a:schemeClr val="bg1">
                      <a:lumMod val="50000"/>
                    </a:schemeClr>
                  </a:outerShdw>
                </a:effectLst>
                <a:latin typeface="+mj-lt"/>
                <a:ea typeface="+mj-ea"/>
                <a:cs typeface="+mj-cs"/>
              </a:rPr>
              <a:t>GÜNEŞ SİSTEMİ VE ÖTESİ:</a:t>
            </a:r>
          </a:p>
          <a:p>
            <a:pPr algn="ctr">
              <a:lnSpc>
                <a:spcPct val="90000"/>
              </a:lnSpc>
              <a:spcBef>
                <a:spcPct val="0"/>
              </a:spcBef>
              <a:spcAft>
                <a:spcPts val="600"/>
              </a:spcAft>
            </a:pPr>
            <a:r>
              <a:rPr lang="en-US" sz="6000" b="1" dirty="0">
                <a:ln w="9525">
                  <a:solidFill>
                    <a:schemeClr val="tx1"/>
                  </a:solidFill>
                  <a:prstDash val="solid"/>
                </a:ln>
                <a:solidFill>
                  <a:srgbClr val="FFFFFF"/>
                </a:solidFill>
                <a:effectLst>
                  <a:glow rad="139700">
                    <a:schemeClr val="accent4">
                      <a:satMod val="175000"/>
                      <a:alpha val="40000"/>
                    </a:schemeClr>
                  </a:glow>
                  <a:outerShdw blurRad="12700" dist="38100" dir="2700000" algn="tl" rotWithShape="0">
                    <a:schemeClr val="bg1">
                      <a:lumMod val="50000"/>
                    </a:schemeClr>
                  </a:outerShdw>
                </a:effectLst>
                <a:latin typeface="+mj-lt"/>
                <a:ea typeface="+mj-ea"/>
                <a:cs typeface="+mj-cs"/>
              </a:rPr>
              <a:t>GÖK CİSİMLERİ</a:t>
            </a:r>
            <a:endParaRPr lang="en-US" sz="6000" b="1" cap="none" spc="0" dirty="0">
              <a:ln w="9525">
                <a:solidFill>
                  <a:schemeClr val="tx1"/>
                </a:solidFill>
                <a:prstDash val="solid"/>
              </a:ln>
              <a:solidFill>
                <a:srgbClr val="FFFFFF"/>
              </a:solidFill>
              <a:effectLst>
                <a:glow rad="139700">
                  <a:schemeClr val="accent4">
                    <a:satMod val="175000"/>
                    <a:alpha val="40000"/>
                  </a:schemeClr>
                </a:glow>
                <a:outerShdw blurRad="12700" dist="38100" dir="2700000" algn="tl" rotWithShape="0">
                  <a:schemeClr val="bg1">
                    <a:lumMod val="50000"/>
                  </a:schemeClr>
                </a:outerShdw>
              </a:effectLst>
              <a:latin typeface="+mj-lt"/>
              <a:ea typeface="+mj-ea"/>
              <a:cs typeface="+mj-cs"/>
            </a:endParaRPr>
          </a:p>
        </p:txBody>
      </p:sp>
      <p:pic>
        <p:nvPicPr>
          <p:cNvPr id="5" name="Resim 4">
            <a:extLst>
              <a:ext uri="{FF2B5EF4-FFF2-40B4-BE49-F238E27FC236}">
                <a16:creationId xmlns:a16="http://schemas.microsoft.com/office/drawing/2014/main" id="{EF8D7DD1-B27E-4917-8B3D-230F4CA75E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188044942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CA3198F9-6C29-40FB-A0B5-7380B051D4F3}"/>
              </a:ext>
            </a:extLst>
          </p:cNvPr>
          <p:cNvSpPr txBox="1"/>
          <p:nvPr/>
        </p:nvSpPr>
        <p:spPr>
          <a:xfrm>
            <a:off x="640080" y="2050417"/>
            <a:ext cx="4243589" cy="3970872"/>
          </a:xfrm>
          <a:prstGeom prst="rect">
            <a:avLst/>
          </a:prstGeom>
        </p:spPr>
        <p:txBody>
          <a:bodyPr vert="horz" lIns="91440" tIns="45720" rIns="91440" bIns="45720" rtlCol="0">
            <a:normAutofit/>
          </a:bodyPr>
          <a:lstStyle/>
          <a:p>
            <a:pPr>
              <a:lnSpc>
                <a:spcPct val="150000"/>
              </a:lnSpc>
              <a:spcAft>
                <a:spcPts val="600"/>
              </a:spcAft>
            </a:pPr>
            <a:r>
              <a:rPr lang="en-US" sz="2200" b="1" dirty="0">
                <a:effectLst/>
                <a:latin typeface="Meiryo" panose="020B0604030504040204" pitchFamily="34" charset="-128"/>
                <a:ea typeface="Meiryo" panose="020B0604030504040204" pitchFamily="34" charset="-128"/>
              </a:rPr>
              <a:t>Tarantula </a:t>
            </a:r>
            <a:r>
              <a:rPr lang="en-US" sz="2200" b="1" dirty="0" err="1">
                <a:effectLst/>
                <a:latin typeface="Meiryo" panose="020B0604030504040204" pitchFamily="34" charset="-128"/>
                <a:ea typeface="Meiryo" panose="020B0604030504040204" pitchFamily="34" charset="-128"/>
              </a:rPr>
              <a:t>Bulutsusu</a:t>
            </a:r>
            <a:r>
              <a:rPr lang="en-US" sz="2200" b="1" dirty="0">
                <a:effectLst/>
                <a:latin typeface="Meiryo" panose="020B0604030504040204" pitchFamily="34" charset="-128"/>
                <a:ea typeface="Meiryo" panose="020B0604030504040204" pitchFamily="34" charset="-128"/>
              </a:rPr>
              <a:t> → </a:t>
            </a:r>
          </a:p>
          <a:p>
            <a:pPr indent="-228600">
              <a:lnSpc>
                <a:spcPct val="150000"/>
              </a:lnSpc>
              <a:spcAft>
                <a:spcPts val="600"/>
              </a:spcAft>
              <a:buFont typeface="Arial" panose="020B0604020202020204" pitchFamily="34" charset="0"/>
              <a:buChar char="•"/>
            </a:pPr>
            <a:r>
              <a:rPr lang="en-US" sz="2200" dirty="0" err="1">
                <a:effectLst/>
                <a:latin typeface="Meiryo" panose="020B0604030504040204" pitchFamily="34" charset="-128"/>
                <a:ea typeface="Meiryo" panose="020B0604030504040204" pitchFamily="34" charset="-128"/>
              </a:rPr>
              <a:t>Keşfedilen</a:t>
            </a:r>
            <a:r>
              <a:rPr lang="en-US" sz="2200" dirty="0">
                <a:effectLst/>
                <a:latin typeface="Meiryo" panose="020B0604030504040204" pitchFamily="34" charset="-128"/>
                <a:ea typeface="Meiryo" panose="020B0604030504040204" pitchFamily="34" charset="-128"/>
              </a:rPr>
              <a:t> en büyük </a:t>
            </a:r>
            <a:r>
              <a:rPr lang="en-US" sz="2200" dirty="0" err="1">
                <a:effectLst/>
                <a:latin typeface="Meiryo" panose="020B0604030504040204" pitchFamily="34" charset="-128"/>
                <a:ea typeface="Meiryo" panose="020B0604030504040204" pitchFamily="34" charset="-128"/>
              </a:rPr>
              <a:t>bulutsudur</a:t>
            </a:r>
            <a:r>
              <a:rPr lang="en-US" sz="2200" dirty="0">
                <a:effectLst/>
                <a:latin typeface="Meiryo" panose="020B0604030504040204" pitchFamily="34" charset="-128"/>
                <a:ea typeface="Meiryo" panose="020B0604030504040204" pitchFamily="34" charset="-128"/>
              </a:rPr>
              <a:t>.</a:t>
            </a:r>
          </a:p>
          <a:p>
            <a:pPr indent="-228600">
              <a:lnSpc>
                <a:spcPct val="150000"/>
              </a:lnSpc>
              <a:spcAft>
                <a:spcPts val="600"/>
              </a:spcAft>
              <a:buFont typeface="Arial" panose="020B0604020202020204" pitchFamily="34" charset="0"/>
              <a:buChar char="•"/>
            </a:pPr>
            <a:r>
              <a:rPr lang="en-US" sz="2200" dirty="0" err="1">
                <a:latin typeface="Meiryo" panose="020B0604030504040204" pitchFamily="34" charset="-128"/>
                <a:ea typeface="Meiryo" panose="020B0604030504040204" pitchFamily="34" charset="-128"/>
              </a:rPr>
              <a:t>Galaksimize</a:t>
            </a:r>
            <a:r>
              <a:rPr lang="en-US" sz="2200" dirty="0">
                <a:latin typeface="Meiryo" panose="020B0604030504040204" pitchFamily="34" charset="-128"/>
                <a:ea typeface="Meiryo" panose="020B0604030504040204" pitchFamily="34" charset="-128"/>
              </a:rPr>
              <a:t> çok </a:t>
            </a:r>
            <a:r>
              <a:rPr lang="en-US" sz="2200" dirty="0" err="1">
                <a:latin typeface="Meiryo" panose="020B0604030504040204" pitchFamily="34" charset="-128"/>
                <a:ea typeface="Meiryo" panose="020B0604030504040204" pitchFamily="34" charset="-128"/>
              </a:rPr>
              <a:t>uzakta</a:t>
            </a:r>
            <a:r>
              <a:rPr lang="en-US" sz="2200" dirty="0">
                <a:latin typeface="Meiryo" panose="020B0604030504040204" pitchFamily="34" charset="-128"/>
                <a:ea typeface="Meiryo" panose="020B0604030504040204" pitchFamily="34" charset="-128"/>
              </a:rPr>
              <a:t> </a:t>
            </a:r>
            <a:r>
              <a:rPr lang="en-US" sz="2200" dirty="0" err="1">
                <a:latin typeface="Meiryo" panose="020B0604030504040204" pitchFamily="34" charset="-128"/>
                <a:ea typeface="Meiryo" panose="020B0604030504040204" pitchFamily="34" charset="-128"/>
              </a:rPr>
              <a:t>bulunduğu</a:t>
            </a:r>
            <a:r>
              <a:rPr lang="en-US" sz="2200" dirty="0">
                <a:latin typeface="Meiryo" panose="020B0604030504040204" pitchFamily="34" charset="-128"/>
                <a:ea typeface="Meiryo" panose="020B0604030504040204" pitchFamily="34" charset="-128"/>
              </a:rPr>
              <a:t> için dev </a:t>
            </a:r>
            <a:r>
              <a:rPr lang="en-US" sz="2200" dirty="0" err="1">
                <a:latin typeface="Meiryo" panose="020B0604030504040204" pitchFamily="34" charset="-128"/>
                <a:ea typeface="Meiryo" panose="020B0604030504040204" pitchFamily="34" charset="-128"/>
              </a:rPr>
              <a:t>yıldız</a:t>
            </a:r>
            <a:r>
              <a:rPr lang="en-US" sz="2200" dirty="0">
                <a:latin typeface="Meiryo" panose="020B0604030504040204" pitchFamily="34" charset="-128"/>
                <a:ea typeface="Meiryo" panose="020B0604030504040204" pitchFamily="34" charset="-128"/>
              </a:rPr>
              <a:t> </a:t>
            </a:r>
            <a:r>
              <a:rPr lang="en-US" sz="2200" dirty="0" err="1">
                <a:latin typeface="Meiryo" panose="020B0604030504040204" pitchFamily="34" charset="-128"/>
                <a:ea typeface="Meiryo" panose="020B0604030504040204" pitchFamily="34" charset="-128"/>
              </a:rPr>
              <a:t>kümeleri</a:t>
            </a:r>
            <a:r>
              <a:rPr lang="en-US" sz="2200" dirty="0">
                <a:latin typeface="Meiryo" panose="020B0604030504040204" pitchFamily="34" charset="-128"/>
                <a:ea typeface="Meiryo" panose="020B0604030504040204" pitchFamily="34" charset="-128"/>
              </a:rPr>
              <a:t> </a:t>
            </a:r>
            <a:r>
              <a:rPr lang="en-US" sz="2200" dirty="0" err="1">
                <a:latin typeface="Meiryo" panose="020B0604030504040204" pitchFamily="34" charset="-128"/>
                <a:ea typeface="Meiryo" panose="020B0604030504040204" pitchFamily="34" charset="-128"/>
              </a:rPr>
              <a:t>ile</a:t>
            </a:r>
            <a:r>
              <a:rPr lang="en-US" sz="2200" dirty="0">
                <a:latin typeface="Meiryo" panose="020B0604030504040204" pitchFamily="34" charset="-128"/>
                <a:ea typeface="Meiryo" panose="020B0604030504040204" pitchFamily="34" charset="-128"/>
              </a:rPr>
              <a:t> </a:t>
            </a:r>
            <a:r>
              <a:rPr lang="en-US" sz="2200" dirty="0" err="1">
                <a:latin typeface="Meiryo" panose="020B0604030504040204" pitchFamily="34" charset="-128"/>
                <a:ea typeface="Meiryo" panose="020B0604030504040204" pitchFamily="34" charset="-128"/>
              </a:rPr>
              <a:t>aydınlanır</a:t>
            </a:r>
            <a:endParaRPr lang="en-US" sz="2200" dirty="0">
              <a:effectLst/>
              <a:latin typeface="Meiryo" panose="020B0604030504040204" pitchFamily="34" charset="-128"/>
              <a:ea typeface="Meiryo" panose="020B0604030504040204" pitchFamily="34" charset="-128"/>
            </a:endParaRPr>
          </a:p>
        </p:txBody>
      </p:sp>
      <p:pic>
        <p:nvPicPr>
          <p:cNvPr id="27650" name="Picture 2" descr="The Tarantula Nebula | ESO Türkiye">
            <a:extLst>
              <a:ext uri="{FF2B5EF4-FFF2-40B4-BE49-F238E27FC236}">
                <a16:creationId xmlns:a16="http://schemas.microsoft.com/office/drawing/2014/main" id="{AD0633E4-8C34-423E-817F-34001E6EA7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2297"/>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45F9D00B-379C-4960-B167-7B17C24FD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084323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626" name="Picture 2" descr="Yıldız, evren, galaksi, astronomi Çıkartması Pixerstick • Pixers® - Haydi  dünyanızı değiştirelim">
            <a:extLst>
              <a:ext uri="{FF2B5EF4-FFF2-40B4-BE49-F238E27FC236}">
                <a16:creationId xmlns:a16="http://schemas.microsoft.com/office/drawing/2014/main" id="{115A0AFD-59B6-4EC5-887A-98250FE27A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496" r="-1" b="23390"/>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Metin kutusu 3">
            <a:extLst>
              <a:ext uri="{FF2B5EF4-FFF2-40B4-BE49-F238E27FC236}">
                <a16:creationId xmlns:a16="http://schemas.microsoft.com/office/drawing/2014/main" id="{3268E8F3-1F3F-4CF6-B3D5-94F4A3214AD1}"/>
              </a:ext>
            </a:extLst>
          </p:cNvPr>
          <p:cNvSpPr txBox="1"/>
          <p:nvPr/>
        </p:nvSpPr>
        <p:spPr>
          <a:xfrm>
            <a:off x="838200" y="914400"/>
            <a:ext cx="3822189" cy="5262563"/>
          </a:xfrm>
          <a:prstGeom prst="rect">
            <a:avLst/>
          </a:prstGeom>
        </p:spPr>
        <p:txBody>
          <a:bodyPr vert="horz" lIns="91440" tIns="45720" rIns="91440" bIns="45720" rtlCol="0">
            <a:normAutofit lnSpcReduction="10000"/>
          </a:bodyPr>
          <a:lstStyle/>
          <a:p>
            <a:pPr>
              <a:lnSpc>
                <a:spcPct val="150000"/>
              </a:lnSpc>
              <a:spcAft>
                <a:spcPts val="600"/>
              </a:spcAft>
            </a:pPr>
            <a:r>
              <a:rPr lang="en-US" sz="2000" b="1" dirty="0">
                <a:effectLst/>
                <a:latin typeface="Meiryo" panose="020B0604030504040204" pitchFamily="34" charset="-128"/>
                <a:ea typeface="Meiryo" panose="020B0604030504040204" pitchFamily="34" charset="-128"/>
              </a:rPr>
              <a:t>YILDIZ</a:t>
            </a:r>
          </a:p>
          <a:p>
            <a:pPr marL="285750" indent="-228600">
              <a:lnSpc>
                <a:spcPct val="150000"/>
              </a:lnSpc>
              <a:spcAft>
                <a:spcPts val="600"/>
              </a:spcAft>
              <a:buFont typeface="Arial" panose="020B0604020202020204" pitchFamily="34" charset="0"/>
              <a:buChar char="•"/>
            </a:pPr>
            <a:r>
              <a:rPr lang="en-US" sz="2000" dirty="0" err="1">
                <a:effectLst/>
                <a:latin typeface="Meiryo" panose="020B0604030504040204" pitchFamily="34" charset="-128"/>
                <a:ea typeface="Meiryo" panose="020B0604030504040204" pitchFamily="34" charset="-128"/>
              </a:rPr>
              <a:t>Bulutsu</a:t>
            </a:r>
            <a:r>
              <a:rPr lang="en-US" sz="2000" dirty="0">
                <a:effectLst/>
                <a:latin typeface="Meiryo" panose="020B0604030504040204" pitchFamily="34" charset="-128"/>
                <a:ea typeface="Meiryo" panose="020B0604030504040204" pitchFamily="34" charset="-128"/>
              </a:rPr>
              <a:t> (nebula) adı </a:t>
            </a:r>
            <a:r>
              <a:rPr lang="en-US" sz="2000" dirty="0" err="1">
                <a:effectLst/>
                <a:latin typeface="Meiryo" panose="020B0604030504040204" pitchFamily="34" charset="-128"/>
                <a:ea typeface="Meiryo" panose="020B0604030504040204" pitchFamily="34" charset="-128"/>
              </a:rPr>
              <a:t>verilen</a:t>
            </a:r>
            <a:r>
              <a:rPr lang="en-US" sz="2000" dirty="0">
                <a:effectLst/>
                <a:latin typeface="Meiryo" panose="020B0604030504040204" pitchFamily="34" charset="-128"/>
                <a:ea typeface="Meiryo" panose="020B0604030504040204" pitchFamily="34" charset="-128"/>
              </a:rPr>
              <a:t> </a:t>
            </a:r>
            <a:r>
              <a:rPr lang="en-US" sz="2000" dirty="0" err="1">
                <a:effectLst/>
                <a:latin typeface="Meiryo" panose="020B0604030504040204" pitchFamily="34" charset="-128"/>
                <a:ea typeface="Meiryo" panose="020B0604030504040204" pitchFamily="34" charset="-128"/>
              </a:rPr>
              <a:t>yüksek</a:t>
            </a:r>
            <a:r>
              <a:rPr lang="en-US" sz="2000" dirty="0">
                <a:effectLst/>
                <a:latin typeface="Meiryo" panose="020B0604030504040204" pitchFamily="34" charset="-128"/>
                <a:ea typeface="Meiryo" panose="020B0604030504040204" pitchFamily="34" charset="-128"/>
              </a:rPr>
              <a:t> </a:t>
            </a:r>
            <a:r>
              <a:rPr lang="en-US" sz="2000" dirty="0" err="1">
                <a:effectLst/>
                <a:latin typeface="Meiryo" panose="020B0604030504040204" pitchFamily="34" charset="-128"/>
                <a:ea typeface="Meiryo" panose="020B0604030504040204" pitchFamily="34" charset="-128"/>
              </a:rPr>
              <a:t>sıcaklıktaki</a:t>
            </a:r>
            <a:r>
              <a:rPr lang="en-US" sz="2000" dirty="0">
                <a:effectLst/>
                <a:latin typeface="Meiryo" panose="020B0604030504040204" pitchFamily="34" charset="-128"/>
                <a:ea typeface="Meiryo" panose="020B0604030504040204" pitchFamily="34" charset="-128"/>
              </a:rPr>
              <a:t> </a:t>
            </a:r>
            <a:r>
              <a:rPr lang="en-US" sz="2000" dirty="0" err="1">
                <a:effectLst/>
                <a:latin typeface="Meiryo" panose="020B0604030504040204" pitchFamily="34" charset="-128"/>
                <a:ea typeface="Meiryo" panose="020B0604030504040204" pitchFamily="34" charset="-128"/>
              </a:rPr>
              <a:t>yoğun</a:t>
            </a:r>
            <a:r>
              <a:rPr lang="en-US" sz="2000" dirty="0">
                <a:effectLst/>
                <a:latin typeface="Meiryo" panose="020B0604030504040204" pitchFamily="34" charset="-128"/>
                <a:ea typeface="Meiryo" panose="020B0604030504040204" pitchFamily="34" charset="-128"/>
              </a:rPr>
              <a:t> </a:t>
            </a:r>
            <a:r>
              <a:rPr lang="en-US" sz="2000" dirty="0" err="1">
                <a:effectLst/>
                <a:latin typeface="Meiryo" panose="020B0604030504040204" pitchFamily="34" charset="-128"/>
                <a:ea typeface="Meiryo" panose="020B0604030504040204" pitchFamily="34" charset="-128"/>
              </a:rPr>
              <a:t>gaz</a:t>
            </a:r>
            <a:r>
              <a:rPr lang="en-US" sz="2000" dirty="0">
                <a:effectLst/>
                <a:latin typeface="Meiryo" panose="020B0604030504040204" pitchFamily="34" charset="-128"/>
                <a:ea typeface="Meiryo" panose="020B0604030504040204" pitchFamily="34" charset="-128"/>
              </a:rPr>
              <a:t> ve </a:t>
            </a:r>
            <a:r>
              <a:rPr lang="en-US" sz="2000" dirty="0" err="1">
                <a:effectLst/>
                <a:latin typeface="Meiryo" panose="020B0604030504040204" pitchFamily="34" charset="-128"/>
                <a:ea typeface="Meiryo" panose="020B0604030504040204" pitchFamily="34" charset="-128"/>
              </a:rPr>
              <a:t>toz</a:t>
            </a:r>
            <a:r>
              <a:rPr lang="en-US" sz="2000" dirty="0">
                <a:effectLst/>
                <a:latin typeface="Meiryo" panose="020B0604030504040204" pitchFamily="34" charset="-128"/>
                <a:ea typeface="Meiryo" panose="020B0604030504040204" pitchFamily="34" charset="-128"/>
              </a:rPr>
              <a:t> </a:t>
            </a:r>
            <a:r>
              <a:rPr lang="en-US" sz="2000" dirty="0" err="1">
                <a:effectLst/>
                <a:latin typeface="Meiryo" panose="020B0604030504040204" pitchFamily="34" charset="-128"/>
                <a:ea typeface="Meiryo" panose="020B0604030504040204" pitchFamily="34" charset="-128"/>
              </a:rPr>
              <a:t>bulutlarının</a:t>
            </a:r>
            <a:r>
              <a:rPr lang="en-US" sz="2000" dirty="0">
                <a:effectLst/>
                <a:latin typeface="Meiryo" panose="020B0604030504040204" pitchFamily="34" charset="-128"/>
                <a:ea typeface="Meiryo" panose="020B0604030504040204" pitchFamily="34" charset="-128"/>
              </a:rPr>
              <a:t> bir </a:t>
            </a:r>
            <a:r>
              <a:rPr lang="en-US" sz="2000" dirty="0" err="1">
                <a:effectLst/>
                <a:latin typeface="Meiryo" panose="020B0604030504040204" pitchFamily="34" charset="-128"/>
                <a:ea typeface="Meiryo" panose="020B0604030504040204" pitchFamily="34" charset="-128"/>
              </a:rPr>
              <a:t>araya</a:t>
            </a:r>
            <a:r>
              <a:rPr lang="en-US" sz="2000" dirty="0">
                <a:effectLst/>
                <a:latin typeface="Meiryo" panose="020B0604030504040204" pitchFamily="34" charset="-128"/>
                <a:ea typeface="Meiryo" panose="020B0604030504040204" pitchFamily="34" charset="-128"/>
              </a:rPr>
              <a:t> </a:t>
            </a:r>
            <a:r>
              <a:rPr lang="en-US" sz="2000" dirty="0" err="1">
                <a:effectLst/>
                <a:latin typeface="Meiryo" panose="020B0604030504040204" pitchFamily="34" charset="-128"/>
                <a:ea typeface="Meiryo" panose="020B0604030504040204" pitchFamily="34" charset="-128"/>
              </a:rPr>
              <a:t>gelmesiyle</a:t>
            </a:r>
            <a:r>
              <a:rPr lang="en-US" sz="2000" dirty="0">
                <a:effectLst/>
                <a:latin typeface="Meiryo" panose="020B0604030504040204" pitchFamily="34" charset="-128"/>
                <a:ea typeface="Meiryo" panose="020B0604030504040204" pitchFamily="34" charset="-128"/>
              </a:rPr>
              <a:t> oluşan gök cisimlerine </a:t>
            </a:r>
            <a:r>
              <a:rPr lang="en-US" sz="2000" b="1" dirty="0" err="1">
                <a:effectLst/>
                <a:latin typeface="Meiryo" panose="020B0604030504040204" pitchFamily="34" charset="-128"/>
                <a:ea typeface="Meiryo" panose="020B0604030504040204" pitchFamily="34" charset="-128"/>
              </a:rPr>
              <a:t>yıldız</a:t>
            </a:r>
            <a:r>
              <a:rPr lang="en-US" sz="2000" dirty="0">
                <a:effectLst/>
                <a:latin typeface="Meiryo" panose="020B0604030504040204" pitchFamily="34" charset="-128"/>
                <a:ea typeface="Meiryo" panose="020B0604030504040204" pitchFamily="34" charset="-128"/>
              </a:rPr>
              <a:t> denir.</a:t>
            </a:r>
          </a:p>
          <a:p>
            <a:pPr marL="285750" indent="-228600">
              <a:lnSpc>
                <a:spcPct val="150000"/>
              </a:lnSpc>
              <a:spcAft>
                <a:spcPts val="600"/>
              </a:spcAft>
              <a:buFont typeface="Arial" panose="020B0604020202020204" pitchFamily="34" charset="0"/>
              <a:buChar char="•"/>
            </a:pPr>
            <a:r>
              <a:rPr lang="en-US" sz="2000" dirty="0" err="1">
                <a:effectLst/>
                <a:latin typeface="Meiryo" panose="020B0604030504040204" pitchFamily="34" charset="-128"/>
                <a:ea typeface="Meiryo" panose="020B0604030504040204" pitchFamily="34" charset="-128"/>
              </a:rPr>
              <a:t>Yıldızlar</a:t>
            </a:r>
            <a:r>
              <a:rPr lang="en-US" sz="2000" dirty="0">
                <a:effectLst/>
                <a:latin typeface="Meiryo" panose="020B0604030504040204" pitchFamily="34" charset="-128"/>
                <a:ea typeface="Meiryo" panose="020B0604030504040204" pitchFamily="34" charset="-128"/>
              </a:rPr>
              <a:t> </a:t>
            </a:r>
            <a:r>
              <a:rPr lang="en-US" sz="2000" dirty="0" err="1">
                <a:effectLst/>
                <a:latin typeface="Meiryo" panose="020B0604030504040204" pitchFamily="34" charset="-128"/>
                <a:ea typeface="Meiryo" panose="020B0604030504040204" pitchFamily="34" charset="-128"/>
              </a:rPr>
              <a:t>etraflarına</a:t>
            </a:r>
            <a:r>
              <a:rPr lang="en-US" sz="2000" dirty="0">
                <a:effectLst/>
                <a:latin typeface="Meiryo" panose="020B0604030504040204" pitchFamily="34" charset="-128"/>
                <a:ea typeface="Meiryo" panose="020B0604030504040204" pitchFamily="34" charset="-128"/>
              </a:rPr>
              <a:t> </a:t>
            </a:r>
            <a:r>
              <a:rPr lang="en-US" sz="2000" b="1" dirty="0" err="1">
                <a:effectLst/>
                <a:latin typeface="Meiryo" panose="020B0604030504040204" pitchFamily="34" charset="-128"/>
                <a:ea typeface="Meiryo" panose="020B0604030504040204" pitchFamily="34" charset="-128"/>
              </a:rPr>
              <a:t>ısı</a:t>
            </a:r>
            <a:r>
              <a:rPr lang="en-US" sz="2000" dirty="0">
                <a:effectLst/>
                <a:latin typeface="Meiryo" panose="020B0604030504040204" pitchFamily="34" charset="-128"/>
                <a:ea typeface="Meiryo" panose="020B0604030504040204" pitchFamily="34" charset="-128"/>
              </a:rPr>
              <a:t> ve </a:t>
            </a:r>
            <a:r>
              <a:rPr lang="en-US" sz="2000" b="1" dirty="0" err="1">
                <a:effectLst/>
                <a:latin typeface="Meiryo" panose="020B0604030504040204" pitchFamily="34" charset="-128"/>
                <a:ea typeface="Meiryo" panose="020B0604030504040204" pitchFamily="34" charset="-128"/>
              </a:rPr>
              <a:t>ışık</a:t>
            </a:r>
            <a:r>
              <a:rPr lang="en-US" sz="2000" dirty="0">
                <a:effectLst/>
                <a:latin typeface="Meiryo" panose="020B0604030504040204" pitchFamily="34" charset="-128"/>
                <a:ea typeface="Meiryo" panose="020B0604030504040204" pitchFamily="34" charset="-128"/>
              </a:rPr>
              <a:t> </a:t>
            </a:r>
            <a:r>
              <a:rPr lang="en-US" sz="2000" dirty="0" err="1">
                <a:effectLst/>
                <a:latin typeface="Meiryo" panose="020B0604030504040204" pitchFamily="34" charset="-128"/>
                <a:ea typeface="Meiryo" panose="020B0604030504040204" pitchFamily="34" charset="-128"/>
              </a:rPr>
              <a:t>yararlar</a:t>
            </a:r>
            <a:endParaRPr lang="en-US" sz="2000" dirty="0">
              <a:effectLst/>
              <a:latin typeface="Meiryo" panose="020B0604030504040204" pitchFamily="34" charset="-128"/>
              <a:ea typeface="Meiryo" panose="020B0604030504040204" pitchFamily="34" charset="-128"/>
            </a:endParaRPr>
          </a:p>
          <a:p>
            <a:pPr marL="285750" indent="-228600">
              <a:lnSpc>
                <a:spcPct val="150000"/>
              </a:lnSpc>
              <a:spcAft>
                <a:spcPts val="600"/>
              </a:spcAft>
              <a:buFont typeface="Arial" panose="020B0604020202020204" pitchFamily="34" charset="0"/>
              <a:buChar char="•"/>
            </a:pPr>
            <a:r>
              <a:rPr lang="en-US" sz="2000" dirty="0" err="1">
                <a:effectLst/>
                <a:latin typeface="Meiryo" panose="020B0604030504040204" pitchFamily="34" charset="-128"/>
                <a:ea typeface="Meiryo" panose="020B0604030504040204" pitchFamily="34" charset="-128"/>
              </a:rPr>
              <a:t>Yıldızlar</a:t>
            </a:r>
            <a:r>
              <a:rPr lang="en-US" sz="2000" dirty="0">
                <a:effectLst/>
                <a:latin typeface="Meiryo" panose="020B0604030504040204" pitchFamily="34" charset="-128"/>
                <a:ea typeface="Meiryo" panose="020B0604030504040204" pitchFamily="34" charset="-128"/>
              </a:rPr>
              <a:t> </a:t>
            </a:r>
            <a:r>
              <a:rPr lang="en-US" sz="2000" dirty="0" err="1">
                <a:effectLst/>
                <a:latin typeface="Meiryo" panose="020B0604030504040204" pitchFamily="34" charset="-128"/>
                <a:ea typeface="Meiryo" panose="020B0604030504040204" pitchFamily="34" charset="-128"/>
              </a:rPr>
              <a:t>canlı</a:t>
            </a:r>
            <a:r>
              <a:rPr lang="en-US" sz="2000" dirty="0">
                <a:effectLst/>
                <a:latin typeface="Meiryo" panose="020B0604030504040204" pitchFamily="34" charset="-128"/>
                <a:ea typeface="Meiryo" panose="020B0604030504040204" pitchFamily="34" charset="-128"/>
              </a:rPr>
              <a:t> </a:t>
            </a:r>
            <a:r>
              <a:rPr lang="en-US" sz="2000" dirty="0" err="1">
                <a:effectLst/>
                <a:latin typeface="Meiryo" panose="020B0604030504040204" pitchFamily="34" charset="-128"/>
                <a:ea typeface="Meiryo" panose="020B0604030504040204" pitchFamily="34" charset="-128"/>
              </a:rPr>
              <a:t>degildir</a:t>
            </a:r>
            <a:r>
              <a:rPr lang="en-US" sz="2000" dirty="0">
                <a:effectLst/>
                <a:latin typeface="Meiryo" panose="020B0604030504040204" pitchFamily="34" charset="-128"/>
                <a:ea typeface="Meiryo" panose="020B0604030504040204" pitchFamily="34" charset="-128"/>
              </a:rPr>
              <a:t>. Ama </a:t>
            </a:r>
            <a:r>
              <a:rPr lang="en-US" sz="2000" b="1" dirty="0" err="1">
                <a:effectLst/>
                <a:latin typeface="Meiryo" panose="020B0604030504040204" pitchFamily="34" charset="-128"/>
                <a:ea typeface="Meiryo" panose="020B0604030504040204" pitchFamily="34" charset="-128"/>
              </a:rPr>
              <a:t>doğar</a:t>
            </a:r>
            <a:r>
              <a:rPr lang="en-US" sz="2000" b="1" dirty="0">
                <a:effectLst/>
                <a:latin typeface="Meiryo" panose="020B0604030504040204" pitchFamily="34" charset="-128"/>
                <a:ea typeface="Meiryo" panose="020B0604030504040204" pitchFamily="34" charset="-128"/>
              </a:rPr>
              <a:t>, </a:t>
            </a:r>
            <a:r>
              <a:rPr lang="en-US" sz="2000" b="1" dirty="0" err="1">
                <a:effectLst/>
                <a:latin typeface="Meiryo" panose="020B0604030504040204" pitchFamily="34" charset="-128"/>
                <a:ea typeface="Meiryo" panose="020B0604030504040204" pitchFamily="34" charset="-128"/>
              </a:rPr>
              <a:t>büyür</a:t>
            </a:r>
            <a:r>
              <a:rPr lang="en-US" sz="2000" b="1" dirty="0">
                <a:effectLst/>
                <a:latin typeface="Meiryo" panose="020B0604030504040204" pitchFamily="34" charset="-128"/>
                <a:ea typeface="Meiryo" panose="020B0604030504040204" pitchFamily="34" charset="-128"/>
              </a:rPr>
              <a:t> ve </a:t>
            </a:r>
            <a:r>
              <a:rPr lang="en-US" sz="2000" b="1" dirty="0" err="1">
                <a:effectLst/>
                <a:latin typeface="Meiryo" panose="020B0604030504040204" pitchFamily="34" charset="-128"/>
                <a:ea typeface="Meiryo" panose="020B0604030504040204" pitchFamily="34" charset="-128"/>
              </a:rPr>
              <a:t>ölürler</a:t>
            </a:r>
            <a:r>
              <a:rPr lang="en-US" sz="2000" dirty="0">
                <a:effectLst/>
                <a:latin typeface="Meiryo" panose="020B0604030504040204" pitchFamily="34" charset="-128"/>
                <a:ea typeface="Meiryo" panose="020B0604030504040204" pitchFamily="34" charset="-128"/>
              </a:rPr>
              <a:t>.</a:t>
            </a:r>
          </a:p>
        </p:txBody>
      </p:sp>
      <p:pic>
        <p:nvPicPr>
          <p:cNvPr id="2" name="Resim 1">
            <a:extLst>
              <a:ext uri="{FF2B5EF4-FFF2-40B4-BE49-F238E27FC236}">
                <a16:creationId xmlns:a16="http://schemas.microsoft.com/office/drawing/2014/main" id="{45F9D00B-379C-4960-B167-7B17C24FD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1181477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41536360-B66C-4B3E-9D53-719D731FFB5E}"/>
              </a:ext>
            </a:extLst>
          </p:cNvPr>
          <p:cNvSpPr txBox="1"/>
          <p:nvPr/>
        </p:nvSpPr>
        <p:spPr>
          <a:xfrm>
            <a:off x="2478155" y="292412"/>
            <a:ext cx="8441635" cy="369332"/>
          </a:xfrm>
          <a:prstGeom prst="rect">
            <a:avLst/>
          </a:prstGeom>
          <a:noFill/>
        </p:spPr>
        <p:txBody>
          <a:bodyPr wrap="square">
            <a:spAutoFit/>
          </a:bodyPr>
          <a:lstStyle/>
          <a:p>
            <a:pPr algn="l"/>
            <a:r>
              <a:rPr lang="tr-TR" b="1" i="0" dirty="0">
                <a:solidFill>
                  <a:srgbClr val="FF0000"/>
                </a:solidFill>
                <a:effectLst/>
                <a:latin typeface="Comic Sans MS" panose="030F0702030302020204" pitchFamily="66" charset="0"/>
              </a:rPr>
              <a:t>YILDIZLAR YAŞLANINCA GEZEGENE Mİ DÖNÜŞÜR?</a:t>
            </a:r>
          </a:p>
        </p:txBody>
      </p:sp>
      <p:pic>
        <p:nvPicPr>
          <p:cNvPr id="4" name="Resim 3">
            <a:extLst>
              <a:ext uri="{FF2B5EF4-FFF2-40B4-BE49-F238E27FC236}">
                <a16:creationId xmlns:a16="http://schemas.microsoft.com/office/drawing/2014/main" id="{097CCC63-484D-461A-BA9A-C26FC865BF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6" name="Metin kutusu 5">
            <a:extLst>
              <a:ext uri="{FF2B5EF4-FFF2-40B4-BE49-F238E27FC236}">
                <a16:creationId xmlns:a16="http://schemas.microsoft.com/office/drawing/2014/main" id="{762A549F-5A26-439A-9253-F2CDEE48E129}"/>
              </a:ext>
            </a:extLst>
          </p:cNvPr>
          <p:cNvSpPr txBox="1"/>
          <p:nvPr/>
        </p:nvSpPr>
        <p:spPr>
          <a:xfrm>
            <a:off x="2651607" y="6301407"/>
            <a:ext cx="6098344" cy="369332"/>
          </a:xfrm>
          <a:prstGeom prst="rect">
            <a:avLst/>
          </a:prstGeom>
          <a:noFill/>
        </p:spPr>
        <p:txBody>
          <a:bodyPr wrap="square">
            <a:spAutoFit/>
          </a:bodyPr>
          <a:lstStyle/>
          <a:p>
            <a:r>
              <a:rPr lang="tr-TR" b="1" dirty="0">
                <a:hlinkClick r:id="rId4"/>
              </a:rPr>
              <a:t>https://www.youtube.com/watch?v=CVlQ58n9vqE</a:t>
            </a:r>
            <a:endParaRPr lang="tr-TR" b="1" dirty="0"/>
          </a:p>
        </p:txBody>
      </p:sp>
      <p:pic>
        <p:nvPicPr>
          <p:cNvPr id="7" name="Çevrimiçi Medya 6" title="Yıldızlar Yaşlanınca Gezegene Mi Dönüşür?">
            <a:hlinkClick r:id="" action="ppaction://media"/>
            <a:extLst>
              <a:ext uri="{FF2B5EF4-FFF2-40B4-BE49-F238E27FC236}">
                <a16:creationId xmlns:a16="http://schemas.microsoft.com/office/drawing/2014/main" id="{91C642CD-A2FE-48EF-A403-0B3858A82F42}"/>
              </a:ext>
            </a:extLst>
          </p:cNvPr>
          <p:cNvPicPr>
            <a:picLocks noRot="1" noChangeAspect="1"/>
          </p:cNvPicPr>
          <p:nvPr>
            <a:videoFile r:link="rId1"/>
          </p:nvPr>
        </p:nvPicPr>
        <p:blipFill>
          <a:blip r:embed="rId5"/>
          <a:stretch>
            <a:fillRect/>
          </a:stretch>
        </p:blipFill>
        <p:spPr>
          <a:xfrm>
            <a:off x="1267656" y="703559"/>
            <a:ext cx="9652134" cy="5453455"/>
          </a:xfrm>
          <a:prstGeom prst="rect">
            <a:avLst/>
          </a:prstGeom>
        </p:spPr>
      </p:pic>
    </p:spTree>
    <p:extLst>
      <p:ext uri="{BB962C8B-B14F-4D97-AF65-F5344CB8AC3E}">
        <p14:creationId xmlns:p14="http://schemas.microsoft.com/office/powerpoint/2010/main" val="286729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9264BFD-360D-430E-B593-7BC0D00FB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A4538145-ACBA-40C0-AFBD-DE742723D5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useBgFill="1">
          <p:nvSpPr>
            <p:cNvPr id="74" name="Rectangle 73">
              <a:extLst>
                <a:ext uri="{FF2B5EF4-FFF2-40B4-BE49-F238E27FC236}">
                  <a16:creationId xmlns:a16="http://schemas.microsoft.com/office/drawing/2014/main" id="{7BAD3960-6DE9-4457-8083-F6FFBD58D7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algn="ctr" defTabSz="457200"/>
              <a:endParaRPr lang="en-US">
                <a:solidFill>
                  <a:schemeClr val="tx1"/>
                </a:solidFill>
              </a:endParaRPr>
            </a:p>
          </p:txBody>
        </p:sp>
        <p:sp>
          <p:nvSpPr>
            <p:cNvPr id="75" name="Rectangle 74">
              <a:extLst>
                <a:ext uri="{FF2B5EF4-FFF2-40B4-BE49-F238E27FC236}">
                  <a16:creationId xmlns:a16="http://schemas.microsoft.com/office/drawing/2014/main" id="{F3F5E368-26F9-408D-9C1D-D007FCE0C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schemeClr val="tx1"/>
                </a:solidFill>
              </a:endParaRPr>
            </a:p>
          </p:txBody>
        </p:sp>
      </p:grpSp>
      <p:sp>
        <p:nvSpPr>
          <p:cNvPr id="4" name="Metin kutusu 3">
            <a:extLst>
              <a:ext uri="{FF2B5EF4-FFF2-40B4-BE49-F238E27FC236}">
                <a16:creationId xmlns:a16="http://schemas.microsoft.com/office/drawing/2014/main" id="{93834627-A172-4120-A513-8FC026091D1A}"/>
              </a:ext>
            </a:extLst>
          </p:cNvPr>
          <p:cNvSpPr txBox="1"/>
          <p:nvPr/>
        </p:nvSpPr>
        <p:spPr>
          <a:xfrm>
            <a:off x="698689" y="753702"/>
            <a:ext cx="4389998" cy="5547705"/>
          </a:xfrm>
          <a:prstGeom prst="rect">
            <a:avLst/>
          </a:prstGeom>
        </p:spPr>
        <p:txBody>
          <a:bodyPr vert="horz" lIns="91440" tIns="45720" rIns="91440" bIns="45720" rtlCol="0">
            <a:normAutofit/>
          </a:bodyPr>
          <a:lstStyle/>
          <a:p>
            <a:pPr>
              <a:lnSpc>
                <a:spcPct val="150000"/>
              </a:lnSpc>
              <a:spcAft>
                <a:spcPts val="600"/>
              </a:spcAft>
            </a:pPr>
            <a:r>
              <a:rPr lang="en-US" sz="2000" b="1" dirty="0" err="1">
                <a:solidFill>
                  <a:schemeClr val="tx1">
                    <a:alpha val="60000"/>
                  </a:schemeClr>
                </a:solidFill>
                <a:effectLst/>
              </a:rPr>
              <a:t>Yıldızlar</a:t>
            </a:r>
            <a:r>
              <a:rPr lang="en-US" sz="2000" b="1" dirty="0">
                <a:solidFill>
                  <a:schemeClr val="tx1">
                    <a:alpha val="60000"/>
                  </a:schemeClr>
                </a:solidFill>
                <a:effectLst/>
              </a:rPr>
              <a:t> </a:t>
            </a:r>
            <a:r>
              <a:rPr lang="en-US" sz="2000" b="1" dirty="0" err="1">
                <a:solidFill>
                  <a:schemeClr val="tx1">
                    <a:alpha val="60000"/>
                  </a:schemeClr>
                </a:solidFill>
                <a:effectLst/>
              </a:rPr>
              <a:t>sıcaklıklarına</a:t>
            </a:r>
            <a:r>
              <a:rPr lang="en-US" sz="2000" b="1" dirty="0">
                <a:solidFill>
                  <a:schemeClr val="tx1">
                    <a:alpha val="60000"/>
                  </a:schemeClr>
                </a:solidFill>
                <a:effectLst/>
              </a:rPr>
              <a:t> göre farklı </a:t>
            </a:r>
            <a:r>
              <a:rPr lang="en-US" sz="2000" b="1" dirty="0" err="1">
                <a:solidFill>
                  <a:schemeClr val="tx1">
                    <a:alpha val="60000"/>
                  </a:schemeClr>
                </a:solidFill>
                <a:effectLst/>
              </a:rPr>
              <a:t>renklerde</a:t>
            </a:r>
            <a:r>
              <a:rPr lang="en-US" sz="2000" b="1" dirty="0">
                <a:solidFill>
                  <a:schemeClr val="tx1">
                    <a:alpha val="60000"/>
                  </a:schemeClr>
                </a:solidFill>
                <a:effectLst/>
              </a:rPr>
              <a:t> </a:t>
            </a:r>
            <a:r>
              <a:rPr lang="en-US" sz="2000" b="1" dirty="0" err="1">
                <a:solidFill>
                  <a:schemeClr val="tx1">
                    <a:alpha val="60000"/>
                  </a:schemeClr>
                </a:solidFill>
                <a:effectLst/>
              </a:rPr>
              <a:t>görülürler</a:t>
            </a:r>
            <a:endParaRPr lang="en-US" sz="2000" b="1" dirty="0">
              <a:solidFill>
                <a:schemeClr val="tx1">
                  <a:alpha val="60000"/>
                </a:schemeClr>
              </a:solidFill>
              <a:effectLst/>
            </a:endParaRPr>
          </a:p>
          <a:p>
            <a:pPr marL="114300" indent="-342900">
              <a:lnSpc>
                <a:spcPct val="150000"/>
              </a:lnSpc>
              <a:spcAft>
                <a:spcPts val="600"/>
              </a:spcAft>
              <a:buFont typeface="Wingdings" panose="05000000000000000000" pitchFamily="2" charset="2"/>
              <a:buChar char="v"/>
            </a:pPr>
            <a:r>
              <a:rPr lang="en-US" sz="2000" b="1" dirty="0" err="1">
                <a:solidFill>
                  <a:schemeClr val="tx1">
                    <a:alpha val="60000"/>
                  </a:schemeClr>
                </a:solidFill>
                <a:effectLst/>
              </a:rPr>
              <a:t>Mavi</a:t>
            </a:r>
            <a:r>
              <a:rPr lang="en-US" sz="2000" b="1" dirty="0">
                <a:solidFill>
                  <a:schemeClr val="tx1">
                    <a:alpha val="60000"/>
                  </a:schemeClr>
                </a:solidFill>
                <a:effectLst/>
              </a:rPr>
              <a:t> ve </a:t>
            </a:r>
            <a:r>
              <a:rPr lang="en-US" sz="2000" b="1" dirty="0" err="1">
                <a:solidFill>
                  <a:schemeClr val="tx1">
                    <a:alpha val="60000"/>
                  </a:schemeClr>
                </a:solidFill>
                <a:effectLst/>
              </a:rPr>
              <a:t>beyaz</a:t>
            </a:r>
            <a:r>
              <a:rPr lang="en-US" sz="2000" b="1" dirty="0">
                <a:solidFill>
                  <a:schemeClr val="tx1">
                    <a:alpha val="60000"/>
                  </a:schemeClr>
                </a:solidFill>
                <a:effectLst/>
              </a:rPr>
              <a:t> </a:t>
            </a:r>
            <a:r>
              <a:rPr lang="en-US" sz="2000" b="1" dirty="0" err="1">
                <a:solidFill>
                  <a:schemeClr val="tx1">
                    <a:alpha val="60000"/>
                  </a:schemeClr>
                </a:solidFill>
                <a:effectLst/>
              </a:rPr>
              <a:t>yıldızlar</a:t>
            </a:r>
            <a:r>
              <a:rPr lang="en-US" sz="2000" b="1" dirty="0">
                <a:solidFill>
                  <a:schemeClr val="tx1">
                    <a:alpha val="60000"/>
                  </a:schemeClr>
                </a:solidFill>
                <a:effectLst/>
              </a:rPr>
              <a:t> </a:t>
            </a:r>
            <a:r>
              <a:rPr lang="en-US" sz="2000" dirty="0">
                <a:solidFill>
                  <a:schemeClr val="tx1">
                    <a:alpha val="60000"/>
                  </a:schemeClr>
                </a:solidFill>
                <a:effectLst/>
              </a:rPr>
              <a:t>→ En </a:t>
            </a:r>
            <a:r>
              <a:rPr lang="en-US" sz="2000" dirty="0" err="1">
                <a:solidFill>
                  <a:schemeClr val="tx1">
                    <a:alpha val="60000"/>
                  </a:schemeClr>
                </a:solidFill>
                <a:effectLst/>
              </a:rPr>
              <a:t>sıcak</a:t>
            </a:r>
            <a:r>
              <a:rPr lang="en-US" sz="2000" dirty="0">
                <a:solidFill>
                  <a:schemeClr val="tx1">
                    <a:alpha val="60000"/>
                  </a:schemeClr>
                </a:solidFill>
                <a:effectLst/>
              </a:rPr>
              <a:t> </a:t>
            </a:r>
            <a:r>
              <a:rPr lang="en-US" sz="2000" dirty="0" err="1">
                <a:solidFill>
                  <a:schemeClr val="tx1">
                    <a:alpha val="60000"/>
                  </a:schemeClr>
                </a:solidFill>
                <a:effectLst/>
              </a:rPr>
              <a:t>yıldızlardır</a:t>
            </a:r>
            <a:r>
              <a:rPr lang="en-US" sz="2000" dirty="0">
                <a:solidFill>
                  <a:schemeClr val="tx1">
                    <a:alpha val="60000"/>
                  </a:schemeClr>
                </a:solidFill>
                <a:effectLst/>
              </a:rPr>
              <a:t>.</a:t>
            </a:r>
          </a:p>
          <a:p>
            <a:pPr marL="114300" indent="-342900">
              <a:lnSpc>
                <a:spcPct val="150000"/>
              </a:lnSpc>
              <a:spcAft>
                <a:spcPts val="600"/>
              </a:spcAft>
              <a:buFont typeface="Wingdings" panose="05000000000000000000" pitchFamily="2" charset="2"/>
              <a:buChar char="v"/>
            </a:pPr>
            <a:r>
              <a:rPr lang="en-US" sz="2000" b="1" dirty="0" err="1">
                <a:solidFill>
                  <a:schemeClr val="tx1">
                    <a:alpha val="60000"/>
                  </a:schemeClr>
                </a:solidFill>
                <a:effectLst/>
              </a:rPr>
              <a:t>Sarı</a:t>
            </a:r>
            <a:r>
              <a:rPr lang="en-US" sz="2000" b="1" dirty="0">
                <a:solidFill>
                  <a:schemeClr val="tx1">
                    <a:alpha val="60000"/>
                  </a:schemeClr>
                </a:solidFill>
                <a:effectLst/>
              </a:rPr>
              <a:t> </a:t>
            </a:r>
            <a:r>
              <a:rPr lang="en-US" sz="2000" b="1" dirty="0" err="1">
                <a:solidFill>
                  <a:schemeClr val="tx1">
                    <a:alpha val="60000"/>
                  </a:schemeClr>
                </a:solidFill>
                <a:effectLst/>
              </a:rPr>
              <a:t>yıldızlar</a:t>
            </a:r>
            <a:r>
              <a:rPr lang="en-US" sz="2000" b="1" dirty="0">
                <a:solidFill>
                  <a:schemeClr val="tx1">
                    <a:alpha val="60000"/>
                  </a:schemeClr>
                </a:solidFill>
                <a:effectLst/>
              </a:rPr>
              <a:t> </a:t>
            </a:r>
            <a:r>
              <a:rPr lang="en-US" sz="2000" dirty="0">
                <a:solidFill>
                  <a:schemeClr val="tx1">
                    <a:alpha val="60000"/>
                  </a:schemeClr>
                </a:solidFill>
                <a:effectLst/>
              </a:rPr>
              <a:t>→ </a:t>
            </a:r>
            <a:r>
              <a:rPr lang="en-US" sz="2000" dirty="0" err="1">
                <a:solidFill>
                  <a:schemeClr val="tx1">
                    <a:alpha val="60000"/>
                  </a:schemeClr>
                </a:solidFill>
                <a:effectLst/>
              </a:rPr>
              <a:t>Orta</a:t>
            </a:r>
            <a:r>
              <a:rPr lang="en-US" sz="2000" dirty="0">
                <a:solidFill>
                  <a:schemeClr val="tx1">
                    <a:alpha val="60000"/>
                  </a:schemeClr>
                </a:solidFill>
                <a:effectLst/>
              </a:rPr>
              <a:t> </a:t>
            </a:r>
            <a:r>
              <a:rPr lang="en-US" sz="2000" dirty="0" err="1">
                <a:solidFill>
                  <a:schemeClr val="tx1">
                    <a:alpha val="60000"/>
                  </a:schemeClr>
                </a:solidFill>
                <a:effectLst/>
              </a:rPr>
              <a:t>sıcaklıkta</a:t>
            </a:r>
            <a:r>
              <a:rPr lang="en-US" sz="2000" dirty="0">
                <a:solidFill>
                  <a:schemeClr val="tx1">
                    <a:alpha val="60000"/>
                  </a:schemeClr>
                </a:solidFill>
                <a:effectLst/>
              </a:rPr>
              <a:t> </a:t>
            </a:r>
            <a:r>
              <a:rPr lang="en-US" sz="2000" dirty="0" err="1">
                <a:solidFill>
                  <a:schemeClr val="tx1">
                    <a:alpha val="60000"/>
                  </a:schemeClr>
                </a:solidFill>
                <a:effectLst/>
              </a:rPr>
              <a:t>yıldızlardır</a:t>
            </a:r>
            <a:r>
              <a:rPr lang="en-US" sz="2000" dirty="0">
                <a:solidFill>
                  <a:schemeClr val="tx1">
                    <a:alpha val="60000"/>
                  </a:schemeClr>
                </a:solidFill>
                <a:effectLst/>
              </a:rPr>
              <a:t>.</a:t>
            </a:r>
          </a:p>
          <a:p>
            <a:pPr marL="114300" indent="-342900">
              <a:lnSpc>
                <a:spcPct val="150000"/>
              </a:lnSpc>
              <a:spcAft>
                <a:spcPts val="600"/>
              </a:spcAft>
              <a:buFont typeface="Wingdings" panose="05000000000000000000" pitchFamily="2" charset="2"/>
              <a:buChar char="v"/>
            </a:pPr>
            <a:r>
              <a:rPr lang="en-US" sz="2000" b="1" dirty="0" err="1">
                <a:solidFill>
                  <a:schemeClr val="tx1">
                    <a:alpha val="60000"/>
                  </a:schemeClr>
                </a:solidFill>
                <a:effectLst/>
              </a:rPr>
              <a:t>Kırmızı</a:t>
            </a:r>
            <a:r>
              <a:rPr lang="en-US" sz="2000" b="1" dirty="0">
                <a:solidFill>
                  <a:schemeClr val="tx1">
                    <a:alpha val="60000"/>
                  </a:schemeClr>
                </a:solidFill>
                <a:effectLst/>
              </a:rPr>
              <a:t> </a:t>
            </a:r>
            <a:r>
              <a:rPr lang="en-US" sz="2000" b="1" dirty="0" err="1">
                <a:solidFill>
                  <a:schemeClr val="tx1">
                    <a:alpha val="60000"/>
                  </a:schemeClr>
                </a:solidFill>
                <a:effectLst/>
              </a:rPr>
              <a:t>yıldızlar</a:t>
            </a:r>
            <a:r>
              <a:rPr lang="en-US" sz="2000" b="1" dirty="0">
                <a:solidFill>
                  <a:schemeClr val="tx1">
                    <a:alpha val="60000"/>
                  </a:schemeClr>
                </a:solidFill>
                <a:effectLst/>
              </a:rPr>
              <a:t> </a:t>
            </a:r>
            <a:r>
              <a:rPr lang="en-US" sz="2000" dirty="0">
                <a:solidFill>
                  <a:schemeClr val="tx1">
                    <a:alpha val="60000"/>
                  </a:schemeClr>
                </a:solidFill>
                <a:effectLst/>
              </a:rPr>
              <a:t>→ En </a:t>
            </a:r>
            <a:r>
              <a:rPr lang="en-US" sz="2000" dirty="0" err="1">
                <a:solidFill>
                  <a:schemeClr val="tx1">
                    <a:alpha val="60000"/>
                  </a:schemeClr>
                </a:solidFill>
                <a:effectLst/>
              </a:rPr>
              <a:t>soğuk</a:t>
            </a:r>
            <a:r>
              <a:rPr lang="en-US" sz="2000" dirty="0">
                <a:solidFill>
                  <a:schemeClr val="tx1">
                    <a:alpha val="60000"/>
                  </a:schemeClr>
                </a:solidFill>
                <a:effectLst/>
              </a:rPr>
              <a:t> </a:t>
            </a:r>
            <a:r>
              <a:rPr lang="en-US" sz="2000" dirty="0" err="1">
                <a:solidFill>
                  <a:schemeClr val="tx1">
                    <a:alpha val="60000"/>
                  </a:schemeClr>
                </a:solidFill>
                <a:effectLst/>
              </a:rPr>
              <a:t>yıldızlardır</a:t>
            </a:r>
            <a:r>
              <a:rPr lang="en-US" sz="2000" dirty="0">
                <a:solidFill>
                  <a:schemeClr val="tx1">
                    <a:alpha val="60000"/>
                  </a:schemeClr>
                </a:solidFill>
                <a:effectLst/>
              </a:rPr>
              <a:t>.</a:t>
            </a:r>
          </a:p>
          <a:p>
            <a:pPr marL="114300" indent="-342900">
              <a:lnSpc>
                <a:spcPct val="150000"/>
              </a:lnSpc>
              <a:spcAft>
                <a:spcPts val="600"/>
              </a:spcAft>
              <a:buFont typeface="Wingdings" panose="05000000000000000000" pitchFamily="2" charset="2"/>
              <a:buChar char="v"/>
            </a:pPr>
            <a:r>
              <a:rPr lang="en-US" sz="2000" dirty="0">
                <a:solidFill>
                  <a:schemeClr val="tx1">
                    <a:alpha val="60000"/>
                  </a:schemeClr>
                </a:solidFill>
                <a:effectLst/>
              </a:rPr>
              <a:t> Dünya'nın </a:t>
            </a:r>
            <a:r>
              <a:rPr lang="en-US" sz="2000" dirty="0" err="1">
                <a:solidFill>
                  <a:schemeClr val="tx1">
                    <a:alpha val="60000"/>
                  </a:schemeClr>
                </a:solidFill>
                <a:effectLst/>
              </a:rPr>
              <a:t>yaşam</a:t>
            </a:r>
            <a:r>
              <a:rPr lang="en-US" sz="2000" dirty="0">
                <a:solidFill>
                  <a:schemeClr val="tx1">
                    <a:alpha val="60000"/>
                  </a:schemeClr>
                </a:solidFill>
                <a:effectLst/>
              </a:rPr>
              <a:t> </a:t>
            </a:r>
            <a:r>
              <a:rPr lang="en-US" sz="2000" dirty="0" err="1">
                <a:solidFill>
                  <a:schemeClr val="tx1">
                    <a:alpha val="60000"/>
                  </a:schemeClr>
                </a:solidFill>
                <a:effectLst/>
              </a:rPr>
              <a:t>kaynağı</a:t>
            </a:r>
            <a:r>
              <a:rPr lang="en-US" sz="2000" dirty="0">
                <a:solidFill>
                  <a:schemeClr val="tx1">
                    <a:alpha val="60000"/>
                  </a:schemeClr>
                </a:solidFill>
                <a:effectLst/>
              </a:rPr>
              <a:t> olan </a:t>
            </a:r>
            <a:r>
              <a:rPr lang="en-US" sz="2000" b="1" dirty="0">
                <a:solidFill>
                  <a:schemeClr val="tx1">
                    <a:alpha val="60000"/>
                  </a:schemeClr>
                </a:solidFill>
                <a:effectLst/>
              </a:rPr>
              <a:t>Güneş</a:t>
            </a:r>
            <a:r>
              <a:rPr lang="tr-TR" sz="2000" b="1" dirty="0">
                <a:solidFill>
                  <a:schemeClr val="tx1">
                    <a:alpha val="60000"/>
                  </a:schemeClr>
                </a:solidFill>
                <a:effectLst/>
              </a:rPr>
              <a:t>’</a:t>
            </a:r>
            <a:r>
              <a:rPr lang="en-US" sz="2000" b="1" dirty="0" err="1">
                <a:solidFill>
                  <a:schemeClr val="tx1">
                    <a:alpha val="60000"/>
                  </a:schemeClr>
                </a:solidFill>
                <a:effectLst/>
              </a:rPr>
              <a:t>te</a:t>
            </a:r>
            <a:r>
              <a:rPr lang="en-US" sz="2000" b="1" dirty="0">
                <a:solidFill>
                  <a:schemeClr val="tx1">
                    <a:alpha val="60000"/>
                  </a:schemeClr>
                </a:solidFill>
                <a:effectLst/>
              </a:rPr>
              <a:t> </a:t>
            </a:r>
            <a:r>
              <a:rPr lang="en-US" sz="2000" b="1" dirty="0" err="1">
                <a:solidFill>
                  <a:schemeClr val="tx1">
                    <a:alpha val="60000"/>
                  </a:schemeClr>
                </a:solidFill>
                <a:effectLst/>
              </a:rPr>
              <a:t>orta</a:t>
            </a:r>
            <a:r>
              <a:rPr lang="en-US" sz="2000" b="1" dirty="0">
                <a:solidFill>
                  <a:schemeClr val="tx1">
                    <a:alpha val="60000"/>
                  </a:schemeClr>
                </a:solidFill>
                <a:effectLst/>
              </a:rPr>
              <a:t> </a:t>
            </a:r>
            <a:r>
              <a:rPr lang="en-US" sz="2000" b="1" dirty="0" err="1">
                <a:solidFill>
                  <a:schemeClr val="tx1">
                    <a:alpha val="60000"/>
                  </a:schemeClr>
                </a:solidFill>
                <a:effectLst/>
              </a:rPr>
              <a:t>büyüklükte</a:t>
            </a:r>
            <a:r>
              <a:rPr lang="tr-TR" sz="2000" b="1" dirty="0">
                <a:solidFill>
                  <a:schemeClr val="tx1">
                    <a:alpha val="60000"/>
                  </a:schemeClr>
                </a:solidFill>
              </a:rPr>
              <a:t> </a:t>
            </a:r>
            <a:r>
              <a:rPr lang="en-US" sz="2000" b="1" dirty="0" err="1">
                <a:solidFill>
                  <a:schemeClr val="tx1">
                    <a:alpha val="60000"/>
                  </a:schemeClr>
                </a:solidFill>
                <a:effectLst/>
              </a:rPr>
              <a:t>sarı</a:t>
            </a:r>
            <a:r>
              <a:rPr lang="en-US" sz="2000" b="1" dirty="0">
                <a:solidFill>
                  <a:schemeClr val="tx1">
                    <a:alpha val="60000"/>
                  </a:schemeClr>
                </a:solidFill>
                <a:effectLst/>
              </a:rPr>
              <a:t> - </a:t>
            </a:r>
            <a:r>
              <a:rPr lang="en-US" sz="2000" b="1" dirty="0" err="1">
                <a:solidFill>
                  <a:schemeClr val="tx1">
                    <a:alpha val="60000"/>
                  </a:schemeClr>
                </a:solidFill>
                <a:effectLst/>
              </a:rPr>
              <a:t>turuncu</a:t>
            </a:r>
            <a:r>
              <a:rPr lang="en-US" sz="2000" b="1" dirty="0">
                <a:solidFill>
                  <a:schemeClr val="tx1">
                    <a:alpha val="60000"/>
                  </a:schemeClr>
                </a:solidFill>
                <a:effectLst/>
              </a:rPr>
              <a:t> </a:t>
            </a:r>
            <a:r>
              <a:rPr lang="en-US" sz="2000" b="1" dirty="0" err="1">
                <a:solidFill>
                  <a:schemeClr val="tx1">
                    <a:alpha val="60000"/>
                  </a:schemeClr>
                </a:solidFill>
                <a:effectLst/>
              </a:rPr>
              <a:t>renkli</a:t>
            </a:r>
            <a:r>
              <a:rPr lang="en-US" sz="2000" b="1" dirty="0">
                <a:solidFill>
                  <a:schemeClr val="tx1">
                    <a:alpha val="60000"/>
                  </a:schemeClr>
                </a:solidFill>
                <a:effectLst/>
              </a:rPr>
              <a:t> </a:t>
            </a:r>
            <a:r>
              <a:rPr lang="en-US" sz="2000" dirty="0">
                <a:solidFill>
                  <a:schemeClr val="tx1">
                    <a:alpha val="60000"/>
                  </a:schemeClr>
                </a:solidFill>
                <a:effectLst/>
              </a:rPr>
              <a:t>bir </a:t>
            </a:r>
            <a:r>
              <a:rPr lang="en-US" sz="2000" dirty="0" err="1">
                <a:solidFill>
                  <a:schemeClr val="tx1">
                    <a:alpha val="60000"/>
                  </a:schemeClr>
                </a:solidFill>
                <a:effectLst/>
              </a:rPr>
              <a:t>yıldızdır</a:t>
            </a:r>
            <a:r>
              <a:rPr lang="en-US" sz="2000" dirty="0">
                <a:solidFill>
                  <a:schemeClr val="tx1">
                    <a:alpha val="60000"/>
                  </a:schemeClr>
                </a:solidFill>
                <a:effectLst/>
              </a:rPr>
              <a:t>.</a:t>
            </a:r>
          </a:p>
        </p:txBody>
      </p:sp>
      <p:sp>
        <p:nvSpPr>
          <p:cNvPr id="77" name="Freeform: Shape 76">
            <a:extLst>
              <a:ext uri="{FF2B5EF4-FFF2-40B4-BE49-F238E27FC236}">
                <a16:creationId xmlns:a16="http://schemas.microsoft.com/office/drawing/2014/main" id="{F249C1C3-EBDE-4C27-BD12-A6AE40A4D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87375" y="0"/>
            <a:ext cx="6404625" cy="6373368"/>
          </a:xfrm>
          <a:custGeom>
            <a:avLst/>
            <a:gdLst>
              <a:gd name="connsiteX0" fmla="*/ 353272 w 6404625"/>
              <a:gd name="connsiteY0" fmla="*/ 0 h 6373368"/>
              <a:gd name="connsiteX1" fmla="*/ 6404625 w 6404625"/>
              <a:gd name="connsiteY1" fmla="*/ 0 h 6373368"/>
              <a:gd name="connsiteX2" fmla="*/ 6404625 w 6404625"/>
              <a:gd name="connsiteY2" fmla="*/ 6008204 h 6373368"/>
              <a:gd name="connsiteX3" fmla="*/ 6374459 w 6404625"/>
              <a:gd name="connsiteY3" fmla="*/ 6023890 h 6373368"/>
              <a:gd name="connsiteX4" fmla="*/ 6290584 w 6404625"/>
              <a:gd name="connsiteY4" fmla="*/ 6049055 h 6373368"/>
              <a:gd name="connsiteX5" fmla="*/ 6203913 w 6404625"/>
              <a:gd name="connsiteY5" fmla="*/ 6060237 h 6373368"/>
              <a:gd name="connsiteX6" fmla="*/ 6114448 w 6404625"/>
              <a:gd name="connsiteY6" fmla="*/ 6063033 h 6373368"/>
              <a:gd name="connsiteX7" fmla="*/ 6019391 w 6404625"/>
              <a:gd name="connsiteY7" fmla="*/ 6054644 h 6373368"/>
              <a:gd name="connsiteX8" fmla="*/ 5924332 w 6404625"/>
              <a:gd name="connsiteY8" fmla="*/ 6043462 h 6373368"/>
              <a:gd name="connsiteX9" fmla="*/ 5829275 w 6404625"/>
              <a:gd name="connsiteY9" fmla="*/ 6029482 h 6373368"/>
              <a:gd name="connsiteX10" fmla="*/ 5734216 w 6404625"/>
              <a:gd name="connsiteY10" fmla="*/ 6018300 h 6373368"/>
              <a:gd name="connsiteX11" fmla="*/ 5639159 w 6404625"/>
              <a:gd name="connsiteY11" fmla="*/ 6012708 h 6373368"/>
              <a:gd name="connsiteX12" fmla="*/ 5546898 w 6404625"/>
              <a:gd name="connsiteY12" fmla="*/ 6012708 h 6373368"/>
              <a:gd name="connsiteX13" fmla="*/ 5460227 w 6404625"/>
              <a:gd name="connsiteY13" fmla="*/ 6023890 h 6373368"/>
              <a:gd name="connsiteX14" fmla="*/ 5370760 w 6404625"/>
              <a:gd name="connsiteY14" fmla="*/ 6046258 h 6373368"/>
              <a:gd name="connsiteX15" fmla="*/ 5289681 w 6404625"/>
              <a:gd name="connsiteY15" fmla="*/ 6079807 h 6373368"/>
              <a:gd name="connsiteX16" fmla="*/ 5205808 w 6404625"/>
              <a:gd name="connsiteY16" fmla="*/ 6124541 h 6373368"/>
              <a:gd name="connsiteX17" fmla="*/ 5121933 w 6404625"/>
              <a:gd name="connsiteY17" fmla="*/ 6169276 h 6373368"/>
              <a:gd name="connsiteX18" fmla="*/ 5038061 w 6404625"/>
              <a:gd name="connsiteY18" fmla="*/ 6219598 h 6373368"/>
              <a:gd name="connsiteX19" fmla="*/ 4956981 w 6404625"/>
              <a:gd name="connsiteY19" fmla="*/ 6267129 h 6373368"/>
              <a:gd name="connsiteX20" fmla="*/ 4870311 w 6404625"/>
              <a:gd name="connsiteY20" fmla="*/ 6309065 h 6373368"/>
              <a:gd name="connsiteX21" fmla="*/ 4786435 w 6404625"/>
              <a:gd name="connsiteY21" fmla="*/ 6342614 h 6373368"/>
              <a:gd name="connsiteX22" fmla="*/ 4699765 w 6404625"/>
              <a:gd name="connsiteY22" fmla="*/ 6364982 h 6373368"/>
              <a:gd name="connsiteX23" fmla="*/ 4610299 w 6404625"/>
              <a:gd name="connsiteY23" fmla="*/ 6373368 h 6373368"/>
              <a:gd name="connsiteX24" fmla="*/ 4520833 w 6404625"/>
              <a:gd name="connsiteY24" fmla="*/ 6364982 h 6373368"/>
              <a:gd name="connsiteX25" fmla="*/ 4434163 w 6404625"/>
              <a:gd name="connsiteY25" fmla="*/ 6342614 h 6373368"/>
              <a:gd name="connsiteX26" fmla="*/ 4350289 w 6404625"/>
              <a:gd name="connsiteY26" fmla="*/ 6309065 h 6373368"/>
              <a:gd name="connsiteX27" fmla="*/ 4263617 w 6404625"/>
              <a:gd name="connsiteY27" fmla="*/ 6267129 h 6373368"/>
              <a:gd name="connsiteX28" fmla="*/ 4182539 w 6404625"/>
              <a:gd name="connsiteY28" fmla="*/ 6219598 h 6373368"/>
              <a:gd name="connsiteX29" fmla="*/ 4098666 w 6404625"/>
              <a:gd name="connsiteY29" fmla="*/ 6169276 h 6373368"/>
              <a:gd name="connsiteX30" fmla="*/ 4014791 w 6404625"/>
              <a:gd name="connsiteY30" fmla="*/ 6124541 h 6373368"/>
              <a:gd name="connsiteX31" fmla="*/ 3930916 w 6404625"/>
              <a:gd name="connsiteY31" fmla="*/ 6079807 h 6373368"/>
              <a:gd name="connsiteX32" fmla="*/ 3847041 w 6404625"/>
              <a:gd name="connsiteY32" fmla="*/ 6046258 h 6373368"/>
              <a:gd name="connsiteX33" fmla="*/ 3760372 w 6404625"/>
              <a:gd name="connsiteY33" fmla="*/ 6023890 h 6373368"/>
              <a:gd name="connsiteX34" fmla="*/ 3673701 w 6404625"/>
              <a:gd name="connsiteY34" fmla="*/ 6012708 h 6373368"/>
              <a:gd name="connsiteX35" fmla="*/ 3581438 w 6404625"/>
              <a:gd name="connsiteY35" fmla="*/ 6012708 h 6373368"/>
              <a:gd name="connsiteX36" fmla="*/ 3486381 w 6404625"/>
              <a:gd name="connsiteY36" fmla="*/ 6018300 h 6373368"/>
              <a:gd name="connsiteX37" fmla="*/ 3391322 w 6404625"/>
              <a:gd name="connsiteY37" fmla="*/ 6029482 h 6373368"/>
              <a:gd name="connsiteX38" fmla="*/ 3296265 w 6404625"/>
              <a:gd name="connsiteY38" fmla="*/ 6043462 h 6373368"/>
              <a:gd name="connsiteX39" fmla="*/ 3201210 w 6404625"/>
              <a:gd name="connsiteY39" fmla="*/ 6054644 h 6373368"/>
              <a:gd name="connsiteX40" fmla="*/ 3106151 w 6404625"/>
              <a:gd name="connsiteY40" fmla="*/ 6063033 h 6373368"/>
              <a:gd name="connsiteX41" fmla="*/ 3016684 w 6404625"/>
              <a:gd name="connsiteY41" fmla="*/ 6060237 h 6373368"/>
              <a:gd name="connsiteX42" fmla="*/ 2930015 w 6404625"/>
              <a:gd name="connsiteY42" fmla="*/ 6049055 h 6373368"/>
              <a:gd name="connsiteX43" fmla="*/ 2846140 w 6404625"/>
              <a:gd name="connsiteY43" fmla="*/ 6023890 h 6373368"/>
              <a:gd name="connsiteX44" fmla="*/ 2776243 w 6404625"/>
              <a:gd name="connsiteY44" fmla="*/ 5987546 h 6373368"/>
              <a:gd name="connsiteX45" fmla="*/ 2709145 w 6404625"/>
              <a:gd name="connsiteY45" fmla="*/ 5940017 h 6373368"/>
              <a:gd name="connsiteX46" fmla="*/ 2650432 w 6404625"/>
              <a:gd name="connsiteY46" fmla="*/ 5884101 h 6373368"/>
              <a:gd name="connsiteX47" fmla="*/ 2591719 w 6404625"/>
              <a:gd name="connsiteY47" fmla="*/ 5819798 h 6373368"/>
              <a:gd name="connsiteX48" fmla="*/ 2538599 w 6404625"/>
              <a:gd name="connsiteY48" fmla="*/ 5752697 h 6373368"/>
              <a:gd name="connsiteX49" fmla="*/ 2485480 w 6404625"/>
              <a:gd name="connsiteY49" fmla="*/ 5682802 h 6373368"/>
              <a:gd name="connsiteX50" fmla="*/ 2432360 w 6404625"/>
              <a:gd name="connsiteY50" fmla="*/ 5612908 h 6373368"/>
              <a:gd name="connsiteX51" fmla="*/ 2379237 w 6404625"/>
              <a:gd name="connsiteY51" fmla="*/ 5545809 h 6373368"/>
              <a:gd name="connsiteX52" fmla="*/ 2323320 w 6404625"/>
              <a:gd name="connsiteY52" fmla="*/ 5481502 h 6373368"/>
              <a:gd name="connsiteX53" fmla="*/ 2259018 w 6404625"/>
              <a:gd name="connsiteY53" fmla="*/ 5425586 h 6373368"/>
              <a:gd name="connsiteX54" fmla="*/ 2197511 w 6404625"/>
              <a:gd name="connsiteY54" fmla="*/ 5375263 h 6373368"/>
              <a:gd name="connsiteX55" fmla="*/ 2127614 w 6404625"/>
              <a:gd name="connsiteY55" fmla="*/ 5336121 h 6373368"/>
              <a:gd name="connsiteX56" fmla="*/ 2052128 w 6404625"/>
              <a:gd name="connsiteY56" fmla="*/ 5302573 h 6373368"/>
              <a:gd name="connsiteX57" fmla="*/ 1971049 w 6404625"/>
              <a:gd name="connsiteY57" fmla="*/ 5274612 h 6373368"/>
              <a:gd name="connsiteX58" fmla="*/ 1887176 w 6404625"/>
              <a:gd name="connsiteY58" fmla="*/ 5249450 h 6373368"/>
              <a:gd name="connsiteX59" fmla="*/ 1803301 w 6404625"/>
              <a:gd name="connsiteY59" fmla="*/ 5227084 h 6373368"/>
              <a:gd name="connsiteX60" fmla="*/ 1716630 w 6404625"/>
              <a:gd name="connsiteY60" fmla="*/ 5204720 h 6373368"/>
              <a:gd name="connsiteX61" fmla="*/ 1635551 w 6404625"/>
              <a:gd name="connsiteY61" fmla="*/ 5179557 h 6373368"/>
              <a:gd name="connsiteX62" fmla="*/ 1554473 w 6404625"/>
              <a:gd name="connsiteY62" fmla="*/ 5151597 h 6373368"/>
              <a:gd name="connsiteX63" fmla="*/ 1478988 w 6404625"/>
              <a:gd name="connsiteY63" fmla="*/ 5118049 h 6373368"/>
              <a:gd name="connsiteX64" fmla="*/ 1411887 w 6404625"/>
              <a:gd name="connsiteY64" fmla="*/ 5076112 h 6373368"/>
              <a:gd name="connsiteX65" fmla="*/ 1350380 w 6404625"/>
              <a:gd name="connsiteY65" fmla="*/ 5025785 h 6373368"/>
              <a:gd name="connsiteX66" fmla="*/ 1300053 w 6404625"/>
              <a:gd name="connsiteY66" fmla="*/ 4964279 h 6373368"/>
              <a:gd name="connsiteX67" fmla="*/ 1258117 w 6404625"/>
              <a:gd name="connsiteY67" fmla="*/ 4897178 h 6373368"/>
              <a:gd name="connsiteX68" fmla="*/ 1224567 w 6404625"/>
              <a:gd name="connsiteY68" fmla="*/ 4821691 h 6373368"/>
              <a:gd name="connsiteX69" fmla="*/ 1196609 w 6404625"/>
              <a:gd name="connsiteY69" fmla="*/ 4740614 h 6373368"/>
              <a:gd name="connsiteX70" fmla="*/ 1171447 w 6404625"/>
              <a:gd name="connsiteY70" fmla="*/ 4659533 h 6373368"/>
              <a:gd name="connsiteX71" fmla="*/ 1149080 w 6404625"/>
              <a:gd name="connsiteY71" fmla="*/ 4572865 h 6373368"/>
              <a:gd name="connsiteX72" fmla="*/ 1126714 w 6404625"/>
              <a:gd name="connsiteY72" fmla="*/ 4488990 h 6373368"/>
              <a:gd name="connsiteX73" fmla="*/ 1101552 w 6404625"/>
              <a:gd name="connsiteY73" fmla="*/ 4405115 h 6373368"/>
              <a:gd name="connsiteX74" fmla="*/ 1073593 w 6404625"/>
              <a:gd name="connsiteY74" fmla="*/ 4324036 h 6373368"/>
              <a:gd name="connsiteX75" fmla="*/ 1040045 w 6404625"/>
              <a:gd name="connsiteY75" fmla="*/ 4248549 h 6373368"/>
              <a:gd name="connsiteX76" fmla="*/ 1000902 w 6404625"/>
              <a:gd name="connsiteY76" fmla="*/ 4178654 h 6373368"/>
              <a:gd name="connsiteX77" fmla="*/ 950576 w 6404625"/>
              <a:gd name="connsiteY77" fmla="*/ 4117146 h 6373368"/>
              <a:gd name="connsiteX78" fmla="*/ 894659 w 6404625"/>
              <a:gd name="connsiteY78" fmla="*/ 4052841 h 6373368"/>
              <a:gd name="connsiteX79" fmla="*/ 830356 w 6404625"/>
              <a:gd name="connsiteY79" fmla="*/ 3996926 h 6373368"/>
              <a:gd name="connsiteX80" fmla="*/ 760460 w 6404625"/>
              <a:gd name="connsiteY80" fmla="*/ 3943806 h 6373368"/>
              <a:gd name="connsiteX81" fmla="*/ 690567 w 6404625"/>
              <a:gd name="connsiteY81" fmla="*/ 3890685 h 6373368"/>
              <a:gd name="connsiteX82" fmla="*/ 620671 w 6404625"/>
              <a:gd name="connsiteY82" fmla="*/ 3837564 h 6373368"/>
              <a:gd name="connsiteX83" fmla="*/ 553571 w 6404625"/>
              <a:gd name="connsiteY83" fmla="*/ 3784444 h 6373368"/>
              <a:gd name="connsiteX84" fmla="*/ 489269 w 6404625"/>
              <a:gd name="connsiteY84" fmla="*/ 3725731 h 6373368"/>
              <a:gd name="connsiteX85" fmla="*/ 433350 w 6404625"/>
              <a:gd name="connsiteY85" fmla="*/ 3667021 h 6373368"/>
              <a:gd name="connsiteX86" fmla="*/ 385824 w 6404625"/>
              <a:gd name="connsiteY86" fmla="*/ 3599922 h 6373368"/>
              <a:gd name="connsiteX87" fmla="*/ 349477 w 6404625"/>
              <a:gd name="connsiteY87" fmla="*/ 3530025 h 6373368"/>
              <a:gd name="connsiteX88" fmla="*/ 324315 w 6404625"/>
              <a:gd name="connsiteY88" fmla="*/ 3446150 h 6373368"/>
              <a:gd name="connsiteX89" fmla="*/ 313131 w 6404625"/>
              <a:gd name="connsiteY89" fmla="*/ 3359479 h 6373368"/>
              <a:gd name="connsiteX90" fmla="*/ 310335 w 6404625"/>
              <a:gd name="connsiteY90" fmla="*/ 3270014 h 6373368"/>
              <a:gd name="connsiteX91" fmla="*/ 318723 w 6404625"/>
              <a:gd name="connsiteY91" fmla="*/ 3174955 h 6373368"/>
              <a:gd name="connsiteX92" fmla="*/ 329907 w 6404625"/>
              <a:gd name="connsiteY92" fmla="*/ 3079898 h 6373368"/>
              <a:gd name="connsiteX93" fmla="*/ 343885 w 6404625"/>
              <a:gd name="connsiteY93" fmla="*/ 2984841 h 6373368"/>
              <a:gd name="connsiteX94" fmla="*/ 355069 w 6404625"/>
              <a:gd name="connsiteY94" fmla="*/ 2889784 h 6373368"/>
              <a:gd name="connsiteX95" fmla="*/ 360659 w 6404625"/>
              <a:gd name="connsiteY95" fmla="*/ 2794725 h 6373368"/>
              <a:gd name="connsiteX96" fmla="*/ 360659 w 6404625"/>
              <a:gd name="connsiteY96" fmla="*/ 2702464 h 6373368"/>
              <a:gd name="connsiteX97" fmla="*/ 349477 w 6404625"/>
              <a:gd name="connsiteY97" fmla="*/ 2615793 h 6373368"/>
              <a:gd name="connsiteX98" fmla="*/ 327111 w 6404625"/>
              <a:gd name="connsiteY98" fmla="*/ 2529122 h 6373368"/>
              <a:gd name="connsiteX99" fmla="*/ 293561 w 6404625"/>
              <a:gd name="connsiteY99" fmla="*/ 2448045 h 6373368"/>
              <a:gd name="connsiteX100" fmla="*/ 251625 w 6404625"/>
              <a:gd name="connsiteY100" fmla="*/ 2364170 h 6373368"/>
              <a:gd name="connsiteX101" fmla="*/ 204096 w 6404625"/>
              <a:gd name="connsiteY101" fmla="*/ 2280295 h 6373368"/>
              <a:gd name="connsiteX102" fmla="*/ 153769 w 6404625"/>
              <a:gd name="connsiteY102" fmla="*/ 2196423 h 6373368"/>
              <a:gd name="connsiteX103" fmla="*/ 106240 w 6404625"/>
              <a:gd name="connsiteY103" fmla="*/ 2115344 h 6373368"/>
              <a:gd name="connsiteX104" fmla="*/ 64305 w 6404625"/>
              <a:gd name="connsiteY104" fmla="*/ 2028673 h 6373368"/>
              <a:gd name="connsiteX105" fmla="*/ 30754 w 6404625"/>
              <a:gd name="connsiteY105" fmla="*/ 1944798 h 6373368"/>
              <a:gd name="connsiteX106" fmla="*/ 8387 w 6404625"/>
              <a:gd name="connsiteY106" fmla="*/ 1858129 h 6373368"/>
              <a:gd name="connsiteX107" fmla="*/ 0 w 6404625"/>
              <a:gd name="connsiteY107" fmla="*/ 1768662 h 6373368"/>
              <a:gd name="connsiteX108" fmla="*/ 8387 w 6404625"/>
              <a:gd name="connsiteY108" fmla="*/ 1679195 h 6373368"/>
              <a:gd name="connsiteX109" fmla="*/ 30754 w 6404625"/>
              <a:gd name="connsiteY109" fmla="*/ 1592526 h 6373368"/>
              <a:gd name="connsiteX110" fmla="*/ 64305 w 6404625"/>
              <a:gd name="connsiteY110" fmla="*/ 1508651 h 6373368"/>
              <a:gd name="connsiteX111" fmla="*/ 106240 w 6404625"/>
              <a:gd name="connsiteY111" fmla="*/ 1421980 h 6373368"/>
              <a:gd name="connsiteX112" fmla="*/ 153769 w 6404625"/>
              <a:gd name="connsiteY112" fmla="*/ 1340903 h 6373368"/>
              <a:gd name="connsiteX113" fmla="*/ 204096 w 6404625"/>
              <a:gd name="connsiteY113" fmla="*/ 1257028 h 6373368"/>
              <a:gd name="connsiteX114" fmla="*/ 251625 w 6404625"/>
              <a:gd name="connsiteY114" fmla="*/ 1173153 h 6373368"/>
              <a:gd name="connsiteX115" fmla="*/ 293561 w 6404625"/>
              <a:gd name="connsiteY115" fmla="*/ 1089278 h 6373368"/>
              <a:gd name="connsiteX116" fmla="*/ 327111 w 6404625"/>
              <a:gd name="connsiteY116" fmla="*/ 1008199 h 6373368"/>
              <a:gd name="connsiteX117" fmla="*/ 349477 w 6404625"/>
              <a:gd name="connsiteY117" fmla="*/ 921528 h 6373368"/>
              <a:gd name="connsiteX118" fmla="*/ 360659 w 6404625"/>
              <a:gd name="connsiteY118" fmla="*/ 834859 h 6373368"/>
              <a:gd name="connsiteX119" fmla="*/ 360659 w 6404625"/>
              <a:gd name="connsiteY119" fmla="*/ 742599 h 6373368"/>
              <a:gd name="connsiteX120" fmla="*/ 355069 w 6404625"/>
              <a:gd name="connsiteY120" fmla="*/ 647539 h 6373368"/>
              <a:gd name="connsiteX121" fmla="*/ 343885 w 6404625"/>
              <a:gd name="connsiteY121" fmla="*/ 552482 h 6373368"/>
              <a:gd name="connsiteX122" fmla="*/ 329907 w 6404625"/>
              <a:gd name="connsiteY122" fmla="*/ 457425 h 6373368"/>
              <a:gd name="connsiteX123" fmla="*/ 318723 w 6404625"/>
              <a:gd name="connsiteY123" fmla="*/ 362366 h 6373368"/>
              <a:gd name="connsiteX124" fmla="*/ 310335 w 6404625"/>
              <a:gd name="connsiteY124" fmla="*/ 267309 h 6373368"/>
              <a:gd name="connsiteX125" fmla="*/ 313131 w 6404625"/>
              <a:gd name="connsiteY125" fmla="*/ 177842 h 6373368"/>
              <a:gd name="connsiteX126" fmla="*/ 324315 w 6404625"/>
              <a:gd name="connsiteY126" fmla="*/ 91173 h 6373368"/>
              <a:gd name="connsiteX127" fmla="*/ 349477 w 6404625"/>
              <a:gd name="connsiteY127" fmla="*/ 7296 h 637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404625" h="6373368">
                <a:moveTo>
                  <a:pt x="353272" y="0"/>
                </a:moveTo>
                <a:lnTo>
                  <a:pt x="6404625" y="0"/>
                </a:lnTo>
                <a:lnTo>
                  <a:pt x="6404625" y="6008204"/>
                </a:lnTo>
                <a:lnTo>
                  <a:pt x="6374459" y="6023890"/>
                </a:lnTo>
                <a:lnTo>
                  <a:pt x="6290584" y="6049055"/>
                </a:lnTo>
                <a:lnTo>
                  <a:pt x="6203913" y="6060237"/>
                </a:lnTo>
                <a:lnTo>
                  <a:pt x="6114448" y="6063033"/>
                </a:lnTo>
                <a:lnTo>
                  <a:pt x="6019391" y="6054644"/>
                </a:lnTo>
                <a:lnTo>
                  <a:pt x="5924332" y="6043462"/>
                </a:lnTo>
                <a:lnTo>
                  <a:pt x="5829275" y="6029482"/>
                </a:lnTo>
                <a:lnTo>
                  <a:pt x="5734216" y="6018300"/>
                </a:lnTo>
                <a:lnTo>
                  <a:pt x="5639159" y="6012708"/>
                </a:lnTo>
                <a:lnTo>
                  <a:pt x="5546898" y="6012708"/>
                </a:lnTo>
                <a:lnTo>
                  <a:pt x="5460227" y="6023890"/>
                </a:lnTo>
                <a:lnTo>
                  <a:pt x="5370760" y="6046258"/>
                </a:lnTo>
                <a:lnTo>
                  <a:pt x="5289681" y="6079807"/>
                </a:lnTo>
                <a:lnTo>
                  <a:pt x="5205808" y="6124541"/>
                </a:lnTo>
                <a:lnTo>
                  <a:pt x="5121933" y="6169276"/>
                </a:lnTo>
                <a:lnTo>
                  <a:pt x="5038061" y="6219598"/>
                </a:lnTo>
                <a:lnTo>
                  <a:pt x="4956981" y="6267129"/>
                </a:lnTo>
                <a:lnTo>
                  <a:pt x="4870311" y="6309065"/>
                </a:lnTo>
                <a:lnTo>
                  <a:pt x="4786435" y="6342614"/>
                </a:lnTo>
                <a:lnTo>
                  <a:pt x="4699765" y="6364982"/>
                </a:lnTo>
                <a:lnTo>
                  <a:pt x="4610299" y="6373368"/>
                </a:lnTo>
                <a:lnTo>
                  <a:pt x="4520833" y="6364982"/>
                </a:lnTo>
                <a:lnTo>
                  <a:pt x="4434163" y="6342614"/>
                </a:lnTo>
                <a:lnTo>
                  <a:pt x="4350289" y="6309065"/>
                </a:lnTo>
                <a:lnTo>
                  <a:pt x="4263617" y="6267129"/>
                </a:lnTo>
                <a:lnTo>
                  <a:pt x="4182539" y="6219598"/>
                </a:lnTo>
                <a:lnTo>
                  <a:pt x="4098666" y="6169276"/>
                </a:lnTo>
                <a:lnTo>
                  <a:pt x="4014791" y="6124541"/>
                </a:lnTo>
                <a:lnTo>
                  <a:pt x="3930916" y="6079807"/>
                </a:lnTo>
                <a:lnTo>
                  <a:pt x="3847041" y="6046258"/>
                </a:lnTo>
                <a:lnTo>
                  <a:pt x="3760372" y="6023890"/>
                </a:lnTo>
                <a:lnTo>
                  <a:pt x="3673701" y="6012708"/>
                </a:lnTo>
                <a:lnTo>
                  <a:pt x="3581438" y="6012708"/>
                </a:lnTo>
                <a:lnTo>
                  <a:pt x="3486381" y="6018300"/>
                </a:lnTo>
                <a:lnTo>
                  <a:pt x="3391322" y="6029482"/>
                </a:lnTo>
                <a:lnTo>
                  <a:pt x="3296265" y="6043462"/>
                </a:lnTo>
                <a:lnTo>
                  <a:pt x="3201210" y="6054644"/>
                </a:lnTo>
                <a:lnTo>
                  <a:pt x="3106151" y="6063033"/>
                </a:lnTo>
                <a:lnTo>
                  <a:pt x="3016684" y="6060237"/>
                </a:lnTo>
                <a:lnTo>
                  <a:pt x="2930015" y="6049055"/>
                </a:lnTo>
                <a:lnTo>
                  <a:pt x="2846140" y="6023890"/>
                </a:lnTo>
                <a:lnTo>
                  <a:pt x="2776243" y="5987546"/>
                </a:lnTo>
                <a:lnTo>
                  <a:pt x="2709145" y="5940017"/>
                </a:lnTo>
                <a:lnTo>
                  <a:pt x="2650432" y="5884101"/>
                </a:lnTo>
                <a:lnTo>
                  <a:pt x="2591719" y="5819798"/>
                </a:lnTo>
                <a:lnTo>
                  <a:pt x="2538599" y="5752697"/>
                </a:lnTo>
                <a:lnTo>
                  <a:pt x="2485480" y="5682802"/>
                </a:lnTo>
                <a:lnTo>
                  <a:pt x="2432360" y="5612908"/>
                </a:lnTo>
                <a:lnTo>
                  <a:pt x="2379237" y="5545809"/>
                </a:lnTo>
                <a:lnTo>
                  <a:pt x="2323320" y="5481502"/>
                </a:lnTo>
                <a:lnTo>
                  <a:pt x="2259018" y="5425586"/>
                </a:lnTo>
                <a:lnTo>
                  <a:pt x="2197511" y="5375263"/>
                </a:lnTo>
                <a:lnTo>
                  <a:pt x="2127614" y="5336121"/>
                </a:lnTo>
                <a:lnTo>
                  <a:pt x="2052128" y="5302573"/>
                </a:lnTo>
                <a:lnTo>
                  <a:pt x="1971049" y="5274612"/>
                </a:lnTo>
                <a:lnTo>
                  <a:pt x="1887176" y="5249450"/>
                </a:lnTo>
                <a:lnTo>
                  <a:pt x="1803301" y="5227084"/>
                </a:lnTo>
                <a:lnTo>
                  <a:pt x="1716630" y="5204720"/>
                </a:lnTo>
                <a:lnTo>
                  <a:pt x="1635551" y="5179557"/>
                </a:lnTo>
                <a:lnTo>
                  <a:pt x="1554473" y="5151597"/>
                </a:lnTo>
                <a:lnTo>
                  <a:pt x="1478988" y="5118049"/>
                </a:lnTo>
                <a:lnTo>
                  <a:pt x="1411887" y="5076112"/>
                </a:lnTo>
                <a:lnTo>
                  <a:pt x="1350380" y="5025785"/>
                </a:lnTo>
                <a:lnTo>
                  <a:pt x="1300053" y="4964279"/>
                </a:lnTo>
                <a:lnTo>
                  <a:pt x="1258117" y="4897178"/>
                </a:lnTo>
                <a:lnTo>
                  <a:pt x="1224567" y="4821691"/>
                </a:lnTo>
                <a:lnTo>
                  <a:pt x="1196609" y="4740614"/>
                </a:lnTo>
                <a:lnTo>
                  <a:pt x="1171447" y="4659533"/>
                </a:lnTo>
                <a:lnTo>
                  <a:pt x="1149080" y="4572865"/>
                </a:lnTo>
                <a:lnTo>
                  <a:pt x="1126714" y="4488990"/>
                </a:lnTo>
                <a:lnTo>
                  <a:pt x="1101552" y="4405115"/>
                </a:lnTo>
                <a:lnTo>
                  <a:pt x="1073593" y="4324036"/>
                </a:lnTo>
                <a:lnTo>
                  <a:pt x="1040045" y="4248549"/>
                </a:lnTo>
                <a:lnTo>
                  <a:pt x="1000902" y="4178654"/>
                </a:lnTo>
                <a:lnTo>
                  <a:pt x="950576" y="4117146"/>
                </a:lnTo>
                <a:lnTo>
                  <a:pt x="894659" y="4052841"/>
                </a:lnTo>
                <a:lnTo>
                  <a:pt x="830356" y="3996926"/>
                </a:lnTo>
                <a:lnTo>
                  <a:pt x="760460" y="3943806"/>
                </a:lnTo>
                <a:lnTo>
                  <a:pt x="690567" y="3890685"/>
                </a:lnTo>
                <a:lnTo>
                  <a:pt x="620671" y="3837564"/>
                </a:lnTo>
                <a:lnTo>
                  <a:pt x="553571" y="3784444"/>
                </a:lnTo>
                <a:lnTo>
                  <a:pt x="489269" y="3725731"/>
                </a:lnTo>
                <a:lnTo>
                  <a:pt x="433350" y="3667021"/>
                </a:lnTo>
                <a:lnTo>
                  <a:pt x="385824" y="3599922"/>
                </a:lnTo>
                <a:lnTo>
                  <a:pt x="349477" y="3530025"/>
                </a:lnTo>
                <a:lnTo>
                  <a:pt x="324315" y="3446150"/>
                </a:lnTo>
                <a:lnTo>
                  <a:pt x="313131" y="3359479"/>
                </a:lnTo>
                <a:lnTo>
                  <a:pt x="310335" y="3270014"/>
                </a:lnTo>
                <a:lnTo>
                  <a:pt x="318723" y="3174955"/>
                </a:lnTo>
                <a:lnTo>
                  <a:pt x="329907" y="3079898"/>
                </a:lnTo>
                <a:lnTo>
                  <a:pt x="343885" y="2984841"/>
                </a:lnTo>
                <a:lnTo>
                  <a:pt x="355069" y="2889784"/>
                </a:lnTo>
                <a:lnTo>
                  <a:pt x="360659" y="2794725"/>
                </a:lnTo>
                <a:lnTo>
                  <a:pt x="360659" y="2702464"/>
                </a:lnTo>
                <a:lnTo>
                  <a:pt x="349477" y="2615793"/>
                </a:lnTo>
                <a:lnTo>
                  <a:pt x="327111" y="2529122"/>
                </a:lnTo>
                <a:lnTo>
                  <a:pt x="293561" y="2448045"/>
                </a:lnTo>
                <a:lnTo>
                  <a:pt x="251625" y="2364170"/>
                </a:lnTo>
                <a:lnTo>
                  <a:pt x="204096" y="2280295"/>
                </a:lnTo>
                <a:lnTo>
                  <a:pt x="153769" y="2196423"/>
                </a:lnTo>
                <a:lnTo>
                  <a:pt x="106240" y="2115344"/>
                </a:lnTo>
                <a:lnTo>
                  <a:pt x="64305" y="2028673"/>
                </a:lnTo>
                <a:lnTo>
                  <a:pt x="30754" y="1944798"/>
                </a:lnTo>
                <a:lnTo>
                  <a:pt x="8387" y="1858129"/>
                </a:lnTo>
                <a:lnTo>
                  <a:pt x="0" y="1768662"/>
                </a:lnTo>
                <a:lnTo>
                  <a:pt x="8387" y="1679195"/>
                </a:lnTo>
                <a:lnTo>
                  <a:pt x="30754" y="1592526"/>
                </a:lnTo>
                <a:lnTo>
                  <a:pt x="64305" y="1508651"/>
                </a:lnTo>
                <a:lnTo>
                  <a:pt x="106240" y="1421980"/>
                </a:lnTo>
                <a:lnTo>
                  <a:pt x="153769" y="1340903"/>
                </a:lnTo>
                <a:lnTo>
                  <a:pt x="204096" y="1257028"/>
                </a:lnTo>
                <a:lnTo>
                  <a:pt x="251625" y="1173153"/>
                </a:lnTo>
                <a:lnTo>
                  <a:pt x="293561" y="1089278"/>
                </a:lnTo>
                <a:lnTo>
                  <a:pt x="327111" y="1008199"/>
                </a:lnTo>
                <a:lnTo>
                  <a:pt x="349477" y="921528"/>
                </a:lnTo>
                <a:lnTo>
                  <a:pt x="360659" y="834859"/>
                </a:lnTo>
                <a:lnTo>
                  <a:pt x="360659" y="742599"/>
                </a:lnTo>
                <a:lnTo>
                  <a:pt x="355069" y="647539"/>
                </a:lnTo>
                <a:lnTo>
                  <a:pt x="343885" y="552482"/>
                </a:lnTo>
                <a:lnTo>
                  <a:pt x="329907" y="457425"/>
                </a:lnTo>
                <a:lnTo>
                  <a:pt x="318723" y="362366"/>
                </a:lnTo>
                <a:lnTo>
                  <a:pt x="310335" y="267309"/>
                </a:lnTo>
                <a:lnTo>
                  <a:pt x="313131" y="177842"/>
                </a:lnTo>
                <a:lnTo>
                  <a:pt x="324315" y="91173"/>
                </a:lnTo>
                <a:lnTo>
                  <a:pt x="349477" y="7296"/>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5602" name="Picture 2" descr="Alpha and Triple Alpha Reaction - Physics and Universe">
            <a:extLst>
              <a:ext uri="{FF2B5EF4-FFF2-40B4-BE49-F238E27FC236}">
                <a16:creationId xmlns:a16="http://schemas.microsoft.com/office/drawing/2014/main" id="{A7D98239-887E-4179-958C-D104F20034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60" r="17959"/>
          <a:stretch/>
        </p:blipFill>
        <p:spPr bwMode="auto">
          <a:xfrm>
            <a:off x="6003221" y="10"/>
            <a:ext cx="6188779" cy="6157770"/>
          </a:xfrm>
          <a:custGeom>
            <a:avLst/>
            <a:gdLst/>
            <a:ahLst/>
            <a:cxnLst/>
            <a:rect l="l" t="t" r="r" b="b"/>
            <a:pathLst>
              <a:path w="6188779" h="6157780">
                <a:moveTo>
                  <a:pt x="384150" y="0"/>
                </a:moveTo>
                <a:lnTo>
                  <a:pt x="6188779" y="0"/>
                </a:lnTo>
                <a:lnTo>
                  <a:pt x="6188779" y="5757340"/>
                </a:lnTo>
                <a:lnTo>
                  <a:pt x="6142640" y="5790022"/>
                </a:lnTo>
                <a:lnTo>
                  <a:pt x="6076017" y="5824665"/>
                </a:lnTo>
                <a:lnTo>
                  <a:pt x="5996070" y="5848651"/>
                </a:lnTo>
                <a:lnTo>
                  <a:pt x="5913457" y="5859310"/>
                </a:lnTo>
                <a:lnTo>
                  <a:pt x="5828180" y="5861974"/>
                </a:lnTo>
                <a:lnTo>
                  <a:pt x="5737573" y="5853979"/>
                </a:lnTo>
                <a:lnTo>
                  <a:pt x="5646965" y="5843320"/>
                </a:lnTo>
                <a:lnTo>
                  <a:pt x="5556358" y="5829995"/>
                </a:lnTo>
                <a:lnTo>
                  <a:pt x="5465751" y="5819336"/>
                </a:lnTo>
                <a:lnTo>
                  <a:pt x="5375143" y="5814006"/>
                </a:lnTo>
                <a:lnTo>
                  <a:pt x="5287201" y="5814006"/>
                </a:lnTo>
                <a:lnTo>
                  <a:pt x="5204589" y="5824665"/>
                </a:lnTo>
                <a:lnTo>
                  <a:pt x="5119310" y="5845985"/>
                </a:lnTo>
                <a:lnTo>
                  <a:pt x="5042027" y="5877963"/>
                </a:lnTo>
                <a:lnTo>
                  <a:pt x="4962081" y="5920603"/>
                </a:lnTo>
                <a:lnTo>
                  <a:pt x="4882133" y="5963242"/>
                </a:lnTo>
                <a:lnTo>
                  <a:pt x="4802186" y="6011210"/>
                </a:lnTo>
                <a:lnTo>
                  <a:pt x="4724903" y="6056514"/>
                </a:lnTo>
                <a:lnTo>
                  <a:pt x="4642291" y="6096487"/>
                </a:lnTo>
                <a:lnTo>
                  <a:pt x="4562343" y="6128466"/>
                </a:lnTo>
                <a:lnTo>
                  <a:pt x="4479729" y="6149785"/>
                </a:lnTo>
                <a:lnTo>
                  <a:pt x="4394453" y="6157780"/>
                </a:lnTo>
                <a:lnTo>
                  <a:pt x="4309175" y="6149785"/>
                </a:lnTo>
                <a:lnTo>
                  <a:pt x="4226563" y="6128466"/>
                </a:lnTo>
                <a:lnTo>
                  <a:pt x="4146616" y="6096487"/>
                </a:lnTo>
                <a:lnTo>
                  <a:pt x="4064003" y="6056514"/>
                </a:lnTo>
                <a:lnTo>
                  <a:pt x="3986719" y="6011210"/>
                </a:lnTo>
                <a:lnTo>
                  <a:pt x="3906773" y="5963242"/>
                </a:lnTo>
                <a:lnTo>
                  <a:pt x="3826826" y="5920603"/>
                </a:lnTo>
                <a:lnTo>
                  <a:pt x="3746877" y="5877963"/>
                </a:lnTo>
                <a:lnTo>
                  <a:pt x="3666929" y="5845985"/>
                </a:lnTo>
                <a:lnTo>
                  <a:pt x="3584318" y="5824665"/>
                </a:lnTo>
                <a:lnTo>
                  <a:pt x="3501705" y="5814006"/>
                </a:lnTo>
                <a:lnTo>
                  <a:pt x="3413762" y="5814006"/>
                </a:lnTo>
                <a:lnTo>
                  <a:pt x="3323155" y="5819336"/>
                </a:lnTo>
                <a:lnTo>
                  <a:pt x="3232547" y="5829995"/>
                </a:lnTo>
                <a:lnTo>
                  <a:pt x="3141940" y="5843320"/>
                </a:lnTo>
                <a:lnTo>
                  <a:pt x="3051334" y="5853979"/>
                </a:lnTo>
                <a:lnTo>
                  <a:pt x="2960727" y="5861974"/>
                </a:lnTo>
                <a:lnTo>
                  <a:pt x="2875448" y="5859310"/>
                </a:lnTo>
                <a:lnTo>
                  <a:pt x="2792837" y="5848651"/>
                </a:lnTo>
                <a:lnTo>
                  <a:pt x="2712889" y="5824665"/>
                </a:lnTo>
                <a:lnTo>
                  <a:pt x="2646265" y="5790022"/>
                </a:lnTo>
                <a:lnTo>
                  <a:pt x="2582308" y="5744719"/>
                </a:lnTo>
                <a:lnTo>
                  <a:pt x="2526343" y="5691420"/>
                </a:lnTo>
                <a:lnTo>
                  <a:pt x="2470381" y="5630127"/>
                </a:lnTo>
                <a:lnTo>
                  <a:pt x="2419747" y="5566168"/>
                </a:lnTo>
                <a:lnTo>
                  <a:pt x="2369114" y="5499546"/>
                </a:lnTo>
                <a:lnTo>
                  <a:pt x="2318480" y="5432923"/>
                </a:lnTo>
                <a:lnTo>
                  <a:pt x="2267846" y="5368966"/>
                </a:lnTo>
                <a:lnTo>
                  <a:pt x="2214548" y="5307671"/>
                </a:lnTo>
                <a:lnTo>
                  <a:pt x="2153255" y="5254373"/>
                </a:lnTo>
                <a:lnTo>
                  <a:pt x="2094628" y="5206405"/>
                </a:lnTo>
                <a:lnTo>
                  <a:pt x="2028005" y="5169096"/>
                </a:lnTo>
                <a:lnTo>
                  <a:pt x="1956051" y="5137117"/>
                </a:lnTo>
                <a:lnTo>
                  <a:pt x="1878768" y="5110467"/>
                </a:lnTo>
                <a:lnTo>
                  <a:pt x="1798822" y="5086483"/>
                </a:lnTo>
                <a:lnTo>
                  <a:pt x="1718873" y="5065163"/>
                </a:lnTo>
                <a:lnTo>
                  <a:pt x="1636260" y="5043845"/>
                </a:lnTo>
                <a:lnTo>
                  <a:pt x="1558978" y="5019861"/>
                </a:lnTo>
                <a:lnTo>
                  <a:pt x="1481696" y="4993211"/>
                </a:lnTo>
                <a:lnTo>
                  <a:pt x="1409744" y="4961233"/>
                </a:lnTo>
                <a:lnTo>
                  <a:pt x="1345785" y="4921259"/>
                </a:lnTo>
                <a:lnTo>
                  <a:pt x="1287158" y="4873289"/>
                </a:lnTo>
                <a:lnTo>
                  <a:pt x="1239188" y="4814663"/>
                </a:lnTo>
                <a:lnTo>
                  <a:pt x="1199215" y="4750703"/>
                </a:lnTo>
                <a:lnTo>
                  <a:pt x="1167237" y="4678752"/>
                </a:lnTo>
                <a:lnTo>
                  <a:pt x="1140586" y="4601469"/>
                </a:lnTo>
                <a:lnTo>
                  <a:pt x="1116602" y="4524185"/>
                </a:lnTo>
                <a:lnTo>
                  <a:pt x="1095283" y="4441574"/>
                </a:lnTo>
                <a:lnTo>
                  <a:pt x="1073962" y="4361626"/>
                </a:lnTo>
                <a:lnTo>
                  <a:pt x="1049979" y="4281677"/>
                </a:lnTo>
                <a:lnTo>
                  <a:pt x="1023330" y="4204395"/>
                </a:lnTo>
                <a:lnTo>
                  <a:pt x="991351" y="4132443"/>
                </a:lnTo>
                <a:lnTo>
                  <a:pt x="954043" y="4065820"/>
                </a:lnTo>
                <a:lnTo>
                  <a:pt x="906073" y="4007191"/>
                </a:lnTo>
                <a:lnTo>
                  <a:pt x="852774" y="3945898"/>
                </a:lnTo>
                <a:lnTo>
                  <a:pt x="791482" y="3892600"/>
                </a:lnTo>
                <a:lnTo>
                  <a:pt x="724858" y="3841967"/>
                </a:lnTo>
                <a:lnTo>
                  <a:pt x="658236" y="3791333"/>
                </a:lnTo>
                <a:lnTo>
                  <a:pt x="591613" y="3740699"/>
                </a:lnTo>
                <a:lnTo>
                  <a:pt x="527656" y="3690067"/>
                </a:lnTo>
                <a:lnTo>
                  <a:pt x="466362" y="3634102"/>
                </a:lnTo>
                <a:lnTo>
                  <a:pt x="413063" y="3578140"/>
                </a:lnTo>
                <a:lnTo>
                  <a:pt x="367761" y="3514183"/>
                </a:lnTo>
                <a:lnTo>
                  <a:pt x="333116" y="3447559"/>
                </a:lnTo>
                <a:lnTo>
                  <a:pt x="309132" y="3367611"/>
                </a:lnTo>
                <a:lnTo>
                  <a:pt x="298471" y="3284998"/>
                </a:lnTo>
                <a:lnTo>
                  <a:pt x="295806" y="3199721"/>
                </a:lnTo>
                <a:lnTo>
                  <a:pt x="303802" y="3109114"/>
                </a:lnTo>
                <a:lnTo>
                  <a:pt x="314462" y="3018506"/>
                </a:lnTo>
                <a:lnTo>
                  <a:pt x="327785" y="2927901"/>
                </a:lnTo>
                <a:lnTo>
                  <a:pt x="338446" y="2837293"/>
                </a:lnTo>
                <a:lnTo>
                  <a:pt x="343774" y="2746686"/>
                </a:lnTo>
                <a:lnTo>
                  <a:pt x="343774" y="2658743"/>
                </a:lnTo>
                <a:lnTo>
                  <a:pt x="333116" y="2576130"/>
                </a:lnTo>
                <a:lnTo>
                  <a:pt x="311796" y="2493517"/>
                </a:lnTo>
                <a:lnTo>
                  <a:pt x="279817" y="2416237"/>
                </a:lnTo>
                <a:lnTo>
                  <a:pt x="239844" y="2336288"/>
                </a:lnTo>
                <a:lnTo>
                  <a:pt x="194541" y="2256340"/>
                </a:lnTo>
                <a:lnTo>
                  <a:pt x="146571" y="2176393"/>
                </a:lnTo>
                <a:lnTo>
                  <a:pt x="101267" y="2099111"/>
                </a:lnTo>
                <a:lnTo>
                  <a:pt x="61293" y="2016498"/>
                </a:lnTo>
                <a:lnTo>
                  <a:pt x="29315" y="1936550"/>
                </a:lnTo>
                <a:lnTo>
                  <a:pt x="7995" y="1853939"/>
                </a:lnTo>
                <a:lnTo>
                  <a:pt x="0" y="1768660"/>
                </a:lnTo>
                <a:lnTo>
                  <a:pt x="7995" y="1683383"/>
                </a:lnTo>
                <a:lnTo>
                  <a:pt x="29315" y="1600771"/>
                </a:lnTo>
                <a:lnTo>
                  <a:pt x="61293" y="1520824"/>
                </a:lnTo>
                <a:lnTo>
                  <a:pt x="101267" y="1438211"/>
                </a:lnTo>
                <a:lnTo>
                  <a:pt x="146571" y="1360929"/>
                </a:lnTo>
                <a:lnTo>
                  <a:pt x="194541" y="1280980"/>
                </a:lnTo>
                <a:lnTo>
                  <a:pt x="239844" y="1201034"/>
                </a:lnTo>
                <a:lnTo>
                  <a:pt x="279817" y="1121085"/>
                </a:lnTo>
                <a:lnTo>
                  <a:pt x="311796" y="1043803"/>
                </a:lnTo>
                <a:lnTo>
                  <a:pt x="333116" y="961190"/>
                </a:lnTo>
                <a:lnTo>
                  <a:pt x="343774" y="878578"/>
                </a:lnTo>
                <a:lnTo>
                  <a:pt x="343774" y="790636"/>
                </a:lnTo>
                <a:lnTo>
                  <a:pt x="338446" y="700029"/>
                </a:lnTo>
                <a:lnTo>
                  <a:pt x="327785" y="609422"/>
                </a:lnTo>
                <a:lnTo>
                  <a:pt x="314462" y="518814"/>
                </a:lnTo>
                <a:lnTo>
                  <a:pt x="303802" y="428207"/>
                </a:lnTo>
                <a:lnTo>
                  <a:pt x="295806" y="337599"/>
                </a:lnTo>
                <a:lnTo>
                  <a:pt x="298471" y="252322"/>
                </a:lnTo>
                <a:lnTo>
                  <a:pt x="309132" y="169710"/>
                </a:lnTo>
                <a:lnTo>
                  <a:pt x="333116" y="89761"/>
                </a:lnTo>
                <a:lnTo>
                  <a:pt x="367761" y="23140"/>
                </a:lnTo>
                <a:close/>
              </a:path>
            </a:pathLst>
          </a:custGeom>
          <a:noFill/>
          <a:ln w="203200">
            <a:noFill/>
          </a:ln>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45F9D00B-379C-4960-B167-7B17C24FD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3739451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21506" name="Picture 2" descr="A Scattering of Stars | ESA/Hubble">
            <a:extLst>
              <a:ext uri="{FF2B5EF4-FFF2-40B4-BE49-F238E27FC236}">
                <a16:creationId xmlns:a16="http://schemas.microsoft.com/office/drawing/2014/main" id="{68C3F31B-E6E8-4910-9C58-0F42710450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24" r="1" b="21283"/>
          <a:stretch/>
        </p:blipFill>
        <p:spPr bwMode="auto">
          <a:xfrm>
            <a:off x="20" y="10"/>
            <a:ext cx="994706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Freeform: Shape 72">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75" name="Freeform: Shape 74">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77" name="Freeform: Shape 76">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 name="Metin kutusu 3">
            <a:extLst>
              <a:ext uri="{FF2B5EF4-FFF2-40B4-BE49-F238E27FC236}">
                <a16:creationId xmlns:a16="http://schemas.microsoft.com/office/drawing/2014/main" id="{10FAD5C7-9252-4964-84E9-F57E68F05EF2}"/>
              </a:ext>
            </a:extLst>
          </p:cNvPr>
          <p:cNvSpPr txBox="1"/>
          <p:nvPr/>
        </p:nvSpPr>
        <p:spPr>
          <a:xfrm>
            <a:off x="8001660" y="2078182"/>
            <a:ext cx="3633747" cy="3764822"/>
          </a:xfrm>
          <a:prstGeom prst="rect">
            <a:avLst/>
          </a:prstGeom>
        </p:spPr>
        <p:txBody>
          <a:bodyPr vert="horz" lIns="91440" tIns="45720" rIns="91440" bIns="45720" rtlCol="0">
            <a:normAutofit/>
          </a:bodyPr>
          <a:lstStyle/>
          <a:p>
            <a:pPr marL="285750" indent="-228600">
              <a:lnSpc>
                <a:spcPct val="150000"/>
              </a:lnSpc>
              <a:spcAft>
                <a:spcPts val="600"/>
              </a:spcAft>
              <a:buFont typeface="Arial" panose="020B0604020202020204" pitchFamily="34" charset="0"/>
              <a:buChar char="•"/>
            </a:pPr>
            <a:r>
              <a:rPr lang="en-US" dirty="0" err="1">
                <a:effectLst/>
                <a:latin typeface="Meiryo" panose="020B0604030504040204" pitchFamily="34" charset="-128"/>
                <a:ea typeface="Meiryo" panose="020B0604030504040204" pitchFamily="34" charset="-128"/>
              </a:rPr>
              <a:t>Yıldızların</a:t>
            </a:r>
            <a:r>
              <a:rPr lang="en-US" dirty="0">
                <a:effectLst/>
                <a:latin typeface="Meiryo" panose="020B0604030504040204" pitchFamily="34" charset="-128"/>
                <a:ea typeface="Meiryo" panose="020B0604030504040204" pitchFamily="34" charset="-128"/>
              </a:rPr>
              <a:t> </a:t>
            </a:r>
            <a:r>
              <a:rPr lang="en-US" dirty="0" err="1">
                <a:effectLst/>
                <a:latin typeface="Meiryo" panose="020B0604030504040204" pitchFamily="34" charset="-128"/>
                <a:ea typeface="Meiryo" panose="020B0604030504040204" pitchFamily="34" charset="-128"/>
              </a:rPr>
              <a:t>şekilleri</a:t>
            </a:r>
            <a:r>
              <a:rPr lang="en-US" dirty="0">
                <a:effectLst/>
                <a:latin typeface="Meiryo" panose="020B0604030504040204" pitchFamily="34" charset="-128"/>
                <a:ea typeface="Meiryo" panose="020B0604030504040204" pitchFamily="34" charset="-128"/>
              </a:rPr>
              <a:t> </a:t>
            </a:r>
            <a:r>
              <a:rPr lang="en-US" dirty="0" err="1">
                <a:effectLst/>
                <a:latin typeface="Meiryo" panose="020B0604030504040204" pitchFamily="34" charset="-128"/>
                <a:ea typeface="Meiryo" panose="020B0604030504040204" pitchFamily="34" charset="-128"/>
              </a:rPr>
              <a:t>küreseldir</a:t>
            </a:r>
            <a:endParaRPr lang="en-US" dirty="0">
              <a:effectLst/>
              <a:latin typeface="Meiryo" panose="020B0604030504040204" pitchFamily="34" charset="-128"/>
              <a:ea typeface="Meiryo" panose="020B0604030504040204" pitchFamily="34" charset="-128"/>
            </a:endParaRPr>
          </a:p>
          <a:p>
            <a:pPr marL="285750" indent="-228600">
              <a:lnSpc>
                <a:spcPct val="150000"/>
              </a:lnSpc>
              <a:spcAft>
                <a:spcPts val="600"/>
              </a:spcAft>
              <a:buFont typeface="Arial" panose="020B0604020202020204" pitchFamily="34" charset="0"/>
              <a:buChar char="•"/>
            </a:pPr>
            <a:r>
              <a:rPr lang="en-US" dirty="0" err="1">
                <a:effectLst/>
                <a:latin typeface="Meiryo" panose="020B0604030504040204" pitchFamily="34" charset="-128"/>
                <a:ea typeface="Meiryo" panose="020B0604030504040204" pitchFamily="34" charset="-128"/>
              </a:rPr>
              <a:t>Dünya'dan</a:t>
            </a:r>
            <a:r>
              <a:rPr lang="en-US" dirty="0">
                <a:effectLst/>
                <a:latin typeface="Meiryo" panose="020B0604030504040204" pitchFamily="34" charset="-128"/>
                <a:ea typeface="Meiryo" panose="020B0604030504040204" pitchFamily="34" charset="-128"/>
              </a:rPr>
              <a:t> </a:t>
            </a:r>
            <a:r>
              <a:rPr lang="en-US" dirty="0" err="1">
                <a:effectLst/>
                <a:latin typeface="Meiryo" panose="020B0604030504040204" pitchFamily="34" charset="-128"/>
                <a:ea typeface="Meiryo" panose="020B0604030504040204" pitchFamily="34" charset="-128"/>
              </a:rPr>
              <a:t>yıldızlar</a:t>
            </a:r>
            <a:r>
              <a:rPr lang="en-US" dirty="0">
                <a:effectLst/>
                <a:latin typeface="Meiryo" panose="020B0604030504040204" pitchFamily="34" charset="-128"/>
                <a:ea typeface="Meiryo" panose="020B0604030504040204" pitchFamily="34" charset="-128"/>
              </a:rPr>
              <a:t> </a:t>
            </a:r>
            <a:r>
              <a:rPr lang="en-US" dirty="0" err="1">
                <a:effectLst/>
                <a:latin typeface="Meiryo" panose="020B0604030504040204" pitchFamily="34" charset="-128"/>
                <a:ea typeface="Meiryo" panose="020B0604030504040204" pitchFamily="34" charset="-128"/>
              </a:rPr>
              <a:t>titreşimli</a:t>
            </a:r>
            <a:r>
              <a:rPr lang="en-US" dirty="0">
                <a:effectLst/>
                <a:latin typeface="Meiryo" panose="020B0604030504040204" pitchFamily="34" charset="-128"/>
                <a:ea typeface="Meiryo" panose="020B0604030504040204" pitchFamily="34" charset="-128"/>
              </a:rPr>
              <a:t> </a:t>
            </a:r>
            <a:r>
              <a:rPr lang="en-US" dirty="0" err="1">
                <a:effectLst/>
                <a:latin typeface="Meiryo" panose="020B0604030504040204" pitchFamily="34" charset="-128"/>
                <a:ea typeface="Meiryo" panose="020B0604030504040204" pitchFamily="34" charset="-128"/>
              </a:rPr>
              <a:t>görülür</a:t>
            </a:r>
            <a:r>
              <a:rPr lang="en-US" dirty="0">
                <a:effectLst/>
                <a:latin typeface="Meiryo" panose="020B0604030504040204" pitchFamily="34" charset="-128"/>
                <a:ea typeface="Meiryo" panose="020B0604030504040204" pitchFamily="34" charset="-128"/>
              </a:rPr>
              <a:t>. Bunun </a:t>
            </a:r>
            <a:r>
              <a:rPr lang="en-US" dirty="0" err="1">
                <a:effectLst/>
                <a:latin typeface="Meiryo" panose="020B0604030504040204" pitchFamily="34" charset="-128"/>
                <a:ea typeface="Meiryo" panose="020B0604030504040204" pitchFamily="34" charset="-128"/>
              </a:rPr>
              <a:t>nedeni</a:t>
            </a:r>
            <a:r>
              <a:rPr lang="en-US" dirty="0">
                <a:effectLst/>
                <a:latin typeface="Meiryo" panose="020B0604030504040204" pitchFamily="34" charset="-128"/>
                <a:ea typeface="Meiryo" panose="020B0604030504040204" pitchFamily="34" charset="-128"/>
              </a:rPr>
              <a:t> </a:t>
            </a:r>
            <a:r>
              <a:rPr lang="en-US" dirty="0" err="1">
                <a:effectLst/>
                <a:latin typeface="Meiryo" panose="020B0604030504040204" pitchFamily="34" charset="-128"/>
                <a:ea typeface="Meiryo" panose="020B0604030504040204" pitchFamily="34" charset="-128"/>
              </a:rPr>
              <a:t>ışığın</a:t>
            </a:r>
            <a:r>
              <a:rPr lang="tr-TR" dirty="0">
                <a:latin typeface="Meiryo" panose="020B0604030504040204" pitchFamily="34" charset="-128"/>
                <a:ea typeface="Meiryo" panose="020B0604030504040204" pitchFamily="34" charset="-128"/>
              </a:rPr>
              <a:t> </a:t>
            </a:r>
            <a:r>
              <a:rPr lang="en-US" dirty="0">
                <a:effectLst/>
                <a:latin typeface="Meiryo" panose="020B0604030504040204" pitchFamily="34" charset="-128"/>
                <a:ea typeface="Meiryo" panose="020B0604030504040204" pitchFamily="34" charset="-128"/>
              </a:rPr>
              <a:t>atmosferde </a:t>
            </a:r>
            <a:r>
              <a:rPr lang="en-US" dirty="0" err="1">
                <a:effectLst/>
                <a:latin typeface="Meiryo" panose="020B0604030504040204" pitchFamily="34" charset="-128"/>
                <a:ea typeface="Meiryo" panose="020B0604030504040204" pitchFamily="34" charset="-128"/>
              </a:rPr>
              <a:t>kırılmasıdır</a:t>
            </a:r>
            <a:r>
              <a:rPr lang="en-US" dirty="0">
                <a:effectLst/>
                <a:latin typeface="Meiryo" panose="020B0604030504040204" pitchFamily="34" charset="-128"/>
                <a:ea typeface="Meiryo" panose="020B0604030504040204" pitchFamily="34" charset="-128"/>
              </a:rPr>
              <a:t>.</a:t>
            </a:r>
          </a:p>
          <a:p>
            <a:pPr marL="285750" indent="-228600">
              <a:lnSpc>
                <a:spcPct val="150000"/>
              </a:lnSpc>
              <a:spcAft>
                <a:spcPts val="600"/>
              </a:spcAft>
              <a:buFont typeface="Arial" panose="020B0604020202020204" pitchFamily="34" charset="0"/>
              <a:buChar char="•"/>
            </a:pPr>
            <a:r>
              <a:rPr lang="en-US" dirty="0" err="1">
                <a:effectLst/>
                <a:latin typeface="Meiryo" panose="020B0604030504040204" pitchFamily="34" charset="-128"/>
                <a:ea typeface="Meiryo" panose="020B0604030504040204" pitchFamily="34" charset="-128"/>
              </a:rPr>
              <a:t>Yıldızların</a:t>
            </a:r>
            <a:r>
              <a:rPr lang="en-US" dirty="0">
                <a:effectLst/>
                <a:latin typeface="Meiryo" panose="020B0604030504040204" pitchFamily="34" charset="-128"/>
                <a:ea typeface="Meiryo" panose="020B0604030504040204" pitchFamily="34" charset="-128"/>
              </a:rPr>
              <a:t> </a:t>
            </a:r>
            <a:r>
              <a:rPr lang="en-US" dirty="0" err="1">
                <a:effectLst/>
                <a:latin typeface="Meiryo" panose="020B0604030504040204" pitchFamily="34" charset="-128"/>
                <a:ea typeface="Meiryo" panose="020B0604030504040204" pitchFamily="34" charset="-128"/>
              </a:rPr>
              <a:t>yaşamını</a:t>
            </a:r>
            <a:r>
              <a:rPr lang="en-US" dirty="0">
                <a:effectLst/>
                <a:latin typeface="Meiryo" panose="020B0604030504040204" pitchFamily="34" charset="-128"/>
                <a:ea typeface="Meiryo" panose="020B0604030504040204" pitchFamily="34" charset="-128"/>
              </a:rPr>
              <a:t> </a:t>
            </a:r>
            <a:r>
              <a:rPr lang="en-US" dirty="0" err="1">
                <a:effectLst/>
                <a:latin typeface="Meiryo" panose="020B0604030504040204" pitchFamily="34" charset="-128"/>
                <a:ea typeface="Meiryo" panose="020B0604030504040204" pitchFamily="34" charset="-128"/>
              </a:rPr>
              <a:t>kütlesi</a:t>
            </a:r>
            <a:r>
              <a:rPr lang="en-US" dirty="0">
                <a:effectLst/>
                <a:latin typeface="Meiryo" panose="020B0604030504040204" pitchFamily="34" charset="-128"/>
                <a:ea typeface="Meiryo" panose="020B0604030504040204" pitchFamily="34" charset="-128"/>
              </a:rPr>
              <a:t> </a:t>
            </a:r>
            <a:r>
              <a:rPr lang="en-US" dirty="0" err="1">
                <a:effectLst/>
                <a:latin typeface="Meiryo" panose="020B0604030504040204" pitchFamily="34" charset="-128"/>
                <a:ea typeface="Meiryo" panose="020B0604030504040204" pitchFamily="34" charset="-128"/>
              </a:rPr>
              <a:t>belirler</a:t>
            </a:r>
            <a:r>
              <a:rPr lang="en-US" dirty="0">
                <a:effectLst/>
                <a:latin typeface="Meiryo" panose="020B0604030504040204" pitchFamily="34" charset="-128"/>
                <a:ea typeface="Meiryo" panose="020B0604030504040204" pitchFamily="34" charset="-128"/>
              </a:rPr>
              <a:t>. </a:t>
            </a:r>
            <a:r>
              <a:rPr lang="en-US" dirty="0" err="1">
                <a:effectLst/>
                <a:latin typeface="Meiryo" panose="020B0604030504040204" pitchFamily="34" charset="-128"/>
                <a:ea typeface="Meiryo" panose="020B0604030504040204" pitchFamily="34" charset="-128"/>
              </a:rPr>
              <a:t>Kütlesi</a:t>
            </a:r>
            <a:r>
              <a:rPr lang="en-US" dirty="0">
                <a:effectLst/>
                <a:latin typeface="Meiryo" panose="020B0604030504040204" pitchFamily="34" charset="-128"/>
                <a:ea typeface="Meiryo" panose="020B0604030504040204" pitchFamily="34" charset="-128"/>
              </a:rPr>
              <a:t> ne </a:t>
            </a:r>
            <a:r>
              <a:rPr lang="en-US" dirty="0" err="1">
                <a:effectLst/>
                <a:latin typeface="Meiryo" panose="020B0604030504040204" pitchFamily="34" charset="-128"/>
                <a:ea typeface="Meiryo" panose="020B0604030504040204" pitchFamily="34" charset="-128"/>
              </a:rPr>
              <a:t>kadar</a:t>
            </a:r>
            <a:r>
              <a:rPr lang="en-US" dirty="0">
                <a:effectLst/>
                <a:latin typeface="Meiryo" panose="020B0604030504040204" pitchFamily="34" charset="-128"/>
                <a:ea typeface="Meiryo" panose="020B0604030504040204" pitchFamily="34" charset="-128"/>
              </a:rPr>
              <a:t> bü­yük </a:t>
            </a:r>
            <a:r>
              <a:rPr lang="en-US" dirty="0" err="1">
                <a:effectLst/>
                <a:latin typeface="Meiryo" panose="020B0604030504040204" pitchFamily="34" charset="-128"/>
                <a:ea typeface="Meiryo" panose="020B0604030504040204" pitchFamily="34" charset="-128"/>
              </a:rPr>
              <a:t>ise</a:t>
            </a:r>
            <a:r>
              <a:rPr lang="en-US" dirty="0">
                <a:effectLst/>
                <a:latin typeface="Meiryo" panose="020B0604030504040204" pitchFamily="34" charset="-128"/>
                <a:ea typeface="Meiryo" panose="020B0604030504040204" pitchFamily="34" charset="-128"/>
              </a:rPr>
              <a:t> </a:t>
            </a:r>
            <a:r>
              <a:rPr lang="en-US" dirty="0" err="1">
                <a:effectLst/>
                <a:latin typeface="Meiryo" panose="020B0604030504040204" pitchFamily="34" charset="-128"/>
                <a:ea typeface="Meiryo" panose="020B0604030504040204" pitchFamily="34" charset="-128"/>
              </a:rPr>
              <a:t>yaşamı</a:t>
            </a:r>
            <a:r>
              <a:rPr lang="en-US" dirty="0">
                <a:effectLst/>
                <a:latin typeface="Meiryo" panose="020B0604030504040204" pitchFamily="34" charset="-128"/>
                <a:ea typeface="Meiryo" panose="020B0604030504040204" pitchFamily="34" charset="-128"/>
              </a:rPr>
              <a:t> o </a:t>
            </a:r>
            <a:r>
              <a:rPr lang="en-US" dirty="0" err="1">
                <a:effectLst/>
                <a:latin typeface="Meiryo" panose="020B0604030504040204" pitchFamily="34" charset="-128"/>
                <a:ea typeface="Meiryo" panose="020B0604030504040204" pitchFamily="34" charset="-128"/>
              </a:rPr>
              <a:t>kadar</a:t>
            </a:r>
            <a:r>
              <a:rPr lang="en-US" dirty="0">
                <a:effectLst/>
                <a:latin typeface="Meiryo" panose="020B0604030504040204" pitchFamily="34" charset="-128"/>
                <a:ea typeface="Meiryo" panose="020B0604030504040204" pitchFamily="34" charset="-128"/>
              </a:rPr>
              <a:t> kısa olur.</a:t>
            </a:r>
          </a:p>
        </p:txBody>
      </p:sp>
      <p:pic>
        <p:nvPicPr>
          <p:cNvPr id="2" name="Resim 1">
            <a:extLst>
              <a:ext uri="{FF2B5EF4-FFF2-40B4-BE49-F238E27FC236}">
                <a16:creationId xmlns:a16="http://schemas.microsoft.com/office/drawing/2014/main" id="{45F9D00B-379C-4960-B167-7B17C24FD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456587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10FAD5C7-9252-4964-84E9-F57E68F05EF2}"/>
              </a:ext>
            </a:extLst>
          </p:cNvPr>
          <p:cNvSpPr txBox="1"/>
          <p:nvPr/>
        </p:nvSpPr>
        <p:spPr>
          <a:xfrm>
            <a:off x="757951" y="2942188"/>
            <a:ext cx="4765949" cy="2461085"/>
          </a:xfrm>
          <a:prstGeom prst="rect">
            <a:avLst/>
          </a:prstGeom>
        </p:spPr>
        <p:txBody>
          <a:bodyPr vert="horz" lIns="91440" tIns="45720" rIns="91440" bIns="45720" rtlCol="0" anchor="t">
            <a:normAutofit/>
          </a:bodyPr>
          <a:lstStyle/>
          <a:p>
            <a:pPr marL="285750" indent="-228600">
              <a:lnSpc>
                <a:spcPct val="150000"/>
              </a:lnSpc>
              <a:spcAft>
                <a:spcPts val="600"/>
              </a:spcAft>
              <a:buFont typeface="Arial" panose="020B0604020202020204" pitchFamily="34" charset="0"/>
              <a:buChar char="•"/>
            </a:pPr>
            <a:r>
              <a:rPr lang="en-US" sz="2000" dirty="0" err="1">
                <a:solidFill>
                  <a:schemeClr val="tx2"/>
                </a:solidFill>
                <a:effectLst/>
              </a:rPr>
              <a:t>Yıldızlar</a:t>
            </a:r>
            <a:r>
              <a:rPr lang="en-US" sz="2000" dirty="0">
                <a:solidFill>
                  <a:schemeClr val="tx2"/>
                </a:solidFill>
                <a:effectLst/>
              </a:rPr>
              <a:t> hareket </a:t>
            </a:r>
            <a:r>
              <a:rPr lang="en-US" sz="2000" dirty="0" err="1">
                <a:solidFill>
                  <a:schemeClr val="tx2"/>
                </a:solidFill>
                <a:effectLst/>
              </a:rPr>
              <a:t>halindedir</a:t>
            </a:r>
            <a:r>
              <a:rPr lang="en-US" sz="2000" dirty="0">
                <a:solidFill>
                  <a:schemeClr val="tx2"/>
                </a:solidFill>
                <a:effectLst/>
              </a:rPr>
              <a:t>. </a:t>
            </a:r>
            <a:r>
              <a:rPr lang="en-US" sz="2000" dirty="0" err="1">
                <a:solidFill>
                  <a:schemeClr val="tx2"/>
                </a:solidFill>
                <a:effectLst/>
              </a:rPr>
              <a:t>Ancak</a:t>
            </a:r>
            <a:r>
              <a:rPr lang="en-US" sz="2000" dirty="0">
                <a:solidFill>
                  <a:schemeClr val="tx2"/>
                </a:solidFill>
                <a:effectLst/>
              </a:rPr>
              <a:t> </a:t>
            </a:r>
            <a:r>
              <a:rPr lang="en-US" sz="2000" dirty="0" err="1">
                <a:solidFill>
                  <a:schemeClr val="tx2"/>
                </a:solidFill>
                <a:effectLst/>
              </a:rPr>
              <a:t>Dünya'dan</a:t>
            </a:r>
            <a:r>
              <a:rPr lang="en-US" sz="2000" dirty="0">
                <a:solidFill>
                  <a:schemeClr val="tx2"/>
                </a:solidFill>
                <a:effectLst/>
              </a:rPr>
              <a:t> çok </a:t>
            </a:r>
            <a:r>
              <a:rPr lang="en-US" sz="2000" dirty="0" err="1">
                <a:solidFill>
                  <a:schemeClr val="tx2"/>
                </a:solidFill>
                <a:effectLst/>
              </a:rPr>
              <a:t>uzakta</a:t>
            </a:r>
            <a:r>
              <a:rPr lang="en-US" sz="2000" dirty="0">
                <a:solidFill>
                  <a:schemeClr val="tx2"/>
                </a:solidFill>
                <a:effectLst/>
              </a:rPr>
              <a:t> </a:t>
            </a:r>
            <a:r>
              <a:rPr lang="en-US" sz="2000" dirty="0" err="1">
                <a:solidFill>
                  <a:schemeClr val="tx2"/>
                </a:solidFill>
                <a:effectLst/>
              </a:rPr>
              <a:t>oldukları</a:t>
            </a:r>
            <a:r>
              <a:rPr lang="en-US" sz="2000" dirty="0">
                <a:solidFill>
                  <a:schemeClr val="tx2"/>
                </a:solidFill>
                <a:effectLst/>
              </a:rPr>
              <a:t> için </a:t>
            </a:r>
            <a:r>
              <a:rPr lang="en-US" sz="2000" dirty="0" err="1">
                <a:solidFill>
                  <a:schemeClr val="tx2"/>
                </a:solidFill>
                <a:effectLst/>
              </a:rPr>
              <a:t>durağan</a:t>
            </a:r>
            <a:r>
              <a:rPr lang="en-US" sz="2000" dirty="0">
                <a:solidFill>
                  <a:schemeClr val="tx2"/>
                </a:solidFill>
                <a:effectLst/>
              </a:rPr>
              <a:t> </a:t>
            </a:r>
            <a:r>
              <a:rPr lang="en-US" sz="2000" dirty="0" err="1">
                <a:solidFill>
                  <a:schemeClr val="tx2"/>
                </a:solidFill>
                <a:effectLst/>
              </a:rPr>
              <a:t>gibi</a:t>
            </a:r>
            <a:r>
              <a:rPr lang="en-US" sz="2000" dirty="0">
                <a:solidFill>
                  <a:schemeClr val="tx2"/>
                </a:solidFill>
                <a:effectLst/>
              </a:rPr>
              <a:t> </a:t>
            </a:r>
            <a:r>
              <a:rPr lang="en-US" sz="2000" dirty="0" err="1">
                <a:solidFill>
                  <a:schemeClr val="tx2"/>
                </a:solidFill>
                <a:effectLst/>
              </a:rPr>
              <a:t>algılanır</a:t>
            </a:r>
            <a:r>
              <a:rPr lang="en-US" sz="2000" dirty="0">
                <a:solidFill>
                  <a:schemeClr val="tx2"/>
                </a:solidFill>
                <a:effectLst/>
              </a:rPr>
              <a:t>.</a:t>
            </a:r>
          </a:p>
          <a:p>
            <a:pPr marL="285750" indent="-228600">
              <a:lnSpc>
                <a:spcPct val="150000"/>
              </a:lnSpc>
              <a:spcAft>
                <a:spcPts val="600"/>
              </a:spcAft>
              <a:buFont typeface="Arial" panose="020B0604020202020204" pitchFamily="34" charset="0"/>
              <a:buChar char="•"/>
            </a:pPr>
            <a:r>
              <a:rPr lang="en-US" sz="2000" dirty="0">
                <a:solidFill>
                  <a:schemeClr val="tx2"/>
                </a:solidFill>
                <a:effectLst/>
              </a:rPr>
              <a:t>Her gök </a:t>
            </a:r>
            <a:r>
              <a:rPr lang="en-US" sz="2000" dirty="0" err="1">
                <a:solidFill>
                  <a:schemeClr val="tx2"/>
                </a:solidFill>
                <a:effectLst/>
              </a:rPr>
              <a:t>cismi</a:t>
            </a:r>
            <a:r>
              <a:rPr lang="en-US" sz="2000" dirty="0">
                <a:solidFill>
                  <a:schemeClr val="tx2"/>
                </a:solidFill>
                <a:effectLst/>
              </a:rPr>
              <a:t> </a:t>
            </a:r>
            <a:r>
              <a:rPr lang="en-US" sz="2000" dirty="0" err="1">
                <a:solidFill>
                  <a:schemeClr val="tx2"/>
                </a:solidFill>
                <a:effectLst/>
              </a:rPr>
              <a:t>yıldız</a:t>
            </a:r>
            <a:r>
              <a:rPr lang="en-US" sz="2000" dirty="0">
                <a:solidFill>
                  <a:schemeClr val="tx2"/>
                </a:solidFill>
                <a:effectLst/>
              </a:rPr>
              <a:t> değildir.</a:t>
            </a:r>
          </a:p>
        </p:txBody>
      </p:sp>
      <p:grpSp>
        <p:nvGrpSpPr>
          <p:cNvPr id="3083" name="Group 3082">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3084" name="Freeform: Shape 3083">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Freeform: Shape 3084">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6" name="Freeform: Shape 3085">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7" name="Freeform: Shape 3086">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74" name="Picture 2" descr="Göğün Işıltılı Sakinleri: Yıldızlar – İTÜ Astronomi Kulübü">
            <a:extLst>
              <a:ext uri="{FF2B5EF4-FFF2-40B4-BE49-F238E27FC236}">
                <a16:creationId xmlns:a16="http://schemas.microsoft.com/office/drawing/2014/main" id="{CEDA0C05-B173-F7C8-8ED7-DF96EDDAE31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72997" y="1669092"/>
            <a:ext cx="4577627" cy="4057441"/>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45F9D00B-379C-4960-B167-7B17C24FD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3018332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5C8B3824-4FCE-4F63-9993-E7E0CE0C929E}"/>
              </a:ext>
            </a:extLst>
          </p:cNvPr>
          <p:cNvSpPr txBox="1"/>
          <p:nvPr/>
        </p:nvSpPr>
        <p:spPr>
          <a:xfrm>
            <a:off x="2949526" y="6116741"/>
            <a:ext cx="6096000" cy="369332"/>
          </a:xfrm>
          <a:prstGeom prst="rect">
            <a:avLst/>
          </a:prstGeom>
          <a:noFill/>
        </p:spPr>
        <p:txBody>
          <a:bodyPr wrap="square">
            <a:spAutoFit/>
          </a:bodyPr>
          <a:lstStyle/>
          <a:p>
            <a:r>
              <a:rPr lang="tr-TR" b="1" dirty="0">
                <a:hlinkClick r:id="rId3"/>
              </a:rPr>
              <a:t>https://www.youtube.com/watch?v=7YsjBeig1Gw</a:t>
            </a:r>
            <a:endParaRPr lang="tr-TR" b="1" dirty="0"/>
          </a:p>
        </p:txBody>
      </p:sp>
      <p:pic>
        <p:nvPicPr>
          <p:cNvPr id="4" name="Resim 3">
            <a:extLst>
              <a:ext uri="{FF2B5EF4-FFF2-40B4-BE49-F238E27FC236}">
                <a16:creationId xmlns:a16="http://schemas.microsoft.com/office/drawing/2014/main" id="{4E60A203-B5C6-453C-9AA9-2C385F3B66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pic>
        <p:nvPicPr>
          <p:cNvPr id="5" name="Çevrimiçi Medya 4" title="Yıldızlar Nasıl ve Nerede Oluşur?">
            <a:hlinkClick r:id="" action="ppaction://media"/>
            <a:extLst>
              <a:ext uri="{FF2B5EF4-FFF2-40B4-BE49-F238E27FC236}">
                <a16:creationId xmlns:a16="http://schemas.microsoft.com/office/drawing/2014/main" id="{65F6F8A8-2A8F-42B9-A823-BCFEC171DDDD}"/>
              </a:ext>
            </a:extLst>
          </p:cNvPr>
          <p:cNvPicPr>
            <a:picLocks noRot="1" noChangeAspect="1"/>
          </p:cNvPicPr>
          <p:nvPr>
            <a:videoFile r:link="rId1"/>
          </p:nvPr>
        </p:nvPicPr>
        <p:blipFill>
          <a:blip r:embed="rId5"/>
          <a:stretch>
            <a:fillRect/>
          </a:stretch>
        </p:blipFill>
        <p:spPr>
          <a:xfrm>
            <a:off x="1336431" y="995569"/>
            <a:ext cx="9066526" cy="5122588"/>
          </a:xfrm>
          <a:prstGeom prst="rect">
            <a:avLst/>
          </a:prstGeom>
        </p:spPr>
      </p:pic>
      <p:sp>
        <p:nvSpPr>
          <p:cNvPr id="7" name="Metin kutusu 6">
            <a:extLst>
              <a:ext uri="{FF2B5EF4-FFF2-40B4-BE49-F238E27FC236}">
                <a16:creationId xmlns:a16="http://schemas.microsoft.com/office/drawing/2014/main" id="{4411E216-7887-4040-9416-F3D2C0908D87}"/>
              </a:ext>
            </a:extLst>
          </p:cNvPr>
          <p:cNvSpPr txBox="1"/>
          <p:nvPr/>
        </p:nvSpPr>
        <p:spPr>
          <a:xfrm>
            <a:off x="3526250" y="442987"/>
            <a:ext cx="6098344" cy="369332"/>
          </a:xfrm>
          <a:prstGeom prst="rect">
            <a:avLst/>
          </a:prstGeom>
          <a:noFill/>
        </p:spPr>
        <p:txBody>
          <a:bodyPr wrap="square">
            <a:spAutoFit/>
          </a:bodyPr>
          <a:lstStyle/>
          <a:p>
            <a:pPr algn="l"/>
            <a:r>
              <a:rPr lang="tr-TR" b="1" i="0" dirty="0">
                <a:solidFill>
                  <a:srgbClr val="FF0000"/>
                </a:solidFill>
                <a:effectLst/>
                <a:latin typeface="Comic Sans MS" panose="030F0702030302020204" pitchFamily="66" charset="0"/>
              </a:rPr>
              <a:t>YILDIZLAR NASIL VE NEREDE OLUŞUR?</a:t>
            </a:r>
          </a:p>
        </p:txBody>
      </p:sp>
    </p:spTree>
    <p:extLst>
      <p:ext uri="{BB962C8B-B14F-4D97-AF65-F5344CB8AC3E}">
        <p14:creationId xmlns:p14="http://schemas.microsoft.com/office/powerpoint/2010/main" val="111725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2" name="Picture 2" descr="Yıldızların Yaşam Döngüsü - Fizik. Net. Tr">
            <a:extLst>
              <a:ext uri="{FF2B5EF4-FFF2-40B4-BE49-F238E27FC236}">
                <a16:creationId xmlns:a16="http://schemas.microsoft.com/office/drawing/2014/main" id="{AE35DFF2-892D-4203-B94F-65C95EB066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17"/>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ikdörtgen 4">
            <a:extLst>
              <a:ext uri="{FF2B5EF4-FFF2-40B4-BE49-F238E27FC236}">
                <a16:creationId xmlns:a16="http://schemas.microsoft.com/office/drawing/2014/main" id="{984462AD-89F0-4FF4-9251-77167A9B27CA}"/>
              </a:ext>
            </a:extLst>
          </p:cNvPr>
          <p:cNvSpPr/>
          <p:nvPr/>
        </p:nvSpPr>
        <p:spPr>
          <a:xfrm>
            <a:off x="1577007" y="2470655"/>
            <a:ext cx="10058400" cy="958345"/>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scene3d>
              <a:camera prst="orthographicFront"/>
              <a:lightRig rig="soft" dir="t">
                <a:rot lat="0" lon="0" rev="15600000"/>
              </a:lightRig>
            </a:scene3d>
            <a:sp3d extrusionH="57150" prstMaterial="softEdge">
              <a:bevelT w="25400" h="38100"/>
            </a:sp3d>
          </a:bodyPr>
          <a:lstStyle/>
          <a:p>
            <a:pPr algn="ctr">
              <a:lnSpc>
                <a:spcPct val="90000"/>
              </a:lnSpc>
              <a:spcBef>
                <a:spcPct val="0"/>
              </a:spcBef>
              <a:spcAft>
                <a:spcPts val="600"/>
              </a:spcAft>
            </a:pP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228600">
                    <a:schemeClr val="accent2">
                      <a:satMod val="175000"/>
                      <a:alpha val="40000"/>
                    </a:schemeClr>
                  </a:glow>
                </a:effectLst>
                <a:latin typeface="+mj-lt"/>
                <a:ea typeface="+mj-ea"/>
                <a:cs typeface="+mj-cs"/>
              </a:rPr>
              <a:t>YILDIZLARIN YAŞAM DÖNGÜSÜ</a:t>
            </a:r>
          </a:p>
        </p:txBody>
      </p:sp>
      <p:pic>
        <p:nvPicPr>
          <p:cNvPr id="2" name="Resim 1">
            <a:extLst>
              <a:ext uri="{FF2B5EF4-FFF2-40B4-BE49-F238E27FC236}">
                <a16:creationId xmlns:a16="http://schemas.microsoft.com/office/drawing/2014/main" id="{45F9D00B-379C-4960-B167-7B17C24FD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778162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DF3379F9-814D-4ABF-8760-7F9C76C77B18}"/>
              </a:ext>
            </a:extLst>
          </p:cNvPr>
          <p:cNvSpPr txBox="1"/>
          <p:nvPr/>
        </p:nvSpPr>
        <p:spPr>
          <a:xfrm>
            <a:off x="4518992" y="345421"/>
            <a:ext cx="6096000" cy="369332"/>
          </a:xfrm>
          <a:prstGeom prst="rect">
            <a:avLst/>
          </a:prstGeom>
          <a:noFill/>
        </p:spPr>
        <p:txBody>
          <a:bodyPr wrap="square">
            <a:spAutoFit/>
          </a:bodyPr>
          <a:lstStyle/>
          <a:p>
            <a:r>
              <a:rPr lang="tr-TR" b="1" dirty="0">
                <a:solidFill>
                  <a:srgbClr val="FF0000"/>
                </a:solidFill>
              </a:rPr>
              <a:t>YILDIZ YAŞAM DÖNGÜSÜ</a:t>
            </a:r>
          </a:p>
        </p:txBody>
      </p:sp>
      <p:sp>
        <p:nvSpPr>
          <p:cNvPr id="5" name="Metin kutusu 4">
            <a:extLst>
              <a:ext uri="{FF2B5EF4-FFF2-40B4-BE49-F238E27FC236}">
                <a16:creationId xmlns:a16="http://schemas.microsoft.com/office/drawing/2014/main" id="{FA2A6CA0-7902-41CE-94BC-4E39C4F5FEC4}"/>
              </a:ext>
            </a:extLst>
          </p:cNvPr>
          <p:cNvSpPr txBox="1"/>
          <p:nvPr/>
        </p:nvSpPr>
        <p:spPr>
          <a:xfrm>
            <a:off x="4108174" y="6143247"/>
            <a:ext cx="6096000" cy="369332"/>
          </a:xfrm>
          <a:prstGeom prst="rect">
            <a:avLst/>
          </a:prstGeom>
          <a:noFill/>
        </p:spPr>
        <p:txBody>
          <a:bodyPr wrap="square">
            <a:spAutoFit/>
          </a:bodyPr>
          <a:lstStyle/>
          <a:p>
            <a:r>
              <a:rPr lang="tr-TR" b="1" dirty="0">
                <a:hlinkClick r:id="rId2"/>
              </a:rPr>
              <a:t>https://starinabox.lco.global/</a:t>
            </a:r>
            <a:endParaRPr lang="tr-TR" b="1" dirty="0"/>
          </a:p>
        </p:txBody>
      </p:sp>
      <p:pic>
        <p:nvPicPr>
          <p:cNvPr id="7" name="Resim 6">
            <a:hlinkClick r:id="rId2"/>
            <a:extLst>
              <a:ext uri="{FF2B5EF4-FFF2-40B4-BE49-F238E27FC236}">
                <a16:creationId xmlns:a16="http://schemas.microsoft.com/office/drawing/2014/main" id="{5C0A72C9-9847-452D-B16B-AC978378A7D1}"/>
              </a:ext>
            </a:extLst>
          </p:cNvPr>
          <p:cNvPicPr>
            <a:picLocks noChangeAspect="1"/>
          </p:cNvPicPr>
          <p:nvPr/>
        </p:nvPicPr>
        <p:blipFill>
          <a:blip r:embed="rId3"/>
          <a:stretch>
            <a:fillRect/>
          </a:stretch>
        </p:blipFill>
        <p:spPr>
          <a:xfrm>
            <a:off x="1977162" y="714753"/>
            <a:ext cx="8237675" cy="4980160"/>
          </a:xfrm>
          <a:prstGeom prst="rect">
            <a:avLst/>
          </a:prstGeom>
        </p:spPr>
      </p:pic>
    </p:spTree>
    <p:extLst>
      <p:ext uri="{BB962C8B-B14F-4D97-AF65-F5344CB8AC3E}">
        <p14:creationId xmlns:p14="http://schemas.microsoft.com/office/powerpoint/2010/main" val="2573665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9458" name="Picture 2" descr="The most massive stars in the universe |">
            <a:extLst>
              <a:ext uri="{FF2B5EF4-FFF2-40B4-BE49-F238E27FC236}">
                <a16:creationId xmlns:a16="http://schemas.microsoft.com/office/drawing/2014/main" id="{2D4EA11D-FF9A-4921-96C3-D974BEF55D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06" r="-1" b="10468"/>
          <a:stretch/>
        </p:blipFill>
        <p:spPr bwMode="auto">
          <a:xfrm>
            <a:off x="20" y="10"/>
            <a:ext cx="12188932" cy="6857990"/>
          </a:xfrm>
          <a:prstGeom prst="rect">
            <a:avLst/>
          </a:prstGeom>
          <a:noFill/>
          <a:extLst>
            <a:ext uri="{909E8E84-426E-40DD-AFC4-6F175D3DCCD1}">
              <a14:hiddenFill xmlns:a14="http://schemas.microsoft.com/office/drawing/2010/main">
                <a:solidFill>
                  <a:srgbClr val="FFFFFF"/>
                </a:solidFill>
              </a14:hiddenFill>
            </a:ext>
          </a:extLst>
        </p:spPr>
      </p:pic>
      <p:sp>
        <p:nvSpPr>
          <p:cNvPr id="135" name="Freeform: Shape 134">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Metin kutusu 3">
            <a:extLst>
              <a:ext uri="{FF2B5EF4-FFF2-40B4-BE49-F238E27FC236}">
                <a16:creationId xmlns:a16="http://schemas.microsoft.com/office/drawing/2014/main" id="{26C06794-E94D-4D71-9B0B-CD66EA9B4E6A}"/>
              </a:ext>
            </a:extLst>
          </p:cNvPr>
          <p:cNvSpPr txBox="1"/>
          <p:nvPr/>
        </p:nvSpPr>
        <p:spPr>
          <a:xfrm>
            <a:off x="618063" y="4164037"/>
            <a:ext cx="9824650" cy="1942124"/>
          </a:xfrm>
          <a:prstGeom prst="rect">
            <a:avLst/>
          </a:prstGeom>
        </p:spPr>
        <p:txBody>
          <a:bodyPr vert="horz" lIns="91440" tIns="45720" rIns="91440" bIns="45720" rtlCol="0">
            <a:normAutofit fontScale="70000" lnSpcReduction="20000"/>
          </a:bodyPr>
          <a:lstStyle/>
          <a:p>
            <a:pPr>
              <a:lnSpc>
                <a:spcPct val="150000"/>
              </a:lnSpc>
              <a:spcAft>
                <a:spcPts val="600"/>
              </a:spcAft>
            </a:pPr>
            <a:r>
              <a:rPr lang="en-US" sz="2800" dirty="0">
                <a:effectLst/>
                <a:latin typeface="Goudy Type" panose="00000500000000000000" pitchFamily="2" charset="-94"/>
              </a:rPr>
              <a:t>BÜYÜK KÜTLELİ YILDIZLAR</a:t>
            </a:r>
            <a:endParaRPr lang="en-US" sz="2800" dirty="0">
              <a:latin typeface="Goudy Type" panose="00000500000000000000" pitchFamily="2" charset="-94"/>
            </a:endParaRPr>
          </a:p>
          <a:p>
            <a:pPr indent="-228600">
              <a:lnSpc>
                <a:spcPct val="150000"/>
              </a:lnSpc>
              <a:spcAft>
                <a:spcPts val="600"/>
              </a:spcAft>
              <a:buFont typeface="Arial" panose="020B0604020202020204" pitchFamily="34" charset="0"/>
              <a:buChar char="•"/>
            </a:pPr>
            <a:r>
              <a:rPr lang="en-US" sz="2800" dirty="0" err="1">
                <a:effectLst/>
                <a:latin typeface="Goudy Type" panose="00000500000000000000" pitchFamily="2" charset="-94"/>
              </a:rPr>
              <a:t>Başlangıç</a:t>
            </a:r>
            <a:r>
              <a:rPr lang="en-US" sz="2800" dirty="0">
                <a:effectLst/>
                <a:latin typeface="Goudy Type" panose="00000500000000000000" pitchFamily="2" charset="-94"/>
              </a:rPr>
              <a:t> </a:t>
            </a:r>
            <a:r>
              <a:rPr lang="en-US" sz="2800" dirty="0" err="1">
                <a:effectLst/>
                <a:latin typeface="Goudy Type" panose="00000500000000000000" pitchFamily="2" charset="-94"/>
              </a:rPr>
              <a:t>kütlesi</a:t>
            </a:r>
            <a:r>
              <a:rPr lang="en-US" sz="2800" dirty="0">
                <a:effectLst/>
                <a:latin typeface="Goudy Type" panose="00000500000000000000" pitchFamily="2" charset="-94"/>
              </a:rPr>
              <a:t> </a:t>
            </a:r>
            <a:r>
              <a:rPr lang="en-US" sz="2800" dirty="0" err="1">
                <a:effectLst/>
                <a:latin typeface="Goudy Type" panose="00000500000000000000" pitchFamily="2" charset="-94"/>
              </a:rPr>
              <a:t>Güneş'ten</a:t>
            </a:r>
            <a:r>
              <a:rPr lang="en-US" sz="2800" dirty="0">
                <a:effectLst/>
                <a:latin typeface="Goudy Type" panose="00000500000000000000" pitchFamily="2" charset="-94"/>
              </a:rPr>
              <a:t> </a:t>
            </a:r>
            <a:r>
              <a:rPr lang="en-US" sz="2800" dirty="0" err="1">
                <a:effectLst/>
                <a:latin typeface="Goudy Type" panose="00000500000000000000" pitchFamily="2" charset="-94"/>
              </a:rPr>
              <a:t>fazla</a:t>
            </a:r>
            <a:r>
              <a:rPr lang="en-US" sz="2800" dirty="0">
                <a:effectLst/>
                <a:latin typeface="Goudy Type" panose="00000500000000000000" pitchFamily="2" charset="-94"/>
              </a:rPr>
              <a:t> olan </a:t>
            </a:r>
            <a:r>
              <a:rPr lang="en-US" sz="2800" dirty="0" err="1">
                <a:effectLst/>
                <a:latin typeface="Goudy Type" panose="00000500000000000000" pitchFamily="2" charset="-94"/>
              </a:rPr>
              <a:t>yıldızlardır</a:t>
            </a:r>
            <a:r>
              <a:rPr lang="en-US" sz="2800" dirty="0">
                <a:effectLst/>
                <a:latin typeface="Goudy Type" panose="00000500000000000000" pitchFamily="2" charset="-94"/>
              </a:rPr>
              <a:t>. </a:t>
            </a:r>
          </a:p>
          <a:p>
            <a:pPr indent="-228600">
              <a:lnSpc>
                <a:spcPct val="150000"/>
              </a:lnSpc>
              <a:spcAft>
                <a:spcPts val="600"/>
              </a:spcAft>
              <a:buFont typeface="Arial" panose="020B0604020202020204" pitchFamily="34" charset="0"/>
              <a:buChar char="•"/>
            </a:pPr>
            <a:r>
              <a:rPr lang="en-US" sz="2800" dirty="0">
                <a:effectLst/>
                <a:latin typeface="Goudy Type" panose="00000500000000000000" pitchFamily="2" charset="-94"/>
              </a:rPr>
              <a:t>Bu </a:t>
            </a:r>
            <a:r>
              <a:rPr lang="en-US" sz="2800" dirty="0" err="1">
                <a:effectLst/>
                <a:latin typeface="Goudy Type" panose="00000500000000000000" pitchFamily="2" charset="-94"/>
              </a:rPr>
              <a:t>yıldızlar</a:t>
            </a:r>
            <a:r>
              <a:rPr lang="en-US" sz="2800" dirty="0">
                <a:effectLst/>
                <a:latin typeface="Goudy Type" panose="00000500000000000000" pitchFamily="2" charset="-94"/>
              </a:rPr>
              <a:t> </a:t>
            </a:r>
            <a:r>
              <a:rPr lang="en-US" sz="2800" dirty="0" err="1">
                <a:effectLst/>
                <a:latin typeface="Goudy Type" panose="00000500000000000000" pitchFamily="2" charset="-94"/>
              </a:rPr>
              <a:t>süpernova</a:t>
            </a:r>
            <a:r>
              <a:rPr lang="en-US" sz="2800" dirty="0">
                <a:effectLst/>
                <a:latin typeface="Goudy Type" panose="00000500000000000000" pitchFamily="2" charset="-94"/>
              </a:rPr>
              <a:t> </a:t>
            </a:r>
            <a:r>
              <a:rPr lang="en-US" sz="2800" dirty="0" err="1">
                <a:effectLst/>
                <a:latin typeface="Goudy Type" panose="00000500000000000000" pitchFamily="2" charset="-94"/>
              </a:rPr>
              <a:t>patlaması</a:t>
            </a:r>
            <a:r>
              <a:rPr lang="en-US" sz="2800" dirty="0">
                <a:effectLst/>
                <a:latin typeface="Goudy Type" panose="00000500000000000000" pitchFamily="2" charset="-94"/>
              </a:rPr>
              <a:t> </a:t>
            </a:r>
            <a:r>
              <a:rPr lang="en-US" sz="2800" dirty="0" err="1">
                <a:effectLst/>
                <a:latin typeface="Goudy Type" panose="00000500000000000000" pitchFamily="2" charset="-94"/>
              </a:rPr>
              <a:t>ile</a:t>
            </a:r>
            <a:r>
              <a:rPr lang="en-US" sz="2800" dirty="0">
                <a:effectLst/>
                <a:latin typeface="Goudy Type" panose="00000500000000000000" pitchFamily="2" charset="-94"/>
              </a:rPr>
              <a:t> </a:t>
            </a:r>
            <a:r>
              <a:rPr lang="en-US" sz="2800" dirty="0" err="1">
                <a:effectLst/>
                <a:latin typeface="Goudy Type" panose="00000500000000000000" pitchFamily="2" charset="-94"/>
              </a:rPr>
              <a:t>ömrü­nü</a:t>
            </a:r>
            <a:r>
              <a:rPr lang="en-US" sz="2800" dirty="0">
                <a:effectLst/>
                <a:latin typeface="Goudy Type" panose="00000500000000000000" pitchFamily="2" charset="-94"/>
              </a:rPr>
              <a:t> </a:t>
            </a:r>
            <a:r>
              <a:rPr lang="en-US" sz="2800" dirty="0" err="1">
                <a:effectLst/>
                <a:latin typeface="Goudy Type" panose="00000500000000000000" pitchFamily="2" charset="-94"/>
              </a:rPr>
              <a:t>tamamlar</a:t>
            </a:r>
            <a:r>
              <a:rPr lang="en-US" sz="2800" dirty="0">
                <a:effectLst/>
                <a:latin typeface="Goudy Type" panose="00000500000000000000" pitchFamily="2" charset="-94"/>
              </a:rPr>
              <a:t>. </a:t>
            </a:r>
          </a:p>
          <a:p>
            <a:pPr indent="-228600">
              <a:lnSpc>
                <a:spcPct val="150000"/>
              </a:lnSpc>
              <a:spcAft>
                <a:spcPts val="600"/>
              </a:spcAft>
              <a:buFont typeface="Arial" panose="020B0604020202020204" pitchFamily="34" charset="0"/>
              <a:buChar char="•"/>
            </a:pPr>
            <a:r>
              <a:rPr lang="en-US" sz="2800" dirty="0" err="1">
                <a:effectLst/>
                <a:latin typeface="Goudy Type" panose="00000500000000000000" pitchFamily="2" charset="-94"/>
              </a:rPr>
              <a:t>Patlama</a:t>
            </a:r>
            <a:r>
              <a:rPr lang="en-US" sz="2800" dirty="0">
                <a:effectLst/>
                <a:latin typeface="Goudy Type" panose="00000500000000000000" pitchFamily="2" charset="-94"/>
              </a:rPr>
              <a:t> </a:t>
            </a:r>
            <a:r>
              <a:rPr lang="en-US" sz="2800" dirty="0" err="1">
                <a:effectLst/>
                <a:latin typeface="Goudy Type" panose="00000500000000000000" pitchFamily="2" charset="-94"/>
              </a:rPr>
              <a:t>sonunda</a:t>
            </a:r>
            <a:r>
              <a:rPr lang="en-US" sz="2800" dirty="0">
                <a:effectLst/>
                <a:latin typeface="Goudy Type" panose="00000500000000000000" pitchFamily="2" charset="-94"/>
              </a:rPr>
              <a:t> </a:t>
            </a:r>
            <a:r>
              <a:rPr lang="en-US" sz="2800" b="1" dirty="0" err="1">
                <a:solidFill>
                  <a:srgbClr val="FFFF00"/>
                </a:solidFill>
                <a:effectLst/>
                <a:latin typeface="Goudy Type" panose="00000500000000000000" pitchFamily="2" charset="-94"/>
              </a:rPr>
              <a:t>karadelik</a:t>
            </a:r>
            <a:r>
              <a:rPr lang="en-US" sz="2800" b="1" dirty="0">
                <a:solidFill>
                  <a:srgbClr val="FFFF00"/>
                </a:solidFill>
                <a:effectLst/>
                <a:latin typeface="Goudy Type" panose="00000500000000000000" pitchFamily="2" charset="-94"/>
              </a:rPr>
              <a:t> </a:t>
            </a:r>
            <a:r>
              <a:rPr lang="en-US" sz="2800" dirty="0" err="1">
                <a:effectLst/>
                <a:latin typeface="Goudy Type" panose="00000500000000000000" pitchFamily="2" charset="-94"/>
              </a:rPr>
              <a:t>ya</a:t>
            </a:r>
            <a:r>
              <a:rPr lang="en-US" sz="2800" dirty="0">
                <a:effectLst/>
                <a:latin typeface="Goudy Type" panose="00000500000000000000" pitchFamily="2" charset="-94"/>
              </a:rPr>
              <a:t> da </a:t>
            </a:r>
            <a:r>
              <a:rPr lang="en-US" sz="2800" b="1" dirty="0" err="1">
                <a:solidFill>
                  <a:srgbClr val="FFFF00"/>
                </a:solidFill>
                <a:effectLst/>
                <a:latin typeface="Goudy Type" panose="00000500000000000000" pitchFamily="2" charset="-94"/>
              </a:rPr>
              <a:t>nötron</a:t>
            </a:r>
            <a:r>
              <a:rPr lang="en-US" sz="2800" b="1" dirty="0">
                <a:solidFill>
                  <a:srgbClr val="FFFF00"/>
                </a:solidFill>
                <a:effectLst/>
                <a:latin typeface="Goudy Type" panose="00000500000000000000" pitchFamily="2" charset="-94"/>
              </a:rPr>
              <a:t> </a:t>
            </a:r>
            <a:r>
              <a:rPr lang="en-US" sz="2800" b="1" dirty="0" err="1">
                <a:solidFill>
                  <a:srgbClr val="FFFF00"/>
                </a:solidFill>
                <a:effectLst/>
                <a:latin typeface="Goudy Type" panose="00000500000000000000" pitchFamily="2" charset="-94"/>
              </a:rPr>
              <a:t>yıl­dızı</a:t>
            </a:r>
            <a:r>
              <a:rPr lang="en-US" sz="2800" b="1" dirty="0">
                <a:solidFill>
                  <a:srgbClr val="FFFF00"/>
                </a:solidFill>
                <a:effectLst/>
                <a:latin typeface="Goudy Type" panose="00000500000000000000" pitchFamily="2" charset="-94"/>
              </a:rPr>
              <a:t> (pulsar)</a:t>
            </a:r>
            <a:r>
              <a:rPr lang="en-US" sz="2800" dirty="0">
                <a:effectLst/>
                <a:latin typeface="Goudy Type" panose="00000500000000000000" pitchFamily="2" charset="-94"/>
              </a:rPr>
              <a:t> </a:t>
            </a:r>
            <a:r>
              <a:rPr lang="en-US" sz="2800" dirty="0" err="1">
                <a:effectLst/>
                <a:latin typeface="Goudy Type" panose="00000500000000000000" pitchFamily="2" charset="-94"/>
              </a:rPr>
              <a:t>oluşur</a:t>
            </a:r>
            <a:r>
              <a:rPr lang="en-US" sz="2800" dirty="0">
                <a:effectLst/>
                <a:latin typeface="Goudy Type" panose="00000500000000000000" pitchFamily="2" charset="-94"/>
              </a:rPr>
              <a:t>.</a:t>
            </a:r>
          </a:p>
        </p:txBody>
      </p:sp>
      <p:pic>
        <p:nvPicPr>
          <p:cNvPr id="2" name="Resim 1">
            <a:extLst>
              <a:ext uri="{FF2B5EF4-FFF2-40B4-BE49-F238E27FC236}">
                <a16:creationId xmlns:a16="http://schemas.microsoft.com/office/drawing/2014/main" id="{45F9D00B-379C-4960-B167-7B17C24FD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32911830"/>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Renkli soyut evren dokulu arka plan Ücretsiz Fotoğraf">
            <a:extLst>
              <a:ext uri="{FF2B5EF4-FFF2-40B4-BE49-F238E27FC236}">
                <a16:creationId xmlns:a16="http://schemas.microsoft.com/office/drawing/2014/main" id="{C7D73E62-82D9-4C3C-A21C-6AA4B162FD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36"/>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Metin kutusu 5">
            <a:extLst>
              <a:ext uri="{FF2B5EF4-FFF2-40B4-BE49-F238E27FC236}">
                <a16:creationId xmlns:a16="http://schemas.microsoft.com/office/drawing/2014/main" id="{936961E9-B383-4B6F-A58F-47DF09C64F48}"/>
              </a:ext>
            </a:extLst>
          </p:cNvPr>
          <p:cNvSpPr txBox="1"/>
          <p:nvPr/>
        </p:nvSpPr>
        <p:spPr>
          <a:xfrm>
            <a:off x="7531610" y="1097280"/>
            <a:ext cx="3822189" cy="5079683"/>
          </a:xfrm>
          <a:prstGeom prst="rect">
            <a:avLst/>
          </a:prstGeom>
        </p:spPr>
        <p:txBody>
          <a:bodyPr vert="horz" lIns="91440" tIns="45720" rIns="91440" bIns="45720" rtlCol="0">
            <a:normAutofit/>
          </a:bodyPr>
          <a:lstStyle/>
          <a:p>
            <a:pPr>
              <a:lnSpc>
                <a:spcPct val="150000"/>
              </a:lnSpc>
              <a:spcAft>
                <a:spcPts val="600"/>
              </a:spcAft>
            </a:pPr>
            <a:r>
              <a:rPr lang="en-US" dirty="0" err="1">
                <a:effectLst/>
                <a:latin typeface="Eras Bold ITC" panose="020B0907030504020204" pitchFamily="34" charset="0"/>
              </a:rPr>
              <a:t>Kazanımlar</a:t>
            </a:r>
            <a:r>
              <a:rPr lang="en-US" dirty="0">
                <a:effectLst/>
                <a:latin typeface="Eras Bold ITC" panose="020B0907030504020204" pitchFamily="34" charset="0"/>
              </a:rPr>
              <a:t> :</a:t>
            </a:r>
          </a:p>
          <a:p>
            <a:pPr indent="-228600">
              <a:lnSpc>
                <a:spcPct val="150000"/>
              </a:lnSpc>
              <a:spcAft>
                <a:spcPts val="600"/>
              </a:spcAft>
              <a:buFont typeface="Arial" panose="020B0604020202020204" pitchFamily="34" charset="0"/>
              <a:buChar char="•"/>
            </a:pPr>
            <a:r>
              <a:rPr lang="en-US" dirty="0">
                <a:effectLst/>
                <a:latin typeface="Eras Bold ITC" panose="020B0907030504020204" pitchFamily="34" charset="0"/>
              </a:rPr>
              <a:t>F. 7. 1. 2. 1. </a:t>
            </a:r>
            <a:r>
              <a:rPr lang="en-US" dirty="0" err="1">
                <a:effectLst/>
                <a:latin typeface="Eras Bold ITC" panose="020B0907030504020204" pitchFamily="34" charset="0"/>
              </a:rPr>
              <a:t>Yıldız</a:t>
            </a:r>
            <a:r>
              <a:rPr lang="en-US" dirty="0">
                <a:effectLst/>
                <a:latin typeface="Eras Bold ITC" panose="020B0907030504020204" pitchFamily="34" charset="0"/>
              </a:rPr>
              <a:t> </a:t>
            </a:r>
            <a:r>
              <a:rPr lang="en-US" dirty="0" err="1">
                <a:effectLst/>
                <a:latin typeface="Eras Bold ITC" panose="020B0907030504020204" pitchFamily="34" charset="0"/>
              </a:rPr>
              <a:t>oluşum</a:t>
            </a:r>
            <a:r>
              <a:rPr lang="en-US" dirty="0">
                <a:effectLst/>
                <a:latin typeface="Eras Bold ITC" panose="020B0907030504020204" pitchFamily="34" charset="0"/>
              </a:rPr>
              <a:t> </a:t>
            </a:r>
            <a:r>
              <a:rPr lang="en-US" dirty="0" err="1">
                <a:effectLst/>
                <a:latin typeface="Eras Bold ITC" panose="020B0907030504020204" pitchFamily="34" charset="0"/>
              </a:rPr>
              <a:t>sürecinin</a:t>
            </a:r>
            <a:r>
              <a:rPr lang="en-US" dirty="0">
                <a:effectLst/>
                <a:latin typeface="Eras Bold ITC" panose="020B0907030504020204" pitchFamily="34" charset="0"/>
              </a:rPr>
              <a:t> </a:t>
            </a:r>
            <a:r>
              <a:rPr lang="en-US" dirty="0" err="1">
                <a:effectLst/>
                <a:latin typeface="Eras Bold ITC" panose="020B0907030504020204" pitchFamily="34" charset="0"/>
              </a:rPr>
              <a:t>farkına</a:t>
            </a:r>
            <a:r>
              <a:rPr lang="en-US" dirty="0">
                <a:effectLst/>
                <a:latin typeface="Eras Bold ITC" panose="020B0907030504020204" pitchFamily="34" charset="0"/>
              </a:rPr>
              <a:t> </a:t>
            </a:r>
            <a:r>
              <a:rPr lang="en-US" dirty="0" err="1">
                <a:effectLst/>
                <a:latin typeface="Eras Bold ITC" panose="020B0907030504020204" pitchFamily="34" charset="0"/>
              </a:rPr>
              <a:t>varır</a:t>
            </a:r>
            <a:endParaRPr lang="en-US" dirty="0">
              <a:effectLst/>
              <a:latin typeface="Eras Bold ITC" panose="020B0907030504020204" pitchFamily="34" charset="0"/>
            </a:endParaRPr>
          </a:p>
          <a:p>
            <a:pPr indent="-228600">
              <a:lnSpc>
                <a:spcPct val="150000"/>
              </a:lnSpc>
              <a:spcAft>
                <a:spcPts val="600"/>
              </a:spcAft>
              <a:buFont typeface="Arial" panose="020B0604020202020204" pitchFamily="34" charset="0"/>
              <a:buChar char="•"/>
            </a:pPr>
            <a:r>
              <a:rPr lang="en-US" dirty="0">
                <a:effectLst/>
                <a:latin typeface="Eras Bold ITC" panose="020B0907030504020204" pitchFamily="34" charset="0"/>
              </a:rPr>
              <a:t>F. 7. 1. 2. 2. </a:t>
            </a:r>
            <a:r>
              <a:rPr lang="en-US" dirty="0" err="1">
                <a:effectLst/>
                <a:latin typeface="Eras Bold ITC" panose="020B0907030504020204" pitchFamily="34" charset="0"/>
              </a:rPr>
              <a:t>Yıldız</a:t>
            </a:r>
            <a:r>
              <a:rPr lang="en-US" dirty="0">
                <a:effectLst/>
                <a:latin typeface="Eras Bold ITC" panose="020B0907030504020204" pitchFamily="34" charset="0"/>
              </a:rPr>
              <a:t> </a:t>
            </a:r>
            <a:r>
              <a:rPr lang="en-US" dirty="0" err="1">
                <a:effectLst/>
                <a:latin typeface="Eras Bold ITC" panose="020B0907030504020204" pitchFamily="34" charset="0"/>
              </a:rPr>
              <a:t>kavramını</a:t>
            </a:r>
            <a:r>
              <a:rPr lang="en-US" dirty="0">
                <a:effectLst/>
                <a:latin typeface="Eras Bold ITC" panose="020B0907030504020204" pitchFamily="34" charset="0"/>
              </a:rPr>
              <a:t> açıklar </a:t>
            </a:r>
          </a:p>
          <a:p>
            <a:pPr indent="-228600">
              <a:lnSpc>
                <a:spcPct val="150000"/>
              </a:lnSpc>
              <a:spcAft>
                <a:spcPts val="600"/>
              </a:spcAft>
              <a:buFont typeface="Arial" panose="020B0604020202020204" pitchFamily="34" charset="0"/>
              <a:buChar char="•"/>
            </a:pPr>
            <a:r>
              <a:rPr lang="en-US" dirty="0">
                <a:effectLst/>
                <a:latin typeface="Eras Bold ITC" panose="020B0907030504020204" pitchFamily="34" charset="0"/>
              </a:rPr>
              <a:t>F. 7. 1. 2. 3. </a:t>
            </a:r>
            <a:r>
              <a:rPr lang="en-US" dirty="0" err="1">
                <a:effectLst/>
                <a:latin typeface="Eras Bold ITC" panose="020B0907030504020204" pitchFamily="34" charset="0"/>
              </a:rPr>
              <a:t>Galaksilerin</a:t>
            </a:r>
            <a:r>
              <a:rPr lang="en-US" dirty="0">
                <a:effectLst/>
                <a:latin typeface="Eras Bold ITC" panose="020B0907030504020204" pitchFamily="34" charset="0"/>
              </a:rPr>
              <a:t> </a:t>
            </a:r>
            <a:r>
              <a:rPr lang="en-US" dirty="0" err="1">
                <a:effectLst/>
                <a:latin typeface="Eras Bold ITC" panose="020B0907030504020204" pitchFamily="34" charset="0"/>
              </a:rPr>
              <a:t>yapısını</a:t>
            </a:r>
            <a:r>
              <a:rPr lang="en-US" dirty="0">
                <a:effectLst/>
                <a:latin typeface="Eras Bold ITC" panose="020B0907030504020204" pitchFamily="34" charset="0"/>
              </a:rPr>
              <a:t> açıklar</a:t>
            </a:r>
          </a:p>
          <a:p>
            <a:pPr indent="-228600">
              <a:lnSpc>
                <a:spcPct val="150000"/>
              </a:lnSpc>
              <a:spcAft>
                <a:spcPts val="600"/>
              </a:spcAft>
              <a:buFont typeface="Arial" panose="020B0604020202020204" pitchFamily="34" charset="0"/>
              <a:buChar char="•"/>
            </a:pPr>
            <a:r>
              <a:rPr lang="en-US" dirty="0">
                <a:effectLst/>
                <a:latin typeface="Eras Bold ITC" panose="020B0907030504020204" pitchFamily="34" charset="0"/>
              </a:rPr>
              <a:t>F. 7. 1. 2. 4. </a:t>
            </a:r>
            <a:r>
              <a:rPr lang="en-US" dirty="0" err="1">
                <a:effectLst/>
                <a:latin typeface="Eras Bold ITC" panose="020B0907030504020204" pitchFamily="34" charset="0"/>
              </a:rPr>
              <a:t>Evren</a:t>
            </a:r>
            <a:r>
              <a:rPr lang="en-US" dirty="0">
                <a:effectLst/>
                <a:latin typeface="Eras Bold ITC" panose="020B0907030504020204" pitchFamily="34" charset="0"/>
              </a:rPr>
              <a:t> </a:t>
            </a:r>
            <a:r>
              <a:rPr lang="en-US" dirty="0" err="1">
                <a:effectLst/>
                <a:latin typeface="Eras Bold ITC" panose="020B0907030504020204" pitchFamily="34" charset="0"/>
              </a:rPr>
              <a:t>kavramını</a:t>
            </a:r>
            <a:r>
              <a:rPr lang="en-US" dirty="0">
                <a:effectLst/>
                <a:latin typeface="Eras Bold ITC" panose="020B0907030504020204" pitchFamily="34" charset="0"/>
              </a:rPr>
              <a:t> açıklar </a:t>
            </a:r>
          </a:p>
        </p:txBody>
      </p:sp>
      <p:pic>
        <p:nvPicPr>
          <p:cNvPr id="2" name="Resim 1">
            <a:extLst>
              <a:ext uri="{FF2B5EF4-FFF2-40B4-BE49-F238E27FC236}">
                <a16:creationId xmlns:a16="http://schemas.microsoft.com/office/drawing/2014/main" id="{527CA684-B758-41BA-A9B5-F64F2B158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293282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45F9D00B-379C-4960-B167-7B17C24FD0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6" name="Metin kutusu 5">
            <a:extLst>
              <a:ext uri="{FF2B5EF4-FFF2-40B4-BE49-F238E27FC236}">
                <a16:creationId xmlns:a16="http://schemas.microsoft.com/office/drawing/2014/main" id="{95809913-5280-4FC1-9286-9FEC07AFB918}"/>
              </a:ext>
            </a:extLst>
          </p:cNvPr>
          <p:cNvSpPr txBox="1"/>
          <p:nvPr/>
        </p:nvSpPr>
        <p:spPr>
          <a:xfrm>
            <a:off x="797169" y="1534571"/>
            <a:ext cx="4224997" cy="3788858"/>
          </a:xfrm>
          <a:prstGeom prst="rect">
            <a:avLst/>
          </a:prstGeom>
          <a:noFill/>
        </p:spPr>
        <p:txBody>
          <a:bodyPr wrap="square">
            <a:spAutoFit/>
          </a:bodyPr>
          <a:lstStyle/>
          <a:p>
            <a:pPr>
              <a:lnSpc>
                <a:spcPct val="150000"/>
              </a:lnSpc>
            </a:pPr>
            <a:r>
              <a:rPr lang="tr-TR" sz="1800" b="1" dirty="0">
                <a:effectLst/>
                <a:latin typeface="Calibri" panose="020F0502020204030204" pitchFamily="34" charset="0"/>
                <a:ea typeface="Times New Roman" panose="02020603050405020304" pitchFamily="18" charset="0"/>
                <a:cs typeface="Times New Roman" panose="02020603050405020304" pitchFamily="18" charset="0"/>
              </a:rPr>
              <a:t>KARADELİK</a:t>
            </a:r>
          </a:p>
          <a:p>
            <a:pPr marL="285750" indent="-285750">
              <a:lnSpc>
                <a:spcPct val="150000"/>
              </a:lnSpc>
              <a:buFont typeface="Wingdings" panose="05000000000000000000" pitchFamily="2" charset="2"/>
              <a:buChar char="v"/>
            </a:pPr>
            <a:r>
              <a:rPr lang="tr-TR" sz="1800" dirty="0">
                <a:effectLst/>
                <a:latin typeface="Calibri" panose="020F0502020204030204" pitchFamily="34" charset="0"/>
                <a:ea typeface="Times New Roman" panose="02020603050405020304" pitchFamily="18" charset="0"/>
                <a:cs typeface="Times New Roman" panose="02020603050405020304" pitchFamily="18" charset="0"/>
              </a:rPr>
              <a:t>Büyük kütleli yıldızların süpernova patlamasıyla ölmesi sonucu oluşan, bilinen en sıkışık gök cismine </a:t>
            </a:r>
            <a:r>
              <a:rPr lang="tr-TR" sz="1800" b="1" dirty="0">
                <a:effectLst/>
                <a:latin typeface="Calibri" panose="020F0502020204030204" pitchFamily="34" charset="0"/>
                <a:ea typeface="Times New Roman" panose="02020603050405020304" pitchFamily="18" charset="0"/>
                <a:cs typeface="Times New Roman" panose="02020603050405020304" pitchFamily="18" charset="0"/>
              </a:rPr>
              <a:t>karadelik</a:t>
            </a:r>
            <a:r>
              <a:rPr lang="tr-TR" sz="1800" dirty="0">
                <a:effectLst/>
                <a:latin typeface="Calibri" panose="020F0502020204030204" pitchFamily="34" charset="0"/>
                <a:ea typeface="Times New Roman" panose="02020603050405020304" pitchFamily="18" charset="0"/>
                <a:cs typeface="Times New Roman" panose="02020603050405020304" pitchFamily="18" charset="0"/>
              </a:rPr>
              <a:t> denir.</a:t>
            </a:r>
          </a:p>
          <a:p>
            <a:pPr marL="285750" indent="-285750">
              <a:lnSpc>
                <a:spcPct val="150000"/>
              </a:lnSpc>
              <a:buFont typeface="Wingdings" panose="05000000000000000000" pitchFamily="2" charset="2"/>
              <a:buChar char="v"/>
            </a:pPr>
            <a:r>
              <a:rPr lang="tr-TR" sz="1800" dirty="0">
                <a:effectLst/>
                <a:latin typeface="Calibri" panose="020F0502020204030204" pitchFamily="34" charset="0"/>
                <a:ea typeface="Times New Roman" panose="02020603050405020304" pitchFamily="18" charset="0"/>
                <a:cs typeface="Times New Roman" panose="02020603050405020304" pitchFamily="18" charset="0"/>
              </a:rPr>
              <a:t>Karadelikler çok küçük hacimde sonsuz yoğunluğa sahip gök cismi olması çok büyük kütle çekim kuvvetine sahip olmasına neden olur.</a:t>
            </a:r>
          </a:p>
        </p:txBody>
      </p:sp>
      <p:pic>
        <p:nvPicPr>
          <p:cNvPr id="7" name="Picture 2">
            <a:extLst>
              <a:ext uri="{FF2B5EF4-FFF2-40B4-BE49-F238E27FC236}">
                <a16:creationId xmlns:a16="http://schemas.microsoft.com/office/drawing/2014/main" id="{A20C67A5-6AF0-478F-86F9-09712F93A1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8831" y="988255"/>
            <a:ext cx="6096000" cy="457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199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NASA'dan Black Friday için 10 kara delik fotoğrafı">
            <a:extLst>
              <a:ext uri="{FF2B5EF4-FFF2-40B4-BE49-F238E27FC236}">
                <a16:creationId xmlns:a16="http://schemas.microsoft.com/office/drawing/2014/main" id="{58148536-8F96-F3EE-BDA5-2DACE83F942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7114" y="1584222"/>
            <a:ext cx="6449549" cy="3618913"/>
          </a:xfrm>
          <a:prstGeom prst="rect">
            <a:avLst/>
          </a:prstGeom>
          <a:noFill/>
          <a:extLst>
            <a:ext uri="{909E8E84-426E-40DD-AFC4-6F175D3DCCD1}">
              <a14:hiddenFill xmlns:a14="http://schemas.microsoft.com/office/drawing/2010/main">
                <a:solidFill>
                  <a:srgbClr val="FFFFFF"/>
                </a:solidFill>
              </a14:hiddenFill>
            </a:ext>
          </a:extLst>
        </p:spPr>
      </p:pic>
      <p:sp>
        <p:nvSpPr>
          <p:cNvPr id="6" name="Metin kutusu 5">
            <a:extLst>
              <a:ext uri="{FF2B5EF4-FFF2-40B4-BE49-F238E27FC236}">
                <a16:creationId xmlns:a16="http://schemas.microsoft.com/office/drawing/2014/main" id="{95809913-5280-4FC1-9286-9FEC07AFB918}"/>
              </a:ext>
            </a:extLst>
          </p:cNvPr>
          <p:cNvSpPr txBox="1"/>
          <p:nvPr/>
        </p:nvSpPr>
        <p:spPr>
          <a:xfrm>
            <a:off x="7675418" y="1914497"/>
            <a:ext cx="3729468" cy="3447832"/>
          </a:xfrm>
          <a:prstGeom prst="rect">
            <a:avLst/>
          </a:prstGeom>
        </p:spPr>
        <p:txBody>
          <a:bodyPr vert="horz" lIns="91440" tIns="45720" rIns="91440" bIns="45720" rtlCol="0" anchor="t">
            <a:normAutofit fontScale="92500"/>
          </a:bodyPr>
          <a:lstStyle/>
          <a:p>
            <a:pPr marL="285750" indent="-228600">
              <a:lnSpc>
                <a:spcPct val="150000"/>
              </a:lnSpc>
              <a:spcAft>
                <a:spcPts val="600"/>
              </a:spcAft>
              <a:buFont typeface="Arial" panose="020B0604020202020204" pitchFamily="34" charset="0"/>
              <a:buChar char="•"/>
            </a:pPr>
            <a:r>
              <a:rPr lang="en-US" sz="2000" dirty="0" err="1">
                <a:effectLst/>
              </a:rPr>
              <a:t>Karadeliğin</a:t>
            </a:r>
            <a:r>
              <a:rPr lang="en-US" sz="2000" dirty="0">
                <a:effectLst/>
              </a:rPr>
              <a:t> çekim </a:t>
            </a:r>
            <a:r>
              <a:rPr lang="en-US" sz="2000" dirty="0" err="1">
                <a:effectLst/>
              </a:rPr>
              <a:t>kuvvetinin</a:t>
            </a:r>
            <a:r>
              <a:rPr lang="en-US" sz="2000" dirty="0">
                <a:effectLst/>
              </a:rPr>
              <a:t> çok </a:t>
            </a:r>
            <a:r>
              <a:rPr lang="en-US" sz="2000" dirty="0" err="1">
                <a:effectLst/>
              </a:rPr>
              <a:t>fazla</a:t>
            </a:r>
            <a:r>
              <a:rPr lang="en-US" sz="2000" dirty="0">
                <a:effectLst/>
              </a:rPr>
              <a:t> olması kendine </a:t>
            </a:r>
            <a:r>
              <a:rPr lang="en-US" sz="2000" dirty="0" err="1">
                <a:effectLst/>
              </a:rPr>
              <a:t>yak­laşan</a:t>
            </a:r>
            <a:r>
              <a:rPr lang="en-US" sz="2000" dirty="0">
                <a:effectLst/>
              </a:rPr>
              <a:t> her </a:t>
            </a:r>
            <a:r>
              <a:rPr lang="en-US" sz="2000" dirty="0" err="1">
                <a:effectLst/>
              </a:rPr>
              <a:t>şeyi</a:t>
            </a:r>
            <a:r>
              <a:rPr lang="en-US" sz="2000" dirty="0">
                <a:effectLst/>
              </a:rPr>
              <a:t> </a:t>
            </a:r>
            <a:r>
              <a:rPr lang="en-US" sz="2000" dirty="0" err="1">
                <a:effectLst/>
              </a:rPr>
              <a:t>içine</a:t>
            </a:r>
            <a:r>
              <a:rPr lang="en-US" sz="2000" dirty="0">
                <a:effectLst/>
              </a:rPr>
              <a:t> çeker (</a:t>
            </a:r>
            <a:r>
              <a:rPr lang="en-US" sz="2000" dirty="0" err="1">
                <a:effectLst/>
              </a:rPr>
              <a:t>yutar</a:t>
            </a:r>
            <a:r>
              <a:rPr lang="en-US" sz="2000" dirty="0">
                <a:effectLst/>
              </a:rPr>
              <a:t>)</a:t>
            </a:r>
          </a:p>
          <a:p>
            <a:pPr marL="285750" indent="-228600">
              <a:lnSpc>
                <a:spcPct val="150000"/>
              </a:lnSpc>
              <a:spcAft>
                <a:spcPts val="600"/>
              </a:spcAft>
              <a:buFont typeface="Arial" panose="020B0604020202020204" pitchFamily="34" charset="0"/>
              <a:buChar char="•"/>
            </a:pPr>
            <a:r>
              <a:rPr lang="en-US" sz="2000" dirty="0">
                <a:effectLst/>
              </a:rPr>
              <a:t>Bir çok </a:t>
            </a:r>
            <a:r>
              <a:rPr lang="en-US" sz="2000" dirty="0" err="1">
                <a:effectLst/>
              </a:rPr>
              <a:t>galaksinin</a:t>
            </a:r>
            <a:r>
              <a:rPr lang="en-US" sz="2000" dirty="0">
                <a:effectLst/>
              </a:rPr>
              <a:t> </a:t>
            </a:r>
            <a:r>
              <a:rPr lang="en-US" sz="2000" dirty="0" err="1">
                <a:effectLst/>
              </a:rPr>
              <a:t>merkezinde</a:t>
            </a:r>
            <a:r>
              <a:rPr lang="en-US" sz="2000" dirty="0">
                <a:effectLst/>
              </a:rPr>
              <a:t> </a:t>
            </a:r>
            <a:r>
              <a:rPr lang="en-US" sz="2000" dirty="0" err="1">
                <a:effectLst/>
              </a:rPr>
              <a:t>karadelik</a:t>
            </a:r>
            <a:r>
              <a:rPr lang="en-US" sz="2000" dirty="0">
                <a:effectLst/>
              </a:rPr>
              <a:t> vardır. </a:t>
            </a:r>
            <a:r>
              <a:rPr lang="en-US" sz="2000" dirty="0" err="1">
                <a:effectLst/>
              </a:rPr>
              <a:t>Samanyolu</a:t>
            </a:r>
            <a:r>
              <a:rPr lang="en-US" sz="2000" dirty="0">
                <a:effectLst/>
              </a:rPr>
              <a:t> </a:t>
            </a:r>
            <a:r>
              <a:rPr lang="en-US" sz="2000" dirty="0" err="1">
                <a:effectLst/>
              </a:rPr>
              <a:t>Galak­sisinin</a:t>
            </a:r>
            <a:r>
              <a:rPr lang="en-US" sz="2000" dirty="0">
                <a:effectLst/>
              </a:rPr>
              <a:t> </a:t>
            </a:r>
            <a:r>
              <a:rPr lang="en-US" sz="2000" dirty="0" err="1">
                <a:effectLst/>
              </a:rPr>
              <a:t>merkezinde</a:t>
            </a:r>
            <a:r>
              <a:rPr lang="en-US" sz="2000" dirty="0">
                <a:effectLst/>
              </a:rPr>
              <a:t> de </a:t>
            </a:r>
            <a:r>
              <a:rPr lang="en-US" sz="2000" dirty="0" err="1">
                <a:effectLst/>
              </a:rPr>
              <a:t>karadelik</a:t>
            </a:r>
            <a:r>
              <a:rPr lang="en-US" sz="2000" dirty="0">
                <a:effectLst/>
              </a:rPr>
              <a:t> vardır.</a:t>
            </a:r>
          </a:p>
        </p:txBody>
      </p:sp>
      <p:grpSp>
        <p:nvGrpSpPr>
          <p:cNvPr id="4103" name="Group 4102">
            <a:extLst>
              <a:ext uri="{FF2B5EF4-FFF2-40B4-BE49-F238E27FC236}">
                <a16:creationId xmlns:a16="http://schemas.microsoft.com/office/drawing/2014/main" id="{31C49F18-8757-4E87-5C2E-9D6D7B82BA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4104" name="Rectangle 4103">
              <a:extLst>
                <a:ext uri="{FF2B5EF4-FFF2-40B4-BE49-F238E27FC236}">
                  <a16:creationId xmlns:a16="http://schemas.microsoft.com/office/drawing/2014/main" id="{25C84D91-E5BF-B919-ACEF-4A25262CEE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Rectangle 4104">
              <a:extLst>
                <a:ext uri="{FF2B5EF4-FFF2-40B4-BE49-F238E27FC236}">
                  <a16:creationId xmlns:a16="http://schemas.microsoft.com/office/drawing/2014/main" id="{DD889E38-27CA-E23F-B646-8D7B4BB17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Resim 1">
            <a:extLst>
              <a:ext uri="{FF2B5EF4-FFF2-40B4-BE49-F238E27FC236}">
                <a16:creationId xmlns:a16="http://schemas.microsoft.com/office/drawing/2014/main" id="{45F9D00B-379C-4960-B167-7B17C24FD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495844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Çevrimiçi Medya 1" title="Kara Delikler Nasıl Oluşur? | Popular Science Türkiye">
            <a:hlinkClick r:id="" action="ppaction://media"/>
            <a:extLst>
              <a:ext uri="{FF2B5EF4-FFF2-40B4-BE49-F238E27FC236}">
                <a16:creationId xmlns:a16="http://schemas.microsoft.com/office/drawing/2014/main" id="{C4E03254-5F1F-4DA2-B6CA-ABB985593F22}"/>
              </a:ext>
            </a:extLst>
          </p:cNvPr>
          <p:cNvPicPr>
            <a:picLocks noRot="1" noChangeAspect="1"/>
          </p:cNvPicPr>
          <p:nvPr>
            <a:videoFile r:link="rId1"/>
          </p:nvPr>
        </p:nvPicPr>
        <p:blipFill>
          <a:blip r:embed="rId3"/>
          <a:stretch>
            <a:fillRect/>
          </a:stretch>
        </p:blipFill>
        <p:spPr>
          <a:xfrm>
            <a:off x="1750929" y="1107882"/>
            <a:ext cx="8453245" cy="4776083"/>
          </a:xfrm>
          <a:prstGeom prst="rect">
            <a:avLst/>
          </a:prstGeom>
        </p:spPr>
      </p:pic>
      <p:sp>
        <p:nvSpPr>
          <p:cNvPr id="4" name="Metin kutusu 3">
            <a:extLst>
              <a:ext uri="{FF2B5EF4-FFF2-40B4-BE49-F238E27FC236}">
                <a16:creationId xmlns:a16="http://schemas.microsoft.com/office/drawing/2014/main" id="{9148B3B3-8276-4DB6-8734-53C74A4DE067}"/>
              </a:ext>
            </a:extLst>
          </p:cNvPr>
          <p:cNvSpPr txBox="1"/>
          <p:nvPr/>
        </p:nvSpPr>
        <p:spPr>
          <a:xfrm>
            <a:off x="3299791" y="6176378"/>
            <a:ext cx="6096000" cy="369332"/>
          </a:xfrm>
          <a:prstGeom prst="rect">
            <a:avLst/>
          </a:prstGeom>
          <a:noFill/>
        </p:spPr>
        <p:txBody>
          <a:bodyPr wrap="square">
            <a:spAutoFit/>
          </a:bodyPr>
          <a:lstStyle/>
          <a:p>
            <a:r>
              <a:rPr lang="tr-TR" b="1" dirty="0">
                <a:hlinkClick r:id="rId4"/>
              </a:rPr>
              <a:t>https://www.youtube.com/watch?v=6k7mLNo6K_M</a:t>
            </a:r>
            <a:endParaRPr lang="tr-TR" b="1" dirty="0"/>
          </a:p>
        </p:txBody>
      </p:sp>
      <p:sp>
        <p:nvSpPr>
          <p:cNvPr id="6" name="Metin kutusu 5">
            <a:extLst>
              <a:ext uri="{FF2B5EF4-FFF2-40B4-BE49-F238E27FC236}">
                <a16:creationId xmlns:a16="http://schemas.microsoft.com/office/drawing/2014/main" id="{0759D639-3788-4949-9C8C-2363209A08CB}"/>
              </a:ext>
            </a:extLst>
          </p:cNvPr>
          <p:cNvSpPr txBox="1"/>
          <p:nvPr/>
        </p:nvSpPr>
        <p:spPr>
          <a:xfrm>
            <a:off x="2425147" y="592344"/>
            <a:ext cx="7580243" cy="369332"/>
          </a:xfrm>
          <a:prstGeom prst="rect">
            <a:avLst/>
          </a:prstGeom>
          <a:noFill/>
        </p:spPr>
        <p:txBody>
          <a:bodyPr wrap="square">
            <a:spAutoFit/>
          </a:bodyPr>
          <a:lstStyle/>
          <a:p>
            <a:pPr algn="l"/>
            <a:r>
              <a:rPr lang="tr-TR" b="1" i="0" dirty="0">
                <a:solidFill>
                  <a:srgbClr val="FF0000"/>
                </a:solidFill>
                <a:effectLst/>
                <a:latin typeface="Roboto" panose="02000000000000000000" pitchFamily="2" charset="0"/>
              </a:rPr>
              <a:t>KARA DELİKLER NASIL OLUŞUR? / POPULAR SCİENCE TÜRKİYE</a:t>
            </a:r>
          </a:p>
        </p:txBody>
      </p:sp>
    </p:spTree>
    <p:extLst>
      <p:ext uri="{BB962C8B-B14F-4D97-AF65-F5344CB8AC3E}">
        <p14:creationId xmlns:p14="http://schemas.microsoft.com/office/powerpoint/2010/main" val="191957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0" name="Picture 2" descr="Stars - Low Mass Stellar Evolution">
            <a:extLst>
              <a:ext uri="{FF2B5EF4-FFF2-40B4-BE49-F238E27FC236}">
                <a16:creationId xmlns:a16="http://schemas.microsoft.com/office/drawing/2014/main" id="{2785470A-AB1C-4B17-B7F0-EB034E8B01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141" r="21046" b="1"/>
          <a:stretch/>
        </p:blipFill>
        <p:spPr bwMode="auto">
          <a:xfrm>
            <a:off x="20" y="10"/>
            <a:ext cx="4639713"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E73C4839-7709-46B8-A1D9-261B51E719BF}"/>
              </a:ext>
            </a:extLst>
          </p:cNvPr>
          <p:cNvSpPr txBox="1"/>
          <p:nvPr/>
        </p:nvSpPr>
        <p:spPr>
          <a:xfrm>
            <a:off x="5069940" y="437322"/>
            <a:ext cx="6172200" cy="5744022"/>
          </a:xfrm>
          <a:prstGeom prst="rect">
            <a:avLst/>
          </a:prstGeom>
        </p:spPr>
        <p:txBody>
          <a:bodyPr vert="horz" lIns="91440" tIns="45720" rIns="91440" bIns="45720" rtlCol="0">
            <a:normAutofit fontScale="92500" lnSpcReduction="10000"/>
          </a:bodyPr>
          <a:lstStyle/>
          <a:p>
            <a:pPr>
              <a:lnSpc>
                <a:spcPct val="150000"/>
              </a:lnSpc>
              <a:spcAft>
                <a:spcPts val="600"/>
              </a:spcAft>
            </a:pPr>
            <a:r>
              <a:rPr lang="en-US" sz="2400" b="1" dirty="0">
                <a:effectLst/>
                <a:latin typeface="Goudy Type" panose="00000500000000000000" pitchFamily="2" charset="-94"/>
              </a:rPr>
              <a:t>KÜÇÜK KÜTLELI YILDIZLAR :</a:t>
            </a:r>
          </a:p>
          <a:p>
            <a:pPr indent="-228600">
              <a:lnSpc>
                <a:spcPct val="150000"/>
              </a:lnSpc>
              <a:spcAft>
                <a:spcPts val="600"/>
              </a:spcAft>
              <a:buFont typeface="Arial" panose="020B0604020202020204" pitchFamily="34" charset="0"/>
              <a:buChar char="•"/>
            </a:pPr>
            <a:r>
              <a:rPr lang="en-US" sz="2400" dirty="0" err="1">
                <a:effectLst/>
                <a:latin typeface="Goudy Type" panose="00000500000000000000" pitchFamily="2" charset="-94"/>
              </a:rPr>
              <a:t>Başlangıç</a:t>
            </a:r>
            <a:r>
              <a:rPr lang="en-US" sz="2400" dirty="0">
                <a:effectLst/>
                <a:latin typeface="Goudy Type" panose="00000500000000000000" pitchFamily="2" charset="-94"/>
              </a:rPr>
              <a:t> </a:t>
            </a:r>
            <a:r>
              <a:rPr lang="en-US" sz="2400" dirty="0" err="1">
                <a:effectLst/>
                <a:latin typeface="Goudy Type" panose="00000500000000000000" pitchFamily="2" charset="-94"/>
              </a:rPr>
              <a:t>kütlesi</a:t>
            </a:r>
            <a:r>
              <a:rPr lang="en-US" sz="2400" dirty="0">
                <a:effectLst/>
                <a:latin typeface="Goudy Type" panose="00000500000000000000" pitchFamily="2" charset="-94"/>
              </a:rPr>
              <a:t> </a:t>
            </a:r>
            <a:r>
              <a:rPr lang="en-US" sz="2400" dirty="0" err="1">
                <a:effectLst/>
                <a:latin typeface="Goudy Type" panose="00000500000000000000" pitchFamily="2" charset="-94"/>
              </a:rPr>
              <a:t>Güneş'ten</a:t>
            </a:r>
            <a:r>
              <a:rPr lang="en-US" sz="2400" dirty="0">
                <a:effectLst/>
                <a:latin typeface="Goudy Type" panose="00000500000000000000" pitchFamily="2" charset="-94"/>
              </a:rPr>
              <a:t> </a:t>
            </a:r>
            <a:r>
              <a:rPr lang="en-US" sz="2400" dirty="0" err="1">
                <a:effectLst/>
                <a:latin typeface="Goudy Type" panose="00000500000000000000" pitchFamily="2" charset="-94"/>
              </a:rPr>
              <a:t>daha</a:t>
            </a:r>
            <a:r>
              <a:rPr lang="en-US" sz="2400" dirty="0">
                <a:effectLst/>
                <a:latin typeface="Goudy Type" panose="00000500000000000000" pitchFamily="2" charset="-94"/>
              </a:rPr>
              <a:t> </a:t>
            </a:r>
            <a:r>
              <a:rPr lang="en-US" sz="2400" dirty="0" err="1">
                <a:effectLst/>
                <a:latin typeface="Goudy Type" panose="00000500000000000000" pitchFamily="2" charset="-94"/>
              </a:rPr>
              <a:t>az</a:t>
            </a:r>
            <a:r>
              <a:rPr lang="en-US" sz="2400" dirty="0">
                <a:effectLst/>
                <a:latin typeface="Goudy Type" panose="00000500000000000000" pitchFamily="2" charset="-94"/>
              </a:rPr>
              <a:t> olan </a:t>
            </a:r>
            <a:r>
              <a:rPr lang="en-US" sz="2400" dirty="0" err="1">
                <a:effectLst/>
                <a:latin typeface="Goudy Type" panose="00000500000000000000" pitchFamily="2" charset="-94"/>
              </a:rPr>
              <a:t>yıldızlardır</a:t>
            </a:r>
            <a:r>
              <a:rPr lang="en-US" sz="2400" dirty="0">
                <a:effectLst/>
                <a:latin typeface="Goudy Type" panose="00000500000000000000" pitchFamily="2" charset="-94"/>
              </a:rPr>
              <a:t>.</a:t>
            </a:r>
          </a:p>
          <a:p>
            <a:pPr indent="-228600">
              <a:lnSpc>
                <a:spcPct val="150000"/>
              </a:lnSpc>
              <a:spcAft>
                <a:spcPts val="600"/>
              </a:spcAft>
              <a:buFont typeface="Arial" panose="020B0604020202020204" pitchFamily="34" charset="0"/>
              <a:buChar char="•"/>
            </a:pPr>
            <a:r>
              <a:rPr lang="en-US" sz="2400" dirty="0" err="1">
                <a:effectLst/>
                <a:latin typeface="Goudy Type" panose="00000500000000000000" pitchFamily="2" charset="-94"/>
              </a:rPr>
              <a:t>Ömürlerini</a:t>
            </a:r>
            <a:r>
              <a:rPr lang="en-US" sz="2400" dirty="0">
                <a:effectLst/>
                <a:latin typeface="Goudy Type" panose="00000500000000000000" pitchFamily="2" charset="-94"/>
              </a:rPr>
              <a:t> </a:t>
            </a:r>
            <a:r>
              <a:rPr lang="en-US" sz="2400" b="1" dirty="0" err="1">
                <a:solidFill>
                  <a:srgbClr val="FF0000"/>
                </a:solidFill>
                <a:effectLst/>
                <a:latin typeface="Goudy Type" panose="00000500000000000000" pitchFamily="2" charset="-94"/>
              </a:rPr>
              <a:t>gezegenimsi</a:t>
            </a:r>
            <a:r>
              <a:rPr lang="en-US" sz="2400" b="1" dirty="0">
                <a:solidFill>
                  <a:srgbClr val="FF0000"/>
                </a:solidFill>
                <a:effectLst/>
                <a:latin typeface="Goudy Type" panose="00000500000000000000" pitchFamily="2" charset="-94"/>
              </a:rPr>
              <a:t> </a:t>
            </a:r>
            <a:r>
              <a:rPr lang="en-US" sz="2400" b="1" dirty="0" err="1">
                <a:solidFill>
                  <a:srgbClr val="FF0000"/>
                </a:solidFill>
                <a:effectLst/>
                <a:latin typeface="Goudy Type" panose="00000500000000000000" pitchFamily="2" charset="-94"/>
              </a:rPr>
              <a:t>bulutsu</a:t>
            </a:r>
            <a:r>
              <a:rPr lang="en-US" sz="2400" b="1" dirty="0">
                <a:solidFill>
                  <a:srgbClr val="FF0000"/>
                </a:solidFill>
                <a:effectLst/>
                <a:latin typeface="Goudy Type" panose="00000500000000000000" pitchFamily="2" charset="-94"/>
              </a:rPr>
              <a:t> </a:t>
            </a:r>
            <a:r>
              <a:rPr lang="en-US" sz="2400" dirty="0" err="1">
                <a:effectLst/>
                <a:latin typeface="Goudy Type" panose="00000500000000000000" pitchFamily="2" charset="-94"/>
              </a:rPr>
              <a:t>olarak</a:t>
            </a:r>
            <a:r>
              <a:rPr lang="en-US" sz="2400" dirty="0">
                <a:effectLst/>
                <a:latin typeface="Goudy Type" panose="00000500000000000000" pitchFamily="2" charset="-94"/>
              </a:rPr>
              <a:t> </a:t>
            </a:r>
            <a:r>
              <a:rPr lang="en-US" sz="2400" dirty="0" err="1">
                <a:effectLst/>
                <a:latin typeface="Goudy Type" panose="00000500000000000000" pitchFamily="2" charset="-94"/>
              </a:rPr>
              <a:t>tamam­larlar</a:t>
            </a:r>
            <a:r>
              <a:rPr lang="en-US" sz="2400" dirty="0">
                <a:effectLst/>
                <a:latin typeface="Goudy Type" panose="00000500000000000000" pitchFamily="2" charset="-94"/>
              </a:rPr>
              <a:t>. </a:t>
            </a:r>
          </a:p>
          <a:p>
            <a:pPr indent="-228600">
              <a:lnSpc>
                <a:spcPct val="150000"/>
              </a:lnSpc>
              <a:spcAft>
                <a:spcPts val="600"/>
              </a:spcAft>
              <a:buFont typeface="Arial" panose="020B0604020202020204" pitchFamily="34" charset="0"/>
              <a:buChar char="•"/>
            </a:pPr>
            <a:r>
              <a:rPr lang="tr-TR" sz="2400" dirty="0">
                <a:effectLst/>
                <a:latin typeface="Goudy Type" panose="00000500000000000000" pitchFamily="2" charset="-94"/>
              </a:rPr>
              <a:t>Yıldızdan geriye demir ve karbon yığını olan beyaz cüce kalır.</a:t>
            </a:r>
            <a:endParaRPr lang="en-US" sz="2400" dirty="0">
              <a:effectLst/>
              <a:latin typeface="Goudy Type" panose="00000500000000000000" pitchFamily="2" charset="-94"/>
            </a:endParaRPr>
          </a:p>
          <a:p>
            <a:pPr indent="-228600">
              <a:lnSpc>
                <a:spcPct val="150000"/>
              </a:lnSpc>
              <a:spcAft>
                <a:spcPts val="600"/>
              </a:spcAft>
              <a:buFont typeface="Arial" panose="020B0604020202020204" pitchFamily="34" charset="0"/>
              <a:buChar char="•"/>
            </a:pPr>
            <a:r>
              <a:rPr lang="en-US" sz="2400" dirty="0">
                <a:effectLst/>
                <a:latin typeface="Goudy Type" panose="00000500000000000000" pitchFamily="2" charset="-94"/>
              </a:rPr>
              <a:t>Küçük </a:t>
            </a:r>
            <a:r>
              <a:rPr lang="en-US" sz="2400" dirty="0" err="1">
                <a:effectLst/>
                <a:latin typeface="Goudy Type" panose="00000500000000000000" pitchFamily="2" charset="-94"/>
              </a:rPr>
              <a:t>kütleli</a:t>
            </a:r>
            <a:r>
              <a:rPr lang="en-US" sz="2400" dirty="0">
                <a:effectLst/>
                <a:latin typeface="Goudy Type" panose="00000500000000000000" pitchFamily="2" charset="-94"/>
              </a:rPr>
              <a:t> </a:t>
            </a:r>
            <a:r>
              <a:rPr lang="en-US" sz="2400" dirty="0" err="1">
                <a:effectLst/>
                <a:latin typeface="Goudy Type" panose="00000500000000000000" pitchFamily="2" charset="-94"/>
              </a:rPr>
              <a:t>yıldızlar</a:t>
            </a:r>
            <a:r>
              <a:rPr lang="en-US" sz="2400" dirty="0">
                <a:effectLst/>
                <a:latin typeface="Goudy Type" panose="00000500000000000000" pitchFamily="2" charset="-94"/>
              </a:rPr>
              <a:t>, Büyük </a:t>
            </a:r>
            <a:r>
              <a:rPr lang="en-US" sz="2400" dirty="0" err="1">
                <a:effectLst/>
                <a:latin typeface="Goudy Type" panose="00000500000000000000" pitchFamily="2" charset="-94"/>
              </a:rPr>
              <a:t>kütleli</a:t>
            </a:r>
            <a:r>
              <a:rPr lang="en-US" sz="2400" dirty="0">
                <a:effectLst/>
                <a:latin typeface="Goudy Type" panose="00000500000000000000" pitchFamily="2" charset="-94"/>
              </a:rPr>
              <a:t> </a:t>
            </a:r>
            <a:r>
              <a:rPr lang="en-US" sz="2400" dirty="0" err="1">
                <a:effectLst/>
                <a:latin typeface="Goudy Type" panose="00000500000000000000" pitchFamily="2" charset="-94"/>
              </a:rPr>
              <a:t>yıldızlara</a:t>
            </a:r>
            <a:r>
              <a:rPr lang="en-US" sz="2400" dirty="0">
                <a:effectLst/>
                <a:latin typeface="Goudy Type" panose="00000500000000000000" pitchFamily="2" charset="-94"/>
              </a:rPr>
              <a:t> göre </a:t>
            </a:r>
            <a:r>
              <a:rPr lang="en-US" sz="2400" dirty="0" err="1">
                <a:effectLst/>
                <a:latin typeface="Goudy Type" panose="00000500000000000000" pitchFamily="2" charset="-94"/>
              </a:rPr>
              <a:t>daha</a:t>
            </a:r>
            <a:r>
              <a:rPr lang="en-US" sz="2400" dirty="0">
                <a:effectLst/>
                <a:latin typeface="Goudy Type" panose="00000500000000000000" pitchFamily="2" charset="-94"/>
              </a:rPr>
              <a:t> uzun </a:t>
            </a:r>
            <a:r>
              <a:rPr lang="en-US" sz="2400" dirty="0" err="1">
                <a:effectLst/>
                <a:latin typeface="Goudy Type" panose="00000500000000000000" pitchFamily="2" charset="-94"/>
              </a:rPr>
              <a:t>yaşarlar</a:t>
            </a:r>
            <a:r>
              <a:rPr lang="en-US" sz="2400" dirty="0">
                <a:effectLst/>
                <a:latin typeface="Goudy Type" panose="00000500000000000000" pitchFamily="2" charset="-94"/>
              </a:rPr>
              <a:t>. Bu </a:t>
            </a:r>
            <a:r>
              <a:rPr lang="en-US" sz="2400" dirty="0" err="1">
                <a:effectLst/>
                <a:latin typeface="Goudy Type" panose="00000500000000000000" pitchFamily="2" charset="-94"/>
              </a:rPr>
              <a:t>nedenle</a:t>
            </a:r>
            <a:r>
              <a:rPr lang="en-US" sz="2400" dirty="0">
                <a:effectLst/>
                <a:latin typeface="Goudy Type" panose="00000500000000000000" pitchFamily="2" charset="-94"/>
              </a:rPr>
              <a:t> </a:t>
            </a:r>
            <a:r>
              <a:rPr lang="en-US" sz="2400" dirty="0" err="1">
                <a:effectLst/>
                <a:latin typeface="Goudy Type" panose="00000500000000000000" pitchFamily="2" charset="-94"/>
              </a:rPr>
              <a:t>evrende</a:t>
            </a:r>
            <a:r>
              <a:rPr lang="en-US" sz="2400" dirty="0">
                <a:effectLst/>
                <a:latin typeface="Goudy Type" panose="00000500000000000000" pitchFamily="2" charset="-94"/>
              </a:rPr>
              <a:t> büyük </a:t>
            </a:r>
            <a:r>
              <a:rPr lang="en-US" sz="2400" dirty="0" err="1">
                <a:effectLst/>
                <a:latin typeface="Goudy Type" panose="00000500000000000000" pitchFamily="2" charset="-94"/>
              </a:rPr>
              <a:t>kütle­li</a:t>
            </a:r>
            <a:r>
              <a:rPr lang="en-US" sz="2400" dirty="0">
                <a:effectLst/>
                <a:latin typeface="Goudy Type" panose="00000500000000000000" pitchFamily="2" charset="-94"/>
              </a:rPr>
              <a:t> </a:t>
            </a:r>
            <a:r>
              <a:rPr lang="en-US" sz="2400" dirty="0" err="1">
                <a:effectLst/>
                <a:latin typeface="Goudy Type" panose="00000500000000000000" pitchFamily="2" charset="-94"/>
              </a:rPr>
              <a:t>yıldızların</a:t>
            </a:r>
            <a:r>
              <a:rPr lang="en-US" sz="2400" dirty="0">
                <a:effectLst/>
                <a:latin typeface="Goudy Type" panose="00000500000000000000" pitchFamily="2" charset="-94"/>
              </a:rPr>
              <a:t> </a:t>
            </a:r>
            <a:r>
              <a:rPr lang="en-US" sz="2400" dirty="0" err="1">
                <a:effectLst/>
                <a:latin typeface="Goudy Type" panose="00000500000000000000" pitchFamily="2" charset="-94"/>
              </a:rPr>
              <a:t>sayısı</a:t>
            </a:r>
            <a:r>
              <a:rPr lang="en-US" sz="2400" dirty="0">
                <a:effectLst/>
                <a:latin typeface="Goudy Type" panose="00000500000000000000" pitchFamily="2" charset="-94"/>
              </a:rPr>
              <a:t> </a:t>
            </a:r>
            <a:r>
              <a:rPr lang="en-US" sz="2400" dirty="0" err="1">
                <a:effectLst/>
                <a:latin typeface="Goudy Type" panose="00000500000000000000" pitchFamily="2" charset="-94"/>
              </a:rPr>
              <a:t>daha</a:t>
            </a:r>
            <a:r>
              <a:rPr lang="en-US" sz="2400" dirty="0">
                <a:effectLst/>
                <a:latin typeface="Goudy Type" panose="00000500000000000000" pitchFamily="2" charset="-94"/>
              </a:rPr>
              <a:t> </a:t>
            </a:r>
            <a:r>
              <a:rPr lang="en-US" sz="2400" dirty="0" err="1">
                <a:effectLst/>
                <a:latin typeface="Goudy Type" panose="00000500000000000000" pitchFamily="2" charset="-94"/>
              </a:rPr>
              <a:t>azdır</a:t>
            </a:r>
            <a:r>
              <a:rPr lang="en-US" sz="2400" dirty="0">
                <a:effectLst/>
                <a:latin typeface="Goudy Type" panose="00000500000000000000" pitchFamily="2" charset="-94"/>
              </a:rPr>
              <a:t>.</a:t>
            </a:r>
          </a:p>
        </p:txBody>
      </p:sp>
      <p:pic>
        <p:nvPicPr>
          <p:cNvPr id="2" name="Resim 1">
            <a:extLst>
              <a:ext uri="{FF2B5EF4-FFF2-40B4-BE49-F238E27FC236}">
                <a16:creationId xmlns:a16="http://schemas.microsoft.com/office/drawing/2014/main" id="{45F9D00B-379C-4960-B167-7B17C24FD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505647882"/>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60A6CBAE-0FCD-485E-8E06-AC2B977C1348}"/>
              </a:ext>
            </a:extLst>
          </p:cNvPr>
          <p:cNvSpPr txBox="1"/>
          <p:nvPr/>
        </p:nvSpPr>
        <p:spPr>
          <a:xfrm>
            <a:off x="3591339" y="6348656"/>
            <a:ext cx="6096000" cy="369332"/>
          </a:xfrm>
          <a:prstGeom prst="rect">
            <a:avLst/>
          </a:prstGeom>
          <a:noFill/>
        </p:spPr>
        <p:txBody>
          <a:bodyPr wrap="square">
            <a:spAutoFit/>
          </a:bodyPr>
          <a:lstStyle/>
          <a:p>
            <a:r>
              <a:rPr lang="tr-TR" b="1" dirty="0">
                <a:hlinkClick r:id="rId3"/>
              </a:rPr>
              <a:t>https://www.youtube.com/watch?v=tMEJ0HyP6fY</a:t>
            </a:r>
            <a:endParaRPr lang="tr-TR" b="1" dirty="0"/>
          </a:p>
        </p:txBody>
      </p:sp>
      <p:pic>
        <p:nvPicPr>
          <p:cNvPr id="4" name="Çevrimiçi Medya 3" title="Beyaz Cüce Yıldızlar | Popular Science Türkiye">
            <a:hlinkClick r:id="" action="ppaction://media"/>
            <a:extLst>
              <a:ext uri="{FF2B5EF4-FFF2-40B4-BE49-F238E27FC236}">
                <a16:creationId xmlns:a16="http://schemas.microsoft.com/office/drawing/2014/main" id="{9B3BA652-01E5-45FB-8797-8B9A604BF5DC}"/>
              </a:ext>
            </a:extLst>
          </p:cNvPr>
          <p:cNvPicPr>
            <a:picLocks noRot="1" noChangeAspect="1"/>
          </p:cNvPicPr>
          <p:nvPr>
            <a:videoFile r:link="rId1"/>
          </p:nvPr>
        </p:nvPicPr>
        <p:blipFill>
          <a:blip r:embed="rId4"/>
          <a:stretch>
            <a:fillRect/>
          </a:stretch>
        </p:blipFill>
        <p:spPr>
          <a:xfrm>
            <a:off x="942536" y="561633"/>
            <a:ext cx="9768449" cy="5519174"/>
          </a:xfrm>
          <a:prstGeom prst="rect">
            <a:avLst/>
          </a:prstGeom>
        </p:spPr>
      </p:pic>
      <p:pic>
        <p:nvPicPr>
          <p:cNvPr id="5" name="Resim 4">
            <a:extLst>
              <a:ext uri="{FF2B5EF4-FFF2-40B4-BE49-F238E27FC236}">
                <a16:creationId xmlns:a16="http://schemas.microsoft.com/office/drawing/2014/main" id="{B36C910B-4000-4B56-9470-0CDFD0CDC0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7" name="Metin kutusu 6">
            <a:extLst>
              <a:ext uri="{FF2B5EF4-FFF2-40B4-BE49-F238E27FC236}">
                <a16:creationId xmlns:a16="http://schemas.microsoft.com/office/drawing/2014/main" id="{11FEA609-8F7C-4F63-B452-E8A1AC7FD9EE}"/>
              </a:ext>
            </a:extLst>
          </p:cNvPr>
          <p:cNvSpPr txBox="1"/>
          <p:nvPr/>
        </p:nvSpPr>
        <p:spPr>
          <a:xfrm>
            <a:off x="2969658" y="192301"/>
            <a:ext cx="7088741" cy="369332"/>
          </a:xfrm>
          <a:prstGeom prst="rect">
            <a:avLst/>
          </a:prstGeom>
          <a:noFill/>
        </p:spPr>
        <p:txBody>
          <a:bodyPr wrap="square">
            <a:spAutoFit/>
          </a:bodyPr>
          <a:lstStyle/>
          <a:p>
            <a:pPr algn="l"/>
            <a:r>
              <a:rPr lang="tr-TR" b="1" i="0" dirty="0">
                <a:solidFill>
                  <a:srgbClr val="FF0000"/>
                </a:solidFill>
                <a:effectLst/>
                <a:latin typeface="Comic Sans MS" panose="030F0702030302020204" pitchFamily="66" charset="0"/>
              </a:rPr>
              <a:t>BEYAZ CÜCE YILDIZLAR / POPULAR SCİENCE TÜRKİYE</a:t>
            </a:r>
          </a:p>
        </p:txBody>
      </p:sp>
    </p:spTree>
    <p:extLst>
      <p:ext uri="{BB962C8B-B14F-4D97-AF65-F5344CB8AC3E}">
        <p14:creationId xmlns:p14="http://schemas.microsoft.com/office/powerpoint/2010/main" val="84829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Gökada Haritası">
            <a:extLst>
              <a:ext uri="{FF2B5EF4-FFF2-40B4-BE49-F238E27FC236}">
                <a16:creationId xmlns:a16="http://schemas.microsoft.com/office/drawing/2014/main" id="{FAF1B2EE-EFFB-79BF-29E2-09F97266B93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7114" y="975098"/>
            <a:ext cx="6449549" cy="4837161"/>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DC0D666D-1C50-4729-BC40-C5A610D39CE0}"/>
              </a:ext>
            </a:extLst>
          </p:cNvPr>
          <p:cNvSpPr txBox="1"/>
          <p:nvPr/>
        </p:nvSpPr>
        <p:spPr>
          <a:xfrm>
            <a:off x="7910285" y="2533476"/>
            <a:ext cx="3443514" cy="3447832"/>
          </a:xfrm>
          <a:prstGeom prst="rect">
            <a:avLst/>
          </a:prstGeom>
        </p:spPr>
        <p:txBody>
          <a:bodyPr vert="horz" lIns="91440" tIns="45720" rIns="91440" bIns="45720" rtlCol="0" anchor="t">
            <a:normAutofit/>
          </a:bodyPr>
          <a:lstStyle/>
          <a:p>
            <a:pPr>
              <a:lnSpc>
                <a:spcPct val="150000"/>
              </a:lnSpc>
              <a:spcAft>
                <a:spcPts val="600"/>
              </a:spcAft>
            </a:pPr>
            <a:r>
              <a:rPr lang="en-US" sz="2000" b="1" dirty="0">
                <a:solidFill>
                  <a:srgbClr val="FF0000"/>
                </a:solidFill>
                <a:effectLst/>
              </a:rPr>
              <a:t>TAKIM YILDIZI</a:t>
            </a:r>
          </a:p>
          <a:p>
            <a:pPr marL="285750" indent="-228600">
              <a:lnSpc>
                <a:spcPct val="150000"/>
              </a:lnSpc>
              <a:spcAft>
                <a:spcPts val="600"/>
              </a:spcAft>
              <a:buFont typeface="Arial" panose="020B0604020202020204" pitchFamily="34" charset="0"/>
              <a:buChar char="•"/>
            </a:pPr>
            <a:r>
              <a:rPr lang="en-US" sz="2000" dirty="0" err="1">
                <a:effectLst/>
              </a:rPr>
              <a:t>Gökyüzünde</a:t>
            </a:r>
            <a:r>
              <a:rPr lang="en-US" sz="2000" dirty="0">
                <a:effectLst/>
              </a:rPr>
              <a:t> </a:t>
            </a:r>
            <a:r>
              <a:rPr lang="en-US" sz="2000" dirty="0" err="1">
                <a:effectLst/>
              </a:rPr>
              <a:t>birarada</a:t>
            </a:r>
            <a:r>
              <a:rPr lang="en-US" sz="2000" dirty="0">
                <a:effectLst/>
              </a:rPr>
              <a:t> </a:t>
            </a:r>
            <a:r>
              <a:rPr lang="en-US" sz="2000" dirty="0" err="1">
                <a:effectLst/>
              </a:rPr>
              <a:t>görünen</a:t>
            </a:r>
            <a:r>
              <a:rPr lang="en-US" sz="2000" dirty="0">
                <a:effectLst/>
              </a:rPr>
              <a:t> </a:t>
            </a:r>
            <a:r>
              <a:rPr lang="en-US" sz="2000" dirty="0" err="1">
                <a:effectLst/>
              </a:rPr>
              <a:t>yıldız</a:t>
            </a:r>
            <a:r>
              <a:rPr lang="en-US" sz="2000" dirty="0">
                <a:effectLst/>
              </a:rPr>
              <a:t> </a:t>
            </a:r>
            <a:r>
              <a:rPr lang="en-US" sz="2000" dirty="0" err="1">
                <a:effectLst/>
              </a:rPr>
              <a:t>kümelerine</a:t>
            </a:r>
            <a:r>
              <a:rPr lang="en-US" sz="2000" dirty="0">
                <a:effectLst/>
              </a:rPr>
              <a:t> </a:t>
            </a:r>
            <a:r>
              <a:rPr lang="en-US" sz="2000" b="1" dirty="0" err="1">
                <a:effectLst/>
              </a:rPr>
              <a:t>takım</a:t>
            </a:r>
            <a:r>
              <a:rPr lang="en-US" sz="2000" b="1" dirty="0">
                <a:effectLst/>
              </a:rPr>
              <a:t> </a:t>
            </a:r>
            <a:r>
              <a:rPr lang="en-US" sz="2000" b="1" dirty="0" err="1">
                <a:effectLst/>
              </a:rPr>
              <a:t>yıldızı</a:t>
            </a:r>
            <a:r>
              <a:rPr lang="en-US" sz="2000" dirty="0">
                <a:effectLst/>
              </a:rPr>
              <a:t> denir.</a:t>
            </a:r>
          </a:p>
        </p:txBody>
      </p:sp>
      <p:grpSp>
        <p:nvGrpSpPr>
          <p:cNvPr id="5127" name="Group 5126">
            <a:extLst>
              <a:ext uri="{FF2B5EF4-FFF2-40B4-BE49-F238E27FC236}">
                <a16:creationId xmlns:a16="http://schemas.microsoft.com/office/drawing/2014/main" id="{31C49F18-8757-4E87-5C2E-9D6D7B82BA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5128" name="Rectangle 5127">
              <a:extLst>
                <a:ext uri="{FF2B5EF4-FFF2-40B4-BE49-F238E27FC236}">
                  <a16:creationId xmlns:a16="http://schemas.microsoft.com/office/drawing/2014/main" id="{25C84D91-E5BF-B919-ACEF-4A25262CEE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Rectangle 5128">
              <a:extLst>
                <a:ext uri="{FF2B5EF4-FFF2-40B4-BE49-F238E27FC236}">
                  <a16:creationId xmlns:a16="http://schemas.microsoft.com/office/drawing/2014/main" id="{DD889E38-27CA-E23F-B646-8D7B4BB17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Resim 1">
            <a:extLst>
              <a:ext uri="{FF2B5EF4-FFF2-40B4-BE49-F238E27FC236}">
                <a16:creationId xmlns:a16="http://schemas.microsoft.com/office/drawing/2014/main" id="{45F9D00B-379C-4960-B167-7B17C24FD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16254740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5" name="Rectangle 615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6"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DC0D666D-1C50-4729-BC40-C5A610D39CE0}"/>
              </a:ext>
            </a:extLst>
          </p:cNvPr>
          <p:cNvSpPr txBox="1"/>
          <p:nvPr/>
        </p:nvSpPr>
        <p:spPr>
          <a:xfrm>
            <a:off x="630936" y="2078184"/>
            <a:ext cx="3429000" cy="4209011"/>
          </a:xfrm>
          <a:prstGeom prst="rect">
            <a:avLst/>
          </a:prstGeom>
        </p:spPr>
        <p:txBody>
          <a:bodyPr vert="horz" lIns="91440" tIns="45720" rIns="91440" bIns="45720" rtlCol="0" anchor="t">
            <a:normAutofit fontScale="92500" lnSpcReduction="20000"/>
          </a:bodyPr>
          <a:lstStyle/>
          <a:p>
            <a:pPr>
              <a:lnSpc>
                <a:spcPct val="150000"/>
              </a:lnSpc>
              <a:spcAft>
                <a:spcPts val="600"/>
              </a:spcAft>
            </a:pPr>
            <a:r>
              <a:rPr lang="en-US" sz="2000" b="1" dirty="0" err="1">
                <a:effectLst/>
              </a:rPr>
              <a:t>Bazı</a:t>
            </a:r>
            <a:r>
              <a:rPr lang="en-US" sz="2000" b="1" dirty="0">
                <a:effectLst/>
              </a:rPr>
              <a:t> </a:t>
            </a:r>
            <a:r>
              <a:rPr lang="en-US" sz="2000" b="1" dirty="0" err="1">
                <a:effectLst/>
              </a:rPr>
              <a:t>takım</a:t>
            </a:r>
            <a:r>
              <a:rPr lang="en-US" sz="2000" b="1" dirty="0">
                <a:effectLst/>
              </a:rPr>
              <a:t> </a:t>
            </a:r>
            <a:r>
              <a:rPr lang="en-US" sz="2000" b="1" dirty="0" err="1">
                <a:effectLst/>
              </a:rPr>
              <a:t>yıldızı</a:t>
            </a:r>
            <a:r>
              <a:rPr lang="en-US" sz="2000" b="1" dirty="0">
                <a:effectLst/>
              </a:rPr>
              <a:t> </a:t>
            </a:r>
            <a:r>
              <a:rPr lang="en-US" sz="2000" b="1" dirty="0" err="1">
                <a:effectLst/>
              </a:rPr>
              <a:t>örnekleri</a:t>
            </a:r>
            <a:r>
              <a:rPr lang="en-US" sz="2000" dirty="0">
                <a:effectLst/>
              </a:rPr>
              <a:t>:</a:t>
            </a:r>
          </a:p>
          <a:p>
            <a:pPr>
              <a:lnSpc>
                <a:spcPct val="150000"/>
              </a:lnSpc>
              <a:spcAft>
                <a:spcPts val="600"/>
              </a:spcAft>
            </a:pPr>
            <a:r>
              <a:rPr lang="en-US" sz="2000" dirty="0">
                <a:effectLst/>
              </a:rPr>
              <a:t>→ </a:t>
            </a:r>
            <a:r>
              <a:rPr lang="en-US" sz="2000" dirty="0" err="1">
                <a:effectLst/>
              </a:rPr>
              <a:t>Büyükayı</a:t>
            </a:r>
            <a:r>
              <a:rPr lang="en-US" sz="2000" dirty="0">
                <a:effectLst/>
              </a:rPr>
              <a:t> </a:t>
            </a:r>
          </a:p>
          <a:p>
            <a:pPr>
              <a:lnSpc>
                <a:spcPct val="150000"/>
              </a:lnSpc>
              <a:spcAft>
                <a:spcPts val="600"/>
              </a:spcAft>
            </a:pPr>
            <a:r>
              <a:rPr lang="en-US" sz="2000" dirty="0">
                <a:effectLst/>
              </a:rPr>
              <a:t>→ Büyük </a:t>
            </a:r>
            <a:r>
              <a:rPr lang="en-US" sz="2000" dirty="0" err="1">
                <a:effectLst/>
              </a:rPr>
              <a:t>köpek</a:t>
            </a:r>
            <a:r>
              <a:rPr lang="en-US" sz="2000" dirty="0">
                <a:effectLst/>
              </a:rPr>
              <a:t> </a:t>
            </a:r>
          </a:p>
          <a:p>
            <a:pPr>
              <a:lnSpc>
                <a:spcPct val="150000"/>
              </a:lnSpc>
              <a:spcAft>
                <a:spcPts val="600"/>
              </a:spcAft>
            </a:pPr>
            <a:r>
              <a:rPr lang="en-US" sz="2000" dirty="0">
                <a:effectLst/>
              </a:rPr>
              <a:t>→ </a:t>
            </a:r>
            <a:r>
              <a:rPr lang="en-US" sz="2000" dirty="0" err="1">
                <a:effectLst/>
              </a:rPr>
              <a:t>Başak</a:t>
            </a:r>
            <a:endParaRPr lang="en-US" sz="2000" dirty="0">
              <a:effectLst/>
            </a:endParaRPr>
          </a:p>
          <a:p>
            <a:pPr>
              <a:lnSpc>
                <a:spcPct val="150000"/>
              </a:lnSpc>
              <a:spcAft>
                <a:spcPts val="600"/>
              </a:spcAft>
            </a:pPr>
            <a:r>
              <a:rPr lang="en-US" sz="2000" dirty="0">
                <a:effectLst/>
              </a:rPr>
              <a:t>→ </a:t>
            </a:r>
            <a:r>
              <a:rPr lang="en-US" sz="2000" dirty="0" err="1">
                <a:effectLst/>
              </a:rPr>
              <a:t>Küçükayı</a:t>
            </a:r>
            <a:r>
              <a:rPr lang="en-US" sz="2000" dirty="0">
                <a:effectLst/>
              </a:rPr>
              <a:t> </a:t>
            </a:r>
          </a:p>
          <a:p>
            <a:pPr>
              <a:lnSpc>
                <a:spcPct val="150000"/>
              </a:lnSpc>
              <a:spcAft>
                <a:spcPts val="600"/>
              </a:spcAft>
            </a:pPr>
            <a:r>
              <a:rPr lang="en-US" sz="2000" dirty="0">
                <a:effectLst/>
              </a:rPr>
              <a:t>→ </a:t>
            </a:r>
            <a:r>
              <a:rPr lang="en-US" sz="2000" dirty="0" err="1">
                <a:effectLst/>
              </a:rPr>
              <a:t>Kral</a:t>
            </a:r>
            <a:endParaRPr lang="en-US" sz="2000" dirty="0">
              <a:effectLst/>
            </a:endParaRPr>
          </a:p>
          <a:p>
            <a:pPr>
              <a:lnSpc>
                <a:spcPct val="150000"/>
              </a:lnSpc>
              <a:spcAft>
                <a:spcPts val="600"/>
              </a:spcAft>
            </a:pPr>
            <a:r>
              <a:rPr lang="en-US" sz="2000" dirty="0">
                <a:effectLst/>
              </a:rPr>
              <a:t>→ Aslan</a:t>
            </a:r>
          </a:p>
          <a:p>
            <a:pPr>
              <a:lnSpc>
                <a:spcPct val="150000"/>
              </a:lnSpc>
              <a:spcAft>
                <a:spcPts val="600"/>
              </a:spcAft>
            </a:pPr>
            <a:r>
              <a:rPr lang="en-US" sz="2000" dirty="0">
                <a:effectLst/>
              </a:rPr>
              <a:t>→ Orion (</a:t>
            </a:r>
            <a:r>
              <a:rPr lang="en-US" sz="2000" dirty="0" err="1">
                <a:effectLst/>
              </a:rPr>
              <a:t>Avcı</a:t>
            </a:r>
            <a:r>
              <a:rPr lang="en-US" sz="2000" dirty="0">
                <a:effectLst/>
              </a:rPr>
              <a:t>) </a:t>
            </a:r>
          </a:p>
          <a:p>
            <a:pPr>
              <a:lnSpc>
                <a:spcPct val="150000"/>
              </a:lnSpc>
              <a:spcAft>
                <a:spcPts val="600"/>
              </a:spcAft>
            </a:pPr>
            <a:r>
              <a:rPr lang="en-US" sz="2000" dirty="0">
                <a:effectLst/>
              </a:rPr>
              <a:t>→ </a:t>
            </a:r>
            <a:r>
              <a:rPr lang="en-US" sz="2000" dirty="0" err="1">
                <a:effectLst/>
              </a:rPr>
              <a:t>Ejderha</a:t>
            </a:r>
            <a:endParaRPr lang="en-US" sz="2000" dirty="0">
              <a:effectLst/>
            </a:endParaRPr>
          </a:p>
        </p:txBody>
      </p:sp>
      <p:pic>
        <p:nvPicPr>
          <p:cNvPr id="6146" name="Picture 2" descr="7. Sınıf Fen Bilimleri Takımyıldızlar Konu Anlatımı | FenEhli.com">
            <a:extLst>
              <a:ext uri="{FF2B5EF4-FFF2-40B4-BE49-F238E27FC236}">
                <a16:creationId xmlns:a16="http://schemas.microsoft.com/office/drawing/2014/main" id="{C715A45E-E2A1-6DAD-BFA2-16E0670FC39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296" y="1219810"/>
            <a:ext cx="6903720" cy="4418380"/>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45F9D00B-379C-4960-B167-7B17C24FD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58873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0450C687-86B5-4248-BEBB-0B59B79770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06663"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5" name="Group 194">
            <a:extLst>
              <a:ext uri="{FF2B5EF4-FFF2-40B4-BE49-F238E27FC236}">
                <a16:creationId xmlns:a16="http://schemas.microsoft.com/office/drawing/2014/main" id="{A9B4CF53-BC95-46A2-B37D-D05450472B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196" name="Rectangle 64">
              <a:extLst>
                <a:ext uri="{FF2B5EF4-FFF2-40B4-BE49-F238E27FC236}">
                  <a16:creationId xmlns:a16="http://schemas.microsoft.com/office/drawing/2014/main" id="{82FB6946-B6BC-49D3-BB97-5BB97BCDA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66">
              <a:extLst>
                <a:ext uri="{FF2B5EF4-FFF2-40B4-BE49-F238E27FC236}">
                  <a16:creationId xmlns:a16="http://schemas.microsoft.com/office/drawing/2014/main" id="{D7D05801-3139-44B5-9BA4-80BF38143E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64">
              <a:extLst>
                <a:ext uri="{FF2B5EF4-FFF2-40B4-BE49-F238E27FC236}">
                  <a16:creationId xmlns:a16="http://schemas.microsoft.com/office/drawing/2014/main" id="{C1285406-A9A8-420E-B8E4-793B60049A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66">
              <a:extLst>
                <a:ext uri="{FF2B5EF4-FFF2-40B4-BE49-F238E27FC236}">
                  <a16:creationId xmlns:a16="http://schemas.microsoft.com/office/drawing/2014/main" id="{8B3D20EE-1C4E-4D4C-BCA6-8EDFF7C504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64">
              <a:extLst>
                <a:ext uri="{FF2B5EF4-FFF2-40B4-BE49-F238E27FC236}">
                  <a16:creationId xmlns:a16="http://schemas.microsoft.com/office/drawing/2014/main" id="{C1515A89-664B-462C-9F5A-1E58EC54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66">
              <a:extLst>
                <a:ext uri="{FF2B5EF4-FFF2-40B4-BE49-F238E27FC236}">
                  <a16:creationId xmlns:a16="http://schemas.microsoft.com/office/drawing/2014/main" id="{A3161A7D-FA76-4326-BAB9-6E0233A01A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64">
              <a:extLst>
                <a:ext uri="{FF2B5EF4-FFF2-40B4-BE49-F238E27FC236}">
                  <a16:creationId xmlns:a16="http://schemas.microsoft.com/office/drawing/2014/main" id="{AA24BE7B-1AAC-463B-9FEF-7590317F45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66">
              <a:extLst>
                <a:ext uri="{FF2B5EF4-FFF2-40B4-BE49-F238E27FC236}">
                  <a16:creationId xmlns:a16="http://schemas.microsoft.com/office/drawing/2014/main" id="{56AB4F15-4844-457A-AF46-3D1D1AE340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64">
              <a:extLst>
                <a:ext uri="{FF2B5EF4-FFF2-40B4-BE49-F238E27FC236}">
                  <a16:creationId xmlns:a16="http://schemas.microsoft.com/office/drawing/2014/main" id="{2260C4BD-CAAF-4776-AD3C-8449E47500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66">
              <a:extLst>
                <a:ext uri="{FF2B5EF4-FFF2-40B4-BE49-F238E27FC236}">
                  <a16:creationId xmlns:a16="http://schemas.microsoft.com/office/drawing/2014/main" id="{BFEFE041-1ED6-448D-AB61-539755AB96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64">
              <a:extLst>
                <a:ext uri="{FF2B5EF4-FFF2-40B4-BE49-F238E27FC236}">
                  <a16:creationId xmlns:a16="http://schemas.microsoft.com/office/drawing/2014/main" id="{91B5294C-A473-487E-B001-D0B9E60E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66">
              <a:extLst>
                <a:ext uri="{FF2B5EF4-FFF2-40B4-BE49-F238E27FC236}">
                  <a16:creationId xmlns:a16="http://schemas.microsoft.com/office/drawing/2014/main" id="{1CB2FBA8-54F5-4AAC-A317-EE8CD705E5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64">
              <a:extLst>
                <a:ext uri="{FF2B5EF4-FFF2-40B4-BE49-F238E27FC236}">
                  <a16:creationId xmlns:a16="http://schemas.microsoft.com/office/drawing/2014/main" id="{260C043C-3DD1-45AE-8C57-3B00D0583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66">
              <a:extLst>
                <a:ext uri="{FF2B5EF4-FFF2-40B4-BE49-F238E27FC236}">
                  <a16:creationId xmlns:a16="http://schemas.microsoft.com/office/drawing/2014/main" id="{2AF05C5C-202A-4D8F-BE6C-10BBC01B0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64">
              <a:extLst>
                <a:ext uri="{FF2B5EF4-FFF2-40B4-BE49-F238E27FC236}">
                  <a16:creationId xmlns:a16="http://schemas.microsoft.com/office/drawing/2014/main" id="{D5F0CE7E-3C13-48B7-B758-56D1ECF99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66">
              <a:extLst>
                <a:ext uri="{FF2B5EF4-FFF2-40B4-BE49-F238E27FC236}">
                  <a16:creationId xmlns:a16="http://schemas.microsoft.com/office/drawing/2014/main" id="{62231363-AC94-4C4D-A832-B5F6C25F02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64">
              <a:extLst>
                <a:ext uri="{FF2B5EF4-FFF2-40B4-BE49-F238E27FC236}">
                  <a16:creationId xmlns:a16="http://schemas.microsoft.com/office/drawing/2014/main" id="{109068F2-E473-4D37-8B86-E277B12CE2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66">
              <a:extLst>
                <a:ext uri="{FF2B5EF4-FFF2-40B4-BE49-F238E27FC236}">
                  <a16:creationId xmlns:a16="http://schemas.microsoft.com/office/drawing/2014/main" id="{69243EA3-CC31-43A5-B7BA-8077D99453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64">
              <a:extLst>
                <a:ext uri="{FF2B5EF4-FFF2-40B4-BE49-F238E27FC236}">
                  <a16:creationId xmlns:a16="http://schemas.microsoft.com/office/drawing/2014/main" id="{81597D69-9411-4FE0-9741-385ED1D4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66">
              <a:extLst>
                <a:ext uri="{FF2B5EF4-FFF2-40B4-BE49-F238E27FC236}">
                  <a16:creationId xmlns:a16="http://schemas.microsoft.com/office/drawing/2014/main" id="{AEC6CFC5-C230-4B82-B3DA-852FC60C2E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6" name="Rectangle 215">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DC0D666D-1C50-4729-BC40-C5A610D39CE0}"/>
              </a:ext>
            </a:extLst>
          </p:cNvPr>
          <p:cNvSpPr txBox="1"/>
          <p:nvPr/>
        </p:nvSpPr>
        <p:spPr>
          <a:xfrm>
            <a:off x="799317" y="-1"/>
            <a:ext cx="5207345" cy="4189091"/>
          </a:xfrm>
          <a:prstGeom prst="rect">
            <a:avLst/>
          </a:prstGeom>
        </p:spPr>
        <p:txBody>
          <a:bodyPr vert="horz" lIns="91440" tIns="45720" rIns="91440" bIns="45720" rtlCol="0" anchor="ctr">
            <a:normAutofit/>
          </a:bodyPr>
          <a:lstStyle/>
          <a:p>
            <a:pPr marL="285750" indent="-285750">
              <a:lnSpc>
                <a:spcPct val="150000"/>
              </a:lnSpc>
              <a:spcAft>
                <a:spcPts val="600"/>
              </a:spcAft>
              <a:buFont typeface="Arial" panose="020B0604020202020204" pitchFamily="34" charset="0"/>
              <a:buChar char="•"/>
            </a:pPr>
            <a:r>
              <a:rPr lang="en-US" dirty="0" err="1">
                <a:effectLst/>
                <a:latin typeface="Comic Sans MS" panose="030F0702030302020204" pitchFamily="66" charset="0"/>
                <a:cs typeface="Aharoni" panose="02010803020104030203" pitchFamily="2" charset="-79"/>
              </a:rPr>
              <a:t>Takım</a:t>
            </a:r>
            <a:r>
              <a:rPr lang="en-US" dirty="0">
                <a:effectLst/>
                <a:latin typeface="Comic Sans MS" panose="030F0702030302020204" pitchFamily="66" charset="0"/>
                <a:cs typeface="Aharoni" panose="02010803020104030203" pitchFamily="2" charset="-79"/>
              </a:rPr>
              <a:t> </a:t>
            </a:r>
            <a:r>
              <a:rPr lang="en-US" dirty="0" err="1">
                <a:effectLst/>
                <a:latin typeface="Comic Sans MS" panose="030F0702030302020204" pitchFamily="66" charset="0"/>
                <a:cs typeface="Aharoni" panose="02010803020104030203" pitchFamily="2" charset="-79"/>
              </a:rPr>
              <a:t>yıldızlarını</a:t>
            </a:r>
            <a:r>
              <a:rPr lang="en-US" dirty="0">
                <a:effectLst/>
                <a:latin typeface="Comic Sans MS" panose="030F0702030302020204" pitchFamily="66" charset="0"/>
                <a:cs typeface="Aharoni" panose="02010803020104030203" pitchFamily="2" charset="-79"/>
              </a:rPr>
              <a:t>, </a:t>
            </a:r>
            <a:r>
              <a:rPr lang="en-US" dirty="0" err="1">
                <a:effectLst/>
                <a:latin typeface="Comic Sans MS" panose="030F0702030302020204" pitchFamily="66" charset="0"/>
                <a:cs typeface="Aharoni" panose="02010803020104030203" pitchFamily="2" charset="-79"/>
              </a:rPr>
              <a:t>oluşturan</a:t>
            </a:r>
            <a:r>
              <a:rPr lang="en-US" dirty="0">
                <a:effectLst/>
                <a:latin typeface="Comic Sans MS" panose="030F0702030302020204" pitchFamily="66" charset="0"/>
                <a:cs typeface="Aharoni" panose="02010803020104030203" pitchFamily="2" charset="-79"/>
              </a:rPr>
              <a:t> </a:t>
            </a:r>
            <a:r>
              <a:rPr lang="en-US" dirty="0" err="1">
                <a:effectLst/>
                <a:latin typeface="Comic Sans MS" panose="030F0702030302020204" pitchFamily="66" charset="0"/>
                <a:cs typeface="Aharoni" panose="02010803020104030203" pitchFamily="2" charset="-79"/>
              </a:rPr>
              <a:t>yıldızlar</a:t>
            </a:r>
            <a:r>
              <a:rPr lang="en-US" dirty="0">
                <a:effectLst/>
                <a:latin typeface="Comic Sans MS" panose="030F0702030302020204" pitchFamily="66" charset="0"/>
                <a:cs typeface="Aharoni" panose="02010803020104030203" pitchFamily="2" charset="-79"/>
              </a:rPr>
              <a:t> </a:t>
            </a:r>
            <a:r>
              <a:rPr lang="en-US" dirty="0" err="1">
                <a:effectLst/>
                <a:latin typeface="Comic Sans MS" panose="030F0702030302020204" pitchFamily="66" charset="0"/>
                <a:cs typeface="Aharoni" panose="02010803020104030203" pitchFamily="2" charset="-79"/>
              </a:rPr>
              <a:t>birbirlerinden</a:t>
            </a:r>
            <a:r>
              <a:rPr lang="en-US" dirty="0">
                <a:effectLst/>
                <a:latin typeface="Comic Sans MS" panose="030F0702030302020204" pitchFamily="66" charset="0"/>
                <a:cs typeface="Aharoni" panose="02010803020104030203" pitchFamily="2" charset="-79"/>
              </a:rPr>
              <a:t> çok </a:t>
            </a:r>
            <a:r>
              <a:rPr lang="en-US" dirty="0" err="1">
                <a:effectLst/>
                <a:latin typeface="Comic Sans MS" panose="030F0702030302020204" pitchFamily="66" charset="0"/>
                <a:cs typeface="Aharoni" panose="02010803020104030203" pitchFamily="2" charset="-79"/>
              </a:rPr>
              <a:t>uzaktadır</a:t>
            </a:r>
            <a:r>
              <a:rPr lang="en-US" dirty="0">
                <a:effectLst/>
                <a:latin typeface="Comic Sans MS" panose="030F0702030302020204" pitchFamily="66" charset="0"/>
                <a:cs typeface="Aharoni" panose="02010803020104030203" pitchFamily="2" charset="-79"/>
              </a:rPr>
              <a:t>.</a:t>
            </a:r>
          </a:p>
          <a:p>
            <a:pPr marL="285750" indent="-228600">
              <a:lnSpc>
                <a:spcPct val="150000"/>
              </a:lnSpc>
              <a:spcAft>
                <a:spcPts val="600"/>
              </a:spcAft>
              <a:buFont typeface="Arial" panose="020B0604020202020204" pitchFamily="34" charset="0"/>
              <a:buChar char="•"/>
            </a:pPr>
            <a:r>
              <a:rPr lang="en-US" dirty="0" err="1">
                <a:effectLst/>
                <a:latin typeface="Comic Sans MS" panose="030F0702030302020204" pitchFamily="66" charset="0"/>
                <a:cs typeface="Aharoni" panose="02010803020104030203" pitchFamily="2" charset="-79"/>
              </a:rPr>
              <a:t>Yıldızları</a:t>
            </a:r>
            <a:r>
              <a:rPr lang="en-US" dirty="0">
                <a:effectLst/>
                <a:latin typeface="Comic Sans MS" panose="030F0702030302020204" pitchFamily="66" charset="0"/>
                <a:cs typeface="Aharoni" panose="02010803020104030203" pitchFamily="2" charset="-79"/>
              </a:rPr>
              <a:t> </a:t>
            </a:r>
            <a:r>
              <a:rPr lang="en-US" dirty="0" err="1">
                <a:effectLst/>
                <a:latin typeface="Comic Sans MS" panose="030F0702030302020204" pitchFamily="66" charset="0"/>
                <a:cs typeface="Aharoni" panose="02010803020104030203" pitchFamily="2" charset="-79"/>
              </a:rPr>
              <a:t>birbirine</a:t>
            </a:r>
            <a:r>
              <a:rPr lang="en-US" dirty="0">
                <a:effectLst/>
                <a:latin typeface="Comic Sans MS" panose="030F0702030302020204" pitchFamily="66" charset="0"/>
                <a:cs typeface="Aharoni" panose="02010803020104030203" pitchFamily="2" charset="-79"/>
              </a:rPr>
              <a:t> yakın </a:t>
            </a:r>
            <a:r>
              <a:rPr lang="en-US" dirty="0" err="1">
                <a:effectLst/>
                <a:latin typeface="Comic Sans MS" panose="030F0702030302020204" pitchFamily="66" charset="0"/>
                <a:cs typeface="Aharoni" panose="02010803020104030203" pitchFamily="2" charset="-79"/>
              </a:rPr>
              <a:t>görmemizin</a:t>
            </a:r>
            <a:r>
              <a:rPr lang="en-US" dirty="0">
                <a:effectLst/>
                <a:latin typeface="Comic Sans MS" panose="030F0702030302020204" pitchFamily="66" charset="0"/>
                <a:cs typeface="Aharoni" panose="02010803020104030203" pitchFamily="2" charset="-79"/>
              </a:rPr>
              <a:t> </a:t>
            </a:r>
            <a:r>
              <a:rPr lang="en-US" dirty="0" err="1">
                <a:effectLst/>
                <a:latin typeface="Comic Sans MS" panose="030F0702030302020204" pitchFamily="66" charset="0"/>
                <a:cs typeface="Aharoni" panose="02010803020104030203" pitchFamily="2" charset="-79"/>
              </a:rPr>
              <a:t>nedeni</a:t>
            </a:r>
            <a:r>
              <a:rPr lang="en-US" dirty="0">
                <a:effectLst/>
                <a:latin typeface="Comic Sans MS" panose="030F0702030302020204" pitchFamily="66" charset="0"/>
                <a:cs typeface="Aharoni" panose="02010803020104030203" pitchFamily="2" charset="-79"/>
              </a:rPr>
              <a:t> </a:t>
            </a:r>
            <a:r>
              <a:rPr lang="en-US" dirty="0" err="1">
                <a:effectLst/>
                <a:latin typeface="Comic Sans MS" panose="030F0702030302020204" pitchFamily="66" charset="0"/>
                <a:cs typeface="Aharoni" panose="02010803020104030203" pitchFamily="2" charset="-79"/>
              </a:rPr>
              <a:t>yıldızları</a:t>
            </a:r>
            <a:r>
              <a:rPr lang="en-US" dirty="0">
                <a:effectLst/>
                <a:latin typeface="Comic Sans MS" panose="030F0702030302020204" pitchFamily="66" charset="0"/>
                <a:cs typeface="Aharoni" panose="02010803020104030203" pitchFamily="2" charset="-79"/>
              </a:rPr>
              <a:t> </a:t>
            </a:r>
            <a:r>
              <a:rPr lang="en-US" dirty="0" err="1">
                <a:effectLst/>
                <a:latin typeface="Comic Sans MS" panose="030F0702030302020204" pitchFamily="66" charset="0"/>
                <a:cs typeface="Aharoni" panose="02010803020104030203" pitchFamily="2" charset="-79"/>
              </a:rPr>
              <a:t>uzaktan</a:t>
            </a:r>
            <a:r>
              <a:rPr lang="en-US" dirty="0">
                <a:effectLst/>
                <a:latin typeface="Comic Sans MS" panose="030F0702030302020204" pitchFamily="66" charset="0"/>
                <a:cs typeface="Aharoni" panose="02010803020104030203" pitchFamily="2" charset="-79"/>
              </a:rPr>
              <a:t> </a:t>
            </a:r>
            <a:r>
              <a:rPr lang="en-US" dirty="0" err="1">
                <a:effectLst/>
                <a:latin typeface="Comic Sans MS" panose="030F0702030302020204" pitchFamily="66" charset="0"/>
                <a:cs typeface="Aharoni" panose="02010803020104030203" pitchFamily="2" charset="-79"/>
              </a:rPr>
              <a:t>gözlemlememizdir</a:t>
            </a:r>
            <a:endParaRPr lang="en-US" dirty="0">
              <a:latin typeface="Comic Sans MS" panose="030F0702030302020204" pitchFamily="66" charset="0"/>
              <a:cs typeface="Aharoni" panose="02010803020104030203" pitchFamily="2" charset="-79"/>
            </a:endParaRPr>
          </a:p>
        </p:txBody>
      </p:sp>
      <p:pic>
        <p:nvPicPr>
          <p:cNvPr id="16386" name="Picture 2" descr="Ücretsiz vektör takımyıldızları ile gerçekçi gece gökyüzü poster">
            <a:extLst>
              <a:ext uri="{FF2B5EF4-FFF2-40B4-BE49-F238E27FC236}">
                <a16:creationId xmlns:a16="http://schemas.microsoft.com/office/drawing/2014/main" id="{F4C29CFE-3C61-4EE3-9E09-70BD789A5A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002" b="12749"/>
          <a:stretch/>
        </p:blipFill>
        <p:spPr bwMode="auto">
          <a:xfrm>
            <a:off x="5938490" y="3233983"/>
            <a:ext cx="6442808" cy="3624015"/>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45F9D00B-379C-4960-B167-7B17C24FD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5769" y="132379"/>
            <a:ext cx="1113183" cy="1113183"/>
          </a:xfrm>
          <a:prstGeom prst="rect">
            <a:avLst/>
          </a:prstGeom>
        </p:spPr>
      </p:pic>
    </p:spTree>
    <p:extLst>
      <p:ext uri="{BB962C8B-B14F-4D97-AF65-F5344CB8AC3E}">
        <p14:creationId xmlns:p14="http://schemas.microsoft.com/office/powerpoint/2010/main" val="4155224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E40E0719-A6D9-473A-9D81-ECE0E8550CA2}"/>
              </a:ext>
            </a:extLst>
          </p:cNvPr>
          <p:cNvSpPr txBox="1"/>
          <p:nvPr/>
        </p:nvSpPr>
        <p:spPr>
          <a:xfrm>
            <a:off x="3326296" y="6198908"/>
            <a:ext cx="6096000" cy="369332"/>
          </a:xfrm>
          <a:prstGeom prst="rect">
            <a:avLst/>
          </a:prstGeom>
          <a:noFill/>
        </p:spPr>
        <p:txBody>
          <a:bodyPr wrap="square">
            <a:spAutoFit/>
          </a:bodyPr>
          <a:lstStyle/>
          <a:p>
            <a:r>
              <a:rPr lang="tr-TR" b="1" dirty="0">
                <a:hlinkClick r:id="rId2"/>
              </a:rPr>
              <a:t>https://javalab.org/en/constellations_en/</a:t>
            </a:r>
            <a:endParaRPr lang="tr-TR" b="1" dirty="0"/>
          </a:p>
        </p:txBody>
      </p:sp>
      <p:pic>
        <p:nvPicPr>
          <p:cNvPr id="5" name="Resim 4">
            <a:hlinkClick r:id="rId2"/>
            <a:extLst>
              <a:ext uri="{FF2B5EF4-FFF2-40B4-BE49-F238E27FC236}">
                <a16:creationId xmlns:a16="http://schemas.microsoft.com/office/drawing/2014/main" id="{1126E297-55E4-4B0E-996D-6AFB66E712CE}"/>
              </a:ext>
            </a:extLst>
          </p:cNvPr>
          <p:cNvPicPr>
            <a:picLocks noChangeAspect="1"/>
          </p:cNvPicPr>
          <p:nvPr/>
        </p:nvPicPr>
        <p:blipFill>
          <a:blip r:embed="rId3"/>
          <a:stretch>
            <a:fillRect/>
          </a:stretch>
        </p:blipFill>
        <p:spPr>
          <a:xfrm>
            <a:off x="2280839" y="673208"/>
            <a:ext cx="7234824" cy="5476665"/>
          </a:xfrm>
          <a:prstGeom prst="rect">
            <a:avLst/>
          </a:prstGeom>
        </p:spPr>
      </p:pic>
      <p:sp>
        <p:nvSpPr>
          <p:cNvPr id="6" name="Metin kutusu 5">
            <a:extLst>
              <a:ext uri="{FF2B5EF4-FFF2-40B4-BE49-F238E27FC236}">
                <a16:creationId xmlns:a16="http://schemas.microsoft.com/office/drawing/2014/main" id="{1132F88B-34FB-483C-8E70-A25E52FB5545}"/>
              </a:ext>
            </a:extLst>
          </p:cNvPr>
          <p:cNvSpPr txBox="1"/>
          <p:nvPr/>
        </p:nvSpPr>
        <p:spPr>
          <a:xfrm>
            <a:off x="4470200" y="119210"/>
            <a:ext cx="2856103" cy="369332"/>
          </a:xfrm>
          <a:prstGeom prst="rect">
            <a:avLst/>
          </a:prstGeom>
          <a:noFill/>
        </p:spPr>
        <p:txBody>
          <a:bodyPr wrap="none" rtlCol="0">
            <a:spAutoFit/>
          </a:bodyPr>
          <a:lstStyle/>
          <a:p>
            <a:r>
              <a:rPr lang="tr-TR" b="1" dirty="0">
                <a:solidFill>
                  <a:srgbClr val="FF0000"/>
                </a:solidFill>
              </a:rPr>
              <a:t>TAKIM YILDIZI SİMÜLASYON</a:t>
            </a:r>
          </a:p>
        </p:txBody>
      </p:sp>
    </p:spTree>
    <p:extLst>
      <p:ext uri="{BB962C8B-B14F-4D97-AF65-F5344CB8AC3E}">
        <p14:creationId xmlns:p14="http://schemas.microsoft.com/office/powerpoint/2010/main" val="1390197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a:hlinkClick r:id="rId2"/>
            <a:extLst>
              <a:ext uri="{FF2B5EF4-FFF2-40B4-BE49-F238E27FC236}">
                <a16:creationId xmlns:a16="http://schemas.microsoft.com/office/drawing/2014/main" id="{D2BE1A0B-64FA-4A7A-BAD6-2A3EE6ECBA0D}"/>
              </a:ext>
            </a:extLst>
          </p:cNvPr>
          <p:cNvPicPr>
            <a:picLocks noChangeAspect="1"/>
          </p:cNvPicPr>
          <p:nvPr/>
        </p:nvPicPr>
        <p:blipFill rotWithShape="1">
          <a:blip r:embed="rId3"/>
          <a:srcRect t="2181" r="1" b="1"/>
          <a:stretch/>
        </p:blipFill>
        <p:spPr>
          <a:xfrm>
            <a:off x="603671" y="-1"/>
            <a:ext cx="11588329" cy="6857999"/>
          </a:xfrm>
          <a:prstGeom prst="rect">
            <a:avLst/>
          </a:prstGeom>
        </p:spPr>
      </p:pic>
      <p:sp>
        <p:nvSpPr>
          <p:cNvPr id="12" name="Rectangle 11">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17"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tin kutusu 2">
            <a:extLst>
              <a:ext uri="{FF2B5EF4-FFF2-40B4-BE49-F238E27FC236}">
                <a16:creationId xmlns:a16="http://schemas.microsoft.com/office/drawing/2014/main" id="{1DA90590-D86C-45D4-9108-AECE99CF609C}"/>
              </a:ext>
            </a:extLst>
          </p:cNvPr>
          <p:cNvSpPr txBox="1"/>
          <p:nvPr/>
        </p:nvSpPr>
        <p:spPr>
          <a:xfrm>
            <a:off x="1099113" y="4139635"/>
            <a:ext cx="3874685" cy="3186359"/>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b="1" dirty="0">
                <a:solidFill>
                  <a:schemeClr val="bg1"/>
                </a:solidFill>
                <a:hlinkClick r:id="rId2"/>
              </a:rPr>
              <a:t>https://stellarium-web.org/</a:t>
            </a:r>
            <a:endParaRPr lang="en-US" b="1" dirty="0">
              <a:solidFill>
                <a:schemeClr val="bg1"/>
              </a:solidFill>
            </a:endParaRPr>
          </a:p>
        </p:txBody>
      </p:sp>
      <p:sp>
        <p:nvSpPr>
          <p:cNvPr id="6" name="Metin kutusu 5">
            <a:extLst>
              <a:ext uri="{FF2B5EF4-FFF2-40B4-BE49-F238E27FC236}">
                <a16:creationId xmlns:a16="http://schemas.microsoft.com/office/drawing/2014/main" id="{55834812-1A61-40F9-A978-B69E2C55A951}"/>
              </a:ext>
            </a:extLst>
          </p:cNvPr>
          <p:cNvSpPr txBox="1"/>
          <p:nvPr/>
        </p:nvSpPr>
        <p:spPr>
          <a:xfrm>
            <a:off x="1742909" y="1267691"/>
            <a:ext cx="3874685" cy="646331"/>
          </a:xfrm>
          <a:prstGeom prst="rect">
            <a:avLst/>
          </a:prstGeom>
          <a:noFill/>
        </p:spPr>
        <p:txBody>
          <a:bodyPr wrap="square" rtlCol="0">
            <a:spAutoFit/>
          </a:bodyPr>
          <a:lstStyle/>
          <a:p>
            <a:r>
              <a:rPr lang="tr-TR" sz="3600" b="1" dirty="0">
                <a:solidFill>
                  <a:schemeClr val="bg1"/>
                </a:solidFill>
              </a:rPr>
              <a:t>YILDIZ HARİTASI</a:t>
            </a:r>
          </a:p>
        </p:txBody>
      </p:sp>
    </p:spTree>
    <p:extLst>
      <p:ext uri="{BB962C8B-B14F-4D97-AF65-F5344CB8AC3E}">
        <p14:creationId xmlns:p14="http://schemas.microsoft.com/office/powerpoint/2010/main" val="3870507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Yıldız arka plan ücretsiz vektör karikatür galaksi">
            <a:extLst>
              <a:ext uri="{FF2B5EF4-FFF2-40B4-BE49-F238E27FC236}">
                <a16:creationId xmlns:a16="http://schemas.microsoft.com/office/drawing/2014/main" id="{6A6D5558-14D6-4B8C-95E7-DC8C4679735B}"/>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t="1999" b="13414"/>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Metin kutusu 3">
            <a:extLst>
              <a:ext uri="{FF2B5EF4-FFF2-40B4-BE49-F238E27FC236}">
                <a16:creationId xmlns:a16="http://schemas.microsoft.com/office/drawing/2014/main" id="{D53E9CEC-64EA-49AF-ACA1-17C2362DCC4C}"/>
              </a:ext>
            </a:extLst>
          </p:cNvPr>
          <p:cNvSpPr txBox="1"/>
          <p:nvPr/>
        </p:nvSpPr>
        <p:spPr>
          <a:xfrm>
            <a:off x="5035829" y="1065862"/>
            <a:ext cx="5864236" cy="4726276"/>
          </a:xfrm>
          <a:prstGeom prst="rect">
            <a:avLst/>
          </a:prstGeom>
        </p:spPr>
        <p:txBody>
          <a:bodyPr vert="horz" lIns="91440" tIns="45720" rIns="91440" bIns="45720" rtlCol="0" anchor="ctr">
            <a:normAutofit/>
          </a:bodyPr>
          <a:lstStyle/>
          <a:p>
            <a:pPr>
              <a:lnSpc>
                <a:spcPct val="150000"/>
              </a:lnSpc>
              <a:spcAft>
                <a:spcPts val="600"/>
              </a:spcAft>
            </a:pPr>
            <a:r>
              <a:rPr lang="en-US" sz="2000" dirty="0">
                <a:solidFill>
                  <a:srgbClr val="FFFFFF"/>
                </a:solidFill>
                <a:effectLst/>
                <a:latin typeface="Goudy Type" panose="020B0604020202020204" pitchFamily="2" charset="-94"/>
              </a:rPr>
              <a:t>Dünya'nın atmosferi </a:t>
            </a:r>
            <a:r>
              <a:rPr lang="en-US" sz="2000" dirty="0" err="1">
                <a:solidFill>
                  <a:srgbClr val="FFFFFF"/>
                </a:solidFill>
                <a:effectLst/>
                <a:latin typeface="Goudy Type" panose="020B0604020202020204" pitchFamily="2" charset="-94"/>
              </a:rPr>
              <a:t>dışında</a:t>
            </a:r>
            <a:r>
              <a:rPr lang="en-US" sz="2000" dirty="0">
                <a:solidFill>
                  <a:srgbClr val="FFFFFF"/>
                </a:solidFill>
                <a:effectLst/>
                <a:latin typeface="Goudy Type" panose="020B0604020202020204" pitchFamily="2" charset="-94"/>
              </a:rPr>
              <a:t> </a:t>
            </a:r>
            <a:r>
              <a:rPr lang="en-US" sz="2000" dirty="0" err="1">
                <a:solidFill>
                  <a:srgbClr val="FFFFFF"/>
                </a:solidFill>
                <a:effectLst/>
                <a:latin typeface="Goudy Type" panose="020B0604020202020204" pitchFamily="2" charset="-94"/>
              </a:rPr>
              <a:t>kalan</a:t>
            </a:r>
            <a:r>
              <a:rPr lang="en-US" sz="2000" dirty="0">
                <a:solidFill>
                  <a:srgbClr val="FFFFFF"/>
                </a:solidFill>
                <a:effectLst/>
                <a:latin typeface="Goudy Type" panose="020B0604020202020204" pitchFamily="2" charset="-94"/>
              </a:rPr>
              <a:t> ve her </a:t>
            </a:r>
            <a:r>
              <a:rPr lang="en-US" sz="2000" dirty="0" err="1">
                <a:solidFill>
                  <a:srgbClr val="FFFFFF"/>
                </a:solidFill>
                <a:effectLst/>
                <a:latin typeface="Goudy Type" panose="020B0604020202020204" pitchFamily="2" charset="-94"/>
              </a:rPr>
              <a:t>şeyi</a:t>
            </a:r>
            <a:r>
              <a:rPr lang="en-US" sz="2000" dirty="0">
                <a:solidFill>
                  <a:srgbClr val="FFFFFF"/>
                </a:solidFill>
                <a:effectLst/>
                <a:latin typeface="Goudy Type" panose="020B0604020202020204" pitchFamily="2" charset="-94"/>
              </a:rPr>
              <a:t> </a:t>
            </a:r>
            <a:r>
              <a:rPr lang="en-US" sz="2000" dirty="0" err="1">
                <a:solidFill>
                  <a:srgbClr val="FFFFFF"/>
                </a:solidFill>
                <a:effectLst/>
                <a:latin typeface="Goudy Type" panose="020B0604020202020204" pitchFamily="2" charset="-94"/>
              </a:rPr>
              <a:t>içine</a:t>
            </a:r>
            <a:r>
              <a:rPr lang="en-US" sz="2000" dirty="0">
                <a:solidFill>
                  <a:srgbClr val="FFFFFF"/>
                </a:solidFill>
                <a:effectLst/>
                <a:latin typeface="Goudy Type" panose="020B0604020202020204" pitchFamily="2" charset="-94"/>
              </a:rPr>
              <a:t> </a:t>
            </a:r>
            <a:r>
              <a:rPr lang="en-US" sz="2000" dirty="0" err="1">
                <a:solidFill>
                  <a:srgbClr val="FFFFFF"/>
                </a:solidFill>
                <a:effectLst/>
                <a:latin typeface="Goudy Type" panose="020B0604020202020204" pitchFamily="2" charset="-94"/>
              </a:rPr>
              <a:t>alan</a:t>
            </a:r>
            <a:r>
              <a:rPr lang="en-US" sz="2000" dirty="0">
                <a:solidFill>
                  <a:srgbClr val="FFFFFF"/>
                </a:solidFill>
                <a:effectLst/>
                <a:latin typeface="Goudy Type" panose="020B0604020202020204" pitchFamily="2" charset="-94"/>
              </a:rPr>
              <a:t> </a:t>
            </a:r>
            <a:r>
              <a:rPr lang="en-US" sz="2000" dirty="0" err="1">
                <a:solidFill>
                  <a:srgbClr val="FFFFFF"/>
                </a:solidFill>
                <a:effectLst/>
                <a:latin typeface="Goudy Type" panose="020B0604020202020204" pitchFamily="2" charset="-94"/>
              </a:rPr>
              <a:t>sonsuz</a:t>
            </a:r>
            <a:r>
              <a:rPr lang="en-US" sz="2000" dirty="0">
                <a:solidFill>
                  <a:srgbClr val="FFFFFF"/>
                </a:solidFill>
                <a:effectLst/>
                <a:latin typeface="Goudy Type" panose="020B0604020202020204" pitchFamily="2" charset="-94"/>
              </a:rPr>
              <a:t> </a:t>
            </a:r>
            <a:r>
              <a:rPr lang="en-US" sz="2000" dirty="0" err="1">
                <a:solidFill>
                  <a:srgbClr val="FFFFFF"/>
                </a:solidFill>
                <a:effectLst/>
                <a:latin typeface="Goudy Type" panose="020B0604020202020204" pitchFamily="2" charset="-94"/>
              </a:rPr>
              <a:t>boşluğa</a:t>
            </a:r>
            <a:r>
              <a:rPr lang="en-US" sz="2000" dirty="0">
                <a:solidFill>
                  <a:srgbClr val="FFFFFF"/>
                </a:solidFill>
                <a:effectLst/>
                <a:latin typeface="Goudy Type" panose="020B0604020202020204" pitchFamily="2" charset="-94"/>
              </a:rPr>
              <a:t> </a:t>
            </a:r>
            <a:r>
              <a:rPr lang="en-US" sz="2000" b="1" dirty="0" err="1">
                <a:solidFill>
                  <a:srgbClr val="FFFFFF"/>
                </a:solidFill>
                <a:effectLst/>
                <a:latin typeface="Goudy Type" panose="020B0604020202020204" pitchFamily="2" charset="-94"/>
              </a:rPr>
              <a:t>uzay</a:t>
            </a:r>
            <a:r>
              <a:rPr lang="en-US" sz="2000" b="1" dirty="0">
                <a:solidFill>
                  <a:srgbClr val="FFFFFF"/>
                </a:solidFill>
                <a:effectLst/>
                <a:latin typeface="Goudy Type" panose="020B0604020202020204" pitchFamily="2" charset="-94"/>
              </a:rPr>
              <a:t> </a:t>
            </a:r>
            <a:r>
              <a:rPr lang="en-US" sz="2000" dirty="0">
                <a:solidFill>
                  <a:srgbClr val="FFFFFF"/>
                </a:solidFill>
                <a:effectLst/>
                <a:latin typeface="Goudy Type" panose="020B0604020202020204" pitchFamily="2" charset="-94"/>
              </a:rPr>
              <a:t>denir. </a:t>
            </a:r>
          </a:p>
          <a:p>
            <a:pPr marL="114300" indent="-342900">
              <a:lnSpc>
                <a:spcPct val="150000"/>
              </a:lnSpc>
              <a:spcAft>
                <a:spcPts val="600"/>
              </a:spcAft>
              <a:buFont typeface="Wingdings" panose="05000000000000000000" pitchFamily="2" charset="2"/>
              <a:buChar char="ü"/>
            </a:pPr>
            <a:r>
              <a:rPr lang="en-US" sz="2000" dirty="0" err="1">
                <a:solidFill>
                  <a:srgbClr val="FFFFFF"/>
                </a:solidFill>
                <a:effectLst/>
                <a:latin typeface="Goudy Type" panose="020B0604020202020204" pitchFamily="2" charset="-94"/>
              </a:rPr>
              <a:t>Uzay</a:t>
            </a:r>
            <a:r>
              <a:rPr lang="en-US" sz="2000" dirty="0">
                <a:solidFill>
                  <a:srgbClr val="FFFFFF"/>
                </a:solidFill>
                <a:effectLst/>
                <a:latin typeface="Goudy Type" panose="020B0604020202020204" pitchFamily="2" charset="-94"/>
              </a:rPr>
              <a:t> </a:t>
            </a:r>
            <a:r>
              <a:rPr lang="en-US" sz="2000" dirty="0" err="1">
                <a:solidFill>
                  <a:srgbClr val="FFFFFF"/>
                </a:solidFill>
                <a:effectLst/>
                <a:latin typeface="Goudy Type" panose="020B0604020202020204" pitchFamily="2" charset="-94"/>
              </a:rPr>
              <a:t>boşluğunda</a:t>
            </a:r>
            <a:r>
              <a:rPr lang="en-US" sz="2000" dirty="0">
                <a:solidFill>
                  <a:srgbClr val="FFFFFF"/>
                </a:solidFill>
                <a:effectLst/>
                <a:latin typeface="Goudy Type" panose="020B0604020202020204" pitchFamily="2" charset="-94"/>
              </a:rPr>
              <a:t> yer </a:t>
            </a:r>
            <a:r>
              <a:rPr lang="en-US" sz="2000" dirty="0" err="1">
                <a:solidFill>
                  <a:srgbClr val="FFFFFF"/>
                </a:solidFill>
                <a:effectLst/>
                <a:latin typeface="Goudy Type" panose="020B0604020202020204" pitchFamily="2" charset="-94"/>
              </a:rPr>
              <a:t>alan</a:t>
            </a:r>
            <a:r>
              <a:rPr lang="en-US" sz="2000" dirty="0">
                <a:solidFill>
                  <a:srgbClr val="FFFFFF"/>
                </a:solidFill>
                <a:effectLst/>
                <a:latin typeface="Goudy Type" panose="020B0604020202020204" pitchFamily="2" charset="-94"/>
              </a:rPr>
              <a:t> tüm gök cisimlerine:</a:t>
            </a:r>
          </a:p>
          <a:p>
            <a:pPr marL="285750" indent="-228600">
              <a:lnSpc>
                <a:spcPct val="150000"/>
              </a:lnSpc>
              <a:spcAft>
                <a:spcPts val="600"/>
              </a:spcAft>
              <a:buFont typeface="Arial" panose="020B0604020202020204" pitchFamily="34" charset="0"/>
              <a:buChar char="•"/>
            </a:pPr>
            <a:r>
              <a:rPr lang="en-US" sz="2000" dirty="0">
                <a:solidFill>
                  <a:srgbClr val="FFFFFF"/>
                </a:solidFill>
                <a:effectLst/>
                <a:latin typeface="Goudy Type" panose="020B0604020202020204" pitchFamily="2" charset="-94"/>
              </a:rPr>
              <a:t>Gezegenler , </a:t>
            </a:r>
          </a:p>
          <a:p>
            <a:pPr marL="285750" indent="-228600">
              <a:lnSpc>
                <a:spcPct val="150000"/>
              </a:lnSpc>
              <a:spcAft>
                <a:spcPts val="600"/>
              </a:spcAft>
              <a:buFont typeface="Arial" panose="020B0604020202020204" pitchFamily="34" charset="0"/>
              <a:buChar char="•"/>
            </a:pPr>
            <a:r>
              <a:rPr lang="en-US" sz="2000" dirty="0" err="1">
                <a:solidFill>
                  <a:srgbClr val="FFFFFF"/>
                </a:solidFill>
                <a:effectLst/>
                <a:latin typeface="Goudy Type" panose="020B0604020202020204" pitchFamily="2" charset="-94"/>
              </a:rPr>
              <a:t>Asteorit</a:t>
            </a:r>
            <a:r>
              <a:rPr lang="en-US" sz="2000" dirty="0">
                <a:solidFill>
                  <a:srgbClr val="FFFFFF"/>
                </a:solidFill>
                <a:effectLst/>
                <a:latin typeface="Goudy Type" panose="020B0604020202020204" pitchFamily="2" charset="-94"/>
              </a:rPr>
              <a:t> , </a:t>
            </a:r>
          </a:p>
          <a:p>
            <a:pPr marL="285750" indent="-228600">
              <a:lnSpc>
                <a:spcPct val="150000"/>
              </a:lnSpc>
              <a:spcAft>
                <a:spcPts val="600"/>
              </a:spcAft>
              <a:buFont typeface="Arial" panose="020B0604020202020204" pitchFamily="34" charset="0"/>
              <a:buChar char="•"/>
            </a:pPr>
            <a:r>
              <a:rPr lang="en-US" sz="2000" dirty="0" err="1">
                <a:solidFill>
                  <a:srgbClr val="FFFFFF"/>
                </a:solidFill>
                <a:effectLst/>
                <a:latin typeface="Goudy Type" panose="020B0604020202020204" pitchFamily="2" charset="-94"/>
              </a:rPr>
              <a:t>Yıldız</a:t>
            </a:r>
            <a:r>
              <a:rPr lang="en-US" sz="2000" dirty="0">
                <a:solidFill>
                  <a:srgbClr val="FFFFFF"/>
                </a:solidFill>
                <a:effectLst/>
                <a:latin typeface="Goudy Type" panose="020B0604020202020204" pitchFamily="2" charset="-94"/>
              </a:rPr>
              <a:t> </a:t>
            </a:r>
          </a:p>
          <a:p>
            <a:pPr marL="285750" indent="-228600">
              <a:lnSpc>
                <a:spcPct val="150000"/>
              </a:lnSpc>
              <a:spcAft>
                <a:spcPts val="600"/>
              </a:spcAft>
              <a:buFont typeface="Arial" panose="020B0604020202020204" pitchFamily="34" charset="0"/>
              <a:buChar char="•"/>
            </a:pPr>
            <a:r>
              <a:rPr lang="en-US" sz="2000" dirty="0" err="1">
                <a:solidFill>
                  <a:srgbClr val="FFFFFF"/>
                </a:solidFill>
                <a:effectLst/>
                <a:latin typeface="Goudy Type" panose="020B0604020202020204" pitchFamily="2" charset="-94"/>
              </a:rPr>
              <a:t>Galaksiler</a:t>
            </a:r>
            <a:r>
              <a:rPr lang="en-US" sz="2000" dirty="0">
                <a:solidFill>
                  <a:srgbClr val="FFFFFF"/>
                </a:solidFill>
                <a:effectLst/>
                <a:latin typeface="Goudy Type" panose="020B0604020202020204" pitchFamily="2" charset="-94"/>
              </a:rPr>
              <a:t> </a:t>
            </a:r>
            <a:r>
              <a:rPr lang="en-US" sz="2000" dirty="0" err="1">
                <a:solidFill>
                  <a:srgbClr val="FFFFFF"/>
                </a:solidFill>
                <a:effectLst/>
                <a:latin typeface="Goudy Type" panose="020B0604020202020204" pitchFamily="2" charset="-94"/>
              </a:rPr>
              <a:t>gibi</a:t>
            </a:r>
            <a:r>
              <a:rPr lang="en-US" sz="2000" dirty="0">
                <a:solidFill>
                  <a:srgbClr val="FFFFFF"/>
                </a:solidFill>
                <a:effectLst/>
                <a:latin typeface="Goudy Type" panose="020B0604020202020204" pitchFamily="2" charset="-94"/>
              </a:rPr>
              <a:t> </a:t>
            </a:r>
            <a:r>
              <a:rPr lang="en-US" sz="2000" dirty="0" err="1">
                <a:solidFill>
                  <a:srgbClr val="FFFFFF"/>
                </a:solidFill>
                <a:effectLst/>
                <a:latin typeface="Goudy Type" panose="020B0604020202020204" pitchFamily="2" charset="-94"/>
              </a:rPr>
              <a:t>yapılar</a:t>
            </a:r>
            <a:r>
              <a:rPr lang="en-US" sz="2000" dirty="0">
                <a:solidFill>
                  <a:srgbClr val="FFFFFF"/>
                </a:solidFill>
                <a:effectLst/>
                <a:latin typeface="Goudy Type" panose="020B0604020202020204" pitchFamily="2" charset="-94"/>
              </a:rPr>
              <a:t> </a:t>
            </a:r>
            <a:r>
              <a:rPr lang="en-US" sz="2000" dirty="0" err="1">
                <a:solidFill>
                  <a:srgbClr val="FFFFFF"/>
                </a:solidFill>
                <a:effectLst/>
                <a:latin typeface="Goudy Type" panose="020B0604020202020204" pitchFamily="2" charset="-94"/>
              </a:rPr>
              <a:t>örnektir</a:t>
            </a:r>
            <a:r>
              <a:rPr lang="en-US" sz="2000" dirty="0">
                <a:solidFill>
                  <a:srgbClr val="FFFFFF"/>
                </a:solidFill>
                <a:effectLst/>
                <a:latin typeface="Goudy Type" panose="020B0604020202020204" pitchFamily="2" charset="-94"/>
              </a:rPr>
              <a:t>.</a:t>
            </a:r>
          </a:p>
          <a:p>
            <a:pPr>
              <a:lnSpc>
                <a:spcPct val="150000"/>
              </a:lnSpc>
              <a:spcAft>
                <a:spcPts val="600"/>
              </a:spcAft>
            </a:pPr>
            <a:r>
              <a:rPr lang="en-US" sz="2000" dirty="0">
                <a:solidFill>
                  <a:srgbClr val="FFFFFF"/>
                </a:solidFill>
                <a:effectLst/>
                <a:latin typeface="Goudy Type" panose="020B0604020202020204" pitchFamily="2" charset="-94"/>
              </a:rPr>
              <a:t>Dünya </a:t>
            </a:r>
            <a:r>
              <a:rPr lang="en-US" sz="2000" dirty="0" err="1">
                <a:solidFill>
                  <a:srgbClr val="FFFFFF"/>
                </a:solidFill>
                <a:effectLst/>
                <a:latin typeface="Goudy Type" panose="020B0604020202020204" pitchFamily="2" charset="-94"/>
              </a:rPr>
              <a:t>ile</a:t>
            </a:r>
            <a:r>
              <a:rPr lang="en-US" sz="2000" dirty="0">
                <a:solidFill>
                  <a:srgbClr val="FFFFFF"/>
                </a:solidFill>
                <a:effectLst/>
                <a:latin typeface="Goudy Type" panose="020B0604020202020204" pitchFamily="2" charset="-94"/>
              </a:rPr>
              <a:t> </a:t>
            </a:r>
            <a:r>
              <a:rPr lang="en-US" sz="2000" dirty="0" err="1">
                <a:solidFill>
                  <a:srgbClr val="FFFFFF"/>
                </a:solidFill>
                <a:effectLst/>
                <a:latin typeface="Goudy Type" panose="020B0604020202020204" pitchFamily="2" charset="-94"/>
              </a:rPr>
              <a:t>birlikte</a:t>
            </a:r>
            <a:r>
              <a:rPr lang="en-US" sz="2000" dirty="0">
                <a:solidFill>
                  <a:srgbClr val="FFFFFF"/>
                </a:solidFill>
                <a:effectLst/>
                <a:latin typeface="Goudy Type" panose="020B0604020202020204" pitchFamily="2" charset="-94"/>
              </a:rPr>
              <a:t> her </a:t>
            </a:r>
            <a:r>
              <a:rPr lang="en-US" sz="2000" dirty="0" err="1">
                <a:solidFill>
                  <a:srgbClr val="FFFFFF"/>
                </a:solidFill>
                <a:effectLst/>
                <a:latin typeface="Goudy Type" panose="020B0604020202020204" pitchFamily="2" charset="-94"/>
              </a:rPr>
              <a:t>şeyi</a:t>
            </a:r>
            <a:r>
              <a:rPr lang="en-US" sz="2000" dirty="0">
                <a:solidFill>
                  <a:srgbClr val="FFFFFF"/>
                </a:solidFill>
                <a:effectLst/>
                <a:latin typeface="Goudy Type" panose="020B0604020202020204" pitchFamily="2" charset="-94"/>
              </a:rPr>
              <a:t> </a:t>
            </a:r>
            <a:r>
              <a:rPr lang="en-US" sz="2000" dirty="0" err="1">
                <a:solidFill>
                  <a:srgbClr val="FFFFFF"/>
                </a:solidFill>
                <a:effectLst/>
                <a:latin typeface="Goudy Type" panose="020B0604020202020204" pitchFamily="2" charset="-94"/>
              </a:rPr>
              <a:t>içine</a:t>
            </a:r>
            <a:r>
              <a:rPr lang="en-US" sz="2000" dirty="0">
                <a:solidFill>
                  <a:srgbClr val="FFFFFF"/>
                </a:solidFill>
                <a:effectLst/>
                <a:latin typeface="Goudy Type" panose="020B0604020202020204" pitchFamily="2" charset="-94"/>
              </a:rPr>
              <a:t> </a:t>
            </a:r>
            <a:r>
              <a:rPr lang="en-US" sz="2000" dirty="0" err="1">
                <a:solidFill>
                  <a:srgbClr val="FFFFFF"/>
                </a:solidFill>
                <a:effectLst/>
                <a:latin typeface="Goudy Type" panose="020B0604020202020204" pitchFamily="2" charset="-94"/>
              </a:rPr>
              <a:t>alan</a:t>
            </a:r>
            <a:r>
              <a:rPr lang="en-US" sz="2000" dirty="0">
                <a:solidFill>
                  <a:srgbClr val="FFFFFF"/>
                </a:solidFill>
                <a:effectLst/>
                <a:latin typeface="Goudy Type" panose="020B0604020202020204" pitchFamily="2" charset="-94"/>
              </a:rPr>
              <a:t> </a:t>
            </a:r>
            <a:r>
              <a:rPr lang="en-US" sz="2000" b="1" dirty="0" err="1">
                <a:solidFill>
                  <a:srgbClr val="FFFFFF"/>
                </a:solidFill>
                <a:effectLst/>
                <a:latin typeface="Goudy Type" panose="020B0604020202020204" pitchFamily="2" charset="-94"/>
              </a:rPr>
              <a:t>sonsuz</a:t>
            </a:r>
            <a:r>
              <a:rPr lang="en-US" sz="2000" b="1" dirty="0">
                <a:solidFill>
                  <a:srgbClr val="FFFFFF"/>
                </a:solidFill>
                <a:effectLst/>
                <a:latin typeface="Goudy Type" panose="020B0604020202020204" pitchFamily="2" charset="-94"/>
              </a:rPr>
              <a:t> </a:t>
            </a:r>
            <a:r>
              <a:rPr lang="en-US" sz="2000" b="1" dirty="0" err="1">
                <a:solidFill>
                  <a:srgbClr val="FFFFFF"/>
                </a:solidFill>
                <a:effectLst/>
                <a:latin typeface="Goudy Type" panose="020B0604020202020204" pitchFamily="2" charset="-94"/>
              </a:rPr>
              <a:t>boşluğa</a:t>
            </a:r>
            <a:r>
              <a:rPr lang="en-US" sz="2000" b="1" dirty="0">
                <a:solidFill>
                  <a:srgbClr val="FFFFFF"/>
                </a:solidFill>
                <a:effectLst/>
                <a:latin typeface="Goudy Type" panose="020B0604020202020204" pitchFamily="2" charset="-94"/>
              </a:rPr>
              <a:t> </a:t>
            </a:r>
            <a:r>
              <a:rPr lang="en-US" sz="2000" b="1" dirty="0" err="1">
                <a:solidFill>
                  <a:srgbClr val="FFFFFF"/>
                </a:solidFill>
                <a:effectLst/>
                <a:latin typeface="Goudy Type" panose="020B0604020202020204" pitchFamily="2" charset="-94"/>
              </a:rPr>
              <a:t>evren</a:t>
            </a:r>
            <a:r>
              <a:rPr lang="en-US" sz="2000" b="1" dirty="0">
                <a:solidFill>
                  <a:srgbClr val="FFFFFF"/>
                </a:solidFill>
                <a:effectLst/>
                <a:latin typeface="Goudy Type" panose="020B0604020202020204" pitchFamily="2" charset="-94"/>
              </a:rPr>
              <a:t> </a:t>
            </a:r>
            <a:r>
              <a:rPr lang="en-US" sz="2000" dirty="0">
                <a:solidFill>
                  <a:srgbClr val="FFFFFF"/>
                </a:solidFill>
                <a:effectLst/>
                <a:latin typeface="Goudy Type" panose="020B0604020202020204" pitchFamily="2" charset="-94"/>
              </a:rPr>
              <a:t>denir.</a:t>
            </a:r>
          </a:p>
        </p:txBody>
      </p:sp>
      <p:pic>
        <p:nvPicPr>
          <p:cNvPr id="2" name="Resim 1">
            <a:extLst>
              <a:ext uri="{FF2B5EF4-FFF2-40B4-BE49-F238E27FC236}">
                <a16:creationId xmlns:a16="http://schemas.microsoft.com/office/drawing/2014/main" id="{527CA684-B758-41BA-A9B5-F64F2B158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1097346301"/>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descr="Longest known comet tail stretched for over a billion kilometres | New  Scientist">
            <a:extLst>
              <a:ext uri="{FF2B5EF4-FFF2-40B4-BE49-F238E27FC236}">
                <a16:creationId xmlns:a16="http://schemas.microsoft.com/office/drawing/2014/main" id="{B123A66F-68C6-4766-9105-802FF67EE3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998" r="35842" b="-1"/>
          <a:stretch/>
        </p:blipFill>
        <p:spPr bwMode="auto">
          <a:xfrm>
            <a:off x="20" y="10"/>
            <a:ext cx="4639713"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8BE2B109-EAE0-45DD-A660-AC5499381D67}"/>
              </a:ext>
            </a:extLst>
          </p:cNvPr>
          <p:cNvSpPr txBox="1"/>
          <p:nvPr/>
        </p:nvSpPr>
        <p:spPr>
          <a:xfrm>
            <a:off x="5069940" y="477078"/>
            <a:ext cx="6172200" cy="5704266"/>
          </a:xfrm>
          <a:prstGeom prst="rect">
            <a:avLst/>
          </a:prstGeom>
        </p:spPr>
        <p:txBody>
          <a:bodyPr vert="horz" lIns="91440" tIns="45720" rIns="91440" bIns="45720" rtlCol="0">
            <a:normAutofit/>
          </a:bodyPr>
          <a:lstStyle/>
          <a:p>
            <a:pPr>
              <a:lnSpc>
                <a:spcPct val="150000"/>
              </a:lnSpc>
              <a:spcAft>
                <a:spcPts val="600"/>
              </a:spcAft>
            </a:pPr>
            <a:r>
              <a:rPr lang="en-US" sz="2200" b="1" dirty="0">
                <a:effectLst/>
                <a:latin typeface="Comic Sans MS" panose="030F0702030302020204" pitchFamily="66" charset="0"/>
              </a:rPr>
              <a:t>KUYRUKLU YILDIZ</a:t>
            </a:r>
          </a:p>
          <a:p>
            <a:pPr indent="-228600">
              <a:lnSpc>
                <a:spcPct val="150000"/>
              </a:lnSpc>
              <a:spcAft>
                <a:spcPts val="600"/>
              </a:spcAft>
              <a:buFont typeface="Arial" panose="020B0604020202020204" pitchFamily="34" charset="0"/>
              <a:buChar char="•"/>
            </a:pPr>
            <a:r>
              <a:rPr lang="en-US" sz="2200" dirty="0" err="1">
                <a:effectLst/>
                <a:latin typeface="Comic Sans MS" panose="030F0702030302020204" pitchFamily="66" charset="0"/>
              </a:rPr>
              <a:t>Buz</a:t>
            </a:r>
            <a:r>
              <a:rPr lang="en-US" sz="2200" dirty="0">
                <a:effectLst/>
                <a:latin typeface="Comic Sans MS" panose="030F0702030302020204" pitchFamily="66" charset="0"/>
              </a:rPr>
              <a:t>, </a:t>
            </a:r>
            <a:r>
              <a:rPr lang="en-US" sz="2200" dirty="0" err="1">
                <a:effectLst/>
                <a:latin typeface="Comic Sans MS" panose="030F0702030302020204" pitchFamily="66" charset="0"/>
              </a:rPr>
              <a:t>gaz</a:t>
            </a:r>
            <a:r>
              <a:rPr lang="en-US" sz="2200" dirty="0">
                <a:effectLst/>
                <a:latin typeface="Comic Sans MS" panose="030F0702030302020204" pitchFamily="66" charset="0"/>
              </a:rPr>
              <a:t> ve </a:t>
            </a:r>
            <a:r>
              <a:rPr lang="en-US" sz="2200" dirty="0" err="1">
                <a:effectLst/>
                <a:latin typeface="Comic Sans MS" panose="030F0702030302020204" pitchFamily="66" charset="0"/>
              </a:rPr>
              <a:t>toz</a:t>
            </a:r>
            <a:r>
              <a:rPr lang="en-US" sz="2200" dirty="0">
                <a:effectLst/>
                <a:latin typeface="Comic Sans MS" panose="030F0702030302020204" pitchFamily="66" charset="0"/>
              </a:rPr>
              <a:t> </a:t>
            </a:r>
            <a:r>
              <a:rPr lang="en-US" sz="2200" dirty="0" err="1">
                <a:effectLst/>
                <a:latin typeface="Comic Sans MS" panose="030F0702030302020204" pitchFamily="66" charset="0"/>
              </a:rPr>
              <a:t>bulutlarından</a:t>
            </a:r>
            <a:r>
              <a:rPr lang="en-US" sz="2200" dirty="0">
                <a:effectLst/>
                <a:latin typeface="Comic Sans MS" panose="030F0702030302020204" pitchFamily="66" charset="0"/>
              </a:rPr>
              <a:t> oluşan gök</a:t>
            </a:r>
            <a:r>
              <a:rPr lang="tr-TR" sz="2200" dirty="0">
                <a:effectLst/>
                <a:latin typeface="Comic Sans MS" panose="030F0702030302020204" pitchFamily="66" charset="0"/>
              </a:rPr>
              <a:t> </a:t>
            </a:r>
            <a:r>
              <a:rPr lang="en-US" sz="2200" dirty="0" err="1">
                <a:effectLst/>
                <a:latin typeface="Comic Sans MS" panose="030F0702030302020204" pitchFamily="66" charset="0"/>
              </a:rPr>
              <a:t>cisimleridir</a:t>
            </a:r>
            <a:endParaRPr lang="en-US" sz="2200" dirty="0">
              <a:effectLst/>
              <a:latin typeface="Comic Sans MS" panose="030F0702030302020204" pitchFamily="66" charset="0"/>
            </a:endParaRPr>
          </a:p>
          <a:p>
            <a:pPr indent="-228600">
              <a:lnSpc>
                <a:spcPct val="150000"/>
              </a:lnSpc>
              <a:spcAft>
                <a:spcPts val="600"/>
              </a:spcAft>
              <a:buFont typeface="Arial" panose="020B0604020202020204" pitchFamily="34" charset="0"/>
              <a:buChar char="•"/>
            </a:pPr>
            <a:r>
              <a:rPr lang="en-US" sz="2200" dirty="0" err="1">
                <a:effectLst/>
                <a:latin typeface="Comic Sans MS" panose="030F0702030302020204" pitchFamily="66" charset="0"/>
              </a:rPr>
              <a:t>Kendiliğinden</a:t>
            </a:r>
            <a:r>
              <a:rPr lang="en-US" sz="2200" dirty="0">
                <a:effectLst/>
                <a:latin typeface="Comic Sans MS" panose="030F0702030302020204" pitchFamily="66" charset="0"/>
              </a:rPr>
              <a:t> ışığı </a:t>
            </a:r>
            <a:r>
              <a:rPr lang="tr-TR" sz="2200" dirty="0">
                <a:latin typeface="Comic Sans MS" panose="030F0702030302020204" pitchFamily="66" charset="0"/>
              </a:rPr>
              <a:t>yoktur</a:t>
            </a:r>
            <a:r>
              <a:rPr lang="en-US" sz="2200" dirty="0">
                <a:effectLst/>
                <a:latin typeface="Comic Sans MS" panose="030F0702030302020204" pitchFamily="66" charset="0"/>
              </a:rPr>
              <a:t>, </a:t>
            </a:r>
            <a:r>
              <a:rPr lang="en-US" sz="2200" dirty="0" err="1">
                <a:effectLst/>
                <a:latin typeface="Comic Sans MS" panose="030F0702030302020204" pitchFamily="66" charset="0"/>
              </a:rPr>
              <a:t>çevresinden</a:t>
            </a:r>
            <a:r>
              <a:rPr lang="en-US" sz="2200" dirty="0">
                <a:effectLst/>
                <a:latin typeface="Comic Sans MS" panose="030F0702030302020204" pitchFamily="66" charset="0"/>
              </a:rPr>
              <a:t> aldığı ışığı </a:t>
            </a:r>
            <a:r>
              <a:rPr lang="en-US" sz="2200" dirty="0" err="1">
                <a:effectLst/>
                <a:latin typeface="Comic Sans MS" panose="030F0702030302020204" pitchFamily="66" charset="0"/>
              </a:rPr>
              <a:t>yansı­tır</a:t>
            </a:r>
            <a:r>
              <a:rPr lang="en-US" sz="2200" dirty="0">
                <a:effectLst/>
                <a:latin typeface="Comic Sans MS" panose="030F0702030302020204" pitchFamily="66" charset="0"/>
              </a:rPr>
              <a:t>.</a:t>
            </a:r>
          </a:p>
          <a:p>
            <a:pPr indent="-228600">
              <a:lnSpc>
                <a:spcPct val="150000"/>
              </a:lnSpc>
              <a:spcAft>
                <a:spcPts val="600"/>
              </a:spcAft>
              <a:buFont typeface="Arial" panose="020B0604020202020204" pitchFamily="34" charset="0"/>
              <a:buChar char="•"/>
            </a:pPr>
            <a:r>
              <a:rPr lang="en-US" sz="2200" dirty="0">
                <a:effectLst/>
                <a:latin typeface="Comic Sans MS" panose="030F0702030302020204" pitchFamily="66" charset="0"/>
              </a:rPr>
              <a:t> </a:t>
            </a:r>
            <a:r>
              <a:rPr lang="en-US" sz="2200" dirty="0" err="1">
                <a:effectLst/>
                <a:latin typeface="Comic Sans MS" panose="030F0702030302020204" pitchFamily="66" charset="0"/>
              </a:rPr>
              <a:t>Yıldız</a:t>
            </a:r>
            <a:r>
              <a:rPr lang="en-US" sz="2200" dirty="0">
                <a:effectLst/>
                <a:latin typeface="Comic Sans MS" panose="030F0702030302020204" pitchFamily="66" charset="0"/>
              </a:rPr>
              <a:t> </a:t>
            </a:r>
            <a:r>
              <a:rPr lang="en-US" sz="2200" dirty="0" err="1">
                <a:effectLst/>
                <a:latin typeface="Comic Sans MS" panose="030F0702030302020204" pitchFamily="66" charset="0"/>
              </a:rPr>
              <a:t>degildir</a:t>
            </a:r>
            <a:r>
              <a:rPr lang="en-US" sz="2200" dirty="0">
                <a:effectLst/>
                <a:latin typeface="Comic Sans MS" panose="030F0702030302020204" pitchFamily="66" charset="0"/>
              </a:rPr>
              <a:t>. </a:t>
            </a:r>
            <a:r>
              <a:rPr lang="en-US" sz="2200" dirty="0" err="1">
                <a:effectLst/>
                <a:latin typeface="Comic Sans MS" panose="030F0702030302020204" pitchFamily="66" charset="0"/>
              </a:rPr>
              <a:t>Isı</a:t>
            </a:r>
            <a:r>
              <a:rPr lang="en-US" sz="2200" dirty="0">
                <a:effectLst/>
                <a:latin typeface="Comic Sans MS" panose="030F0702030302020204" pitchFamily="66" charset="0"/>
              </a:rPr>
              <a:t> ve </a:t>
            </a:r>
            <a:r>
              <a:rPr lang="en-US" sz="2200" dirty="0" err="1">
                <a:effectLst/>
                <a:latin typeface="Comic Sans MS" panose="030F0702030302020204" pitchFamily="66" charset="0"/>
              </a:rPr>
              <a:t>ışık</a:t>
            </a:r>
            <a:r>
              <a:rPr lang="en-US" sz="2200" dirty="0">
                <a:effectLst/>
                <a:latin typeface="Comic Sans MS" panose="030F0702030302020204" pitchFamily="66" charset="0"/>
              </a:rPr>
              <a:t> </a:t>
            </a:r>
            <a:r>
              <a:rPr lang="en-US" sz="2200" dirty="0" err="1">
                <a:effectLst/>
                <a:latin typeface="Comic Sans MS" panose="030F0702030302020204" pitchFamily="66" charset="0"/>
              </a:rPr>
              <a:t>yaymaz</a:t>
            </a:r>
            <a:endParaRPr lang="en-US" sz="2200" dirty="0">
              <a:effectLst/>
              <a:latin typeface="Comic Sans MS" panose="030F0702030302020204" pitchFamily="66" charset="0"/>
            </a:endParaRPr>
          </a:p>
          <a:p>
            <a:pPr indent="-228600">
              <a:lnSpc>
                <a:spcPct val="150000"/>
              </a:lnSpc>
              <a:spcAft>
                <a:spcPts val="600"/>
              </a:spcAft>
              <a:buFont typeface="Arial" panose="020B0604020202020204" pitchFamily="34" charset="0"/>
              <a:buChar char="•"/>
            </a:pPr>
            <a:r>
              <a:rPr lang="en-US" sz="2200" dirty="0">
                <a:effectLst/>
                <a:latin typeface="Comic Sans MS" panose="030F0702030302020204" pitchFamily="66" charset="0"/>
              </a:rPr>
              <a:t>En çok </a:t>
            </a:r>
            <a:r>
              <a:rPr lang="en-US" sz="2200" dirty="0" err="1">
                <a:effectLst/>
                <a:latin typeface="Comic Sans MS" panose="030F0702030302020204" pitchFamily="66" charset="0"/>
              </a:rPr>
              <a:t>bilinen</a:t>
            </a:r>
            <a:r>
              <a:rPr lang="en-US" sz="2200" dirty="0">
                <a:effectLst/>
                <a:latin typeface="Comic Sans MS" panose="030F0702030302020204" pitchFamily="66" charset="0"/>
              </a:rPr>
              <a:t> </a:t>
            </a:r>
            <a:r>
              <a:rPr lang="en-US" sz="2200" dirty="0" err="1">
                <a:effectLst/>
                <a:latin typeface="Comic Sans MS" panose="030F0702030302020204" pitchFamily="66" charset="0"/>
              </a:rPr>
              <a:t>kuyruklu</a:t>
            </a:r>
            <a:r>
              <a:rPr lang="en-US" sz="2200" dirty="0">
                <a:effectLst/>
                <a:latin typeface="Comic Sans MS" panose="030F0702030302020204" pitchFamily="66" charset="0"/>
              </a:rPr>
              <a:t> </a:t>
            </a:r>
            <a:r>
              <a:rPr lang="en-US" sz="2200" dirty="0" err="1">
                <a:effectLst/>
                <a:latin typeface="Comic Sans MS" panose="030F0702030302020204" pitchFamily="66" charset="0"/>
              </a:rPr>
              <a:t>yıldızlar</a:t>
            </a:r>
            <a:r>
              <a:rPr lang="en-US" sz="2200" dirty="0">
                <a:effectLst/>
                <a:latin typeface="Comic Sans MS" panose="030F0702030302020204" pitchFamily="66" charset="0"/>
              </a:rPr>
              <a:t>;</a:t>
            </a:r>
          </a:p>
          <a:p>
            <a:pPr marL="114300" indent="-342900">
              <a:lnSpc>
                <a:spcPct val="150000"/>
              </a:lnSpc>
              <a:spcAft>
                <a:spcPts val="600"/>
              </a:spcAft>
              <a:buFont typeface="Wingdings" panose="05000000000000000000" pitchFamily="2" charset="2"/>
              <a:buChar char="Ø"/>
            </a:pPr>
            <a:r>
              <a:rPr lang="en-US" sz="2200" dirty="0">
                <a:effectLst/>
                <a:latin typeface="Comic Sans MS" panose="030F0702030302020204" pitchFamily="66" charset="0"/>
              </a:rPr>
              <a:t>Halley</a:t>
            </a:r>
          </a:p>
          <a:p>
            <a:pPr marL="114300" indent="-342900">
              <a:lnSpc>
                <a:spcPct val="150000"/>
              </a:lnSpc>
              <a:spcAft>
                <a:spcPts val="600"/>
              </a:spcAft>
              <a:buFont typeface="Wingdings" panose="05000000000000000000" pitchFamily="2" charset="2"/>
              <a:buChar char="Ø"/>
            </a:pPr>
            <a:r>
              <a:rPr lang="en-US" sz="2200" dirty="0">
                <a:effectLst/>
                <a:latin typeface="Comic Sans MS" panose="030F0702030302020204" pitchFamily="66" charset="0"/>
              </a:rPr>
              <a:t>Hale Bopp</a:t>
            </a:r>
          </a:p>
          <a:p>
            <a:pPr marL="114300" indent="-342900">
              <a:lnSpc>
                <a:spcPct val="150000"/>
              </a:lnSpc>
              <a:spcAft>
                <a:spcPts val="600"/>
              </a:spcAft>
              <a:buFont typeface="Wingdings" panose="05000000000000000000" pitchFamily="2" charset="2"/>
              <a:buChar char="Ø"/>
            </a:pPr>
            <a:r>
              <a:rPr lang="en-US" sz="2200" dirty="0" err="1">
                <a:effectLst/>
                <a:latin typeface="Comic Sans MS" panose="030F0702030302020204" pitchFamily="66" charset="0"/>
              </a:rPr>
              <a:t>Ikaye</a:t>
            </a:r>
            <a:r>
              <a:rPr lang="en-US" sz="2200" dirty="0">
                <a:effectLst/>
                <a:latin typeface="Comic Sans MS" panose="030F0702030302020204" pitchFamily="66" charset="0"/>
              </a:rPr>
              <a:t> Zhang</a:t>
            </a:r>
          </a:p>
        </p:txBody>
      </p:sp>
      <p:pic>
        <p:nvPicPr>
          <p:cNvPr id="2" name="Resim 1">
            <a:extLst>
              <a:ext uri="{FF2B5EF4-FFF2-40B4-BE49-F238E27FC236}">
                <a16:creationId xmlns:a16="http://schemas.microsoft.com/office/drawing/2014/main" id="{45F9D00B-379C-4960-B167-7B17C24FD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818279389"/>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6" name="Rectangle 7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Rectangle 7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C9D1136B-32BC-4D76-9ACD-8BE414584912}"/>
              </a:ext>
            </a:extLst>
          </p:cNvPr>
          <p:cNvSpPr txBox="1"/>
          <p:nvPr/>
        </p:nvSpPr>
        <p:spPr>
          <a:xfrm>
            <a:off x="588932" y="904541"/>
            <a:ext cx="5278066" cy="5606705"/>
          </a:xfrm>
          <a:prstGeom prst="rect">
            <a:avLst/>
          </a:prstGeom>
        </p:spPr>
        <p:txBody>
          <a:bodyPr vert="horz" lIns="91440" tIns="45720" rIns="91440" bIns="45720" rtlCol="0" anchor="ctr">
            <a:normAutofit/>
          </a:bodyPr>
          <a:lstStyle/>
          <a:p>
            <a:pPr>
              <a:lnSpc>
                <a:spcPct val="150000"/>
              </a:lnSpc>
              <a:spcAft>
                <a:spcPts val="600"/>
              </a:spcAft>
            </a:pPr>
            <a:r>
              <a:rPr lang="en-US" sz="2000" b="1" dirty="0">
                <a:effectLst/>
                <a:latin typeface="Comic Sans MS" panose="030F0702030302020204" pitchFamily="66" charset="0"/>
              </a:rPr>
              <a:t>IŞIK</a:t>
            </a:r>
            <a:r>
              <a:rPr lang="tr-TR" sz="2000" b="1" dirty="0">
                <a:effectLst/>
                <a:latin typeface="Comic Sans MS" panose="030F0702030302020204" pitchFamily="66" charset="0"/>
              </a:rPr>
              <a:t> </a:t>
            </a:r>
            <a:r>
              <a:rPr lang="en-US" sz="2000" b="1" dirty="0">
                <a:effectLst/>
                <a:latin typeface="Comic Sans MS" panose="030F0702030302020204" pitchFamily="66" charset="0"/>
              </a:rPr>
              <a:t>YILI</a:t>
            </a:r>
          </a:p>
          <a:p>
            <a:pPr indent="-228600">
              <a:lnSpc>
                <a:spcPct val="150000"/>
              </a:lnSpc>
              <a:spcAft>
                <a:spcPts val="600"/>
              </a:spcAft>
              <a:buFont typeface="Arial" panose="020B0604020202020204" pitchFamily="34" charset="0"/>
              <a:buChar char="•"/>
            </a:pPr>
            <a:r>
              <a:rPr lang="en-US" sz="2000" dirty="0" err="1">
                <a:effectLst/>
                <a:latin typeface="Comic Sans MS" panose="030F0702030302020204" pitchFamily="66" charset="0"/>
              </a:rPr>
              <a:t>Uzaydaki</a:t>
            </a:r>
            <a:r>
              <a:rPr lang="en-US" sz="2000" dirty="0">
                <a:effectLst/>
                <a:latin typeface="Comic Sans MS" panose="030F0702030302020204" pitchFamily="66" charset="0"/>
              </a:rPr>
              <a:t> gök </a:t>
            </a:r>
            <a:r>
              <a:rPr lang="en-US" sz="2000" dirty="0" err="1">
                <a:effectLst/>
                <a:latin typeface="Comic Sans MS" panose="030F0702030302020204" pitchFamily="66" charset="0"/>
              </a:rPr>
              <a:t>cisimleri</a:t>
            </a:r>
            <a:r>
              <a:rPr lang="en-US" sz="2000" dirty="0">
                <a:effectLst/>
                <a:latin typeface="Comic Sans MS" panose="030F0702030302020204" pitchFamily="66" charset="0"/>
              </a:rPr>
              <a:t> arasındaki </a:t>
            </a:r>
            <a:r>
              <a:rPr lang="en-US" sz="2000" dirty="0" err="1">
                <a:effectLst/>
                <a:latin typeface="Comic Sans MS" panose="030F0702030302020204" pitchFamily="66" charset="0"/>
              </a:rPr>
              <a:t>mesafeyi</a:t>
            </a:r>
            <a:r>
              <a:rPr lang="en-US" sz="2000" dirty="0">
                <a:effectLst/>
                <a:latin typeface="Comic Sans MS" panose="030F0702030302020204" pitchFamily="66" charset="0"/>
              </a:rPr>
              <a:t> </a:t>
            </a:r>
            <a:r>
              <a:rPr lang="en-US" sz="2000" dirty="0" err="1">
                <a:effectLst/>
                <a:latin typeface="Comic Sans MS" panose="030F0702030302020204" pitchFamily="66" charset="0"/>
              </a:rPr>
              <a:t>metre</a:t>
            </a:r>
            <a:r>
              <a:rPr lang="en-US" sz="2000" dirty="0">
                <a:effectLst/>
                <a:latin typeface="Comic Sans MS" panose="030F0702030302020204" pitchFamily="66" charset="0"/>
              </a:rPr>
              <a:t> </a:t>
            </a:r>
            <a:r>
              <a:rPr lang="en-US" sz="2000" dirty="0" err="1">
                <a:effectLst/>
                <a:latin typeface="Comic Sans MS" panose="030F0702030302020204" pitchFamily="66" charset="0"/>
              </a:rPr>
              <a:t>veya</a:t>
            </a:r>
            <a:r>
              <a:rPr lang="tr-TR" sz="2000" dirty="0">
                <a:latin typeface="Comic Sans MS" panose="030F0702030302020204" pitchFamily="66" charset="0"/>
              </a:rPr>
              <a:t> </a:t>
            </a:r>
            <a:r>
              <a:rPr lang="en-US" sz="2000" dirty="0" err="1">
                <a:effectLst/>
                <a:latin typeface="Comic Sans MS" panose="030F0702030302020204" pitchFamily="66" charset="0"/>
              </a:rPr>
              <a:t>kilometre</a:t>
            </a:r>
            <a:r>
              <a:rPr lang="en-US" sz="2000" dirty="0">
                <a:effectLst/>
                <a:latin typeface="Comic Sans MS" panose="030F0702030302020204" pitchFamily="66" charset="0"/>
              </a:rPr>
              <a:t> </a:t>
            </a:r>
            <a:r>
              <a:rPr lang="en-US" sz="2000" dirty="0" err="1">
                <a:effectLst/>
                <a:latin typeface="Comic Sans MS" panose="030F0702030302020204" pitchFamily="66" charset="0"/>
              </a:rPr>
              <a:t>cinsinden</a:t>
            </a:r>
            <a:r>
              <a:rPr lang="en-US" sz="2000" dirty="0">
                <a:effectLst/>
                <a:latin typeface="Comic Sans MS" panose="030F0702030302020204" pitchFamily="66" charset="0"/>
              </a:rPr>
              <a:t> </a:t>
            </a:r>
            <a:r>
              <a:rPr lang="en-US" sz="2000" dirty="0" err="1">
                <a:effectLst/>
                <a:latin typeface="Comic Sans MS" panose="030F0702030302020204" pitchFamily="66" charset="0"/>
              </a:rPr>
              <a:t>hesaplamak</a:t>
            </a:r>
            <a:r>
              <a:rPr lang="en-US" sz="2000" dirty="0">
                <a:effectLst/>
                <a:latin typeface="Comic Sans MS" panose="030F0702030302020204" pitchFamily="66" charset="0"/>
              </a:rPr>
              <a:t> </a:t>
            </a:r>
            <a:r>
              <a:rPr lang="en-US" sz="2000" dirty="0" err="1">
                <a:effectLst/>
                <a:latin typeface="Comic Sans MS" panose="030F0702030302020204" pitchFamily="66" charset="0"/>
              </a:rPr>
              <a:t>zor</a:t>
            </a:r>
            <a:r>
              <a:rPr lang="en-US" sz="2000" dirty="0">
                <a:effectLst/>
                <a:latin typeface="Comic Sans MS" panose="030F0702030302020204" pitchFamily="66" charset="0"/>
              </a:rPr>
              <a:t> olduğu için gök </a:t>
            </a:r>
            <a:r>
              <a:rPr lang="en-US" sz="2000" dirty="0" err="1">
                <a:effectLst/>
                <a:latin typeface="Comic Sans MS" panose="030F0702030302020204" pitchFamily="66" charset="0"/>
              </a:rPr>
              <a:t>cisimleri</a:t>
            </a:r>
            <a:r>
              <a:rPr lang="en-US" sz="2000" dirty="0">
                <a:effectLst/>
                <a:latin typeface="Comic Sans MS" panose="030F0702030302020204" pitchFamily="66" charset="0"/>
              </a:rPr>
              <a:t> arasındaki </a:t>
            </a:r>
            <a:r>
              <a:rPr lang="en-US" sz="2000" b="1" dirty="0" err="1">
                <a:effectLst/>
                <a:latin typeface="Comic Sans MS" panose="030F0702030302020204" pitchFamily="66" charset="0"/>
              </a:rPr>
              <a:t>uzaklık</a:t>
            </a:r>
            <a:r>
              <a:rPr lang="en-US" sz="2000" b="1" dirty="0">
                <a:effectLst/>
                <a:latin typeface="Comic Sans MS" panose="030F0702030302020204" pitchFamily="66" charset="0"/>
              </a:rPr>
              <a:t> </a:t>
            </a:r>
            <a:r>
              <a:rPr lang="en-US" sz="2000" b="1" dirty="0" err="1">
                <a:effectLst/>
                <a:latin typeface="Comic Sans MS" panose="030F0702030302020204" pitchFamily="66" charset="0"/>
              </a:rPr>
              <a:t>birimi</a:t>
            </a:r>
            <a:r>
              <a:rPr lang="en-US" sz="2000" b="1" dirty="0">
                <a:effectLst/>
                <a:latin typeface="Comic Sans MS" panose="030F0702030302020204" pitchFamily="66" charset="0"/>
              </a:rPr>
              <a:t> </a:t>
            </a:r>
            <a:r>
              <a:rPr lang="en-US" sz="2000" b="1" dirty="0" err="1">
                <a:effectLst/>
                <a:latin typeface="Comic Sans MS" panose="030F0702030302020204" pitchFamily="66" charset="0"/>
              </a:rPr>
              <a:t>olarak</a:t>
            </a:r>
            <a:r>
              <a:rPr lang="en-US" sz="2000" b="1" dirty="0">
                <a:effectLst/>
                <a:latin typeface="Comic Sans MS" panose="030F0702030302020204" pitchFamily="66" charset="0"/>
              </a:rPr>
              <a:t> </a:t>
            </a:r>
            <a:r>
              <a:rPr lang="en-US" sz="2000" b="1" dirty="0" err="1">
                <a:effectLst/>
                <a:latin typeface="Comic Sans MS" panose="030F0702030302020204" pitchFamily="66" charset="0"/>
              </a:rPr>
              <a:t>ışık</a:t>
            </a:r>
            <a:r>
              <a:rPr lang="en-US" sz="2000" b="1" dirty="0">
                <a:effectLst/>
                <a:latin typeface="Comic Sans MS" panose="030F0702030302020204" pitchFamily="66" charset="0"/>
              </a:rPr>
              <a:t> </a:t>
            </a:r>
            <a:r>
              <a:rPr lang="en-US" sz="2000" b="1" dirty="0" err="1">
                <a:effectLst/>
                <a:latin typeface="Comic Sans MS" panose="030F0702030302020204" pitchFamily="66" charset="0"/>
              </a:rPr>
              <a:t>yılı</a:t>
            </a:r>
            <a:r>
              <a:rPr lang="en-US" sz="2000" b="1" dirty="0">
                <a:effectLst/>
                <a:latin typeface="Comic Sans MS" panose="030F0702030302020204" pitchFamily="66" charset="0"/>
              </a:rPr>
              <a:t> </a:t>
            </a:r>
            <a:r>
              <a:rPr lang="en-US" sz="2000" b="1" dirty="0" err="1">
                <a:effectLst/>
                <a:latin typeface="Comic Sans MS" panose="030F0702030302020204" pitchFamily="66" charset="0"/>
              </a:rPr>
              <a:t>birimi</a:t>
            </a:r>
            <a:r>
              <a:rPr lang="en-US" sz="2000" b="1" dirty="0">
                <a:effectLst/>
                <a:latin typeface="Comic Sans MS" panose="030F0702030302020204" pitchFamily="66" charset="0"/>
              </a:rPr>
              <a:t> </a:t>
            </a:r>
            <a:r>
              <a:rPr lang="en-US" sz="2000" dirty="0" err="1">
                <a:effectLst/>
                <a:latin typeface="Comic Sans MS" panose="030F0702030302020204" pitchFamily="66" charset="0"/>
              </a:rPr>
              <a:t>kullanılır</a:t>
            </a:r>
            <a:r>
              <a:rPr lang="en-US" sz="2000" dirty="0">
                <a:effectLst/>
                <a:latin typeface="Comic Sans MS" panose="030F0702030302020204" pitchFamily="66" charset="0"/>
              </a:rPr>
              <a:t>.</a:t>
            </a:r>
          </a:p>
          <a:p>
            <a:pPr indent="-228600">
              <a:lnSpc>
                <a:spcPct val="150000"/>
              </a:lnSpc>
              <a:spcAft>
                <a:spcPts val="600"/>
              </a:spcAft>
              <a:buFont typeface="Arial" panose="020B0604020202020204" pitchFamily="34" charset="0"/>
              <a:buChar char="•"/>
            </a:pPr>
            <a:r>
              <a:rPr lang="en-US" sz="2000" dirty="0" err="1">
                <a:effectLst/>
                <a:latin typeface="Comic Sans MS" panose="030F0702030302020204" pitchFamily="66" charset="0"/>
              </a:rPr>
              <a:t>Işığın</a:t>
            </a:r>
            <a:r>
              <a:rPr lang="en-US" sz="2000" dirty="0">
                <a:effectLst/>
                <a:latin typeface="Comic Sans MS" panose="030F0702030302020204" pitchFamily="66" charset="0"/>
              </a:rPr>
              <a:t> </a:t>
            </a:r>
            <a:r>
              <a:rPr lang="en-US" sz="2000" dirty="0" err="1">
                <a:effectLst/>
                <a:latin typeface="Comic Sans MS" panose="030F0702030302020204" pitchFamily="66" charset="0"/>
              </a:rPr>
              <a:t>boşlukta</a:t>
            </a:r>
            <a:r>
              <a:rPr lang="en-US" sz="2000" dirty="0">
                <a:effectLst/>
                <a:latin typeface="Comic Sans MS" panose="030F0702030302020204" pitchFamily="66" charset="0"/>
              </a:rPr>
              <a:t> 1 </a:t>
            </a:r>
            <a:r>
              <a:rPr lang="en-US" sz="2000" dirty="0" err="1">
                <a:effectLst/>
                <a:latin typeface="Comic Sans MS" panose="030F0702030302020204" pitchFamily="66" charset="0"/>
              </a:rPr>
              <a:t>yılda</a:t>
            </a:r>
            <a:r>
              <a:rPr lang="en-US" sz="2000" dirty="0">
                <a:effectLst/>
                <a:latin typeface="Comic Sans MS" panose="030F0702030302020204" pitchFamily="66" charset="0"/>
              </a:rPr>
              <a:t> aldığı </a:t>
            </a:r>
            <a:r>
              <a:rPr lang="en-US" sz="2000" dirty="0" err="1">
                <a:effectLst/>
                <a:latin typeface="Comic Sans MS" panose="030F0702030302020204" pitchFamily="66" charset="0"/>
              </a:rPr>
              <a:t>mesafeye</a:t>
            </a:r>
            <a:r>
              <a:rPr lang="en-US" sz="2000" dirty="0">
                <a:effectLst/>
                <a:latin typeface="Comic Sans MS" panose="030F0702030302020204" pitchFamily="66" charset="0"/>
              </a:rPr>
              <a:t> </a:t>
            </a:r>
            <a:r>
              <a:rPr lang="en-US" sz="2000" dirty="0" err="1">
                <a:effectLst/>
                <a:latin typeface="Comic Sans MS" panose="030F0702030302020204" pitchFamily="66" charset="0"/>
              </a:rPr>
              <a:t>ışık</a:t>
            </a:r>
            <a:r>
              <a:rPr lang="en-US" sz="2000" dirty="0">
                <a:effectLst/>
                <a:latin typeface="Comic Sans MS" panose="030F0702030302020204" pitchFamily="66" charset="0"/>
              </a:rPr>
              <a:t> </a:t>
            </a:r>
            <a:r>
              <a:rPr lang="en-US" sz="2000" dirty="0" err="1">
                <a:effectLst/>
                <a:latin typeface="Comic Sans MS" panose="030F0702030302020204" pitchFamily="66" charset="0"/>
              </a:rPr>
              <a:t>yılı</a:t>
            </a:r>
            <a:r>
              <a:rPr lang="en-US" sz="2000" dirty="0">
                <a:effectLst/>
                <a:latin typeface="Comic Sans MS" panose="030F0702030302020204" pitchFamily="66" charset="0"/>
              </a:rPr>
              <a:t> denir</a:t>
            </a:r>
          </a:p>
          <a:p>
            <a:pPr marL="114300" indent="-342900">
              <a:lnSpc>
                <a:spcPct val="150000"/>
              </a:lnSpc>
              <a:spcAft>
                <a:spcPts val="600"/>
              </a:spcAft>
              <a:buFont typeface="Wingdings" panose="05000000000000000000" pitchFamily="2" charset="2"/>
              <a:buChar char="v"/>
            </a:pPr>
            <a:r>
              <a:rPr lang="en-US" sz="2000" dirty="0">
                <a:effectLst/>
                <a:latin typeface="Comic Sans MS" panose="030F0702030302020204" pitchFamily="66" charset="0"/>
              </a:rPr>
              <a:t>1 </a:t>
            </a:r>
            <a:r>
              <a:rPr lang="en-US" sz="2000" dirty="0" err="1">
                <a:effectLst/>
                <a:latin typeface="Comic Sans MS" panose="030F0702030302020204" pitchFamily="66" charset="0"/>
              </a:rPr>
              <a:t>ışık</a:t>
            </a:r>
            <a:r>
              <a:rPr lang="en-US" sz="2000" dirty="0">
                <a:effectLst/>
                <a:latin typeface="Comic Sans MS" panose="030F0702030302020204" pitchFamily="66" charset="0"/>
              </a:rPr>
              <a:t> </a:t>
            </a:r>
            <a:r>
              <a:rPr lang="en-US" sz="2000" dirty="0" err="1">
                <a:effectLst/>
                <a:latin typeface="Comic Sans MS" panose="030F0702030302020204" pitchFamily="66" charset="0"/>
              </a:rPr>
              <a:t>yılı</a:t>
            </a:r>
            <a:r>
              <a:rPr lang="en-US" sz="2000" dirty="0">
                <a:effectLst/>
                <a:latin typeface="Comic Sans MS" panose="030F0702030302020204" pitchFamily="66" charset="0"/>
              </a:rPr>
              <a:t> = 9.46.10 ' 'km</a:t>
            </a:r>
          </a:p>
        </p:txBody>
      </p:sp>
      <p:sp>
        <p:nvSpPr>
          <p:cNvPr id="81" name="Rectangle 8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40" name="Picture 4" descr="Işık Yılı Nedir? Nasıl Hesaplanır? - Bilim Gemisi">
            <a:extLst>
              <a:ext uri="{FF2B5EF4-FFF2-40B4-BE49-F238E27FC236}">
                <a16:creationId xmlns:a16="http://schemas.microsoft.com/office/drawing/2014/main" id="{45A07D13-C260-454F-8932-101E142201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 r="1" b="1"/>
          <a:stretch/>
        </p:blipFill>
        <p:spPr bwMode="auto">
          <a:xfrm>
            <a:off x="7083423" y="581892"/>
            <a:ext cx="4397433" cy="2518756"/>
          </a:xfrm>
          <a:prstGeom prst="rect">
            <a:avLst/>
          </a:prstGeom>
          <a:noFill/>
          <a:extLst>
            <a:ext uri="{909E8E84-426E-40DD-AFC4-6F175D3DCCD1}">
              <a14:hiddenFill xmlns:a14="http://schemas.microsoft.com/office/drawing/2010/main">
                <a:solidFill>
                  <a:srgbClr val="FFFFFF"/>
                </a:solidFill>
              </a14:hiddenFill>
            </a:ext>
          </a:extLst>
        </p:spPr>
      </p:pic>
      <p:sp>
        <p:nvSpPr>
          <p:cNvPr id="85" name="Rectangle 84">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Işık Yılı Nedir, Astronomik Ölçü Birimleri Nelerdir? • Kozmik Anafor">
            <a:extLst>
              <a:ext uri="{FF2B5EF4-FFF2-40B4-BE49-F238E27FC236}">
                <a16:creationId xmlns:a16="http://schemas.microsoft.com/office/drawing/2014/main" id="{98313B43-462A-454F-8AAD-4B9AD4CBB2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49" r="4" b="3163"/>
          <a:stretch/>
        </p:blipFill>
        <p:spPr bwMode="auto">
          <a:xfrm>
            <a:off x="7083423" y="3707894"/>
            <a:ext cx="4395569" cy="2518756"/>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45F9D00B-379C-4960-B167-7B17C24FD0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3522729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9A724DBA-D2D9-471E-8ED7-2015DDD950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55143AED-08A4-470E-AA40-918BC82D298B}"/>
              </a:ext>
            </a:extLst>
          </p:cNvPr>
          <p:cNvSpPr txBox="1"/>
          <p:nvPr/>
        </p:nvSpPr>
        <p:spPr>
          <a:xfrm>
            <a:off x="7862260" y="1949112"/>
            <a:ext cx="3622835" cy="3804103"/>
          </a:xfrm>
          <a:prstGeom prst="rect">
            <a:avLst/>
          </a:prstGeom>
        </p:spPr>
        <p:txBody>
          <a:bodyPr vert="horz" lIns="91440" tIns="45720" rIns="91440" bIns="45720" rtlCol="0" anchor="ctr">
            <a:normAutofit/>
          </a:bodyPr>
          <a:lstStyle/>
          <a:p>
            <a:pPr>
              <a:lnSpc>
                <a:spcPct val="150000"/>
              </a:lnSpc>
              <a:spcAft>
                <a:spcPts val="600"/>
              </a:spcAft>
            </a:pPr>
            <a:r>
              <a:rPr lang="en-US" sz="1700" b="1" dirty="0">
                <a:effectLst/>
                <a:latin typeface="Comic Sans MS" panose="030F0702030302020204" pitchFamily="66" charset="0"/>
              </a:rPr>
              <a:t>GALAKSİ (GÖKADA) </a:t>
            </a:r>
          </a:p>
          <a:p>
            <a:pPr indent="-228600">
              <a:lnSpc>
                <a:spcPct val="150000"/>
              </a:lnSpc>
              <a:spcAft>
                <a:spcPts val="600"/>
              </a:spcAft>
              <a:buFont typeface="Arial" panose="020B0604020202020204" pitchFamily="34" charset="0"/>
              <a:buChar char="•"/>
            </a:pPr>
            <a:r>
              <a:rPr lang="en-US" sz="1700" dirty="0">
                <a:effectLst/>
                <a:latin typeface="Comic Sans MS" panose="030F0702030302020204" pitchFamily="66" charset="0"/>
              </a:rPr>
              <a:t>Güneş, diğer </a:t>
            </a:r>
            <a:r>
              <a:rPr lang="en-US" sz="1700" dirty="0" err="1">
                <a:effectLst/>
                <a:latin typeface="Comic Sans MS" panose="030F0702030302020204" pitchFamily="66" charset="0"/>
              </a:rPr>
              <a:t>yıldızlar</a:t>
            </a:r>
            <a:r>
              <a:rPr lang="en-US" sz="1700" dirty="0">
                <a:effectLst/>
                <a:latin typeface="Comic Sans MS" panose="030F0702030302020204" pitchFamily="66" charset="0"/>
              </a:rPr>
              <a:t>, </a:t>
            </a:r>
            <a:r>
              <a:rPr lang="en-US" sz="1700" dirty="0" err="1">
                <a:effectLst/>
                <a:latin typeface="Comic Sans MS" panose="030F0702030302020204" pitchFamily="66" charset="0"/>
              </a:rPr>
              <a:t>bulutsular</a:t>
            </a:r>
            <a:r>
              <a:rPr lang="en-US" sz="1700" dirty="0">
                <a:effectLst/>
                <a:latin typeface="Comic Sans MS" panose="030F0702030302020204" pitchFamily="66" charset="0"/>
              </a:rPr>
              <a:t>, gezegenler, </a:t>
            </a:r>
            <a:r>
              <a:rPr lang="en-US" sz="1700" dirty="0" err="1">
                <a:effectLst/>
                <a:latin typeface="Comic Sans MS" panose="030F0702030302020204" pitchFamily="66" charset="0"/>
              </a:rPr>
              <a:t>uydular</a:t>
            </a:r>
            <a:r>
              <a:rPr lang="tr-TR" sz="1700" dirty="0">
                <a:latin typeface="Comic Sans MS" panose="030F0702030302020204" pitchFamily="66" charset="0"/>
              </a:rPr>
              <a:t> </a:t>
            </a:r>
            <a:r>
              <a:rPr lang="en-US" sz="1700" dirty="0">
                <a:effectLst/>
                <a:latin typeface="Comic Sans MS" panose="030F0702030302020204" pitchFamily="66" charset="0"/>
              </a:rPr>
              <a:t>bir </a:t>
            </a:r>
            <a:r>
              <a:rPr lang="en-US" sz="1700" dirty="0" err="1">
                <a:effectLst/>
                <a:latin typeface="Comic Sans MS" panose="030F0702030302020204" pitchFamily="66" charset="0"/>
              </a:rPr>
              <a:t>araya</a:t>
            </a:r>
            <a:r>
              <a:rPr lang="en-US" sz="1700" dirty="0">
                <a:effectLst/>
                <a:latin typeface="Comic Sans MS" panose="030F0702030302020204" pitchFamily="66" charset="0"/>
              </a:rPr>
              <a:t> </a:t>
            </a:r>
            <a:r>
              <a:rPr lang="en-US" sz="1700" dirty="0" err="1">
                <a:effectLst/>
                <a:latin typeface="Comic Sans MS" panose="030F0702030302020204" pitchFamily="66" charset="0"/>
              </a:rPr>
              <a:t>gelerek</a:t>
            </a:r>
            <a:r>
              <a:rPr lang="en-US" sz="1700" dirty="0">
                <a:effectLst/>
                <a:latin typeface="Comic Sans MS" panose="030F0702030302020204" pitchFamily="66" charset="0"/>
              </a:rPr>
              <a:t> </a:t>
            </a:r>
            <a:r>
              <a:rPr lang="en-US" sz="1700" dirty="0" err="1">
                <a:effectLst/>
                <a:latin typeface="Comic Sans MS" panose="030F0702030302020204" pitchFamily="66" charset="0"/>
              </a:rPr>
              <a:t>galaksileri</a:t>
            </a:r>
            <a:r>
              <a:rPr lang="en-US" sz="1700" dirty="0">
                <a:effectLst/>
                <a:latin typeface="Comic Sans MS" panose="030F0702030302020204" pitchFamily="66" charset="0"/>
              </a:rPr>
              <a:t> (dev </a:t>
            </a:r>
            <a:r>
              <a:rPr lang="en-US" sz="1700" dirty="0" err="1">
                <a:effectLst/>
                <a:latin typeface="Comic Sans MS" panose="030F0702030302020204" pitchFamily="66" charset="0"/>
              </a:rPr>
              <a:t>sistemleri</a:t>
            </a:r>
            <a:r>
              <a:rPr lang="en-US" sz="1700" dirty="0">
                <a:effectLst/>
                <a:latin typeface="Comic Sans MS" panose="030F0702030302020204" pitchFamily="66" charset="0"/>
              </a:rPr>
              <a:t>) </a:t>
            </a:r>
            <a:r>
              <a:rPr lang="en-US" sz="1700" dirty="0" err="1">
                <a:effectLst/>
                <a:latin typeface="Comic Sans MS" panose="030F0702030302020204" pitchFamily="66" charset="0"/>
              </a:rPr>
              <a:t>oluştururlar</a:t>
            </a:r>
            <a:r>
              <a:rPr lang="en-US" sz="1700" dirty="0">
                <a:effectLst/>
                <a:latin typeface="Comic Sans MS" panose="030F0702030302020204" pitchFamily="66" charset="0"/>
              </a:rPr>
              <a:t>. </a:t>
            </a:r>
            <a:r>
              <a:rPr lang="en-US" sz="1700" dirty="0" err="1">
                <a:effectLst/>
                <a:latin typeface="Comic Sans MS" panose="030F0702030302020204" pitchFamily="66" charset="0"/>
              </a:rPr>
              <a:t>Galaksiler</a:t>
            </a:r>
            <a:r>
              <a:rPr lang="en-US" sz="1700" dirty="0">
                <a:effectLst/>
                <a:latin typeface="Comic Sans MS" panose="030F0702030302020204" pitchFamily="66" charset="0"/>
              </a:rPr>
              <a:t> dönme hareketi yaparlar</a:t>
            </a:r>
          </a:p>
          <a:p>
            <a:pPr indent="-228600">
              <a:lnSpc>
                <a:spcPct val="150000"/>
              </a:lnSpc>
              <a:spcAft>
                <a:spcPts val="600"/>
              </a:spcAft>
              <a:buFont typeface="Arial" panose="020B0604020202020204" pitchFamily="34" charset="0"/>
              <a:buChar char="•"/>
            </a:pPr>
            <a:endParaRPr lang="en-US" sz="1700" dirty="0">
              <a:effectLst/>
              <a:latin typeface="Comic Sans MS" panose="030F0702030302020204" pitchFamily="66" charset="0"/>
            </a:endParaRPr>
          </a:p>
        </p:txBody>
      </p:sp>
      <p:sp>
        <p:nvSpPr>
          <p:cNvPr id="143" name="Rectangle 142">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sim 1">
            <a:extLst>
              <a:ext uri="{FF2B5EF4-FFF2-40B4-BE49-F238E27FC236}">
                <a16:creationId xmlns:a16="http://schemas.microsoft.com/office/drawing/2014/main" id="{45F9D00B-379C-4960-B167-7B17C24FD0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pic>
        <p:nvPicPr>
          <p:cNvPr id="7170" name="Picture 2" descr="Erken Evrende Galaksi Rotasyonunun Başlangıcını Yakalamak - Dünyadan Güncel  Teknoloji Haberleri | Teknomers">
            <a:extLst>
              <a:ext uri="{FF2B5EF4-FFF2-40B4-BE49-F238E27FC236}">
                <a16:creationId xmlns:a16="http://schemas.microsoft.com/office/drawing/2014/main" id="{31FDB99F-5BC6-0403-8158-62A8FE662E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01" y="1582391"/>
            <a:ext cx="7400925" cy="4162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5027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9A724DBA-D2D9-471E-8ED7-2015DDD950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Galaksilerin Neden Farklı Şekilleri Vardır - Secdem / Bir Dünya İçerik">
            <a:extLst>
              <a:ext uri="{FF2B5EF4-FFF2-40B4-BE49-F238E27FC236}">
                <a16:creationId xmlns:a16="http://schemas.microsoft.com/office/drawing/2014/main" id="{9C6421FD-1F7D-4F7D-9E49-D792C006EF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 t="11993" r="115" b="22699"/>
          <a:stretch/>
        </p:blipFill>
        <p:spPr bwMode="auto">
          <a:xfrm>
            <a:off x="576244" y="1519311"/>
            <a:ext cx="5628018" cy="3657599"/>
          </a:xfrm>
          <a:prstGeom prst="rect">
            <a:avLst/>
          </a:prstGeom>
          <a:noFill/>
          <a:extLst>
            <a:ext uri="{909E8E84-426E-40DD-AFC4-6F175D3DCCD1}">
              <a14:hiddenFill xmlns:a14="http://schemas.microsoft.com/office/drawing/2010/main">
                <a:solidFill>
                  <a:srgbClr val="FFFFFF"/>
                </a:solidFill>
              </a14:hiddenFill>
            </a:ext>
          </a:extLst>
        </p:spPr>
      </p:pic>
      <p:sp>
        <p:nvSpPr>
          <p:cNvPr id="141" name="Rectangle 140">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55143AED-08A4-470E-AA40-918BC82D298B}"/>
              </a:ext>
            </a:extLst>
          </p:cNvPr>
          <p:cNvSpPr txBox="1"/>
          <p:nvPr/>
        </p:nvSpPr>
        <p:spPr>
          <a:xfrm>
            <a:off x="7147974" y="2047631"/>
            <a:ext cx="4282984" cy="2892888"/>
          </a:xfrm>
          <a:prstGeom prst="rect">
            <a:avLst/>
          </a:prstGeom>
        </p:spPr>
        <p:txBody>
          <a:bodyPr vert="horz" lIns="91440" tIns="45720" rIns="91440" bIns="45720" rtlCol="0" anchor="ctr">
            <a:normAutofit/>
          </a:bodyPr>
          <a:lstStyle/>
          <a:p>
            <a:pPr>
              <a:lnSpc>
                <a:spcPct val="110000"/>
              </a:lnSpc>
              <a:spcAft>
                <a:spcPts val="600"/>
              </a:spcAft>
            </a:pPr>
            <a:r>
              <a:rPr lang="en-US" sz="1700" dirty="0" err="1">
                <a:effectLst/>
                <a:latin typeface="Comic Sans MS" panose="030F0702030302020204" pitchFamily="66" charset="0"/>
              </a:rPr>
              <a:t>Galaksiler</a:t>
            </a:r>
            <a:r>
              <a:rPr lang="en-US" sz="1700" dirty="0">
                <a:effectLst/>
                <a:latin typeface="Comic Sans MS" panose="030F0702030302020204" pitchFamily="66" charset="0"/>
              </a:rPr>
              <a:t> </a:t>
            </a:r>
            <a:r>
              <a:rPr lang="en-US" sz="1700" dirty="0" err="1">
                <a:effectLst/>
                <a:latin typeface="Comic Sans MS" panose="030F0702030302020204" pitchFamily="66" charset="0"/>
              </a:rPr>
              <a:t>şekil</a:t>
            </a:r>
            <a:r>
              <a:rPr lang="en-US" sz="1700" dirty="0">
                <a:effectLst/>
                <a:latin typeface="Comic Sans MS" panose="030F0702030302020204" pitchFamily="66" charset="0"/>
              </a:rPr>
              <a:t> </a:t>
            </a:r>
            <a:r>
              <a:rPr lang="en-US" sz="1700" dirty="0" err="1">
                <a:effectLst/>
                <a:latin typeface="Comic Sans MS" panose="030F0702030302020204" pitchFamily="66" charset="0"/>
              </a:rPr>
              <a:t>bakımından</a:t>
            </a:r>
            <a:r>
              <a:rPr lang="en-US" sz="1700" dirty="0">
                <a:effectLst/>
                <a:latin typeface="Comic Sans MS" panose="030F0702030302020204" pitchFamily="66" charset="0"/>
              </a:rPr>
              <a:t> 4 </a:t>
            </a:r>
            <a:r>
              <a:rPr lang="en-US" sz="1700" dirty="0" err="1">
                <a:effectLst/>
                <a:latin typeface="Comic Sans MS" panose="030F0702030302020204" pitchFamily="66" charset="0"/>
              </a:rPr>
              <a:t>gruba</a:t>
            </a:r>
            <a:r>
              <a:rPr lang="en-US" sz="1700" dirty="0">
                <a:effectLst/>
                <a:latin typeface="Comic Sans MS" panose="030F0702030302020204" pitchFamily="66" charset="0"/>
              </a:rPr>
              <a:t> ayrılır;</a:t>
            </a:r>
          </a:p>
          <a:p>
            <a:pPr>
              <a:lnSpc>
                <a:spcPct val="110000"/>
              </a:lnSpc>
              <a:spcAft>
                <a:spcPts val="600"/>
              </a:spcAft>
            </a:pPr>
            <a:r>
              <a:rPr lang="en-US" sz="1700" dirty="0">
                <a:effectLst/>
                <a:latin typeface="Comic Sans MS" panose="030F0702030302020204" pitchFamily="66" charset="0"/>
              </a:rPr>
              <a:t>→ </a:t>
            </a:r>
            <a:r>
              <a:rPr lang="en-US" sz="1700" dirty="0" err="1">
                <a:effectLst/>
                <a:latin typeface="Comic Sans MS" panose="030F0702030302020204" pitchFamily="66" charset="0"/>
              </a:rPr>
              <a:t>Eliptik</a:t>
            </a:r>
            <a:r>
              <a:rPr lang="en-US" sz="1700" dirty="0">
                <a:effectLst/>
                <a:latin typeface="Comic Sans MS" panose="030F0702030302020204" pitchFamily="66" charset="0"/>
              </a:rPr>
              <a:t> </a:t>
            </a:r>
            <a:r>
              <a:rPr lang="en-US" sz="1700" dirty="0" err="1">
                <a:effectLst/>
                <a:latin typeface="Comic Sans MS" panose="030F0702030302020204" pitchFamily="66" charset="0"/>
              </a:rPr>
              <a:t>galaksiler</a:t>
            </a:r>
            <a:endParaRPr lang="en-US" sz="1700" dirty="0">
              <a:effectLst/>
              <a:latin typeface="Comic Sans MS" panose="030F0702030302020204" pitchFamily="66" charset="0"/>
            </a:endParaRPr>
          </a:p>
          <a:p>
            <a:pPr>
              <a:lnSpc>
                <a:spcPct val="110000"/>
              </a:lnSpc>
              <a:spcAft>
                <a:spcPts val="600"/>
              </a:spcAft>
            </a:pPr>
            <a:r>
              <a:rPr lang="en-US" sz="1700" dirty="0">
                <a:effectLst/>
                <a:latin typeface="Comic Sans MS" panose="030F0702030302020204" pitchFamily="66" charset="0"/>
              </a:rPr>
              <a:t>→ </a:t>
            </a:r>
            <a:r>
              <a:rPr lang="en-US" sz="1700" dirty="0" err="1">
                <a:effectLst/>
                <a:latin typeface="Comic Sans MS" panose="030F0702030302020204" pitchFamily="66" charset="0"/>
              </a:rPr>
              <a:t>Sarmal</a:t>
            </a:r>
            <a:r>
              <a:rPr lang="en-US" sz="1700" dirty="0">
                <a:effectLst/>
                <a:latin typeface="Comic Sans MS" panose="030F0702030302020204" pitchFamily="66" charset="0"/>
              </a:rPr>
              <a:t> </a:t>
            </a:r>
            <a:r>
              <a:rPr lang="en-US" sz="1700" dirty="0" err="1">
                <a:effectLst/>
                <a:latin typeface="Comic Sans MS" panose="030F0702030302020204" pitchFamily="66" charset="0"/>
              </a:rPr>
              <a:t>galaksiler</a:t>
            </a:r>
            <a:endParaRPr lang="en-US" sz="1700" dirty="0">
              <a:effectLst/>
              <a:latin typeface="Comic Sans MS" panose="030F0702030302020204" pitchFamily="66" charset="0"/>
            </a:endParaRPr>
          </a:p>
          <a:p>
            <a:pPr>
              <a:lnSpc>
                <a:spcPct val="110000"/>
              </a:lnSpc>
              <a:spcAft>
                <a:spcPts val="600"/>
              </a:spcAft>
            </a:pPr>
            <a:r>
              <a:rPr lang="en-US" sz="1700" dirty="0">
                <a:effectLst/>
                <a:latin typeface="Comic Sans MS" panose="030F0702030302020204" pitchFamily="66" charset="0"/>
              </a:rPr>
              <a:t>→ </a:t>
            </a:r>
            <a:r>
              <a:rPr lang="en-US" sz="1700" dirty="0" err="1">
                <a:effectLst/>
                <a:latin typeface="Comic Sans MS" panose="030F0702030302020204" pitchFamily="66" charset="0"/>
              </a:rPr>
              <a:t>Düzensiz</a:t>
            </a:r>
            <a:r>
              <a:rPr lang="en-US" sz="1700" dirty="0">
                <a:effectLst/>
                <a:latin typeface="Comic Sans MS" panose="030F0702030302020204" pitchFamily="66" charset="0"/>
              </a:rPr>
              <a:t> </a:t>
            </a:r>
            <a:r>
              <a:rPr lang="en-US" sz="1700" dirty="0" err="1">
                <a:effectLst/>
                <a:latin typeface="Comic Sans MS" panose="030F0702030302020204" pitchFamily="66" charset="0"/>
              </a:rPr>
              <a:t>galaksiler</a:t>
            </a:r>
            <a:endParaRPr lang="en-US" sz="1700" dirty="0">
              <a:effectLst/>
              <a:latin typeface="Comic Sans MS" panose="030F0702030302020204" pitchFamily="66" charset="0"/>
            </a:endParaRPr>
          </a:p>
          <a:p>
            <a:pPr>
              <a:lnSpc>
                <a:spcPct val="110000"/>
              </a:lnSpc>
              <a:spcAft>
                <a:spcPts val="600"/>
              </a:spcAft>
            </a:pPr>
            <a:r>
              <a:rPr lang="en-US" sz="1700" dirty="0">
                <a:effectLst/>
                <a:latin typeface="Comic Sans MS" panose="030F0702030302020204" pitchFamily="66" charset="0"/>
              </a:rPr>
              <a:t>→ </a:t>
            </a:r>
            <a:r>
              <a:rPr lang="en-US" sz="1700" dirty="0" err="1">
                <a:effectLst/>
                <a:latin typeface="Comic Sans MS" panose="030F0702030302020204" pitchFamily="66" charset="0"/>
              </a:rPr>
              <a:t>Çubuklu</a:t>
            </a:r>
            <a:r>
              <a:rPr lang="en-US" sz="1700" dirty="0">
                <a:effectLst/>
                <a:latin typeface="Comic Sans MS" panose="030F0702030302020204" pitchFamily="66" charset="0"/>
              </a:rPr>
              <a:t> </a:t>
            </a:r>
            <a:r>
              <a:rPr lang="en-US" sz="1700" dirty="0" err="1">
                <a:effectLst/>
                <a:latin typeface="Comic Sans MS" panose="030F0702030302020204" pitchFamily="66" charset="0"/>
              </a:rPr>
              <a:t>sarmal</a:t>
            </a:r>
            <a:r>
              <a:rPr lang="en-US" sz="1700" dirty="0">
                <a:effectLst/>
                <a:latin typeface="Comic Sans MS" panose="030F0702030302020204" pitchFamily="66" charset="0"/>
              </a:rPr>
              <a:t> </a:t>
            </a:r>
            <a:r>
              <a:rPr lang="en-US" sz="1700" dirty="0" err="1">
                <a:effectLst/>
                <a:latin typeface="Comic Sans MS" panose="030F0702030302020204" pitchFamily="66" charset="0"/>
              </a:rPr>
              <a:t>galaksiler</a:t>
            </a:r>
            <a:endParaRPr lang="en-US" sz="1700" dirty="0">
              <a:effectLst/>
              <a:latin typeface="Comic Sans MS" panose="030F0702030302020204" pitchFamily="66" charset="0"/>
            </a:endParaRPr>
          </a:p>
        </p:txBody>
      </p:sp>
      <p:sp>
        <p:nvSpPr>
          <p:cNvPr id="143" name="Rectangle 142">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sim 1">
            <a:extLst>
              <a:ext uri="{FF2B5EF4-FFF2-40B4-BE49-F238E27FC236}">
                <a16:creationId xmlns:a16="http://schemas.microsoft.com/office/drawing/2014/main" id="{45F9D00B-379C-4960-B167-7B17C24FD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18995594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Dünya yuvarlak! Uzay düz değil! | Güney Öztürk | GAZETE VATAN">
            <a:extLst>
              <a:ext uri="{FF2B5EF4-FFF2-40B4-BE49-F238E27FC236}">
                <a16:creationId xmlns:a16="http://schemas.microsoft.com/office/drawing/2014/main" id="{D02149D5-AF86-4A7F-8799-192A79678D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47" r="1922" b="1"/>
          <a:stretch/>
        </p:blipFill>
        <p:spPr bwMode="auto">
          <a:xfrm>
            <a:off x="1824834" y="10"/>
            <a:ext cx="10367165"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Metin kutusu 3">
            <a:extLst>
              <a:ext uri="{FF2B5EF4-FFF2-40B4-BE49-F238E27FC236}">
                <a16:creationId xmlns:a16="http://schemas.microsoft.com/office/drawing/2014/main" id="{0D932DE5-D10A-4D61-AA08-652741A94F7A}"/>
              </a:ext>
            </a:extLst>
          </p:cNvPr>
          <p:cNvSpPr txBox="1"/>
          <p:nvPr/>
        </p:nvSpPr>
        <p:spPr>
          <a:xfrm>
            <a:off x="838200" y="1122218"/>
            <a:ext cx="3822189" cy="5054745"/>
          </a:xfrm>
          <a:prstGeom prst="rect">
            <a:avLst/>
          </a:prstGeom>
        </p:spPr>
        <p:txBody>
          <a:bodyPr vert="horz" lIns="91440" tIns="45720" rIns="91440" bIns="45720" rtlCol="0">
            <a:normAutofit/>
          </a:bodyPr>
          <a:lstStyle/>
          <a:p>
            <a:pPr indent="-228600">
              <a:lnSpc>
                <a:spcPct val="150000"/>
              </a:lnSpc>
              <a:spcAft>
                <a:spcPts val="600"/>
              </a:spcAft>
              <a:buFont typeface="Arial" panose="020B0604020202020204" pitchFamily="34" charset="0"/>
              <a:buChar char="•"/>
            </a:pPr>
            <a:r>
              <a:rPr lang="en-US" sz="1900" b="1" dirty="0">
                <a:solidFill>
                  <a:srgbClr val="FF0000"/>
                </a:solidFill>
                <a:effectLst/>
              </a:rPr>
              <a:t>Dünya</a:t>
            </a:r>
            <a:r>
              <a:rPr lang="en-US" sz="1900" dirty="0">
                <a:effectLst/>
              </a:rPr>
              <a:t> </a:t>
            </a:r>
            <a:r>
              <a:rPr lang="en-US" sz="1900" dirty="0" err="1">
                <a:effectLst/>
              </a:rPr>
              <a:t>Samanyolu</a:t>
            </a:r>
            <a:r>
              <a:rPr lang="en-US" sz="1900" dirty="0">
                <a:effectLst/>
              </a:rPr>
              <a:t> </a:t>
            </a:r>
            <a:r>
              <a:rPr lang="en-US" sz="1900" dirty="0" err="1">
                <a:effectLst/>
              </a:rPr>
              <a:t>Galaksisinin</a:t>
            </a:r>
            <a:r>
              <a:rPr lang="en-US" sz="1900" dirty="0">
                <a:effectLst/>
              </a:rPr>
              <a:t> </a:t>
            </a:r>
            <a:r>
              <a:rPr lang="en-US" sz="1900" b="1" dirty="0" err="1">
                <a:effectLst/>
              </a:rPr>
              <a:t>Avcı</a:t>
            </a:r>
            <a:r>
              <a:rPr lang="en-US" sz="1900" b="1" dirty="0">
                <a:effectLst/>
              </a:rPr>
              <a:t> (Orion) </a:t>
            </a:r>
            <a:r>
              <a:rPr lang="en-US" sz="1900" b="1" dirty="0" err="1">
                <a:effectLst/>
              </a:rPr>
              <a:t>kolu</a:t>
            </a:r>
            <a:r>
              <a:rPr lang="en-US" sz="1900" b="1" dirty="0">
                <a:effectLst/>
              </a:rPr>
              <a:t> </a:t>
            </a:r>
            <a:r>
              <a:rPr lang="en-US" sz="1900" dirty="0" err="1">
                <a:effectLst/>
              </a:rPr>
              <a:t>üzerinde</a:t>
            </a:r>
            <a:r>
              <a:rPr lang="tr-TR" sz="1900" dirty="0"/>
              <a:t> </a:t>
            </a:r>
            <a:r>
              <a:rPr lang="en-US" sz="1900" dirty="0">
                <a:effectLst/>
              </a:rPr>
              <a:t>bulunur. </a:t>
            </a:r>
          </a:p>
          <a:p>
            <a:pPr indent="-228600">
              <a:lnSpc>
                <a:spcPct val="150000"/>
              </a:lnSpc>
              <a:spcAft>
                <a:spcPts val="600"/>
              </a:spcAft>
              <a:buFont typeface="Arial" panose="020B0604020202020204" pitchFamily="34" charset="0"/>
              <a:buChar char="•"/>
            </a:pPr>
            <a:r>
              <a:rPr lang="en-US" sz="1900" dirty="0" err="1">
                <a:effectLst/>
              </a:rPr>
              <a:t>Samanyolu</a:t>
            </a:r>
            <a:r>
              <a:rPr lang="en-US" sz="1900" dirty="0">
                <a:effectLst/>
              </a:rPr>
              <a:t> </a:t>
            </a:r>
            <a:r>
              <a:rPr lang="en-US" sz="1900" dirty="0" err="1">
                <a:effectLst/>
              </a:rPr>
              <a:t>galaksisi</a:t>
            </a:r>
            <a:r>
              <a:rPr lang="en-US" sz="1900" dirty="0">
                <a:effectLst/>
              </a:rPr>
              <a:t> </a:t>
            </a:r>
            <a:r>
              <a:rPr lang="tr-TR" sz="1900" b="1" dirty="0">
                <a:effectLst/>
              </a:rPr>
              <a:t>çubuklu </a:t>
            </a:r>
            <a:r>
              <a:rPr lang="en-US" sz="1900" b="1" dirty="0" err="1">
                <a:effectLst/>
              </a:rPr>
              <a:t>sarmal</a:t>
            </a:r>
            <a:r>
              <a:rPr lang="en-US" sz="1900" b="1" dirty="0">
                <a:effectLst/>
              </a:rPr>
              <a:t> </a:t>
            </a:r>
            <a:r>
              <a:rPr lang="en-US" sz="1900" b="1" dirty="0" err="1">
                <a:effectLst/>
              </a:rPr>
              <a:t>galaksi</a:t>
            </a:r>
            <a:r>
              <a:rPr lang="en-US" sz="1900" dirty="0">
                <a:effectLst/>
              </a:rPr>
              <a:t> </a:t>
            </a:r>
            <a:r>
              <a:rPr lang="en-US" sz="1900" dirty="0" err="1">
                <a:effectLst/>
              </a:rPr>
              <a:t>görünümündedir</a:t>
            </a:r>
            <a:endParaRPr lang="en-US" sz="1900" dirty="0">
              <a:effectLst/>
            </a:endParaRPr>
          </a:p>
          <a:p>
            <a:pPr indent="-228600">
              <a:lnSpc>
                <a:spcPct val="150000"/>
              </a:lnSpc>
              <a:spcAft>
                <a:spcPts val="600"/>
              </a:spcAft>
              <a:buFont typeface="Arial" panose="020B0604020202020204" pitchFamily="34" charset="0"/>
              <a:buChar char="•"/>
            </a:pPr>
            <a:r>
              <a:rPr lang="en-US" sz="1900" dirty="0" err="1">
                <a:effectLst/>
              </a:rPr>
              <a:t>Sarmal</a:t>
            </a:r>
            <a:r>
              <a:rPr lang="en-US" sz="1900" dirty="0">
                <a:effectLst/>
              </a:rPr>
              <a:t> </a:t>
            </a:r>
            <a:r>
              <a:rPr lang="en-US" sz="1900" dirty="0" err="1">
                <a:effectLst/>
              </a:rPr>
              <a:t>yapıda</a:t>
            </a:r>
            <a:r>
              <a:rPr lang="en-US" sz="1900" dirty="0">
                <a:effectLst/>
              </a:rPr>
              <a:t> olan bir diğer </a:t>
            </a:r>
            <a:r>
              <a:rPr lang="en-US" sz="1900" dirty="0" err="1">
                <a:effectLst/>
              </a:rPr>
              <a:t>galaksi</a:t>
            </a:r>
            <a:r>
              <a:rPr lang="en-US" sz="1900" dirty="0">
                <a:effectLst/>
              </a:rPr>
              <a:t> </a:t>
            </a:r>
            <a:r>
              <a:rPr lang="en-US" sz="1900" dirty="0" err="1">
                <a:effectLst/>
              </a:rPr>
              <a:t>ise</a:t>
            </a:r>
            <a:r>
              <a:rPr lang="en-US" sz="1900" dirty="0">
                <a:effectLst/>
              </a:rPr>
              <a:t> </a:t>
            </a:r>
            <a:r>
              <a:rPr lang="en-US" sz="1900" b="1" dirty="0">
                <a:effectLst/>
              </a:rPr>
              <a:t>Andromeda </a:t>
            </a:r>
            <a:r>
              <a:rPr lang="en-US" sz="1900" b="1" dirty="0" err="1">
                <a:effectLst/>
              </a:rPr>
              <a:t>ga­laksisidir</a:t>
            </a:r>
            <a:r>
              <a:rPr lang="en-US" sz="1900" dirty="0">
                <a:effectLst/>
              </a:rPr>
              <a:t>.</a:t>
            </a:r>
          </a:p>
          <a:p>
            <a:pPr indent="-228600">
              <a:lnSpc>
                <a:spcPct val="150000"/>
              </a:lnSpc>
              <a:spcAft>
                <a:spcPts val="600"/>
              </a:spcAft>
              <a:buFont typeface="Arial" panose="020B0604020202020204" pitchFamily="34" charset="0"/>
              <a:buChar char="•"/>
            </a:pPr>
            <a:r>
              <a:rPr lang="en-US" sz="1900" dirty="0" err="1">
                <a:effectLst/>
              </a:rPr>
              <a:t>Eliptik</a:t>
            </a:r>
            <a:r>
              <a:rPr lang="en-US" sz="1900" dirty="0">
                <a:effectLst/>
              </a:rPr>
              <a:t> </a:t>
            </a:r>
            <a:r>
              <a:rPr lang="en-US" sz="1900" dirty="0" err="1">
                <a:effectLst/>
              </a:rPr>
              <a:t>yapıda</a:t>
            </a:r>
            <a:r>
              <a:rPr lang="en-US" sz="1900" dirty="0">
                <a:effectLst/>
              </a:rPr>
              <a:t> olan </a:t>
            </a:r>
            <a:r>
              <a:rPr lang="en-US" sz="1900" dirty="0" err="1">
                <a:effectLst/>
              </a:rPr>
              <a:t>Sambrero</a:t>
            </a:r>
            <a:r>
              <a:rPr lang="en-US" sz="1900" dirty="0">
                <a:effectLst/>
              </a:rPr>
              <a:t> </a:t>
            </a:r>
            <a:r>
              <a:rPr lang="en-US" sz="1900" dirty="0" err="1">
                <a:effectLst/>
              </a:rPr>
              <a:t>galaksisidir</a:t>
            </a:r>
            <a:r>
              <a:rPr lang="en-US" sz="1900" dirty="0">
                <a:effectLst/>
              </a:rPr>
              <a:t>.</a:t>
            </a:r>
          </a:p>
          <a:p>
            <a:pPr indent="-228600">
              <a:lnSpc>
                <a:spcPct val="150000"/>
              </a:lnSpc>
              <a:spcAft>
                <a:spcPts val="600"/>
              </a:spcAft>
              <a:buFont typeface="Arial" panose="020B0604020202020204" pitchFamily="34" charset="0"/>
              <a:buChar char="•"/>
            </a:pPr>
            <a:r>
              <a:rPr lang="en-US" sz="1900" dirty="0" err="1">
                <a:effectLst/>
              </a:rPr>
              <a:t>Galaksiler</a:t>
            </a:r>
            <a:r>
              <a:rPr lang="en-US" sz="1900" dirty="0">
                <a:effectLst/>
              </a:rPr>
              <a:t> </a:t>
            </a:r>
            <a:r>
              <a:rPr lang="en-US" sz="1900" dirty="0" err="1">
                <a:effectLst/>
              </a:rPr>
              <a:t>tek</a:t>
            </a:r>
            <a:r>
              <a:rPr lang="en-US" sz="1900" dirty="0">
                <a:effectLst/>
              </a:rPr>
              <a:t> </a:t>
            </a:r>
            <a:r>
              <a:rPr lang="en-US" sz="1900" dirty="0" err="1">
                <a:effectLst/>
              </a:rPr>
              <a:t>tek</a:t>
            </a:r>
            <a:r>
              <a:rPr lang="en-US" sz="1900" dirty="0">
                <a:effectLst/>
              </a:rPr>
              <a:t> </a:t>
            </a:r>
            <a:r>
              <a:rPr lang="en-US" sz="1900" dirty="0" err="1">
                <a:effectLst/>
              </a:rPr>
              <a:t>bulunabildiği</a:t>
            </a:r>
            <a:r>
              <a:rPr lang="en-US" sz="1900" dirty="0">
                <a:effectLst/>
              </a:rPr>
              <a:t> </a:t>
            </a:r>
            <a:r>
              <a:rPr lang="en-US" sz="1900" dirty="0" err="1">
                <a:effectLst/>
              </a:rPr>
              <a:t>gibi</a:t>
            </a:r>
            <a:r>
              <a:rPr lang="en-US" sz="1900" dirty="0">
                <a:effectLst/>
              </a:rPr>
              <a:t> </a:t>
            </a:r>
            <a:r>
              <a:rPr lang="en-US" sz="1900" dirty="0" err="1">
                <a:effectLst/>
              </a:rPr>
              <a:t>gruplar</a:t>
            </a:r>
            <a:r>
              <a:rPr lang="en-US" sz="1900" dirty="0">
                <a:effectLst/>
              </a:rPr>
              <a:t> </a:t>
            </a:r>
            <a:r>
              <a:rPr lang="en-US" sz="1900" dirty="0" err="1">
                <a:effectLst/>
              </a:rPr>
              <a:t>halindede</a:t>
            </a:r>
            <a:r>
              <a:rPr lang="en-US" sz="1900" dirty="0">
                <a:effectLst/>
              </a:rPr>
              <a:t> </a:t>
            </a:r>
            <a:r>
              <a:rPr lang="en-US" sz="1900" dirty="0" err="1">
                <a:effectLst/>
              </a:rPr>
              <a:t>bulunabilirler</a:t>
            </a:r>
            <a:r>
              <a:rPr lang="en-US" sz="1900" dirty="0">
                <a:effectLst/>
              </a:rPr>
              <a:t>.</a:t>
            </a:r>
            <a:endParaRPr lang="en-US" sz="1900" dirty="0"/>
          </a:p>
        </p:txBody>
      </p:sp>
      <p:pic>
        <p:nvPicPr>
          <p:cNvPr id="2" name="Resim 1">
            <a:extLst>
              <a:ext uri="{FF2B5EF4-FFF2-40B4-BE49-F238E27FC236}">
                <a16:creationId xmlns:a16="http://schemas.microsoft.com/office/drawing/2014/main" id="{45F9D00B-379C-4960-B167-7B17C24FD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32824823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FB5E47AF-467A-422F-8802-F2584C5AEA7A}"/>
              </a:ext>
            </a:extLst>
          </p:cNvPr>
          <p:cNvPicPr>
            <a:picLocks noChangeAspect="1"/>
          </p:cNvPicPr>
          <p:nvPr/>
        </p:nvPicPr>
        <p:blipFill>
          <a:blip r:embed="rId2"/>
          <a:stretch>
            <a:fillRect/>
          </a:stretch>
        </p:blipFill>
        <p:spPr>
          <a:xfrm>
            <a:off x="195475" y="314525"/>
            <a:ext cx="7577338" cy="382015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 name="Resim 1">
            <a:extLst>
              <a:ext uri="{FF2B5EF4-FFF2-40B4-BE49-F238E27FC236}">
                <a16:creationId xmlns:a16="http://schemas.microsoft.com/office/drawing/2014/main" id="{45F9D00B-379C-4960-B167-7B17C24FD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4" name="Metin kutusu 3">
            <a:extLst>
              <a:ext uri="{FF2B5EF4-FFF2-40B4-BE49-F238E27FC236}">
                <a16:creationId xmlns:a16="http://schemas.microsoft.com/office/drawing/2014/main" id="{660D510B-C532-4A3A-A0F7-456238634026}"/>
              </a:ext>
            </a:extLst>
          </p:cNvPr>
          <p:cNvSpPr txBox="1"/>
          <p:nvPr/>
        </p:nvSpPr>
        <p:spPr>
          <a:xfrm>
            <a:off x="8004313" y="163666"/>
            <a:ext cx="3636480" cy="5863336"/>
          </a:xfrm>
          <a:prstGeom prst="rect">
            <a:avLst/>
          </a:prstGeom>
          <a:noFill/>
        </p:spPr>
        <p:txBody>
          <a:bodyPr wrap="square">
            <a:spAutoFit/>
          </a:bodyPr>
          <a:lstStyle/>
          <a:p>
            <a:pPr>
              <a:lnSpc>
                <a:spcPct val="150000"/>
              </a:lnSpc>
            </a:pPr>
            <a:r>
              <a:rPr lang="tr-TR" sz="1800" b="1" dirty="0">
                <a:effectLst/>
                <a:latin typeface="Comic Sans MS" panose="030F0702030302020204" pitchFamily="66" charset="0"/>
                <a:ea typeface="Times New Roman" panose="02020603050405020304" pitchFamily="18" charset="0"/>
                <a:cs typeface="Times New Roman" panose="02020603050405020304" pitchFamily="18" charset="0"/>
              </a:rPr>
              <a:t>EVREN</a:t>
            </a:r>
          </a:p>
          <a:p>
            <a:pPr>
              <a:lnSpc>
                <a:spcPct val="150000"/>
              </a:lnSpc>
            </a:pPr>
            <a:r>
              <a:rPr lang="tr-TR" sz="1800" dirty="0">
                <a:effectLst/>
                <a:latin typeface="Comic Sans MS" panose="030F0702030302020204" pitchFamily="66" charset="0"/>
                <a:ea typeface="Times New Roman" panose="02020603050405020304" pitchFamily="18" charset="0"/>
                <a:cs typeface="Times New Roman" panose="02020603050405020304" pitchFamily="18" charset="0"/>
              </a:rPr>
              <a:t>Evren gördüğümüz ve göremediğimiz her yeri kapsar. Dünya’mız. Güneş, yıldızlar , diğer gezegenler, bulutsular , galak­siler evrenin içindedir.</a:t>
            </a:r>
          </a:p>
          <a:p>
            <a:pPr>
              <a:lnSpc>
                <a:spcPct val="150000"/>
              </a:lnSpc>
            </a:pPr>
            <a:r>
              <a:rPr lang="tr-TR" sz="1800" dirty="0">
                <a:effectLst/>
                <a:latin typeface="Comic Sans MS" panose="030F0702030302020204" pitchFamily="66" charset="0"/>
                <a:ea typeface="Times New Roman" panose="02020603050405020304" pitchFamily="18" charset="0"/>
                <a:cs typeface="Times New Roman" panose="02020603050405020304" pitchFamily="18" charset="0"/>
              </a:rPr>
              <a:t>Evrenin içinde birçok gök cismi vardır.</a:t>
            </a:r>
          </a:p>
          <a:p>
            <a:pPr>
              <a:lnSpc>
                <a:spcPct val="150000"/>
              </a:lnSpc>
            </a:pPr>
            <a:r>
              <a:rPr lang="tr-TR" sz="1800" b="1" dirty="0">
                <a:effectLst/>
                <a:latin typeface="Comic Sans MS" panose="030F0702030302020204" pitchFamily="66" charset="0"/>
                <a:ea typeface="Times New Roman" panose="02020603050405020304" pitchFamily="18" charset="0"/>
                <a:cs typeface="Times New Roman" panose="02020603050405020304" pitchFamily="18" charset="0"/>
              </a:rPr>
              <a:t>Büyüklük Sıralamasına göre;</a:t>
            </a:r>
          </a:p>
          <a:p>
            <a:pPr>
              <a:lnSpc>
                <a:spcPct val="150000"/>
              </a:lnSpc>
            </a:pPr>
            <a:r>
              <a:rPr lang="tr-TR" sz="1800" b="1"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rPr>
              <a:t>Evren &gt; Galaksi &gt; Sistem &gt; Gezegen</a:t>
            </a:r>
          </a:p>
          <a:p>
            <a:pPr>
              <a:lnSpc>
                <a:spcPct val="150000"/>
              </a:lnSpc>
            </a:pPr>
            <a:endParaRPr lang="tr-TR" sz="1800" dirty="0">
              <a:effectLst/>
              <a:latin typeface="Comic Sans MS" panose="030F0702030302020204" pitchFamily="66" charset="0"/>
              <a:ea typeface="Times New Roman" panose="02020603050405020304" pitchFamily="18" charset="0"/>
              <a:cs typeface="Times New Roman" panose="02020603050405020304" pitchFamily="18" charset="0"/>
            </a:endParaRPr>
          </a:p>
          <a:p>
            <a:pPr>
              <a:lnSpc>
                <a:spcPct val="150000"/>
              </a:lnSpc>
            </a:pPr>
            <a:r>
              <a:rPr lang="tr-TR" sz="1800" dirty="0">
                <a:effectLst/>
                <a:latin typeface="Comic Sans MS" panose="030F0702030302020204" pitchFamily="66" charset="0"/>
                <a:ea typeface="Times New Roman" panose="02020603050405020304" pitchFamily="18" charset="0"/>
                <a:cs typeface="Times New Roman" panose="02020603050405020304" pitchFamily="18" charset="0"/>
              </a:rPr>
              <a:t> </a:t>
            </a:r>
          </a:p>
          <a:p>
            <a:pPr>
              <a:lnSpc>
                <a:spcPct val="150000"/>
              </a:lnSpc>
            </a:pPr>
            <a:endParaRPr lang="tr-TR" sz="1800" dirty="0">
              <a:effectLst/>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38" name="Metin kutusu 37">
            <a:extLst>
              <a:ext uri="{FF2B5EF4-FFF2-40B4-BE49-F238E27FC236}">
                <a16:creationId xmlns:a16="http://schemas.microsoft.com/office/drawing/2014/main" id="{3C63132F-E1DD-4CF2-99E8-535CAC611FA9}"/>
              </a:ext>
            </a:extLst>
          </p:cNvPr>
          <p:cNvSpPr txBox="1"/>
          <p:nvPr/>
        </p:nvSpPr>
        <p:spPr>
          <a:xfrm>
            <a:off x="551207" y="5282958"/>
            <a:ext cx="9746559" cy="461858"/>
          </a:xfrm>
          <a:prstGeom prst="rect">
            <a:avLst/>
          </a:prstGeom>
          <a:noFill/>
        </p:spPr>
        <p:txBody>
          <a:bodyPr wrap="square">
            <a:spAutoFit/>
          </a:bodyPr>
          <a:lstStyle/>
          <a:p>
            <a:pPr>
              <a:lnSpc>
                <a:spcPct val="150000"/>
              </a:lnSpc>
            </a:pPr>
            <a:r>
              <a:rPr lang="tr-TR" sz="1800" dirty="0">
                <a:effectLst/>
                <a:latin typeface="Comic Sans MS" panose="030F0702030302020204" pitchFamily="66" charset="0"/>
                <a:ea typeface="Times New Roman" panose="02020603050405020304" pitchFamily="18" charset="0"/>
                <a:cs typeface="Times New Roman" panose="02020603050405020304" pitchFamily="18" charset="0"/>
              </a:rPr>
              <a:t>Örnek: Evren &gt; Samanyolu Galaksisi &gt; Orion kolu&gt; Güneş Sistemi &gt; Dünya</a:t>
            </a:r>
          </a:p>
        </p:txBody>
      </p:sp>
    </p:spTree>
    <p:extLst>
      <p:ext uri="{BB962C8B-B14F-4D97-AF65-F5344CB8AC3E}">
        <p14:creationId xmlns:p14="http://schemas.microsoft.com/office/powerpoint/2010/main" val="28923905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A878F352-1C89-4B4D-A40C-A80A59E76C38}"/>
              </a:ext>
            </a:extLst>
          </p:cNvPr>
          <p:cNvSpPr txBox="1"/>
          <p:nvPr/>
        </p:nvSpPr>
        <p:spPr>
          <a:xfrm>
            <a:off x="3803374" y="6322151"/>
            <a:ext cx="6096000" cy="369332"/>
          </a:xfrm>
          <a:prstGeom prst="rect">
            <a:avLst/>
          </a:prstGeom>
          <a:noFill/>
        </p:spPr>
        <p:txBody>
          <a:bodyPr wrap="square">
            <a:spAutoFit/>
          </a:bodyPr>
          <a:lstStyle/>
          <a:p>
            <a:r>
              <a:rPr lang="tr-TR" b="1" dirty="0">
                <a:hlinkClick r:id="rId3"/>
              </a:rPr>
              <a:t>https://www.youtube.com/watch?v=mzEuF1078X8</a:t>
            </a:r>
            <a:endParaRPr lang="tr-TR" b="1" dirty="0"/>
          </a:p>
        </p:txBody>
      </p:sp>
      <p:pic>
        <p:nvPicPr>
          <p:cNvPr id="4" name="Çevrimiçi Medya 3" title="Boyutlarına Göre Gezegenler Yıldızlar ve Galaksiler">
            <a:hlinkClick r:id="" action="ppaction://media"/>
            <a:extLst>
              <a:ext uri="{FF2B5EF4-FFF2-40B4-BE49-F238E27FC236}">
                <a16:creationId xmlns:a16="http://schemas.microsoft.com/office/drawing/2014/main" id="{C520A074-0EAF-4EA7-9408-BA253AD543B1}"/>
              </a:ext>
            </a:extLst>
          </p:cNvPr>
          <p:cNvPicPr>
            <a:picLocks noRot="1" noChangeAspect="1"/>
          </p:cNvPicPr>
          <p:nvPr>
            <a:videoFile r:link="rId1"/>
          </p:nvPr>
        </p:nvPicPr>
        <p:blipFill>
          <a:blip r:embed="rId4"/>
          <a:stretch>
            <a:fillRect/>
          </a:stretch>
        </p:blipFill>
        <p:spPr>
          <a:xfrm>
            <a:off x="1463040" y="663010"/>
            <a:ext cx="9791114" cy="5531979"/>
          </a:xfrm>
          <a:prstGeom prst="rect">
            <a:avLst/>
          </a:prstGeom>
        </p:spPr>
      </p:pic>
      <p:sp>
        <p:nvSpPr>
          <p:cNvPr id="6" name="Metin kutusu 5">
            <a:extLst>
              <a:ext uri="{FF2B5EF4-FFF2-40B4-BE49-F238E27FC236}">
                <a16:creationId xmlns:a16="http://schemas.microsoft.com/office/drawing/2014/main" id="{D547FC6E-02A7-48C0-99BD-F3439F733992}"/>
              </a:ext>
            </a:extLst>
          </p:cNvPr>
          <p:cNvSpPr txBox="1"/>
          <p:nvPr/>
        </p:nvSpPr>
        <p:spPr>
          <a:xfrm>
            <a:off x="2386232" y="230097"/>
            <a:ext cx="7944729" cy="369332"/>
          </a:xfrm>
          <a:prstGeom prst="rect">
            <a:avLst/>
          </a:prstGeom>
          <a:noFill/>
        </p:spPr>
        <p:txBody>
          <a:bodyPr wrap="square">
            <a:spAutoFit/>
          </a:bodyPr>
          <a:lstStyle/>
          <a:p>
            <a:pPr algn="l"/>
            <a:r>
              <a:rPr lang="tr-TR" b="1" i="0" dirty="0">
                <a:solidFill>
                  <a:srgbClr val="FF0000"/>
                </a:solidFill>
                <a:effectLst/>
                <a:latin typeface="Comic Sans MS" panose="030F0702030302020204" pitchFamily="66" charset="0"/>
              </a:rPr>
              <a:t>BOYUTLARINA GÖRE GEZEGENLER YILDIZLAR VE GALAKSİLER</a:t>
            </a:r>
          </a:p>
        </p:txBody>
      </p:sp>
    </p:spTree>
    <p:extLst>
      <p:ext uri="{BB962C8B-B14F-4D97-AF65-F5344CB8AC3E}">
        <p14:creationId xmlns:p14="http://schemas.microsoft.com/office/powerpoint/2010/main" val="27396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4E4545AC-A443-4A77-8301-B890E4F918B9}"/>
              </a:ext>
            </a:extLst>
          </p:cNvPr>
          <p:cNvPicPr>
            <a:picLocks noChangeAspect="1"/>
          </p:cNvPicPr>
          <p:nvPr/>
        </p:nvPicPr>
        <p:blipFill rotWithShape="1">
          <a:blip r:embed="rId2"/>
          <a:srcRect t="15647" b="1478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Metin kutusu 3">
            <a:extLst>
              <a:ext uri="{FF2B5EF4-FFF2-40B4-BE49-F238E27FC236}">
                <a16:creationId xmlns:a16="http://schemas.microsoft.com/office/drawing/2014/main" id="{4972314D-4D28-42A9-AF33-149C80E59ADF}"/>
              </a:ext>
            </a:extLst>
          </p:cNvPr>
          <p:cNvSpPr txBox="1"/>
          <p:nvPr/>
        </p:nvSpPr>
        <p:spPr>
          <a:xfrm>
            <a:off x="659550" y="3848724"/>
            <a:ext cx="11076349" cy="2856876"/>
          </a:xfrm>
          <a:prstGeom prst="rect">
            <a:avLst/>
          </a:prstGeom>
        </p:spPr>
        <p:txBody>
          <a:bodyPr vert="horz" lIns="91440" tIns="45720" rIns="91440" bIns="45720" rtlCol="0" anchor="ctr">
            <a:normAutofit/>
          </a:bodyPr>
          <a:lstStyle/>
          <a:p>
            <a:pPr>
              <a:lnSpc>
                <a:spcPct val="150000"/>
              </a:lnSpc>
              <a:spcAft>
                <a:spcPts val="600"/>
              </a:spcAft>
            </a:pPr>
            <a:r>
              <a:rPr lang="en-US" b="1" dirty="0">
                <a:solidFill>
                  <a:srgbClr val="FF0000"/>
                </a:solidFill>
                <a:effectLst/>
                <a:latin typeface="Comic Sans MS" panose="030F0702030302020204" pitchFamily="66" charset="0"/>
              </a:rPr>
              <a:t>EVRENIN</a:t>
            </a:r>
            <a:r>
              <a:rPr lang="tr-TR" b="1" dirty="0">
                <a:solidFill>
                  <a:srgbClr val="FF0000"/>
                </a:solidFill>
                <a:effectLst/>
                <a:latin typeface="Comic Sans MS" panose="030F0702030302020204" pitchFamily="66" charset="0"/>
              </a:rPr>
              <a:t> </a:t>
            </a:r>
            <a:r>
              <a:rPr lang="en-US" b="1" dirty="0">
                <a:solidFill>
                  <a:srgbClr val="FF0000"/>
                </a:solidFill>
                <a:effectLst/>
                <a:latin typeface="Comic Sans MS" panose="030F0702030302020204" pitchFamily="66" charset="0"/>
              </a:rPr>
              <a:t>OLUŞUMU</a:t>
            </a:r>
            <a:r>
              <a:rPr lang="tr-TR" b="1" dirty="0">
                <a:solidFill>
                  <a:srgbClr val="FF0000"/>
                </a:solidFill>
                <a:effectLst/>
                <a:latin typeface="Comic Sans MS" panose="030F0702030302020204" pitchFamily="66" charset="0"/>
              </a:rPr>
              <a:t> </a:t>
            </a:r>
            <a:r>
              <a:rPr lang="en-US" b="1" dirty="0">
                <a:solidFill>
                  <a:srgbClr val="FF0000"/>
                </a:solidFill>
                <a:effectLst/>
                <a:latin typeface="Comic Sans MS" panose="030F0702030302020204" pitchFamily="66" charset="0"/>
              </a:rPr>
              <a:t>ILE</a:t>
            </a:r>
            <a:r>
              <a:rPr lang="tr-TR" b="1" dirty="0">
                <a:solidFill>
                  <a:srgbClr val="FF0000"/>
                </a:solidFill>
                <a:effectLst/>
                <a:latin typeface="Comic Sans MS" panose="030F0702030302020204" pitchFamily="66" charset="0"/>
              </a:rPr>
              <a:t> </a:t>
            </a:r>
            <a:r>
              <a:rPr lang="en-US" b="1" dirty="0">
                <a:solidFill>
                  <a:srgbClr val="FF0000"/>
                </a:solidFill>
                <a:effectLst/>
                <a:latin typeface="Comic Sans MS" panose="030F0702030302020204" pitchFamily="66" charset="0"/>
              </a:rPr>
              <a:t>ILGILI</a:t>
            </a:r>
            <a:r>
              <a:rPr lang="tr-TR" b="1" dirty="0">
                <a:solidFill>
                  <a:srgbClr val="FF0000"/>
                </a:solidFill>
                <a:effectLst/>
                <a:latin typeface="Comic Sans MS" panose="030F0702030302020204" pitchFamily="66" charset="0"/>
              </a:rPr>
              <a:t> </a:t>
            </a:r>
            <a:r>
              <a:rPr lang="en-US" b="1" dirty="0">
                <a:solidFill>
                  <a:srgbClr val="FF0000"/>
                </a:solidFill>
                <a:effectLst/>
                <a:latin typeface="Comic Sans MS" panose="030F0702030302020204" pitchFamily="66" charset="0"/>
              </a:rPr>
              <a:t>GÖRÜŞLER</a:t>
            </a:r>
          </a:p>
          <a:p>
            <a:pPr marL="57150" indent="-285750">
              <a:lnSpc>
                <a:spcPct val="150000"/>
              </a:lnSpc>
              <a:spcAft>
                <a:spcPts val="600"/>
              </a:spcAft>
              <a:buFont typeface="Wingdings" panose="05000000000000000000" pitchFamily="2" charset="2"/>
              <a:buChar char="Ø"/>
            </a:pPr>
            <a:r>
              <a:rPr lang="en-US" dirty="0" err="1">
                <a:effectLst/>
              </a:rPr>
              <a:t>Newton'a</a:t>
            </a:r>
            <a:r>
              <a:rPr lang="en-US" dirty="0">
                <a:effectLst/>
              </a:rPr>
              <a:t> Göre; </a:t>
            </a:r>
            <a:r>
              <a:rPr lang="en-US" dirty="0" err="1">
                <a:effectLst/>
              </a:rPr>
              <a:t>Evren</a:t>
            </a:r>
            <a:r>
              <a:rPr lang="en-US" dirty="0">
                <a:effectLst/>
              </a:rPr>
              <a:t> </a:t>
            </a:r>
            <a:r>
              <a:rPr lang="en-US" dirty="0" err="1">
                <a:effectLst/>
              </a:rPr>
              <a:t>hareketsizdir</a:t>
            </a:r>
            <a:r>
              <a:rPr lang="en-US" dirty="0">
                <a:effectLst/>
              </a:rPr>
              <a:t>. Belirli bir </a:t>
            </a:r>
            <a:r>
              <a:rPr lang="en-US" dirty="0" err="1">
                <a:effectLst/>
              </a:rPr>
              <a:t>başlangıcı</a:t>
            </a:r>
            <a:r>
              <a:rPr lang="en-US" dirty="0">
                <a:effectLst/>
              </a:rPr>
              <a:t> yoktur. </a:t>
            </a:r>
            <a:r>
              <a:rPr lang="en-US" dirty="0" err="1">
                <a:effectLst/>
              </a:rPr>
              <a:t>Sonsuzdan</a:t>
            </a:r>
            <a:r>
              <a:rPr lang="en-US" dirty="0">
                <a:effectLst/>
              </a:rPr>
              <a:t> </a:t>
            </a:r>
            <a:r>
              <a:rPr lang="en-US" dirty="0" err="1">
                <a:effectLst/>
              </a:rPr>
              <a:t>beri</a:t>
            </a:r>
            <a:r>
              <a:rPr lang="en-US" dirty="0">
                <a:effectLst/>
              </a:rPr>
              <a:t> var</a:t>
            </a:r>
            <a:r>
              <a:rPr lang="tr-TR" dirty="0">
                <a:effectLst/>
              </a:rPr>
              <a:t> </a:t>
            </a:r>
            <a:r>
              <a:rPr lang="en-US" dirty="0">
                <a:effectLst/>
              </a:rPr>
              <a:t>ve </a:t>
            </a:r>
            <a:r>
              <a:rPr lang="en-US" dirty="0" err="1">
                <a:effectLst/>
              </a:rPr>
              <a:t>sonsuza</a:t>
            </a:r>
            <a:r>
              <a:rPr lang="en-US" dirty="0">
                <a:effectLst/>
              </a:rPr>
              <a:t> </a:t>
            </a:r>
            <a:r>
              <a:rPr lang="en-US" dirty="0" err="1">
                <a:effectLst/>
              </a:rPr>
              <a:t>kadar</a:t>
            </a:r>
            <a:r>
              <a:rPr lang="en-US" dirty="0">
                <a:effectLst/>
              </a:rPr>
              <a:t> </a:t>
            </a:r>
            <a:r>
              <a:rPr lang="en-US" dirty="0" err="1">
                <a:effectLst/>
              </a:rPr>
              <a:t>varlığını</a:t>
            </a:r>
            <a:r>
              <a:rPr lang="en-US" dirty="0">
                <a:effectLst/>
              </a:rPr>
              <a:t> </a:t>
            </a:r>
            <a:r>
              <a:rPr lang="en-US" dirty="0" err="1">
                <a:effectLst/>
              </a:rPr>
              <a:t>devam</a:t>
            </a:r>
            <a:r>
              <a:rPr lang="tr-TR" dirty="0"/>
              <a:t> </a:t>
            </a:r>
            <a:r>
              <a:rPr lang="en-US" dirty="0" err="1">
                <a:effectLst/>
              </a:rPr>
              <a:t>ettirecektir</a:t>
            </a:r>
            <a:r>
              <a:rPr lang="en-US" dirty="0">
                <a:effectLst/>
              </a:rPr>
              <a:t>.</a:t>
            </a:r>
            <a:r>
              <a:rPr lang="tr-TR" dirty="0">
                <a:effectLst/>
              </a:rPr>
              <a:t> </a:t>
            </a:r>
          </a:p>
          <a:p>
            <a:pPr marL="285750" indent="-285750">
              <a:lnSpc>
                <a:spcPct val="150000"/>
              </a:lnSpc>
              <a:buFont typeface="Wingdings" panose="05000000000000000000" pitchFamily="2" charset="2"/>
              <a:buChar char="Ø"/>
            </a:pPr>
            <a:r>
              <a:rPr lang="tr-TR" sz="1800" dirty="0">
                <a:effectLst/>
                <a:latin typeface="Calibri" panose="020F0502020204030204" pitchFamily="34" charset="0"/>
                <a:ea typeface="Times New Roman" panose="02020603050405020304" pitchFamily="18" charset="0"/>
                <a:cs typeface="Times New Roman" panose="02020603050405020304" pitchFamily="18" charset="0"/>
              </a:rPr>
              <a:t>Bing </a:t>
            </a:r>
            <a:r>
              <a:rPr lang="tr-TR" sz="1800" dirty="0" err="1">
                <a:effectLst/>
                <a:latin typeface="Calibri" panose="020F0502020204030204" pitchFamily="34" charset="0"/>
                <a:ea typeface="Times New Roman" panose="02020603050405020304" pitchFamily="18" charset="0"/>
                <a:cs typeface="Times New Roman" panose="02020603050405020304" pitchFamily="18" charset="0"/>
              </a:rPr>
              <a:t>Bang</a:t>
            </a:r>
            <a:r>
              <a:rPr lang="tr-TR" sz="1800" dirty="0">
                <a:effectLst/>
                <a:latin typeface="Calibri" panose="020F0502020204030204" pitchFamily="34" charset="0"/>
                <a:ea typeface="Times New Roman" panose="02020603050405020304" pitchFamily="18" charset="0"/>
                <a:cs typeface="Times New Roman" panose="02020603050405020304" pitchFamily="18" charset="0"/>
              </a:rPr>
              <a:t> teorisine göre; "Georges </a:t>
            </a:r>
            <a:r>
              <a:rPr lang="tr-TR" sz="1800" dirty="0" err="1">
                <a:effectLst/>
                <a:latin typeface="Calibri" panose="020F0502020204030204" pitchFamily="34" charset="0"/>
                <a:ea typeface="Times New Roman" panose="02020603050405020304" pitchFamily="18" charset="0"/>
                <a:cs typeface="Times New Roman" panose="02020603050405020304" pitchFamily="18" charset="0"/>
              </a:rPr>
              <a:t>Lemaitre</a:t>
            </a:r>
            <a:r>
              <a:rPr lang="tr-TR"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tr-TR" sz="1800" dirty="0" err="1">
                <a:effectLst/>
                <a:latin typeface="Calibri" panose="020F0502020204030204" pitchFamily="34" charset="0"/>
                <a:ea typeface="Times New Roman" panose="02020603050405020304" pitchFamily="18" charset="0"/>
                <a:cs typeface="Times New Roman" panose="02020603050405020304" pitchFamily="18" charset="0"/>
              </a:rPr>
              <a:t>nin</a:t>
            </a:r>
            <a:r>
              <a:rPr lang="tr-TR" dirty="0">
                <a:latin typeface="Calibri" panose="020F0502020204030204" pitchFamily="34" charset="0"/>
                <a:ea typeface="Times New Roman" panose="02020603050405020304" pitchFamily="18" charset="0"/>
                <a:cs typeface="Times New Roman" panose="02020603050405020304" pitchFamily="18" charset="0"/>
              </a:rPr>
              <a:t> </a:t>
            </a:r>
            <a:r>
              <a:rPr lang="tr-TR" sz="1800" dirty="0">
                <a:effectLst/>
                <a:latin typeface="Calibri" panose="020F0502020204030204" pitchFamily="34" charset="0"/>
                <a:ea typeface="Times New Roman" panose="02020603050405020304" pitchFamily="18" charset="0"/>
                <a:cs typeface="Times New Roman" panose="02020603050405020304" pitchFamily="18" charset="0"/>
              </a:rPr>
              <a:t>teorisidir. Teoriye göre, evren hareketlidir. Sürekli genişlemektedir. Evrenin 1.5 milyar yıl önce büyük patlama ile meydana geldiğini yani evrenin bir başlangıcı ol­duğunu söyler</a:t>
            </a:r>
          </a:p>
          <a:p>
            <a:pPr marL="57150" indent="-285750">
              <a:lnSpc>
                <a:spcPct val="150000"/>
              </a:lnSpc>
              <a:spcAft>
                <a:spcPts val="600"/>
              </a:spcAft>
              <a:buFont typeface="Wingdings" panose="05000000000000000000" pitchFamily="2" charset="2"/>
              <a:buChar char="Ø"/>
            </a:pPr>
            <a:endParaRPr lang="en-US" dirty="0">
              <a:effectLst/>
            </a:endParaRPr>
          </a:p>
          <a:p>
            <a:pPr marL="285750" indent="-285750">
              <a:lnSpc>
                <a:spcPct val="150000"/>
              </a:lnSpc>
              <a:spcAft>
                <a:spcPts val="600"/>
              </a:spcAft>
              <a:buFont typeface="Wingdings" panose="05000000000000000000" pitchFamily="2" charset="2"/>
              <a:buChar char="Ø"/>
            </a:pPr>
            <a:endParaRPr lang="en-US" dirty="0">
              <a:effectLst/>
            </a:endParaRPr>
          </a:p>
        </p:txBody>
      </p:sp>
      <p:pic>
        <p:nvPicPr>
          <p:cNvPr id="2" name="Resim 1">
            <a:extLst>
              <a:ext uri="{FF2B5EF4-FFF2-40B4-BE49-F238E27FC236}">
                <a16:creationId xmlns:a16="http://schemas.microsoft.com/office/drawing/2014/main" id="{45F9D00B-379C-4960-B167-7B17C24FD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544554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DD03DA42-C67E-4C8B-A555-F1A9F2B4DECC}"/>
              </a:ext>
            </a:extLst>
          </p:cNvPr>
          <p:cNvSpPr txBox="1"/>
          <p:nvPr/>
        </p:nvSpPr>
        <p:spPr>
          <a:xfrm>
            <a:off x="3405809" y="6216134"/>
            <a:ext cx="6096000" cy="369332"/>
          </a:xfrm>
          <a:prstGeom prst="rect">
            <a:avLst/>
          </a:prstGeom>
          <a:noFill/>
        </p:spPr>
        <p:txBody>
          <a:bodyPr wrap="square">
            <a:spAutoFit/>
          </a:bodyPr>
          <a:lstStyle/>
          <a:p>
            <a:r>
              <a:rPr lang="tr-TR" b="1" dirty="0">
                <a:hlinkClick r:id="rId3"/>
              </a:rPr>
              <a:t>https://www.youtube.com/watch?v=iLp50nG5btE&amp;t=87s</a:t>
            </a:r>
            <a:endParaRPr lang="tr-TR" b="1" dirty="0"/>
          </a:p>
        </p:txBody>
      </p:sp>
      <p:sp>
        <p:nvSpPr>
          <p:cNvPr id="5" name="Metin kutusu 4">
            <a:extLst>
              <a:ext uri="{FF2B5EF4-FFF2-40B4-BE49-F238E27FC236}">
                <a16:creationId xmlns:a16="http://schemas.microsoft.com/office/drawing/2014/main" id="{6F435973-D16E-4716-85A7-013AE9AF75B6}"/>
              </a:ext>
            </a:extLst>
          </p:cNvPr>
          <p:cNvSpPr txBox="1"/>
          <p:nvPr/>
        </p:nvSpPr>
        <p:spPr>
          <a:xfrm>
            <a:off x="3220277" y="272534"/>
            <a:ext cx="7222435" cy="369332"/>
          </a:xfrm>
          <a:prstGeom prst="rect">
            <a:avLst/>
          </a:prstGeom>
          <a:noFill/>
        </p:spPr>
        <p:txBody>
          <a:bodyPr wrap="square">
            <a:spAutoFit/>
          </a:bodyPr>
          <a:lstStyle/>
          <a:p>
            <a:pPr algn="l"/>
            <a:r>
              <a:rPr lang="tr-TR" b="1" i="0" dirty="0">
                <a:solidFill>
                  <a:srgbClr val="FF0000"/>
                </a:solidFill>
                <a:effectLst/>
                <a:latin typeface="Comic Sans MS" panose="030F0702030302020204" pitchFamily="66" charset="0"/>
              </a:rPr>
              <a:t>HEPİMİZ YILDIZ TOZUYUZ / POPULAR SCİENCE TÜRKİYE</a:t>
            </a:r>
          </a:p>
        </p:txBody>
      </p:sp>
      <p:pic>
        <p:nvPicPr>
          <p:cNvPr id="6" name="Çevrimiçi Medya 5" title="Hepimiz Yıldız Tozuyuz | Popular Science Türkiye">
            <a:hlinkClick r:id="" action="ppaction://media"/>
            <a:extLst>
              <a:ext uri="{FF2B5EF4-FFF2-40B4-BE49-F238E27FC236}">
                <a16:creationId xmlns:a16="http://schemas.microsoft.com/office/drawing/2014/main" id="{691A1097-0C9E-41D6-B647-78CC91E4A9AD}"/>
              </a:ext>
            </a:extLst>
          </p:cNvPr>
          <p:cNvPicPr>
            <a:picLocks noRot="1" noChangeAspect="1"/>
          </p:cNvPicPr>
          <p:nvPr>
            <a:videoFile r:link="rId1"/>
          </p:nvPr>
        </p:nvPicPr>
        <p:blipFill>
          <a:blip r:embed="rId4"/>
          <a:stretch>
            <a:fillRect/>
          </a:stretch>
        </p:blipFill>
        <p:spPr>
          <a:xfrm>
            <a:off x="1219200" y="606220"/>
            <a:ext cx="9872870" cy="5578172"/>
          </a:xfrm>
          <a:prstGeom prst="rect">
            <a:avLst/>
          </a:prstGeom>
        </p:spPr>
      </p:pic>
    </p:spTree>
    <p:extLst>
      <p:ext uri="{BB962C8B-B14F-4D97-AF65-F5344CB8AC3E}">
        <p14:creationId xmlns:p14="http://schemas.microsoft.com/office/powerpoint/2010/main" val="358511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D51D54B4-E5FC-4689-9BF3-A75E8B8ABB3B}"/>
              </a:ext>
            </a:extLst>
          </p:cNvPr>
          <p:cNvSpPr txBox="1"/>
          <p:nvPr/>
        </p:nvSpPr>
        <p:spPr>
          <a:xfrm>
            <a:off x="3339548" y="6269143"/>
            <a:ext cx="6096000" cy="369332"/>
          </a:xfrm>
          <a:prstGeom prst="rect">
            <a:avLst/>
          </a:prstGeom>
          <a:noFill/>
        </p:spPr>
        <p:txBody>
          <a:bodyPr wrap="square">
            <a:spAutoFit/>
          </a:bodyPr>
          <a:lstStyle/>
          <a:p>
            <a:r>
              <a:rPr lang="tr-TR" b="1" dirty="0">
                <a:hlinkClick r:id="rId3"/>
              </a:rPr>
              <a:t>https://www.youtube.com/watch?v=cbLDLO_KgNY</a:t>
            </a:r>
            <a:endParaRPr lang="tr-TR" b="1" dirty="0"/>
          </a:p>
        </p:txBody>
      </p:sp>
      <p:pic>
        <p:nvPicPr>
          <p:cNvPr id="4" name="Resim 3">
            <a:extLst>
              <a:ext uri="{FF2B5EF4-FFF2-40B4-BE49-F238E27FC236}">
                <a16:creationId xmlns:a16="http://schemas.microsoft.com/office/drawing/2014/main" id="{E1C302F2-7C67-43FD-B137-4135E488BB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pic>
        <p:nvPicPr>
          <p:cNvPr id="5" name="Çevrimiçi Medya 4" title="Belgesel - Evrenin Ucuna Yolculuk HD">
            <a:hlinkClick r:id="" action="ppaction://media"/>
            <a:extLst>
              <a:ext uri="{FF2B5EF4-FFF2-40B4-BE49-F238E27FC236}">
                <a16:creationId xmlns:a16="http://schemas.microsoft.com/office/drawing/2014/main" id="{6C115539-94E6-4F3F-81C1-74822B635379}"/>
              </a:ext>
            </a:extLst>
          </p:cNvPr>
          <p:cNvPicPr>
            <a:picLocks noRot="1" noChangeAspect="1"/>
          </p:cNvPicPr>
          <p:nvPr>
            <a:videoFile r:link="rId1"/>
          </p:nvPr>
        </p:nvPicPr>
        <p:blipFill>
          <a:blip r:embed="rId5"/>
          <a:stretch>
            <a:fillRect/>
          </a:stretch>
        </p:blipFill>
        <p:spPr>
          <a:xfrm>
            <a:off x="1069144" y="506695"/>
            <a:ext cx="9777047" cy="5524031"/>
          </a:xfrm>
          <a:prstGeom prst="rect">
            <a:avLst/>
          </a:prstGeom>
        </p:spPr>
      </p:pic>
      <p:sp>
        <p:nvSpPr>
          <p:cNvPr id="7" name="Metin kutusu 6">
            <a:extLst>
              <a:ext uri="{FF2B5EF4-FFF2-40B4-BE49-F238E27FC236}">
                <a16:creationId xmlns:a16="http://schemas.microsoft.com/office/drawing/2014/main" id="{255D757A-7241-4D6A-9633-6CCC7F007B3C}"/>
              </a:ext>
            </a:extLst>
          </p:cNvPr>
          <p:cNvSpPr txBox="1"/>
          <p:nvPr/>
        </p:nvSpPr>
        <p:spPr>
          <a:xfrm>
            <a:off x="3270943" y="137363"/>
            <a:ext cx="6098344" cy="369332"/>
          </a:xfrm>
          <a:prstGeom prst="rect">
            <a:avLst/>
          </a:prstGeom>
          <a:noFill/>
        </p:spPr>
        <p:txBody>
          <a:bodyPr wrap="square">
            <a:spAutoFit/>
          </a:bodyPr>
          <a:lstStyle/>
          <a:p>
            <a:pPr algn="l"/>
            <a:r>
              <a:rPr lang="nl-NL" b="1" i="0" dirty="0">
                <a:solidFill>
                  <a:srgbClr val="FF0000"/>
                </a:solidFill>
                <a:effectLst/>
                <a:latin typeface="Roboto" panose="02000000000000000000" pitchFamily="2" charset="0"/>
              </a:rPr>
              <a:t>BELGESEL - EVRENIN UCUNA YOLCULUK HD</a:t>
            </a:r>
          </a:p>
        </p:txBody>
      </p:sp>
    </p:spTree>
    <p:extLst>
      <p:ext uri="{BB962C8B-B14F-4D97-AF65-F5344CB8AC3E}">
        <p14:creationId xmlns:p14="http://schemas.microsoft.com/office/powerpoint/2010/main" val="376604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6" name="Rectangle 1030">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2">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 y="0"/>
            <a:ext cx="7534621"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8963" y="2420200"/>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Yengeç Bulutsusu'na Derin Bakış - Takiyüddin Astronomi Topluluğu">
            <a:extLst>
              <a:ext uri="{FF2B5EF4-FFF2-40B4-BE49-F238E27FC236}">
                <a16:creationId xmlns:a16="http://schemas.microsoft.com/office/drawing/2014/main" id="{3636F515-FE6F-27E8-0D5E-DF101B0F7C1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48" y="1234440"/>
            <a:ext cx="7533382" cy="4227063"/>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D9AAC0E5-5856-44B2-A5AC-6083B356EE4D}"/>
              </a:ext>
            </a:extLst>
          </p:cNvPr>
          <p:cNvSpPr txBox="1"/>
          <p:nvPr/>
        </p:nvSpPr>
        <p:spPr>
          <a:xfrm>
            <a:off x="8128963" y="1827804"/>
            <a:ext cx="2916406" cy="3633699"/>
          </a:xfrm>
          <a:prstGeom prst="rect">
            <a:avLst/>
          </a:prstGeom>
        </p:spPr>
        <p:txBody>
          <a:bodyPr vert="horz" lIns="91440" tIns="45720" rIns="91440" bIns="45720" rtlCol="0">
            <a:normAutofit fontScale="92500"/>
          </a:bodyPr>
          <a:lstStyle/>
          <a:p>
            <a:pPr>
              <a:lnSpc>
                <a:spcPct val="150000"/>
              </a:lnSpc>
              <a:spcAft>
                <a:spcPts val="600"/>
              </a:spcAft>
            </a:pPr>
            <a:r>
              <a:rPr lang="en-US" sz="2000" b="1" dirty="0">
                <a:effectLst/>
              </a:rPr>
              <a:t>BULUTSU (NEBULA)</a:t>
            </a:r>
          </a:p>
          <a:p>
            <a:pPr indent="-228600">
              <a:lnSpc>
                <a:spcPct val="150000"/>
              </a:lnSpc>
              <a:spcAft>
                <a:spcPts val="600"/>
              </a:spcAft>
              <a:buFont typeface="Arial" panose="020B0604020202020204" pitchFamily="34" charset="0"/>
              <a:buChar char="•"/>
            </a:pPr>
            <a:r>
              <a:rPr lang="en-US" sz="2000" dirty="0" err="1"/>
              <a:t>Yıldızlar</a:t>
            </a:r>
            <a:r>
              <a:rPr lang="en-US" sz="2000" dirty="0"/>
              <a:t> </a:t>
            </a:r>
            <a:r>
              <a:rPr lang="en-US" sz="2000" dirty="0" err="1"/>
              <a:t>arası</a:t>
            </a:r>
            <a:r>
              <a:rPr lang="en-US" sz="2000" dirty="0"/>
              <a:t> </a:t>
            </a:r>
            <a:r>
              <a:rPr lang="en-US" sz="2000" dirty="0" err="1"/>
              <a:t>boşluklarda</a:t>
            </a:r>
            <a:r>
              <a:rPr lang="en-US" sz="2000" dirty="0"/>
              <a:t> yer </a:t>
            </a:r>
            <a:r>
              <a:rPr lang="en-US" sz="2000" dirty="0" err="1"/>
              <a:t>alan</a:t>
            </a:r>
            <a:r>
              <a:rPr lang="en-US" sz="2000" dirty="0"/>
              <a:t> ve </a:t>
            </a:r>
            <a:r>
              <a:rPr lang="en-US" sz="2000" dirty="0" err="1"/>
              <a:t>bulutu</a:t>
            </a:r>
            <a:r>
              <a:rPr lang="en-US" sz="2000" dirty="0"/>
              <a:t> </a:t>
            </a:r>
            <a:r>
              <a:rPr lang="en-US" sz="2000" dirty="0" err="1"/>
              <a:t>andıran</a:t>
            </a:r>
            <a:r>
              <a:rPr lang="en-US" sz="2000" dirty="0"/>
              <a:t> gök cisimlerine </a:t>
            </a:r>
            <a:r>
              <a:rPr lang="en-US" sz="2000" b="1" dirty="0" err="1">
                <a:solidFill>
                  <a:srgbClr val="FF0000"/>
                </a:solidFill>
              </a:rPr>
              <a:t>bulutsu</a:t>
            </a:r>
            <a:r>
              <a:rPr lang="en-US" sz="2000" b="1" dirty="0">
                <a:solidFill>
                  <a:srgbClr val="FF0000"/>
                </a:solidFill>
              </a:rPr>
              <a:t> </a:t>
            </a:r>
            <a:r>
              <a:rPr lang="en-US" sz="2000" dirty="0"/>
              <a:t>denir. </a:t>
            </a:r>
            <a:r>
              <a:rPr lang="en-US" sz="2000" dirty="0" err="1">
                <a:effectLst/>
              </a:rPr>
              <a:t>Bulutsular</a:t>
            </a:r>
            <a:r>
              <a:rPr lang="en-US" sz="2000" dirty="0">
                <a:effectLst/>
              </a:rPr>
              <a:t> </a:t>
            </a:r>
            <a:r>
              <a:rPr lang="en-US" sz="2000" dirty="0" err="1">
                <a:effectLst/>
              </a:rPr>
              <a:t>yıldızların</a:t>
            </a:r>
            <a:r>
              <a:rPr lang="en-US" sz="2000" dirty="0">
                <a:effectLst/>
              </a:rPr>
              <a:t> ve </a:t>
            </a:r>
            <a:r>
              <a:rPr lang="en-US" sz="2000" dirty="0" err="1">
                <a:effectLst/>
              </a:rPr>
              <a:t>pek</a:t>
            </a:r>
            <a:r>
              <a:rPr lang="en-US" sz="2000" dirty="0">
                <a:effectLst/>
              </a:rPr>
              <a:t> çok </a:t>
            </a:r>
            <a:r>
              <a:rPr lang="en-US" sz="2000" dirty="0" err="1">
                <a:effectLst/>
              </a:rPr>
              <a:t>gökcisminin</a:t>
            </a:r>
            <a:r>
              <a:rPr lang="en-US" sz="2000" dirty="0">
                <a:effectLst/>
              </a:rPr>
              <a:t> ham </a:t>
            </a:r>
            <a:r>
              <a:rPr lang="en-US" sz="2000" dirty="0" err="1">
                <a:effectLst/>
              </a:rPr>
              <a:t>mad­desidir</a:t>
            </a:r>
            <a:r>
              <a:rPr lang="en-US" sz="2000" dirty="0">
                <a:effectLst/>
              </a:rPr>
              <a:t>. </a:t>
            </a:r>
            <a:r>
              <a:rPr lang="en-US" sz="2000" dirty="0" err="1">
                <a:effectLst/>
              </a:rPr>
              <a:t>Yani</a:t>
            </a:r>
            <a:r>
              <a:rPr lang="en-US" sz="2000" dirty="0">
                <a:effectLst/>
              </a:rPr>
              <a:t> </a:t>
            </a:r>
            <a:r>
              <a:rPr lang="en-US" sz="2000" b="1" dirty="0" err="1">
                <a:effectLst/>
              </a:rPr>
              <a:t>bulutsular</a:t>
            </a:r>
            <a:r>
              <a:rPr lang="en-US" sz="2000" b="1" dirty="0">
                <a:effectLst/>
              </a:rPr>
              <a:t> </a:t>
            </a:r>
            <a:r>
              <a:rPr lang="en-US" sz="2000" b="1" dirty="0" err="1">
                <a:effectLst/>
              </a:rPr>
              <a:t>yıldızların</a:t>
            </a:r>
            <a:r>
              <a:rPr lang="en-US" sz="2000" b="1" dirty="0">
                <a:effectLst/>
              </a:rPr>
              <a:t> </a:t>
            </a:r>
            <a:r>
              <a:rPr lang="en-US" sz="2000" b="1" dirty="0" err="1">
                <a:effectLst/>
              </a:rPr>
              <a:t>doğum</a:t>
            </a:r>
            <a:r>
              <a:rPr lang="en-US" sz="2000" b="1" dirty="0">
                <a:effectLst/>
              </a:rPr>
              <a:t> </a:t>
            </a:r>
            <a:r>
              <a:rPr lang="en-US" sz="2000" b="1" dirty="0" err="1">
                <a:effectLst/>
              </a:rPr>
              <a:t>yeridir</a:t>
            </a:r>
            <a:r>
              <a:rPr lang="en-US" sz="2000" b="1" dirty="0">
                <a:effectLst/>
              </a:rPr>
              <a:t>.</a:t>
            </a:r>
          </a:p>
        </p:txBody>
      </p:sp>
      <p:pic>
        <p:nvPicPr>
          <p:cNvPr id="2" name="Resim 1">
            <a:extLst>
              <a:ext uri="{FF2B5EF4-FFF2-40B4-BE49-F238E27FC236}">
                <a16:creationId xmlns:a16="http://schemas.microsoft.com/office/drawing/2014/main" id="{527CA684-B758-41BA-A9B5-F64F2B158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10148756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Resim 5">
            <a:extLst>
              <a:ext uri="{FF2B5EF4-FFF2-40B4-BE49-F238E27FC236}">
                <a16:creationId xmlns:a16="http://schemas.microsoft.com/office/drawing/2014/main" id="{6F7B6C59-583A-4625-A5CF-05D4B8CF8FBE}"/>
              </a:ext>
            </a:extLst>
          </p:cNvPr>
          <p:cNvPicPr>
            <a:picLocks noChangeAspect="1"/>
          </p:cNvPicPr>
          <p:nvPr/>
        </p:nvPicPr>
        <p:blipFill rotWithShape="1">
          <a:blip r:embed="rId2"/>
          <a:srcRect r="7982" b="-1"/>
          <a:stretch/>
        </p:blipFill>
        <p:spPr>
          <a:xfrm>
            <a:off x="20" y="1282"/>
            <a:ext cx="12191980" cy="6856718"/>
          </a:xfrm>
          <a:prstGeom prst="rect">
            <a:avLst/>
          </a:prstGeom>
        </p:spPr>
      </p:pic>
      <p:pic>
        <p:nvPicPr>
          <p:cNvPr id="2" name="Resim 1">
            <a:extLst>
              <a:ext uri="{FF2B5EF4-FFF2-40B4-BE49-F238E27FC236}">
                <a16:creationId xmlns:a16="http://schemas.microsoft.com/office/drawing/2014/main" id="{45F9D00B-379C-4960-B167-7B17C24FD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8700196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749BC1B-F965-413C-AC21-CAEF06043A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Dikdörtgen 1">
            <a:extLst>
              <a:ext uri="{FF2B5EF4-FFF2-40B4-BE49-F238E27FC236}">
                <a16:creationId xmlns:a16="http://schemas.microsoft.com/office/drawing/2014/main" id="{6BCC546D-3B8D-48B0-920D-9AD0CAA1AD43}"/>
              </a:ext>
            </a:extLst>
          </p:cNvPr>
          <p:cNvSpPr/>
          <p:nvPr/>
        </p:nvSpPr>
        <p:spPr>
          <a:xfrm>
            <a:off x="298094" y="1835013"/>
            <a:ext cx="6155944" cy="300414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b="1" kern="1200" cap="all" dirty="0">
                <a:ln w="9525">
                  <a:solidFill>
                    <a:schemeClr val="bg1"/>
                  </a:solidFill>
                  <a:prstDash val="solid"/>
                </a:ln>
                <a:solidFill>
                  <a:srgbClr val="FFFFFF"/>
                </a:solidFill>
                <a:effectLst>
                  <a:outerShdw blurRad="12700" dist="38100" dir="2700000" algn="tl" rotWithShape="0">
                    <a:schemeClr val="bg1">
                      <a:lumMod val="50000"/>
                    </a:schemeClr>
                  </a:outerShdw>
                </a:effectLst>
                <a:latin typeface="+mj-lt"/>
                <a:ea typeface="+mj-ea"/>
                <a:cs typeface="+mj-cs"/>
              </a:rPr>
              <a:t>ÖĞRENDİKLERİMİZİ  TEKRAR</a:t>
            </a:r>
            <a:endParaRPr lang="tr-TR" sz="6000" b="1" kern="1200" cap="all" dirty="0">
              <a:ln w="9525">
                <a:solidFill>
                  <a:schemeClr val="bg1"/>
                </a:solidFill>
                <a:prstDash val="solid"/>
              </a:ln>
              <a:solidFill>
                <a:srgbClr val="FFFFFF"/>
              </a:solidFill>
              <a:effectLst>
                <a:outerShdw blurRad="12700" dist="38100" dir="2700000" algn="tl" rotWithShape="0">
                  <a:schemeClr val="bg1">
                    <a:lumMod val="50000"/>
                  </a:schemeClr>
                </a:outerShdw>
              </a:effectLst>
              <a:latin typeface="+mj-lt"/>
              <a:ea typeface="+mj-ea"/>
              <a:cs typeface="+mj-cs"/>
            </a:endParaRPr>
          </a:p>
          <a:p>
            <a:pPr algn="ctr">
              <a:lnSpc>
                <a:spcPct val="90000"/>
              </a:lnSpc>
              <a:spcBef>
                <a:spcPct val="0"/>
              </a:spcBef>
              <a:spcAft>
                <a:spcPts val="600"/>
              </a:spcAft>
            </a:pPr>
            <a:r>
              <a:rPr lang="en-US" sz="6000" b="1" kern="1200" cap="all" dirty="0">
                <a:ln w="9525">
                  <a:solidFill>
                    <a:schemeClr val="bg1"/>
                  </a:solidFill>
                  <a:prstDash val="solid"/>
                </a:ln>
                <a:solidFill>
                  <a:srgbClr val="FFFFFF"/>
                </a:solidFill>
                <a:effectLst>
                  <a:outerShdw blurRad="12700" dist="38100" dir="2700000" algn="tl" rotWithShape="0">
                    <a:schemeClr val="bg1">
                      <a:lumMod val="50000"/>
                    </a:schemeClr>
                  </a:outerShdw>
                </a:effectLst>
                <a:latin typeface="+mj-lt"/>
                <a:ea typeface="+mj-ea"/>
                <a:cs typeface="+mj-cs"/>
              </a:rPr>
              <a:t> EDELİM </a:t>
            </a:r>
            <a:endParaRPr lang="en-US" sz="6000" b="1" kern="1200" cap="all" spc="0" dirty="0">
              <a:ln w="9525">
                <a:solidFill>
                  <a:schemeClr val="bg1"/>
                </a:solidFill>
                <a:prstDash val="solid"/>
              </a:ln>
              <a:solidFill>
                <a:srgbClr val="FFFFFF"/>
              </a:solidFill>
              <a:effectLst>
                <a:outerShdw blurRad="12700" dist="38100" dir="2700000" algn="tl" rotWithShape="0">
                  <a:schemeClr val="bg1">
                    <a:lumMod val="50000"/>
                  </a:schemeClr>
                </a:outerShdw>
              </a:effectLst>
              <a:latin typeface="+mj-lt"/>
              <a:ea typeface="+mj-ea"/>
              <a:cs typeface="+mj-cs"/>
            </a:endParaRPr>
          </a:p>
        </p:txBody>
      </p:sp>
      <p:sp>
        <p:nvSpPr>
          <p:cNvPr id="28" name="Oval 27">
            <a:extLst>
              <a:ext uri="{FF2B5EF4-FFF2-40B4-BE49-F238E27FC236}">
                <a16:creationId xmlns:a16="http://schemas.microsoft.com/office/drawing/2014/main" id="{F35BC0E3-6FE4-4491-BA19-C0126066A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9082" y="939707"/>
            <a:ext cx="603494" cy="603494"/>
          </a:xfrm>
          <a:prstGeom prst="ellipse">
            <a:avLst/>
          </a:prstGeom>
          <a:noFill/>
          <a:ln w="1270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DB11BD18-218F-49C7-BE16-82AEA08B2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1453" y="-4098"/>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4"/>
          </a:solidFill>
          <a:ln w="9525" cap="flat">
            <a:noFill/>
            <a:prstDash val="solid"/>
            <a:miter/>
          </a:ln>
        </p:spPr>
        <p:txBody>
          <a:bodyPr rtlCol="0" anchor="ctr"/>
          <a:lstStyle/>
          <a:p>
            <a:endParaRPr lang="en-US" dirty="0"/>
          </a:p>
        </p:txBody>
      </p:sp>
      <p:pic>
        <p:nvPicPr>
          <p:cNvPr id="9" name="Resim 8" descr="Vay Koala">
            <a:extLst>
              <a:ext uri="{FF2B5EF4-FFF2-40B4-BE49-F238E27FC236}">
                <a16:creationId xmlns:a16="http://schemas.microsoft.com/office/drawing/2014/main" id="{6931EDFA-EB7E-4142-8340-746A52E40E8D}"/>
              </a:ext>
            </a:extLst>
          </p:cNvPr>
          <p:cNvPicPr>
            <a:picLocks noChangeAspect="1"/>
          </p:cNvPicPr>
          <p:nvPr/>
        </p:nvPicPr>
        <p:blipFill rotWithShape="1">
          <a:blip r:embed="rId2">
            <a:extLst>
              <a:ext uri="{28A0092B-C50C-407E-A947-70E740481C1C}">
                <a14:useLocalDpi xmlns:a14="http://schemas.microsoft.com/office/drawing/2010/main" val="0"/>
              </a:ext>
            </a:extLst>
          </a:blip>
          <a:srcRect t="7271" r="1" b="1"/>
          <a:stretch/>
        </p:blipFill>
        <p:spPr>
          <a:xfrm>
            <a:off x="9547017" y="4405333"/>
            <a:ext cx="2644983" cy="2452667"/>
          </a:xfrm>
          <a:custGeom>
            <a:avLst/>
            <a:gdLst/>
            <a:ahLst/>
            <a:cxnLst/>
            <a:rect l="l" t="t" r="r" b="b"/>
            <a:pathLst>
              <a:path w="2644983" h="2452667">
                <a:moveTo>
                  <a:pt x="1542711" y="0"/>
                </a:moveTo>
                <a:cubicBezTo>
                  <a:pt x="1942094" y="0"/>
                  <a:pt x="2306029" y="151765"/>
                  <a:pt x="2579995" y="400769"/>
                </a:cubicBezTo>
                <a:lnTo>
                  <a:pt x="2644983" y="468935"/>
                </a:lnTo>
                <a:lnTo>
                  <a:pt x="2644983" y="2452667"/>
                </a:lnTo>
                <a:lnTo>
                  <a:pt x="299206" y="2452667"/>
                </a:lnTo>
                <a:lnTo>
                  <a:pt x="233100" y="2358504"/>
                </a:lnTo>
                <a:cubicBezTo>
                  <a:pt x="85367" y="2121846"/>
                  <a:pt x="0" y="1842248"/>
                  <a:pt x="0" y="1542711"/>
                </a:cubicBezTo>
                <a:cubicBezTo>
                  <a:pt x="0" y="690695"/>
                  <a:pt x="690695" y="0"/>
                  <a:pt x="1542711" y="0"/>
                </a:cubicBezTo>
                <a:close/>
              </a:path>
            </a:pathLst>
          </a:custGeom>
        </p:spPr>
      </p:pic>
      <p:pic>
        <p:nvPicPr>
          <p:cNvPr id="7" name="Resim 6" descr="Geç Saate Kadar Çalışan Kocaayak">
            <a:extLst>
              <a:ext uri="{FF2B5EF4-FFF2-40B4-BE49-F238E27FC236}">
                <a16:creationId xmlns:a16="http://schemas.microsoft.com/office/drawing/2014/main" id="{706B5705-A565-4BB8-A43D-C2517B9BB8A1}"/>
              </a:ext>
            </a:extLst>
          </p:cNvPr>
          <p:cNvPicPr>
            <a:picLocks noChangeAspect="1"/>
          </p:cNvPicPr>
          <p:nvPr/>
        </p:nvPicPr>
        <p:blipFill rotWithShape="1">
          <a:blip r:embed="rId3">
            <a:extLst>
              <a:ext uri="{28A0092B-C50C-407E-A947-70E740481C1C}">
                <a14:useLocalDpi xmlns:a14="http://schemas.microsoft.com/office/drawing/2010/main" val="0"/>
              </a:ext>
            </a:extLst>
          </a:blip>
          <a:srcRect r="-3" b="-3"/>
          <a:stretch/>
        </p:blipFill>
        <p:spPr>
          <a:xfrm>
            <a:off x="6401202" y="1790202"/>
            <a:ext cx="3240592" cy="3240592"/>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pic>
        <p:nvPicPr>
          <p:cNvPr id="5" name="Resim 4" descr="Sıkkın Arı">
            <a:extLst>
              <a:ext uri="{FF2B5EF4-FFF2-40B4-BE49-F238E27FC236}">
                <a16:creationId xmlns:a16="http://schemas.microsoft.com/office/drawing/2014/main" id="{BFC1C664-AC10-44A2-8DD0-33B6073B64E1}"/>
              </a:ext>
            </a:extLst>
          </p:cNvPr>
          <p:cNvPicPr>
            <a:picLocks noChangeAspect="1"/>
          </p:cNvPicPr>
          <p:nvPr/>
        </p:nvPicPr>
        <p:blipFill rotWithShape="1">
          <a:blip r:embed="rId4">
            <a:extLst>
              <a:ext uri="{28A0092B-C50C-407E-A947-70E740481C1C}">
                <a14:useLocalDpi xmlns:a14="http://schemas.microsoft.com/office/drawing/2010/main" val="0"/>
              </a:ext>
            </a:extLst>
          </a:blip>
          <a:srcRect t="5459" r="-12" b="-12"/>
          <a:stretch/>
        </p:blipFill>
        <p:spPr>
          <a:xfrm>
            <a:off x="9490668" y="10"/>
            <a:ext cx="2701332" cy="2553877"/>
          </a:xfrm>
          <a:custGeom>
            <a:avLst/>
            <a:gdLst/>
            <a:ahLst/>
            <a:cxnLst/>
            <a:rect l="l" t="t" r="r" b="b"/>
            <a:pathLst>
              <a:path w="2701332" h="2553887">
                <a:moveTo>
                  <a:pt x="348631" y="0"/>
                </a:moveTo>
                <a:lnTo>
                  <a:pt x="2701332" y="0"/>
                </a:lnTo>
                <a:lnTo>
                  <a:pt x="2701332" y="2072295"/>
                </a:lnTo>
                <a:lnTo>
                  <a:pt x="2554656" y="2207207"/>
                </a:lnTo>
                <a:cubicBezTo>
                  <a:pt x="2285380" y="2424077"/>
                  <a:pt x="1943034" y="2553887"/>
                  <a:pt x="1570370" y="2553887"/>
                </a:cubicBezTo>
                <a:cubicBezTo>
                  <a:pt x="703078" y="2553887"/>
                  <a:pt x="0" y="1850809"/>
                  <a:pt x="0" y="983517"/>
                </a:cubicBezTo>
                <a:cubicBezTo>
                  <a:pt x="0" y="640496"/>
                  <a:pt x="109980" y="323163"/>
                  <a:pt x="296602" y="64855"/>
                </a:cubicBezTo>
                <a:close/>
              </a:path>
            </a:pathLst>
          </a:custGeom>
        </p:spPr>
      </p:pic>
      <p:cxnSp>
        <p:nvCxnSpPr>
          <p:cNvPr id="32" name="Straight Connector 31">
            <a:extLst>
              <a:ext uri="{FF2B5EF4-FFF2-40B4-BE49-F238E27FC236}">
                <a16:creationId xmlns:a16="http://schemas.microsoft.com/office/drawing/2014/main" id="{A054EDF5-7644-4A95-AB88-057FAB414F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598158" y="2804429"/>
            <a:ext cx="0" cy="1597708"/>
          </a:xfrm>
          <a:prstGeom prst="line">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cxnSp>
      <p:sp>
        <p:nvSpPr>
          <p:cNvPr id="34" name="Freeform: Shape 33">
            <a:extLst>
              <a:ext uri="{FF2B5EF4-FFF2-40B4-BE49-F238E27FC236}">
                <a16:creationId xmlns:a16="http://schemas.microsoft.com/office/drawing/2014/main" id="{EA996627-3E00-4A50-8640-F4F7D38C55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385468" y="3311355"/>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a:extLst>
              <a:ext uri="{FF2B5EF4-FFF2-40B4-BE49-F238E27FC236}">
                <a16:creationId xmlns:a16="http://schemas.microsoft.com/office/drawing/2014/main" id="{A619555D-3337-4F1A-9AFF-1DA3B921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050037" y="5349205"/>
            <a:ext cx="1835725" cy="1850365"/>
          </a:xfrm>
          <a:custGeom>
            <a:avLst/>
            <a:gdLst>
              <a:gd name="connsiteX0" fmla="*/ 1801138 w 1835725"/>
              <a:gd name="connsiteY0" fmla="*/ 1622662 h 1850365"/>
              <a:gd name="connsiteX1" fmla="*/ 1835717 w 1835725"/>
              <a:gd name="connsiteY1" fmla="*/ 1680254 h 1850365"/>
              <a:gd name="connsiteX2" fmla="*/ 1815722 w 1835725"/>
              <a:gd name="connsiteY2" fmla="*/ 1850365 h 1850365"/>
              <a:gd name="connsiteX3" fmla="*/ 1693039 w 1835725"/>
              <a:gd name="connsiteY3" fmla="*/ 1808259 h 1850365"/>
              <a:gd name="connsiteX4" fmla="*/ 1708939 w 1835725"/>
              <a:gd name="connsiteY4" fmla="*/ 1673301 h 1850365"/>
              <a:gd name="connsiteX5" fmla="*/ 1778129 w 1835725"/>
              <a:gd name="connsiteY5" fmla="*/ 1615979 h 1850365"/>
              <a:gd name="connsiteX6" fmla="*/ 1801138 w 1835725"/>
              <a:gd name="connsiteY6" fmla="*/ 1622662 h 1850365"/>
              <a:gd name="connsiteX7" fmla="*/ 1585229 w 1835725"/>
              <a:gd name="connsiteY7" fmla="*/ 764759 h 1850365"/>
              <a:gd name="connsiteX8" fmla="*/ 1623024 w 1835725"/>
              <a:gd name="connsiteY8" fmla="*/ 792810 h 1850365"/>
              <a:gd name="connsiteX9" fmla="*/ 1777614 w 1835725"/>
              <a:gd name="connsiteY9" fmla="*/ 1157141 h 1850365"/>
              <a:gd name="connsiteX10" fmla="*/ 1733799 w 1835725"/>
              <a:gd name="connsiteY10" fmla="*/ 1235532 h 1850365"/>
              <a:gd name="connsiteX11" fmla="*/ 1716464 w 1835725"/>
              <a:gd name="connsiteY11" fmla="*/ 1237722 h 1850365"/>
              <a:gd name="connsiteX12" fmla="*/ 1716464 w 1835725"/>
              <a:gd name="connsiteY12" fmla="*/ 1237913 h 1850365"/>
              <a:gd name="connsiteX13" fmla="*/ 1655409 w 1835725"/>
              <a:gd name="connsiteY13" fmla="*/ 1191717 h 1850365"/>
              <a:gd name="connsiteX14" fmla="*/ 1513200 w 1835725"/>
              <a:gd name="connsiteY14" fmla="*/ 856627 h 1850365"/>
              <a:gd name="connsiteX15" fmla="*/ 1538499 w 1835725"/>
              <a:gd name="connsiteY15" fmla="*/ 770415 h 1850365"/>
              <a:gd name="connsiteX16" fmla="*/ 1585229 w 1835725"/>
              <a:gd name="connsiteY16" fmla="*/ 764759 h 1850365"/>
              <a:gd name="connsiteX17" fmla="*/ 477919 w 1835725"/>
              <a:gd name="connsiteY17" fmla="*/ 21437 h 1850365"/>
              <a:gd name="connsiteX18" fmla="*/ 509236 w 1835725"/>
              <a:gd name="connsiteY18" fmla="*/ 84182 h 1850365"/>
              <a:gd name="connsiteX19" fmla="*/ 445829 w 1835725"/>
              <a:gd name="connsiteY19" fmla="*/ 139871 h 1850365"/>
              <a:gd name="connsiteX20" fmla="*/ 437447 w 1835725"/>
              <a:gd name="connsiteY20" fmla="*/ 139395 h 1850365"/>
              <a:gd name="connsiteX21" fmla="*/ 73211 w 1835725"/>
              <a:gd name="connsiteY21" fmla="*/ 137204 h 1850365"/>
              <a:gd name="connsiteX22" fmla="*/ 749 w 1835725"/>
              <a:gd name="connsiteY22" fmla="*/ 84082 h 1850365"/>
              <a:gd name="connsiteX23" fmla="*/ 53871 w 1835725"/>
              <a:gd name="connsiteY23" fmla="*/ 11621 h 1850365"/>
              <a:gd name="connsiteX24" fmla="*/ 58352 w 1835725"/>
              <a:gd name="connsiteY24" fmla="*/ 11093 h 1850365"/>
              <a:gd name="connsiteX25" fmla="*/ 454020 w 1835725"/>
              <a:gd name="connsiteY25" fmla="*/ 13474 h 1850365"/>
              <a:gd name="connsiteX26" fmla="*/ 477919 w 1835725"/>
              <a:gd name="connsiteY26" fmla="*/ 21437 h 1850365"/>
              <a:gd name="connsiteX27" fmla="*/ 957797 w 1835725"/>
              <a:gd name="connsiteY27" fmla="*/ 167970 h 1850365"/>
              <a:gd name="connsiteX28" fmla="*/ 1286982 w 1835725"/>
              <a:gd name="connsiteY28" fmla="*/ 387616 h 1850365"/>
              <a:gd name="connsiteX29" fmla="*/ 1293725 w 1835725"/>
              <a:gd name="connsiteY29" fmla="*/ 477075 h 1850365"/>
              <a:gd name="connsiteX30" fmla="*/ 1245453 w 1835725"/>
              <a:gd name="connsiteY30" fmla="*/ 499154 h 1850365"/>
              <a:gd name="connsiteX31" fmla="*/ 1245167 w 1835725"/>
              <a:gd name="connsiteY31" fmla="*/ 499154 h 1850365"/>
              <a:gd name="connsiteX32" fmla="*/ 1203638 w 1835725"/>
              <a:gd name="connsiteY32" fmla="*/ 484104 h 1850365"/>
              <a:gd name="connsiteX33" fmla="*/ 900647 w 1835725"/>
              <a:gd name="connsiteY33" fmla="*/ 281508 h 1850365"/>
              <a:gd name="connsiteX34" fmla="*/ 872454 w 1835725"/>
              <a:gd name="connsiteY34" fmla="*/ 196164 h 1850365"/>
              <a:gd name="connsiteX35" fmla="*/ 957797 w 1835725"/>
              <a:gd name="connsiteY35" fmla="*/ 167970 h 185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35725" h="1850365">
                <a:moveTo>
                  <a:pt x="1801138" y="1622662"/>
                </a:moveTo>
                <a:cubicBezTo>
                  <a:pt x="1822106" y="1633400"/>
                  <a:pt x="1836117" y="1655372"/>
                  <a:pt x="1835717" y="1680254"/>
                </a:cubicBezTo>
                <a:lnTo>
                  <a:pt x="1815722" y="1850365"/>
                </a:lnTo>
                <a:lnTo>
                  <a:pt x="1693039" y="1808259"/>
                </a:lnTo>
                <a:lnTo>
                  <a:pt x="1708939" y="1673301"/>
                </a:ln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wrap="square" rtlCol="0" anchor="ctr">
            <a:noAutofit/>
          </a:bodyPr>
          <a:lstStyle/>
          <a:p>
            <a:endParaRPr lang="en-US"/>
          </a:p>
        </p:txBody>
      </p:sp>
      <p:sp>
        <p:nvSpPr>
          <p:cNvPr id="38" name="Freeform: Shape 37">
            <a:extLst>
              <a:ext uri="{FF2B5EF4-FFF2-40B4-BE49-F238E27FC236}">
                <a16:creationId xmlns:a16="http://schemas.microsoft.com/office/drawing/2014/main" id="{CF5E7AE0-415D-4236-B5E6-F2FC68DB9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1302" y="6106160"/>
            <a:ext cx="1804272" cy="746882"/>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4"/>
              </a:solidFill>
            </a:endParaRPr>
          </a:p>
        </p:txBody>
      </p:sp>
      <p:pic>
        <p:nvPicPr>
          <p:cNvPr id="21" name="Resim 20">
            <a:extLst>
              <a:ext uri="{FF2B5EF4-FFF2-40B4-BE49-F238E27FC236}">
                <a16:creationId xmlns:a16="http://schemas.microsoft.com/office/drawing/2014/main" id="{1E2219EC-E225-4F3D-AB78-28E3F0B8A3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18712244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Notizen Machen Huhn">
            <a:extLst>
              <a:ext uri="{FF2B5EF4-FFF2-40B4-BE49-F238E27FC236}">
                <a16:creationId xmlns:a16="http://schemas.microsoft.com/office/drawing/2014/main" id="{7137F4D6-7910-4821-AAD1-C3DDCB3979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9830" y="-486323"/>
            <a:ext cx="3810000" cy="3810000"/>
          </a:xfrm>
          <a:prstGeom prst="rect">
            <a:avLst/>
          </a:prstGeom>
        </p:spPr>
      </p:pic>
      <p:sp>
        <p:nvSpPr>
          <p:cNvPr id="8" name="Metin kutusu 7">
            <a:extLst>
              <a:ext uri="{FF2B5EF4-FFF2-40B4-BE49-F238E27FC236}">
                <a16:creationId xmlns:a16="http://schemas.microsoft.com/office/drawing/2014/main" id="{0A80A7EC-86DC-48D8-B0AF-B271EEFBE9C3}"/>
              </a:ext>
            </a:extLst>
          </p:cNvPr>
          <p:cNvSpPr txBox="1"/>
          <p:nvPr/>
        </p:nvSpPr>
        <p:spPr>
          <a:xfrm>
            <a:off x="831610" y="311634"/>
            <a:ext cx="5120561"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0" i="0" u="none" strike="noStrike" kern="1200" baseline="0" dirty="0">
                <a:solidFill>
                  <a:schemeClr val="tx1"/>
                </a:solidFill>
                <a:latin typeface="+mj-lt"/>
                <a:ea typeface="+mj-ea"/>
                <a:cs typeface="+mj-cs"/>
              </a:rPr>
              <a:t>BOŞLUKLARA UYGUN KELİMELERİ YAZINIZ</a:t>
            </a:r>
            <a:endParaRPr lang="en-US" sz="4400" kern="1200" dirty="0">
              <a:solidFill>
                <a:schemeClr val="tx1"/>
              </a:solidFill>
              <a:latin typeface="+mj-lt"/>
              <a:ea typeface="+mj-ea"/>
              <a:cs typeface="+mj-cs"/>
            </a:endParaRPr>
          </a:p>
        </p:txBody>
      </p:sp>
      <p:sp>
        <p:nvSpPr>
          <p:cNvPr id="6" name="Metin kutusu 5">
            <a:extLst>
              <a:ext uri="{FF2B5EF4-FFF2-40B4-BE49-F238E27FC236}">
                <a16:creationId xmlns:a16="http://schemas.microsoft.com/office/drawing/2014/main" id="{4A7768B9-4AB9-4CF3-926D-CF91952F68F2}"/>
              </a:ext>
            </a:extLst>
          </p:cNvPr>
          <p:cNvSpPr txBox="1"/>
          <p:nvPr/>
        </p:nvSpPr>
        <p:spPr>
          <a:xfrm>
            <a:off x="355705" y="1891709"/>
            <a:ext cx="6678142" cy="5032375"/>
          </a:xfrm>
          <a:prstGeom prst="rect">
            <a:avLst/>
          </a:prstGeom>
        </p:spPr>
        <p:txBody>
          <a:bodyPr vert="horz" lIns="91440" tIns="45720" rIns="91440" bIns="45720" rtlCol="0">
            <a:normAutofit/>
          </a:bodyPr>
          <a:lstStyle/>
          <a:p>
            <a:pPr marL="342900" indent="-342900" algn="l">
              <a:lnSpc>
                <a:spcPct val="150000"/>
              </a:lnSpc>
              <a:buFont typeface="+mj-lt"/>
              <a:buAutoNum type="arabicPeriod"/>
            </a:pPr>
            <a:r>
              <a:rPr lang="tr-TR" sz="1800" b="0" i="0" u="none" strike="noStrike" baseline="0" dirty="0">
                <a:latin typeface="Comic Sans MS" panose="030F0702030302020204" pitchFamily="66" charset="0"/>
              </a:rPr>
              <a:t>Isı ve ışık yayan gök cisimlerine ………………. adı verilir.</a:t>
            </a:r>
          </a:p>
          <a:p>
            <a:pPr marL="342900" indent="-342900" algn="l">
              <a:lnSpc>
                <a:spcPct val="150000"/>
              </a:lnSpc>
              <a:buFont typeface="+mj-lt"/>
              <a:buAutoNum type="arabicPeriod"/>
            </a:pPr>
            <a:r>
              <a:rPr lang="tr-TR" sz="1800" b="0" i="0" u="none" strike="noStrike" baseline="0" dirty="0">
                <a:latin typeface="Comic Sans MS" panose="030F0702030302020204" pitchFamily="66" charset="0"/>
              </a:rPr>
              <a:t>Güneş sisteminin yıldızı ……………………’tir.</a:t>
            </a:r>
          </a:p>
          <a:p>
            <a:pPr marL="342900" indent="-342900" algn="l">
              <a:lnSpc>
                <a:spcPct val="150000"/>
              </a:lnSpc>
              <a:buFont typeface="+mj-lt"/>
              <a:buAutoNum type="arabicPeriod"/>
            </a:pPr>
            <a:r>
              <a:rPr lang="tr-TR" sz="1800" b="0" i="0" u="none" strike="noStrike" baseline="0" dirty="0">
                <a:latin typeface="Comic Sans MS" panose="030F0702030302020204" pitchFamily="66" charset="0"/>
              </a:rPr>
              <a:t>Uzaydaki en sıcak yıldızlar ……………………. renklerde görülürken, en soğuk yıldızlar ise …………………… renkte</a:t>
            </a:r>
            <a:r>
              <a:rPr lang="tr-TR" sz="1800" b="0" i="0" u="none" strike="noStrike" dirty="0">
                <a:latin typeface="Comic Sans MS" panose="030F0702030302020204" pitchFamily="66" charset="0"/>
              </a:rPr>
              <a:t> </a:t>
            </a:r>
            <a:r>
              <a:rPr lang="tr-TR" sz="1800" b="0" i="0" u="none" strike="noStrike" baseline="0" dirty="0">
                <a:latin typeface="Comic Sans MS" panose="030F0702030302020204" pitchFamily="66" charset="0"/>
              </a:rPr>
              <a:t>görülür.</a:t>
            </a:r>
          </a:p>
          <a:p>
            <a:pPr marL="342900" indent="-342900" algn="l">
              <a:lnSpc>
                <a:spcPct val="150000"/>
              </a:lnSpc>
              <a:buFont typeface="+mj-lt"/>
              <a:buAutoNum type="arabicPeriod"/>
            </a:pPr>
            <a:r>
              <a:rPr lang="tr-TR" sz="1800" b="0" i="0" u="none" strike="noStrike" baseline="0" dirty="0">
                <a:latin typeface="Comic Sans MS" panose="030F0702030302020204" pitchFamily="66" charset="0"/>
              </a:rPr>
              <a:t>Küçük kütleli yıldızlar yaşamlarının sonunda ……………………… ye dönüşür.</a:t>
            </a:r>
          </a:p>
          <a:p>
            <a:pPr marL="342900" indent="-342900" algn="l">
              <a:lnSpc>
                <a:spcPct val="150000"/>
              </a:lnSpc>
              <a:buFont typeface="+mj-lt"/>
              <a:buAutoNum type="arabicPeriod"/>
            </a:pPr>
            <a:r>
              <a:rPr lang="tr-TR" sz="1800" b="0" i="0" u="none" strike="noStrike" baseline="0" dirty="0">
                <a:latin typeface="Comic Sans MS" panose="030F0702030302020204" pitchFamily="66" charset="0"/>
              </a:rPr>
              <a:t>Büyük kütleli yıldızlar yaşamlarının sonunda …………………….. patlaması geçirirler.</a:t>
            </a:r>
          </a:p>
          <a:p>
            <a:pPr marL="342900" indent="-342900" algn="l">
              <a:lnSpc>
                <a:spcPct val="150000"/>
              </a:lnSpc>
              <a:buFont typeface="+mj-lt"/>
              <a:buAutoNum type="arabicPeriod"/>
            </a:pPr>
            <a:r>
              <a:rPr lang="tr-TR" sz="1800" b="0" i="0" u="none" strike="noStrike" baseline="0" dirty="0">
                <a:latin typeface="Comic Sans MS" panose="030F0702030302020204" pitchFamily="66" charset="0"/>
              </a:rPr>
              <a:t>Yıldız gözlemi için …………………………….. </a:t>
            </a:r>
            <a:r>
              <a:rPr lang="tr-TR" sz="1800" b="0" i="0" u="none" strike="noStrike" baseline="0" dirty="0" err="1">
                <a:latin typeface="Comic Sans MS" panose="030F0702030302020204" pitchFamily="66" charset="0"/>
              </a:rPr>
              <a:t>nin</a:t>
            </a:r>
            <a:r>
              <a:rPr lang="tr-TR" sz="1800" b="0" i="0" u="none" strike="noStrike" baseline="0" dirty="0">
                <a:latin typeface="Comic Sans MS" panose="030F0702030302020204" pitchFamily="66" charset="0"/>
              </a:rPr>
              <a:t> çok az olması gereklidir. Ve yıldız gözlemi ……………….. yapılmalıdır.</a:t>
            </a:r>
            <a:endParaRPr lang="en-US" sz="1400" b="0" i="0" u="none" strike="noStrike" baseline="0" dirty="0">
              <a:latin typeface="Comic Sans MS" panose="030F0702030302020204" pitchFamily="66" charset="0"/>
            </a:endParaRPr>
          </a:p>
        </p:txBody>
      </p:sp>
      <p:pic>
        <p:nvPicPr>
          <p:cNvPr id="51" name="Resim 50">
            <a:extLst>
              <a:ext uri="{FF2B5EF4-FFF2-40B4-BE49-F238E27FC236}">
                <a16:creationId xmlns:a16="http://schemas.microsoft.com/office/drawing/2014/main" id="{6BFD1791-DFBA-4514-854A-68E06E0AAB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5040" y="53659"/>
            <a:ext cx="1113183" cy="1113183"/>
          </a:xfrm>
          <a:prstGeom prst="rect">
            <a:avLst/>
          </a:prstGeom>
        </p:spPr>
      </p:pic>
      <p:sp>
        <p:nvSpPr>
          <p:cNvPr id="52" name="Metin kutusu 51">
            <a:extLst>
              <a:ext uri="{FF2B5EF4-FFF2-40B4-BE49-F238E27FC236}">
                <a16:creationId xmlns:a16="http://schemas.microsoft.com/office/drawing/2014/main" id="{804062FF-FEBD-40A4-8FA3-350DDE9972BE}"/>
              </a:ext>
            </a:extLst>
          </p:cNvPr>
          <p:cNvSpPr txBox="1"/>
          <p:nvPr/>
        </p:nvSpPr>
        <p:spPr>
          <a:xfrm>
            <a:off x="9105891" y="2145054"/>
            <a:ext cx="905506" cy="369332"/>
          </a:xfrm>
          <a:prstGeom prst="rect">
            <a:avLst/>
          </a:prstGeom>
          <a:solidFill>
            <a:schemeClr val="accent6">
              <a:lumMod val="60000"/>
              <a:lumOff val="40000"/>
            </a:schemeClr>
          </a:solidFill>
        </p:spPr>
        <p:txBody>
          <a:bodyPr wrap="square">
            <a:spAutoFit/>
          </a:bodyPr>
          <a:lstStyle/>
          <a:p>
            <a:pPr algn="ctr"/>
            <a:r>
              <a:rPr lang="tr-TR" sz="1800" b="1" i="0" u="none" strike="noStrike" baseline="0" dirty="0">
                <a:solidFill>
                  <a:srgbClr val="FF0000"/>
                </a:solidFill>
                <a:latin typeface="Comic Sans MS" panose="030F0702030302020204" pitchFamily="66" charset="0"/>
              </a:rPr>
              <a:t>Mavi</a:t>
            </a:r>
            <a:endParaRPr lang="tr-TR" b="1" dirty="0">
              <a:solidFill>
                <a:srgbClr val="FF0000"/>
              </a:solidFill>
              <a:latin typeface="Comic Sans MS" panose="030F0702030302020204" pitchFamily="66" charset="0"/>
            </a:endParaRPr>
          </a:p>
        </p:txBody>
      </p:sp>
      <p:sp>
        <p:nvSpPr>
          <p:cNvPr id="54" name="Metin kutusu 53">
            <a:extLst>
              <a:ext uri="{FF2B5EF4-FFF2-40B4-BE49-F238E27FC236}">
                <a16:creationId xmlns:a16="http://schemas.microsoft.com/office/drawing/2014/main" id="{367B2062-417F-4520-A7CE-F13F35557103}"/>
              </a:ext>
            </a:extLst>
          </p:cNvPr>
          <p:cNvSpPr txBox="1"/>
          <p:nvPr/>
        </p:nvSpPr>
        <p:spPr>
          <a:xfrm>
            <a:off x="10259337" y="3095157"/>
            <a:ext cx="978018" cy="369332"/>
          </a:xfrm>
          <a:prstGeom prst="rect">
            <a:avLst/>
          </a:prstGeom>
          <a:solidFill>
            <a:schemeClr val="accent5">
              <a:lumMod val="40000"/>
              <a:lumOff val="60000"/>
            </a:schemeClr>
          </a:solidFill>
        </p:spPr>
        <p:txBody>
          <a:bodyPr wrap="square">
            <a:spAutoFit/>
          </a:bodyPr>
          <a:lstStyle/>
          <a:p>
            <a:r>
              <a:rPr lang="tr-TR" sz="1800" b="1" i="0" u="none" strike="noStrike" baseline="0" dirty="0">
                <a:solidFill>
                  <a:srgbClr val="C00000"/>
                </a:solidFill>
                <a:latin typeface="Comic Sans MS" panose="030F0702030302020204" pitchFamily="66" charset="0"/>
              </a:rPr>
              <a:t>Güneş</a:t>
            </a:r>
            <a:endParaRPr lang="tr-TR" b="1" dirty="0">
              <a:solidFill>
                <a:srgbClr val="C00000"/>
              </a:solidFill>
              <a:latin typeface="Comic Sans MS" panose="030F0702030302020204" pitchFamily="66" charset="0"/>
            </a:endParaRPr>
          </a:p>
        </p:txBody>
      </p:sp>
      <p:sp>
        <p:nvSpPr>
          <p:cNvPr id="57" name="Metin kutusu 56">
            <a:extLst>
              <a:ext uri="{FF2B5EF4-FFF2-40B4-BE49-F238E27FC236}">
                <a16:creationId xmlns:a16="http://schemas.microsoft.com/office/drawing/2014/main" id="{55BB2A84-1980-4A69-8597-7386C25D5FE2}"/>
              </a:ext>
            </a:extLst>
          </p:cNvPr>
          <p:cNvSpPr txBox="1"/>
          <p:nvPr/>
        </p:nvSpPr>
        <p:spPr>
          <a:xfrm>
            <a:off x="9105891" y="2644744"/>
            <a:ext cx="978018" cy="369332"/>
          </a:xfrm>
          <a:prstGeom prst="rect">
            <a:avLst/>
          </a:prstGeom>
          <a:solidFill>
            <a:schemeClr val="accent2">
              <a:lumMod val="60000"/>
              <a:lumOff val="40000"/>
            </a:schemeClr>
          </a:solidFill>
        </p:spPr>
        <p:txBody>
          <a:bodyPr wrap="square">
            <a:spAutoFit/>
          </a:bodyPr>
          <a:lstStyle/>
          <a:p>
            <a:r>
              <a:rPr lang="tr-TR" sz="1800" b="1" i="0" u="none" strike="noStrike" baseline="0" dirty="0">
                <a:solidFill>
                  <a:srgbClr val="C00000"/>
                </a:solidFill>
                <a:latin typeface="Comic Sans MS" panose="030F0702030302020204" pitchFamily="66" charset="0"/>
              </a:rPr>
              <a:t>Bulutsu</a:t>
            </a:r>
            <a:endParaRPr lang="tr-TR" b="1" dirty="0">
              <a:solidFill>
                <a:srgbClr val="C00000"/>
              </a:solidFill>
              <a:latin typeface="Comic Sans MS" panose="030F0702030302020204" pitchFamily="66" charset="0"/>
            </a:endParaRPr>
          </a:p>
        </p:txBody>
      </p:sp>
      <p:sp>
        <p:nvSpPr>
          <p:cNvPr id="59" name="Metin kutusu 58">
            <a:extLst>
              <a:ext uri="{FF2B5EF4-FFF2-40B4-BE49-F238E27FC236}">
                <a16:creationId xmlns:a16="http://schemas.microsoft.com/office/drawing/2014/main" id="{CFDCFDDA-AFE3-4DF5-B1AA-FDDDB860C504}"/>
              </a:ext>
            </a:extLst>
          </p:cNvPr>
          <p:cNvSpPr txBox="1"/>
          <p:nvPr/>
        </p:nvSpPr>
        <p:spPr>
          <a:xfrm>
            <a:off x="9089158" y="4524305"/>
            <a:ext cx="1568917" cy="369332"/>
          </a:xfrm>
          <a:prstGeom prst="rect">
            <a:avLst/>
          </a:prstGeom>
          <a:solidFill>
            <a:schemeClr val="accent4"/>
          </a:solidFill>
        </p:spPr>
        <p:txBody>
          <a:bodyPr wrap="square">
            <a:spAutoFit/>
          </a:bodyPr>
          <a:lstStyle/>
          <a:p>
            <a:r>
              <a:rPr lang="tr-TR" sz="1800" b="1" i="0" u="none" strike="noStrike" baseline="0" dirty="0">
                <a:solidFill>
                  <a:srgbClr val="C00000"/>
                </a:solidFill>
                <a:latin typeface="Comic Sans MS" panose="030F0702030302020204" pitchFamily="66" charset="0"/>
              </a:rPr>
              <a:t>Kara delik</a:t>
            </a:r>
            <a:endParaRPr lang="tr-TR" b="1" dirty="0">
              <a:solidFill>
                <a:srgbClr val="C00000"/>
              </a:solidFill>
              <a:latin typeface="Comic Sans MS" panose="030F0702030302020204" pitchFamily="66" charset="0"/>
            </a:endParaRPr>
          </a:p>
        </p:txBody>
      </p:sp>
      <p:sp>
        <p:nvSpPr>
          <p:cNvPr id="61" name="Metin kutusu 60">
            <a:extLst>
              <a:ext uri="{FF2B5EF4-FFF2-40B4-BE49-F238E27FC236}">
                <a16:creationId xmlns:a16="http://schemas.microsoft.com/office/drawing/2014/main" id="{123618A7-EFDB-4DA6-B23D-782D4FA0553C}"/>
              </a:ext>
            </a:extLst>
          </p:cNvPr>
          <p:cNvSpPr txBox="1"/>
          <p:nvPr/>
        </p:nvSpPr>
        <p:spPr>
          <a:xfrm>
            <a:off x="9105891" y="3584394"/>
            <a:ext cx="1535453" cy="369332"/>
          </a:xfrm>
          <a:prstGeom prst="rect">
            <a:avLst/>
          </a:prstGeom>
          <a:solidFill>
            <a:schemeClr val="accent5"/>
          </a:solidFill>
        </p:spPr>
        <p:txBody>
          <a:bodyPr wrap="square">
            <a:spAutoFit/>
          </a:bodyPr>
          <a:lstStyle/>
          <a:p>
            <a:r>
              <a:rPr lang="tr-TR" sz="1800" b="1" i="0" u="none" strike="noStrike" baseline="0" dirty="0">
                <a:solidFill>
                  <a:srgbClr val="C00000"/>
                </a:solidFill>
                <a:latin typeface="Comic Sans MS" panose="030F0702030302020204" pitchFamily="66" charset="0"/>
              </a:rPr>
              <a:t>Beyaz cüce</a:t>
            </a:r>
            <a:endParaRPr lang="tr-TR" b="1" dirty="0">
              <a:solidFill>
                <a:srgbClr val="C00000"/>
              </a:solidFill>
              <a:latin typeface="Comic Sans MS" panose="030F0702030302020204" pitchFamily="66" charset="0"/>
            </a:endParaRPr>
          </a:p>
        </p:txBody>
      </p:sp>
      <p:sp>
        <p:nvSpPr>
          <p:cNvPr id="62" name="Metin kutusu 61">
            <a:extLst>
              <a:ext uri="{FF2B5EF4-FFF2-40B4-BE49-F238E27FC236}">
                <a16:creationId xmlns:a16="http://schemas.microsoft.com/office/drawing/2014/main" id="{CD31C3A7-EFCB-45C4-9205-36FC7FFC94F1}"/>
              </a:ext>
            </a:extLst>
          </p:cNvPr>
          <p:cNvSpPr txBox="1"/>
          <p:nvPr/>
        </p:nvSpPr>
        <p:spPr>
          <a:xfrm>
            <a:off x="10274753" y="2651637"/>
            <a:ext cx="832778" cy="369332"/>
          </a:xfrm>
          <a:prstGeom prst="rect">
            <a:avLst/>
          </a:prstGeom>
          <a:solidFill>
            <a:srgbClr val="00FFFF"/>
          </a:solidFill>
        </p:spPr>
        <p:txBody>
          <a:bodyPr wrap="square">
            <a:spAutoFit/>
          </a:bodyPr>
          <a:lstStyle/>
          <a:p>
            <a:r>
              <a:rPr lang="tr-TR" sz="1800" b="1" i="0" u="none" strike="noStrike" baseline="0" dirty="0">
                <a:solidFill>
                  <a:srgbClr val="C00000"/>
                </a:solidFill>
                <a:latin typeface="Comic Sans MS" panose="030F0702030302020204" pitchFamily="66" charset="0"/>
              </a:rPr>
              <a:t>Gece</a:t>
            </a:r>
            <a:endParaRPr lang="tr-TR" b="1" dirty="0">
              <a:solidFill>
                <a:srgbClr val="C00000"/>
              </a:solidFill>
              <a:latin typeface="Comic Sans MS" panose="030F0702030302020204" pitchFamily="66" charset="0"/>
            </a:endParaRPr>
          </a:p>
        </p:txBody>
      </p:sp>
      <p:sp>
        <p:nvSpPr>
          <p:cNvPr id="64" name="Metin kutusu 63">
            <a:extLst>
              <a:ext uri="{FF2B5EF4-FFF2-40B4-BE49-F238E27FC236}">
                <a16:creationId xmlns:a16="http://schemas.microsoft.com/office/drawing/2014/main" id="{C84EC09A-55C9-4EF3-A268-6622B2240934}"/>
              </a:ext>
            </a:extLst>
          </p:cNvPr>
          <p:cNvSpPr txBox="1"/>
          <p:nvPr/>
        </p:nvSpPr>
        <p:spPr>
          <a:xfrm>
            <a:off x="10230934" y="2151947"/>
            <a:ext cx="905506" cy="369332"/>
          </a:xfrm>
          <a:prstGeom prst="rect">
            <a:avLst/>
          </a:prstGeom>
          <a:solidFill>
            <a:srgbClr val="CC66FF"/>
          </a:solidFill>
        </p:spPr>
        <p:txBody>
          <a:bodyPr wrap="square">
            <a:spAutoFit/>
          </a:bodyPr>
          <a:lstStyle/>
          <a:p>
            <a:r>
              <a:rPr lang="tr-TR" b="1" dirty="0">
                <a:solidFill>
                  <a:srgbClr val="C00000"/>
                </a:solidFill>
                <a:latin typeface="Comic Sans MS" panose="030F0702030302020204" pitchFamily="66" charset="0"/>
              </a:rPr>
              <a:t>Yıldız</a:t>
            </a:r>
          </a:p>
        </p:txBody>
      </p:sp>
      <p:sp>
        <p:nvSpPr>
          <p:cNvPr id="66" name="Metin kutusu 65">
            <a:extLst>
              <a:ext uri="{FF2B5EF4-FFF2-40B4-BE49-F238E27FC236}">
                <a16:creationId xmlns:a16="http://schemas.microsoft.com/office/drawing/2014/main" id="{23248E98-C416-4A7D-B0B8-264DCB9D7D6E}"/>
              </a:ext>
            </a:extLst>
          </p:cNvPr>
          <p:cNvSpPr txBox="1"/>
          <p:nvPr/>
        </p:nvSpPr>
        <p:spPr>
          <a:xfrm>
            <a:off x="9105891" y="4054739"/>
            <a:ext cx="1627149" cy="369332"/>
          </a:xfrm>
          <a:prstGeom prst="rect">
            <a:avLst/>
          </a:prstGeom>
          <a:solidFill>
            <a:srgbClr val="FFFF00"/>
          </a:solidFill>
        </p:spPr>
        <p:txBody>
          <a:bodyPr wrap="square">
            <a:spAutoFit/>
          </a:bodyPr>
          <a:lstStyle/>
          <a:p>
            <a:r>
              <a:rPr lang="tr-TR" sz="1800" b="1" i="0" u="none" strike="noStrike" baseline="0" dirty="0">
                <a:solidFill>
                  <a:srgbClr val="C00000"/>
                </a:solidFill>
                <a:latin typeface="Comic Sans MS" panose="030F0702030302020204" pitchFamily="66" charset="0"/>
              </a:rPr>
              <a:t>Işık kirliliği</a:t>
            </a:r>
            <a:endParaRPr lang="tr-TR" b="1" dirty="0">
              <a:solidFill>
                <a:srgbClr val="C00000"/>
              </a:solidFill>
              <a:latin typeface="Comic Sans MS" panose="030F0702030302020204" pitchFamily="66" charset="0"/>
            </a:endParaRPr>
          </a:p>
        </p:txBody>
      </p:sp>
      <p:pic>
        <p:nvPicPr>
          <p:cNvPr id="10" name="Resim 9" descr="Etkilenmemiş Tavuk">
            <a:extLst>
              <a:ext uri="{FF2B5EF4-FFF2-40B4-BE49-F238E27FC236}">
                <a16:creationId xmlns:a16="http://schemas.microsoft.com/office/drawing/2014/main" id="{4F7664C6-090B-422E-BBCD-733D60E43896}"/>
              </a:ext>
            </a:extLst>
          </p:cNvPr>
          <p:cNvPicPr>
            <a:picLocks noChangeAspect="1"/>
          </p:cNvPicPr>
          <p:nvPr/>
        </p:nvPicPr>
        <p:blipFill rotWithShape="1">
          <a:blip r:embed="rId4">
            <a:extLst>
              <a:ext uri="{28A0092B-C50C-407E-A947-70E740481C1C}">
                <a14:useLocalDpi xmlns:a14="http://schemas.microsoft.com/office/drawing/2010/main" val="0"/>
              </a:ext>
            </a:extLst>
          </a:blip>
          <a:srcRect t="3740" r="1" b="1"/>
          <a:stretch/>
        </p:blipFill>
        <p:spPr>
          <a:xfrm>
            <a:off x="9352458" y="3564273"/>
            <a:ext cx="3961979" cy="3813804"/>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68" name="Metin kutusu 67">
            <a:extLst>
              <a:ext uri="{FF2B5EF4-FFF2-40B4-BE49-F238E27FC236}">
                <a16:creationId xmlns:a16="http://schemas.microsoft.com/office/drawing/2014/main" id="{68E382DE-E493-48E2-B56F-0F7FCA66A669}"/>
              </a:ext>
            </a:extLst>
          </p:cNvPr>
          <p:cNvSpPr txBox="1"/>
          <p:nvPr/>
        </p:nvSpPr>
        <p:spPr>
          <a:xfrm>
            <a:off x="9119591" y="1653841"/>
            <a:ext cx="1512740" cy="369332"/>
          </a:xfrm>
          <a:prstGeom prst="rect">
            <a:avLst/>
          </a:prstGeom>
          <a:solidFill>
            <a:srgbClr val="66FF66"/>
          </a:solidFill>
        </p:spPr>
        <p:txBody>
          <a:bodyPr wrap="square">
            <a:spAutoFit/>
          </a:bodyPr>
          <a:lstStyle/>
          <a:p>
            <a:r>
              <a:rPr lang="tr-TR" sz="1800" b="1" i="0" u="none" strike="noStrike" baseline="0" dirty="0" err="1">
                <a:solidFill>
                  <a:srgbClr val="FF0000"/>
                </a:solidFill>
                <a:latin typeface="Comic Sans MS" panose="030F0702030302020204" pitchFamily="66" charset="0"/>
              </a:rPr>
              <a:t>Supernova</a:t>
            </a:r>
            <a:endParaRPr lang="tr-TR" b="1" dirty="0">
              <a:solidFill>
                <a:srgbClr val="FF0000"/>
              </a:solidFill>
              <a:latin typeface="Comic Sans MS" panose="030F0702030302020204" pitchFamily="66" charset="0"/>
            </a:endParaRPr>
          </a:p>
        </p:txBody>
      </p:sp>
      <p:sp>
        <p:nvSpPr>
          <p:cNvPr id="70" name="Metin kutusu 69">
            <a:extLst>
              <a:ext uri="{FF2B5EF4-FFF2-40B4-BE49-F238E27FC236}">
                <a16:creationId xmlns:a16="http://schemas.microsoft.com/office/drawing/2014/main" id="{9F7DA400-2BC9-4982-B872-F1A62CE255EB}"/>
              </a:ext>
            </a:extLst>
          </p:cNvPr>
          <p:cNvSpPr txBox="1"/>
          <p:nvPr/>
        </p:nvSpPr>
        <p:spPr>
          <a:xfrm>
            <a:off x="9119591" y="3075036"/>
            <a:ext cx="978018" cy="369332"/>
          </a:xfrm>
          <a:prstGeom prst="rect">
            <a:avLst/>
          </a:prstGeom>
          <a:solidFill>
            <a:srgbClr val="66FF66"/>
          </a:solidFill>
        </p:spPr>
        <p:txBody>
          <a:bodyPr wrap="square">
            <a:spAutoFit/>
          </a:bodyPr>
          <a:lstStyle/>
          <a:p>
            <a:r>
              <a:rPr lang="tr-TR" sz="1800" b="1" i="0" u="none" strike="noStrike" baseline="0" dirty="0">
                <a:solidFill>
                  <a:srgbClr val="C00000"/>
                </a:solidFill>
                <a:latin typeface="Comic Sans MS" panose="030F0702030302020204" pitchFamily="66" charset="0"/>
              </a:rPr>
              <a:t>Kırmızı</a:t>
            </a:r>
            <a:endParaRPr lang="tr-TR" b="1" dirty="0">
              <a:solidFill>
                <a:srgbClr val="C00000"/>
              </a:solidFill>
              <a:latin typeface="Comic Sans MS" panose="030F0702030302020204" pitchFamily="66" charset="0"/>
            </a:endParaRPr>
          </a:p>
        </p:txBody>
      </p:sp>
      <p:sp>
        <p:nvSpPr>
          <p:cNvPr id="30" name="Metin kutusu 29">
            <a:extLst>
              <a:ext uri="{FF2B5EF4-FFF2-40B4-BE49-F238E27FC236}">
                <a16:creationId xmlns:a16="http://schemas.microsoft.com/office/drawing/2014/main" id="{C4B83BC5-2AEF-4750-AB82-A189746D3A8C}"/>
              </a:ext>
            </a:extLst>
          </p:cNvPr>
          <p:cNvSpPr txBox="1"/>
          <p:nvPr/>
        </p:nvSpPr>
        <p:spPr>
          <a:xfrm>
            <a:off x="4181553" y="1810478"/>
            <a:ext cx="905506" cy="369332"/>
          </a:xfrm>
          <a:prstGeom prst="rect">
            <a:avLst/>
          </a:prstGeom>
          <a:solidFill>
            <a:schemeClr val="bg1"/>
          </a:solidFill>
        </p:spPr>
        <p:txBody>
          <a:bodyPr wrap="square">
            <a:spAutoFit/>
          </a:bodyPr>
          <a:lstStyle/>
          <a:p>
            <a:r>
              <a:rPr lang="tr-TR" b="1" dirty="0">
                <a:solidFill>
                  <a:srgbClr val="C00000"/>
                </a:solidFill>
                <a:latin typeface="Comic Sans MS" panose="030F0702030302020204" pitchFamily="66" charset="0"/>
              </a:rPr>
              <a:t>Yıldız</a:t>
            </a:r>
          </a:p>
        </p:txBody>
      </p:sp>
      <p:sp>
        <p:nvSpPr>
          <p:cNvPr id="31" name="Metin kutusu 30">
            <a:extLst>
              <a:ext uri="{FF2B5EF4-FFF2-40B4-BE49-F238E27FC236}">
                <a16:creationId xmlns:a16="http://schemas.microsoft.com/office/drawing/2014/main" id="{B370176F-2BFA-449B-9416-BF41D611D633}"/>
              </a:ext>
            </a:extLst>
          </p:cNvPr>
          <p:cNvSpPr txBox="1"/>
          <p:nvPr/>
        </p:nvSpPr>
        <p:spPr>
          <a:xfrm>
            <a:off x="3468466" y="2282305"/>
            <a:ext cx="905506" cy="369332"/>
          </a:xfrm>
          <a:prstGeom prst="rect">
            <a:avLst/>
          </a:prstGeom>
          <a:solidFill>
            <a:schemeClr val="bg1"/>
          </a:solidFill>
        </p:spPr>
        <p:txBody>
          <a:bodyPr wrap="square">
            <a:spAutoFit/>
          </a:bodyPr>
          <a:lstStyle/>
          <a:p>
            <a:r>
              <a:rPr lang="tr-TR" b="1" dirty="0">
                <a:solidFill>
                  <a:srgbClr val="C00000"/>
                </a:solidFill>
                <a:latin typeface="Comic Sans MS" panose="030F0702030302020204" pitchFamily="66" charset="0"/>
              </a:rPr>
              <a:t>Güneş </a:t>
            </a:r>
          </a:p>
        </p:txBody>
      </p:sp>
      <p:sp>
        <p:nvSpPr>
          <p:cNvPr id="32" name="Metin kutusu 31">
            <a:extLst>
              <a:ext uri="{FF2B5EF4-FFF2-40B4-BE49-F238E27FC236}">
                <a16:creationId xmlns:a16="http://schemas.microsoft.com/office/drawing/2014/main" id="{E66B4A4E-32AB-4A80-ACEB-C0FAA15ED61A}"/>
              </a:ext>
            </a:extLst>
          </p:cNvPr>
          <p:cNvSpPr txBox="1"/>
          <p:nvPr/>
        </p:nvSpPr>
        <p:spPr>
          <a:xfrm>
            <a:off x="3728800" y="2745805"/>
            <a:ext cx="905506" cy="369332"/>
          </a:xfrm>
          <a:prstGeom prst="rect">
            <a:avLst/>
          </a:prstGeom>
          <a:solidFill>
            <a:schemeClr val="bg1"/>
          </a:solidFill>
        </p:spPr>
        <p:txBody>
          <a:bodyPr wrap="square">
            <a:spAutoFit/>
          </a:bodyPr>
          <a:lstStyle/>
          <a:p>
            <a:r>
              <a:rPr lang="tr-TR" b="1" dirty="0">
                <a:solidFill>
                  <a:srgbClr val="C00000"/>
                </a:solidFill>
                <a:latin typeface="Comic Sans MS" panose="030F0702030302020204" pitchFamily="66" charset="0"/>
              </a:rPr>
              <a:t>mavi</a:t>
            </a:r>
          </a:p>
        </p:txBody>
      </p:sp>
      <p:sp>
        <p:nvSpPr>
          <p:cNvPr id="33" name="Metin kutusu 32">
            <a:extLst>
              <a:ext uri="{FF2B5EF4-FFF2-40B4-BE49-F238E27FC236}">
                <a16:creationId xmlns:a16="http://schemas.microsoft.com/office/drawing/2014/main" id="{70034CAC-931D-4A44-84AC-351087789799}"/>
              </a:ext>
            </a:extLst>
          </p:cNvPr>
          <p:cNvSpPr txBox="1"/>
          <p:nvPr/>
        </p:nvSpPr>
        <p:spPr>
          <a:xfrm>
            <a:off x="4401395" y="3184983"/>
            <a:ext cx="1042802" cy="369332"/>
          </a:xfrm>
          <a:prstGeom prst="rect">
            <a:avLst/>
          </a:prstGeom>
          <a:solidFill>
            <a:schemeClr val="bg1"/>
          </a:solidFill>
        </p:spPr>
        <p:txBody>
          <a:bodyPr wrap="square">
            <a:spAutoFit/>
          </a:bodyPr>
          <a:lstStyle/>
          <a:p>
            <a:r>
              <a:rPr lang="tr-TR" b="1" dirty="0">
                <a:solidFill>
                  <a:srgbClr val="C00000"/>
                </a:solidFill>
                <a:latin typeface="Comic Sans MS" panose="030F0702030302020204" pitchFamily="66" charset="0"/>
              </a:rPr>
              <a:t>kırmızı</a:t>
            </a:r>
          </a:p>
        </p:txBody>
      </p:sp>
      <p:sp>
        <p:nvSpPr>
          <p:cNvPr id="34" name="Metin kutusu 33">
            <a:extLst>
              <a:ext uri="{FF2B5EF4-FFF2-40B4-BE49-F238E27FC236}">
                <a16:creationId xmlns:a16="http://schemas.microsoft.com/office/drawing/2014/main" id="{57C54E99-5AAA-4062-9EA4-300D5F63D924}"/>
              </a:ext>
            </a:extLst>
          </p:cNvPr>
          <p:cNvSpPr txBox="1"/>
          <p:nvPr/>
        </p:nvSpPr>
        <p:spPr>
          <a:xfrm>
            <a:off x="5419025" y="4004501"/>
            <a:ext cx="1741429" cy="369332"/>
          </a:xfrm>
          <a:prstGeom prst="rect">
            <a:avLst/>
          </a:prstGeom>
          <a:solidFill>
            <a:schemeClr val="bg1"/>
          </a:solidFill>
        </p:spPr>
        <p:txBody>
          <a:bodyPr wrap="square">
            <a:spAutoFit/>
          </a:bodyPr>
          <a:lstStyle/>
          <a:p>
            <a:r>
              <a:rPr lang="tr-TR" b="1" dirty="0">
                <a:solidFill>
                  <a:srgbClr val="C00000"/>
                </a:solidFill>
                <a:latin typeface="Comic Sans MS" panose="030F0702030302020204" pitchFamily="66" charset="0"/>
              </a:rPr>
              <a:t>beyaz cüce</a:t>
            </a:r>
          </a:p>
        </p:txBody>
      </p:sp>
      <p:sp>
        <p:nvSpPr>
          <p:cNvPr id="35" name="Metin kutusu 34">
            <a:extLst>
              <a:ext uri="{FF2B5EF4-FFF2-40B4-BE49-F238E27FC236}">
                <a16:creationId xmlns:a16="http://schemas.microsoft.com/office/drawing/2014/main" id="{DF0B162C-6897-4E09-8C67-C68261755D7B}"/>
              </a:ext>
            </a:extLst>
          </p:cNvPr>
          <p:cNvSpPr txBox="1"/>
          <p:nvPr/>
        </p:nvSpPr>
        <p:spPr>
          <a:xfrm>
            <a:off x="5419025" y="4748404"/>
            <a:ext cx="1741429" cy="369332"/>
          </a:xfrm>
          <a:prstGeom prst="rect">
            <a:avLst/>
          </a:prstGeom>
          <a:solidFill>
            <a:schemeClr val="bg1"/>
          </a:solidFill>
        </p:spPr>
        <p:txBody>
          <a:bodyPr wrap="square">
            <a:spAutoFit/>
          </a:bodyPr>
          <a:lstStyle/>
          <a:p>
            <a:r>
              <a:rPr lang="tr-TR" b="1" dirty="0">
                <a:solidFill>
                  <a:srgbClr val="C00000"/>
                </a:solidFill>
                <a:latin typeface="Comic Sans MS" panose="030F0702030302020204" pitchFamily="66" charset="0"/>
              </a:rPr>
              <a:t>süpernova</a:t>
            </a:r>
          </a:p>
        </p:txBody>
      </p:sp>
      <p:sp>
        <p:nvSpPr>
          <p:cNvPr id="36" name="Metin kutusu 35">
            <a:extLst>
              <a:ext uri="{FF2B5EF4-FFF2-40B4-BE49-F238E27FC236}">
                <a16:creationId xmlns:a16="http://schemas.microsoft.com/office/drawing/2014/main" id="{F4E89C3E-9263-4C1C-96F7-6BEBDEE1EF43}"/>
              </a:ext>
            </a:extLst>
          </p:cNvPr>
          <p:cNvSpPr txBox="1"/>
          <p:nvPr/>
        </p:nvSpPr>
        <p:spPr>
          <a:xfrm>
            <a:off x="2824061" y="5563015"/>
            <a:ext cx="1741429" cy="369332"/>
          </a:xfrm>
          <a:prstGeom prst="rect">
            <a:avLst/>
          </a:prstGeom>
          <a:solidFill>
            <a:schemeClr val="bg1"/>
          </a:solidFill>
        </p:spPr>
        <p:txBody>
          <a:bodyPr wrap="square">
            <a:spAutoFit/>
          </a:bodyPr>
          <a:lstStyle/>
          <a:p>
            <a:r>
              <a:rPr lang="tr-TR" b="1" dirty="0">
                <a:solidFill>
                  <a:srgbClr val="C00000"/>
                </a:solidFill>
                <a:latin typeface="Comic Sans MS" panose="030F0702030302020204" pitchFamily="66" charset="0"/>
              </a:rPr>
              <a:t>ışık kirliliği</a:t>
            </a:r>
          </a:p>
        </p:txBody>
      </p:sp>
      <p:sp>
        <p:nvSpPr>
          <p:cNvPr id="37" name="Metin kutusu 36">
            <a:extLst>
              <a:ext uri="{FF2B5EF4-FFF2-40B4-BE49-F238E27FC236}">
                <a16:creationId xmlns:a16="http://schemas.microsoft.com/office/drawing/2014/main" id="{BF5AA2E6-C60A-4F21-9E30-E6AAEF2B9756}"/>
              </a:ext>
            </a:extLst>
          </p:cNvPr>
          <p:cNvSpPr txBox="1"/>
          <p:nvPr/>
        </p:nvSpPr>
        <p:spPr>
          <a:xfrm>
            <a:off x="3763592" y="5982854"/>
            <a:ext cx="870714" cy="369332"/>
          </a:xfrm>
          <a:prstGeom prst="rect">
            <a:avLst/>
          </a:prstGeom>
          <a:solidFill>
            <a:schemeClr val="bg1"/>
          </a:solidFill>
        </p:spPr>
        <p:txBody>
          <a:bodyPr wrap="square">
            <a:spAutoFit/>
          </a:bodyPr>
          <a:lstStyle/>
          <a:p>
            <a:r>
              <a:rPr lang="tr-TR" b="1" dirty="0">
                <a:solidFill>
                  <a:srgbClr val="C00000"/>
                </a:solidFill>
                <a:latin typeface="Comic Sans MS" panose="030F0702030302020204" pitchFamily="66" charset="0"/>
              </a:rPr>
              <a:t>gece</a:t>
            </a:r>
          </a:p>
        </p:txBody>
      </p:sp>
    </p:spTree>
    <p:extLst>
      <p:ext uri="{BB962C8B-B14F-4D97-AF65-F5344CB8AC3E}">
        <p14:creationId xmlns:p14="http://schemas.microsoft.com/office/powerpoint/2010/main" val="149295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500" fill="hold"/>
                                        <p:tgtEl>
                                          <p:spTgt spid="31"/>
                                        </p:tgtEl>
                                        <p:attrNameLst>
                                          <p:attrName>ppt_w</p:attrName>
                                        </p:attrNameLst>
                                      </p:cBhvr>
                                      <p:tavLst>
                                        <p:tav tm="0">
                                          <p:val>
                                            <p:fltVal val="0"/>
                                          </p:val>
                                        </p:tav>
                                        <p:tav tm="100000">
                                          <p:val>
                                            <p:strVal val="#ppt_w"/>
                                          </p:val>
                                        </p:tav>
                                      </p:tavLst>
                                    </p:anim>
                                    <p:anim calcmode="lin" valueType="num">
                                      <p:cBhvr>
                                        <p:cTn id="15" dur="500" fill="hold"/>
                                        <p:tgtEl>
                                          <p:spTgt spid="31"/>
                                        </p:tgtEl>
                                        <p:attrNameLst>
                                          <p:attrName>ppt_h</p:attrName>
                                        </p:attrNameLst>
                                      </p:cBhvr>
                                      <p:tavLst>
                                        <p:tav tm="0">
                                          <p:val>
                                            <p:fltVal val="0"/>
                                          </p:val>
                                        </p:tav>
                                        <p:tav tm="100000">
                                          <p:val>
                                            <p:strVal val="#ppt_h"/>
                                          </p:val>
                                        </p:tav>
                                      </p:tavLst>
                                    </p:anim>
                                    <p:animEffect transition="in" filter="fade">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Effect transition="in" filter="fade">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p:cTn id="35" dur="500" fill="hold"/>
                                        <p:tgtEl>
                                          <p:spTgt spid="34"/>
                                        </p:tgtEl>
                                        <p:attrNameLst>
                                          <p:attrName>ppt_w</p:attrName>
                                        </p:attrNameLst>
                                      </p:cBhvr>
                                      <p:tavLst>
                                        <p:tav tm="0">
                                          <p:val>
                                            <p:fltVal val="0"/>
                                          </p:val>
                                        </p:tav>
                                        <p:tav tm="100000">
                                          <p:val>
                                            <p:strVal val="#ppt_w"/>
                                          </p:val>
                                        </p:tav>
                                      </p:tavLst>
                                    </p:anim>
                                    <p:anim calcmode="lin" valueType="num">
                                      <p:cBhvr>
                                        <p:cTn id="36" dur="500" fill="hold"/>
                                        <p:tgtEl>
                                          <p:spTgt spid="34"/>
                                        </p:tgtEl>
                                        <p:attrNameLst>
                                          <p:attrName>ppt_h</p:attrName>
                                        </p:attrNameLst>
                                      </p:cBhvr>
                                      <p:tavLst>
                                        <p:tav tm="0">
                                          <p:val>
                                            <p:fltVal val="0"/>
                                          </p:val>
                                        </p:tav>
                                        <p:tav tm="100000">
                                          <p:val>
                                            <p:strVal val="#ppt_h"/>
                                          </p:val>
                                        </p:tav>
                                      </p:tavLst>
                                    </p:anim>
                                    <p:animEffect transition="in" filter="fade">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500" fill="hold"/>
                                        <p:tgtEl>
                                          <p:spTgt spid="35"/>
                                        </p:tgtEl>
                                        <p:attrNameLst>
                                          <p:attrName>ppt_w</p:attrName>
                                        </p:attrNameLst>
                                      </p:cBhvr>
                                      <p:tavLst>
                                        <p:tav tm="0">
                                          <p:val>
                                            <p:fltVal val="0"/>
                                          </p:val>
                                        </p:tav>
                                        <p:tav tm="100000">
                                          <p:val>
                                            <p:strVal val="#ppt_w"/>
                                          </p:val>
                                        </p:tav>
                                      </p:tavLst>
                                    </p:anim>
                                    <p:anim calcmode="lin" valueType="num">
                                      <p:cBhvr>
                                        <p:cTn id="43" dur="500" fill="hold"/>
                                        <p:tgtEl>
                                          <p:spTgt spid="35"/>
                                        </p:tgtEl>
                                        <p:attrNameLst>
                                          <p:attrName>ppt_h</p:attrName>
                                        </p:attrNameLst>
                                      </p:cBhvr>
                                      <p:tavLst>
                                        <p:tav tm="0">
                                          <p:val>
                                            <p:fltVal val="0"/>
                                          </p:val>
                                        </p:tav>
                                        <p:tav tm="100000">
                                          <p:val>
                                            <p:strVal val="#ppt_h"/>
                                          </p:val>
                                        </p:tav>
                                      </p:tavLst>
                                    </p:anim>
                                    <p:animEffect transition="in" filter="fade">
                                      <p:cBhvr>
                                        <p:cTn id="44" dur="500"/>
                                        <p:tgtEl>
                                          <p:spTgt spid="35"/>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p:cTn id="49" dur="500" fill="hold"/>
                                        <p:tgtEl>
                                          <p:spTgt spid="36"/>
                                        </p:tgtEl>
                                        <p:attrNameLst>
                                          <p:attrName>ppt_w</p:attrName>
                                        </p:attrNameLst>
                                      </p:cBhvr>
                                      <p:tavLst>
                                        <p:tav tm="0">
                                          <p:val>
                                            <p:fltVal val="0"/>
                                          </p:val>
                                        </p:tav>
                                        <p:tav tm="100000">
                                          <p:val>
                                            <p:strVal val="#ppt_w"/>
                                          </p:val>
                                        </p:tav>
                                      </p:tavLst>
                                    </p:anim>
                                    <p:anim calcmode="lin" valueType="num">
                                      <p:cBhvr>
                                        <p:cTn id="50" dur="500" fill="hold"/>
                                        <p:tgtEl>
                                          <p:spTgt spid="36"/>
                                        </p:tgtEl>
                                        <p:attrNameLst>
                                          <p:attrName>ppt_h</p:attrName>
                                        </p:attrNameLst>
                                      </p:cBhvr>
                                      <p:tavLst>
                                        <p:tav tm="0">
                                          <p:val>
                                            <p:fltVal val="0"/>
                                          </p:val>
                                        </p:tav>
                                        <p:tav tm="100000">
                                          <p:val>
                                            <p:strVal val="#ppt_h"/>
                                          </p:val>
                                        </p:tav>
                                      </p:tavLst>
                                    </p:anim>
                                    <p:animEffect transition="in" filter="fade">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37"/>
                                        </p:tgtEl>
                                        <p:attrNameLst>
                                          <p:attrName>style.visibility</p:attrName>
                                        </p:attrNameLst>
                                      </p:cBhvr>
                                      <p:to>
                                        <p:strVal val="visible"/>
                                      </p:to>
                                    </p:set>
                                    <p:anim calcmode="lin" valueType="num">
                                      <p:cBhvr>
                                        <p:cTn id="56" dur="500" fill="hold"/>
                                        <p:tgtEl>
                                          <p:spTgt spid="37"/>
                                        </p:tgtEl>
                                        <p:attrNameLst>
                                          <p:attrName>ppt_w</p:attrName>
                                        </p:attrNameLst>
                                      </p:cBhvr>
                                      <p:tavLst>
                                        <p:tav tm="0">
                                          <p:val>
                                            <p:fltVal val="0"/>
                                          </p:val>
                                        </p:tav>
                                        <p:tav tm="100000">
                                          <p:val>
                                            <p:strVal val="#ppt_w"/>
                                          </p:val>
                                        </p:tav>
                                      </p:tavLst>
                                    </p:anim>
                                    <p:anim calcmode="lin" valueType="num">
                                      <p:cBhvr>
                                        <p:cTn id="57" dur="500" fill="hold"/>
                                        <p:tgtEl>
                                          <p:spTgt spid="37"/>
                                        </p:tgtEl>
                                        <p:attrNameLst>
                                          <p:attrName>ppt_h</p:attrName>
                                        </p:attrNameLst>
                                      </p:cBhvr>
                                      <p:tavLst>
                                        <p:tav tm="0">
                                          <p:val>
                                            <p:fltVal val="0"/>
                                          </p:val>
                                        </p:tav>
                                        <p:tav tm="100000">
                                          <p:val>
                                            <p:strVal val="#ppt_h"/>
                                          </p:val>
                                        </p:tav>
                                      </p:tavLst>
                                    </p:anim>
                                    <p:animEffect transition="in" filter="fade">
                                      <p:cBhvr>
                                        <p:cTn id="5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9E248E0-55F8-4E45-A07F-B49E0EEA9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c 39">
            <a:extLst>
              <a:ext uri="{FF2B5EF4-FFF2-40B4-BE49-F238E27FC236}">
                <a16:creationId xmlns:a16="http://schemas.microsoft.com/office/drawing/2014/main" id="{311F016A-A753-449B-9EA6-322199B71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92014">
            <a:off x="3109564" y="704848"/>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Resim 4">
            <a:extLst>
              <a:ext uri="{FF2B5EF4-FFF2-40B4-BE49-F238E27FC236}">
                <a16:creationId xmlns:a16="http://schemas.microsoft.com/office/drawing/2014/main" id="{5277DF1D-6FB5-4965-8D27-627DBE552698}"/>
              </a:ext>
            </a:extLst>
          </p:cNvPr>
          <p:cNvPicPr>
            <a:picLocks noChangeAspect="1"/>
          </p:cNvPicPr>
          <p:nvPr/>
        </p:nvPicPr>
        <p:blipFill rotWithShape="1">
          <a:blip r:embed="rId2"/>
          <a:srcRect l="14206" r="10388" b="-1"/>
          <a:stretch/>
        </p:blipFill>
        <p:spPr>
          <a:xfrm>
            <a:off x="4252394" y="2577601"/>
            <a:ext cx="7462838" cy="4280399"/>
          </a:xfrm>
          <a:custGeom>
            <a:avLst/>
            <a:gdLst/>
            <a:ahLst/>
            <a:cxnLst/>
            <a:rect l="l" t="t" r="r" b="b"/>
            <a:pathLst>
              <a:path w="7462838" h="4280399">
                <a:moveTo>
                  <a:pt x="3731419" y="0"/>
                </a:moveTo>
                <a:cubicBezTo>
                  <a:pt x="5792225" y="0"/>
                  <a:pt x="7462838" y="1670613"/>
                  <a:pt x="7462838" y="3731419"/>
                </a:cubicBezTo>
                <a:cubicBezTo>
                  <a:pt x="7462838" y="3828019"/>
                  <a:pt x="7459167" y="3923762"/>
                  <a:pt x="7451957" y="4018516"/>
                </a:cubicBezTo>
                <a:lnTo>
                  <a:pt x="7422046" y="4280399"/>
                </a:lnTo>
                <a:lnTo>
                  <a:pt x="40793" y="4280399"/>
                </a:lnTo>
                <a:lnTo>
                  <a:pt x="10881" y="4018516"/>
                </a:lnTo>
                <a:cubicBezTo>
                  <a:pt x="3671" y="3923762"/>
                  <a:pt x="0" y="3828019"/>
                  <a:pt x="0" y="3731419"/>
                </a:cubicBezTo>
                <a:cubicBezTo>
                  <a:pt x="0" y="1670613"/>
                  <a:pt x="1670614" y="0"/>
                  <a:pt x="3731419" y="0"/>
                </a:cubicBezTo>
                <a:close/>
              </a:path>
            </a:pathLst>
          </a:custGeom>
        </p:spPr>
      </p:pic>
      <p:sp>
        <p:nvSpPr>
          <p:cNvPr id="4" name="Dikdörtgen 3">
            <a:extLst>
              <a:ext uri="{FF2B5EF4-FFF2-40B4-BE49-F238E27FC236}">
                <a16:creationId xmlns:a16="http://schemas.microsoft.com/office/drawing/2014/main" id="{2034F318-0DA0-44D8-A98B-3B914607AEA3}"/>
              </a:ext>
            </a:extLst>
          </p:cNvPr>
          <p:cNvSpPr/>
          <p:nvPr/>
        </p:nvSpPr>
        <p:spPr>
          <a:xfrm>
            <a:off x="860742" y="754840"/>
            <a:ext cx="4001034" cy="2757748"/>
          </a:xfrm>
          <a:prstGeom prst="rect">
            <a:avLst/>
          </a:prstGeom>
        </p:spPr>
        <p:txBody>
          <a:bodyPr vert="horz" lIns="91440" tIns="45720" rIns="91440" bIns="45720" rtlCol="0" anchor="b">
            <a:normAutofit/>
            <a:scene3d>
              <a:camera prst="orthographicFront"/>
              <a:lightRig rig="soft" dir="t">
                <a:rot lat="0" lon="0" rev="15600000"/>
              </a:lightRig>
            </a:scene3d>
            <a:sp3d extrusionH="57150" prstMaterial="softEdge">
              <a:bevelT w="25400" h="38100"/>
            </a:sp3d>
          </a:bodyPr>
          <a:lstStyle/>
          <a:p>
            <a:pPr>
              <a:lnSpc>
                <a:spcPct val="90000"/>
              </a:lnSpc>
              <a:spcBef>
                <a:spcPct val="0"/>
              </a:spcBef>
              <a:spcAft>
                <a:spcPts val="600"/>
              </a:spcAft>
            </a:pPr>
            <a:r>
              <a:rPr lang="en-US" sz="6000" b="1" kern="1200">
                <a:ln/>
                <a:solidFill>
                  <a:schemeClr val="tx1"/>
                </a:solidFill>
                <a:effectLst>
                  <a:outerShdw blurRad="38100" dist="19050" dir="2700000" algn="tl" rotWithShape="0">
                    <a:schemeClr val="dk1">
                      <a:lumMod val="50000"/>
                      <a:alpha val="40000"/>
                    </a:schemeClr>
                  </a:outerShdw>
                </a:effectLst>
                <a:latin typeface="+mj-lt"/>
                <a:ea typeface="+mj-ea"/>
                <a:cs typeface="+mj-cs"/>
              </a:rPr>
              <a:t>MEB İL ÖRNEK SORULARI </a:t>
            </a:r>
          </a:p>
        </p:txBody>
      </p:sp>
      <p:pic>
        <p:nvPicPr>
          <p:cNvPr id="33" name="Resim 32" descr="Soru Zutto">
            <a:extLst>
              <a:ext uri="{FF2B5EF4-FFF2-40B4-BE49-F238E27FC236}">
                <a16:creationId xmlns:a16="http://schemas.microsoft.com/office/drawing/2014/main" id="{D1C180C0-C7F5-4B4F-857F-10B9F70327AA}"/>
              </a:ext>
            </a:extLst>
          </p:cNvPr>
          <p:cNvPicPr>
            <a:picLocks noChangeAspect="1"/>
          </p:cNvPicPr>
          <p:nvPr/>
        </p:nvPicPr>
        <p:blipFill rotWithShape="1">
          <a:blip r:embed="rId3">
            <a:extLst>
              <a:ext uri="{28A0092B-C50C-407E-A947-70E740481C1C}">
                <a14:useLocalDpi xmlns:a14="http://schemas.microsoft.com/office/drawing/2010/main" val="0"/>
              </a:ext>
            </a:extLst>
          </a:blip>
          <a:srcRect l="3507" r="1475"/>
          <a:stretch/>
        </p:blipFill>
        <p:spPr>
          <a:xfrm>
            <a:off x="8610600" y="10"/>
            <a:ext cx="3581400" cy="3769196"/>
          </a:xfrm>
          <a:custGeom>
            <a:avLst/>
            <a:gdLst/>
            <a:ahLst/>
            <a:cxnLst/>
            <a:rect l="l" t="t" r="r" b="b"/>
            <a:pathLst>
              <a:path w="3581400" h="3769206">
                <a:moveTo>
                  <a:pt x="366014" y="0"/>
                </a:moveTo>
                <a:lnTo>
                  <a:pt x="3581400" y="0"/>
                </a:lnTo>
                <a:lnTo>
                  <a:pt x="3581400" y="3507525"/>
                </a:lnTo>
                <a:lnTo>
                  <a:pt x="3442408" y="3574481"/>
                </a:lnTo>
                <a:cubicBezTo>
                  <a:pt x="3145957" y="3699869"/>
                  <a:pt x="2820025" y="3769206"/>
                  <a:pt x="2477898" y="3769206"/>
                </a:cubicBezTo>
                <a:cubicBezTo>
                  <a:pt x="1109392" y="3769206"/>
                  <a:pt x="0" y="2659814"/>
                  <a:pt x="0" y="1291308"/>
                </a:cubicBezTo>
                <a:cubicBezTo>
                  <a:pt x="0" y="863650"/>
                  <a:pt x="108339" y="461296"/>
                  <a:pt x="299069" y="110194"/>
                </a:cubicBezTo>
                <a:close/>
              </a:path>
            </a:pathLst>
          </a:custGeom>
        </p:spPr>
      </p:pic>
      <p:pic>
        <p:nvPicPr>
          <p:cNvPr id="6" name="Resim 5">
            <a:extLst>
              <a:ext uri="{FF2B5EF4-FFF2-40B4-BE49-F238E27FC236}">
                <a16:creationId xmlns:a16="http://schemas.microsoft.com/office/drawing/2014/main" id="{2F11384F-997B-4162-B010-DF87F73CA6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2396951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A70633E-77EF-4193-A30A-F86C3664AD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8" name="Metin kutusu 7">
            <a:extLst>
              <a:ext uri="{FF2B5EF4-FFF2-40B4-BE49-F238E27FC236}">
                <a16:creationId xmlns:a16="http://schemas.microsoft.com/office/drawing/2014/main" id="{73095E98-5AA7-4987-9E3E-F02F3F05DBC1}"/>
              </a:ext>
            </a:extLst>
          </p:cNvPr>
          <p:cNvSpPr txBox="1"/>
          <p:nvPr/>
        </p:nvSpPr>
        <p:spPr>
          <a:xfrm>
            <a:off x="2438400" y="537088"/>
            <a:ext cx="8555501" cy="5866350"/>
          </a:xfrm>
          <a:prstGeom prst="rect">
            <a:avLst/>
          </a:prstGeom>
          <a:noFill/>
        </p:spPr>
        <p:txBody>
          <a:bodyPr wrap="square">
            <a:spAutoFit/>
          </a:bodyPr>
          <a:lstStyle/>
          <a:p>
            <a:pPr algn="l">
              <a:lnSpc>
                <a:spcPct val="150000"/>
              </a:lnSpc>
            </a:pPr>
            <a:r>
              <a:rPr lang="tr-TR" sz="1800" b="0" i="0" u="none" strike="noStrike" baseline="0" dirty="0">
                <a:latin typeface="+mj-lt"/>
              </a:rPr>
              <a:t>Öğretmen kuyruklu yıldızların aslında bir yıldız olmadığı, buz ve kozmik toz karışımından meydana geldiği bilgisini vermiş, örnek olarak verdiği Halley </a:t>
            </a:r>
            <a:r>
              <a:rPr lang="tr-TR" sz="1800" b="0" i="0" u="none" strike="noStrike" baseline="0" dirty="0" err="1">
                <a:latin typeface="+mj-lt"/>
              </a:rPr>
              <a:t>kuruklu</a:t>
            </a:r>
            <a:r>
              <a:rPr lang="tr-TR" sz="1800" b="0" i="0" u="none" strike="noStrike" baseline="0" dirty="0">
                <a:latin typeface="+mj-lt"/>
              </a:rPr>
              <a:t> yıldızının 1986 yılında Dünya’dan gözlemlendiğini bir dahaki sefere Dünya’dan gözlemlenebilmesinin 76 yıl sonra gerçekleşeceğini söylemiştir. Konumları, yörünge dönemleri ve büyüklükleri ile kendi</a:t>
            </a:r>
          </a:p>
          <a:p>
            <a:pPr algn="l">
              <a:lnSpc>
                <a:spcPct val="150000"/>
              </a:lnSpc>
            </a:pPr>
            <a:r>
              <a:rPr lang="tr-TR" sz="1800" b="0" i="0" u="none" strike="noStrike" baseline="0" dirty="0">
                <a:latin typeface="+mj-lt"/>
              </a:rPr>
              <a:t>başlarına büyük etkilere sahip oldukları ve varlığından haberdar olunan 1000 üzerinde kuyruklu yıldızın sadece 200 tanesinin yörünge dönemlerinin hesaplanabildiği bilgisini vermiştir.</a:t>
            </a:r>
          </a:p>
          <a:p>
            <a:pPr algn="l">
              <a:lnSpc>
                <a:spcPct val="150000"/>
              </a:lnSpc>
            </a:pPr>
            <a:r>
              <a:rPr lang="tr-TR" sz="1800" b="1" i="0" u="none" strike="noStrike" baseline="0" dirty="0">
                <a:latin typeface="+mj-lt"/>
              </a:rPr>
              <a:t>Öğretmenin verdiği bilgilerden yola çıkarak,</a:t>
            </a:r>
          </a:p>
          <a:p>
            <a:pPr algn="l">
              <a:lnSpc>
                <a:spcPct val="150000"/>
              </a:lnSpc>
            </a:pPr>
            <a:r>
              <a:rPr lang="tr-TR" sz="1800" b="0" i="0" u="none" strike="noStrike" baseline="0" dirty="0">
                <a:latin typeface="+mj-lt"/>
              </a:rPr>
              <a:t>I. Halley kuyruklu yıldızının Güneş sistemindeki bir tam dolanımı 76 yıl sürmektedir.</a:t>
            </a:r>
          </a:p>
          <a:p>
            <a:pPr algn="l">
              <a:lnSpc>
                <a:spcPct val="150000"/>
              </a:lnSpc>
            </a:pPr>
            <a:r>
              <a:rPr lang="tr-TR" sz="1800" b="0" i="0" u="none" strike="noStrike" baseline="0" dirty="0">
                <a:latin typeface="+mj-lt"/>
              </a:rPr>
              <a:t>II. Dünya’dan gözlemlenebilen sadece 200 kuyruklu yıldız vardır.</a:t>
            </a:r>
          </a:p>
          <a:p>
            <a:pPr algn="l">
              <a:lnSpc>
                <a:spcPct val="150000"/>
              </a:lnSpc>
            </a:pPr>
            <a:r>
              <a:rPr lang="tr-TR" sz="1800" b="0" i="0" u="none" strike="noStrike" baseline="0" dirty="0">
                <a:latin typeface="+mj-lt"/>
              </a:rPr>
              <a:t>III. Kuyruklu yıldızlar ve yıldızlar aynı elementlerden meydana gelmektedir.</a:t>
            </a:r>
          </a:p>
          <a:p>
            <a:pPr algn="l">
              <a:lnSpc>
                <a:spcPct val="150000"/>
              </a:lnSpc>
            </a:pPr>
            <a:r>
              <a:rPr lang="tr-TR" sz="1800" b="1" i="0" u="none" strike="noStrike" baseline="0" dirty="0">
                <a:latin typeface="+mj-lt"/>
              </a:rPr>
              <a:t>ifadelerinden hangileri doğrudur?</a:t>
            </a:r>
          </a:p>
          <a:p>
            <a:pPr marL="342900" indent="-342900" algn="l">
              <a:lnSpc>
                <a:spcPct val="150000"/>
              </a:lnSpc>
              <a:buAutoNum type="alphaUcParenR"/>
            </a:pPr>
            <a:r>
              <a:rPr lang="es-ES" sz="1800" b="0" i="0" u="none" strike="noStrike" baseline="0" dirty="0">
                <a:latin typeface="+mj-lt"/>
              </a:rPr>
              <a:t>Yalnız I. </a:t>
            </a:r>
            <a:r>
              <a:rPr lang="tr-TR" sz="1800" b="0" i="0" u="none" strike="noStrike" baseline="0" dirty="0">
                <a:latin typeface="+mj-lt"/>
              </a:rPr>
              <a:t>                                                                  </a:t>
            </a:r>
            <a:r>
              <a:rPr lang="es-ES" sz="1800" b="0" i="0" u="none" strike="noStrike" baseline="0" dirty="0">
                <a:latin typeface="+mj-lt"/>
              </a:rPr>
              <a:t>B) I ve II. </a:t>
            </a:r>
            <a:endParaRPr lang="tr-TR" sz="1800" b="0" i="0" u="none" strike="noStrike" baseline="0" dirty="0">
              <a:latin typeface="+mj-lt"/>
            </a:endParaRPr>
          </a:p>
          <a:p>
            <a:pPr algn="l">
              <a:lnSpc>
                <a:spcPct val="150000"/>
              </a:lnSpc>
            </a:pPr>
            <a:r>
              <a:rPr lang="es-ES" sz="1800" b="0" i="0" u="none" strike="noStrike" baseline="0" dirty="0">
                <a:latin typeface="+mj-lt"/>
              </a:rPr>
              <a:t>C) II ve III. </a:t>
            </a:r>
            <a:r>
              <a:rPr lang="tr-TR" sz="1800" b="0" i="0" u="none" strike="noStrike" baseline="0" dirty="0">
                <a:latin typeface="+mj-lt"/>
              </a:rPr>
              <a:t>                                                                    </a:t>
            </a:r>
            <a:r>
              <a:rPr lang="es-ES" sz="1800" b="0" i="0" u="none" strike="noStrike" baseline="0" dirty="0">
                <a:latin typeface="+mj-lt"/>
              </a:rPr>
              <a:t>D) I, II ve III.</a:t>
            </a:r>
            <a:endParaRPr lang="tr-TR" dirty="0">
              <a:latin typeface="+mj-lt"/>
            </a:endParaRPr>
          </a:p>
        </p:txBody>
      </p:sp>
      <p:pic>
        <p:nvPicPr>
          <p:cNvPr id="6" name="Resim 5" descr="Celebrate Teodor the Cat">
            <a:extLst>
              <a:ext uri="{FF2B5EF4-FFF2-40B4-BE49-F238E27FC236}">
                <a16:creationId xmlns:a16="http://schemas.microsoft.com/office/drawing/2014/main" id="{87310B19-FECC-421D-AFC5-DD3B176665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42" y="5184238"/>
            <a:ext cx="2438400" cy="2438400"/>
          </a:xfrm>
          <a:prstGeom prst="rect">
            <a:avLst/>
          </a:prstGeom>
        </p:spPr>
      </p:pic>
    </p:spTree>
    <p:extLst>
      <p:ext uri="{BB962C8B-B14F-4D97-AF65-F5344CB8AC3E}">
        <p14:creationId xmlns:p14="http://schemas.microsoft.com/office/powerpoint/2010/main" val="129226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45F9D00B-379C-4960-B167-7B17C24FD0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4" name="Metin kutusu 3">
            <a:extLst>
              <a:ext uri="{FF2B5EF4-FFF2-40B4-BE49-F238E27FC236}">
                <a16:creationId xmlns:a16="http://schemas.microsoft.com/office/drawing/2014/main" id="{AB87309E-B11C-48EE-80C2-5AB00A579556}"/>
              </a:ext>
            </a:extLst>
          </p:cNvPr>
          <p:cNvSpPr txBox="1"/>
          <p:nvPr/>
        </p:nvSpPr>
        <p:spPr>
          <a:xfrm>
            <a:off x="3251200" y="441481"/>
            <a:ext cx="7503886" cy="3889719"/>
          </a:xfrm>
          <a:prstGeom prst="rect">
            <a:avLst/>
          </a:prstGeom>
          <a:noFill/>
        </p:spPr>
        <p:txBody>
          <a:bodyPr wrap="square">
            <a:spAutoFit/>
          </a:bodyPr>
          <a:lstStyle/>
          <a:p>
            <a:pPr algn="l">
              <a:lnSpc>
                <a:spcPct val="200000"/>
              </a:lnSpc>
            </a:pPr>
            <a:r>
              <a:rPr lang="tr-TR" sz="1800" b="0" i="0" u="none" strike="noStrike" baseline="0" dirty="0">
                <a:latin typeface="Comic Sans MS" panose="030F0702030302020204" pitchFamily="66" charset="0"/>
              </a:rPr>
              <a:t>Evrenle ilgili bazı terimlerin tanımları verilmiştir.</a:t>
            </a:r>
          </a:p>
          <a:p>
            <a:pPr algn="l">
              <a:lnSpc>
                <a:spcPct val="200000"/>
              </a:lnSpc>
            </a:pPr>
            <a:r>
              <a:rPr lang="tr-TR" sz="1800" b="0" i="0" u="none" strike="noStrike" baseline="0" dirty="0">
                <a:latin typeface="Comic Sans MS" panose="030F0702030302020204" pitchFamily="66" charset="0"/>
              </a:rPr>
              <a:t>………………….; bulutsu adı verilen yapılardan oluşur.</a:t>
            </a:r>
          </a:p>
          <a:p>
            <a:pPr algn="l">
              <a:lnSpc>
                <a:spcPct val="200000"/>
              </a:lnSpc>
            </a:pPr>
            <a:r>
              <a:rPr lang="tr-TR" sz="1800" b="0" i="0" u="none" strike="noStrike" baseline="0" dirty="0">
                <a:latin typeface="Comic Sans MS" panose="030F0702030302020204" pitchFamily="66" charset="0"/>
              </a:rPr>
              <a:t>………………….; Atbaşı, Orion, </a:t>
            </a:r>
            <a:r>
              <a:rPr lang="tr-TR" sz="1800" b="0" i="0" u="none" strike="noStrike" baseline="0" dirty="0" err="1">
                <a:latin typeface="Comic Sans MS" panose="030F0702030302020204" pitchFamily="66" charset="0"/>
              </a:rPr>
              <a:t>Tarantula</a:t>
            </a:r>
            <a:r>
              <a:rPr lang="tr-TR" sz="1800" b="0" i="0" u="none" strike="noStrike" baseline="0" dirty="0">
                <a:latin typeface="Comic Sans MS" panose="030F0702030302020204" pitchFamily="66" charset="0"/>
              </a:rPr>
              <a:t> gibi çeşitleri vardır.</a:t>
            </a:r>
          </a:p>
          <a:p>
            <a:pPr algn="l">
              <a:lnSpc>
                <a:spcPct val="200000"/>
              </a:lnSpc>
            </a:pPr>
            <a:r>
              <a:rPr lang="tr-TR" sz="1800" b="0" i="0" u="none" strike="noStrike" baseline="0" dirty="0">
                <a:latin typeface="Comic Sans MS" panose="030F0702030302020204" pitchFamily="66" charset="0"/>
              </a:rPr>
              <a:t>………………….; </a:t>
            </a:r>
            <a:r>
              <a:rPr lang="tr-TR" sz="1800" b="0" i="0" u="none" strike="noStrike" baseline="0" dirty="0" err="1">
                <a:latin typeface="Comic Sans MS" panose="030F0702030302020204" pitchFamily="66" charset="0"/>
              </a:rPr>
              <a:t>Andromeda</a:t>
            </a:r>
            <a:r>
              <a:rPr lang="tr-TR" sz="1800" b="0" i="0" u="none" strike="noStrike" baseline="0" dirty="0">
                <a:latin typeface="Comic Sans MS" panose="030F0702030302020204" pitchFamily="66" charset="0"/>
              </a:rPr>
              <a:t> ve Samanyolu gibi örnekler verilebilir.</a:t>
            </a:r>
          </a:p>
          <a:p>
            <a:pPr algn="l">
              <a:lnSpc>
                <a:spcPct val="200000"/>
              </a:lnSpc>
            </a:pPr>
            <a:r>
              <a:rPr lang="tr-TR" sz="1800" b="1" i="0" u="none" strike="noStrike" baseline="0" dirty="0">
                <a:latin typeface="Comic Sans MS" panose="030F0702030302020204" pitchFamily="66" charset="0"/>
              </a:rPr>
              <a:t>Boşlukları doldurmak için aşağıdakilerden hangisi kullanılamaz?</a:t>
            </a:r>
          </a:p>
          <a:p>
            <a:pPr marL="342900" indent="-342900" algn="l">
              <a:lnSpc>
                <a:spcPct val="200000"/>
              </a:lnSpc>
              <a:buAutoNum type="alphaUcParenR"/>
            </a:pPr>
            <a:r>
              <a:rPr lang="tr-TR" sz="1800" b="0" i="0" u="none" strike="noStrike" baseline="0" dirty="0">
                <a:latin typeface="Comic Sans MS" panose="030F0702030302020204" pitchFamily="66" charset="0"/>
              </a:rPr>
              <a:t>Galaksi                           B) Yıldız </a:t>
            </a:r>
          </a:p>
          <a:p>
            <a:pPr algn="l">
              <a:lnSpc>
                <a:spcPct val="200000"/>
              </a:lnSpc>
            </a:pPr>
            <a:r>
              <a:rPr lang="tr-TR" sz="1800" b="0" i="0" u="none" strike="noStrike" baseline="0" dirty="0">
                <a:latin typeface="Comic Sans MS" panose="030F0702030302020204" pitchFamily="66" charset="0"/>
              </a:rPr>
              <a:t>C) Bulutsu                           D) Takımyıldızı</a:t>
            </a:r>
            <a:endParaRPr lang="tr-TR" dirty="0">
              <a:latin typeface="Comic Sans MS" panose="030F0702030302020204" pitchFamily="66" charset="0"/>
            </a:endParaRPr>
          </a:p>
        </p:txBody>
      </p:sp>
      <p:pic>
        <p:nvPicPr>
          <p:cNvPr id="5" name="Resim 4" descr="Celebrate Teodor the Cat">
            <a:extLst>
              <a:ext uri="{FF2B5EF4-FFF2-40B4-BE49-F238E27FC236}">
                <a16:creationId xmlns:a16="http://schemas.microsoft.com/office/drawing/2014/main" id="{6EFAA7A5-5B75-42DF-9B64-688BBC055B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0114" y="3712473"/>
            <a:ext cx="2438400" cy="2438400"/>
          </a:xfrm>
          <a:prstGeom prst="rect">
            <a:avLst/>
          </a:prstGeom>
        </p:spPr>
      </p:pic>
    </p:spTree>
    <p:extLst>
      <p:ext uri="{BB962C8B-B14F-4D97-AF65-F5344CB8AC3E}">
        <p14:creationId xmlns:p14="http://schemas.microsoft.com/office/powerpoint/2010/main" val="252607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45F9D00B-379C-4960-B167-7B17C24FD0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4" name="Metin kutusu 3">
            <a:extLst>
              <a:ext uri="{FF2B5EF4-FFF2-40B4-BE49-F238E27FC236}">
                <a16:creationId xmlns:a16="http://schemas.microsoft.com/office/drawing/2014/main" id="{0B4CF07A-8109-4A82-9303-7638BF90B476}"/>
              </a:ext>
            </a:extLst>
          </p:cNvPr>
          <p:cNvSpPr txBox="1"/>
          <p:nvPr/>
        </p:nvSpPr>
        <p:spPr>
          <a:xfrm>
            <a:off x="2641599" y="650747"/>
            <a:ext cx="7373257" cy="4443717"/>
          </a:xfrm>
          <a:prstGeom prst="rect">
            <a:avLst/>
          </a:prstGeom>
          <a:noFill/>
        </p:spPr>
        <p:txBody>
          <a:bodyPr wrap="square">
            <a:spAutoFit/>
          </a:bodyPr>
          <a:lstStyle/>
          <a:p>
            <a:pPr algn="l">
              <a:lnSpc>
                <a:spcPct val="200000"/>
              </a:lnSpc>
            </a:pPr>
            <a:r>
              <a:rPr lang="tr-TR" sz="1800" b="0" i="0" u="none" strike="noStrike" baseline="0" dirty="0">
                <a:latin typeface="Comic Sans MS" panose="030F0702030302020204" pitchFamily="66" charset="0"/>
              </a:rPr>
              <a:t>Gökyüzüne bakıldığında bir arada bulunan yıldız grupları “takımyıldızı” olarak adlandırılır. Takımyıldızları tarih boyunca</a:t>
            </a:r>
          </a:p>
          <a:p>
            <a:pPr algn="l">
              <a:lnSpc>
                <a:spcPct val="200000"/>
              </a:lnSpc>
            </a:pPr>
            <a:r>
              <a:rPr lang="tr-TR" sz="1800" b="0" i="0" u="none" strike="noStrike" baseline="0" dirty="0">
                <a:latin typeface="Comic Sans MS" panose="030F0702030302020204" pitchFamily="66" charset="0"/>
              </a:rPr>
              <a:t>insanlar tarafından bazı hayvan ve nesnelere benzetilmişler ve bu benzetimler gökyüzü gözlemlerini kolaylaştırmıştır.</a:t>
            </a:r>
          </a:p>
          <a:p>
            <a:pPr algn="l">
              <a:lnSpc>
                <a:spcPct val="200000"/>
              </a:lnSpc>
            </a:pPr>
            <a:r>
              <a:rPr lang="tr-TR" sz="1800" b="1" i="0" u="none" strike="noStrike" baseline="0" dirty="0">
                <a:latin typeface="Comic Sans MS" panose="030F0702030302020204" pitchFamily="66" charset="0"/>
              </a:rPr>
              <a:t>Buna göre aşağıdakilerden hangisi takımyıldızı kategorisinde bulunmaz?</a:t>
            </a:r>
          </a:p>
          <a:p>
            <a:pPr marL="342900" indent="-342900" algn="l">
              <a:lnSpc>
                <a:spcPct val="200000"/>
              </a:lnSpc>
              <a:buAutoNum type="alphaUcParenR"/>
            </a:pPr>
            <a:r>
              <a:rPr lang="es-ES" sz="1800" b="0" i="0" u="none" strike="noStrike" baseline="0" dirty="0">
                <a:latin typeface="Comic Sans MS" panose="030F0702030302020204" pitchFamily="66" charset="0"/>
              </a:rPr>
              <a:t>Kuzey Tacı </a:t>
            </a:r>
            <a:r>
              <a:rPr lang="tr-TR" sz="1800" b="0" i="0" u="none" strike="noStrike" baseline="0" dirty="0">
                <a:latin typeface="Comic Sans MS" panose="030F0702030302020204" pitchFamily="66" charset="0"/>
              </a:rPr>
              <a:t>                          </a:t>
            </a:r>
            <a:r>
              <a:rPr lang="es-ES" sz="1800" b="0" i="0" u="none" strike="noStrike" baseline="0" dirty="0">
                <a:latin typeface="Comic Sans MS" panose="030F0702030302020204" pitchFamily="66" charset="0"/>
              </a:rPr>
              <a:t>B) Sombrero </a:t>
            </a:r>
            <a:endParaRPr lang="tr-TR" sz="1800" b="0" i="0" u="none" strike="noStrike" baseline="0" dirty="0">
              <a:latin typeface="Comic Sans MS" panose="030F0702030302020204" pitchFamily="66" charset="0"/>
            </a:endParaRPr>
          </a:p>
          <a:p>
            <a:pPr algn="l">
              <a:lnSpc>
                <a:spcPct val="200000"/>
              </a:lnSpc>
            </a:pPr>
            <a:r>
              <a:rPr lang="es-ES" sz="1800" b="0" i="0" u="none" strike="noStrike" baseline="0" dirty="0">
                <a:latin typeface="Comic Sans MS" panose="030F0702030302020204" pitchFamily="66" charset="0"/>
              </a:rPr>
              <a:t>C) Orion </a:t>
            </a:r>
            <a:r>
              <a:rPr lang="tr-TR" sz="1800" b="0" i="0" u="none" strike="noStrike" baseline="0" dirty="0">
                <a:latin typeface="Comic Sans MS" panose="030F0702030302020204" pitchFamily="66" charset="0"/>
              </a:rPr>
              <a:t>                                   </a:t>
            </a:r>
            <a:r>
              <a:rPr lang="es-ES" sz="1800" b="0" i="0" u="none" strike="noStrike" baseline="0" dirty="0">
                <a:latin typeface="Comic Sans MS" panose="030F0702030302020204" pitchFamily="66" charset="0"/>
              </a:rPr>
              <a:t>D) Büyükayı</a:t>
            </a:r>
            <a:endParaRPr lang="tr-TR" dirty="0">
              <a:latin typeface="Comic Sans MS" panose="030F0702030302020204" pitchFamily="66" charset="0"/>
            </a:endParaRPr>
          </a:p>
        </p:txBody>
      </p:sp>
      <p:pic>
        <p:nvPicPr>
          <p:cNvPr id="5" name="Resim 4" descr="Celebrate Teodor the Cat">
            <a:extLst>
              <a:ext uri="{FF2B5EF4-FFF2-40B4-BE49-F238E27FC236}">
                <a16:creationId xmlns:a16="http://schemas.microsoft.com/office/drawing/2014/main" id="{8160B3A5-6AD6-4C4E-834A-174B59AE4B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7883" y="3875264"/>
            <a:ext cx="2438400" cy="2438400"/>
          </a:xfrm>
          <a:prstGeom prst="rect">
            <a:avLst/>
          </a:prstGeom>
        </p:spPr>
      </p:pic>
    </p:spTree>
    <p:extLst>
      <p:ext uri="{BB962C8B-B14F-4D97-AF65-F5344CB8AC3E}">
        <p14:creationId xmlns:p14="http://schemas.microsoft.com/office/powerpoint/2010/main" val="108967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45F9D00B-379C-4960-B167-7B17C24FD0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5" name="Metin kutusu 4">
            <a:extLst>
              <a:ext uri="{FF2B5EF4-FFF2-40B4-BE49-F238E27FC236}">
                <a16:creationId xmlns:a16="http://schemas.microsoft.com/office/drawing/2014/main" id="{B76092A6-7C2A-475E-ADCE-A4BBD12AE100}"/>
              </a:ext>
            </a:extLst>
          </p:cNvPr>
          <p:cNvSpPr txBox="1"/>
          <p:nvPr/>
        </p:nvSpPr>
        <p:spPr>
          <a:xfrm>
            <a:off x="2844800" y="593267"/>
            <a:ext cx="8030816" cy="4997715"/>
          </a:xfrm>
          <a:prstGeom prst="rect">
            <a:avLst/>
          </a:prstGeom>
          <a:noFill/>
        </p:spPr>
        <p:txBody>
          <a:bodyPr wrap="square">
            <a:spAutoFit/>
          </a:bodyPr>
          <a:lstStyle/>
          <a:p>
            <a:pPr algn="l">
              <a:lnSpc>
                <a:spcPct val="200000"/>
              </a:lnSpc>
            </a:pPr>
            <a:r>
              <a:rPr lang="tr-TR" sz="1800" b="0" i="0" u="none" strike="noStrike" baseline="0" dirty="0">
                <a:latin typeface="Comic Sans MS" panose="030F0702030302020204" pitchFamily="66" charset="0"/>
              </a:rPr>
              <a:t>Yıldızlar yaşamlarının son aşamasında kırmızı renkte görünür. Bu hâldeki büyük kütleli yıldızlar süper dev, küçük kütleli yıldızlar kızıl dev olarak adlandırılır.</a:t>
            </a:r>
          </a:p>
          <a:p>
            <a:pPr algn="l">
              <a:lnSpc>
                <a:spcPct val="200000"/>
              </a:lnSpc>
            </a:pPr>
            <a:r>
              <a:rPr lang="tr-TR" sz="1800" b="1" i="0" u="none" strike="noStrike" baseline="0" dirty="0">
                <a:latin typeface="Comic Sans MS" panose="030F0702030302020204" pitchFamily="66" charset="0"/>
              </a:rPr>
              <a:t>Yıldızların bu aşamada kırmızı renkte görünmelerinin sebebi aşağıdakilerden hangisidir?</a:t>
            </a:r>
          </a:p>
          <a:p>
            <a:pPr algn="l">
              <a:lnSpc>
                <a:spcPct val="200000"/>
              </a:lnSpc>
            </a:pPr>
            <a:r>
              <a:rPr lang="tr-TR" sz="1800" b="0" i="0" u="none" strike="noStrike" baseline="0" dirty="0">
                <a:latin typeface="Comic Sans MS" panose="030F0702030302020204" pitchFamily="66" charset="0"/>
              </a:rPr>
              <a:t>A) Sıcaklıklarının azalması</a:t>
            </a:r>
          </a:p>
          <a:p>
            <a:pPr algn="l">
              <a:lnSpc>
                <a:spcPct val="200000"/>
              </a:lnSpc>
            </a:pPr>
            <a:r>
              <a:rPr lang="tr-TR" sz="1800" b="0" i="0" u="none" strike="noStrike" baseline="0" dirty="0">
                <a:latin typeface="Comic Sans MS" panose="030F0702030302020204" pitchFamily="66" charset="0"/>
              </a:rPr>
              <a:t>B) Kütlelerinin azalması</a:t>
            </a:r>
          </a:p>
          <a:p>
            <a:pPr algn="l">
              <a:lnSpc>
                <a:spcPct val="200000"/>
              </a:lnSpc>
            </a:pPr>
            <a:r>
              <a:rPr lang="tr-TR" sz="1800" b="0" i="0" u="none" strike="noStrike" baseline="0" dirty="0">
                <a:latin typeface="Comic Sans MS" panose="030F0702030302020204" pitchFamily="66" charset="0"/>
              </a:rPr>
              <a:t>C) Çapının küçülmesi</a:t>
            </a:r>
          </a:p>
          <a:p>
            <a:pPr algn="l">
              <a:lnSpc>
                <a:spcPct val="200000"/>
              </a:lnSpc>
            </a:pPr>
            <a:r>
              <a:rPr lang="tr-TR" sz="1800" b="0" i="0" u="none" strike="noStrike" baseline="0" dirty="0">
                <a:latin typeface="Comic Sans MS" panose="030F0702030302020204" pitchFamily="66" charset="0"/>
              </a:rPr>
              <a:t>D) Merkezdeki basıncın artması</a:t>
            </a:r>
            <a:endParaRPr lang="tr-TR" dirty="0">
              <a:latin typeface="Comic Sans MS" panose="030F0702030302020204" pitchFamily="66" charset="0"/>
            </a:endParaRPr>
          </a:p>
        </p:txBody>
      </p:sp>
      <p:pic>
        <p:nvPicPr>
          <p:cNvPr id="3" name="Resim 2" descr="Celebrate Teodor the Cat">
            <a:extLst>
              <a:ext uri="{FF2B5EF4-FFF2-40B4-BE49-F238E27FC236}">
                <a16:creationId xmlns:a16="http://schemas.microsoft.com/office/drawing/2014/main" id="{40111DED-CF61-4FF5-BA23-7DB4CA5AB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828" y="3163912"/>
            <a:ext cx="2438400" cy="2438400"/>
          </a:xfrm>
          <a:prstGeom prst="rect">
            <a:avLst/>
          </a:prstGeom>
        </p:spPr>
      </p:pic>
    </p:spTree>
    <p:extLst>
      <p:ext uri="{BB962C8B-B14F-4D97-AF65-F5344CB8AC3E}">
        <p14:creationId xmlns:p14="http://schemas.microsoft.com/office/powerpoint/2010/main" val="2581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45F9D00B-379C-4960-B167-7B17C24FD0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5" name="Metin kutusu 4">
            <a:extLst>
              <a:ext uri="{FF2B5EF4-FFF2-40B4-BE49-F238E27FC236}">
                <a16:creationId xmlns:a16="http://schemas.microsoft.com/office/drawing/2014/main" id="{3190F178-EA94-4582-9F68-0086FA1F7964}"/>
              </a:ext>
            </a:extLst>
          </p:cNvPr>
          <p:cNvSpPr txBox="1"/>
          <p:nvPr/>
        </p:nvSpPr>
        <p:spPr>
          <a:xfrm>
            <a:off x="2796207" y="1484140"/>
            <a:ext cx="8839200" cy="3889719"/>
          </a:xfrm>
          <a:prstGeom prst="rect">
            <a:avLst/>
          </a:prstGeom>
          <a:noFill/>
        </p:spPr>
        <p:txBody>
          <a:bodyPr wrap="square">
            <a:spAutoFit/>
          </a:bodyPr>
          <a:lstStyle/>
          <a:p>
            <a:pPr algn="l">
              <a:lnSpc>
                <a:spcPct val="200000"/>
              </a:lnSpc>
            </a:pPr>
            <a:r>
              <a:rPr lang="tr-TR" sz="1800" b="0" i="0" u="none" strike="noStrike" baseline="0" dirty="0">
                <a:latin typeface="Comic Sans MS" panose="030F0702030302020204" pitchFamily="66" charset="0"/>
              </a:rPr>
              <a:t>“Uzay Maceraları” isimli tiyatro oyununda öğrencilere değişik gök cisimlerini canlandıracakları roller verilmiştir. Öğrencilerden birinin rolü, karşısına çıkan diğer gök cisimlerini kendisine çekerek siyah pelerini ile ortadan yok etmektir.</a:t>
            </a:r>
          </a:p>
          <a:p>
            <a:pPr algn="l">
              <a:lnSpc>
                <a:spcPct val="200000"/>
              </a:lnSpc>
            </a:pPr>
            <a:r>
              <a:rPr lang="tr-TR" sz="1800" b="1" i="0" u="none" strike="noStrike" baseline="0" dirty="0">
                <a:latin typeface="Comic Sans MS" panose="030F0702030302020204" pitchFamily="66" charset="0"/>
              </a:rPr>
              <a:t>Siyah pelerinli öğrenci gök cismi olarak evrende yer alan hangi yapıyı canlandırmaktadır?</a:t>
            </a:r>
          </a:p>
          <a:p>
            <a:pPr marL="342900" indent="-342900" algn="l">
              <a:lnSpc>
                <a:spcPct val="200000"/>
              </a:lnSpc>
              <a:buAutoNum type="alphaUcParenR"/>
            </a:pPr>
            <a:r>
              <a:rPr lang="tr-TR" sz="1800" b="0" i="0" u="none" strike="noStrike" baseline="0" dirty="0">
                <a:latin typeface="Comic Sans MS" panose="030F0702030302020204" pitchFamily="66" charset="0"/>
              </a:rPr>
              <a:t>Atbaşı                                               B) </a:t>
            </a:r>
            <a:r>
              <a:rPr lang="tr-TR" sz="1800" b="0" i="0" u="none" strike="noStrike" baseline="0" dirty="0" err="1">
                <a:latin typeface="Comic Sans MS" panose="030F0702030302020204" pitchFamily="66" charset="0"/>
              </a:rPr>
              <a:t>Nebula</a:t>
            </a:r>
            <a:r>
              <a:rPr lang="tr-TR" sz="1800" b="0" i="0" u="none" strike="noStrike" baseline="0" dirty="0">
                <a:latin typeface="Comic Sans MS" panose="030F0702030302020204" pitchFamily="66" charset="0"/>
              </a:rPr>
              <a:t> </a:t>
            </a:r>
          </a:p>
          <a:p>
            <a:pPr algn="l">
              <a:lnSpc>
                <a:spcPct val="200000"/>
              </a:lnSpc>
            </a:pPr>
            <a:r>
              <a:rPr lang="tr-TR" sz="1800" b="0" i="0" u="none" strike="noStrike" baseline="0" dirty="0">
                <a:latin typeface="Comic Sans MS" panose="030F0702030302020204" pitchFamily="66" charset="0"/>
              </a:rPr>
              <a:t>C) Orion                                                 D) Kara delik</a:t>
            </a:r>
            <a:endParaRPr lang="tr-TR" dirty="0">
              <a:latin typeface="Comic Sans MS" panose="030F0702030302020204" pitchFamily="66" charset="0"/>
            </a:endParaRPr>
          </a:p>
        </p:txBody>
      </p:sp>
      <p:pic>
        <p:nvPicPr>
          <p:cNvPr id="3" name="Resim 2" descr="Celebrate Teodor the Cat">
            <a:extLst>
              <a:ext uri="{FF2B5EF4-FFF2-40B4-BE49-F238E27FC236}">
                <a16:creationId xmlns:a16="http://schemas.microsoft.com/office/drawing/2014/main" id="{40111DED-CF61-4FF5-BA23-7DB4CA5AB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0972" y="4684930"/>
            <a:ext cx="2438400" cy="2438400"/>
          </a:xfrm>
          <a:prstGeom prst="rect">
            <a:avLst/>
          </a:prstGeom>
        </p:spPr>
      </p:pic>
    </p:spTree>
    <p:extLst>
      <p:ext uri="{BB962C8B-B14F-4D97-AF65-F5344CB8AC3E}">
        <p14:creationId xmlns:p14="http://schemas.microsoft.com/office/powerpoint/2010/main" val="210019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45F9D00B-379C-4960-B167-7B17C24FD0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5" name="Metin kutusu 4">
            <a:extLst>
              <a:ext uri="{FF2B5EF4-FFF2-40B4-BE49-F238E27FC236}">
                <a16:creationId xmlns:a16="http://schemas.microsoft.com/office/drawing/2014/main" id="{9C24F88D-ECA6-44AF-AF6D-0A68C84158EF}"/>
              </a:ext>
            </a:extLst>
          </p:cNvPr>
          <p:cNvSpPr txBox="1"/>
          <p:nvPr/>
        </p:nvSpPr>
        <p:spPr>
          <a:xfrm>
            <a:off x="2614779" y="623523"/>
            <a:ext cx="8287657" cy="3889719"/>
          </a:xfrm>
          <a:prstGeom prst="rect">
            <a:avLst/>
          </a:prstGeom>
          <a:noFill/>
        </p:spPr>
        <p:txBody>
          <a:bodyPr wrap="square">
            <a:spAutoFit/>
          </a:bodyPr>
          <a:lstStyle/>
          <a:p>
            <a:pPr algn="l">
              <a:lnSpc>
                <a:spcPct val="200000"/>
              </a:lnSpc>
            </a:pPr>
            <a:r>
              <a:rPr lang="tr-TR" sz="1800" b="0" i="0" u="none" strike="noStrike" baseline="0" dirty="0">
                <a:latin typeface="Comic Sans MS" panose="030F0702030302020204" pitchFamily="66" charset="0"/>
              </a:rPr>
              <a:t>Teknolojinin gelişmesiyle birlikte bilim insanları yıldızların farklı renkte görünme sebebinin sıcaklıklarının farklı olmasından kaynaklandığını belirtmişlerdir.</a:t>
            </a:r>
          </a:p>
          <a:p>
            <a:pPr algn="l">
              <a:lnSpc>
                <a:spcPct val="200000"/>
              </a:lnSpc>
            </a:pPr>
            <a:r>
              <a:rPr lang="tr-TR" sz="1800" b="1" i="0" u="none" strike="noStrike" baseline="0" dirty="0">
                <a:latin typeface="Comic Sans MS" panose="030F0702030302020204" pitchFamily="66" charset="0"/>
              </a:rPr>
              <a:t>Yıldızların renklerinin en sıcaktan en soğuk olana doğru sıralanmış şekli aşağıdakilerden hangisidir?</a:t>
            </a:r>
          </a:p>
          <a:p>
            <a:pPr algn="l">
              <a:lnSpc>
                <a:spcPct val="200000"/>
              </a:lnSpc>
            </a:pPr>
            <a:r>
              <a:rPr lang="tr-TR" sz="1800" b="0" i="0" u="none" strike="noStrike" baseline="0" dirty="0">
                <a:latin typeface="Comic Sans MS" panose="030F0702030302020204" pitchFamily="66" charset="0"/>
              </a:rPr>
              <a:t>A) Kırmızı - Sarı - Mavi                        B) Mavi - Kırmızı - Sarı</a:t>
            </a:r>
          </a:p>
          <a:p>
            <a:pPr algn="l">
              <a:lnSpc>
                <a:spcPct val="200000"/>
              </a:lnSpc>
            </a:pPr>
            <a:r>
              <a:rPr lang="tr-TR" sz="1800" b="0" i="0" u="none" strike="noStrike" baseline="0" dirty="0">
                <a:latin typeface="Comic Sans MS" panose="030F0702030302020204" pitchFamily="66" charset="0"/>
              </a:rPr>
              <a:t>C) Mavi - Sarı - Kırmızı                        D) Sarı - Mavi - Kırmızı</a:t>
            </a:r>
            <a:endParaRPr lang="tr-TR" dirty="0">
              <a:latin typeface="Comic Sans MS" panose="030F0702030302020204" pitchFamily="66" charset="0"/>
            </a:endParaRPr>
          </a:p>
        </p:txBody>
      </p:sp>
      <p:pic>
        <p:nvPicPr>
          <p:cNvPr id="3" name="Resim 2" descr="Celebrate Teodor the Cat">
            <a:extLst>
              <a:ext uri="{FF2B5EF4-FFF2-40B4-BE49-F238E27FC236}">
                <a16:creationId xmlns:a16="http://schemas.microsoft.com/office/drawing/2014/main" id="{40111DED-CF61-4FF5-BA23-7DB4CA5AB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543" y="3796077"/>
            <a:ext cx="2438400" cy="2438400"/>
          </a:xfrm>
          <a:prstGeom prst="rect">
            <a:avLst/>
          </a:prstGeom>
        </p:spPr>
      </p:pic>
    </p:spTree>
    <p:extLst>
      <p:ext uri="{BB962C8B-B14F-4D97-AF65-F5344CB8AC3E}">
        <p14:creationId xmlns:p14="http://schemas.microsoft.com/office/powerpoint/2010/main" val="329338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D9AAC0E5-5856-44B2-A5AC-6083B356EE4D}"/>
              </a:ext>
            </a:extLst>
          </p:cNvPr>
          <p:cNvSpPr txBox="1"/>
          <p:nvPr/>
        </p:nvSpPr>
        <p:spPr>
          <a:xfrm>
            <a:off x="640080" y="2706624"/>
            <a:ext cx="6894576" cy="1870364"/>
          </a:xfrm>
          <a:prstGeom prst="rect">
            <a:avLst/>
          </a:prstGeom>
        </p:spPr>
        <p:txBody>
          <a:bodyPr vert="horz" lIns="91440" tIns="45720" rIns="91440" bIns="45720" rtlCol="0">
            <a:normAutofit/>
          </a:bodyPr>
          <a:lstStyle/>
          <a:p>
            <a:pPr indent="-228600">
              <a:lnSpc>
                <a:spcPct val="150000"/>
              </a:lnSpc>
              <a:spcAft>
                <a:spcPts val="600"/>
              </a:spcAft>
              <a:buFont typeface="Arial" panose="020B0604020202020204" pitchFamily="34" charset="0"/>
              <a:buChar char="•"/>
            </a:pPr>
            <a:r>
              <a:rPr lang="en-US" sz="2200" dirty="0" err="1"/>
              <a:t>Bulutsuların</a:t>
            </a:r>
            <a:r>
              <a:rPr lang="en-US" sz="2200" dirty="0"/>
              <a:t> </a:t>
            </a:r>
            <a:r>
              <a:rPr lang="en-US" sz="2200" dirty="0" err="1"/>
              <a:t>y</a:t>
            </a:r>
            <a:r>
              <a:rPr lang="en-US" sz="2200" dirty="0" err="1">
                <a:effectLst/>
              </a:rPr>
              <a:t>apısında</a:t>
            </a:r>
            <a:r>
              <a:rPr lang="en-US" sz="2200" dirty="0">
                <a:effectLst/>
              </a:rPr>
              <a:t> </a:t>
            </a:r>
            <a:r>
              <a:rPr lang="en-US" sz="2200" dirty="0" err="1">
                <a:effectLst/>
              </a:rPr>
              <a:t>Hidrojen</a:t>
            </a:r>
            <a:r>
              <a:rPr lang="en-US" sz="2200" dirty="0">
                <a:effectLst/>
              </a:rPr>
              <a:t> </a:t>
            </a:r>
            <a:r>
              <a:rPr lang="en-US" sz="2200" dirty="0" err="1">
                <a:effectLst/>
              </a:rPr>
              <a:t>bulunan</a:t>
            </a:r>
            <a:r>
              <a:rPr lang="en-US" sz="2200" dirty="0">
                <a:effectLst/>
              </a:rPr>
              <a:t> , </a:t>
            </a:r>
            <a:r>
              <a:rPr lang="en-US" sz="2200" dirty="0" err="1">
                <a:effectLst/>
              </a:rPr>
              <a:t>toz</a:t>
            </a:r>
            <a:r>
              <a:rPr lang="en-US" sz="2200" dirty="0">
                <a:effectLst/>
              </a:rPr>
              <a:t> ve diğer </a:t>
            </a:r>
            <a:r>
              <a:rPr lang="en-US" sz="2200" dirty="0" err="1">
                <a:effectLst/>
              </a:rPr>
              <a:t>maddelerin</a:t>
            </a:r>
            <a:r>
              <a:rPr lang="en-US" sz="2200" dirty="0"/>
              <a:t> </a:t>
            </a:r>
            <a:r>
              <a:rPr lang="en-US" sz="2200" dirty="0">
                <a:effectLst/>
              </a:rPr>
              <a:t>kütle çekim </a:t>
            </a:r>
            <a:r>
              <a:rPr lang="en-US" sz="2200" dirty="0" err="1">
                <a:effectLst/>
              </a:rPr>
              <a:t>kuvvetinin</a:t>
            </a:r>
            <a:r>
              <a:rPr lang="en-US" sz="2200" dirty="0">
                <a:effectLst/>
              </a:rPr>
              <a:t> etkisiyle bir </a:t>
            </a:r>
            <a:r>
              <a:rPr lang="en-US" sz="2200" dirty="0" err="1">
                <a:effectLst/>
              </a:rPr>
              <a:t>araya</a:t>
            </a:r>
            <a:r>
              <a:rPr lang="en-US" sz="2200" dirty="0">
                <a:effectLst/>
              </a:rPr>
              <a:t> </a:t>
            </a:r>
            <a:r>
              <a:rPr lang="en-US" sz="2200" dirty="0" err="1">
                <a:effectLst/>
              </a:rPr>
              <a:t>gelip</a:t>
            </a:r>
            <a:r>
              <a:rPr lang="en-US" sz="2200" dirty="0">
                <a:effectLst/>
              </a:rPr>
              <a:t> belirli </a:t>
            </a:r>
            <a:r>
              <a:rPr lang="en-US" sz="2200" dirty="0" err="1">
                <a:effectLst/>
              </a:rPr>
              <a:t>bölgele­rinin</a:t>
            </a:r>
            <a:r>
              <a:rPr lang="en-US" sz="2200" dirty="0">
                <a:effectLst/>
              </a:rPr>
              <a:t> </a:t>
            </a:r>
            <a:r>
              <a:rPr lang="en-US" sz="2200" b="1" dirty="0" err="1">
                <a:effectLst/>
              </a:rPr>
              <a:t>sıkışıp</a:t>
            </a:r>
            <a:r>
              <a:rPr lang="en-US" sz="2200" b="1" dirty="0"/>
              <a:t> </a:t>
            </a:r>
            <a:r>
              <a:rPr lang="en-US" sz="2200" b="1" dirty="0" err="1">
                <a:effectLst/>
              </a:rPr>
              <a:t>yoğunlaşması</a:t>
            </a:r>
            <a:r>
              <a:rPr lang="en-US" sz="2200" b="1" dirty="0">
                <a:effectLst/>
              </a:rPr>
              <a:t> </a:t>
            </a:r>
            <a:r>
              <a:rPr lang="en-US" sz="2200" b="1" dirty="0" err="1">
                <a:effectLst/>
              </a:rPr>
              <a:t>ile</a:t>
            </a:r>
            <a:r>
              <a:rPr lang="en-US" sz="2200" b="1" dirty="0">
                <a:effectLst/>
              </a:rPr>
              <a:t> </a:t>
            </a:r>
            <a:r>
              <a:rPr lang="en-US" sz="2200" b="1" dirty="0" err="1">
                <a:effectLst/>
              </a:rPr>
              <a:t>yıldızlar</a:t>
            </a:r>
            <a:r>
              <a:rPr lang="en-US" sz="2200" b="1" dirty="0">
                <a:effectLst/>
              </a:rPr>
              <a:t> </a:t>
            </a:r>
            <a:r>
              <a:rPr lang="en-US" sz="2200" dirty="0" err="1">
                <a:effectLst/>
              </a:rPr>
              <a:t>oluşur</a:t>
            </a:r>
            <a:r>
              <a:rPr lang="en-US" sz="2200" dirty="0">
                <a:effectLst/>
              </a:rPr>
              <a:t>.</a:t>
            </a:r>
            <a:endParaRPr lang="tr-TR" sz="2200" dirty="0">
              <a:effectLst/>
            </a:endParaRPr>
          </a:p>
        </p:txBody>
      </p:sp>
      <p:pic>
        <p:nvPicPr>
          <p:cNvPr id="2050" name="Picture 2" descr="Bilgi için aşağıya bakınız. Üzerine tıkladığınızda yüksek çözünürlüklü görüntüye ulaşabilirsiniz.">
            <a:extLst>
              <a:ext uri="{FF2B5EF4-FFF2-40B4-BE49-F238E27FC236}">
                <a16:creationId xmlns:a16="http://schemas.microsoft.com/office/drawing/2014/main" id="{3D17E02D-93E1-2155-024B-66D22A3965B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84506" y="329183"/>
            <a:ext cx="3572884" cy="342996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Uzayda yıldız bulutsusu.  NASA tarafından döşenmiş bu görüntünün unsurları">
            <a:extLst>
              <a:ext uri="{FF2B5EF4-FFF2-40B4-BE49-F238E27FC236}">
                <a16:creationId xmlns:a16="http://schemas.microsoft.com/office/drawing/2014/main" id="{44525D28-E698-4294-A117-F8D287F395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98" r="19374"/>
          <a:stretch/>
        </p:blipFill>
        <p:spPr bwMode="auto">
          <a:xfrm>
            <a:off x="8580647" y="4079193"/>
            <a:ext cx="2562314" cy="2176272"/>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527CA684-B758-41BA-A9B5-F64F2B158A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16133967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45F9D00B-379C-4960-B167-7B17C24FD0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5" name="Metin kutusu 4">
            <a:extLst>
              <a:ext uri="{FF2B5EF4-FFF2-40B4-BE49-F238E27FC236}">
                <a16:creationId xmlns:a16="http://schemas.microsoft.com/office/drawing/2014/main" id="{03AA0A2F-CB18-40DB-8F85-133BC4C5A365}"/>
              </a:ext>
            </a:extLst>
          </p:cNvPr>
          <p:cNvSpPr txBox="1"/>
          <p:nvPr/>
        </p:nvSpPr>
        <p:spPr>
          <a:xfrm>
            <a:off x="1930399" y="104266"/>
            <a:ext cx="9318171" cy="6278835"/>
          </a:xfrm>
          <a:prstGeom prst="rect">
            <a:avLst/>
          </a:prstGeom>
          <a:noFill/>
        </p:spPr>
        <p:txBody>
          <a:bodyPr wrap="square">
            <a:spAutoFit/>
          </a:bodyPr>
          <a:lstStyle/>
          <a:p>
            <a:pPr algn="l">
              <a:lnSpc>
                <a:spcPct val="150000"/>
              </a:lnSpc>
            </a:pPr>
            <a:r>
              <a:rPr lang="tr-TR" sz="1800" b="0" i="0" u="none" strike="noStrike" baseline="0" dirty="0">
                <a:latin typeface="Comic Sans MS" panose="030F0702030302020204" pitchFamily="66" charset="0"/>
              </a:rPr>
              <a:t>Astronomlar son zamanlarda gök adamızın en aktif yıldız oluşum yeri olan Orion bulutsusuyla, onun genç yıldızlarını incelemektedirler. Bu geniş bölge, yeni oluşmakta olan genç yıldızlarla birlikte, gaz ve toz bulutlarından da meydana gelmektedir. Bölgenin bir başka özelliği ise yıldız sayısı bakımından bilinen en zengin yer olmasıdır. Gerçekten,</a:t>
            </a:r>
          </a:p>
          <a:p>
            <a:pPr algn="l">
              <a:lnSpc>
                <a:spcPct val="150000"/>
              </a:lnSpc>
            </a:pPr>
            <a:r>
              <a:rPr lang="tr-TR" sz="1800" b="0" i="0" u="none" strike="noStrike" baseline="0" dirty="0">
                <a:latin typeface="Comic Sans MS" panose="030F0702030302020204" pitchFamily="66" charset="0"/>
              </a:rPr>
              <a:t>bulutsunun merkezinde 1 ışık yılı küplük hacimde içerisinde 4,000 den fazla yıldız bulunur. Böyle bir ortam, astronomlar için çok önemli olup, bulutsu içerisinde bulunan genç yıldızlar ile onların olası gezegen sistemlerini anlamak için bulunmaz doğal bir laboratuvardır.</a:t>
            </a:r>
          </a:p>
          <a:p>
            <a:pPr algn="l">
              <a:lnSpc>
                <a:spcPct val="150000"/>
              </a:lnSpc>
            </a:pPr>
            <a:r>
              <a:rPr lang="tr-TR" sz="1800" b="1" i="0" u="none" strike="noStrike" baseline="0" dirty="0">
                <a:latin typeface="Comic Sans MS" panose="030F0702030302020204" pitchFamily="66" charset="0"/>
              </a:rPr>
              <a:t>Yukarıdaki metne göre bulutsular ile ilgili,</a:t>
            </a:r>
          </a:p>
          <a:p>
            <a:pPr algn="l">
              <a:lnSpc>
                <a:spcPct val="150000"/>
              </a:lnSpc>
            </a:pPr>
            <a:r>
              <a:rPr lang="tr-TR" sz="1800" b="0" i="0" u="none" strike="noStrike" baseline="0" dirty="0">
                <a:latin typeface="Comic Sans MS" panose="030F0702030302020204" pitchFamily="66" charset="0"/>
              </a:rPr>
              <a:t>I. Yıldızların oluşum bölgeleridir.</a:t>
            </a:r>
          </a:p>
          <a:p>
            <a:pPr algn="l">
              <a:lnSpc>
                <a:spcPct val="150000"/>
              </a:lnSpc>
            </a:pPr>
            <a:r>
              <a:rPr lang="tr-TR" sz="1800" b="0" i="0" u="none" strike="noStrike" baseline="0" dirty="0">
                <a:latin typeface="Comic Sans MS" panose="030F0702030302020204" pitchFamily="66" charset="0"/>
              </a:rPr>
              <a:t>II. Yapısında yıldızlarla birlikte gaz ve toz bulutları da vardır.</a:t>
            </a:r>
          </a:p>
          <a:p>
            <a:pPr algn="l">
              <a:lnSpc>
                <a:spcPct val="150000"/>
              </a:lnSpc>
            </a:pPr>
            <a:r>
              <a:rPr lang="tr-TR" sz="1800" b="0" i="0" u="none" strike="noStrike" baseline="0" dirty="0">
                <a:latin typeface="Comic Sans MS" panose="030F0702030302020204" pitchFamily="66" charset="0"/>
              </a:rPr>
              <a:t>III. Karanlık, gezegenimsi, sarmal gibi çeşitleri vardır.</a:t>
            </a:r>
          </a:p>
          <a:p>
            <a:pPr algn="l">
              <a:lnSpc>
                <a:spcPct val="150000"/>
              </a:lnSpc>
            </a:pPr>
            <a:r>
              <a:rPr lang="tr-TR" sz="1800" b="1" i="0" u="none" strike="noStrike" baseline="0" dirty="0">
                <a:latin typeface="Comic Sans MS" panose="030F0702030302020204" pitchFamily="66" charset="0"/>
              </a:rPr>
              <a:t>ifadelerinden hangilerine ulaşılabilir?</a:t>
            </a:r>
          </a:p>
          <a:p>
            <a:pPr algn="l">
              <a:lnSpc>
                <a:spcPct val="150000"/>
              </a:lnSpc>
            </a:pPr>
            <a:r>
              <a:rPr lang="it-IT" sz="1800" b="0" i="0" u="none" strike="noStrike" baseline="0" dirty="0">
                <a:latin typeface="Comic Sans MS" panose="030F0702030302020204" pitchFamily="66" charset="0"/>
              </a:rPr>
              <a:t>A) I, II ve III. </a:t>
            </a:r>
            <a:r>
              <a:rPr lang="tr-TR" sz="1800" b="0" i="0" u="none" strike="noStrike" baseline="0" dirty="0">
                <a:latin typeface="Comic Sans MS" panose="030F0702030302020204" pitchFamily="66" charset="0"/>
              </a:rPr>
              <a:t>               </a:t>
            </a:r>
            <a:r>
              <a:rPr lang="it-IT" sz="1800" b="0" i="0" u="none" strike="noStrike" baseline="0" dirty="0">
                <a:latin typeface="Comic Sans MS" panose="030F0702030302020204" pitchFamily="66" charset="0"/>
              </a:rPr>
              <a:t>B) I ve III.</a:t>
            </a:r>
            <a:r>
              <a:rPr lang="tr-TR" sz="1800" b="0" i="0" u="none" strike="noStrike" baseline="0" dirty="0">
                <a:latin typeface="Comic Sans MS" panose="030F0702030302020204" pitchFamily="66" charset="0"/>
              </a:rPr>
              <a:t>                 </a:t>
            </a:r>
            <a:r>
              <a:rPr lang="it-IT" sz="1800" b="0" i="0" u="none" strike="noStrike" baseline="0" dirty="0">
                <a:latin typeface="Comic Sans MS" panose="030F0702030302020204" pitchFamily="66" charset="0"/>
              </a:rPr>
              <a:t> C) I ve II. </a:t>
            </a:r>
            <a:r>
              <a:rPr lang="tr-TR" sz="1800" b="0" i="0" u="none" strike="noStrike" baseline="0" dirty="0">
                <a:latin typeface="Comic Sans MS" panose="030F0702030302020204" pitchFamily="66" charset="0"/>
              </a:rPr>
              <a:t>              </a:t>
            </a:r>
            <a:r>
              <a:rPr lang="it-IT" sz="1800" b="0" i="0" u="none" strike="noStrike" baseline="0" dirty="0">
                <a:latin typeface="Comic Sans MS" panose="030F0702030302020204" pitchFamily="66" charset="0"/>
              </a:rPr>
              <a:t>D) Yalnız I.</a:t>
            </a:r>
            <a:endParaRPr lang="tr-TR" dirty="0">
              <a:latin typeface="Comic Sans MS" panose="030F0702030302020204" pitchFamily="66" charset="0"/>
            </a:endParaRPr>
          </a:p>
        </p:txBody>
      </p:sp>
      <p:pic>
        <p:nvPicPr>
          <p:cNvPr id="3" name="Resim 2" descr="Celebrate Teodor the Cat">
            <a:extLst>
              <a:ext uri="{FF2B5EF4-FFF2-40B4-BE49-F238E27FC236}">
                <a16:creationId xmlns:a16="http://schemas.microsoft.com/office/drawing/2014/main" id="{40111DED-CF61-4FF5-BA23-7DB4CA5AB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5" y="5744816"/>
            <a:ext cx="1669143" cy="1669143"/>
          </a:xfrm>
          <a:prstGeom prst="rect">
            <a:avLst/>
          </a:prstGeom>
        </p:spPr>
      </p:pic>
    </p:spTree>
    <p:extLst>
      <p:ext uri="{BB962C8B-B14F-4D97-AF65-F5344CB8AC3E}">
        <p14:creationId xmlns:p14="http://schemas.microsoft.com/office/powerpoint/2010/main" val="95237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45F9D00B-379C-4960-B167-7B17C24FD0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5" name="Metin kutusu 4">
            <a:extLst>
              <a:ext uri="{FF2B5EF4-FFF2-40B4-BE49-F238E27FC236}">
                <a16:creationId xmlns:a16="http://schemas.microsoft.com/office/drawing/2014/main" id="{A9563835-33E4-4BCB-83E6-3BE7F95FA497}"/>
              </a:ext>
            </a:extLst>
          </p:cNvPr>
          <p:cNvSpPr txBox="1"/>
          <p:nvPr/>
        </p:nvSpPr>
        <p:spPr>
          <a:xfrm>
            <a:off x="2293256" y="747101"/>
            <a:ext cx="9898743" cy="4997715"/>
          </a:xfrm>
          <a:prstGeom prst="rect">
            <a:avLst/>
          </a:prstGeom>
          <a:noFill/>
        </p:spPr>
        <p:txBody>
          <a:bodyPr wrap="square">
            <a:spAutoFit/>
          </a:bodyPr>
          <a:lstStyle/>
          <a:p>
            <a:pPr algn="l">
              <a:lnSpc>
                <a:spcPct val="200000"/>
              </a:lnSpc>
            </a:pPr>
            <a:r>
              <a:rPr lang="tr-TR" sz="1800" b="0" i="0" u="none" strike="noStrike" baseline="0" dirty="0">
                <a:latin typeface="Comic Sans MS" panose="030F0702030302020204" pitchFamily="66" charset="0"/>
              </a:rPr>
              <a:t>Gökyüzüne baktığımızda yıldızları bir arada duruyormuş gibi görürüz. Hayali çizgilerle birleştirerek çeşitli isimler verdiğimiz bu yıldız topluluklarına “takımyıldızı” denir.</a:t>
            </a:r>
          </a:p>
          <a:p>
            <a:pPr algn="l">
              <a:lnSpc>
                <a:spcPct val="200000"/>
              </a:lnSpc>
            </a:pPr>
            <a:r>
              <a:rPr lang="tr-TR" sz="1800" b="1" i="0" u="none" strike="noStrike" baseline="0" dirty="0">
                <a:latin typeface="Comic Sans MS" panose="030F0702030302020204" pitchFamily="66" charset="0"/>
              </a:rPr>
              <a:t>Takımyıldızları ile ilgili</a:t>
            </a:r>
            <a:r>
              <a:rPr lang="tr-TR" sz="1800" b="0" i="0" u="none" strike="noStrike" baseline="0" dirty="0">
                <a:latin typeface="Comic Sans MS" panose="030F0702030302020204" pitchFamily="66" charset="0"/>
              </a:rPr>
              <a:t>,</a:t>
            </a:r>
          </a:p>
          <a:p>
            <a:pPr algn="l">
              <a:lnSpc>
                <a:spcPct val="200000"/>
              </a:lnSpc>
            </a:pPr>
            <a:r>
              <a:rPr lang="tr-TR" sz="1800" b="0" i="0" u="none" strike="noStrike" baseline="0" dirty="0">
                <a:latin typeface="Comic Sans MS" panose="030F0702030302020204" pitchFamily="66" charset="0"/>
              </a:rPr>
              <a:t>I. Birbirlerine göre konumları hiç bir zaman değişmez.</a:t>
            </a:r>
          </a:p>
          <a:p>
            <a:pPr algn="l">
              <a:lnSpc>
                <a:spcPct val="200000"/>
              </a:lnSpc>
            </a:pPr>
            <a:r>
              <a:rPr lang="tr-TR" sz="1800" b="0" i="0" u="none" strike="noStrike" baseline="0" dirty="0">
                <a:latin typeface="Comic Sans MS" panose="030F0702030302020204" pitchFamily="66" charset="0"/>
              </a:rPr>
              <a:t>II. İnsanlar tarafından hayvanlara benzetilmiş olanları vardır.</a:t>
            </a:r>
          </a:p>
          <a:p>
            <a:pPr algn="l">
              <a:lnSpc>
                <a:spcPct val="200000"/>
              </a:lnSpc>
            </a:pPr>
            <a:r>
              <a:rPr lang="tr-TR" sz="1800" b="0" i="0" u="none" strike="noStrike" baseline="0" dirty="0">
                <a:latin typeface="Comic Sans MS" panose="030F0702030302020204" pitchFamily="66" charset="0"/>
              </a:rPr>
              <a:t>III. Avcı, Kuzey Tacı, Halley takımyıldızlarından bazılarıdır.</a:t>
            </a:r>
          </a:p>
          <a:p>
            <a:pPr algn="l">
              <a:lnSpc>
                <a:spcPct val="200000"/>
              </a:lnSpc>
            </a:pPr>
            <a:r>
              <a:rPr lang="tr-TR" sz="1800" b="1" i="0" u="none" strike="noStrike" baseline="0" dirty="0">
                <a:latin typeface="Comic Sans MS" panose="030F0702030302020204" pitchFamily="66" charset="0"/>
              </a:rPr>
              <a:t>ifadelerinden hangileri doğrudur?</a:t>
            </a:r>
          </a:p>
          <a:p>
            <a:pPr marL="342900" indent="-342900" algn="l">
              <a:lnSpc>
                <a:spcPct val="200000"/>
              </a:lnSpc>
              <a:buAutoNum type="alphaUcParenR"/>
            </a:pPr>
            <a:r>
              <a:rPr lang="tr-TR" sz="1800" b="0" i="0" u="none" strike="noStrike" baseline="0" dirty="0">
                <a:latin typeface="Comic Sans MS" panose="030F0702030302020204" pitchFamily="66" charset="0"/>
              </a:rPr>
              <a:t>Yalnız I.                                        B) Yalnız II. </a:t>
            </a:r>
          </a:p>
          <a:p>
            <a:pPr algn="l">
              <a:lnSpc>
                <a:spcPct val="200000"/>
              </a:lnSpc>
            </a:pPr>
            <a:r>
              <a:rPr lang="tr-TR" sz="1800" b="0" i="0" u="none" strike="noStrike" baseline="0" dirty="0">
                <a:latin typeface="Comic Sans MS" panose="030F0702030302020204" pitchFamily="66" charset="0"/>
              </a:rPr>
              <a:t>C) I ve II.                                          D) I, II ve III.</a:t>
            </a:r>
            <a:endParaRPr lang="tr-TR" dirty="0">
              <a:latin typeface="Comic Sans MS" panose="030F0702030302020204" pitchFamily="66" charset="0"/>
            </a:endParaRPr>
          </a:p>
        </p:txBody>
      </p:sp>
      <p:pic>
        <p:nvPicPr>
          <p:cNvPr id="3" name="Resim 2" descr="Celebrate Teodor the Cat">
            <a:extLst>
              <a:ext uri="{FF2B5EF4-FFF2-40B4-BE49-F238E27FC236}">
                <a16:creationId xmlns:a16="http://schemas.microsoft.com/office/drawing/2014/main" id="{40111DED-CF61-4FF5-BA23-7DB4CA5AB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771" y="5082208"/>
            <a:ext cx="2438400" cy="2438400"/>
          </a:xfrm>
          <a:prstGeom prst="rect">
            <a:avLst/>
          </a:prstGeom>
        </p:spPr>
      </p:pic>
    </p:spTree>
    <p:extLst>
      <p:ext uri="{BB962C8B-B14F-4D97-AF65-F5344CB8AC3E}">
        <p14:creationId xmlns:p14="http://schemas.microsoft.com/office/powerpoint/2010/main" val="16233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45F9D00B-379C-4960-B167-7B17C24FD0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5" name="Metin kutusu 4">
            <a:extLst>
              <a:ext uri="{FF2B5EF4-FFF2-40B4-BE49-F238E27FC236}">
                <a16:creationId xmlns:a16="http://schemas.microsoft.com/office/drawing/2014/main" id="{4ADDF74B-DF56-4DFD-AC62-813EB21A2E1D}"/>
              </a:ext>
            </a:extLst>
          </p:cNvPr>
          <p:cNvSpPr txBox="1"/>
          <p:nvPr/>
        </p:nvSpPr>
        <p:spPr>
          <a:xfrm>
            <a:off x="2438400" y="200659"/>
            <a:ext cx="8256104" cy="6278835"/>
          </a:xfrm>
          <a:prstGeom prst="rect">
            <a:avLst/>
          </a:prstGeom>
          <a:noFill/>
        </p:spPr>
        <p:txBody>
          <a:bodyPr wrap="square">
            <a:spAutoFit/>
          </a:bodyPr>
          <a:lstStyle/>
          <a:p>
            <a:pPr algn="l">
              <a:lnSpc>
                <a:spcPct val="150000"/>
              </a:lnSpc>
            </a:pPr>
            <a:r>
              <a:rPr lang="tr-TR" sz="1800" b="0" i="0" u="none" strike="noStrike" baseline="0" dirty="0">
                <a:latin typeface="Comic Sans MS" panose="030F0702030302020204" pitchFamily="66" charset="0"/>
              </a:rPr>
              <a:t>Ayşe’nin annesi çocukluğuna dair aşağıdaki anıyı paylaşıyor: ‘’Gökyüzüne baktığımızda yıldızlara isim verir, her birini sahiplenirdik. Birimiz yıldızların çok küçük olduğunu söyler, diğerimizde o kadar küçük olmadıklarını çok uzakta oldukları için böyle küçük göründüklerini söylerdi. Kimi yıldızların parlak metallerle</a:t>
            </a:r>
            <a:r>
              <a:rPr lang="tr-TR" dirty="0">
                <a:latin typeface="Comic Sans MS" panose="030F0702030302020204" pitchFamily="66" charset="0"/>
              </a:rPr>
              <a:t> </a:t>
            </a:r>
            <a:r>
              <a:rPr lang="tr-TR" sz="1800" b="0" i="0" u="none" strike="noStrike" baseline="0" dirty="0">
                <a:latin typeface="Comic Sans MS" panose="030F0702030302020204" pitchFamily="66" charset="0"/>
              </a:rPr>
              <a:t>kaplı olduğunu, kimisinin de kırmızı toprağı olduğu için farklı renklerde olduğunu düşünürdük. Bazen de kırmızı görünen yıldızların sıcak olduğu için böyle göründüğünü konuşurduk. Çok güzel günlerdi...’’ Ayşe annesine yıldızlar hakkında düşünüp söylediklerinden çoğunun yanlış olduğunu, içlerinden sadece birinin doğru olduğunu söylüyor.</a:t>
            </a:r>
          </a:p>
          <a:p>
            <a:pPr algn="l">
              <a:lnSpc>
                <a:spcPct val="150000"/>
              </a:lnSpc>
            </a:pPr>
            <a:r>
              <a:rPr lang="tr-TR" sz="1800" b="1" i="0" u="none" strike="noStrike" baseline="0" dirty="0">
                <a:latin typeface="Comic Sans MS" panose="030F0702030302020204" pitchFamily="66" charset="0"/>
              </a:rPr>
              <a:t>Ayşe’nin annesinin yıldızlarla ilgili söylediği doğru bilgi aşağıdakilerden hangisidir?</a:t>
            </a:r>
          </a:p>
          <a:p>
            <a:pPr algn="l">
              <a:lnSpc>
                <a:spcPct val="150000"/>
              </a:lnSpc>
            </a:pPr>
            <a:r>
              <a:rPr lang="tr-TR" sz="1800" b="0" i="0" u="none" strike="noStrike" baseline="0" dirty="0">
                <a:latin typeface="Comic Sans MS" panose="030F0702030302020204" pitchFamily="66" charset="0"/>
              </a:rPr>
              <a:t>A) Çok sıcak olmalarından dolayı kırmızı görünmeleri</a:t>
            </a:r>
          </a:p>
          <a:p>
            <a:pPr algn="l">
              <a:lnSpc>
                <a:spcPct val="150000"/>
              </a:lnSpc>
            </a:pPr>
            <a:r>
              <a:rPr lang="tr-TR" sz="1800" b="0" i="0" u="none" strike="noStrike" baseline="0" dirty="0">
                <a:latin typeface="Comic Sans MS" panose="030F0702030302020204" pitchFamily="66" charset="0"/>
              </a:rPr>
              <a:t>B) Çok uzakta oldukları için küçük görünmeleri</a:t>
            </a:r>
          </a:p>
          <a:p>
            <a:pPr algn="l">
              <a:lnSpc>
                <a:spcPct val="150000"/>
              </a:lnSpc>
            </a:pPr>
            <a:r>
              <a:rPr lang="tr-TR" sz="1800" b="0" i="0" u="none" strike="noStrike" baseline="0" dirty="0">
                <a:latin typeface="Comic Sans MS" panose="030F0702030302020204" pitchFamily="66" charset="0"/>
              </a:rPr>
              <a:t>C) Yüzeylerinin parlak metalle kaplı olduğu</a:t>
            </a:r>
          </a:p>
          <a:p>
            <a:pPr algn="l">
              <a:lnSpc>
                <a:spcPct val="150000"/>
              </a:lnSpc>
            </a:pPr>
            <a:r>
              <a:rPr lang="tr-TR" sz="1800" b="0" i="0" u="none" strike="noStrike" baseline="0" dirty="0">
                <a:latin typeface="Comic Sans MS" panose="030F0702030302020204" pitchFamily="66" charset="0"/>
              </a:rPr>
              <a:t>D) Kırmızı renkli yıldızların toprağının kırmızı olması</a:t>
            </a:r>
            <a:endParaRPr lang="tr-TR" dirty="0">
              <a:latin typeface="Comic Sans MS" panose="030F0702030302020204" pitchFamily="66" charset="0"/>
            </a:endParaRPr>
          </a:p>
        </p:txBody>
      </p:sp>
      <p:pic>
        <p:nvPicPr>
          <p:cNvPr id="3" name="Resim 2" descr="Celebrate Teodor the Cat">
            <a:extLst>
              <a:ext uri="{FF2B5EF4-FFF2-40B4-BE49-F238E27FC236}">
                <a16:creationId xmlns:a16="http://schemas.microsoft.com/office/drawing/2014/main" id="{40111DED-CF61-4FF5-BA23-7DB4CA5AB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42" y="4917158"/>
            <a:ext cx="2438400" cy="2438400"/>
          </a:xfrm>
          <a:prstGeom prst="rect">
            <a:avLst/>
          </a:prstGeom>
        </p:spPr>
      </p:pic>
    </p:spTree>
    <p:extLst>
      <p:ext uri="{BB962C8B-B14F-4D97-AF65-F5344CB8AC3E}">
        <p14:creationId xmlns:p14="http://schemas.microsoft.com/office/powerpoint/2010/main" val="28975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45F9D00B-379C-4960-B167-7B17C24FD0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5" name="Metin kutusu 4">
            <a:extLst>
              <a:ext uri="{FF2B5EF4-FFF2-40B4-BE49-F238E27FC236}">
                <a16:creationId xmlns:a16="http://schemas.microsoft.com/office/drawing/2014/main" id="{41250B51-889A-4333-8EAA-CB60F2E3D62A}"/>
              </a:ext>
            </a:extLst>
          </p:cNvPr>
          <p:cNvSpPr txBox="1"/>
          <p:nvPr/>
        </p:nvSpPr>
        <p:spPr>
          <a:xfrm>
            <a:off x="2786742" y="1494379"/>
            <a:ext cx="7692571" cy="3889719"/>
          </a:xfrm>
          <a:prstGeom prst="rect">
            <a:avLst/>
          </a:prstGeom>
          <a:noFill/>
        </p:spPr>
        <p:txBody>
          <a:bodyPr wrap="square">
            <a:spAutoFit/>
          </a:bodyPr>
          <a:lstStyle/>
          <a:p>
            <a:pPr algn="l">
              <a:lnSpc>
                <a:spcPct val="200000"/>
              </a:lnSpc>
            </a:pPr>
            <a:r>
              <a:rPr lang="tr-TR" sz="1800" b="0" i="0" u="none" strike="noStrike" baseline="0" dirty="0">
                <a:latin typeface="Comic Sans MS" panose="030F0702030302020204" pitchFamily="66" charset="0"/>
              </a:rPr>
              <a:t>Bilgi yarışmasında, yarışmacı telefonla joker hakkını kullanarak arkadaşına “Uzayın derinliklerinde bulunan ve çekim alanına giren her şeyi çekip yok eden, herhangi bir biçimi olmayan, </a:t>
            </a:r>
            <a:r>
              <a:rPr lang="tr-TR" sz="1800" b="0" i="0" u="none" strike="noStrike" baseline="0" dirty="0" err="1">
                <a:latin typeface="Comic Sans MS" panose="030F0702030302020204" pitchFamily="66" charset="0"/>
              </a:rPr>
              <a:t>varsayımsal</a:t>
            </a:r>
            <a:r>
              <a:rPr lang="tr-TR" sz="1800" b="0" i="0" u="none" strike="noStrike" baseline="0" dirty="0">
                <a:latin typeface="Comic Sans MS" panose="030F0702030302020204" pitchFamily="66" charset="0"/>
              </a:rPr>
              <a:t> gök cismi nedir?” diye sormuştur.</a:t>
            </a:r>
          </a:p>
          <a:p>
            <a:pPr algn="l">
              <a:lnSpc>
                <a:spcPct val="200000"/>
              </a:lnSpc>
            </a:pPr>
            <a:r>
              <a:rPr lang="tr-TR" sz="1800" b="1" i="0" u="none" strike="noStrike" baseline="0" dirty="0">
                <a:latin typeface="Comic Sans MS" panose="030F0702030302020204" pitchFamily="66" charset="0"/>
              </a:rPr>
              <a:t>Soruyu doğru bilen arkadaşının cevabı aşağıdakilerden hangisidir?</a:t>
            </a:r>
          </a:p>
          <a:p>
            <a:pPr marL="342900" indent="-342900" algn="l">
              <a:lnSpc>
                <a:spcPct val="200000"/>
              </a:lnSpc>
              <a:buAutoNum type="alphaUcParenR"/>
            </a:pPr>
            <a:r>
              <a:rPr lang="tr-TR" sz="1800" b="0" i="0" u="none" strike="noStrike" baseline="0" dirty="0" err="1">
                <a:latin typeface="Comic Sans MS" panose="030F0702030302020204" pitchFamily="66" charset="0"/>
              </a:rPr>
              <a:t>Nebula</a:t>
            </a:r>
            <a:r>
              <a:rPr lang="tr-TR" sz="1800" b="0" i="0" u="none" strike="noStrike" baseline="0" dirty="0">
                <a:latin typeface="Comic Sans MS" panose="030F0702030302020204" pitchFamily="66" charset="0"/>
              </a:rPr>
              <a:t>                                      B) Evren </a:t>
            </a:r>
          </a:p>
          <a:p>
            <a:pPr algn="l">
              <a:lnSpc>
                <a:spcPct val="200000"/>
              </a:lnSpc>
            </a:pPr>
            <a:r>
              <a:rPr lang="tr-TR" sz="1800" b="0" i="0" u="none" strike="noStrike" baseline="0" dirty="0">
                <a:latin typeface="Comic Sans MS" panose="030F0702030302020204" pitchFamily="66" charset="0"/>
              </a:rPr>
              <a:t>C) Kuyruklu yıldız                           D) Kara delik</a:t>
            </a:r>
            <a:endParaRPr lang="tr-TR" dirty="0">
              <a:latin typeface="Comic Sans MS" panose="030F0702030302020204" pitchFamily="66" charset="0"/>
            </a:endParaRPr>
          </a:p>
        </p:txBody>
      </p:sp>
      <p:pic>
        <p:nvPicPr>
          <p:cNvPr id="3" name="Resim 2" descr="Celebrate Teodor the Cat">
            <a:extLst>
              <a:ext uri="{FF2B5EF4-FFF2-40B4-BE49-F238E27FC236}">
                <a16:creationId xmlns:a16="http://schemas.microsoft.com/office/drawing/2014/main" id="{40111DED-CF61-4FF5-BA23-7DB4CA5AB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3942" y="4742987"/>
            <a:ext cx="2438400" cy="2438400"/>
          </a:xfrm>
          <a:prstGeom prst="rect">
            <a:avLst/>
          </a:prstGeom>
        </p:spPr>
      </p:pic>
    </p:spTree>
    <p:extLst>
      <p:ext uri="{BB962C8B-B14F-4D97-AF65-F5344CB8AC3E}">
        <p14:creationId xmlns:p14="http://schemas.microsoft.com/office/powerpoint/2010/main" val="414971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BC355D99-5F19-41C8-8FA7-3C8AF242A0BC}"/>
              </a:ext>
            </a:extLst>
          </p:cNvPr>
          <p:cNvPicPr>
            <a:picLocks noChangeAspect="1"/>
          </p:cNvPicPr>
          <p:nvPr/>
        </p:nvPicPr>
        <p:blipFill>
          <a:blip r:embed="rId2"/>
          <a:stretch>
            <a:fillRect/>
          </a:stretch>
        </p:blipFill>
        <p:spPr>
          <a:xfrm>
            <a:off x="2102700" y="520974"/>
            <a:ext cx="9741662" cy="4514852"/>
          </a:xfrm>
          <a:prstGeom prst="rect">
            <a:avLst/>
          </a:prstGeom>
        </p:spPr>
      </p:pic>
      <p:pic>
        <p:nvPicPr>
          <p:cNvPr id="2" name="Resim 1">
            <a:extLst>
              <a:ext uri="{FF2B5EF4-FFF2-40B4-BE49-F238E27FC236}">
                <a16:creationId xmlns:a16="http://schemas.microsoft.com/office/drawing/2014/main" id="{45F9D00B-379C-4960-B167-7B17C24FD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pic>
        <p:nvPicPr>
          <p:cNvPr id="3" name="Resim 2" descr="Celebrate Teodor the Cat">
            <a:extLst>
              <a:ext uri="{FF2B5EF4-FFF2-40B4-BE49-F238E27FC236}">
                <a16:creationId xmlns:a16="http://schemas.microsoft.com/office/drawing/2014/main" id="{40111DED-CF61-4FF5-BA23-7DB4CA5AB9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515" y="4298909"/>
            <a:ext cx="1886857" cy="1886857"/>
          </a:xfrm>
          <a:prstGeom prst="rect">
            <a:avLst/>
          </a:prstGeom>
        </p:spPr>
      </p:pic>
    </p:spTree>
    <p:extLst>
      <p:ext uri="{BB962C8B-B14F-4D97-AF65-F5344CB8AC3E}">
        <p14:creationId xmlns:p14="http://schemas.microsoft.com/office/powerpoint/2010/main" val="27343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DE69EC76-825C-485F-8239-A84B7736FE48}"/>
              </a:ext>
            </a:extLst>
          </p:cNvPr>
          <p:cNvSpPr txBox="1"/>
          <p:nvPr/>
        </p:nvSpPr>
        <p:spPr>
          <a:xfrm>
            <a:off x="2822713" y="654112"/>
            <a:ext cx="6096000" cy="4997715"/>
          </a:xfrm>
          <a:prstGeom prst="rect">
            <a:avLst/>
          </a:prstGeom>
          <a:noFill/>
        </p:spPr>
        <p:txBody>
          <a:bodyPr wrap="square">
            <a:spAutoFit/>
          </a:bodyPr>
          <a:lstStyle/>
          <a:p>
            <a:pPr algn="l">
              <a:lnSpc>
                <a:spcPct val="200000"/>
              </a:lnSpc>
            </a:pPr>
            <a:r>
              <a:rPr lang="tr-TR" sz="1800" b="0" i="0" u="none" strike="noStrike" baseline="0" dirty="0">
                <a:latin typeface="Comic Sans MS" panose="030F0702030302020204" pitchFamily="66" charset="0"/>
              </a:rPr>
              <a:t>Evrende birçok gök cismi bulunmaktadır.</a:t>
            </a:r>
          </a:p>
          <a:p>
            <a:pPr algn="l">
              <a:lnSpc>
                <a:spcPct val="200000"/>
              </a:lnSpc>
            </a:pPr>
            <a:r>
              <a:rPr lang="tr-TR" sz="1800" b="1" i="0" u="none" strike="noStrike" baseline="0" dirty="0">
                <a:latin typeface="Comic Sans MS" panose="030F0702030302020204" pitchFamily="66" charset="0"/>
              </a:rPr>
              <a:t>Bilinen gök cisimleri ile ilgili olarak,</a:t>
            </a:r>
          </a:p>
          <a:p>
            <a:pPr algn="l">
              <a:lnSpc>
                <a:spcPct val="200000"/>
              </a:lnSpc>
            </a:pPr>
            <a:r>
              <a:rPr lang="tr-TR" sz="1800" b="0" i="0" u="none" strike="noStrike" baseline="0" dirty="0">
                <a:latin typeface="Comic Sans MS" panose="030F0702030302020204" pitchFamily="66" charset="0"/>
              </a:rPr>
              <a:t>I. Aynı parlaklıktadırlar.</a:t>
            </a:r>
          </a:p>
          <a:p>
            <a:pPr algn="l">
              <a:lnSpc>
                <a:spcPct val="200000"/>
              </a:lnSpc>
            </a:pPr>
            <a:r>
              <a:rPr lang="tr-TR" sz="1800" b="0" i="0" u="none" strike="noStrike" baseline="0" dirty="0">
                <a:latin typeface="Comic Sans MS" panose="030F0702030302020204" pitchFamily="66" charset="0"/>
              </a:rPr>
              <a:t>II. Renkleri farklı olanları vardır.</a:t>
            </a:r>
          </a:p>
          <a:p>
            <a:pPr algn="l">
              <a:lnSpc>
                <a:spcPct val="200000"/>
              </a:lnSpc>
            </a:pPr>
            <a:r>
              <a:rPr lang="tr-TR" sz="1800" b="0" i="0" u="none" strike="noStrike" baseline="0" dirty="0">
                <a:latin typeface="Comic Sans MS" panose="030F0702030302020204" pitchFamily="66" charset="0"/>
              </a:rPr>
              <a:t>III. Büyüklüklerine göre gezegen ya da yıldız adını alırlar.</a:t>
            </a:r>
          </a:p>
          <a:p>
            <a:pPr algn="l">
              <a:lnSpc>
                <a:spcPct val="200000"/>
              </a:lnSpc>
            </a:pPr>
            <a:r>
              <a:rPr lang="tr-TR" sz="1800" b="1" i="0" u="none" strike="noStrike" baseline="0" dirty="0">
                <a:latin typeface="Comic Sans MS" panose="030F0702030302020204" pitchFamily="66" charset="0"/>
              </a:rPr>
              <a:t>ifadelerinden hangileri doğrudur?</a:t>
            </a:r>
          </a:p>
          <a:p>
            <a:pPr marL="342900" indent="-342900" algn="l">
              <a:lnSpc>
                <a:spcPct val="200000"/>
              </a:lnSpc>
              <a:buAutoNum type="alphaUcParenR"/>
            </a:pPr>
            <a:r>
              <a:rPr lang="tr-TR" sz="1800" b="0" i="0" u="none" strike="noStrike" baseline="0" dirty="0">
                <a:latin typeface="Comic Sans MS" panose="030F0702030302020204" pitchFamily="66" charset="0"/>
              </a:rPr>
              <a:t>Yalnız I.                              B) Yalnız II. </a:t>
            </a:r>
          </a:p>
          <a:p>
            <a:pPr algn="l">
              <a:lnSpc>
                <a:spcPct val="200000"/>
              </a:lnSpc>
            </a:pPr>
            <a:r>
              <a:rPr lang="tr-TR" sz="1800" b="0" i="0" u="none" strike="noStrike" baseline="0" dirty="0">
                <a:latin typeface="Comic Sans MS" panose="030F0702030302020204" pitchFamily="66" charset="0"/>
              </a:rPr>
              <a:t>C) I ve II.                                D) I, II ve III.</a:t>
            </a:r>
            <a:endParaRPr lang="tr-TR" dirty="0">
              <a:latin typeface="Comic Sans MS" panose="030F0702030302020204" pitchFamily="66" charset="0"/>
            </a:endParaRPr>
          </a:p>
        </p:txBody>
      </p:sp>
      <p:pic>
        <p:nvPicPr>
          <p:cNvPr id="2" name="Resim 1">
            <a:extLst>
              <a:ext uri="{FF2B5EF4-FFF2-40B4-BE49-F238E27FC236}">
                <a16:creationId xmlns:a16="http://schemas.microsoft.com/office/drawing/2014/main" id="{45F9D00B-379C-4960-B167-7B17C24FD0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pic>
        <p:nvPicPr>
          <p:cNvPr id="3" name="Resim 2" descr="Celebrate Teodor the Cat">
            <a:extLst>
              <a:ext uri="{FF2B5EF4-FFF2-40B4-BE49-F238E27FC236}">
                <a16:creationId xmlns:a16="http://schemas.microsoft.com/office/drawing/2014/main" id="{40111DED-CF61-4FF5-BA23-7DB4CA5AB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1669" y="4432627"/>
            <a:ext cx="2438400" cy="2438400"/>
          </a:xfrm>
          <a:prstGeom prst="rect">
            <a:avLst/>
          </a:prstGeom>
        </p:spPr>
      </p:pic>
    </p:spTree>
    <p:extLst>
      <p:ext uri="{BB962C8B-B14F-4D97-AF65-F5344CB8AC3E}">
        <p14:creationId xmlns:p14="http://schemas.microsoft.com/office/powerpoint/2010/main" val="52845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Four Famous Nebulae">
            <a:extLst>
              <a:ext uri="{FF2B5EF4-FFF2-40B4-BE49-F238E27FC236}">
                <a16:creationId xmlns:a16="http://schemas.microsoft.com/office/drawing/2014/main" id="{49242847-C2D8-4561-846C-B4F173B37506}"/>
              </a:ext>
            </a:extLst>
          </p:cNvPr>
          <p:cNvPicPr>
            <a:picLocks noChangeAspect="1" noChangeArrowheads="1"/>
          </p:cNvPicPr>
          <p:nvPr/>
        </p:nvPicPr>
        <p:blipFill rotWithShape="1">
          <a:blip r:embed="rId2">
            <a:alphaModFix amt="60000"/>
            <a:extLst>
              <a:ext uri="{28A0092B-C50C-407E-A947-70E740481C1C}">
                <a14:useLocalDpi xmlns:a14="http://schemas.microsoft.com/office/drawing/2010/main" val="0"/>
              </a:ext>
            </a:extLst>
          </a:blip>
          <a:srcRect t="1472" b="798"/>
          <a:stretch/>
        </p:blipFill>
        <p:spPr bwMode="auto">
          <a:xfrm>
            <a:off x="180975" y="182880"/>
            <a:ext cx="11823637" cy="6499784"/>
          </a:xfrm>
          <a:prstGeom prst="rect">
            <a:avLst/>
          </a:prstGeom>
          <a:noFill/>
          <a:extLst>
            <a:ext uri="{909E8E84-426E-40DD-AFC4-6F175D3DCCD1}">
              <a14:hiddenFill xmlns:a14="http://schemas.microsoft.com/office/drawing/2010/main">
                <a:solidFill>
                  <a:srgbClr val="FFFFFF"/>
                </a:solidFill>
              </a14:hiddenFill>
            </a:ext>
          </a:extLst>
        </p:spPr>
      </p:pic>
      <p:sp>
        <p:nvSpPr>
          <p:cNvPr id="6" name="Metin kutusu 5">
            <a:extLst>
              <a:ext uri="{FF2B5EF4-FFF2-40B4-BE49-F238E27FC236}">
                <a16:creationId xmlns:a16="http://schemas.microsoft.com/office/drawing/2014/main" id="{AA5ECAF2-B020-4492-A847-2821996BD205}"/>
              </a:ext>
            </a:extLst>
          </p:cNvPr>
          <p:cNvSpPr txBox="1"/>
          <p:nvPr/>
        </p:nvSpPr>
        <p:spPr>
          <a:xfrm>
            <a:off x="838200" y="728871"/>
            <a:ext cx="10558670" cy="5385888"/>
          </a:xfrm>
          <a:prstGeom prst="rect">
            <a:avLst/>
          </a:prstGeom>
        </p:spPr>
        <p:txBody>
          <a:bodyPr vert="horz" lIns="91440" tIns="45720" rIns="91440" bIns="45720" rtlCol="0">
            <a:normAutofit fontScale="92500" lnSpcReduction="10000"/>
          </a:bodyPr>
          <a:lstStyle/>
          <a:p>
            <a:pPr>
              <a:lnSpc>
                <a:spcPct val="150000"/>
              </a:lnSpc>
              <a:spcAft>
                <a:spcPts val="600"/>
              </a:spcAft>
            </a:pPr>
            <a:r>
              <a:rPr lang="en-US" sz="2000" b="1" dirty="0">
                <a:solidFill>
                  <a:srgbClr val="FFFF00"/>
                </a:solidFill>
                <a:latin typeface="Meiryo" panose="020B0604030504040204" pitchFamily="34" charset="-128"/>
                <a:ea typeface="Meiryo" panose="020B0604030504040204" pitchFamily="34" charset="-128"/>
              </a:rPr>
              <a:t>BULUTSU ÖRNEKLERI;</a:t>
            </a:r>
          </a:p>
          <a:p>
            <a:pPr>
              <a:lnSpc>
                <a:spcPct val="150000"/>
              </a:lnSpc>
              <a:spcAft>
                <a:spcPts val="600"/>
              </a:spcAft>
            </a:pPr>
            <a:r>
              <a:rPr lang="en-US" sz="2000" b="1" dirty="0">
                <a:solidFill>
                  <a:srgbClr val="FFFFFF"/>
                </a:solidFill>
                <a:latin typeface="Meiryo" panose="020B0604030504040204" pitchFamily="34" charset="-128"/>
                <a:ea typeface="Meiryo" panose="020B0604030504040204" pitchFamily="34" charset="-128"/>
              </a:rPr>
              <a:t>Bilim </a:t>
            </a:r>
            <a:r>
              <a:rPr lang="en-US" sz="2000" b="1" dirty="0" err="1">
                <a:solidFill>
                  <a:srgbClr val="FFFFFF"/>
                </a:solidFill>
                <a:latin typeface="Meiryo" panose="020B0604030504040204" pitchFamily="34" charset="-128"/>
                <a:ea typeface="Meiryo" panose="020B0604030504040204" pitchFamily="34" charset="-128"/>
              </a:rPr>
              <a:t>insanları</a:t>
            </a:r>
            <a:r>
              <a:rPr lang="en-US" sz="2000" b="1" dirty="0">
                <a:solidFill>
                  <a:srgbClr val="FFFFFF"/>
                </a:solidFill>
                <a:latin typeface="Meiryo" panose="020B0604030504040204" pitchFamily="34" charset="-128"/>
                <a:ea typeface="Meiryo" panose="020B0604030504040204" pitchFamily="34" charset="-128"/>
              </a:rPr>
              <a:t> </a:t>
            </a:r>
            <a:r>
              <a:rPr lang="en-US" sz="2000" b="1" dirty="0" err="1">
                <a:solidFill>
                  <a:srgbClr val="FFFFFF"/>
                </a:solidFill>
                <a:latin typeface="Meiryo" panose="020B0604030504040204" pitchFamily="34" charset="-128"/>
                <a:ea typeface="Meiryo" panose="020B0604030504040204" pitchFamily="34" charset="-128"/>
              </a:rPr>
              <a:t>bulutsuların</a:t>
            </a:r>
            <a:r>
              <a:rPr lang="en-US" sz="2000" b="1" dirty="0">
                <a:solidFill>
                  <a:srgbClr val="FFFFFF"/>
                </a:solidFill>
                <a:latin typeface="Meiryo" panose="020B0604030504040204" pitchFamily="34" charset="-128"/>
                <a:ea typeface="Meiryo" panose="020B0604030504040204" pitchFamily="34" charset="-128"/>
              </a:rPr>
              <a:t> </a:t>
            </a:r>
            <a:r>
              <a:rPr lang="en-US" sz="2000" b="1" dirty="0" err="1">
                <a:solidFill>
                  <a:srgbClr val="FFFFFF"/>
                </a:solidFill>
                <a:latin typeface="Meiryo" panose="020B0604030504040204" pitchFamily="34" charset="-128"/>
                <a:ea typeface="Meiryo" panose="020B0604030504040204" pitchFamily="34" charset="-128"/>
              </a:rPr>
              <a:t>taşıdıkları</a:t>
            </a:r>
            <a:r>
              <a:rPr lang="en-US" sz="2000" b="1" dirty="0">
                <a:solidFill>
                  <a:srgbClr val="FFFFFF"/>
                </a:solidFill>
                <a:latin typeface="Meiryo" panose="020B0604030504040204" pitchFamily="34" charset="-128"/>
                <a:ea typeface="Meiryo" panose="020B0604030504040204" pitchFamily="34" charset="-128"/>
              </a:rPr>
              <a:t> </a:t>
            </a:r>
            <a:r>
              <a:rPr lang="en-US" sz="2000" b="1" dirty="0" err="1">
                <a:solidFill>
                  <a:srgbClr val="FFFFFF"/>
                </a:solidFill>
                <a:latin typeface="Meiryo" panose="020B0604030504040204" pitchFamily="34" charset="-128"/>
                <a:ea typeface="Meiryo" panose="020B0604030504040204" pitchFamily="34" charset="-128"/>
              </a:rPr>
              <a:t>özelliklere</a:t>
            </a:r>
            <a:r>
              <a:rPr lang="en-US" sz="2000" b="1" dirty="0">
                <a:solidFill>
                  <a:srgbClr val="FFFFFF"/>
                </a:solidFill>
                <a:latin typeface="Meiryo" panose="020B0604030504040204" pitchFamily="34" charset="-128"/>
                <a:ea typeface="Meiryo" panose="020B0604030504040204" pitchFamily="34" charset="-128"/>
              </a:rPr>
              <a:t> göre </a:t>
            </a:r>
            <a:r>
              <a:rPr lang="en-US" sz="2000" b="1" dirty="0" err="1">
                <a:solidFill>
                  <a:srgbClr val="FFFFFF"/>
                </a:solidFill>
                <a:latin typeface="Meiryo" panose="020B0604030504040204" pitchFamily="34" charset="-128"/>
                <a:ea typeface="Meiryo" panose="020B0604030504040204" pitchFamily="34" charset="-128"/>
              </a:rPr>
              <a:t>çeşitli</a:t>
            </a:r>
            <a:r>
              <a:rPr lang="tr-TR" sz="2000" b="1" dirty="0">
                <a:solidFill>
                  <a:srgbClr val="FFFFFF"/>
                </a:solidFill>
                <a:latin typeface="Meiryo" panose="020B0604030504040204" pitchFamily="34" charset="-128"/>
                <a:ea typeface="Meiryo" panose="020B0604030504040204" pitchFamily="34" charset="-128"/>
              </a:rPr>
              <a:t> </a:t>
            </a:r>
            <a:r>
              <a:rPr lang="en-US" sz="2000" b="1" dirty="0" err="1">
                <a:solidFill>
                  <a:srgbClr val="FFFFFF"/>
                </a:solidFill>
                <a:latin typeface="Meiryo" panose="020B0604030504040204" pitchFamily="34" charset="-128"/>
                <a:ea typeface="Meiryo" panose="020B0604030504040204" pitchFamily="34" charset="-128"/>
              </a:rPr>
              <a:t>isimlendirmişlerdir</a:t>
            </a:r>
            <a:r>
              <a:rPr lang="en-US" sz="2000" b="1" dirty="0">
                <a:solidFill>
                  <a:srgbClr val="FFFFFF"/>
                </a:solidFill>
                <a:latin typeface="Meiryo" panose="020B0604030504040204" pitchFamily="34" charset="-128"/>
                <a:ea typeface="Meiryo" panose="020B0604030504040204" pitchFamily="34" charset="-128"/>
              </a:rPr>
              <a:t>.</a:t>
            </a:r>
          </a:p>
          <a:p>
            <a:pPr marL="285750" indent="-228600">
              <a:lnSpc>
                <a:spcPct val="150000"/>
              </a:lnSpc>
              <a:spcAft>
                <a:spcPts val="600"/>
              </a:spcAft>
              <a:buFont typeface="Arial" panose="020B0604020202020204" pitchFamily="34" charset="0"/>
              <a:buChar char="•"/>
            </a:pPr>
            <a:r>
              <a:rPr lang="en-US" sz="2000" b="1" dirty="0">
                <a:solidFill>
                  <a:srgbClr val="FFFFFF"/>
                </a:solidFill>
                <a:latin typeface="Meiryo" panose="020B0604030504040204" pitchFamily="34" charset="-128"/>
                <a:ea typeface="Meiryo" panose="020B0604030504040204" pitchFamily="34" charset="-128"/>
              </a:rPr>
              <a:t>At </a:t>
            </a:r>
            <a:r>
              <a:rPr lang="en-US" sz="2000" b="1" dirty="0" err="1">
                <a:solidFill>
                  <a:srgbClr val="FFFFFF"/>
                </a:solidFill>
                <a:latin typeface="Meiryo" panose="020B0604030504040204" pitchFamily="34" charset="-128"/>
                <a:ea typeface="Meiryo" panose="020B0604030504040204" pitchFamily="34" charset="-128"/>
              </a:rPr>
              <a:t>başı</a:t>
            </a:r>
            <a:r>
              <a:rPr lang="en-US" sz="2000" b="1" dirty="0">
                <a:solidFill>
                  <a:srgbClr val="FFFFFF"/>
                </a:solidFill>
                <a:latin typeface="Meiryo" panose="020B0604030504040204" pitchFamily="34" charset="-128"/>
                <a:ea typeface="Meiryo" panose="020B0604030504040204" pitchFamily="34" charset="-128"/>
              </a:rPr>
              <a:t> </a:t>
            </a:r>
            <a:r>
              <a:rPr lang="en-US" sz="2000" b="1" dirty="0" err="1">
                <a:solidFill>
                  <a:srgbClr val="FFFFFF"/>
                </a:solidFill>
                <a:latin typeface="Meiryo" panose="020B0604030504040204" pitchFamily="34" charset="-128"/>
                <a:ea typeface="Meiryo" panose="020B0604030504040204" pitchFamily="34" charset="-128"/>
              </a:rPr>
              <a:t>Bulutsusu</a:t>
            </a:r>
            <a:endParaRPr lang="en-US" sz="2000" b="1" dirty="0">
              <a:solidFill>
                <a:srgbClr val="FFFFFF"/>
              </a:solidFill>
              <a:latin typeface="Meiryo" panose="020B0604030504040204" pitchFamily="34" charset="-128"/>
              <a:ea typeface="Meiryo" panose="020B0604030504040204" pitchFamily="34" charset="-128"/>
            </a:endParaRPr>
          </a:p>
          <a:p>
            <a:pPr marL="285750" indent="-228600">
              <a:lnSpc>
                <a:spcPct val="150000"/>
              </a:lnSpc>
              <a:spcAft>
                <a:spcPts val="600"/>
              </a:spcAft>
              <a:buFont typeface="Arial" panose="020B0604020202020204" pitchFamily="34" charset="0"/>
              <a:buChar char="•"/>
            </a:pPr>
            <a:r>
              <a:rPr lang="en-US" sz="2000" b="1" dirty="0">
                <a:solidFill>
                  <a:srgbClr val="FFFFFF"/>
                </a:solidFill>
                <a:latin typeface="Meiryo" panose="020B0604030504040204" pitchFamily="34" charset="-128"/>
                <a:ea typeface="Meiryo" panose="020B0604030504040204" pitchFamily="34" charset="-128"/>
              </a:rPr>
              <a:t>Orion </a:t>
            </a:r>
            <a:r>
              <a:rPr lang="en-US" sz="2000" b="1" dirty="0" err="1">
                <a:solidFill>
                  <a:srgbClr val="FFFFFF"/>
                </a:solidFill>
                <a:latin typeface="Meiryo" panose="020B0604030504040204" pitchFamily="34" charset="-128"/>
                <a:ea typeface="Meiryo" panose="020B0604030504040204" pitchFamily="34" charset="-128"/>
              </a:rPr>
              <a:t>Bulutsusu</a:t>
            </a:r>
            <a:endParaRPr lang="en-US" sz="2000" b="1" dirty="0">
              <a:solidFill>
                <a:srgbClr val="FFFFFF"/>
              </a:solidFill>
              <a:latin typeface="Meiryo" panose="020B0604030504040204" pitchFamily="34" charset="-128"/>
              <a:ea typeface="Meiryo" panose="020B0604030504040204" pitchFamily="34" charset="-128"/>
            </a:endParaRPr>
          </a:p>
          <a:p>
            <a:pPr marL="285750" indent="-228600">
              <a:lnSpc>
                <a:spcPct val="150000"/>
              </a:lnSpc>
              <a:spcAft>
                <a:spcPts val="600"/>
              </a:spcAft>
              <a:buFont typeface="Arial" panose="020B0604020202020204" pitchFamily="34" charset="0"/>
              <a:buChar char="•"/>
            </a:pPr>
            <a:r>
              <a:rPr lang="en-US" sz="2000" b="1" dirty="0" err="1">
                <a:solidFill>
                  <a:srgbClr val="FFFFFF"/>
                </a:solidFill>
                <a:latin typeface="Meiryo" panose="020B0604030504040204" pitchFamily="34" charset="-128"/>
                <a:ea typeface="Meiryo" panose="020B0604030504040204" pitchFamily="34" charset="-128"/>
              </a:rPr>
              <a:t>Sarmal</a:t>
            </a:r>
            <a:r>
              <a:rPr lang="en-US" sz="2000" b="1" dirty="0">
                <a:solidFill>
                  <a:srgbClr val="FFFFFF"/>
                </a:solidFill>
                <a:latin typeface="Meiryo" panose="020B0604030504040204" pitchFamily="34" charset="-128"/>
                <a:ea typeface="Meiryo" panose="020B0604030504040204" pitchFamily="34" charset="-128"/>
              </a:rPr>
              <a:t> </a:t>
            </a:r>
            <a:r>
              <a:rPr lang="en-US" sz="2000" b="1" dirty="0" err="1">
                <a:solidFill>
                  <a:srgbClr val="FFFFFF"/>
                </a:solidFill>
                <a:latin typeface="Meiryo" panose="020B0604030504040204" pitchFamily="34" charset="-128"/>
                <a:ea typeface="Meiryo" panose="020B0604030504040204" pitchFamily="34" charset="-128"/>
              </a:rPr>
              <a:t>Bulutsusu</a:t>
            </a:r>
            <a:endParaRPr lang="en-US" sz="2000" b="1" dirty="0">
              <a:solidFill>
                <a:srgbClr val="FFFFFF"/>
              </a:solidFill>
              <a:latin typeface="Meiryo" panose="020B0604030504040204" pitchFamily="34" charset="-128"/>
              <a:ea typeface="Meiryo" panose="020B0604030504040204" pitchFamily="34" charset="-128"/>
            </a:endParaRPr>
          </a:p>
          <a:p>
            <a:pPr marL="285750" indent="-228600">
              <a:lnSpc>
                <a:spcPct val="150000"/>
              </a:lnSpc>
              <a:spcAft>
                <a:spcPts val="600"/>
              </a:spcAft>
              <a:buFont typeface="Arial" panose="020B0604020202020204" pitchFamily="34" charset="0"/>
              <a:buChar char="•"/>
            </a:pPr>
            <a:r>
              <a:rPr lang="en-US" sz="2000" b="1" dirty="0">
                <a:solidFill>
                  <a:srgbClr val="FFFFFF"/>
                </a:solidFill>
                <a:latin typeface="Meiryo" panose="020B0604030504040204" pitchFamily="34" charset="-128"/>
                <a:ea typeface="Meiryo" panose="020B0604030504040204" pitchFamily="34" charset="-128"/>
              </a:rPr>
              <a:t>Tarantula </a:t>
            </a:r>
            <a:r>
              <a:rPr lang="en-US" sz="2000" b="1" dirty="0" err="1">
                <a:solidFill>
                  <a:srgbClr val="FFFFFF"/>
                </a:solidFill>
                <a:latin typeface="Meiryo" panose="020B0604030504040204" pitchFamily="34" charset="-128"/>
                <a:ea typeface="Meiryo" panose="020B0604030504040204" pitchFamily="34" charset="-128"/>
              </a:rPr>
              <a:t>Bulutsusu</a:t>
            </a:r>
            <a:endParaRPr lang="en-US" sz="2000" b="1" dirty="0">
              <a:solidFill>
                <a:srgbClr val="FFFFFF"/>
              </a:solidFill>
              <a:latin typeface="Meiryo" panose="020B0604030504040204" pitchFamily="34" charset="-128"/>
              <a:ea typeface="Meiryo" panose="020B0604030504040204" pitchFamily="34" charset="-128"/>
            </a:endParaRPr>
          </a:p>
          <a:p>
            <a:pPr marL="285750" indent="-228600">
              <a:lnSpc>
                <a:spcPct val="150000"/>
              </a:lnSpc>
              <a:spcAft>
                <a:spcPts val="600"/>
              </a:spcAft>
              <a:buFont typeface="Arial" panose="020B0604020202020204" pitchFamily="34" charset="0"/>
              <a:buChar char="•"/>
            </a:pPr>
            <a:r>
              <a:rPr lang="en-US" sz="2000" b="1" dirty="0" err="1">
                <a:solidFill>
                  <a:srgbClr val="FFFFFF"/>
                </a:solidFill>
                <a:effectLst/>
                <a:latin typeface="Meiryo" panose="020B0604030504040204" pitchFamily="34" charset="-128"/>
                <a:ea typeface="Meiryo" panose="020B0604030504040204" pitchFamily="34" charset="-128"/>
              </a:rPr>
              <a:t>Kartal</a:t>
            </a:r>
            <a:r>
              <a:rPr lang="en-US" sz="2000" b="1" dirty="0">
                <a:solidFill>
                  <a:srgbClr val="FFFFFF"/>
                </a:solidFill>
                <a:effectLst/>
                <a:latin typeface="Meiryo" panose="020B0604030504040204" pitchFamily="34" charset="-128"/>
                <a:ea typeface="Meiryo" panose="020B0604030504040204" pitchFamily="34" charset="-128"/>
              </a:rPr>
              <a:t> </a:t>
            </a:r>
            <a:r>
              <a:rPr lang="en-US" sz="2000" b="1" dirty="0" err="1">
                <a:solidFill>
                  <a:srgbClr val="FFFFFF"/>
                </a:solidFill>
                <a:effectLst/>
                <a:latin typeface="Meiryo" panose="020B0604030504040204" pitchFamily="34" charset="-128"/>
                <a:ea typeface="Meiryo" panose="020B0604030504040204" pitchFamily="34" charset="-128"/>
              </a:rPr>
              <a:t>bulutsusu</a:t>
            </a:r>
            <a:endParaRPr lang="en-US" sz="2000" b="1" dirty="0">
              <a:solidFill>
                <a:srgbClr val="FFFFFF"/>
              </a:solidFill>
              <a:effectLst/>
              <a:latin typeface="Meiryo" panose="020B0604030504040204" pitchFamily="34" charset="-128"/>
              <a:ea typeface="Meiryo" panose="020B0604030504040204" pitchFamily="34" charset="-128"/>
            </a:endParaRPr>
          </a:p>
          <a:p>
            <a:pPr marL="285750" indent="-228600">
              <a:lnSpc>
                <a:spcPct val="150000"/>
              </a:lnSpc>
              <a:spcAft>
                <a:spcPts val="600"/>
              </a:spcAft>
              <a:buFont typeface="Arial" panose="020B0604020202020204" pitchFamily="34" charset="0"/>
              <a:buChar char="•"/>
            </a:pPr>
            <a:r>
              <a:rPr lang="en-US" sz="2000" b="1" dirty="0" err="1">
                <a:solidFill>
                  <a:srgbClr val="FFFFFF"/>
                </a:solidFill>
                <a:effectLst/>
                <a:latin typeface="Meiryo" panose="020B0604030504040204" pitchFamily="34" charset="-128"/>
                <a:ea typeface="Meiryo" panose="020B0604030504040204" pitchFamily="34" charset="-128"/>
              </a:rPr>
              <a:t>Kelebek</a:t>
            </a:r>
            <a:r>
              <a:rPr lang="en-US" sz="2000" b="1" dirty="0">
                <a:solidFill>
                  <a:srgbClr val="FFFFFF"/>
                </a:solidFill>
                <a:effectLst/>
                <a:latin typeface="Meiryo" panose="020B0604030504040204" pitchFamily="34" charset="-128"/>
                <a:ea typeface="Meiryo" panose="020B0604030504040204" pitchFamily="34" charset="-128"/>
              </a:rPr>
              <a:t> </a:t>
            </a:r>
            <a:r>
              <a:rPr lang="en-US" sz="2000" b="1" dirty="0" err="1">
                <a:solidFill>
                  <a:srgbClr val="FFFFFF"/>
                </a:solidFill>
                <a:effectLst/>
                <a:latin typeface="Meiryo" panose="020B0604030504040204" pitchFamily="34" charset="-128"/>
                <a:ea typeface="Meiryo" panose="020B0604030504040204" pitchFamily="34" charset="-128"/>
              </a:rPr>
              <a:t>bulutsusu</a:t>
            </a:r>
            <a:endParaRPr lang="en-US" sz="2000" b="1" dirty="0">
              <a:solidFill>
                <a:srgbClr val="FFFFFF"/>
              </a:solidFill>
              <a:effectLst/>
              <a:latin typeface="Meiryo" panose="020B0604030504040204" pitchFamily="34" charset="-128"/>
              <a:ea typeface="Meiryo" panose="020B0604030504040204" pitchFamily="34" charset="-128"/>
            </a:endParaRPr>
          </a:p>
          <a:p>
            <a:pPr marL="285750" indent="-228600">
              <a:lnSpc>
                <a:spcPct val="150000"/>
              </a:lnSpc>
              <a:spcAft>
                <a:spcPts val="600"/>
              </a:spcAft>
              <a:buFont typeface="Arial" panose="020B0604020202020204" pitchFamily="34" charset="0"/>
              <a:buChar char="•"/>
            </a:pPr>
            <a:r>
              <a:rPr lang="en-US" sz="2000" b="1" dirty="0" err="1">
                <a:solidFill>
                  <a:srgbClr val="FFFFFF"/>
                </a:solidFill>
                <a:effectLst/>
                <a:latin typeface="Meiryo" panose="020B0604030504040204" pitchFamily="34" charset="-128"/>
                <a:ea typeface="Meiryo" panose="020B0604030504040204" pitchFamily="34" charset="-128"/>
              </a:rPr>
              <a:t>Yengeç</a:t>
            </a:r>
            <a:r>
              <a:rPr lang="en-US" sz="2000" b="1" dirty="0">
                <a:solidFill>
                  <a:srgbClr val="FFFFFF"/>
                </a:solidFill>
                <a:effectLst/>
                <a:latin typeface="Meiryo" panose="020B0604030504040204" pitchFamily="34" charset="-128"/>
                <a:ea typeface="Meiryo" panose="020B0604030504040204" pitchFamily="34" charset="-128"/>
              </a:rPr>
              <a:t> </a:t>
            </a:r>
            <a:r>
              <a:rPr lang="en-US" sz="2000" b="1" dirty="0" err="1">
                <a:solidFill>
                  <a:srgbClr val="FFFFFF"/>
                </a:solidFill>
                <a:effectLst/>
                <a:latin typeface="Meiryo" panose="020B0604030504040204" pitchFamily="34" charset="-128"/>
                <a:ea typeface="Meiryo" panose="020B0604030504040204" pitchFamily="34" charset="-128"/>
              </a:rPr>
              <a:t>bulutsusu</a:t>
            </a:r>
            <a:endParaRPr lang="en-US" sz="2000" b="1" dirty="0">
              <a:solidFill>
                <a:srgbClr val="FFFFFF"/>
              </a:solidFill>
              <a:effectLst/>
              <a:latin typeface="Meiryo" panose="020B0604030504040204" pitchFamily="34" charset="-128"/>
              <a:ea typeface="Meiryo" panose="020B0604030504040204" pitchFamily="34" charset="-128"/>
            </a:endParaRPr>
          </a:p>
          <a:p>
            <a:pPr marL="285750" indent="-228600">
              <a:lnSpc>
                <a:spcPct val="150000"/>
              </a:lnSpc>
              <a:spcAft>
                <a:spcPts val="600"/>
              </a:spcAft>
              <a:buFont typeface="Arial" panose="020B0604020202020204" pitchFamily="34" charset="0"/>
              <a:buChar char="•"/>
            </a:pPr>
            <a:r>
              <a:rPr lang="en-US" sz="2000" b="1" dirty="0" err="1">
                <a:solidFill>
                  <a:srgbClr val="FFFFFF"/>
                </a:solidFill>
                <a:effectLst/>
                <a:latin typeface="Meiryo" panose="020B0604030504040204" pitchFamily="34" charset="-128"/>
                <a:ea typeface="Meiryo" panose="020B0604030504040204" pitchFamily="34" charset="-128"/>
              </a:rPr>
              <a:t>Kedi</a:t>
            </a:r>
            <a:r>
              <a:rPr lang="en-US" sz="2000" b="1" dirty="0">
                <a:solidFill>
                  <a:srgbClr val="FFFFFF"/>
                </a:solidFill>
                <a:effectLst/>
                <a:latin typeface="Meiryo" panose="020B0604030504040204" pitchFamily="34" charset="-128"/>
                <a:ea typeface="Meiryo" panose="020B0604030504040204" pitchFamily="34" charset="-128"/>
              </a:rPr>
              <a:t> </a:t>
            </a:r>
            <a:r>
              <a:rPr lang="en-US" sz="2000" b="1" dirty="0" err="1">
                <a:solidFill>
                  <a:srgbClr val="FFFFFF"/>
                </a:solidFill>
                <a:effectLst/>
                <a:latin typeface="Meiryo" panose="020B0604030504040204" pitchFamily="34" charset="-128"/>
                <a:ea typeface="Meiryo" panose="020B0604030504040204" pitchFamily="34" charset="-128"/>
              </a:rPr>
              <a:t>gözü</a:t>
            </a:r>
            <a:r>
              <a:rPr lang="en-US" sz="2000" b="1" dirty="0">
                <a:solidFill>
                  <a:srgbClr val="FFFFFF"/>
                </a:solidFill>
                <a:effectLst/>
                <a:latin typeface="Meiryo" panose="020B0604030504040204" pitchFamily="34" charset="-128"/>
                <a:ea typeface="Meiryo" panose="020B0604030504040204" pitchFamily="34" charset="-128"/>
              </a:rPr>
              <a:t> </a:t>
            </a:r>
            <a:r>
              <a:rPr lang="en-US" sz="2000" b="1" dirty="0" err="1">
                <a:solidFill>
                  <a:srgbClr val="FFFFFF"/>
                </a:solidFill>
                <a:effectLst/>
                <a:latin typeface="Meiryo" panose="020B0604030504040204" pitchFamily="34" charset="-128"/>
                <a:ea typeface="Meiryo" panose="020B0604030504040204" pitchFamily="34" charset="-128"/>
              </a:rPr>
              <a:t>bulutsusu</a:t>
            </a:r>
            <a:endParaRPr lang="en-US" sz="2000" b="1" dirty="0">
              <a:solidFill>
                <a:srgbClr val="FFFFFF"/>
              </a:solidFill>
              <a:effectLst/>
              <a:latin typeface="Meiryo" panose="020B0604030504040204" pitchFamily="34" charset="-128"/>
              <a:ea typeface="Meiryo" panose="020B0604030504040204" pitchFamily="34" charset="-128"/>
            </a:endParaRPr>
          </a:p>
          <a:p>
            <a:pPr marL="285750" indent="-228600">
              <a:lnSpc>
                <a:spcPct val="150000"/>
              </a:lnSpc>
              <a:spcAft>
                <a:spcPts val="600"/>
              </a:spcAft>
              <a:buFont typeface="Arial" panose="020B0604020202020204" pitchFamily="34" charset="0"/>
              <a:buChar char="•"/>
            </a:pPr>
            <a:r>
              <a:rPr lang="en-US" sz="2000" b="1" dirty="0">
                <a:solidFill>
                  <a:srgbClr val="FFFFFF"/>
                </a:solidFill>
                <a:effectLst/>
                <a:latin typeface="Meiryo" panose="020B0604030504040204" pitchFamily="34" charset="-128"/>
                <a:ea typeface="Meiryo" panose="020B0604030504040204" pitchFamily="34" charset="-128"/>
              </a:rPr>
              <a:t>Barnard 59 </a:t>
            </a:r>
            <a:r>
              <a:rPr lang="en-US" sz="2000" b="1" dirty="0" err="1">
                <a:solidFill>
                  <a:srgbClr val="FFFFFF"/>
                </a:solidFill>
                <a:effectLst/>
                <a:latin typeface="Meiryo" panose="020B0604030504040204" pitchFamily="34" charset="-128"/>
                <a:ea typeface="Meiryo" panose="020B0604030504040204" pitchFamily="34" charset="-128"/>
              </a:rPr>
              <a:t>bulutsusu</a:t>
            </a:r>
            <a:r>
              <a:rPr lang="en-US" sz="2000" b="1" dirty="0">
                <a:solidFill>
                  <a:srgbClr val="FFFFFF"/>
                </a:solidFill>
                <a:effectLst/>
                <a:latin typeface="Meiryo" panose="020B0604030504040204" pitchFamily="34" charset="-128"/>
                <a:ea typeface="Meiryo" panose="020B0604030504040204" pitchFamily="34" charset="-128"/>
              </a:rPr>
              <a:t> </a:t>
            </a:r>
            <a:r>
              <a:rPr lang="en-US" sz="2000" b="1" dirty="0" err="1">
                <a:solidFill>
                  <a:srgbClr val="FFFFFF"/>
                </a:solidFill>
                <a:effectLst/>
                <a:latin typeface="Meiryo" panose="020B0604030504040204" pitchFamily="34" charset="-128"/>
                <a:ea typeface="Meiryo" panose="020B0604030504040204" pitchFamily="34" charset="-128"/>
              </a:rPr>
              <a:t>bulutsulara</a:t>
            </a:r>
            <a:r>
              <a:rPr lang="en-US" sz="2000" b="1" dirty="0">
                <a:solidFill>
                  <a:srgbClr val="FFFFFF"/>
                </a:solidFill>
                <a:effectLst/>
                <a:latin typeface="Meiryo" panose="020B0604030504040204" pitchFamily="34" charset="-128"/>
                <a:ea typeface="Meiryo" panose="020B0604030504040204" pitchFamily="34" charset="-128"/>
              </a:rPr>
              <a:t> </a:t>
            </a:r>
            <a:r>
              <a:rPr lang="en-US" sz="2000" b="1" dirty="0" err="1">
                <a:solidFill>
                  <a:srgbClr val="FFFFFF"/>
                </a:solidFill>
                <a:effectLst/>
                <a:latin typeface="Meiryo" panose="020B0604030504040204" pitchFamily="34" charset="-128"/>
                <a:ea typeface="Meiryo" panose="020B0604030504040204" pitchFamily="34" charset="-128"/>
              </a:rPr>
              <a:t>örnektir</a:t>
            </a:r>
            <a:r>
              <a:rPr lang="en-US" sz="2000" b="1" dirty="0">
                <a:solidFill>
                  <a:srgbClr val="FFFFFF"/>
                </a:solidFill>
                <a:effectLst/>
                <a:latin typeface="Meiryo" panose="020B0604030504040204" pitchFamily="34" charset="-128"/>
                <a:ea typeface="Meiryo" panose="020B0604030504040204" pitchFamily="34" charset="-128"/>
              </a:rPr>
              <a:t>.</a:t>
            </a:r>
          </a:p>
        </p:txBody>
      </p:sp>
      <p:pic>
        <p:nvPicPr>
          <p:cNvPr id="2" name="Resim 1">
            <a:extLst>
              <a:ext uri="{FF2B5EF4-FFF2-40B4-BE49-F238E27FC236}">
                <a16:creationId xmlns:a16="http://schemas.microsoft.com/office/drawing/2014/main" id="{527CA684-B758-41BA-A9B5-F64F2B158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3413012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a:extLst>
              <a:ext uri="{FF2B5EF4-FFF2-40B4-BE49-F238E27FC236}">
                <a16:creationId xmlns:a16="http://schemas.microsoft.com/office/drawing/2014/main" id="{6F467BF3-959F-4CD3-A078-C6DD320CD65C}"/>
              </a:ext>
            </a:extLst>
          </p:cNvPr>
          <p:cNvPicPr>
            <a:picLocks noChangeAspect="1"/>
          </p:cNvPicPr>
          <p:nvPr/>
        </p:nvPicPr>
        <p:blipFill rotWithShape="1">
          <a:blip r:embed="rId2"/>
          <a:srcRect b="1130"/>
          <a:stretch/>
        </p:blipFill>
        <p:spPr>
          <a:xfrm>
            <a:off x="1" y="10"/>
            <a:ext cx="6936390" cy="6857990"/>
          </a:xfrm>
          <a:prstGeom prst="rect">
            <a:avLst/>
          </a:prstGeom>
        </p:spPr>
      </p:pic>
      <p:sp>
        <p:nvSpPr>
          <p:cNvPr id="4" name="Metin kutusu 3">
            <a:extLst>
              <a:ext uri="{FF2B5EF4-FFF2-40B4-BE49-F238E27FC236}">
                <a16:creationId xmlns:a16="http://schemas.microsoft.com/office/drawing/2014/main" id="{FFD36B29-3424-42BC-801C-92B57270516E}"/>
              </a:ext>
            </a:extLst>
          </p:cNvPr>
          <p:cNvSpPr txBox="1"/>
          <p:nvPr/>
        </p:nvSpPr>
        <p:spPr>
          <a:xfrm>
            <a:off x="7531610" y="1961322"/>
            <a:ext cx="3822189" cy="4215641"/>
          </a:xfrm>
          <a:prstGeom prst="rect">
            <a:avLst/>
          </a:prstGeom>
        </p:spPr>
        <p:txBody>
          <a:bodyPr vert="horz" lIns="91440" tIns="45720" rIns="91440" bIns="45720" rtlCol="0">
            <a:normAutofit/>
          </a:bodyPr>
          <a:lstStyle/>
          <a:p>
            <a:pPr>
              <a:lnSpc>
                <a:spcPct val="150000"/>
              </a:lnSpc>
              <a:spcAft>
                <a:spcPts val="600"/>
              </a:spcAft>
            </a:pPr>
            <a:r>
              <a:rPr lang="en-US" sz="2000" b="1" dirty="0">
                <a:effectLst/>
              </a:rPr>
              <a:t>Orion </a:t>
            </a:r>
            <a:r>
              <a:rPr lang="en-US" sz="2000" b="1" dirty="0" err="1">
                <a:effectLst/>
              </a:rPr>
              <a:t>Bulutsusu</a:t>
            </a:r>
            <a:r>
              <a:rPr lang="en-US" sz="2000" b="1" dirty="0">
                <a:effectLst/>
              </a:rPr>
              <a:t> → </a:t>
            </a:r>
            <a:r>
              <a:rPr lang="en-US" sz="2000" dirty="0" err="1">
                <a:effectLst/>
              </a:rPr>
              <a:t>parlak</a:t>
            </a:r>
            <a:r>
              <a:rPr lang="en-US" sz="2000" dirty="0">
                <a:effectLst/>
              </a:rPr>
              <a:t> </a:t>
            </a:r>
            <a:r>
              <a:rPr lang="en-US" sz="2000" dirty="0" err="1">
                <a:effectLst/>
              </a:rPr>
              <a:t>bulutsulara</a:t>
            </a:r>
            <a:r>
              <a:rPr lang="en-US" sz="2000" dirty="0">
                <a:effectLst/>
              </a:rPr>
              <a:t> </a:t>
            </a:r>
            <a:r>
              <a:rPr lang="en-US" sz="2000" dirty="0" err="1">
                <a:effectLst/>
              </a:rPr>
              <a:t>örnektir</a:t>
            </a:r>
            <a:r>
              <a:rPr lang="en-US" sz="2000" dirty="0">
                <a:effectLst/>
              </a:rPr>
              <a:t>. </a:t>
            </a:r>
          </a:p>
          <a:p>
            <a:pPr marL="285750" indent="-228600">
              <a:lnSpc>
                <a:spcPct val="150000"/>
              </a:lnSpc>
              <a:spcAft>
                <a:spcPts val="600"/>
              </a:spcAft>
              <a:buFont typeface="Arial" panose="020B0604020202020204" pitchFamily="34" charset="0"/>
              <a:buChar char="•"/>
            </a:pPr>
            <a:r>
              <a:rPr lang="en-US" sz="2000" dirty="0" err="1"/>
              <a:t>Genç</a:t>
            </a:r>
            <a:r>
              <a:rPr lang="en-US" sz="2000" dirty="0"/>
              <a:t> </a:t>
            </a:r>
            <a:r>
              <a:rPr lang="en-US" sz="2000" dirty="0" err="1"/>
              <a:t>yıldızları</a:t>
            </a:r>
            <a:r>
              <a:rPr lang="en-US" sz="2000" dirty="0"/>
              <a:t> </a:t>
            </a:r>
            <a:r>
              <a:rPr lang="en-US" sz="2000" dirty="0" err="1"/>
              <a:t>çevreler</a:t>
            </a:r>
            <a:r>
              <a:rPr lang="en-US" sz="2000" dirty="0"/>
              <a:t>.</a:t>
            </a:r>
          </a:p>
          <a:p>
            <a:pPr marL="285750" indent="-228600">
              <a:lnSpc>
                <a:spcPct val="150000"/>
              </a:lnSpc>
              <a:spcAft>
                <a:spcPts val="600"/>
              </a:spcAft>
              <a:buFont typeface="Arial" panose="020B0604020202020204" pitchFamily="34" charset="0"/>
              <a:buChar char="•"/>
            </a:pPr>
            <a:r>
              <a:rPr lang="en-US" sz="2000" dirty="0">
                <a:effectLst/>
              </a:rPr>
              <a:t>Orion </a:t>
            </a:r>
            <a:r>
              <a:rPr lang="en-US" sz="2000" dirty="0" err="1">
                <a:effectLst/>
              </a:rPr>
              <a:t>bulutsu­sunda</a:t>
            </a:r>
            <a:r>
              <a:rPr lang="en-US" sz="2000" dirty="0">
                <a:effectLst/>
              </a:rPr>
              <a:t> </a:t>
            </a:r>
            <a:r>
              <a:rPr lang="en-US" sz="2000" dirty="0" err="1">
                <a:effectLst/>
              </a:rPr>
              <a:t>yıldız</a:t>
            </a:r>
            <a:r>
              <a:rPr lang="en-US" sz="2000" dirty="0">
                <a:effectLst/>
              </a:rPr>
              <a:t> </a:t>
            </a:r>
            <a:r>
              <a:rPr lang="en-US" sz="2000" dirty="0" err="1">
                <a:effectLst/>
              </a:rPr>
              <a:t>oluşumu</a:t>
            </a:r>
            <a:r>
              <a:rPr lang="en-US" sz="2000" dirty="0">
                <a:effectLst/>
              </a:rPr>
              <a:t> </a:t>
            </a:r>
            <a:r>
              <a:rPr lang="en-US" sz="2000" dirty="0" err="1">
                <a:effectLst/>
              </a:rPr>
              <a:t>sürekli</a:t>
            </a:r>
            <a:r>
              <a:rPr lang="en-US" sz="2000" dirty="0">
                <a:effectLst/>
              </a:rPr>
              <a:t> </a:t>
            </a:r>
            <a:r>
              <a:rPr lang="en-US" sz="2000" dirty="0" err="1">
                <a:effectLst/>
              </a:rPr>
              <a:t>devam</a:t>
            </a:r>
            <a:r>
              <a:rPr lang="en-US" sz="2000" dirty="0">
                <a:effectLst/>
              </a:rPr>
              <a:t> eder.</a:t>
            </a:r>
          </a:p>
          <a:p>
            <a:pPr marL="285750" indent="-228600">
              <a:lnSpc>
                <a:spcPct val="150000"/>
              </a:lnSpc>
              <a:spcAft>
                <a:spcPts val="600"/>
              </a:spcAft>
              <a:buFont typeface="Arial" panose="020B0604020202020204" pitchFamily="34" charset="0"/>
              <a:buChar char="•"/>
            </a:pPr>
            <a:r>
              <a:rPr lang="en-US" sz="2000" b="1" dirty="0" err="1">
                <a:effectLst/>
              </a:rPr>
              <a:t>Dünya’ya</a:t>
            </a:r>
            <a:r>
              <a:rPr lang="en-US" sz="2000" b="1" dirty="0">
                <a:effectLst/>
              </a:rPr>
              <a:t> en yakın </a:t>
            </a:r>
            <a:r>
              <a:rPr lang="en-US" sz="2000" b="1" dirty="0" err="1">
                <a:effectLst/>
              </a:rPr>
              <a:t>bulutsudur</a:t>
            </a:r>
            <a:r>
              <a:rPr lang="tr-TR" sz="2000" b="1" dirty="0">
                <a:effectLst/>
              </a:rPr>
              <a:t>.</a:t>
            </a:r>
            <a:endParaRPr lang="en-US" sz="2000" b="1" dirty="0">
              <a:effectLst/>
            </a:endParaRPr>
          </a:p>
        </p:txBody>
      </p:sp>
      <p:pic>
        <p:nvPicPr>
          <p:cNvPr id="2" name="Resim 1">
            <a:extLst>
              <a:ext uri="{FF2B5EF4-FFF2-40B4-BE49-F238E27FC236}">
                <a16:creationId xmlns:a16="http://schemas.microsoft.com/office/drawing/2014/main" id="{45F9D00B-379C-4960-B167-7B17C24FD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377892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36A57EDD-AB36-448E-AA34-C13486B05A46}"/>
              </a:ext>
            </a:extLst>
          </p:cNvPr>
          <p:cNvSpPr txBox="1"/>
          <p:nvPr/>
        </p:nvSpPr>
        <p:spPr>
          <a:xfrm>
            <a:off x="640080" y="2093843"/>
            <a:ext cx="4243589" cy="4099724"/>
          </a:xfrm>
          <a:prstGeom prst="rect">
            <a:avLst/>
          </a:prstGeom>
        </p:spPr>
        <p:txBody>
          <a:bodyPr vert="horz" lIns="91440" tIns="45720" rIns="91440" bIns="45720" rtlCol="0">
            <a:normAutofit/>
          </a:bodyPr>
          <a:lstStyle/>
          <a:p>
            <a:pPr indent="-228600">
              <a:lnSpc>
                <a:spcPct val="150000"/>
              </a:lnSpc>
              <a:spcAft>
                <a:spcPts val="600"/>
              </a:spcAft>
              <a:buFont typeface="Arial" panose="020B0604020202020204" pitchFamily="34" charset="0"/>
              <a:buChar char="•"/>
            </a:pPr>
            <a:r>
              <a:rPr lang="en-US" sz="2200" b="1" dirty="0">
                <a:effectLst/>
                <a:latin typeface="Meiryo" panose="020B0604030504040204" pitchFamily="34" charset="-128"/>
                <a:ea typeface="Meiryo" panose="020B0604030504040204" pitchFamily="34" charset="-128"/>
              </a:rPr>
              <a:t>Atbaşı </a:t>
            </a:r>
            <a:r>
              <a:rPr lang="en-US" sz="2200" b="1" dirty="0" err="1">
                <a:effectLst/>
                <a:latin typeface="Meiryo" panose="020B0604030504040204" pitchFamily="34" charset="-128"/>
                <a:ea typeface="Meiryo" panose="020B0604030504040204" pitchFamily="34" charset="-128"/>
              </a:rPr>
              <a:t>Bulutsusu</a:t>
            </a:r>
            <a:r>
              <a:rPr lang="en-US" sz="2200" b="1" dirty="0">
                <a:effectLst/>
                <a:latin typeface="Meiryo" panose="020B0604030504040204" pitchFamily="34" charset="-128"/>
                <a:ea typeface="Meiryo" panose="020B0604030504040204" pitchFamily="34" charset="-128"/>
              </a:rPr>
              <a:t> →</a:t>
            </a:r>
            <a:r>
              <a:rPr lang="en-US" sz="2200" dirty="0">
                <a:effectLst/>
                <a:latin typeface="Meiryo" panose="020B0604030504040204" pitchFamily="34" charset="-128"/>
                <a:ea typeface="Meiryo" panose="020B0604030504040204" pitchFamily="34" charset="-128"/>
              </a:rPr>
              <a:t>Orion </a:t>
            </a:r>
            <a:r>
              <a:rPr lang="en-US" sz="2200" dirty="0" err="1">
                <a:effectLst/>
                <a:latin typeface="Meiryo" panose="020B0604030504040204" pitchFamily="34" charset="-128"/>
                <a:ea typeface="Meiryo" panose="020B0604030504040204" pitchFamily="34" charset="-128"/>
              </a:rPr>
              <a:t>Takımyıldızı’nda</a:t>
            </a:r>
            <a:r>
              <a:rPr lang="en-US" sz="2200" dirty="0">
                <a:effectLst/>
                <a:latin typeface="Meiryo" panose="020B0604030504040204" pitchFamily="34" charset="-128"/>
                <a:ea typeface="Meiryo" panose="020B0604030504040204" pitchFamily="34" charset="-128"/>
              </a:rPr>
              <a:t> yer </a:t>
            </a:r>
            <a:r>
              <a:rPr lang="en-US" sz="2200" dirty="0" err="1">
                <a:effectLst/>
                <a:latin typeface="Meiryo" panose="020B0604030504040204" pitchFamily="34" charset="-128"/>
                <a:ea typeface="Meiryo" panose="020B0604030504040204" pitchFamily="34" charset="-128"/>
              </a:rPr>
              <a:t>alan</a:t>
            </a:r>
            <a:r>
              <a:rPr lang="en-US" sz="2200" dirty="0">
                <a:effectLst/>
                <a:latin typeface="Meiryo" panose="020B0604030504040204" pitchFamily="34" charset="-128"/>
                <a:ea typeface="Meiryo" panose="020B0604030504040204" pitchFamily="34" charset="-128"/>
              </a:rPr>
              <a:t>  </a:t>
            </a:r>
            <a:r>
              <a:rPr lang="en-US" sz="2200" b="1" dirty="0" err="1">
                <a:effectLst/>
                <a:latin typeface="Meiryo" panose="020B0604030504040204" pitchFamily="34" charset="-128"/>
                <a:ea typeface="Meiryo" panose="020B0604030504040204" pitchFamily="34" charset="-128"/>
              </a:rPr>
              <a:t>karanlık</a:t>
            </a:r>
            <a:r>
              <a:rPr lang="en-US" sz="2200" b="1" dirty="0">
                <a:effectLst/>
                <a:latin typeface="Meiryo" panose="020B0604030504040204" pitchFamily="34" charset="-128"/>
                <a:ea typeface="Meiryo" panose="020B0604030504040204" pitchFamily="34" charset="-128"/>
              </a:rPr>
              <a:t> </a:t>
            </a:r>
            <a:r>
              <a:rPr lang="en-US" sz="2200" b="1" dirty="0" err="1">
                <a:effectLst/>
                <a:latin typeface="Meiryo" panose="020B0604030504040204" pitchFamily="34" charset="-128"/>
                <a:ea typeface="Meiryo" panose="020B0604030504040204" pitchFamily="34" charset="-128"/>
              </a:rPr>
              <a:t>bulutsuya</a:t>
            </a:r>
            <a:r>
              <a:rPr lang="en-US" sz="2200" b="1" dirty="0">
                <a:effectLst/>
                <a:latin typeface="Meiryo" panose="020B0604030504040204" pitchFamily="34" charset="-128"/>
                <a:ea typeface="Meiryo" panose="020B0604030504040204" pitchFamily="34" charset="-128"/>
              </a:rPr>
              <a:t> </a:t>
            </a:r>
            <a:r>
              <a:rPr lang="en-US" sz="2200" dirty="0" err="1">
                <a:effectLst/>
                <a:latin typeface="Meiryo" panose="020B0604030504040204" pitchFamily="34" charset="-128"/>
                <a:ea typeface="Meiryo" panose="020B0604030504040204" pitchFamily="34" charset="-128"/>
              </a:rPr>
              <a:t>örnektir</a:t>
            </a:r>
            <a:r>
              <a:rPr lang="en-US" sz="2200" dirty="0">
                <a:effectLst/>
                <a:latin typeface="Meiryo" panose="020B0604030504040204" pitchFamily="34" charset="-128"/>
                <a:ea typeface="Meiryo" panose="020B0604030504040204" pitchFamily="34" charset="-128"/>
              </a:rPr>
              <a:t>. </a:t>
            </a:r>
            <a:r>
              <a:rPr lang="en-US" sz="2200" dirty="0" err="1">
                <a:effectLst/>
                <a:latin typeface="Meiryo" panose="020B0604030504040204" pitchFamily="34" charset="-128"/>
                <a:ea typeface="Meiryo" panose="020B0604030504040204" pitchFamily="34" charset="-128"/>
              </a:rPr>
              <a:t>Bulutsu</a:t>
            </a:r>
            <a:r>
              <a:rPr lang="en-US" sz="2200" dirty="0">
                <a:effectLst/>
                <a:latin typeface="Meiryo" panose="020B0604030504040204" pitchFamily="34" charset="-128"/>
                <a:ea typeface="Meiryo" panose="020B0604030504040204" pitchFamily="34" charset="-128"/>
              </a:rPr>
              <a:t> kendi </a:t>
            </a:r>
            <a:r>
              <a:rPr lang="en-US" sz="2200" dirty="0" err="1">
                <a:effectLst/>
                <a:latin typeface="Meiryo" panose="020B0604030504040204" pitchFamily="34" charset="-128"/>
                <a:ea typeface="Meiryo" panose="020B0604030504040204" pitchFamily="34" charset="-128"/>
              </a:rPr>
              <a:t>içindeki</a:t>
            </a:r>
            <a:r>
              <a:rPr lang="en-US" sz="2200" dirty="0">
                <a:effectLst/>
                <a:latin typeface="Meiryo" panose="020B0604030504040204" pitchFamily="34" charset="-128"/>
                <a:ea typeface="Meiryo" panose="020B0604030504040204" pitchFamily="34" charset="-128"/>
              </a:rPr>
              <a:t> </a:t>
            </a:r>
            <a:r>
              <a:rPr lang="en-US" sz="2200" dirty="0" err="1">
                <a:effectLst/>
                <a:latin typeface="Meiryo" panose="020B0604030504040204" pitchFamily="34" charset="-128"/>
                <a:ea typeface="Meiryo" panose="020B0604030504040204" pitchFamily="34" charset="-128"/>
              </a:rPr>
              <a:t>sıcak</a:t>
            </a:r>
            <a:r>
              <a:rPr lang="en-US" sz="2200" dirty="0">
                <a:effectLst/>
                <a:latin typeface="Meiryo" panose="020B0604030504040204" pitchFamily="34" charset="-128"/>
                <a:ea typeface="Meiryo" panose="020B0604030504040204" pitchFamily="34" charset="-128"/>
              </a:rPr>
              <a:t> ve </a:t>
            </a:r>
            <a:r>
              <a:rPr lang="en-US" sz="2200" dirty="0" err="1">
                <a:effectLst/>
                <a:latin typeface="Meiryo" panose="020B0604030504040204" pitchFamily="34" charset="-128"/>
                <a:ea typeface="Meiryo" panose="020B0604030504040204" pitchFamily="34" charset="-128"/>
              </a:rPr>
              <a:t>genç</a:t>
            </a:r>
            <a:r>
              <a:rPr lang="en-US" sz="2200" dirty="0">
                <a:effectLst/>
                <a:latin typeface="Meiryo" panose="020B0604030504040204" pitchFamily="34" charset="-128"/>
                <a:ea typeface="Meiryo" panose="020B0604030504040204" pitchFamily="34" charset="-128"/>
              </a:rPr>
              <a:t> </a:t>
            </a:r>
            <a:r>
              <a:rPr lang="en-US" sz="2200" dirty="0" err="1">
                <a:effectLst/>
                <a:latin typeface="Meiryo" panose="020B0604030504040204" pitchFamily="34" charset="-128"/>
                <a:ea typeface="Meiryo" panose="020B0604030504040204" pitchFamily="34" charset="-128"/>
              </a:rPr>
              <a:t>yıldızların</a:t>
            </a:r>
            <a:r>
              <a:rPr lang="en-US" sz="2200" dirty="0">
                <a:effectLst/>
                <a:latin typeface="Meiryo" panose="020B0604030504040204" pitchFamily="34" charset="-128"/>
                <a:ea typeface="Meiryo" panose="020B0604030504040204" pitchFamily="34" charset="-128"/>
              </a:rPr>
              <a:t> </a:t>
            </a:r>
            <a:r>
              <a:rPr lang="en-US" sz="2200" dirty="0" err="1">
                <a:effectLst/>
                <a:latin typeface="Meiryo" panose="020B0604030504040204" pitchFamily="34" charset="-128"/>
                <a:ea typeface="Meiryo" panose="020B0604030504040204" pitchFamily="34" charset="-128"/>
              </a:rPr>
              <a:t>yaydığı</a:t>
            </a:r>
            <a:r>
              <a:rPr lang="en-US" sz="2200" dirty="0">
                <a:effectLst/>
                <a:latin typeface="Meiryo" panose="020B0604030504040204" pitchFamily="34" charset="-128"/>
                <a:ea typeface="Meiryo" panose="020B0604030504040204" pitchFamily="34" charset="-128"/>
              </a:rPr>
              <a:t> </a:t>
            </a:r>
            <a:r>
              <a:rPr lang="en-US" sz="2200" dirty="0" err="1">
                <a:effectLst/>
                <a:latin typeface="Meiryo" panose="020B0604030504040204" pitchFamily="34" charset="-128"/>
                <a:ea typeface="Meiryo" panose="020B0604030504040204" pitchFamily="34" charset="-128"/>
              </a:rPr>
              <a:t>ışık</a:t>
            </a:r>
            <a:r>
              <a:rPr lang="en-US" sz="2200" dirty="0">
                <a:effectLst/>
                <a:latin typeface="Meiryo" panose="020B0604030504040204" pitchFamily="34" charset="-128"/>
                <a:ea typeface="Meiryo" panose="020B0604030504040204" pitchFamily="34" charset="-128"/>
              </a:rPr>
              <a:t> </a:t>
            </a:r>
            <a:r>
              <a:rPr lang="en-US" sz="2200" dirty="0" err="1">
                <a:effectLst/>
                <a:latin typeface="Meiryo" panose="020B0604030504040204" pitchFamily="34" charset="-128"/>
                <a:ea typeface="Meiryo" panose="020B0604030504040204" pitchFamily="34" charset="-128"/>
              </a:rPr>
              <a:t>sayesinde</a:t>
            </a:r>
            <a:r>
              <a:rPr lang="en-US" sz="2200" dirty="0">
                <a:effectLst/>
                <a:latin typeface="Meiryo" panose="020B0604030504040204" pitchFamily="34" charset="-128"/>
                <a:ea typeface="Meiryo" panose="020B0604030504040204" pitchFamily="34" charset="-128"/>
              </a:rPr>
              <a:t>  </a:t>
            </a:r>
            <a:r>
              <a:rPr lang="en-US" sz="2200" dirty="0" err="1">
                <a:effectLst/>
                <a:latin typeface="Meiryo" panose="020B0604030504040204" pitchFamily="34" charset="-128"/>
                <a:ea typeface="Meiryo" panose="020B0604030504040204" pitchFamily="34" charset="-128"/>
              </a:rPr>
              <a:t>görünür</a:t>
            </a:r>
            <a:endParaRPr lang="en-US" sz="2200" dirty="0">
              <a:effectLst/>
              <a:latin typeface="Meiryo" panose="020B0604030504040204" pitchFamily="34" charset="-128"/>
              <a:ea typeface="Meiryo" panose="020B0604030504040204" pitchFamily="34" charset="-128"/>
            </a:endParaRPr>
          </a:p>
        </p:txBody>
      </p:sp>
      <p:pic>
        <p:nvPicPr>
          <p:cNvPr id="6" name="Resim 5">
            <a:extLst>
              <a:ext uri="{FF2B5EF4-FFF2-40B4-BE49-F238E27FC236}">
                <a16:creationId xmlns:a16="http://schemas.microsoft.com/office/drawing/2014/main" id="{F4AB6F9E-731C-4AE7-B447-896B3509E00D}"/>
              </a:ext>
            </a:extLst>
          </p:cNvPr>
          <p:cNvPicPr>
            <a:picLocks noChangeAspect="1"/>
          </p:cNvPicPr>
          <p:nvPr/>
        </p:nvPicPr>
        <p:blipFill rotWithShape="1">
          <a:blip r:embed="rId2"/>
          <a:srcRect l="2477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2" name="Resim 1">
            <a:extLst>
              <a:ext uri="{FF2B5EF4-FFF2-40B4-BE49-F238E27FC236}">
                <a16:creationId xmlns:a16="http://schemas.microsoft.com/office/drawing/2014/main" id="{45F9D00B-379C-4960-B167-7B17C24FD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3369621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etin kutusu 5">
            <a:extLst>
              <a:ext uri="{FF2B5EF4-FFF2-40B4-BE49-F238E27FC236}">
                <a16:creationId xmlns:a16="http://schemas.microsoft.com/office/drawing/2014/main" id="{0A28D610-B129-43D9-98B6-92D100C5CEE8}"/>
              </a:ext>
            </a:extLst>
          </p:cNvPr>
          <p:cNvSpPr txBox="1"/>
          <p:nvPr/>
        </p:nvSpPr>
        <p:spPr>
          <a:xfrm>
            <a:off x="640080" y="1981085"/>
            <a:ext cx="4243589" cy="4055278"/>
          </a:xfrm>
          <a:prstGeom prst="rect">
            <a:avLst/>
          </a:prstGeom>
        </p:spPr>
        <p:txBody>
          <a:bodyPr vert="horz" lIns="91440" tIns="45720" rIns="91440" bIns="45720" rtlCol="0">
            <a:normAutofit/>
          </a:bodyPr>
          <a:lstStyle/>
          <a:p>
            <a:pPr>
              <a:lnSpc>
                <a:spcPct val="150000"/>
              </a:lnSpc>
              <a:spcAft>
                <a:spcPts val="600"/>
              </a:spcAft>
            </a:pPr>
            <a:r>
              <a:rPr lang="en-US" sz="2200" b="1" dirty="0" err="1">
                <a:effectLst/>
                <a:latin typeface="Meiryo" panose="020B0604030504040204" pitchFamily="34" charset="-128"/>
                <a:ea typeface="Meiryo" panose="020B0604030504040204" pitchFamily="34" charset="-128"/>
              </a:rPr>
              <a:t>Sarmal</a:t>
            </a:r>
            <a:r>
              <a:rPr lang="en-US" sz="2200" b="1" dirty="0">
                <a:effectLst/>
                <a:latin typeface="Meiryo" panose="020B0604030504040204" pitchFamily="34" charset="-128"/>
                <a:ea typeface="Meiryo" panose="020B0604030504040204" pitchFamily="34" charset="-128"/>
              </a:rPr>
              <a:t> </a:t>
            </a:r>
            <a:r>
              <a:rPr lang="en-US" sz="2200" b="1" dirty="0" err="1">
                <a:effectLst/>
                <a:latin typeface="Meiryo" panose="020B0604030504040204" pitchFamily="34" charset="-128"/>
                <a:ea typeface="Meiryo" panose="020B0604030504040204" pitchFamily="34" charset="-128"/>
              </a:rPr>
              <a:t>Bulutsusu</a:t>
            </a:r>
            <a:r>
              <a:rPr lang="en-US" sz="2200" b="1" dirty="0">
                <a:effectLst/>
                <a:latin typeface="Meiryo" panose="020B0604030504040204" pitchFamily="34" charset="-128"/>
                <a:ea typeface="Meiryo" panose="020B0604030504040204" pitchFamily="34" charset="-128"/>
              </a:rPr>
              <a:t> --&gt;</a:t>
            </a:r>
          </a:p>
          <a:p>
            <a:pPr indent="-228600">
              <a:lnSpc>
                <a:spcPct val="150000"/>
              </a:lnSpc>
              <a:spcAft>
                <a:spcPts val="600"/>
              </a:spcAft>
              <a:buFont typeface="Arial" panose="020B0604020202020204" pitchFamily="34" charset="0"/>
              <a:buChar char="•"/>
            </a:pPr>
            <a:r>
              <a:rPr lang="en-US" sz="2200" dirty="0">
                <a:effectLst/>
                <a:latin typeface="Meiryo" panose="020B0604030504040204" pitchFamily="34" charset="-128"/>
                <a:ea typeface="Meiryo" panose="020B0604030504040204" pitchFamily="34" charset="-128"/>
              </a:rPr>
              <a:t>Dünya '</a:t>
            </a:r>
            <a:r>
              <a:rPr lang="en-US" sz="2200" dirty="0" err="1">
                <a:effectLst/>
                <a:latin typeface="Meiryo" panose="020B0604030504040204" pitchFamily="34" charset="-128"/>
                <a:ea typeface="Meiryo" panose="020B0604030504040204" pitchFamily="34" charset="-128"/>
              </a:rPr>
              <a:t>ya</a:t>
            </a:r>
            <a:r>
              <a:rPr lang="en-US" sz="2200" dirty="0">
                <a:effectLst/>
                <a:latin typeface="Meiryo" panose="020B0604030504040204" pitchFamily="34" charset="-128"/>
                <a:ea typeface="Meiryo" panose="020B0604030504040204" pitchFamily="34" charset="-128"/>
              </a:rPr>
              <a:t> en yakın </a:t>
            </a:r>
            <a:r>
              <a:rPr lang="en-US" sz="2200" dirty="0" err="1">
                <a:effectLst/>
                <a:latin typeface="Meiryo" panose="020B0604030504040204" pitchFamily="34" charset="-128"/>
                <a:ea typeface="Meiryo" panose="020B0604030504040204" pitchFamily="34" charset="-128"/>
              </a:rPr>
              <a:t>bulutsulardandır</a:t>
            </a:r>
            <a:r>
              <a:rPr lang="en-US" sz="2200" dirty="0">
                <a:effectLst/>
                <a:latin typeface="Meiryo" panose="020B0604030504040204" pitchFamily="34" charset="-128"/>
                <a:ea typeface="Meiryo" panose="020B0604030504040204" pitchFamily="34" charset="-128"/>
              </a:rPr>
              <a:t>. </a:t>
            </a:r>
          </a:p>
          <a:p>
            <a:pPr indent="-228600">
              <a:lnSpc>
                <a:spcPct val="150000"/>
              </a:lnSpc>
              <a:spcAft>
                <a:spcPts val="600"/>
              </a:spcAft>
              <a:buFont typeface="Arial" panose="020B0604020202020204" pitchFamily="34" charset="0"/>
              <a:buChar char="•"/>
            </a:pPr>
            <a:r>
              <a:rPr lang="en-US" sz="2200" dirty="0" err="1">
                <a:effectLst/>
                <a:latin typeface="Meiryo" panose="020B0604030504040204" pitchFamily="34" charset="-128"/>
                <a:ea typeface="Meiryo" panose="020B0604030504040204" pitchFamily="34" charset="-128"/>
              </a:rPr>
              <a:t>Mer­kezinde</a:t>
            </a:r>
            <a:r>
              <a:rPr lang="en-US" sz="2200" dirty="0">
                <a:effectLst/>
                <a:latin typeface="Meiryo" panose="020B0604030504040204" pitchFamily="34" charset="-128"/>
                <a:ea typeface="Meiryo" panose="020B0604030504040204" pitchFamily="34" charset="-128"/>
              </a:rPr>
              <a:t> </a:t>
            </a:r>
            <a:r>
              <a:rPr lang="en-US" sz="2200" dirty="0" err="1">
                <a:effectLst/>
                <a:latin typeface="Meiryo" panose="020B0604030504040204" pitchFamily="34" charset="-128"/>
                <a:ea typeface="Meiryo" panose="020B0604030504040204" pitchFamily="34" charset="-128"/>
              </a:rPr>
              <a:t>beyaz</a:t>
            </a:r>
            <a:r>
              <a:rPr lang="en-US" sz="2200" dirty="0">
                <a:effectLst/>
                <a:latin typeface="Meiryo" panose="020B0604030504040204" pitchFamily="34" charset="-128"/>
                <a:ea typeface="Meiryo" panose="020B0604030504040204" pitchFamily="34" charset="-128"/>
              </a:rPr>
              <a:t> </a:t>
            </a:r>
            <a:r>
              <a:rPr lang="en-US" sz="2200" dirty="0" err="1">
                <a:effectLst/>
                <a:latin typeface="Meiryo" panose="020B0604030504040204" pitchFamily="34" charset="-128"/>
                <a:ea typeface="Meiryo" panose="020B0604030504040204" pitchFamily="34" charset="-128"/>
              </a:rPr>
              <a:t>cüce</a:t>
            </a:r>
            <a:r>
              <a:rPr lang="en-US" sz="2200" dirty="0">
                <a:effectLst/>
                <a:latin typeface="Meiryo" panose="020B0604030504040204" pitchFamily="34" charset="-128"/>
                <a:ea typeface="Meiryo" panose="020B0604030504040204" pitchFamily="34" charset="-128"/>
              </a:rPr>
              <a:t> vardır. </a:t>
            </a:r>
          </a:p>
          <a:p>
            <a:pPr indent="-228600">
              <a:lnSpc>
                <a:spcPct val="150000"/>
              </a:lnSpc>
              <a:spcAft>
                <a:spcPts val="600"/>
              </a:spcAft>
              <a:buFont typeface="Arial" panose="020B0604020202020204" pitchFamily="34" charset="0"/>
              <a:buChar char="•"/>
            </a:pPr>
            <a:r>
              <a:rPr lang="en-US" sz="2200" dirty="0" err="1">
                <a:effectLst/>
                <a:latin typeface="Meiryo" panose="020B0604030504040204" pitchFamily="34" charset="-128"/>
                <a:ea typeface="Meiryo" panose="020B0604030504040204" pitchFamily="34" charset="-128"/>
              </a:rPr>
              <a:t>Gezegenimsi</a:t>
            </a:r>
            <a:r>
              <a:rPr lang="en-US" sz="2200" dirty="0">
                <a:effectLst/>
                <a:latin typeface="Meiryo" panose="020B0604030504040204" pitchFamily="34" charset="-128"/>
                <a:ea typeface="Meiryo" panose="020B0604030504040204" pitchFamily="34" charset="-128"/>
              </a:rPr>
              <a:t> </a:t>
            </a:r>
            <a:r>
              <a:rPr lang="en-US" sz="2200" dirty="0" err="1">
                <a:effectLst/>
                <a:latin typeface="Meiryo" panose="020B0604030504040204" pitchFamily="34" charset="-128"/>
                <a:ea typeface="Meiryo" panose="020B0604030504040204" pitchFamily="34" charset="-128"/>
              </a:rPr>
              <a:t>bulutsudur</a:t>
            </a:r>
            <a:r>
              <a:rPr lang="en-US" sz="2200" dirty="0">
                <a:effectLst/>
                <a:latin typeface="Meiryo" panose="020B0604030504040204" pitchFamily="34" charset="-128"/>
                <a:ea typeface="Meiryo" panose="020B0604030504040204" pitchFamily="34" charset="-128"/>
              </a:rPr>
              <a:t>.</a:t>
            </a:r>
          </a:p>
        </p:txBody>
      </p:sp>
      <p:pic>
        <p:nvPicPr>
          <p:cNvPr id="7" name="Resim 6">
            <a:extLst>
              <a:ext uri="{FF2B5EF4-FFF2-40B4-BE49-F238E27FC236}">
                <a16:creationId xmlns:a16="http://schemas.microsoft.com/office/drawing/2014/main" id="{7F05F644-0DC0-4E52-9B5A-2E895A7E3672}"/>
              </a:ext>
            </a:extLst>
          </p:cNvPr>
          <p:cNvPicPr>
            <a:picLocks noChangeAspect="1"/>
          </p:cNvPicPr>
          <p:nvPr/>
        </p:nvPicPr>
        <p:blipFill rotWithShape="1">
          <a:blip r:embed="rId2"/>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2" name="Resim 1">
            <a:extLst>
              <a:ext uri="{FF2B5EF4-FFF2-40B4-BE49-F238E27FC236}">
                <a16:creationId xmlns:a16="http://schemas.microsoft.com/office/drawing/2014/main" id="{45F9D00B-379C-4960-B167-7B17C24FD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1124565907"/>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TotalTime>
  <Words>2115</Words>
  <Application>Microsoft Office PowerPoint</Application>
  <PresentationFormat>Geniş ekran</PresentationFormat>
  <Paragraphs>234</Paragraphs>
  <Slides>55</Slides>
  <Notes>0</Notes>
  <HiddenSlides>0</HiddenSlides>
  <MMClips>7</MMClips>
  <ScaleCrop>false</ScaleCrop>
  <HeadingPairs>
    <vt:vector size="6" baseType="variant">
      <vt:variant>
        <vt:lpstr>Kullanılan Yazı Tipleri</vt:lpstr>
      </vt:variant>
      <vt:variant>
        <vt:i4>9</vt:i4>
      </vt:variant>
      <vt:variant>
        <vt:lpstr>Tema</vt:lpstr>
      </vt:variant>
      <vt:variant>
        <vt:i4>1</vt:i4>
      </vt:variant>
      <vt:variant>
        <vt:lpstr>Slayt Başlıkları</vt:lpstr>
      </vt:variant>
      <vt:variant>
        <vt:i4>55</vt:i4>
      </vt:variant>
    </vt:vector>
  </HeadingPairs>
  <TitlesOfParts>
    <vt:vector size="65" baseType="lpstr">
      <vt:lpstr>Meiryo</vt:lpstr>
      <vt:lpstr>Arial</vt:lpstr>
      <vt:lpstr>Calibri</vt:lpstr>
      <vt:lpstr>Calibri Light</vt:lpstr>
      <vt:lpstr>Comic Sans MS</vt:lpstr>
      <vt:lpstr>Eras Bold ITC</vt:lpstr>
      <vt:lpstr>Goudy Type</vt:lpstr>
      <vt:lpstr>Roboto</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kursat ymn</dc:creator>
  <cp:lastModifiedBy>kursat ymn</cp:lastModifiedBy>
  <cp:revision>2</cp:revision>
  <dcterms:created xsi:type="dcterms:W3CDTF">2021-09-16T17:27:57Z</dcterms:created>
  <dcterms:modified xsi:type="dcterms:W3CDTF">2023-09-15T22:16:53Z</dcterms:modified>
</cp:coreProperties>
</file>