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</p:sldIdLst>
  <p:sldSz cx="18288000" cy="10287000"/>
  <p:notesSz cx="6858000" cy="9144000"/>
  <p:embeddedFontLst>
    <p:embeddedFont>
      <p:font typeface="Adigiana Toybox" panose="020B0604020202020204" charset="-9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sv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84648" y="296141"/>
            <a:ext cx="14050316" cy="9694718"/>
          </a:xfrm>
          <a:custGeom>
            <a:avLst/>
            <a:gdLst/>
            <a:ahLst/>
            <a:cxnLst/>
            <a:rect l="l" t="t" r="r" b="b"/>
            <a:pathLst>
              <a:path w="14050316" h="9694718">
                <a:moveTo>
                  <a:pt x="0" y="0"/>
                </a:moveTo>
                <a:lnTo>
                  <a:pt x="14050317" y="0"/>
                </a:lnTo>
                <a:lnTo>
                  <a:pt x="14050317" y="9694718"/>
                </a:lnTo>
                <a:lnTo>
                  <a:pt x="0" y="969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559294" y="5595381"/>
            <a:ext cx="13475671" cy="366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59"/>
              </a:lnSpc>
            </a:pPr>
            <a:r>
              <a:rPr lang="en-US" sz="21471">
                <a:solidFill>
                  <a:srgbClr val="FC5C5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DAF462A-18D2-DE4E-016F-60593114E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18C35EC-4456-8DA0-4E58-FDEB10F5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7"/>
    </mc:Choice>
    <mc:Fallback xmlns="">
      <p:transition spd="slow" advTm="8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200400" y="0"/>
            <a:ext cx="11683048" cy="9490023"/>
          </a:xfrm>
          <a:custGeom>
            <a:avLst/>
            <a:gdLst/>
            <a:ahLst/>
            <a:cxnLst/>
            <a:rect l="l" t="t" r="r" b="b"/>
            <a:pathLst>
              <a:path w="12192000" h="10287000">
                <a:moveTo>
                  <a:pt x="0" y="0"/>
                </a:moveTo>
                <a:lnTo>
                  <a:pt x="12192000" y="0"/>
                </a:lnTo>
                <a:lnTo>
                  <a:pt x="12192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00D93BB-2FB1-8353-67AB-CF21DE233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C3B2886-0482-F553-B777-C1F06192A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9"/>
    </mc:Choice>
    <mc:Fallback xmlns="">
      <p:transition spd="slow" advTm="1782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1528" y="2826089"/>
            <a:ext cx="17784944" cy="3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8"/>
              </a:lnSpc>
            </a:pPr>
            <a:r>
              <a:rPr lang="en-US" sz="2074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ÇUKUR AYNA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3538F97-8B5B-CEAE-F5F6-511423B2B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2A42784-C386-BF01-6D8C-2CBB3769E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"/>
    </mc:Choice>
    <mc:Fallback xmlns="">
      <p:transition spd="slow" advTm="37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781763" y="4114800"/>
            <a:ext cx="1095565" cy="4114800"/>
          </a:xfrm>
          <a:custGeom>
            <a:avLst/>
            <a:gdLst/>
            <a:ahLst/>
            <a:cxnLst/>
            <a:rect l="l" t="t" r="r" b="b"/>
            <a:pathLst>
              <a:path w="1095565" h="4114800">
                <a:moveTo>
                  <a:pt x="0" y="0"/>
                </a:moveTo>
                <a:lnTo>
                  <a:pt x="1095565" y="0"/>
                </a:lnTo>
                <a:lnTo>
                  <a:pt x="10955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13410672" y="4114800"/>
            <a:ext cx="1095566" cy="4114800"/>
          </a:xfrm>
          <a:custGeom>
            <a:avLst/>
            <a:gdLst/>
            <a:ahLst/>
            <a:cxnLst/>
            <a:rect l="l" t="t" r="r" b="b"/>
            <a:pathLst>
              <a:path w="1095566" h="4114800">
                <a:moveTo>
                  <a:pt x="1095565" y="0"/>
                </a:moveTo>
                <a:lnTo>
                  <a:pt x="0" y="0"/>
                </a:lnTo>
                <a:lnTo>
                  <a:pt x="0" y="4114800"/>
                </a:lnTo>
                <a:lnTo>
                  <a:pt x="1095565" y="4114800"/>
                </a:lnTo>
                <a:lnTo>
                  <a:pt x="1095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992143" y="4114800"/>
            <a:ext cx="1038987" cy="4114800"/>
          </a:xfrm>
          <a:custGeom>
            <a:avLst/>
            <a:gdLst/>
            <a:ahLst/>
            <a:cxnLst/>
            <a:rect l="l" t="t" r="r" b="b"/>
            <a:pathLst>
              <a:path w="1038987" h="4114800">
                <a:moveTo>
                  <a:pt x="0" y="0"/>
                </a:moveTo>
                <a:lnTo>
                  <a:pt x="1038987" y="0"/>
                </a:lnTo>
                <a:lnTo>
                  <a:pt x="1038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14350" y="2079884"/>
            <a:ext cx="17259300" cy="69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  <a:spcBef>
                <a:spcPct val="0"/>
              </a:spcBef>
            </a:pPr>
            <a:r>
              <a:rPr lang="en-US" sz="4116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Yansıtıcı yüzeyi kürenin iç yüzü gibi çukur olan aynalara çukur ayna denir. 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1911497" y="4114800"/>
            <a:ext cx="1038987" cy="4114800"/>
          </a:xfrm>
          <a:custGeom>
            <a:avLst/>
            <a:gdLst/>
            <a:ahLst/>
            <a:cxnLst/>
            <a:rect l="l" t="t" r="r" b="b"/>
            <a:pathLst>
              <a:path w="1038987" h="4114800">
                <a:moveTo>
                  <a:pt x="1038987" y="0"/>
                </a:moveTo>
                <a:lnTo>
                  <a:pt x="0" y="0"/>
                </a:lnTo>
                <a:lnTo>
                  <a:pt x="0" y="4114800"/>
                </a:lnTo>
                <a:lnTo>
                  <a:pt x="1038987" y="4114800"/>
                </a:lnTo>
                <a:lnTo>
                  <a:pt x="10389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04DC7DC-53C9-CEBB-14B9-4109A27BD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2718BCC-4C76-AACB-441C-837390D2C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9"/>
    </mc:Choice>
    <mc:Fallback xmlns="">
      <p:transition spd="slow" advTm="351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784992" y="1630516"/>
            <a:ext cx="10718016" cy="5529677"/>
          </a:xfrm>
          <a:custGeom>
            <a:avLst/>
            <a:gdLst/>
            <a:ahLst/>
            <a:cxnLst/>
            <a:rect l="l" t="t" r="r" b="b"/>
            <a:pathLst>
              <a:path w="10718016" h="5529677">
                <a:moveTo>
                  <a:pt x="0" y="0"/>
                </a:moveTo>
                <a:lnTo>
                  <a:pt x="10718016" y="0"/>
                </a:lnTo>
                <a:lnTo>
                  <a:pt x="10718016" y="5529677"/>
                </a:lnTo>
                <a:lnTo>
                  <a:pt x="0" y="5529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-997527" y="8007052"/>
            <a:ext cx="19023983" cy="155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Küresel aynaların merkezinden geçen ve ayna ile birleştiği kabul edilen eksen asal eksendir.</a:t>
            </a:r>
          </a:p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Çukur aynalarda asal eksene paralel gelen ışınlar, bir noktada toplanacak şekilde yansımaya uğrar.</a:t>
            </a:r>
          </a:p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Işınların toplandığı bu nokta, çukur aynanın odak noktasıdır (F).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BF786E0-F45F-9231-01D0-623C5642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911337"/>
            <a:ext cx="1208314" cy="126864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861B884-31E1-475C-3C31-03F021F4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6"/>
    </mc:Choice>
    <mc:Fallback xmlns="">
      <p:transition spd="slow" advTm="705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468.666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876857" y="835509"/>
            <a:ext cx="9474413" cy="8229600"/>
          </a:xfrm>
          <a:prstGeom prst="rect">
            <a:avLst/>
          </a:prstGeom>
        </p:spPr>
      </p:pic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A36C02D-8655-659D-45AB-A8848FE8E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5B633D3-ED48-7C25-4FFD-D1926FE13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0"/>
    </mc:Choice>
    <mc:Fallback xmlns="">
      <p:transition spd="slow" advTm="1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4" objId="3"/>
        <p14:stopEvt time="11491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10916" y="1028700"/>
            <a:ext cx="15066169" cy="8229600"/>
          </a:xfrm>
          <a:prstGeom prst="rect">
            <a:avLst/>
          </a:prstGeom>
        </p:spPr>
      </p:pic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3C1B9AF-D29D-05C6-5547-95CF6FB87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20840B8-ED5B-BB7C-5E65-2CB1C8C16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1"/>
    </mc:Choice>
    <mc:Fallback xmlns="">
      <p:transition spd="slow" advTm="4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25" objId="2"/>
        <p14:pauseEvt time="9954" objId="2"/>
        <p14:resumeEvt time="20307" objId="2"/>
        <p14:pauseEvt time="20969" objId="2"/>
        <p14:resumeEvt time="21762" objId="2"/>
        <p14:stopEvt time="4759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8265" y="334523"/>
            <a:ext cx="13951601" cy="472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ile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aynı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918135" y="6367120"/>
            <a:ext cx="14451729" cy="2492923"/>
          </a:xfrm>
          <a:custGeom>
            <a:avLst/>
            <a:gdLst/>
            <a:ahLst/>
            <a:cxnLst/>
            <a:rect l="l" t="t" r="r" b="b"/>
            <a:pathLst>
              <a:path w="14451729" h="2492923">
                <a:moveTo>
                  <a:pt x="0" y="0"/>
                </a:moveTo>
                <a:lnTo>
                  <a:pt x="14451730" y="0"/>
                </a:lnTo>
                <a:lnTo>
                  <a:pt x="14451730" y="2492923"/>
                </a:lnTo>
                <a:lnTo>
                  <a:pt x="0" y="2492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E436588-D09B-9447-9020-AA6A42004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F0672BD-D357-C1DE-AF99-400958B0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8"/>
    </mc:Choice>
    <mc:Fallback xmlns="">
      <p:transition spd="slow" advTm="527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5218" y="-158287"/>
            <a:ext cx="14067727" cy="10445287"/>
          </a:xfrm>
          <a:custGeom>
            <a:avLst/>
            <a:gdLst/>
            <a:ahLst/>
            <a:cxnLst/>
            <a:rect l="l" t="t" r="r" b="b"/>
            <a:pathLst>
              <a:path w="14067727" h="10445287">
                <a:moveTo>
                  <a:pt x="0" y="0"/>
                </a:moveTo>
                <a:lnTo>
                  <a:pt x="14067727" y="0"/>
                </a:lnTo>
                <a:lnTo>
                  <a:pt x="14067727" y="10445287"/>
                </a:lnTo>
                <a:lnTo>
                  <a:pt x="0" y="10445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091E910-599E-A9D1-706E-8D3655B0F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2181D4E-7704-0448-BC8C-82A3B74C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7"/>
    </mc:Choice>
    <mc:Fallback xmlns="">
      <p:transition spd="slow" advTm="573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11935" y="3382928"/>
            <a:ext cx="18911870" cy="31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1"/>
              </a:lnSpc>
            </a:pPr>
            <a:r>
              <a:rPr lang="en-US" sz="1847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TÜMSEK AYNA</a:t>
            </a:r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4BDA5E6-EB5D-79EC-3B55-A5A458789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9FDC7E8-9CB4-3E1C-AB9D-19AF74BE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"/>
    </mc:Choice>
    <mc:Fallback xmlns="">
      <p:transition spd="slow" advTm="289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380862" y="3771900"/>
            <a:ext cx="997839" cy="4114800"/>
          </a:xfrm>
          <a:custGeom>
            <a:avLst/>
            <a:gdLst/>
            <a:ahLst/>
            <a:cxnLst/>
            <a:rect l="l" t="t" r="r" b="b"/>
            <a:pathLst>
              <a:path w="997839" h="4114800">
                <a:moveTo>
                  <a:pt x="0" y="0"/>
                </a:moveTo>
                <a:lnTo>
                  <a:pt x="997839" y="0"/>
                </a:lnTo>
                <a:lnTo>
                  <a:pt x="997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126139" y="3771900"/>
            <a:ext cx="1018413" cy="4114800"/>
          </a:xfrm>
          <a:custGeom>
            <a:avLst/>
            <a:gdLst/>
            <a:ahLst/>
            <a:cxnLst/>
            <a:rect l="l" t="t" r="r" b="b"/>
            <a:pathLst>
              <a:path w="1018413" h="4114800">
                <a:moveTo>
                  <a:pt x="0" y="0"/>
                </a:moveTo>
                <a:lnTo>
                  <a:pt x="1018413" y="0"/>
                </a:lnTo>
                <a:lnTo>
                  <a:pt x="1018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4869717" y="3771900"/>
            <a:ext cx="997839" cy="4114800"/>
          </a:xfrm>
          <a:custGeom>
            <a:avLst/>
            <a:gdLst/>
            <a:ahLst/>
            <a:cxnLst/>
            <a:rect l="l" t="t" r="r" b="b"/>
            <a:pathLst>
              <a:path w="997839" h="4114800">
                <a:moveTo>
                  <a:pt x="997839" y="0"/>
                </a:moveTo>
                <a:lnTo>
                  <a:pt x="0" y="0"/>
                </a:lnTo>
                <a:lnTo>
                  <a:pt x="0" y="4114800"/>
                </a:lnTo>
                <a:lnTo>
                  <a:pt x="997839" y="4114800"/>
                </a:lnTo>
                <a:lnTo>
                  <a:pt x="9978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2614994" y="3771900"/>
            <a:ext cx="1018413" cy="4114800"/>
          </a:xfrm>
          <a:custGeom>
            <a:avLst/>
            <a:gdLst/>
            <a:ahLst/>
            <a:cxnLst/>
            <a:rect l="l" t="t" r="r" b="b"/>
            <a:pathLst>
              <a:path w="1018413" h="4114800">
                <a:moveTo>
                  <a:pt x="1018413" y="0"/>
                </a:moveTo>
                <a:lnTo>
                  <a:pt x="0" y="0"/>
                </a:lnTo>
                <a:lnTo>
                  <a:pt x="0" y="4114800"/>
                </a:lnTo>
                <a:lnTo>
                  <a:pt x="1018413" y="4114800"/>
                </a:lnTo>
                <a:lnTo>
                  <a:pt x="10184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236190" y="1821847"/>
            <a:ext cx="15281905" cy="56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Yansıtıcı yüzeyi kürenin dış yüzeyi gibi tümsek olan aynalara tümsek ayna denir 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D3A66F3-E931-DEA0-6142-A27C7F208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2E93220-26E6-B0C9-CDD4-E0568413B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1"/>
    </mc:Choice>
    <mc:Fallback xmlns="">
      <p:transition spd="slow" advTm="250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878313" y="642580"/>
            <a:ext cx="13376384" cy="9001840"/>
          </a:xfrm>
          <a:custGeom>
            <a:avLst/>
            <a:gdLst/>
            <a:ahLst/>
            <a:cxnLst/>
            <a:rect l="l" t="t" r="r" b="b"/>
            <a:pathLst>
              <a:path w="13376384" h="9001840">
                <a:moveTo>
                  <a:pt x="0" y="0"/>
                </a:moveTo>
                <a:lnTo>
                  <a:pt x="13376384" y="0"/>
                </a:lnTo>
                <a:lnTo>
                  <a:pt x="13376384" y="9001840"/>
                </a:lnTo>
                <a:lnTo>
                  <a:pt x="0" y="900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FBEFC32-2FE0-DE9A-CF7B-73492C1E9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40EEC56-1DE6-0DDD-7F74-F7F79B96E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8"/>
    </mc:Choice>
    <mc:Fallback xmlns="">
      <p:transition spd="slow" advTm="480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407387" y="461436"/>
            <a:ext cx="13473227" cy="8301461"/>
          </a:xfrm>
          <a:custGeom>
            <a:avLst/>
            <a:gdLst/>
            <a:ahLst/>
            <a:cxnLst/>
            <a:rect l="l" t="t" r="r" b="b"/>
            <a:pathLst>
              <a:path w="13473227" h="8301461">
                <a:moveTo>
                  <a:pt x="0" y="0"/>
                </a:moveTo>
                <a:lnTo>
                  <a:pt x="13473226" y="0"/>
                </a:lnTo>
                <a:lnTo>
                  <a:pt x="13473226" y="8301461"/>
                </a:lnTo>
                <a:lnTo>
                  <a:pt x="0" y="8301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4" name="TextBox 4"/>
          <p:cNvSpPr txBox="1"/>
          <p:nvPr/>
        </p:nvSpPr>
        <p:spPr>
          <a:xfrm>
            <a:off x="914400" y="8308995"/>
            <a:ext cx="17041574" cy="116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Tümsek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aynalarda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asal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eksene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paralel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gönderilen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ışınlar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bir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noktadan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çıkıyormuş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gibi</a:t>
            </a:r>
            <a:endParaRPr lang="en-US" sz="3359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yansımaya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uğrar</a:t>
            </a:r>
            <a:endParaRPr lang="en-US" sz="3359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556E693-CC9E-A328-D0F8-46B22CF48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762897"/>
            <a:ext cx="1349695" cy="141708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8A43A50-B40E-7176-E0C8-653E7C1A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1"/>
    </mc:Choice>
    <mc:Fallback xmlns="">
      <p:transition spd="slow" advTm="405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447"/>
          <a:stretch>
            <a:fillRect/>
          </a:stretch>
        </p:blipFill>
        <p:spPr>
          <a:xfrm>
            <a:off x="2302223" y="1028700"/>
            <a:ext cx="12670867" cy="8345279"/>
          </a:xfrm>
          <a:prstGeom prst="rect">
            <a:avLst/>
          </a:prstGeom>
        </p:spPr>
      </p:pic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37BE1AC-6EBE-E0C1-6541-D7128E002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A586D0B-AEB9-67D1-8DA2-88C57B442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82" objId="3"/>
        <p14:stopEvt time="12732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838200" y="202090"/>
            <a:ext cx="16255621" cy="9882820"/>
          </a:xfrm>
          <a:prstGeom prst="rect">
            <a:avLst/>
          </a:prstGeom>
        </p:spPr>
      </p:pic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5055DAF-6D36-CD8A-90E8-EE7874A75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3663800-6E63-D464-3F73-B51E27149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2" objId="3"/>
        <p14:stopEvt time="14067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43000" y="354307"/>
            <a:ext cx="15618005" cy="3520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Düzdür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boyundan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daima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küçüktür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aynadan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uzaklaştıkça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küçülür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endParaRPr lang="en-US" sz="4978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yakınlaştıkça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4876800" y="4457700"/>
            <a:ext cx="7848600" cy="5105400"/>
          </a:xfrm>
          <a:custGeom>
            <a:avLst/>
            <a:gdLst/>
            <a:ahLst/>
            <a:cxnLst/>
            <a:rect l="l" t="t" r="r" b="b"/>
            <a:pathLst>
              <a:path w="6036389" h="4323564">
                <a:moveTo>
                  <a:pt x="0" y="0"/>
                </a:moveTo>
                <a:lnTo>
                  <a:pt x="6036389" y="0"/>
                </a:lnTo>
                <a:lnTo>
                  <a:pt x="6036389" y="4323564"/>
                </a:lnTo>
                <a:lnTo>
                  <a:pt x="0" y="4323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BCAB706-1955-D7C7-FFEF-0C2E2DD2F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79BEDB7-5718-F276-9C3A-A13D7F72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0"/>
    </mc:Choice>
    <mc:Fallback xmlns="">
      <p:transition spd="slow" advTm="5678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05085" y="2119745"/>
            <a:ext cx="15854215" cy="6757859"/>
          </a:xfrm>
          <a:custGeom>
            <a:avLst/>
            <a:gdLst/>
            <a:ahLst/>
            <a:cxnLst/>
            <a:rect l="l" t="t" r="r" b="b"/>
            <a:pathLst>
              <a:path w="15854215" h="6757859">
                <a:moveTo>
                  <a:pt x="0" y="0"/>
                </a:moveTo>
                <a:lnTo>
                  <a:pt x="15854215" y="0"/>
                </a:lnTo>
                <a:lnTo>
                  <a:pt x="15854215" y="6757860"/>
                </a:lnTo>
                <a:lnTo>
                  <a:pt x="0" y="6757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44C4EF0-6920-998E-4CA8-668ED076E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C706DB3-7A60-B923-7FA8-9074A7F33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6"/>
    </mc:Choice>
    <mc:Fallback xmlns="">
      <p:transition spd="slow" advTm="538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3677" y="-27214"/>
            <a:ext cx="12960646" cy="9671882"/>
          </a:xfrm>
          <a:custGeom>
            <a:avLst/>
            <a:gdLst/>
            <a:ahLst/>
            <a:cxnLst/>
            <a:rect l="l" t="t" r="r" b="b"/>
            <a:pathLst>
              <a:path w="12960646" h="9671882">
                <a:moveTo>
                  <a:pt x="0" y="0"/>
                </a:moveTo>
                <a:lnTo>
                  <a:pt x="12960646" y="0"/>
                </a:lnTo>
                <a:lnTo>
                  <a:pt x="12960646" y="9671882"/>
                </a:lnTo>
                <a:lnTo>
                  <a:pt x="0" y="9671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9CD80A9-EF40-E7D2-DB5B-6380520BC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29001EB-1A28-E651-ED77-6DD4BC300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2"/>
    </mc:Choice>
    <mc:Fallback xmlns="">
      <p:transition spd="slow" advTm="8233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47800" y="1450023"/>
            <a:ext cx="15128776" cy="7904785"/>
          </a:xfrm>
          <a:custGeom>
            <a:avLst/>
            <a:gdLst/>
            <a:ahLst/>
            <a:cxnLst/>
            <a:rect l="l" t="t" r="r" b="b"/>
            <a:pathLst>
              <a:path w="15128776" h="7904785">
                <a:moveTo>
                  <a:pt x="0" y="0"/>
                </a:moveTo>
                <a:lnTo>
                  <a:pt x="15128776" y="0"/>
                </a:lnTo>
                <a:lnTo>
                  <a:pt x="15128776" y="7904785"/>
                </a:lnTo>
                <a:lnTo>
                  <a:pt x="0" y="7904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F023C3C-1D62-03EE-B985-C24360D67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591318"/>
            <a:ext cx="1513114" cy="15886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E949915-0765-662C-181E-197AF2DDD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4"/>
    </mc:Choice>
    <mc:Fallback xmlns="">
      <p:transition spd="slow" advTm="3716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91834" y="1676153"/>
            <a:ext cx="14539090" cy="7360414"/>
          </a:xfrm>
          <a:custGeom>
            <a:avLst/>
            <a:gdLst/>
            <a:ahLst/>
            <a:cxnLst/>
            <a:rect l="l" t="t" r="r" b="b"/>
            <a:pathLst>
              <a:path w="14539090" h="7360414">
                <a:moveTo>
                  <a:pt x="0" y="0"/>
                </a:moveTo>
                <a:lnTo>
                  <a:pt x="14539090" y="0"/>
                </a:lnTo>
                <a:lnTo>
                  <a:pt x="14539090" y="7360414"/>
                </a:lnTo>
                <a:lnTo>
                  <a:pt x="0" y="7360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43C7252-AAFF-5F83-A823-AB45A23D2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0BB1892-96E2-881B-1DE9-DA551ED3E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"/>
    </mc:Choice>
    <mc:Fallback xmlns="">
      <p:transition spd="slow" advTm="799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rror PNG, Mirror Transparent Background - FreeIconsPNG">
            <a:extLst>
              <a:ext uri="{FF2B5EF4-FFF2-40B4-BE49-F238E27FC236}">
                <a16:creationId xmlns:a16="http://schemas.microsoft.com/office/drawing/2014/main" id="{BA9F1E67-5DB7-CB9B-A3A9-06932CF4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9680"/>
            <a:ext cx="5859018" cy="96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2238771" y="2826089"/>
            <a:ext cx="13810458" cy="3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8"/>
              </a:lnSpc>
            </a:pPr>
            <a:r>
              <a:rPr lang="en-US" sz="2074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 AYNA</a:t>
            </a:r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658D254-D07E-8142-5267-243E17F4D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017C19E-D676-8A94-3DBF-80C69128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"/>
    </mc:Choice>
    <mc:Fallback xmlns="">
      <p:transition spd="slow" advTm="37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3322467"/>
            <a:ext cx="18288000" cy="3154680"/>
          </a:xfrm>
          <a:custGeom>
            <a:avLst/>
            <a:gdLst/>
            <a:ahLst/>
            <a:cxnLst/>
            <a:rect l="l" t="t" r="r" b="b"/>
            <a:pathLst>
              <a:path w="18288000" h="3154680">
                <a:moveTo>
                  <a:pt x="0" y="0"/>
                </a:moveTo>
                <a:lnTo>
                  <a:pt x="18288000" y="0"/>
                </a:lnTo>
                <a:lnTo>
                  <a:pt x="1828800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39E44F5-AE44-C023-862C-2515A1212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3625308-86CF-22E3-AD25-36CA5F05E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8"/>
    </mc:Choice>
    <mc:Fallback xmlns="">
      <p:transition spd="slow" advTm="164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097540" y="835509"/>
            <a:ext cx="8092920" cy="53952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6720840"/>
            <a:ext cx="16260174" cy="187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birbirinin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simetriğidir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Görüntünün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boyuna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eşittir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uzaklığı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görüntünün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uzaklığına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eşittir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0434FE2-3511-3233-FFCF-81B025255B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DEC1668-04A2-8811-A68D-66DA77330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8"/>
    </mc:Choice>
    <mc:Fallback xmlns="">
      <p:transition spd="slow" advTm="76318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04" objId="3"/>
        <p14:stopEvt time="21809" objId="3"/>
        <p14:playEvt time="49955" objId="3"/>
        <p14:pauseEvt time="55527" objId="3"/>
        <p14:stopEvt time="7625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98054" y="1888522"/>
            <a:ext cx="7222691" cy="8398478"/>
          </a:xfrm>
          <a:custGeom>
            <a:avLst/>
            <a:gdLst/>
            <a:ahLst/>
            <a:cxnLst/>
            <a:rect l="l" t="t" r="r" b="b"/>
            <a:pathLst>
              <a:path w="7222691" h="8398478">
                <a:moveTo>
                  <a:pt x="0" y="0"/>
                </a:moveTo>
                <a:lnTo>
                  <a:pt x="7222692" y="0"/>
                </a:lnTo>
                <a:lnTo>
                  <a:pt x="7222692" y="8398478"/>
                </a:lnTo>
                <a:lnTo>
                  <a:pt x="0" y="839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482854" y="5846341"/>
            <a:ext cx="7315200" cy="3145536"/>
          </a:xfrm>
          <a:custGeom>
            <a:avLst/>
            <a:gdLst/>
            <a:ahLst/>
            <a:cxnLst/>
            <a:rect l="l" t="t" r="r" b="b"/>
            <a:pathLst>
              <a:path w="7315200" h="3145536">
                <a:moveTo>
                  <a:pt x="0" y="0"/>
                </a:moveTo>
                <a:lnTo>
                  <a:pt x="7315200" y="0"/>
                </a:lnTo>
                <a:lnTo>
                  <a:pt x="7315200" y="3145536"/>
                </a:lnTo>
                <a:lnTo>
                  <a:pt x="0" y="314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713240" y="1028700"/>
            <a:ext cx="3389566" cy="4114800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64112" y="6560404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86999" y="1689072"/>
            <a:ext cx="7426241" cy="429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deneme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kabinleri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marketlerdeki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manav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reyonları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evlerdeki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banyolar</a:t>
            </a:r>
            <a:endParaRPr lang="en-US" sz="4120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arabaların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iç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dikiz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aynası</a:t>
            </a:r>
            <a:r>
              <a:rPr lang="en-US" sz="41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teleskop</a:t>
            </a:r>
            <a:endParaRPr lang="en-US" sz="4120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periskop</a:t>
            </a:r>
            <a:endParaRPr lang="en-US" sz="4120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FF73958-B5B1-50A9-38DE-F552048145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30A2657-8140-59B2-04C8-235C210EF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5"/>
    </mc:Choice>
    <mc:Fallback xmlns="">
      <p:transition spd="slow" advTm="411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96982" y="640414"/>
            <a:ext cx="7310197" cy="8617886"/>
          </a:xfrm>
          <a:custGeom>
            <a:avLst/>
            <a:gdLst/>
            <a:ahLst/>
            <a:cxnLst/>
            <a:rect l="l" t="t" r="r" b="b"/>
            <a:pathLst>
              <a:path w="7310197" h="8617886">
                <a:moveTo>
                  <a:pt x="0" y="0"/>
                </a:moveTo>
                <a:lnTo>
                  <a:pt x="7310197" y="0"/>
                </a:lnTo>
                <a:lnTo>
                  <a:pt x="7310197" y="8617886"/>
                </a:lnTo>
                <a:lnTo>
                  <a:pt x="0" y="8617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DD17F58-BA3F-40F4-397E-7BB255370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E0AE414-CD66-94CC-4E7C-C583FDC4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5"/>
    </mc:Choice>
    <mc:Fallback xmlns="">
      <p:transition spd="slow" advTm="348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836718" y="835509"/>
            <a:ext cx="7566682" cy="2906257"/>
          </a:xfrm>
          <a:custGeom>
            <a:avLst/>
            <a:gdLst/>
            <a:ahLst/>
            <a:cxnLst/>
            <a:rect l="l" t="t" r="r" b="b"/>
            <a:pathLst>
              <a:path w="7566682" h="2906257">
                <a:moveTo>
                  <a:pt x="0" y="0"/>
                </a:moveTo>
                <a:lnTo>
                  <a:pt x="7566682" y="0"/>
                </a:lnTo>
                <a:lnTo>
                  <a:pt x="7566682" y="2906256"/>
                </a:lnTo>
                <a:lnTo>
                  <a:pt x="0" y="2906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748" b="-5684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120895" y="4254558"/>
            <a:ext cx="4559811" cy="5393920"/>
          </a:xfrm>
          <a:custGeom>
            <a:avLst/>
            <a:gdLst/>
            <a:ahLst/>
            <a:cxnLst/>
            <a:rect l="l" t="t" r="r" b="b"/>
            <a:pathLst>
              <a:path w="4559811" h="5393920">
                <a:moveTo>
                  <a:pt x="0" y="0"/>
                </a:moveTo>
                <a:lnTo>
                  <a:pt x="4559811" y="0"/>
                </a:lnTo>
                <a:lnTo>
                  <a:pt x="4559811" y="5393920"/>
                </a:lnTo>
                <a:lnTo>
                  <a:pt x="0" y="5393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3" b="-69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496874" y="4923859"/>
            <a:ext cx="3294252" cy="4055317"/>
          </a:xfrm>
          <a:custGeom>
            <a:avLst/>
            <a:gdLst/>
            <a:ahLst/>
            <a:cxnLst/>
            <a:rect l="l" t="t" r="r" b="b"/>
            <a:pathLst>
              <a:path w="3294252" h="4055317">
                <a:moveTo>
                  <a:pt x="0" y="0"/>
                </a:moveTo>
                <a:lnTo>
                  <a:pt x="3294252" y="0"/>
                </a:lnTo>
                <a:lnTo>
                  <a:pt x="3294252" y="4055318"/>
                </a:lnTo>
                <a:lnTo>
                  <a:pt x="0" y="405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508" t="-28748" b="-56848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1F73C26-B2DB-84A7-CE91-44ACE2326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7F7CEF7-F276-7317-DEC6-97D7B8BA6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0"/>
    </mc:Choice>
    <mc:Fallback xmlns="">
      <p:transition spd="slow" advTm="527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62875" y="1028700"/>
            <a:ext cx="13762251" cy="5883362"/>
          </a:xfrm>
          <a:custGeom>
            <a:avLst/>
            <a:gdLst/>
            <a:ahLst/>
            <a:cxnLst/>
            <a:rect l="l" t="t" r="r" b="b"/>
            <a:pathLst>
              <a:path w="13762251" h="5883362">
                <a:moveTo>
                  <a:pt x="0" y="0"/>
                </a:moveTo>
                <a:lnTo>
                  <a:pt x="13762250" y="0"/>
                </a:lnTo>
                <a:lnTo>
                  <a:pt x="13762250" y="5883362"/>
                </a:lnTo>
                <a:lnTo>
                  <a:pt x="0" y="588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924386" y="7187546"/>
            <a:ext cx="9769634" cy="170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  <a:spcBef>
                <a:spcPct val="0"/>
              </a:spcBef>
            </a:pPr>
            <a:r>
              <a:rPr lang="en-US" sz="328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Aynalarda oluşan görüntü simetrik olduğu için ambulans ve itfaiye araçlarının önüne yazılar simetrik olarak yazılır</a:t>
            </a:r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4194AAB-1780-1248-0A7D-BC4EE916A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7086" y="8336615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D3C98E2-3225-715E-B12A-2D94EABED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90" y="949002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4"/>
    </mc:Choice>
    <mc:Fallback xmlns="">
      <p:transition spd="slow" advTm="3077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205</Words>
  <Application>Microsoft Office PowerPoint</Application>
  <PresentationFormat>Özel</PresentationFormat>
  <Paragraphs>32</Paragraphs>
  <Slides>28</Slides>
  <Notes>0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Calibri</vt:lpstr>
      <vt:lpstr>Arial</vt:lpstr>
      <vt:lpstr>Adigiana Toybox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ışığın dün yası</dc:title>
  <cp:lastModifiedBy>Nisa Nur Oran</cp:lastModifiedBy>
  <cp:revision>7</cp:revision>
  <dcterms:created xsi:type="dcterms:W3CDTF">2006-08-16T00:00:00Z</dcterms:created>
  <dcterms:modified xsi:type="dcterms:W3CDTF">2025-09-19T21:23:22Z</dcterms:modified>
  <dc:identifier>DAGfkfF0LfA</dc:identifier>
</cp:coreProperties>
</file>