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8288000" cy="10287000"/>
  <p:notesSz cx="6858000" cy="9144000"/>
  <p:embeddedFontLst>
    <p:embeddedFont>
      <p:font typeface="Bernoru Condensed" panose="020B0604020202020204" charset="0"/>
      <p:regular r:id="rId19"/>
    </p:embeddedFont>
    <p:embeddedFont>
      <p:font typeface="Blogger" panose="020B0604020202020204" charset="0"/>
      <p:regular r:id="rId20"/>
    </p:embeddedFont>
    <p:embeddedFont>
      <p:font typeface="Blogger Bold" panose="020B0604020202020204" charset="0"/>
      <p:regular r:id="rId21"/>
    </p:embeddedFont>
    <p:embeddedFont>
      <p:font typeface="Funtastic" panose="020B0604020202020204" charset="-94"/>
      <p:regular r:id="rId22"/>
    </p:embeddedFont>
    <p:embeddedFont>
      <p:font typeface="HK Grotesk Medium" panose="020B0604020202020204" charset="-94"/>
      <p:regular r:id="rId23"/>
    </p:embeddedFont>
    <p:embeddedFont>
      <p:font typeface="Staatliches" pitchFamily="2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svg"/><Relationship Id="rId18" Type="http://schemas.openxmlformats.org/officeDocument/2006/relationships/image" Target="../media/image58.png"/><Relationship Id="rId3" Type="http://schemas.openxmlformats.org/officeDocument/2006/relationships/image" Target="../media/image43.svg"/><Relationship Id="rId21" Type="http://schemas.openxmlformats.org/officeDocument/2006/relationships/image" Target="../media/image61.svg"/><Relationship Id="rId7" Type="http://schemas.openxmlformats.org/officeDocument/2006/relationships/image" Target="../media/image47.svg"/><Relationship Id="rId12" Type="http://schemas.openxmlformats.org/officeDocument/2006/relationships/image" Target="../media/image52.png"/><Relationship Id="rId17" Type="http://schemas.openxmlformats.org/officeDocument/2006/relationships/image" Target="../media/image57.svg"/><Relationship Id="rId25" Type="http://schemas.openxmlformats.org/officeDocument/2006/relationships/image" Target="../media/image12.png"/><Relationship Id="rId2" Type="http://schemas.openxmlformats.org/officeDocument/2006/relationships/image" Target="../media/image42.png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51.svg"/><Relationship Id="rId24" Type="http://schemas.openxmlformats.org/officeDocument/2006/relationships/image" Target="../media/image11.png"/><Relationship Id="rId5" Type="http://schemas.openxmlformats.org/officeDocument/2006/relationships/image" Target="../media/image45.svg"/><Relationship Id="rId15" Type="http://schemas.openxmlformats.org/officeDocument/2006/relationships/image" Target="../media/image55.svg"/><Relationship Id="rId23" Type="http://schemas.openxmlformats.org/officeDocument/2006/relationships/image" Target="../media/image63.svg"/><Relationship Id="rId10" Type="http://schemas.openxmlformats.org/officeDocument/2006/relationships/image" Target="../media/image50.png"/><Relationship Id="rId19" Type="http://schemas.openxmlformats.org/officeDocument/2006/relationships/image" Target="../media/image59.svg"/><Relationship Id="rId4" Type="http://schemas.openxmlformats.org/officeDocument/2006/relationships/image" Target="../media/image44.png"/><Relationship Id="rId9" Type="http://schemas.openxmlformats.org/officeDocument/2006/relationships/image" Target="../media/image49.svg"/><Relationship Id="rId14" Type="http://schemas.openxmlformats.org/officeDocument/2006/relationships/image" Target="../media/image54.png"/><Relationship Id="rId22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49.svg"/><Relationship Id="rId7" Type="http://schemas.openxmlformats.org/officeDocument/2006/relationships/image" Target="../media/image68.sv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12.png"/><Relationship Id="rId5" Type="http://schemas.openxmlformats.org/officeDocument/2006/relationships/image" Target="../media/image66.svg"/><Relationship Id="rId10" Type="http://schemas.openxmlformats.org/officeDocument/2006/relationships/image" Target="../media/image11.png"/><Relationship Id="rId4" Type="http://schemas.openxmlformats.org/officeDocument/2006/relationships/image" Target="../media/image65.png"/><Relationship Id="rId9" Type="http://schemas.openxmlformats.org/officeDocument/2006/relationships/image" Target="../media/image70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2.jpeg"/><Relationship Id="rId7" Type="http://schemas.openxmlformats.org/officeDocument/2006/relationships/image" Target="../media/image76.sv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5" Type="http://schemas.openxmlformats.org/officeDocument/2006/relationships/image" Target="../media/image74.svg"/><Relationship Id="rId4" Type="http://schemas.openxmlformats.org/officeDocument/2006/relationships/image" Target="../media/image73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5.gif"/><Relationship Id="rId2" Type="http://schemas.openxmlformats.org/officeDocument/2006/relationships/hyperlink" Target="https://www.instagram.com/mervehocail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hyperlink" Target="https://www.youtube.com/@mervehocaile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18" Type="http://schemas.openxmlformats.org/officeDocument/2006/relationships/image" Target="../media/image11.pn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17" Type="http://schemas.openxmlformats.org/officeDocument/2006/relationships/image" Target="../media/image28.sv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5" Type="http://schemas.openxmlformats.org/officeDocument/2006/relationships/image" Target="../media/image26.svg"/><Relationship Id="rId10" Type="http://schemas.openxmlformats.org/officeDocument/2006/relationships/image" Target="../media/image21.png"/><Relationship Id="rId19" Type="http://schemas.openxmlformats.org/officeDocument/2006/relationships/image" Target="../media/image12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svg"/><Relationship Id="rId7" Type="http://schemas.openxmlformats.org/officeDocument/2006/relationships/image" Target="../media/image35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2.png"/><Relationship Id="rId5" Type="http://schemas.openxmlformats.org/officeDocument/2006/relationships/image" Target="../media/image33.svg"/><Relationship Id="rId10" Type="http://schemas.openxmlformats.org/officeDocument/2006/relationships/image" Target="../media/image11.png"/><Relationship Id="rId4" Type="http://schemas.openxmlformats.org/officeDocument/2006/relationships/image" Target="../media/image32.png"/><Relationship Id="rId9" Type="http://schemas.openxmlformats.org/officeDocument/2006/relationships/image" Target="../media/image37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2.png"/><Relationship Id="rId5" Type="http://schemas.openxmlformats.org/officeDocument/2006/relationships/image" Target="../media/image37.svg"/><Relationship Id="rId10" Type="http://schemas.openxmlformats.org/officeDocument/2006/relationships/image" Target="../media/image11.png"/><Relationship Id="rId4" Type="http://schemas.openxmlformats.org/officeDocument/2006/relationships/image" Target="../media/image36.png"/><Relationship Id="rId9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svg"/><Relationship Id="rId7" Type="http://schemas.openxmlformats.org/officeDocument/2006/relationships/image" Target="../media/image35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12.png"/><Relationship Id="rId5" Type="http://schemas.openxmlformats.org/officeDocument/2006/relationships/image" Target="../media/image37.svg"/><Relationship Id="rId10" Type="http://schemas.openxmlformats.org/officeDocument/2006/relationships/image" Target="../media/image11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7.svg"/><Relationship Id="rId4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1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35.sv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A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751" flipH="1">
            <a:off x="2573768" y="-1888"/>
            <a:ext cx="14700133" cy="10657596"/>
          </a:xfrm>
          <a:custGeom>
            <a:avLst/>
            <a:gdLst/>
            <a:ahLst/>
            <a:cxnLst/>
            <a:rect l="l" t="t" r="r" b="b"/>
            <a:pathLst>
              <a:path w="14700133" h="10657596">
                <a:moveTo>
                  <a:pt x="14700133" y="0"/>
                </a:moveTo>
                <a:lnTo>
                  <a:pt x="0" y="0"/>
                </a:lnTo>
                <a:lnTo>
                  <a:pt x="0" y="10657596"/>
                </a:lnTo>
                <a:lnTo>
                  <a:pt x="14700133" y="10657596"/>
                </a:lnTo>
                <a:lnTo>
                  <a:pt x="1470013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6897102">
            <a:off x="-347300" y="-1085700"/>
            <a:ext cx="4546475" cy="5037645"/>
          </a:xfrm>
          <a:custGeom>
            <a:avLst/>
            <a:gdLst/>
            <a:ahLst/>
            <a:cxnLst/>
            <a:rect l="l" t="t" r="r" b="b"/>
            <a:pathLst>
              <a:path w="4546475" h="5037645">
                <a:moveTo>
                  <a:pt x="0" y="0"/>
                </a:moveTo>
                <a:lnTo>
                  <a:pt x="4546474" y="0"/>
                </a:lnTo>
                <a:lnTo>
                  <a:pt x="4546474" y="5037645"/>
                </a:lnTo>
                <a:lnTo>
                  <a:pt x="0" y="50376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>
            <a:off x="12539729" y="5984061"/>
            <a:ext cx="6002600" cy="8605878"/>
          </a:xfrm>
          <a:custGeom>
            <a:avLst/>
            <a:gdLst/>
            <a:ahLst/>
            <a:cxnLst/>
            <a:rect l="l" t="t" r="r" b="b"/>
            <a:pathLst>
              <a:path w="6002600" h="8605878">
                <a:moveTo>
                  <a:pt x="0" y="0"/>
                </a:moveTo>
                <a:lnTo>
                  <a:pt x="6002600" y="0"/>
                </a:lnTo>
                <a:lnTo>
                  <a:pt x="6002600" y="8605878"/>
                </a:lnTo>
                <a:lnTo>
                  <a:pt x="0" y="86058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10369665">
            <a:off x="15753135" y="-785896"/>
            <a:ext cx="3693834" cy="3629192"/>
          </a:xfrm>
          <a:custGeom>
            <a:avLst/>
            <a:gdLst/>
            <a:ahLst/>
            <a:cxnLst/>
            <a:rect l="l" t="t" r="r" b="b"/>
            <a:pathLst>
              <a:path w="3693834" h="3629192">
                <a:moveTo>
                  <a:pt x="0" y="0"/>
                </a:moveTo>
                <a:lnTo>
                  <a:pt x="3693834" y="0"/>
                </a:lnTo>
                <a:lnTo>
                  <a:pt x="3693834" y="3629192"/>
                </a:lnTo>
                <a:lnTo>
                  <a:pt x="0" y="36291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1428911">
            <a:off x="1441279" y="7806713"/>
            <a:ext cx="3502571" cy="1851984"/>
          </a:xfrm>
          <a:custGeom>
            <a:avLst/>
            <a:gdLst/>
            <a:ahLst/>
            <a:cxnLst/>
            <a:rect l="l" t="t" r="r" b="b"/>
            <a:pathLst>
              <a:path w="3502571" h="1851984">
                <a:moveTo>
                  <a:pt x="0" y="0"/>
                </a:moveTo>
                <a:lnTo>
                  <a:pt x="3502571" y="0"/>
                </a:lnTo>
                <a:lnTo>
                  <a:pt x="3502571" y="1851985"/>
                </a:lnTo>
                <a:lnTo>
                  <a:pt x="0" y="18519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TextBox 7"/>
          <p:cNvSpPr txBox="1"/>
          <p:nvPr/>
        </p:nvSpPr>
        <p:spPr>
          <a:xfrm>
            <a:off x="3683793" y="3269240"/>
            <a:ext cx="10920414" cy="29547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29"/>
              </a:lnSpc>
            </a:pPr>
            <a:r>
              <a:rPr lang="en-US" sz="11329">
                <a:solidFill>
                  <a:srgbClr val="60992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BİTKİLERDE ÜREME, BÜYÜME VE GELİŞME</a:t>
            </a:r>
          </a:p>
        </p:txBody>
      </p:sp>
      <p:pic>
        <p:nvPicPr>
          <p:cNvPr id="8" name="Resim 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DAF462A-18D2-DE4E-016F-60593114E3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1771" y="8420045"/>
            <a:ext cx="1755704" cy="184336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A7111693-BE57-2A25-1430-26DCCF167E6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701276" y="954974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828879">
            <a:off x="2213830" y="7071753"/>
            <a:ext cx="1797340" cy="2700920"/>
          </a:xfrm>
          <a:custGeom>
            <a:avLst/>
            <a:gdLst/>
            <a:ahLst/>
            <a:cxnLst/>
            <a:rect l="l" t="t" r="r" b="b"/>
            <a:pathLst>
              <a:path w="1797340" h="2700920">
                <a:moveTo>
                  <a:pt x="0" y="0"/>
                </a:moveTo>
                <a:lnTo>
                  <a:pt x="1797340" y="0"/>
                </a:lnTo>
                <a:lnTo>
                  <a:pt x="1797340" y="2700920"/>
                </a:lnTo>
                <a:lnTo>
                  <a:pt x="0" y="27009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5466463" y="-1790515"/>
            <a:ext cx="7355074" cy="3683938"/>
            <a:chOff x="0" y="0"/>
            <a:chExt cx="9806765" cy="4911917"/>
          </a:xfrm>
        </p:grpSpPr>
        <p:sp>
          <p:nvSpPr>
            <p:cNvPr id="4" name="Freeform 4"/>
            <p:cNvSpPr/>
            <p:nvPr/>
          </p:nvSpPr>
          <p:spPr>
            <a:xfrm rot="-10800000">
              <a:off x="4894848" y="0"/>
              <a:ext cx="4911917" cy="4911917"/>
            </a:xfrm>
            <a:custGeom>
              <a:avLst/>
              <a:gdLst/>
              <a:ahLst/>
              <a:cxnLst/>
              <a:rect l="l" t="t" r="r" b="b"/>
              <a:pathLst>
                <a:path w="4911917" h="4911917">
                  <a:moveTo>
                    <a:pt x="0" y="0"/>
                  </a:moveTo>
                  <a:lnTo>
                    <a:pt x="4911917" y="0"/>
                  </a:lnTo>
                  <a:lnTo>
                    <a:pt x="4911917" y="4911917"/>
                  </a:lnTo>
                  <a:lnTo>
                    <a:pt x="0" y="4911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5" name="Freeform 5"/>
            <p:cNvSpPr/>
            <p:nvPr/>
          </p:nvSpPr>
          <p:spPr>
            <a:xfrm rot="-10800000">
              <a:off x="0" y="0"/>
              <a:ext cx="4911917" cy="4911917"/>
            </a:xfrm>
            <a:custGeom>
              <a:avLst/>
              <a:gdLst/>
              <a:ahLst/>
              <a:cxnLst/>
              <a:rect l="l" t="t" r="r" b="b"/>
              <a:pathLst>
                <a:path w="4911917" h="4911917">
                  <a:moveTo>
                    <a:pt x="0" y="0"/>
                  </a:moveTo>
                  <a:lnTo>
                    <a:pt x="4911917" y="0"/>
                  </a:lnTo>
                  <a:lnTo>
                    <a:pt x="4911917" y="4911917"/>
                  </a:lnTo>
                  <a:lnTo>
                    <a:pt x="0" y="4911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287150" y="1738574"/>
            <a:ext cx="9713701" cy="5714034"/>
            <a:chOff x="0" y="0"/>
            <a:chExt cx="3433819" cy="201992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433819" cy="2019927"/>
            </a:xfrm>
            <a:custGeom>
              <a:avLst/>
              <a:gdLst/>
              <a:ahLst/>
              <a:cxnLst/>
              <a:rect l="l" t="t" r="r" b="b"/>
              <a:pathLst>
                <a:path w="3433819" h="2019927">
                  <a:moveTo>
                    <a:pt x="0" y="0"/>
                  </a:moveTo>
                  <a:lnTo>
                    <a:pt x="3433819" y="0"/>
                  </a:lnTo>
                  <a:lnTo>
                    <a:pt x="3433819" y="2019927"/>
                  </a:lnTo>
                  <a:lnTo>
                    <a:pt x="0" y="2019927"/>
                  </a:lnTo>
                  <a:close/>
                </a:path>
              </a:pathLst>
            </a:custGeom>
            <a:solidFill>
              <a:srgbClr val="FFFAE3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3433819" cy="20294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60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5466463" y="8501295"/>
            <a:ext cx="7355074" cy="3683938"/>
            <a:chOff x="0" y="0"/>
            <a:chExt cx="9806765" cy="4911917"/>
          </a:xfrm>
        </p:grpSpPr>
        <p:sp>
          <p:nvSpPr>
            <p:cNvPr id="10" name="Freeform 10"/>
            <p:cNvSpPr/>
            <p:nvPr/>
          </p:nvSpPr>
          <p:spPr>
            <a:xfrm rot="-10800000">
              <a:off x="4894848" y="0"/>
              <a:ext cx="4911917" cy="4911917"/>
            </a:xfrm>
            <a:custGeom>
              <a:avLst/>
              <a:gdLst/>
              <a:ahLst/>
              <a:cxnLst/>
              <a:rect l="l" t="t" r="r" b="b"/>
              <a:pathLst>
                <a:path w="4911917" h="4911917">
                  <a:moveTo>
                    <a:pt x="0" y="0"/>
                  </a:moveTo>
                  <a:lnTo>
                    <a:pt x="4911917" y="0"/>
                  </a:lnTo>
                  <a:lnTo>
                    <a:pt x="4911917" y="4911917"/>
                  </a:lnTo>
                  <a:lnTo>
                    <a:pt x="0" y="4911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Freeform 11"/>
            <p:cNvSpPr/>
            <p:nvPr/>
          </p:nvSpPr>
          <p:spPr>
            <a:xfrm rot="-10800000">
              <a:off x="0" y="0"/>
              <a:ext cx="4911917" cy="4911917"/>
            </a:xfrm>
            <a:custGeom>
              <a:avLst/>
              <a:gdLst/>
              <a:ahLst/>
              <a:cxnLst/>
              <a:rect l="l" t="t" r="r" b="b"/>
              <a:pathLst>
                <a:path w="4911917" h="4911917">
                  <a:moveTo>
                    <a:pt x="0" y="0"/>
                  </a:moveTo>
                  <a:lnTo>
                    <a:pt x="4911917" y="0"/>
                  </a:lnTo>
                  <a:lnTo>
                    <a:pt x="4911917" y="4911917"/>
                  </a:lnTo>
                  <a:lnTo>
                    <a:pt x="0" y="49119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12" name="Freeform 12"/>
          <p:cNvSpPr/>
          <p:nvPr/>
        </p:nvSpPr>
        <p:spPr>
          <a:xfrm rot="2588938">
            <a:off x="12445399" y="9082671"/>
            <a:ext cx="1908538" cy="2046190"/>
          </a:xfrm>
          <a:custGeom>
            <a:avLst/>
            <a:gdLst/>
            <a:ahLst/>
            <a:cxnLst/>
            <a:rect l="l" t="t" r="r" b="b"/>
            <a:pathLst>
              <a:path w="1908538" h="2046190">
                <a:moveTo>
                  <a:pt x="0" y="0"/>
                </a:moveTo>
                <a:lnTo>
                  <a:pt x="1908538" y="0"/>
                </a:lnTo>
                <a:lnTo>
                  <a:pt x="1908538" y="2046190"/>
                </a:lnTo>
                <a:lnTo>
                  <a:pt x="0" y="20461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TextBox 13"/>
          <p:cNvSpPr txBox="1"/>
          <p:nvPr/>
        </p:nvSpPr>
        <p:spPr>
          <a:xfrm>
            <a:off x="4572000" y="3947854"/>
            <a:ext cx="9144000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000001"/>
                </a:solidFill>
                <a:latin typeface="Staatliches"/>
                <a:ea typeface="Staatliches"/>
                <a:cs typeface="Staatliches"/>
                <a:sym typeface="Staatliches"/>
              </a:rPr>
              <a:t>tozlaşma</a:t>
            </a:r>
          </a:p>
        </p:txBody>
      </p:sp>
      <p:sp>
        <p:nvSpPr>
          <p:cNvPr id="14" name="Freeform 14"/>
          <p:cNvSpPr/>
          <p:nvPr/>
        </p:nvSpPr>
        <p:spPr>
          <a:xfrm>
            <a:off x="13318455" y="3100935"/>
            <a:ext cx="3940845" cy="4112836"/>
          </a:xfrm>
          <a:custGeom>
            <a:avLst/>
            <a:gdLst/>
            <a:ahLst/>
            <a:cxnLst/>
            <a:rect l="l" t="t" r="r" b="b"/>
            <a:pathLst>
              <a:path w="3940845" h="4112836">
                <a:moveTo>
                  <a:pt x="0" y="0"/>
                </a:moveTo>
                <a:lnTo>
                  <a:pt x="3940845" y="0"/>
                </a:lnTo>
                <a:lnTo>
                  <a:pt x="3940845" y="4112837"/>
                </a:lnTo>
                <a:lnTo>
                  <a:pt x="0" y="411283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5" name="Freeform 15"/>
          <p:cNvSpPr/>
          <p:nvPr/>
        </p:nvSpPr>
        <p:spPr>
          <a:xfrm rot="-9853173">
            <a:off x="14422809" y="7445025"/>
            <a:ext cx="2606918" cy="2049626"/>
          </a:xfrm>
          <a:custGeom>
            <a:avLst/>
            <a:gdLst/>
            <a:ahLst/>
            <a:cxnLst/>
            <a:rect l="l" t="t" r="r" b="b"/>
            <a:pathLst>
              <a:path w="2606918" h="2049626">
                <a:moveTo>
                  <a:pt x="0" y="0"/>
                </a:moveTo>
                <a:lnTo>
                  <a:pt x="2606917" y="0"/>
                </a:lnTo>
                <a:lnTo>
                  <a:pt x="2606917" y="2049626"/>
                </a:lnTo>
                <a:lnTo>
                  <a:pt x="0" y="2049626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t="-14702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6" name="Freeform 16"/>
          <p:cNvSpPr/>
          <p:nvPr/>
        </p:nvSpPr>
        <p:spPr>
          <a:xfrm rot="2911494" flipH="1">
            <a:off x="1187578" y="421549"/>
            <a:ext cx="816544" cy="2595949"/>
          </a:xfrm>
          <a:custGeom>
            <a:avLst/>
            <a:gdLst/>
            <a:ahLst/>
            <a:cxnLst/>
            <a:rect l="l" t="t" r="r" b="b"/>
            <a:pathLst>
              <a:path w="816544" h="2595949">
                <a:moveTo>
                  <a:pt x="816545" y="0"/>
                </a:moveTo>
                <a:lnTo>
                  <a:pt x="0" y="0"/>
                </a:lnTo>
                <a:lnTo>
                  <a:pt x="0" y="2595950"/>
                </a:lnTo>
                <a:lnTo>
                  <a:pt x="816545" y="2595950"/>
                </a:lnTo>
                <a:lnTo>
                  <a:pt x="816545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Freeform 17"/>
          <p:cNvSpPr/>
          <p:nvPr/>
        </p:nvSpPr>
        <p:spPr>
          <a:xfrm>
            <a:off x="3297330" y="1044209"/>
            <a:ext cx="1979639" cy="1889656"/>
          </a:xfrm>
          <a:custGeom>
            <a:avLst/>
            <a:gdLst/>
            <a:ahLst/>
            <a:cxnLst/>
            <a:rect l="l" t="t" r="r" b="b"/>
            <a:pathLst>
              <a:path w="1979639" h="1889656">
                <a:moveTo>
                  <a:pt x="0" y="0"/>
                </a:moveTo>
                <a:lnTo>
                  <a:pt x="1979639" y="0"/>
                </a:lnTo>
                <a:lnTo>
                  <a:pt x="1979639" y="1889656"/>
                </a:lnTo>
                <a:lnTo>
                  <a:pt x="0" y="18896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8" name="Freeform 18"/>
          <p:cNvSpPr/>
          <p:nvPr/>
        </p:nvSpPr>
        <p:spPr>
          <a:xfrm rot="455273">
            <a:off x="-402651" y="5300954"/>
            <a:ext cx="2342515" cy="2526242"/>
          </a:xfrm>
          <a:custGeom>
            <a:avLst/>
            <a:gdLst/>
            <a:ahLst/>
            <a:cxnLst/>
            <a:rect l="l" t="t" r="r" b="b"/>
            <a:pathLst>
              <a:path w="2342515" h="2526242">
                <a:moveTo>
                  <a:pt x="0" y="0"/>
                </a:moveTo>
                <a:lnTo>
                  <a:pt x="2342515" y="0"/>
                </a:lnTo>
                <a:lnTo>
                  <a:pt x="2342515" y="2526242"/>
                </a:lnTo>
                <a:lnTo>
                  <a:pt x="0" y="25262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Freeform 19"/>
          <p:cNvSpPr/>
          <p:nvPr/>
        </p:nvSpPr>
        <p:spPr>
          <a:xfrm>
            <a:off x="1709641" y="2668308"/>
            <a:ext cx="1293703" cy="1927283"/>
          </a:xfrm>
          <a:custGeom>
            <a:avLst/>
            <a:gdLst/>
            <a:ahLst/>
            <a:cxnLst/>
            <a:rect l="l" t="t" r="r" b="b"/>
            <a:pathLst>
              <a:path w="1293703" h="1927283">
                <a:moveTo>
                  <a:pt x="0" y="0"/>
                </a:moveTo>
                <a:lnTo>
                  <a:pt x="1293703" y="0"/>
                </a:lnTo>
                <a:lnTo>
                  <a:pt x="1293703" y="1927283"/>
                </a:lnTo>
                <a:lnTo>
                  <a:pt x="0" y="19272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t="-2388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0" name="Freeform 20"/>
          <p:cNvSpPr/>
          <p:nvPr/>
        </p:nvSpPr>
        <p:spPr>
          <a:xfrm rot="5400000">
            <a:off x="13284826" y="-460261"/>
            <a:ext cx="2264866" cy="2442503"/>
          </a:xfrm>
          <a:custGeom>
            <a:avLst/>
            <a:gdLst/>
            <a:ahLst/>
            <a:cxnLst/>
            <a:rect l="l" t="t" r="r" b="b"/>
            <a:pathLst>
              <a:path w="2264866" h="2442503">
                <a:moveTo>
                  <a:pt x="0" y="0"/>
                </a:moveTo>
                <a:lnTo>
                  <a:pt x="2264866" y="0"/>
                </a:lnTo>
                <a:lnTo>
                  <a:pt x="2264866" y="2442502"/>
                </a:lnTo>
                <a:lnTo>
                  <a:pt x="0" y="24425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1" name="Freeform 21"/>
          <p:cNvSpPr/>
          <p:nvPr/>
        </p:nvSpPr>
        <p:spPr>
          <a:xfrm rot="-2941603">
            <a:off x="16646525" y="1324015"/>
            <a:ext cx="1250509" cy="1733808"/>
          </a:xfrm>
          <a:custGeom>
            <a:avLst/>
            <a:gdLst/>
            <a:ahLst/>
            <a:cxnLst/>
            <a:rect l="l" t="t" r="r" b="b"/>
            <a:pathLst>
              <a:path w="1250509" h="1733808">
                <a:moveTo>
                  <a:pt x="0" y="0"/>
                </a:moveTo>
                <a:lnTo>
                  <a:pt x="1250509" y="0"/>
                </a:lnTo>
                <a:lnTo>
                  <a:pt x="1250509" y="1733808"/>
                </a:lnTo>
                <a:lnTo>
                  <a:pt x="0" y="1733808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2" name="Resim 21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10442541-89C3-B18B-D59C-E4D0B25C8C4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1771" y="8420045"/>
            <a:ext cx="1755704" cy="1843369"/>
          </a:xfrm>
          <a:prstGeom prst="rect">
            <a:avLst/>
          </a:prstGeom>
        </p:spPr>
      </p:pic>
      <p:pic>
        <p:nvPicPr>
          <p:cNvPr id="23" name="Resim 22">
            <a:extLst>
              <a:ext uri="{FF2B5EF4-FFF2-40B4-BE49-F238E27FC236}">
                <a16:creationId xmlns:a16="http://schemas.microsoft.com/office/drawing/2014/main" id="{4A3C9F07-F918-DD25-CFCE-9BC24BEC8141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701276" y="954974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59845" y="2563595"/>
            <a:ext cx="15798714" cy="6694705"/>
          </a:xfrm>
          <a:custGeom>
            <a:avLst/>
            <a:gdLst/>
            <a:ahLst/>
            <a:cxnLst/>
            <a:rect l="l" t="t" r="r" b="b"/>
            <a:pathLst>
              <a:path w="15798714" h="6694705">
                <a:moveTo>
                  <a:pt x="0" y="0"/>
                </a:moveTo>
                <a:lnTo>
                  <a:pt x="15798713" y="0"/>
                </a:lnTo>
                <a:lnTo>
                  <a:pt x="15798713" y="6694705"/>
                </a:lnTo>
                <a:lnTo>
                  <a:pt x="0" y="66947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059845" y="325137"/>
            <a:ext cx="15429116" cy="17189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89557E"/>
                </a:solidFill>
                <a:latin typeface="Funtastic"/>
                <a:ea typeface="Funtastic"/>
                <a:cs typeface="Funtastic"/>
                <a:sym typeface="Funtastic"/>
              </a:rPr>
              <a:t>Tozlaşma, çiçeğin erkek üreme hücrelerini</a:t>
            </a:r>
          </a:p>
          <a:p>
            <a:pPr algn="ctr">
              <a:lnSpc>
                <a:spcPts val="6579"/>
              </a:lnSpc>
              <a:spcBef>
                <a:spcPct val="0"/>
              </a:spcBef>
            </a:pPr>
            <a:r>
              <a:rPr lang="en-US" sz="4699">
                <a:solidFill>
                  <a:srgbClr val="89557E"/>
                </a:solidFill>
                <a:latin typeface="Funtastic"/>
                <a:ea typeface="Funtastic"/>
                <a:cs typeface="Funtastic"/>
                <a:sym typeface="Funtastic"/>
              </a:rPr>
              <a:t>içeren polenin çiçeğin dişicik tepesine ulaşması olayıdır.</a:t>
            </a:r>
          </a:p>
        </p:txBody>
      </p:sp>
      <p:pic>
        <p:nvPicPr>
          <p:cNvPr id="4" name="Resim 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9EAFC97C-E0C5-6E16-FBD0-EB050C8262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1771" y="8420045"/>
            <a:ext cx="1755704" cy="1843369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EF48C378-A4AD-99D3-F334-F66E717B3A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276" y="954974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CE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7729742"/>
            <a:ext cx="5143060" cy="1528558"/>
            <a:chOff x="0" y="0"/>
            <a:chExt cx="1357014" cy="4033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357014" cy="403315"/>
            </a:xfrm>
            <a:custGeom>
              <a:avLst/>
              <a:gdLst/>
              <a:ahLst/>
              <a:cxnLst/>
              <a:rect l="l" t="t" r="r" b="b"/>
              <a:pathLst>
                <a:path w="1357014" h="403315">
                  <a:moveTo>
                    <a:pt x="0" y="0"/>
                  </a:moveTo>
                  <a:lnTo>
                    <a:pt x="1357014" y="0"/>
                  </a:lnTo>
                  <a:lnTo>
                    <a:pt x="1357014" y="403315"/>
                  </a:lnTo>
                  <a:lnTo>
                    <a:pt x="0" y="403315"/>
                  </a:lnTo>
                  <a:close/>
                </a:path>
              </a:pathLst>
            </a:custGeom>
            <a:solidFill>
              <a:srgbClr val="FFC15E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9525"/>
              <a:ext cx="1357014" cy="412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000001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Erkek organdan gelen polen, arıya yapışır.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6572470" y="7719575"/>
            <a:ext cx="5143060" cy="1528558"/>
            <a:chOff x="0" y="0"/>
            <a:chExt cx="1357014" cy="4033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57014" cy="403315"/>
            </a:xfrm>
            <a:custGeom>
              <a:avLst/>
              <a:gdLst/>
              <a:ahLst/>
              <a:cxnLst/>
              <a:rect l="l" t="t" r="r" b="b"/>
              <a:pathLst>
                <a:path w="1357014" h="403315">
                  <a:moveTo>
                    <a:pt x="0" y="0"/>
                  </a:moveTo>
                  <a:lnTo>
                    <a:pt x="1357014" y="0"/>
                  </a:lnTo>
                  <a:lnTo>
                    <a:pt x="1357014" y="403315"/>
                  </a:lnTo>
                  <a:lnTo>
                    <a:pt x="0" y="403315"/>
                  </a:lnTo>
                  <a:close/>
                </a:path>
              </a:pathLst>
            </a:custGeom>
            <a:solidFill>
              <a:srgbClr val="FFC15E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9525"/>
              <a:ext cx="1357014" cy="412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000001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Arı poleni taşır.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116240" y="7729742"/>
            <a:ext cx="5143060" cy="1528558"/>
            <a:chOff x="0" y="0"/>
            <a:chExt cx="1357014" cy="4033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57014" cy="403315"/>
            </a:xfrm>
            <a:custGeom>
              <a:avLst/>
              <a:gdLst/>
              <a:ahLst/>
              <a:cxnLst/>
              <a:rect l="l" t="t" r="r" b="b"/>
              <a:pathLst>
                <a:path w="1357014" h="403315">
                  <a:moveTo>
                    <a:pt x="0" y="0"/>
                  </a:moveTo>
                  <a:lnTo>
                    <a:pt x="1357014" y="0"/>
                  </a:lnTo>
                  <a:lnTo>
                    <a:pt x="1357014" y="403315"/>
                  </a:lnTo>
                  <a:lnTo>
                    <a:pt x="0" y="403315"/>
                  </a:lnTo>
                  <a:close/>
                </a:path>
              </a:pathLst>
            </a:custGeom>
            <a:solidFill>
              <a:srgbClr val="FFC15E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9525"/>
              <a:ext cx="1357014" cy="4128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000001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Polen başka bir çiçeğin dişicik başına yapışır.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6572470" y="3693791"/>
            <a:ext cx="5143060" cy="4058400"/>
            <a:chOff x="0" y="0"/>
            <a:chExt cx="1357014" cy="1070822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57014" cy="1070822"/>
            </a:xfrm>
            <a:custGeom>
              <a:avLst/>
              <a:gdLst/>
              <a:ahLst/>
              <a:cxnLst/>
              <a:rect l="l" t="t" r="r" b="b"/>
              <a:pathLst>
                <a:path w="1357014" h="1070822">
                  <a:moveTo>
                    <a:pt x="0" y="0"/>
                  </a:moveTo>
                  <a:lnTo>
                    <a:pt x="1357014" y="0"/>
                  </a:lnTo>
                  <a:lnTo>
                    <a:pt x="1357014" y="1070822"/>
                  </a:lnTo>
                  <a:lnTo>
                    <a:pt x="0" y="1070822"/>
                  </a:lnTo>
                  <a:close/>
                </a:path>
              </a:pathLst>
            </a:custGeom>
            <a:solidFill>
              <a:srgbClr val="FFFAE3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8100"/>
              <a:ext cx="1357014" cy="10327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2116240" y="3703958"/>
            <a:ext cx="5143060" cy="4058400"/>
            <a:chOff x="0" y="0"/>
            <a:chExt cx="1357014" cy="1070822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357014" cy="1070822"/>
            </a:xfrm>
            <a:custGeom>
              <a:avLst/>
              <a:gdLst/>
              <a:ahLst/>
              <a:cxnLst/>
              <a:rect l="l" t="t" r="r" b="b"/>
              <a:pathLst>
                <a:path w="1357014" h="1070822">
                  <a:moveTo>
                    <a:pt x="0" y="0"/>
                  </a:moveTo>
                  <a:lnTo>
                    <a:pt x="1357014" y="0"/>
                  </a:lnTo>
                  <a:lnTo>
                    <a:pt x="1357014" y="1070822"/>
                  </a:lnTo>
                  <a:lnTo>
                    <a:pt x="0" y="1070822"/>
                  </a:lnTo>
                  <a:close/>
                </a:path>
              </a:pathLst>
            </a:custGeom>
            <a:solidFill>
              <a:srgbClr val="FFFAE3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38100"/>
              <a:ext cx="1357014" cy="10327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028700" y="3703958"/>
            <a:ext cx="5143060" cy="4058400"/>
            <a:chOff x="0" y="0"/>
            <a:chExt cx="1357014" cy="107082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357014" cy="1070822"/>
            </a:xfrm>
            <a:custGeom>
              <a:avLst/>
              <a:gdLst/>
              <a:ahLst/>
              <a:cxnLst/>
              <a:rect l="l" t="t" r="r" b="b"/>
              <a:pathLst>
                <a:path w="1357014" h="1070822">
                  <a:moveTo>
                    <a:pt x="0" y="0"/>
                  </a:moveTo>
                  <a:lnTo>
                    <a:pt x="1357014" y="0"/>
                  </a:lnTo>
                  <a:lnTo>
                    <a:pt x="1357014" y="1070822"/>
                  </a:lnTo>
                  <a:lnTo>
                    <a:pt x="0" y="1070822"/>
                  </a:lnTo>
                  <a:close/>
                </a:path>
              </a:pathLst>
            </a:custGeom>
            <a:solidFill>
              <a:srgbClr val="FFFAE3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38100"/>
              <a:ext cx="1357014" cy="10327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673031" y="-651130"/>
            <a:ext cx="19652481" cy="3673444"/>
            <a:chOff x="0" y="0"/>
            <a:chExt cx="6947205" cy="1298572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6947205" cy="1298572"/>
            </a:xfrm>
            <a:custGeom>
              <a:avLst/>
              <a:gdLst/>
              <a:ahLst/>
              <a:cxnLst/>
              <a:rect l="l" t="t" r="r" b="b"/>
              <a:pathLst>
                <a:path w="6947205" h="1298572">
                  <a:moveTo>
                    <a:pt x="0" y="0"/>
                  </a:moveTo>
                  <a:lnTo>
                    <a:pt x="6947205" y="0"/>
                  </a:lnTo>
                  <a:lnTo>
                    <a:pt x="6947205" y="1298572"/>
                  </a:lnTo>
                  <a:lnTo>
                    <a:pt x="0" y="1298572"/>
                  </a:lnTo>
                  <a:close/>
                </a:path>
              </a:pathLst>
            </a:custGeom>
            <a:solidFill>
              <a:srgbClr val="FFFAE3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38100"/>
              <a:ext cx="6947205" cy="1260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 flipH="1">
            <a:off x="7596137" y="3973352"/>
            <a:ext cx="3114145" cy="3250056"/>
          </a:xfrm>
          <a:custGeom>
            <a:avLst/>
            <a:gdLst/>
            <a:ahLst/>
            <a:cxnLst/>
            <a:rect l="l" t="t" r="r" b="b"/>
            <a:pathLst>
              <a:path w="3114145" h="3250056">
                <a:moveTo>
                  <a:pt x="3114145" y="0"/>
                </a:moveTo>
                <a:lnTo>
                  <a:pt x="0" y="0"/>
                </a:lnTo>
                <a:lnTo>
                  <a:pt x="0" y="3250056"/>
                </a:lnTo>
                <a:lnTo>
                  <a:pt x="3114145" y="3250056"/>
                </a:lnTo>
                <a:lnTo>
                  <a:pt x="311414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4" name="Freeform 24"/>
          <p:cNvSpPr/>
          <p:nvPr/>
        </p:nvSpPr>
        <p:spPr>
          <a:xfrm>
            <a:off x="1590532" y="3812774"/>
            <a:ext cx="4019396" cy="3916968"/>
          </a:xfrm>
          <a:custGeom>
            <a:avLst/>
            <a:gdLst/>
            <a:ahLst/>
            <a:cxnLst/>
            <a:rect l="l" t="t" r="r" b="b"/>
            <a:pathLst>
              <a:path w="4019396" h="3916968">
                <a:moveTo>
                  <a:pt x="0" y="0"/>
                </a:moveTo>
                <a:lnTo>
                  <a:pt x="4019396" y="0"/>
                </a:lnTo>
                <a:lnTo>
                  <a:pt x="4019396" y="3916968"/>
                </a:lnTo>
                <a:lnTo>
                  <a:pt x="0" y="39169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24" b="-6961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5" name="Freeform 25"/>
          <p:cNvSpPr/>
          <p:nvPr/>
        </p:nvSpPr>
        <p:spPr>
          <a:xfrm flipH="1">
            <a:off x="12678072" y="3812774"/>
            <a:ext cx="4019396" cy="3916968"/>
          </a:xfrm>
          <a:custGeom>
            <a:avLst/>
            <a:gdLst/>
            <a:ahLst/>
            <a:cxnLst/>
            <a:rect l="l" t="t" r="r" b="b"/>
            <a:pathLst>
              <a:path w="4019396" h="3916968">
                <a:moveTo>
                  <a:pt x="4019396" y="0"/>
                </a:moveTo>
                <a:lnTo>
                  <a:pt x="0" y="0"/>
                </a:lnTo>
                <a:lnTo>
                  <a:pt x="0" y="3916968"/>
                </a:lnTo>
                <a:lnTo>
                  <a:pt x="4019396" y="3916968"/>
                </a:lnTo>
                <a:lnTo>
                  <a:pt x="4019396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824" b="-6961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6" name="Freeform 26"/>
          <p:cNvSpPr/>
          <p:nvPr/>
        </p:nvSpPr>
        <p:spPr>
          <a:xfrm flipH="1">
            <a:off x="1217688" y="3001795"/>
            <a:ext cx="2104425" cy="2196269"/>
          </a:xfrm>
          <a:custGeom>
            <a:avLst/>
            <a:gdLst/>
            <a:ahLst/>
            <a:cxnLst/>
            <a:rect l="l" t="t" r="r" b="b"/>
            <a:pathLst>
              <a:path w="2104425" h="2196269">
                <a:moveTo>
                  <a:pt x="2104425" y="0"/>
                </a:moveTo>
                <a:lnTo>
                  <a:pt x="0" y="0"/>
                </a:lnTo>
                <a:lnTo>
                  <a:pt x="0" y="2196269"/>
                </a:lnTo>
                <a:lnTo>
                  <a:pt x="2104425" y="2196269"/>
                </a:lnTo>
                <a:lnTo>
                  <a:pt x="2104425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7" name="AutoShape 27"/>
          <p:cNvSpPr/>
          <p:nvPr/>
        </p:nvSpPr>
        <p:spPr>
          <a:xfrm flipV="1">
            <a:off x="2999667" y="4138281"/>
            <a:ext cx="2454629" cy="632994"/>
          </a:xfrm>
          <a:prstGeom prst="line">
            <a:avLst/>
          </a:prstGeom>
          <a:ln w="38100" cap="flat">
            <a:solidFill>
              <a:srgbClr val="000001"/>
            </a:solidFill>
            <a:prstDash val="solid"/>
            <a:headEnd type="oval" w="lg" len="lg"/>
            <a:tailEnd type="none" w="sm" len="sm"/>
          </a:ln>
        </p:spPr>
        <p:txBody>
          <a:bodyPr/>
          <a:lstStyle/>
          <a:p>
            <a:endParaRPr lang="tr-TR"/>
          </a:p>
        </p:txBody>
      </p:sp>
      <p:grpSp>
        <p:nvGrpSpPr>
          <p:cNvPr id="28" name="Group 28"/>
          <p:cNvGrpSpPr/>
          <p:nvPr/>
        </p:nvGrpSpPr>
        <p:grpSpPr>
          <a:xfrm>
            <a:off x="4441292" y="3293731"/>
            <a:ext cx="2026009" cy="844550"/>
            <a:chOff x="0" y="0"/>
            <a:chExt cx="641552" cy="267434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41552" cy="267434"/>
            </a:xfrm>
            <a:custGeom>
              <a:avLst/>
              <a:gdLst/>
              <a:ahLst/>
              <a:cxnLst/>
              <a:rect l="l" t="t" r="r" b="b"/>
              <a:pathLst>
                <a:path w="641552" h="267434">
                  <a:moveTo>
                    <a:pt x="133717" y="0"/>
                  </a:moveTo>
                  <a:lnTo>
                    <a:pt x="507836" y="0"/>
                  </a:lnTo>
                  <a:cubicBezTo>
                    <a:pt x="581685" y="0"/>
                    <a:pt x="641552" y="59867"/>
                    <a:pt x="641552" y="133717"/>
                  </a:cubicBezTo>
                  <a:lnTo>
                    <a:pt x="641552" y="133717"/>
                  </a:lnTo>
                  <a:cubicBezTo>
                    <a:pt x="641552" y="169181"/>
                    <a:pt x="627464" y="203192"/>
                    <a:pt x="602388" y="228269"/>
                  </a:cubicBezTo>
                  <a:cubicBezTo>
                    <a:pt x="577311" y="253346"/>
                    <a:pt x="543299" y="267434"/>
                    <a:pt x="507836" y="267434"/>
                  </a:cubicBezTo>
                  <a:lnTo>
                    <a:pt x="133717" y="267434"/>
                  </a:lnTo>
                  <a:cubicBezTo>
                    <a:pt x="98253" y="267434"/>
                    <a:pt x="64242" y="253346"/>
                    <a:pt x="39165" y="228269"/>
                  </a:cubicBezTo>
                  <a:cubicBezTo>
                    <a:pt x="14088" y="203192"/>
                    <a:pt x="0" y="169181"/>
                    <a:pt x="0" y="133717"/>
                  </a:cubicBezTo>
                  <a:lnTo>
                    <a:pt x="0" y="133717"/>
                  </a:lnTo>
                  <a:cubicBezTo>
                    <a:pt x="0" y="98253"/>
                    <a:pt x="14088" y="64242"/>
                    <a:pt x="39165" y="39165"/>
                  </a:cubicBezTo>
                  <a:cubicBezTo>
                    <a:pt x="64242" y="14088"/>
                    <a:pt x="98253" y="0"/>
                    <a:pt x="133717" y="0"/>
                  </a:cubicBezTo>
                  <a:close/>
                </a:path>
              </a:pathLst>
            </a:custGeom>
            <a:solidFill>
              <a:srgbClr val="FFC15E"/>
            </a:solidFill>
            <a:ln w="28575" cap="rnd">
              <a:solidFill>
                <a:srgbClr val="000001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47625"/>
              <a:ext cx="641552" cy="219809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algn="ctr">
                <a:lnSpc>
                  <a:spcPts val="2499"/>
                </a:lnSpc>
              </a:pPr>
              <a:r>
                <a:rPr lang="en-US" sz="2499" b="1">
                  <a:solidFill>
                    <a:srgbClr val="000001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erkek organ</a:t>
              </a: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11817177" y="3293731"/>
            <a:ext cx="2026009" cy="844550"/>
            <a:chOff x="0" y="0"/>
            <a:chExt cx="641552" cy="267434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41552" cy="267434"/>
            </a:xfrm>
            <a:custGeom>
              <a:avLst/>
              <a:gdLst/>
              <a:ahLst/>
              <a:cxnLst/>
              <a:rect l="l" t="t" r="r" b="b"/>
              <a:pathLst>
                <a:path w="641552" h="267434">
                  <a:moveTo>
                    <a:pt x="133717" y="0"/>
                  </a:moveTo>
                  <a:lnTo>
                    <a:pt x="507836" y="0"/>
                  </a:lnTo>
                  <a:cubicBezTo>
                    <a:pt x="581685" y="0"/>
                    <a:pt x="641552" y="59867"/>
                    <a:pt x="641552" y="133717"/>
                  </a:cubicBezTo>
                  <a:lnTo>
                    <a:pt x="641552" y="133717"/>
                  </a:lnTo>
                  <a:cubicBezTo>
                    <a:pt x="641552" y="169181"/>
                    <a:pt x="627464" y="203192"/>
                    <a:pt x="602388" y="228269"/>
                  </a:cubicBezTo>
                  <a:cubicBezTo>
                    <a:pt x="577311" y="253346"/>
                    <a:pt x="543299" y="267434"/>
                    <a:pt x="507836" y="267434"/>
                  </a:cubicBezTo>
                  <a:lnTo>
                    <a:pt x="133717" y="267434"/>
                  </a:lnTo>
                  <a:cubicBezTo>
                    <a:pt x="98253" y="267434"/>
                    <a:pt x="64242" y="253346"/>
                    <a:pt x="39165" y="228269"/>
                  </a:cubicBezTo>
                  <a:cubicBezTo>
                    <a:pt x="14088" y="203192"/>
                    <a:pt x="0" y="169181"/>
                    <a:pt x="0" y="133717"/>
                  </a:cubicBezTo>
                  <a:lnTo>
                    <a:pt x="0" y="133717"/>
                  </a:lnTo>
                  <a:cubicBezTo>
                    <a:pt x="0" y="98253"/>
                    <a:pt x="14088" y="64242"/>
                    <a:pt x="39165" y="39165"/>
                  </a:cubicBezTo>
                  <a:cubicBezTo>
                    <a:pt x="64242" y="14088"/>
                    <a:pt x="98253" y="0"/>
                    <a:pt x="133717" y="0"/>
                  </a:cubicBezTo>
                  <a:close/>
                </a:path>
              </a:pathLst>
            </a:custGeom>
            <a:solidFill>
              <a:srgbClr val="FFC15E"/>
            </a:solidFill>
            <a:ln w="28575" cap="rnd">
              <a:solidFill>
                <a:srgbClr val="000001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0" y="47625"/>
              <a:ext cx="641552" cy="219809"/>
            </a:xfrm>
            <a:prstGeom prst="rect">
              <a:avLst/>
            </a:prstGeom>
          </p:spPr>
          <p:txBody>
            <a:bodyPr lIns="63500" tIns="63500" rIns="63500" bIns="63500" rtlCol="0" anchor="ctr"/>
            <a:lstStyle/>
            <a:p>
              <a:pPr algn="ctr">
                <a:lnSpc>
                  <a:spcPts val="2499"/>
                </a:lnSpc>
              </a:pPr>
              <a:r>
                <a:rPr lang="en-US" sz="2499" b="1">
                  <a:solidFill>
                    <a:srgbClr val="000001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 (dişi organ)</a:t>
              </a:r>
            </a:p>
          </p:txBody>
        </p:sp>
      </p:grpSp>
      <p:sp>
        <p:nvSpPr>
          <p:cNvPr id="34" name="AutoShape 34"/>
          <p:cNvSpPr/>
          <p:nvPr/>
        </p:nvSpPr>
        <p:spPr>
          <a:xfrm>
            <a:off x="12830181" y="4138281"/>
            <a:ext cx="2021368" cy="264942"/>
          </a:xfrm>
          <a:prstGeom prst="line">
            <a:avLst/>
          </a:prstGeom>
          <a:ln w="38100" cap="flat">
            <a:solidFill>
              <a:srgbClr val="000001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tr-TR"/>
          </a:p>
        </p:txBody>
      </p:sp>
      <p:sp>
        <p:nvSpPr>
          <p:cNvPr id="35" name="Freeform 35"/>
          <p:cNvSpPr/>
          <p:nvPr/>
        </p:nvSpPr>
        <p:spPr>
          <a:xfrm rot="1957722">
            <a:off x="9380008" y="6537453"/>
            <a:ext cx="321183" cy="265377"/>
          </a:xfrm>
          <a:custGeom>
            <a:avLst/>
            <a:gdLst/>
            <a:ahLst/>
            <a:cxnLst/>
            <a:rect l="l" t="t" r="r" b="b"/>
            <a:pathLst>
              <a:path w="321183" h="265377">
                <a:moveTo>
                  <a:pt x="0" y="0"/>
                </a:moveTo>
                <a:lnTo>
                  <a:pt x="321183" y="0"/>
                </a:lnTo>
                <a:lnTo>
                  <a:pt x="321183" y="265378"/>
                </a:lnTo>
                <a:lnTo>
                  <a:pt x="0" y="26537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6" name="Freeform 36"/>
          <p:cNvSpPr/>
          <p:nvPr/>
        </p:nvSpPr>
        <p:spPr>
          <a:xfrm rot="-3319125">
            <a:off x="14701848" y="4032146"/>
            <a:ext cx="155054" cy="265192"/>
          </a:xfrm>
          <a:custGeom>
            <a:avLst/>
            <a:gdLst/>
            <a:ahLst/>
            <a:cxnLst/>
            <a:rect l="l" t="t" r="r" b="b"/>
            <a:pathLst>
              <a:path w="155054" h="265192">
                <a:moveTo>
                  <a:pt x="0" y="0"/>
                </a:moveTo>
                <a:lnTo>
                  <a:pt x="155055" y="0"/>
                </a:lnTo>
                <a:lnTo>
                  <a:pt x="155055" y="265193"/>
                </a:lnTo>
                <a:lnTo>
                  <a:pt x="0" y="26519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07141" b="-6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7" name="Freeform 37"/>
          <p:cNvSpPr/>
          <p:nvPr/>
        </p:nvSpPr>
        <p:spPr>
          <a:xfrm>
            <a:off x="14329654" y="2510078"/>
            <a:ext cx="2104425" cy="2196269"/>
          </a:xfrm>
          <a:custGeom>
            <a:avLst/>
            <a:gdLst/>
            <a:ahLst/>
            <a:cxnLst/>
            <a:rect l="l" t="t" r="r" b="b"/>
            <a:pathLst>
              <a:path w="2104425" h="2196269">
                <a:moveTo>
                  <a:pt x="0" y="0"/>
                </a:moveTo>
                <a:lnTo>
                  <a:pt x="2104425" y="0"/>
                </a:lnTo>
                <a:lnTo>
                  <a:pt x="2104425" y="2196270"/>
                </a:lnTo>
                <a:lnTo>
                  <a:pt x="0" y="21962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8" name="Freeform 38"/>
          <p:cNvSpPr/>
          <p:nvPr/>
        </p:nvSpPr>
        <p:spPr>
          <a:xfrm>
            <a:off x="6601045" y="4164742"/>
            <a:ext cx="1477962" cy="574065"/>
          </a:xfrm>
          <a:custGeom>
            <a:avLst/>
            <a:gdLst/>
            <a:ahLst/>
            <a:cxnLst/>
            <a:rect l="l" t="t" r="r" b="b"/>
            <a:pathLst>
              <a:path w="1477962" h="574065">
                <a:moveTo>
                  <a:pt x="0" y="0"/>
                </a:moveTo>
                <a:lnTo>
                  <a:pt x="1477962" y="0"/>
                </a:lnTo>
                <a:lnTo>
                  <a:pt x="1477962" y="574066"/>
                </a:lnTo>
                <a:lnTo>
                  <a:pt x="0" y="5740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42991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9" name="TextBox 39"/>
          <p:cNvSpPr txBox="1"/>
          <p:nvPr/>
        </p:nvSpPr>
        <p:spPr>
          <a:xfrm>
            <a:off x="2486030" y="844446"/>
            <a:ext cx="13315940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>
                <a:solidFill>
                  <a:srgbClr val="000001"/>
                </a:solidFill>
                <a:latin typeface="Staatliches"/>
                <a:ea typeface="Staatliches"/>
                <a:cs typeface="Staatliches"/>
                <a:sym typeface="Staatliches"/>
              </a:rPr>
              <a:t>tozlaşma</a:t>
            </a:r>
          </a:p>
        </p:txBody>
      </p:sp>
      <p:sp>
        <p:nvSpPr>
          <p:cNvPr id="40" name="Freeform 40"/>
          <p:cNvSpPr/>
          <p:nvPr/>
        </p:nvSpPr>
        <p:spPr>
          <a:xfrm>
            <a:off x="10539285" y="6581447"/>
            <a:ext cx="1144969" cy="574065"/>
          </a:xfrm>
          <a:custGeom>
            <a:avLst/>
            <a:gdLst/>
            <a:ahLst/>
            <a:cxnLst/>
            <a:rect l="l" t="t" r="r" b="b"/>
            <a:pathLst>
              <a:path w="1144969" h="574065">
                <a:moveTo>
                  <a:pt x="0" y="0"/>
                </a:moveTo>
                <a:lnTo>
                  <a:pt x="1144968" y="0"/>
                </a:lnTo>
                <a:lnTo>
                  <a:pt x="1144968" y="574066"/>
                </a:lnTo>
                <a:lnTo>
                  <a:pt x="0" y="5740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84578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41" name="Resim 40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2E21A9CC-1870-113C-074A-CD8B9098FEB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1771" y="8420045"/>
            <a:ext cx="1755704" cy="1843369"/>
          </a:xfrm>
          <a:prstGeom prst="rect">
            <a:avLst/>
          </a:prstGeom>
        </p:spPr>
      </p:pic>
      <p:pic>
        <p:nvPicPr>
          <p:cNvPr id="42" name="Resim 41">
            <a:extLst>
              <a:ext uri="{FF2B5EF4-FFF2-40B4-BE49-F238E27FC236}">
                <a16:creationId xmlns:a16="http://schemas.microsoft.com/office/drawing/2014/main" id="{9224DEC7-80EB-3EF7-9DEC-2D3D495DC4C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1276" y="954974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73031" y="6806418"/>
            <a:ext cx="19652481" cy="4100245"/>
            <a:chOff x="0" y="0"/>
            <a:chExt cx="6947205" cy="14494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947205" cy="1449448"/>
            </a:xfrm>
            <a:custGeom>
              <a:avLst/>
              <a:gdLst/>
              <a:ahLst/>
              <a:cxnLst/>
              <a:rect l="l" t="t" r="r" b="b"/>
              <a:pathLst>
                <a:path w="6947205" h="1449448">
                  <a:moveTo>
                    <a:pt x="0" y="0"/>
                  </a:moveTo>
                  <a:lnTo>
                    <a:pt x="6947205" y="0"/>
                  </a:lnTo>
                  <a:lnTo>
                    <a:pt x="6947205" y="1449448"/>
                  </a:lnTo>
                  <a:lnTo>
                    <a:pt x="0" y="1449448"/>
                  </a:lnTo>
                  <a:close/>
                </a:path>
              </a:pathLst>
            </a:custGeom>
            <a:solidFill>
              <a:srgbClr val="FFFAE3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8100"/>
              <a:ext cx="6947205" cy="1411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43757" y="4626296"/>
            <a:ext cx="7720007" cy="4632004"/>
            <a:chOff x="0" y="0"/>
            <a:chExt cx="6350000" cy="3810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2"/>
              <a:stretch>
                <a:fillRect t="-12698" r="-4372" b="-3199"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539293" y="4595333"/>
            <a:ext cx="7720007" cy="4632004"/>
            <a:chOff x="0" y="0"/>
            <a:chExt cx="6350000" cy="38100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3810000"/>
            </a:xfrm>
            <a:custGeom>
              <a:avLst/>
              <a:gdLst/>
              <a:ahLst/>
              <a:cxnLst/>
              <a:rect l="l" t="t" r="r" b="b"/>
              <a:pathLst>
                <a:path w="6350000" h="3810000">
                  <a:moveTo>
                    <a:pt x="0" y="3175000"/>
                  </a:moveTo>
                  <a:lnTo>
                    <a:pt x="0" y="635000"/>
                  </a:lnTo>
                  <a:cubicBezTo>
                    <a:pt x="0" y="284480"/>
                    <a:pt x="284480" y="0"/>
                    <a:pt x="635000" y="0"/>
                  </a:cubicBezTo>
                  <a:lnTo>
                    <a:pt x="5715000" y="0"/>
                  </a:lnTo>
                  <a:cubicBezTo>
                    <a:pt x="6065520" y="0"/>
                    <a:pt x="6350000" y="284480"/>
                    <a:pt x="6350000" y="635000"/>
                  </a:cubicBezTo>
                  <a:lnTo>
                    <a:pt x="6350000" y="3175000"/>
                  </a:lnTo>
                  <a:cubicBezTo>
                    <a:pt x="6350000" y="3525520"/>
                    <a:pt x="6065520" y="3810000"/>
                    <a:pt x="5715000" y="3810000"/>
                  </a:cubicBezTo>
                  <a:lnTo>
                    <a:pt x="635000" y="3810000"/>
                  </a:lnTo>
                  <a:cubicBezTo>
                    <a:pt x="284480" y="3810000"/>
                    <a:pt x="0" y="3525520"/>
                    <a:pt x="0" y="3175000"/>
                  </a:cubicBezTo>
                  <a:close/>
                </a:path>
              </a:pathLst>
            </a:custGeom>
            <a:blipFill>
              <a:blip r:embed="rId3"/>
              <a:stretch>
                <a:fillRect t="-32762" b="-100745"/>
              </a:stretch>
            </a:blip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43757" y="750463"/>
            <a:ext cx="7720007" cy="2950728"/>
            <a:chOff x="0" y="0"/>
            <a:chExt cx="2729043" cy="10430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729043" cy="1043090"/>
            </a:xfrm>
            <a:custGeom>
              <a:avLst/>
              <a:gdLst/>
              <a:ahLst/>
              <a:cxnLst/>
              <a:rect l="l" t="t" r="r" b="b"/>
              <a:pathLst>
                <a:path w="2729043" h="1043090">
                  <a:moveTo>
                    <a:pt x="0" y="0"/>
                  </a:moveTo>
                  <a:lnTo>
                    <a:pt x="2729043" y="0"/>
                  </a:lnTo>
                  <a:lnTo>
                    <a:pt x="2729043" y="1043090"/>
                  </a:lnTo>
                  <a:lnTo>
                    <a:pt x="0" y="1043090"/>
                  </a:lnTo>
                  <a:close/>
                </a:path>
              </a:pathLst>
            </a:custGeom>
            <a:solidFill>
              <a:srgbClr val="A7CECB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8100"/>
              <a:ext cx="2729043" cy="10049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269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9554539" y="3179401"/>
            <a:ext cx="1725143" cy="884528"/>
          </a:xfrm>
          <a:custGeom>
            <a:avLst/>
            <a:gdLst/>
            <a:ahLst/>
            <a:cxnLst/>
            <a:rect l="l" t="t" r="r" b="b"/>
            <a:pathLst>
              <a:path w="1725143" h="884528">
                <a:moveTo>
                  <a:pt x="0" y="0"/>
                </a:moveTo>
                <a:lnTo>
                  <a:pt x="1725143" y="0"/>
                </a:lnTo>
                <a:lnTo>
                  <a:pt x="1725143" y="884528"/>
                </a:lnTo>
                <a:lnTo>
                  <a:pt x="0" y="88452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3" name="Group 13"/>
          <p:cNvGrpSpPr/>
          <p:nvPr/>
        </p:nvGrpSpPr>
        <p:grpSpPr>
          <a:xfrm>
            <a:off x="3988429" y="8921495"/>
            <a:ext cx="1815606" cy="673610"/>
            <a:chOff x="0" y="0"/>
            <a:chExt cx="574926" cy="213304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574926" cy="213304"/>
            </a:xfrm>
            <a:custGeom>
              <a:avLst/>
              <a:gdLst/>
              <a:ahLst/>
              <a:cxnLst/>
              <a:rect l="l" t="t" r="r" b="b"/>
              <a:pathLst>
                <a:path w="574926" h="213304">
                  <a:moveTo>
                    <a:pt x="106652" y="0"/>
                  </a:moveTo>
                  <a:lnTo>
                    <a:pt x="468274" y="0"/>
                  </a:lnTo>
                  <a:cubicBezTo>
                    <a:pt x="527177" y="0"/>
                    <a:pt x="574926" y="47750"/>
                    <a:pt x="574926" y="106652"/>
                  </a:cubicBezTo>
                  <a:lnTo>
                    <a:pt x="574926" y="106652"/>
                  </a:lnTo>
                  <a:cubicBezTo>
                    <a:pt x="574926" y="165554"/>
                    <a:pt x="527177" y="213304"/>
                    <a:pt x="468274" y="213304"/>
                  </a:cubicBezTo>
                  <a:lnTo>
                    <a:pt x="106652" y="213304"/>
                  </a:lnTo>
                  <a:cubicBezTo>
                    <a:pt x="47750" y="213304"/>
                    <a:pt x="0" y="165554"/>
                    <a:pt x="0" y="106652"/>
                  </a:cubicBezTo>
                  <a:lnTo>
                    <a:pt x="0" y="106652"/>
                  </a:lnTo>
                  <a:cubicBezTo>
                    <a:pt x="0" y="47750"/>
                    <a:pt x="47750" y="0"/>
                    <a:pt x="106652" y="0"/>
                  </a:cubicBezTo>
                  <a:close/>
                </a:path>
              </a:pathLst>
            </a:custGeom>
            <a:solidFill>
              <a:srgbClr val="A7CECB"/>
            </a:solidFill>
            <a:ln w="28575" cap="rnd">
              <a:solidFill>
                <a:srgbClr val="000001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19050"/>
              <a:ext cx="574926" cy="194254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749"/>
                </a:lnSpc>
              </a:pPr>
              <a:r>
                <a:rPr lang="en-US" sz="2499" b="1">
                  <a:solidFill>
                    <a:srgbClr val="000001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buğday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2483965" y="8856541"/>
            <a:ext cx="1815606" cy="673610"/>
            <a:chOff x="0" y="0"/>
            <a:chExt cx="574926" cy="213304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574926" cy="213304"/>
            </a:xfrm>
            <a:custGeom>
              <a:avLst/>
              <a:gdLst/>
              <a:ahLst/>
              <a:cxnLst/>
              <a:rect l="l" t="t" r="r" b="b"/>
              <a:pathLst>
                <a:path w="574926" h="213304">
                  <a:moveTo>
                    <a:pt x="106652" y="0"/>
                  </a:moveTo>
                  <a:lnTo>
                    <a:pt x="468274" y="0"/>
                  </a:lnTo>
                  <a:cubicBezTo>
                    <a:pt x="527177" y="0"/>
                    <a:pt x="574926" y="47750"/>
                    <a:pt x="574926" y="106652"/>
                  </a:cubicBezTo>
                  <a:lnTo>
                    <a:pt x="574926" y="106652"/>
                  </a:lnTo>
                  <a:cubicBezTo>
                    <a:pt x="574926" y="165554"/>
                    <a:pt x="527177" y="213304"/>
                    <a:pt x="468274" y="213304"/>
                  </a:cubicBezTo>
                  <a:lnTo>
                    <a:pt x="106652" y="213304"/>
                  </a:lnTo>
                  <a:cubicBezTo>
                    <a:pt x="47750" y="213304"/>
                    <a:pt x="0" y="165554"/>
                    <a:pt x="0" y="106652"/>
                  </a:cubicBezTo>
                  <a:lnTo>
                    <a:pt x="0" y="106652"/>
                  </a:lnTo>
                  <a:cubicBezTo>
                    <a:pt x="0" y="47750"/>
                    <a:pt x="47750" y="0"/>
                    <a:pt x="106652" y="0"/>
                  </a:cubicBezTo>
                  <a:close/>
                </a:path>
              </a:pathLst>
            </a:custGeom>
            <a:solidFill>
              <a:srgbClr val="A7CECB"/>
            </a:solidFill>
            <a:ln w="28575" cap="rnd">
              <a:solidFill>
                <a:srgbClr val="000001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9050"/>
              <a:ext cx="574926" cy="194254"/>
            </a:xfrm>
            <a:prstGeom prst="rect">
              <a:avLst/>
            </a:prstGeom>
          </p:spPr>
          <p:txBody>
            <a:bodyPr lIns="25400" tIns="25400" rIns="25400" bIns="25400" rtlCol="0" anchor="ctr"/>
            <a:lstStyle/>
            <a:p>
              <a:pPr algn="ctr">
                <a:lnSpc>
                  <a:spcPts val="2749"/>
                </a:lnSpc>
              </a:pPr>
              <a:r>
                <a:rPr lang="en-US" sz="2499" b="1">
                  <a:solidFill>
                    <a:srgbClr val="000001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karahindiba</a:t>
              </a:r>
            </a:p>
          </p:txBody>
        </p:sp>
      </p:grpSp>
      <p:sp>
        <p:nvSpPr>
          <p:cNvPr id="19" name="Freeform 19"/>
          <p:cNvSpPr/>
          <p:nvPr/>
        </p:nvSpPr>
        <p:spPr>
          <a:xfrm rot="6761236">
            <a:off x="15616085" y="175971"/>
            <a:ext cx="572815" cy="1154023"/>
          </a:xfrm>
          <a:custGeom>
            <a:avLst/>
            <a:gdLst/>
            <a:ahLst/>
            <a:cxnLst/>
            <a:rect l="l" t="t" r="r" b="b"/>
            <a:pathLst>
              <a:path w="572815" h="1154023">
                <a:moveTo>
                  <a:pt x="0" y="0"/>
                </a:moveTo>
                <a:lnTo>
                  <a:pt x="572815" y="0"/>
                </a:lnTo>
                <a:lnTo>
                  <a:pt x="572815" y="1154023"/>
                </a:lnTo>
                <a:lnTo>
                  <a:pt x="0" y="11540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20" name="Group 20"/>
          <p:cNvGrpSpPr/>
          <p:nvPr/>
        </p:nvGrpSpPr>
        <p:grpSpPr>
          <a:xfrm>
            <a:off x="9524236" y="1488145"/>
            <a:ext cx="7735064" cy="1475364"/>
            <a:chOff x="0" y="0"/>
            <a:chExt cx="2734366" cy="521545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734366" cy="521545"/>
            </a:xfrm>
            <a:custGeom>
              <a:avLst/>
              <a:gdLst/>
              <a:ahLst/>
              <a:cxnLst/>
              <a:rect l="l" t="t" r="r" b="b"/>
              <a:pathLst>
                <a:path w="2734366" h="521545">
                  <a:moveTo>
                    <a:pt x="0" y="0"/>
                  </a:moveTo>
                  <a:lnTo>
                    <a:pt x="2734366" y="0"/>
                  </a:lnTo>
                  <a:lnTo>
                    <a:pt x="2734366" y="521545"/>
                  </a:lnTo>
                  <a:lnTo>
                    <a:pt x="0" y="521545"/>
                  </a:lnTo>
                  <a:close/>
                </a:path>
              </a:pathLst>
            </a:custGeom>
            <a:solidFill>
              <a:srgbClr val="FFFAE3"/>
            </a:solidFill>
            <a:ln w="28575" cap="sq">
              <a:solidFill>
                <a:srgbClr val="000001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9525"/>
              <a:ext cx="2734366" cy="531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0"/>
                </a:lnSpc>
              </a:pPr>
              <a:r>
                <a:rPr lang="en-US" sz="3000" b="1">
                  <a:solidFill>
                    <a:srgbClr val="000001"/>
                  </a:solidFill>
                  <a:latin typeface="HK Grotesk Medium"/>
                  <a:ea typeface="HK Grotesk Medium"/>
                  <a:cs typeface="HK Grotesk Medium"/>
                  <a:sym typeface="HK Grotesk Medium"/>
                </a:rPr>
                <a:t>Bazı bitkiler üremek için rüzgara ihtiyaç duyar.</a:t>
              </a:r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1715218" y="1470178"/>
            <a:ext cx="6377086" cy="16255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49"/>
              </a:lnSpc>
            </a:pPr>
            <a:r>
              <a:rPr lang="en-US" sz="6249">
                <a:solidFill>
                  <a:srgbClr val="000001"/>
                </a:solidFill>
                <a:latin typeface="Staatliches"/>
                <a:ea typeface="Staatliches"/>
                <a:cs typeface="Staatliches"/>
                <a:sym typeface="Staatliches"/>
              </a:rPr>
              <a:t>Polen Taşıyıcılar: Böcekler ve Rüzgar</a:t>
            </a:r>
          </a:p>
        </p:txBody>
      </p:sp>
      <p:pic>
        <p:nvPicPr>
          <p:cNvPr id="24" name="Resim 2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ECBE2136-2EDB-4345-47A9-1EF1F8220CB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1771" y="8420045"/>
            <a:ext cx="1755704" cy="1843369"/>
          </a:xfrm>
          <a:prstGeom prst="rect">
            <a:avLst/>
          </a:prstGeom>
        </p:spPr>
      </p:pic>
      <p:pic>
        <p:nvPicPr>
          <p:cNvPr id="25" name="Resim 24">
            <a:extLst>
              <a:ext uri="{FF2B5EF4-FFF2-40B4-BE49-F238E27FC236}">
                <a16:creationId xmlns:a16="http://schemas.microsoft.com/office/drawing/2014/main" id="{F248D4E6-41A5-9F7A-2627-201C975328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01276" y="954974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027780" y="120117"/>
            <a:ext cx="5948219" cy="10046766"/>
          </a:xfrm>
          <a:custGeom>
            <a:avLst/>
            <a:gdLst/>
            <a:ahLst/>
            <a:cxnLst/>
            <a:rect l="l" t="t" r="r" b="b"/>
            <a:pathLst>
              <a:path w="5948219" h="10046766">
                <a:moveTo>
                  <a:pt x="0" y="0"/>
                </a:moveTo>
                <a:lnTo>
                  <a:pt x="5948219" y="0"/>
                </a:lnTo>
                <a:lnTo>
                  <a:pt x="5948219" y="10046766"/>
                </a:lnTo>
                <a:lnTo>
                  <a:pt x="0" y="100467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r="-1553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6974871" y="309538"/>
            <a:ext cx="11086482" cy="1438323"/>
            <a:chOff x="0" y="0"/>
            <a:chExt cx="14781976" cy="191776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4781976" cy="1917764"/>
              <a:chOff x="0" y="0"/>
              <a:chExt cx="3091870" cy="40112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3091870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3091870" h="401129">
                    <a:moveTo>
                      <a:pt x="33633" y="0"/>
                    </a:moveTo>
                    <a:lnTo>
                      <a:pt x="3058236" y="0"/>
                    </a:lnTo>
                    <a:cubicBezTo>
                      <a:pt x="3076811" y="0"/>
                      <a:pt x="3091870" y="15058"/>
                      <a:pt x="3091870" y="33633"/>
                    </a:cubicBezTo>
                    <a:lnTo>
                      <a:pt x="3091870" y="367495"/>
                    </a:lnTo>
                    <a:cubicBezTo>
                      <a:pt x="3091870" y="386071"/>
                      <a:pt x="3076811" y="401129"/>
                      <a:pt x="3058236" y="401129"/>
                    </a:cubicBezTo>
                    <a:lnTo>
                      <a:pt x="33633" y="401129"/>
                    </a:lnTo>
                    <a:cubicBezTo>
                      <a:pt x="15058" y="401129"/>
                      <a:pt x="0" y="386071"/>
                      <a:pt x="0" y="367495"/>
                    </a:cubicBezTo>
                    <a:lnTo>
                      <a:pt x="0" y="33633"/>
                    </a:lnTo>
                    <a:cubicBezTo>
                      <a:pt x="0" y="15058"/>
                      <a:pt x="15058" y="0"/>
                      <a:pt x="33633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3091870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278435" y="108613"/>
              <a:ext cx="14225105" cy="14719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593"/>
                </a:lnSpc>
              </a:pPr>
              <a:r>
                <a:rPr lang="en-US" sz="6138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BITKININ YAŞAM DÖNGÜSÜ</a:t>
              </a:r>
            </a:p>
          </p:txBody>
        </p:sp>
      </p:grpSp>
      <p:pic>
        <p:nvPicPr>
          <p:cNvPr id="8" name="Resim 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EFB82886-DB20-C16B-227B-B14B028ED8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1771" y="8420045"/>
            <a:ext cx="1755704" cy="184336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FFF0700-8BAD-5F14-E1F6-0855D72AC9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276" y="954974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2552" y="1831436"/>
            <a:ext cx="17782896" cy="6624129"/>
          </a:xfrm>
          <a:custGeom>
            <a:avLst/>
            <a:gdLst/>
            <a:ahLst/>
            <a:cxnLst/>
            <a:rect l="l" t="t" r="r" b="b"/>
            <a:pathLst>
              <a:path w="17782896" h="6624129">
                <a:moveTo>
                  <a:pt x="0" y="0"/>
                </a:moveTo>
                <a:lnTo>
                  <a:pt x="17782896" y="0"/>
                </a:lnTo>
                <a:lnTo>
                  <a:pt x="17782896" y="6624128"/>
                </a:lnTo>
                <a:lnTo>
                  <a:pt x="0" y="66241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3" name="Group 3"/>
          <p:cNvGrpSpPr/>
          <p:nvPr/>
        </p:nvGrpSpPr>
        <p:grpSpPr>
          <a:xfrm>
            <a:off x="756445" y="324513"/>
            <a:ext cx="17279003" cy="1408373"/>
            <a:chOff x="0" y="0"/>
            <a:chExt cx="23038671" cy="187783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3038671" cy="1877831"/>
              <a:chOff x="0" y="0"/>
              <a:chExt cx="4921355" cy="401129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921355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4921355" h="401129">
                    <a:moveTo>
                      <a:pt x="21130" y="0"/>
                    </a:moveTo>
                    <a:lnTo>
                      <a:pt x="4900225" y="0"/>
                    </a:lnTo>
                    <a:cubicBezTo>
                      <a:pt x="4911895" y="0"/>
                      <a:pt x="4921355" y="9460"/>
                      <a:pt x="4921355" y="21130"/>
                    </a:cubicBezTo>
                    <a:lnTo>
                      <a:pt x="4921355" y="379998"/>
                    </a:lnTo>
                    <a:cubicBezTo>
                      <a:pt x="4921355" y="385603"/>
                      <a:pt x="4919129" y="390977"/>
                      <a:pt x="4915167" y="394940"/>
                    </a:cubicBezTo>
                    <a:cubicBezTo>
                      <a:pt x="4911204" y="398903"/>
                      <a:pt x="4905829" y="401129"/>
                      <a:pt x="4900225" y="401129"/>
                    </a:cubicBezTo>
                    <a:lnTo>
                      <a:pt x="21130" y="401129"/>
                    </a:lnTo>
                    <a:cubicBezTo>
                      <a:pt x="9460" y="401129"/>
                      <a:pt x="0" y="391668"/>
                      <a:pt x="0" y="379998"/>
                    </a:cubicBezTo>
                    <a:lnTo>
                      <a:pt x="0" y="21130"/>
                    </a:lnTo>
                    <a:cubicBezTo>
                      <a:pt x="0" y="9460"/>
                      <a:pt x="9460" y="0"/>
                      <a:pt x="21130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4921355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TextBox 7"/>
            <p:cNvSpPr txBox="1"/>
            <p:nvPr/>
          </p:nvSpPr>
          <p:spPr>
            <a:xfrm>
              <a:off x="433960" y="101592"/>
              <a:ext cx="22170751" cy="1446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414"/>
                </a:lnSpc>
              </a:pPr>
              <a:r>
                <a:rPr lang="en-US" sz="6010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BITKININ BÜYÜMESI IÇIN GEREKEN ŞARTLAR</a:t>
              </a:r>
            </a:p>
          </p:txBody>
        </p:sp>
      </p:grpSp>
      <p:pic>
        <p:nvPicPr>
          <p:cNvPr id="8" name="Resim 7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0CC1B31-3BB5-3FFD-F2FD-AA2F1E0D6F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1771" y="8420045"/>
            <a:ext cx="1755704" cy="184336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EA5637DA-E4DA-B680-FAE8-8FDBBD889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276" y="954974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1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3596" y="504277"/>
            <a:ext cx="10573742" cy="6961614"/>
            <a:chOff x="0" y="0"/>
            <a:chExt cx="14098323" cy="9282152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4098323" cy="9282152"/>
              <a:chOff x="0" y="0"/>
              <a:chExt cx="4362636" cy="2872302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4362636" cy="2872302"/>
              </a:xfrm>
              <a:custGeom>
                <a:avLst/>
                <a:gdLst/>
                <a:ahLst/>
                <a:cxnLst/>
                <a:rect l="l" t="t" r="r" b="b"/>
                <a:pathLst>
                  <a:path w="4362636" h="2872302">
                    <a:moveTo>
                      <a:pt x="32894" y="0"/>
                    </a:moveTo>
                    <a:lnTo>
                      <a:pt x="4329742" y="0"/>
                    </a:lnTo>
                    <a:cubicBezTo>
                      <a:pt x="4347909" y="0"/>
                      <a:pt x="4362636" y="14727"/>
                      <a:pt x="4362636" y="32894"/>
                    </a:cubicBezTo>
                    <a:lnTo>
                      <a:pt x="4362636" y="2839409"/>
                    </a:lnTo>
                    <a:cubicBezTo>
                      <a:pt x="4362636" y="2857575"/>
                      <a:pt x="4347909" y="2872302"/>
                      <a:pt x="4329742" y="2872302"/>
                    </a:cubicBezTo>
                    <a:lnTo>
                      <a:pt x="32894" y="2872302"/>
                    </a:lnTo>
                    <a:cubicBezTo>
                      <a:pt x="24170" y="2872302"/>
                      <a:pt x="15803" y="2868837"/>
                      <a:pt x="9634" y="2862668"/>
                    </a:cubicBezTo>
                    <a:cubicBezTo>
                      <a:pt x="3466" y="2856499"/>
                      <a:pt x="0" y="2848133"/>
                      <a:pt x="0" y="2839409"/>
                    </a:cubicBezTo>
                    <a:lnTo>
                      <a:pt x="0" y="32894"/>
                    </a:lnTo>
                    <a:cubicBezTo>
                      <a:pt x="0" y="14727"/>
                      <a:pt x="14727" y="0"/>
                      <a:pt x="32894" y="0"/>
                    </a:cubicBezTo>
                    <a:close/>
                  </a:path>
                </a:pathLst>
              </a:custGeom>
              <a:solidFill>
                <a:srgbClr val="B0ED7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0" y="-38100"/>
                <a:ext cx="4362636" cy="291040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60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TextBox 6"/>
            <p:cNvSpPr txBox="1"/>
            <p:nvPr/>
          </p:nvSpPr>
          <p:spPr>
            <a:xfrm>
              <a:off x="539160" y="1443489"/>
              <a:ext cx="13020002" cy="69651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26"/>
                </a:lnSpc>
              </a:pPr>
              <a:r>
                <a:rPr lang="en-US" sz="3304" b="1">
                  <a:solidFill>
                    <a:srgbClr val="000000"/>
                  </a:solidFill>
                  <a:latin typeface="Blogger Bold"/>
                  <a:ea typeface="Blogger Bold"/>
                  <a:cs typeface="Blogger Bold"/>
                  <a:sym typeface="Blogger Bold"/>
                </a:rPr>
                <a:t>Çimlenme, uygun koşullarda tohumdan yeni bir</a:t>
              </a:r>
            </a:p>
            <a:p>
              <a:pPr algn="ctr">
                <a:lnSpc>
                  <a:spcPts val="4626"/>
                </a:lnSpc>
              </a:pPr>
              <a:r>
                <a:rPr lang="en-US" sz="3304" b="1">
                  <a:solidFill>
                    <a:srgbClr val="000000"/>
                  </a:solidFill>
                  <a:latin typeface="Blogger Bold"/>
                  <a:ea typeface="Blogger Bold"/>
                  <a:cs typeface="Blogger Bold"/>
                  <a:sym typeface="Blogger Bold"/>
                </a:rPr>
                <a:t>bitki oluşması sürecidir. </a:t>
              </a:r>
            </a:p>
            <a:p>
              <a:pPr algn="ctr">
                <a:lnSpc>
                  <a:spcPts val="4626"/>
                </a:lnSpc>
              </a:pPr>
              <a:endParaRPr lang="en-US" sz="3304" b="1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endParaRPr>
            </a:p>
            <a:p>
              <a:pPr algn="ctr">
                <a:lnSpc>
                  <a:spcPts val="4626"/>
                </a:lnSpc>
              </a:pPr>
              <a:r>
                <a:rPr lang="en-US" sz="3304" b="1">
                  <a:solidFill>
                    <a:srgbClr val="000000"/>
                  </a:solidFill>
                  <a:latin typeface="Blogger Bold"/>
                  <a:ea typeface="Blogger Bold"/>
                  <a:cs typeface="Blogger Bold"/>
                  <a:sym typeface="Blogger Bold"/>
                </a:rPr>
                <a:t>Su (nem), hava (oksijen),sıcaklık çimlenmeye etki eden faktörlerdir.</a:t>
              </a:r>
            </a:p>
            <a:p>
              <a:pPr algn="ctr">
                <a:lnSpc>
                  <a:spcPts val="4626"/>
                </a:lnSpc>
              </a:pPr>
              <a:endParaRPr lang="en-US" sz="3304" b="1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endParaRPr>
            </a:p>
            <a:p>
              <a:pPr algn="ctr">
                <a:lnSpc>
                  <a:spcPts val="4626"/>
                </a:lnSpc>
              </a:pPr>
              <a:r>
                <a:rPr lang="en-US" sz="3304" b="1">
                  <a:solidFill>
                    <a:srgbClr val="000000"/>
                  </a:solidFill>
                  <a:latin typeface="Blogger Bold"/>
                  <a:ea typeface="Blogger Bold"/>
                  <a:cs typeface="Blogger Bold"/>
                  <a:sym typeface="Blogger Bold"/>
                </a:rPr>
                <a:t>Tohumun çimlenmesi için karbondioksit ve ışığa</a:t>
              </a:r>
            </a:p>
            <a:p>
              <a:pPr algn="ctr">
                <a:lnSpc>
                  <a:spcPts val="4626"/>
                </a:lnSpc>
              </a:pPr>
              <a:r>
                <a:rPr lang="en-US" sz="3304" b="1">
                  <a:solidFill>
                    <a:srgbClr val="000000"/>
                  </a:solidFill>
                  <a:latin typeface="Blogger Bold"/>
                  <a:ea typeface="Blogger Bold"/>
                  <a:cs typeface="Blogger Bold"/>
                  <a:sym typeface="Blogger Bold"/>
                </a:rPr>
                <a:t>ihtiyaç yoktur.</a:t>
              </a:r>
            </a:p>
            <a:p>
              <a:pPr algn="ctr">
                <a:lnSpc>
                  <a:spcPts val="4626"/>
                </a:lnSpc>
              </a:pPr>
              <a:endParaRPr lang="en-US" sz="3304" b="1">
                <a:solidFill>
                  <a:srgbClr val="000000"/>
                </a:solidFill>
                <a:latin typeface="Blogger Bold"/>
                <a:ea typeface="Blogger Bold"/>
                <a:cs typeface="Blogger Bold"/>
                <a:sym typeface="Blogger Bold"/>
              </a:endParaRPr>
            </a:p>
          </p:txBody>
        </p:sp>
      </p:grpSp>
      <p:sp>
        <p:nvSpPr>
          <p:cNvPr id="7" name="Freeform 7"/>
          <p:cNvSpPr/>
          <p:nvPr/>
        </p:nvSpPr>
        <p:spPr>
          <a:xfrm>
            <a:off x="-431197" y="8229600"/>
            <a:ext cx="16230600" cy="2212604"/>
          </a:xfrm>
          <a:custGeom>
            <a:avLst/>
            <a:gdLst/>
            <a:ahLst/>
            <a:cxnLst/>
            <a:rect l="l" t="t" r="r" b="b"/>
            <a:pathLst>
              <a:path w="16230600" h="2212604">
                <a:moveTo>
                  <a:pt x="0" y="0"/>
                </a:moveTo>
                <a:lnTo>
                  <a:pt x="16230600" y="0"/>
                </a:lnTo>
                <a:lnTo>
                  <a:pt x="16230600" y="2212604"/>
                </a:lnTo>
                <a:lnTo>
                  <a:pt x="0" y="22126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b="-72384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>
            <a:off x="10442762" y="5616600"/>
            <a:ext cx="8122435" cy="4670400"/>
          </a:xfrm>
          <a:custGeom>
            <a:avLst/>
            <a:gdLst/>
            <a:ahLst/>
            <a:cxnLst/>
            <a:rect l="l" t="t" r="r" b="b"/>
            <a:pathLst>
              <a:path w="8122435" h="4670400">
                <a:moveTo>
                  <a:pt x="0" y="0"/>
                </a:moveTo>
                <a:lnTo>
                  <a:pt x="8122436" y="0"/>
                </a:lnTo>
                <a:lnTo>
                  <a:pt x="8122436" y="4670400"/>
                </a:lnTo>
                <a:lnTo>
                  <a:pt x="0" y="46704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9" name="Group 9"/>
          <p:cNvGrpSpPr/>
          <p:nvPr/>
        </p:nvGrpSpPr>
        <p:grpSpPr>
          <a:xfrm>
            <a:off x="2056463" y="0"/>
            <a:ext cx="7087537" cy="1523036"/>
            <a:chOff x="0" y="0"/>
            <a:chExt cx="9450049" cy="2030715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9450049" cy="2030715"/>
              <a:chOff x="0" y="0"/>
              <a:chExt cx="1866676" cy="401129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1866676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1866676" h="401129">
                    <a:moveTo>
                      <a:pt x="55709" y="0"/>
                    </a:moveTo>
                    <a:lnTo>
                      <a:pt x="1810968" y="0"/>
                    </a:lnTo>
                    <a:cubicBezTo>
                      <a:pt x="1825742" y="0"/>
                      <a:pt x="1839912" y="5869"/>
                      <a:pt x="1850360" y="16317"/>
                    </a:cubicBezTo>
                    <a:cubicBezTo>
                      <a:pt x="1860807" y="26764"/>
                      <a:pt x="1866676" y="40934"/>
                      <a:pt x="1866676" y="55709"/>
                    </a:cubicBezTo>
                    <a:lnTo>
                      <a:pt x="1866676" y="345420"/>
                    </a:lnTo>
                    <a:cubicBezTo>
                      <a:pt x="1866676" y="360195"/>
                      <a:pt x="1860807" y="374365"/>
                      <a:pt x="1850360" y="384812"/>
                    </a:cubicBezTo>
                    <a:cubicBezTo>
                      <a:pt x="1839912" y="395260"/>
                      <a:pt x="1825742" y="401129"/>
                      <a:pt x="1810968" y="401129"/>
                    </a:cubicBezTo>
                    <a:lnTo>
                      <a:pt x="55709" y="401129"/>
                    </a:lnTo>
                    <a:cubicBezTo>
                      <a:pt x="40934" y="401129"/>
                      <a:pt x="26764" y="395260"/>
                      <a:pt x="16317" y="384812"/>
                    </a:cubicBezTo>
                    <a:cubicBezTo>
                      <a:pt x="5869" y="374365"/>
                      <a:pt x="0" y="360195"/>
                      <a:pt x="0" y="345420"/>
                    </a:cubicBezTo>
                    <a:lnTo>
                      <a:pt x="0" y="55709"/>
                    </a:lnTo>
                    <a:cubicBezTo>
                      <a:pt x="0" y="40934"/>
                      <a:pt x="5869" y="26764"/>
                      <a:pt x="16317" y="16317"/>
                    </a:cubicBezTo>
                    <a:cubicBezTo>
                      <a:pt x="26764" y="5869"/>
                      <a:pt x="40934" y="0"/>
                      <a:pt x="55709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0" y="-38100"/>
                <a:ext cx="1866676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178003" y="109424"/>
              <a:ext cx="9094044" cy="156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ÇIMLENME</a:t>
              </a:r>
            </a:p>
          </p:txBody>
        </p:sp>
      </p:grpSp>
      <p:pic>
        <p:nvPicPr>
          <p:cNvPr id="14" name="Resim 13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5D18F278-E311-EA7E-A93B-A1130BF368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1771" y="8420045"/>
            <a:ext cx="1755704" cy="1843369"/>
          </a:xfrm>
          <a:prstGeom prst="rect">
            <a:avLst/>
          </a:prstGeom>
        </p:spPr>
      </p:pic>
      <p:pic>
        <p:nvPicPr>
          <p:cNvPr id="15" name="Resim 14">
            <a:extLst>
              <a:ext uri="{FF2B5EF4-FFF2-40B4-BE49-F238E27FC236}">
                <a16:creationId xmlns:a16="http://schemas.microsoft.com/office/drawing/2014/main" id="{72CA9831-48F7-F65A-A00F-2F7EC4F994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1276" y="954974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763" y="27702"/>
            <a:ext cx="18288000" cy="10231596"/>
            <a:chOff x="0" y="0"/>
            <a:chExt cx="4816593" cy="269474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2694742"/>
            </a:xfrm>
            <a:custGeom>
              <a:avLst/>
              <a:gdLst/>
              <a:ahLst/>
              <a:cxnLst/>
              <a:rect l="l" t="t" r="r" b="b"/>
              <a:pathLst>
                <a:path w="4816592" h="2694742">
                  <a:moveTo>
                    <a:pt x="0" y="0"/>
                  </a:moveTo>
                  <a:lnTo>
                    <a:pt x="4816592" y="0"/>
                  </a:lnTo>
                  <a:lnTo>
                    <a:pt x="4816592" y="2694742"/>
                  </a:lnTo>
                  <a:lnTo>
                    <a:pt x="0" y="269474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61950" cap="sq">
              <a:solidFill>
                <a:srgbClr val="5271FF"/>
              </a:solidFill>
              <a:prstDash val="solid"/>
              <a:miter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4816593" cy="2723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Freeform 5">
            <a:hlinkClick r:id="rId2"/>
          </p:cNvPr>
          <p:cNvSpPr/>
          <p:nvPr/>
        </p:nvSpPr>
        <p:spPr>
          <a:xfrm>
            <a:off x="6202915" y="262578"/>
            <a:ext cx="5985581" cy="6148300"/>
          </a:xfrm>
          <a:custGeom>
            <a:avLst/>
            <a:gdLst/>
            <a:ahLst/>
            <a:cxnLst/>
            <a:rect l="l" t="t" r="r" b="b"/>
            <a:pathLst>
              <a:path w="5985581" h="6148300">
                <a:moveTo>
                  <a:pt x="0" y="0"/>
                </a:moveTo>
                <a:lnTo>
                  <a:pt x="5985581" y="0"/>
                </a:lnTo>
                <a:lnTo>
                  <a:pt x="5985581" y="6148299"/>
                </a:lnTo>
                <a:lnTo>
                  <a:pt x="0" y="61482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2686" t="-11909" r="-9514" b="-7057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>
            <a:hlinkClick r:id="rId4"/>
          </p:cNvPr>
          <p:cNvSpPr/>
          <p:nvPr/>
        </p:nvSpPr>
        <p:spPr>
          <a:xfrm>
            <a:off x="1879980" y="6501266"/>
            <a:ext cx="2410067" cy="1012228"/>
          </a:xfrm>
          <a:custGeom>
            <a:avLst/>
            <a:gdLst/>
            <a:ahLst/>
            <a:cxnLst/>
            <a:rect l="l" t="t" r="r" b="b"/>
            <a:pathLst>
              <a:path w="2410067" h="1012228">
                <a:moveTo>
                  <a:pt x="0" y="0"/>
                </a:moveTo>
                <a:lnTo>
                  <a:pt x="2410067" y="0"/>
                </a:lnTo>
                <a:lnTo>
                  <a:pt x="2410067" y="1012228"/>
                </a:lnTo>
                <a:lnTo>
                  <a:pt x="0" y="101222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>
            <a:hlinkClick r:id="rId2"/>
          </p:cNvPr>
          <p:cNvSpPr/>
          <p:nvPr/>
        </p:nvSpPr>
        <p:spPr>
          <a:xfrm>
            <a:off x="10641578" y="6332698"/>
            <a:ext cx="1323106" cy="1323106"/>
          </a:xfrm>
          <a:custGeom>
            <a:avLst/>
            <a:gdLst/>
            <a:ahLst/>
            <a:cxnLst/>
            <a:rect l="l" t="t" r="r" b="b"/>
            <a:pathLst>
              <a:path w="1323106" h="1323106">
                <a:moveTo>
                  <a:pt x="0" y="0"/>
                </a:moveTo>
                <a:lnTo>
                  <a:pt x="1323107" y="0"/>
                </a:lnTo>
                <a:lnTo>
                  <a:pt x="1323107" y="1323106"/>
                </a:lnTo>
                <a:lnTo>
                  <a:pt x="0" y="132310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03131" y="3256653"/>
            <a:ext cx="2452490" cy="2695044"/>
          </a:xfrm>
          <a:prstGeom prst="rect">
            <a:avLst/>
          </a:prstGeom>
        </p:spPr>
      </p:pic>
      <p:sp>
        <p:nvSpPr>
          <p:cNvPr id="9" name="TextBox 9">
            <a:hlinkClick r:id="rId4"/>
          </p:cNvPr>
          <p:cNvSpPr txBox="1"/>
          <p:nvPr/>
        </p:nvSpPr>
        <p:spPr>
          <a:xfrm>
            <a:off x="4239888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0" name="TextBox 10">
            <a:hlinkClick r:id="rId2"/>
          </p:cNvPr>
          <p:cNvSpPr txBox="1"/>
          <p:nvPr/>
        </p:nvSpPr>
        <p:spPr>
          <a:xfrm>
            <a:off x="11964685" y="6500701"/>
            <a:ext cx="5294615" cy="1000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922"/>
              </a:lnSpc>
            </a:pPr>
            <a:r>
              <a:rPr lang="en-US" sz="565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@mervehocaile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39238" y="4639627"/>
            <a:ext cx="9525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509588" y="7741529"/>
            <a:ext cx="17259300" cy="2066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192"/>
              </a:lnSpc>
            </a:pP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Konu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anlatım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videoları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,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ders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ve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içerik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dosyaları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için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takip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etmeyi</a:t>
            </a:r>
            <a:r>
              <a:rPr lang="en-US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5851" b="1" dirty="0" err="1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unutma</a:t>
            </a:r>
            <a:r>
              <a:rPr lang="tr-TR" sz="5851" b="1" dirty="0">
                <a:solidFill>
                  <a:srgbClr val="FF5757"/>
                </a:solidFill>
                <a:latin typeface="Arimo Bold"/>
                <a:ea typeface="Arimo Bold"/>
                <a:cs typeface="Arimo Bold"/>
                <a:sym typeface="Arimo Bold"/>
              </a:rPr>
              <a:t>!</a:t>
            </a:r>
            <a:endParaRPr lang="en-US" sz="5851" b="1" dirty="0">
              <a:solidFill>
                <a:srgbClr val="FF5757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A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62748" y="7379046"/>
            <a:ext cx="19013497" cy="10163578"/>
          </a:xfrm>
          <a:custGeom>
            <a:avLst/>
            <a:gdLst/>
            <a:ahLst/>
            <a:cxnLst/>
            <a:rect l="l" t="t" r="r" b="b"/>
            <a:pathLst>
              <a:path w="19013497" h="10163578">
                <a:moveTo>
                  <a:pt x="0" y="0"/>
                </a:moveTo>
                <a:lnTo>
                  <a:pt x="19013496" y="0"/>
                </a:lnTo>
                <a:lnTo>
                  <a:pt x="19013496" y="10163578"/>
                </a:lnTo>
                <a:lnTo>
                  <a:pt x="0" y="10163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Freeform 3"/>
          <p:cNvSpPr/>
          <p:nvPr/>
        </p:nvSpPr>
        <p:spPr>
          <a:xfrm rot="2127420" flipH="1" flipV="1">
            <a:off x="7281295" y="-169070"/>
            <a:ext cx="2755604" cy="2431719"/>
          </a:xfrm>
          <a:custGeom>
            <a:avLst/>
            <a:gdLst/>
            <a:ahLst/>
            <a:cxnLst/>
            <a:rect l="l" t="t" r="r" b="b"/>
            <a:pathLst>
              <a:path w="2755604" h="2431719">
                <a:moveTo>
                  <a:pt x="2755604" y="2431719"/>
                </a:moveTo>
                <a:lnTo>
                  <a:pt x="0" y="2431719"/>
                </a:lnTo>
                <a:lnTo>
                  <a:pt x="0" y="0"/>
                </a:lnTo>
                <a:lnTo>
                  <a:pt x="2755604" y="0"/>
                </a:lnTo>
                <a:lnTo>
                  <a:pt x="2755604" y="243171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4" name="Freeform 4"/>
          <p:cNvSpPr/>
          <p:nvPr/>
        </p:nvSpPr>
        <p:spPr>
          <a:xfrm rot="-1942509" flipH="1">
            <a:off x="7471320" y="658168"/>
            <a:ext cx="1269063" cy="3630215"/>
          </a:xfrm>
          <a:custGeom>
            <a:avLst/>
            <a:gdLst/>
            <a:ahLst/>
            <a:cxnLst/>
            <a:rect l="l" t="t" r="r" b="b"/>
            <a:pathLst>
              <a:path w="1269063" h="3630215">
                <a:moveTo>
                  <a:pt x="1269062" y="0"/>
                </a:moveTo>
                <a:lnTo>
                  <a:pt x="0" y="0"/>
                </a:lnTo>
                <a:lnTo>
                  <a:pt x="0" y="3630215"/>
                </a:lnTo>
                <a:lnTo>
                  <a:pt x="1269062" y="3630215"/>
                </a:lnTo>
                <a:lnTo>
                  <a:pt x="1269062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8659097" y="2146545"/>
            <a:ext cx="1909144" cy="5461200"/>
          </a:xfrm>
          <a:custGeom>
            <a:avLst/>
            <a:gdLst/>
            <a:ahLst/>
            <a:cxnLst/>
            <a:rect l="l" t="t" r="r" b="b"/>
            <a:pathLst>
              <a:path w="1909144" h="5461200">
                <a:moveTo>
                  <a:pt x="0" y="0"/>
                </a:moveTo>
                <a:lnTo>
                  <a:pt x="1909145" y="0"/>
                </a:lnTo>
                <a:lnTo>
                  <a:pt x="1909145" y="5461200"/>
                </a:lnTo>
                <a:lnTo>
                  <a:pt x="0" y="54612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2085486" flipV="1">
            <a:off x="9414329" y="2303762"/>
            <a:ext cx="2490043" cy="2197371"/>
          </a:xfrm>
          <a:custGeom>
            <a:avLst/>
            <a:gdLst/>
            <a:ahLst/>
            <a:cxnLst/>
            <a:rect l="l" t="t" r="r" b="b"/>
            <a:pathLst>
              <a:path w="2490043" h="2197371">
                <a:moveTo>
                  <a:pt x="0" y="2197371"/>
                </a:moveTo>
                <a:lnTo>
                  <a:pt x="2490043" y="2197371"/>
                </a:lnTo>
                <a:lnTo>
                  <a:pt x="2490043" y="0"/>
                </a:lnTo>
                <a:lnTo>
                  <a:pt x="0" y="0"/>
                </a:lnTo>
                <a:lnTo>
                  <a:pt x="0" y="2197371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6494660" y="6866886"/>
            <a:ext cx="5387699" cy="2761196"/>
          </a:xfrm>
          <a:custGeom>
            <a:avLst/>
            <a:gdLst/>
            <a:ahLst/>
            <a:cxnLst/>
            <a:rect l="l" t="t" r="r" b="b"/>
            <a:pathLst>
              <a:path w="5387699" h="2761196">
                <a:moveTo>
                  <a:pt x="0" y="0"/>
                </a:moveTo>
                <a:lnTo>
                  <a:pt x="5387699" y="0"/>
                </a:lnTo>
                <a:lnTo>
                  <a:pt x="5387699" y="2761196"/>
                </a:lnTo>
                <a:lnTo>
                  <a:pt x="0" y="276119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1202232">
            <a:off x="11204055" y="7929008"/>
            <a:ext cx="1731347" cy="618957"/>
          </a:xfrm>
          <a:custGeom>
            <a:avLst/>
            <a:gdLst/>
            <a:ahLst/>
            <a:cxnLst/>
            <a:rect l="l" t="t" r="r" b="b"/>
            <a:pathLst>
              <a:path w="1731347" h="618957">
                <a:moveTo>
                  <a:pt x="0" y="0"/>
                </a:moveTo>
                <a:lnTo>
                  <a:pt x="1731346" y="0"/>
                </a:lnTo>
                <a:lnTo>
                  <a:pt x="1731346" y="618957"/>
                </a:lnTo>
                <a:lnTo>
                  <a:pt x="0" y="6189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TextBox 9"/>
          <p:cNvSpPr txBox="1"/>
          <p:nvPr/>
        </p:nvSpPr>
        <p:spPr>
          <a:xfrm>
            <a:off x="4294621" y="5564597"/>
            <a:ext cx="3157465" cy="1396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gövde</a:t>
            </a:r>
            <a:endParaRPr lang="en-US" sz="9000" dirty="0">
              <a:solidFill>
                <a:srgbClr val="FFFFFF"/>
              </a:solidFill>
              <a:latin typeface="Bernoru Condensed"/>
              <a:ea typeface="Bernoru Condensed"/>
              <a:cs typeface="Bernoru Condensed"/>
              <a:sym typeface="Bernoru Condensed"/>
            </a:endParaRPr>
          </a:p>
        </p:txBody>
      </p:sp>
      <p:sp>
        <p:nvSpPr>
          <p:cNvPr id="10" name="Freeform 10"/>
          <p:cNvSpPr/>
          <p:nvPr/>
        </p:nvSpPr>
        <p:spPr>
          <a:xfrm rot="10124452" flipV="1">
            <a:off x="7368889" y="5649352"/>
            <a:ext cx="1731347" cy="618957"/>
          </a:xfrm>
          <a:custGeom>
            <a:avLst/>
            <a:gdLst/>
            <a:ahLst/>
            <a:cxnLst/>
            <a:rect l="l" t="t" r="r" b="b"/>
            <a:pathLst>
              <a:path w="1731347" h="618957">
                <a:moveTo>
                  <a:pt x="0" y="618956"/>
                </a:moveTo>
                <a:lnTo>
                  <a:pt x="1731347" y="618956"/>
                </a:lnTo>
                <a:lnTo>
                  <a:pt x="1731347" y="0"/>
                </a:lnTo>
                <a:lnTo>
                  <a:pt x="0" y="0"/>
                </a:lnTo>
                <a:lnTo>
                  <a:pt x="0" y="61895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-10644455" flipH="1" flipV="1">
            <a:off x="11244580" y="2763308"/>
            <a:ext cx="1731347" cy="618957"/>
          </a:xfrm>
          <a:custGeom>
            <a:avLst/>
            <a:gdLst/>
            <a:ahLst/>
            <a:cxnLst/>
            <a:rect l="l" t="t" r="r" b="b"/>
            <a:pathLst>
              <a:path w="1731347" h="618957">
                <a:moveTo>
                  <a:pt x="1731347" y="618957"/>
                </a:moveTo>
                <a:lnTo>
                  <a:pt x="0" y="618957"/>
                </a:lnTo>
                <a:lnTo>
                  <a:pt x="0" y="0"/>
                </a:lnTo>
                <a:lnTo>
                  <a:pt x="1731347" y="0"/>
                </a:lnTo>
                <a:lnTo>
                  <a:pt x="1731347" y="61895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>
            <a:off x="2091381" y="6431372"/>
            <a:ext cx="1898938" cy="1898938"/>
          </a:xfrm>
          <a:custGeom>
            <a:avLst/>
            <a:gdLst/>
            <a:ahLst/>
            <a:cxnLst/>
            <a:rect l="l" t="t" r="r" b="b"/>
            <a:pathLst>
              <a:path w="1898938" h="1898938">
                <a:moveTo>
                  <a:pt x="0" y="0"/>
                </a:moveTo>
                <a:lnTo>
                  <a:pt x="1898939" y="0"/>
                </a:lnTo>
                <a:lnTo>
                  <a:pt x="1898939" y="1898938"/>
                </a:lnTo>
                <a:lnTo>
                  <a:pt x="0" y="189893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2178144">
            <a:off x="7137031" y="3648531"/>
            <a:ext cx="2184735" cy="1319034"/>
          </a:xfrm>
          <a:custGeom>
            <a:avLst/>
            <a:gdLst/>
            <a:ahLst/>
            <a:cxnLst/>
            <a:rect l="l" t="t" r="r" b="b"/>
            <a:pathLst>
              <a:path w="2184735" h="1319034">
                <a:moveTo>
                  <a:pt x="0" y="0"/>
                </a:moveTo>
                <a:lnTo>
                  <a:pt x="2184735" y="0"/>
                </a:lnTo>
                <a:lnTo>
                  <a:pt x="2184735" y="1319034"/>
                </a:lnTo>
                <a:lnTo>
                  <a:pt x="0" y="131903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4" name="TextBox 14"/>
          <p:cNvSpPr txBox="1"/>
          <p:nvPr/>
        </p:nvSpPr>
        <p:spPr>
          <a:xfrm>
            <a:off x="13508846" y="8149335"/>
            <a:ext cx="2286893" cy="1396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kök</a:t>
            </a:r>
            <a:endParaRPr lang="en-US" sz="9000" dirty="0">
              <a:solidFill>
                <a:srgbClr val="FFFFFF"/>
              </a:solidFill>
              <a:latin typeface="Bernoru Condensed"/>
              <a:ea typeface="Bernoru Condensed"/>
              <a:cs typeface="Bernoru Condensed"/>
              <a:sym typeface="Bernoru Condensed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2755280" y="2489610"/>
            <a:ext cx="3040459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yaprak</a:t>
            </a:r>
          </a:p>
        </p:txBody>
      </p:sp>
      <p:sp>
        <p:nvSpPr>
          <p:cNvPr id="16" name="Freeform 16"/>
          <p:cNvSpPr/>
          <p:nvPr/>
        </p:nvSpPr>
        <p:spPr>
          <a:xfrm rot="10216179" flipH="1" flipV="1">
            <a:off x="10366261" y="737311"/>
            <a:ext cx="1731347" cy="618957"/>
          </a:xfrm>
          <a:custGeom>
            <a:avLst/>
            <a:gdLst/>
            <a:ahLst/>
            <a:cxnLst/>
            <a:rect l="l" t="t" r="r" b="b"/>
            <a:pathLst>
              <a:path w="1731347" h="618957">
                <a:moveTo>
                  <a:pt x="1731347" y="618957"/>
                </a:moveTo>
                <a:lnTo>
                  <a:pt x="0" y="618957"/>
                </a:lnTo>
                <a:lnTo>
                  <a:pt x="0" y="0"/>
                </a:lnTo>
                <a:lnTo>
                  <a:pt x="1731347" y="0"/>
                </a:lnTo>
                <a:lnTo>
                  <a:pt x="1731347" y="618957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7" name="TextBox 17"/>
          <p:cNvSpPr txBox="1"/>
          <p:nvPr/>
        </p:nvSpPr>
        <p:spPr>
          <a:xfrm>
            <a:off x="12805713" y="327615"/>
            <a:ext cx="2289274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çiçek</a:t>
            </a:r>
          </a:p>
        </p:txBody>
      </p:sp>
      <p:sp>
        <p:nvSpPr>
          <p:cNvPr id="18" name="Freeform 18"/>
          <p:cNvSpPr/>
          <p:nvPr/>
        </p:nvSpPr>
        <p:spPr>
          <a:xfrm rot="-10028925" flipV="1">
            <a:off x="5757079" y="3238438"/>
            <a:ext cx="1731347" cy="618957"/>
          </a:xfrm>
          <a:custGeom>
            <a:avLst/>
            <a:gdLst/>
            <a:ahLst/>
            <a:cxnLst/>
            <a:rect l="l" t="t" r="r" b="b"/>
            <a:pathLst>
              <a:path w="1731347" h="618957">
                <a:moveTo>
                  <a:pt x="0" y="618956"/>
                </a:moveTo>
                <a:lnTo>
                  <a:pt x="1731347" y="618956"/>
                </a:lnTo>
                <a:lnTo>
                  <a:pt x="1731347" y="0"/>
                </a:lnTo>
                <a:lnTo>
                  <a:pt x="0" y="0"/>
                </a:lnTo>
                <a:lnTo>
                  <a:pt x="0" y="618956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9" name="TextBox 19"/>
          <p:cNvSpPr txBox="1"/>
          <p:nvPr/>
        </p:nvSpPr>
        <p:spPr>
          <a:xfrm>
            <a:off x="2091381" y="2489610"/>
            <a:ext cx="3716201" cy="13965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 dirty="0" err="1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meyve</a:t>
            </a:r>
            <a:endParaRPr lang="en-US" sz="9000" dirty="0">
              <a:solidFill>
                <a:srgbClr val="FFFFFF"/>
              </a:solidFill>
              <a:latin typeface="Bernoru Condensed"/>
              <a:ea typeface="Bernoru Condensed"/>
              <a:cs typeface="Bernoru Condensed"/>
              <a:sym typeface="Bernoru Condensed"/>
            </a:endParaRPr>
          </a:p>
        </p:txBody>
      </p:sp>
      <p:sp>
        <p:nvSpPr>
          <p:cNvPr id="20" name="Freeform 20"/>
          <p:cNvSpPr/>
          <p:nvPr/>
        </p:nvSpPr>
        <p:spPr>
          <a:xfrm rot="-6452901">
            <a:off x="1657745" y="6871031"/>
            <a:ext cx="1377012" cy="492282"/>
          </a:xfrm>
          <a:custGeom>
            <a:avLst/>
            <a:gdLst/>
            <a:ahLst/>
            <a:cxnLst/>
            <a:rect l="l" t="t" r="r" b="b"/>
            <a:pathLst>
              <a:path w="1377012" h="492282">
                <a:moveTo>
                  <a:pt x="0" y="0"/>
                </a:moveTo>
                <a:lnTo>
                  <a:pt x="1377011" y="0"/>
                </a:lnTo>
                <a:lnTo>
                  <a:pt x="1377011" y="492282"/>
                </a:lnTo>
                <a:lnTo>
                  <a:pt x="0" y="49228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1" name="TextBox 21"/>
          <p:cNvSpPr txBox="1"/>
          <p:nvPr/>
        </p:nvSpPr>
        <p:spPr>
          <a:xfrm>
            <a:off x="742752" y="4833918"/>
            <a:ext cx="2819995" cy="1552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</a:pPr>
            <a:r>
              <a:rPr lang="en-US" sz="9000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tohum</a:t>
            </a:r>
          </a:p>
        </p:txBody>
      </p:sp>
      <p:sp>
        <p:nvSpPr>
          <p:cNvPr id="22" name="Freeform 22"/>
          <p:cNvSpPr/>
          <p:nvPr/>
        </p:nvSpPr>
        <p:spPr>
          <a:xfrm>
            <a:off x="8354795" y="916361"/>
            <a:ext cx="2213447" cy="2213447"/>
          </a:xfrm>
          <a:custGeom>
            <a:avLst/>
            <a:gdLst/>
            <a:ahLst/>
            <a:cxnLst/>
            <a:rect l="l" t="t" r="r" b="b"/>
            <a:pathLst>
              <a:path w="2213447" h="2213447">
                <a:moveTo>
                  <a:pt x="0" y="0"/>
                </a:moveTo>
                <a:lnTo>
                  <a:pt x="2213447" y="0"/>
                </a:lnTo>
                <a:lnTo>
                  <a:pt x="2213447" y="2213447"/>
                </a:lnTo>
                <a:lnTo>
                  <a:pt x="0" y="221344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3" name="Freeform 23"/>
          <p:cNvSpPr/>
          <p:nvPr/>
        </p:nvSpPr>
        <p:spPr>
          <a:xfrm flipH="1">
            <a:off x="7896360" y="2438338"/>
            <a:ext cx="1603847" cy="1603847"/>
          </a:xfrm>
          <a:custGeom>
            <a:avLst/>
            <a:gdLst/>
            <a:ahLst/>
            <a:cxnLst/>
            <a:rect l="l" t="t" r="r" b="b"/>
            <a:pathLst>
              <a:path w="1603847" h="1603847">
                <a:moveTo>
                  <a:pt x="1603847" y="0"/>
                </a:moveTo>
                <a:lnTo>
                  <a:pt x="0" y="0"/>
                </a:lnTo>
                <a:lnTo>
                  <a:pt x="0" y="1603847"/>
                </a:lnTo>
                <a:lnTo>
                  <a:pt x="1603847" y="1603847"/>
                </a:lnTo>
                <a:lnTo>
                  <a:pt x="1603847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4" name="Freeform 24"/>
          <p:cNvSpPr/>
          <p:nvPr/>
        </p:nvSpPr>
        <p:spPr>
          <a:xfrm>
            <a:off x="9031334" y="2838768"/>
            <a:ext cx="1164670" cy="1164670"/>
          </a:xfrm>
          <a:custGeom>
            <a:avLst/>
            <a:gdLst/>
            <a:ahLst/>
            <a:cxnLst/>
            <a:rect l="l" t="t" r="r" b="b"/>
            <a:pathLst>
              <a:path w="1164670" h="1164670">
                <a:moveTo>
                  <a:pt x="0" y="0"/>
                </a:moveTo>
                <a:lnTo>
                  <a:pt x="1164671" y="0"/>
                </a:lnTo>
                <a:lnTo>
                  <a:pt x="1164671" y="1164670"/>
                </a:lnTo>
                <a:lnTo>
                  <a:pt x="0" y="11646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5" name="Freeform 25"/>
          <p:cNvSpPr/>
          <p:nvPr/>
        </p:nvSpPr>
        <p:spPr>
          <a:xfrm>
            <a:off x="8806897" y="3978830"/>
            <a:ext cx="1164670" cy="1164670"/>
          </a:xfrm>
          <a:custGeom>
            <a:avLst/>
            <a:gdLst/>
            <a:ahLst/>
            <a:cxnLst/>
            <a:rect l="l" t="t" r="r" b="b"/>
            <a:pathLst>
              <a:path w="1164670" h="1164670">
                <a:moveTo>
                  <a:pt x="0" y="0"/>
                </a:moveTo>
                <a:lnTo>
                  <a:pt x="1164670" y="0"/>
                </a:lnTo>
                <a:lnTo>
                  <a:pt x="1164670" y="1164670"/>
                </a:lnTo>
                <a:lnTo>
                  <a:pt x="0" y="116467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6" name="Resim 2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CCEDFCB7-F597-710E-3709-BEAA36B59571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1771" y="8420045"/>
            <a:ext cx="1755704" cy="1843369"/>
          </a:xfrm>
          <a:prstGeom prst="rect">
            <a:avLst/>
          </a:prstGeom>
        </p:spPr>
      </p:pic>
      <p:pic>
        <p:nvPicPr>
          <p:cNvPr id="27" name="Resim 26">
            <a:extLst>
              <a:ext uri="{FF2B5EF4-FFF2-40B4-BE49-F238E27FC236}">
                <a16:creationId xmlns:a16="http://schemas.microsoft.com/office/drawing/2014/main" id="{725ABF80-3191-3494-83C2-FC6FC6C6E0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701276" y="954974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2A69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65469" y="3056227"/>
            <a:ext cx="14738001" cy="4764918"/>
          </a:xfrm>
          <a:custGeom>
            <a:avLst/>
            <a:gdLst/>
            <a:ahLst/>
            <a:cxnLst/>
            <a:rect l="l" t="t" r="r" b="b"/>
            <a:pathLst>
              <a:path w="14738001" h="4764918">
                <a:moveTo>
                  <a:pt x="0" y="0"/>
                </a:moveTo>
                <a:lnTo>
                  <a:pt x="14738001" y="0"/>
                </a:lnTo>
                <a:lnTo>
                  <a:pt x="14738001" y="4764918"/>
                </a:lnTo>
                <a:lnTo>
                  <a:pt x="0" y="47649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3" name="TextBox 3"/>
          <p:cNvSpPr txBox="1"/>
          <p:nvPr/>
        </p:nvSpPr>
        <p:spPr>
          <a:xfrm>
            <a:off x="1028700" y="245772"/>
            <a:ext cx="15930293" cy="2217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875"/>
              </a:lnSpc>
            </a:pPr>
            <a:r>
              <a:rPr lang="en-US" sz="6339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Bitkiler, çiçekli ve çiçeksiz bitkiler olarak sınıflandırılır.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920294" y="7978040"/>
            <a:ext cx="5002538" cy="147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3"/>
              </a:lnSpc>
            </a:pPr>
            <a:r>
              <a:rPr lang="en-US" sz="2773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Eğrelti otu,</a:t>
            </a:r>
          </a:p>
          <a:p>
            <a:pPr algn="ctr">
              <a:lnSpc>
                <a:spcPts val="3883"/>
              </a:lnSpc>
            </a:pPr>
            <a:r>
              <a:rPr lang="en-US" sz="2773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atkuyruğu</a:t>
            </a:r>
          </a:p>
          <a:p>
            <a:pPr algn="ctr">
              <a:lnSpc>
                <a:spcPts val="3883"/>
              </a:lnSpc>
            </a:pPr>
            <a:r>
              <a:rPr lang="en-US" sz="2773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 kara yosunu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1300932" y="7978040"/>
            <a:ext cx="5002538" cy="147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83"/>
              </a:lnSpc>
            </a:pPr>
            <a:r>
              <a:rPr lang="en-US" sz="2773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kayısı</a:t>
            </a:r>
          </a:p>
          <a:p>
            <a:pPr algn="ctr">
              <a:lnSpc>
                <a:spcPts val="3883"/>
              </a:lnSpc>
            </a:pPr>
            <a:r>
              <a:rPr lang="en-US" sz="2773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elma </a:t>
            </a:r>
          </a:p>
          <a:p>
            <a:pPr algn="ctr">
              <a:lnSpc>
                <a:spcPts val="3883"/>
              </a:lnSpc>
            </a:pPr>
            <a:r>
              <a:rPr lang="en-US" sz="2773">
                <a:solidFill>
                  <a:srgbClr val="FFFFFF"/>
                </a:solidFill>
                <a:latin typeface="Bernoru Condensed"/>
                <a:ea typeface="Bernoru Condensed"/>
                <a:cs typeface="Bernoru Condensed"/>
                <a:sym typeface="Bernoru Condensed"/>
              </a:rPr>
              <a:t>armut</a:t>
            </a:r>
          </a:p>
        </p:txBody>
      </p:sp>
      <p:pic>
        <p:nvPicPr>
          <p:cNvPr id="6" name="Resim 5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B343604F-D0C5-DC6F-1F60-4AF98339CC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1771" y="8420045"/>
            <a:ext cx="1755704" cy="1843369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09DB0F1-9A1F-E5CD-14F0-0C59C0F65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1276" y="954974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5347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1DA944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 rot="-601366">
            <a:off x="11372267" y="1140605"/>
            <a:ext cx="8394327" cy="9440668"/>
          </a:xfrm>
          <a:custGeom>
            <a:avLst/>
            <a:gdLst/>
            <a:ahLst/>
            <a:cxnLst/>
            <a:rect l="l" t="t" r="r" b="b"/>
            <a:pathLst>
              <a:path w="8394327" h="9440668">
                <a:moveTo>
                  <a:pt x="0" y="0"/>
                </a:moveTo>
                <a:lnTo>
                  <a:pt x="8394327" y="0"/>
                </a:lnTo>
                <a:lnTo>
                  <a:pt x="8394327" y="9440667"/>
                </a:lnTo>
                <a:lnTo>
                  <a:pt x="0" y="94406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 rot="-5896027">
            <a:off x="-170143" y="-477782"/>
            <a:ext cx="2397687" cy="2472418"/>
          </a:xfrm>
          <a:custGeom>
            <a:avLst/>
            <a:gdLst/>
            <a:ahLst/>
            <a:cxnLst/>
            <a:rect l="l" t="t" r="r" b="b"/>
            <a:pathLst>
              <a:path w="2397687" h="2472418">
                <a:moveTo>
                  <a:pt x="0" y="0"/>
                </a:moveTo>
                <a:lnTo>
                  <a:pt x="2397686" y="0"/>
                </a:lnTo>
                <a:lnTo>
                  <a:pt x="2397686" y="2472419"/>
                </a:lnTo>
                <a:lnTo>
                  <a:pt x="0" y="247241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48945" b="-83480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 rot="-5896027" flipV="1">
            <a:off x="10675166" y="-477782"/>
            <a:ext cx="2397687" cy="2472418"/>
          </a:xfrm>
          <a:custGeom>
            <a:avLst/>
            <a:gdLst/>
            <a:ahLst/>
            <a:cxnLst/>
            <a:rect l="l" t="t" r="r" b="b"/>
            <a:pathLst>
              <a:path w="2397687" h="2472418">
                <a:moveTo>
                  <a:pt x="0" y="2472419"/>
                </a:moveTo>
                <a:lnTo>
                  <a:pt x="2397687" y="2472419"/>
                </a:lnTo>
                <a:lnTo>
                  <a:pt x="2397687" y="0"/>
                </a:lnTo>
                <a:lnTo>
                  <a:pt x="0" y="0"/>
                </a:lnTo>
                <a:lnTo>
                  <a:pt x="0" y="2472419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48945" b="-83480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 rot="10518471">
            <a:off x="2739230" y="-343607"/>
            <a:ext cx="1090284" cy="2204070"/>
          </a:xfrm>
          <a:custGeom>
            <a:avLst/>
            <a:gdLst/>
            <a:ahLst/>
            <a:cxnLst/>
            <a:rect l="l" t="t" r="r" b="b"/>
            <a:pathLst>
              <a:path w="1090284" h="2204070">
                <a:moveTo>
                  <a:pt x="0" y="0"/>
                </a:moveTo>
                <a:lnTo>
                  <a:pt x="1090284" y="0"/>
                </a:lnTo>
                <a:lnTo>
                  <a:pt x="1090284" y="2204069"/>
                </a:lnTo>
                <a:lnTo>
                  <a:pt x="0" y="22040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68844" r="-347158" b="-7489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8" name="Freeform 8"/>
          <p:cNvSpPr/>
          <p:nvPr/>
        </p:nvSpPr>
        <p:spPr>
          <a:xfrm rot="-7635934">
            <a:off x="16831008" y="-619865"/>
            <a:ext cx="1090284" cy="2204070"/>
          </a:xfrm>
          <a:custGeom>
            <a:avLst/>
            <a:gdLst/>
            <a:ahLst/>
            <a:cxnLst/>
            <a:rect l="l" t="t" r="r" b="b"/>
            <a:pathLst>
              <a:path w="1090284" h="2204070">
                <a:moveTo>
                  <a:pt x="0" y="0"/>
                </a:moveTo>
                <a:lnTo>
                  <a:pt x="1090284" y="0"/>
                </a:lnTo>
                <a:lnTo>
                  <a:pt x="1090284" y="2204070"/>
                </a:lnTo>
                <a:lnTo>
                  <a:pt x="0" y="2204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68844" r="-347158" b="-7489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9" name="Freeform 9"/>
          <p:cNvSpPr/>
          <p:nvPr/>
        </p:nvSpPr>
        <p:spPr>
          <a:xfrm rot="-2421487">
            <a:off x="112642" y="8060763"/>
            <a:ext cx="1500628" cy="3056811"/>
          </a:xfrm>
          <a:custGeom>
            <a:avLst/>
            <a:gdLst/>
            <a:ahLst/>
            <a:cxnLst/>
            <a:rect l="l" t="t" r="r" b="b"/>
            <a:pathLst>
              <a:path w="1500628" h="3056811">
                <a:moveTo>
                  <a:pt x="0" y="0"/>
                </a:moveTo>
                <a:lnTo>
                  <a:pt x="1500628" y="0"/>
                </a:lnTo>
                <a:lnTo>
                  <a:pt x="1500628" y="3056810"/>
                </a:lnTo>
                <a:lnTo>
                  <a:pt x="0" y="3056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52086" t="-48402" r="-14567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0" name="Freeform 10"/>
          <p:cNvSpPr/>
          <p:nvPr/>
        </p:nvSpPr>
        <p:spPr>
          <a:xfrm rot="-309231">
            <a:off x="1657472" y="8736414"/>
            <a:ext cx="1986872" cy="2048799"/>
          </a:xfrm>
          <a:custGeom>
            <a:avLst/>
            <a:gdLst/>
            <a:ahLst/>
            <a:cxnLst/>
            <a:rect l="l" t="t" r="r" b="b"/>
            <a:pathLst>
              <a:path w="1986872" h="2048799">
                <a:moveTo>
                  <a:pt x="0" y="0"/>
                </a:moveTo>
                <a:lnTo>
                  <a:pt x="1986872" y="0"/>
                </a:lnTo>
                <a:lnTo>
                  <a:pt x="1986872" y="2048799"/>
                </a:lnTo>
                <a:lnTo>
                  <a:pt x="0" y="20487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48945" b="-83480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1" name="Freeform 11"/>
          <p:cNvSpPr/>
          <p:nvPr/>
        </p:nvSpPr>
        <p:spPr>
          <a:xfrm rot="-309231" flipH="1">
            <a:off x="10702801" y="8736414"/>
            <a:ext cx="1986872" cy="2048799"/>
          </a:xfrm>
          <a:custGeom>
            <a:avLst/>
            <a:gdLst/>
            <a:ahLst/>
            <a:cxnLst/>
            <a:rect l="l" t="t" r="r" b="b"/>
            <a:pathLst>
              <a:path w="1986872" h="2048799">
                <a:moveTo>
                  <a:pt x="1986872" y="0"/>
                </a:moveTo>
                <a:lnTo>
                  <a:pt x="0" y="0"/>
                </a:lnTo>
                <a:lnTo>
                  <a:pt x="0" y="2048799"/>
                </a:lnTo>
                <a:lnTo>
                  <a:pt x="1986872" y="2048799"/>
                </a:lnTo>
                <a:lnTo>
                  <a:pt x="198687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48945" b="-83480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2" name="Freeform 12"/>
          <p:cNvSpPr/>
          <p:nvPr/>
        </p:nvSpPr>
        <p:spPr>
          <a:xfrm rot="1546187">
            <a:off x="5516033" y="8774243"/>
            <a:ext cx="1090284" cy="2204070"/>
          </a:xfrm>
          <a:custGeom>
            <a:avLst/>
            <a:gdLst/>
            <a:ahLst/>
            <a:cxnLst/>
            <a:rect l="l" t="t" r="r" b="b"/>
            <a:pathLst>
              <a:path w="1090284" h="2204070">
                <a:moveTo>
                  <a:pt x="0" y="0"/>
                </a:moveTo>
                <a:lnTo>
                  <a:pt x="1090284" y="0"/>
                </a:lnTo>
                <a:lnTo>
                  <a:pt x="1090284" y="2204070"/>
                </a:lnTo>
                <a:lnTo>
                  <a:pt x="0" y="22040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68844" r="-347158" b="-74896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13" name="Freeform 13"/>
          <p:cNvSpPr/>
          <p:nvPr/>
        </p:nvSpPr>
        <p:spPr>
          <a:xfrm rot="5400000">
            <a:off x="8276092" y="8420466"/>
            <a:ext cx="1765783" cy="2911624"/>
          </a:xfrm>
          <a:custGeom>
            <a:avLst/>
            <a:gdLst/>
            <a:ahLst/>
            <a:cxnLst/>
            <a:rect l="l" t="t" r="r" b="b"/>
            <a:pathLst>
              <a:path w="1765783" h="2911624">
                <a:moveTo>
                  <a:pt x="0" y="0"/>
                </a:moveTo>
                <a:lnTo>
                  <a:pt x="1765783" y="0"/>
                </a:lnTo>
                <a:lnTo>
                  <a:pt x="1765783" y="2911624"/>
                </a:lnTo>
                <a:lnTo>
                  <a:pt x="0" y="291162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48855" r="-241494"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4" name="Group 14"/>
          <p:cNvGrpSpPr/>
          <p:nvPr/>
        </p:nvGrpSpPr>
        <p:grpSpPr>
          <a:xfrm>
            <a:off x="1028700" y="2616278"/>
            <a:ext cx="10064949" cy="5816111"/>
            <a:chOff x="0" y="0"/>
            <a:chExt cx="13419933" cy="775481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3419933" cy="7754814"/>
              <a:chOff x="0" y="0"/>
              <a:chExt cx="2650851" cy="153181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650851" cy="1531815"/>
              </a:xfrm>
              <a:custGeom>
                <a:avLst/>
                <a:gdLst/>
                <a:ahLst/>
                <a:cxnLst/>
                <a:rect l="l" t="t" r="r" b="b"/>
                <a:pathLst>
                  <a:path w="2650851" h="1531815">
                    <a:moveTo>
                      <a:pt x="39229" y="0"/>
                    </a:moveTo>
                    <a:lnTo>
                      <a:pt x="2611622" y="0"/>
                    </a:lnTo>
                    <a:cubicBezTo>
                      <a:pt x="2633288" y="0"/>
                      <a:pt x="2650851" y="17563"/>
                      <a:pt x="2650851" y="39229"/>
                    </a:cubicBezTo>
                    <a:lnTo>
                      <a:pt x="2650851" y="1492586"/>
                    </a:lnTo>
                    <a:cubicBezTo>
                      <a:pt x="2650851" y="1514252"/>
                      <a:pt x="2633288" y="1531815"/>
                      <a:pt x="2611622" y="1531815"/>
                    </a:cubicBezTo>
                    <a:lnTo>
                      <a:pt x="39229" y="1531815"/>
                    </a:lnTo>
                    <a:cubicBezTo>
                      <a:pt x="17563" y="1531815"/>
                      <a:pt x="0" y="1514252"/>
                      <a:pt x="0" y="1492586"/>
                    </a:cubicBezTo>
                    <a:lnTo>
                      <a:pt x="0" y="39229"/>
                    </a:lnTo>
                    <a:cubicBezTo>
                      <a:pt x="0" y="17563"/>
                      <a:pt x="17563" y="0"/>
                      <a:pt x="39229" y="0"/>
                    </a:cubicBezTo>
                    <a:close/>
                  </a:path>
                </a:pathLst>
              </a:custGeom>
              <a:solidFill>
                <a:srgbClr val="B0ED7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-38100"/>
                <a:ext cx="2650851" cy="15699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823206" y="968035"/>
              <a:ext cx="11773520" cy="62117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84"/>
                </a:lnSpc>
              </a:pPr>
              <a:r>
                <a:rPr lang="en-US" sz="12989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ÇIÇEĞIN KISIMLARI</a:t>
              </a: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164441" y="1854760"/>
            <a:ext cx="7793467" cy="1522887"/>
            <a:chOff x="0" y="0"/>
            <a:chExt cx="2052600" cy="40109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052600" cy="401090"/>
            </a:xfrm>
            <a:custGeom>
              <a:avLst/>
              <a:gdLst/>
              <a:ahLst/>
              <a:cxnLst/>
              <a:rect l="l" t="t" r="r" b="b"/>
              <a:pathLst>
                <a:path w="2052600" h="401090">
                  <a:moveTo>
                    <a:pt x="50663" y="0"/>
                  </a:moveTo>
                  <a:lnTo>
                    <a:pt x="2001938" y="0"/>
                  </a:lnTo>
                  <a:cubicBezTo>
                    <a:pt x="2029918" y="0"/>
                    <a:pt x="2052600" y="22682"/>
                    <a:pt x="2052600" y="50663"/>
                  </a:cubicBezTo>
                  <a:lnTo>
                    <a:pt x="2052600" y="350427"/>
                  </a:lnTo>
                  <a:cubicBezTo>
                    <a:pt x="2052600" y="363864"/>
                    <a:pt x="2047263" y="376750"/>
                    <a:pt x="2037761" y="386251"/>
                  </a:cubicBezTo>
                  <a:cubicBezTo>
                    <a:pt x="2028260" y="395752"/>
                    <a:pt x="2015374" y="401090"/>
                    <a:pt x="2001938" y="401090"/>
                  </a:cubicBezTo>
                  <a:lnTo>
                    <a:pt x="50663" y="401090"/>
                  </a:lnTo>
                  <a:cubicBezTo>
                    <a:pt x="37226" y="401090"/>
                    <a:pt x="24340" y="395752"/>
                    <a:pt x="14839" y="386251"/>
                  </a:cubicBezTo>
                  <a:cubicBezTo>
                    <a:pt x="5338" y="376750"/>
                    <a:pt x="0" y="363864"/>
                    <a:pt x="0" y="350427"/>
                  </a:cubicBezTo>
                  <a:lnTo>
                    <a:pt x="0" y="50663"/>
                  </a:lnTo>
                  <a:cubicBezTo>
                    <a:pt x="0" y="37226"/>
                    <a:pt x="5338" y="24340"/>
                    <a:pt x="14839" y="14839"/>
                  </a:cubicBezTo>
                  <a:cubicBezTo>
                    <a:pt x="24340" y="5338"/>
                    <a:pt x="37226" y="0"/>
                    <a:pt x="50663" y="0"/>
                  </a:cubicBezTo>
                  <a:close/>
                </a:path>
              </a:pathLst>
            </a:custGeom>
            <a:solidFill>
              <a:srgbClr val="FFE683"/>
            </a:solidFill>
            <a:ln w="38100" cap="rnd">
              <a:solidFill>
                <a:srgbClr val="000000"/>
              </a:solidFill>
              <a:prstDash val="solid"/>
              <a:round/>
            </a:ln>
          </p:spPr>
          <p:txBody>
            <a:bodyPr/>
            <a:lstStyle/>
            <a:p>
              <a:endParaRPr lang="tr-TR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38100"/>
              <a:ext cx="2052600" cy="4391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 rot="5400000">
            <a:off x="-1349139" y="4510085"/>
            <a:ext cx="3001256" cy="1422933"/>
          </a:xfrm>
          <a:custGeom>
            <a:avLst/>
            <a:gdLst/>
            <a:ahLst/>
            <a:cxnLst/>
            <a:rect l="l" t="t" r="r" b="b"/>
            <a:pathLst>
              <a:path w="3001256" h="1422933">
                <a:moveTo>
                  <a:pt x="0" y="0"/>
                </a:moveTo>
                <a:lnTo>
                  <a:pt x="3001256" y="0"/>
                </a:lnTo>
                <a:lnTo>
                  <a:pt x="3001256" y="1422933"/>
                </a:lnTo>
                <a:lnTo>
                  <a:pt x="0" y="14229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0831" r="-50086" b="-20458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3" name="Freeform 23"/>
          <p:cNvSpPr/>
          <p:nvPr/>
        </p:nvSpPr>
        <p:spPr>
          <a:xfrm rot="-10800000">
            <a:off x="5530590" y="-15347"/>
            <a:ext cx="3001256" cy="1422933"/>
          </a:xfrm>
          <a:custGeom>
            <a:avLst/>
            <a:gdLst/>
            <a:ahLst/>
            <a:cxnLst/>
            <a:rect l="l" t="t" r="r" b="b"/>
            <a:pathLst>
              <a:path w="3001256" h="1422933">
                <a:moveTo>
                  <a:pt x="0" y="0"/>
                </a:moveTo>
                <a:lnTo>
                  <a:pt x="3001256" y="0"/>
                </a:lnTo>
                <a:lnTo>
                  <a:pt x="3001256" y="1422933"/>
                </a:lnTo>
                <a:lnTo>
                  <a:pt x="0" y="142293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50831" r="-50086" b="-204589"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24" name="Freeform 24"/>
          <p:cNvSpPr/>
          <p:nvPr/>
        </p:nvSpPr>
        <p:spPr>
          <a:xfrm rot="2545025" flipH="1">
            <a:off x="9049992" y="-328196"/>
            <a:ext cx="1986872" cy="2048799"/>
          </a:xfrm>
          <a:custGeom>
            <a:avLst/>
            <a:gdLst/>
            <a:ahLst/>
            <a:cxnLst/>
            <a:rect l="l" t="t" r="r" b="b"/>
            <a:pathLst>
              <a:path w="1986872" h="2048799">
                <a:moveTo>
                  <a:pt x="1986872" y="0"/>
                </a:moveTo>
                <a:lnTo>
                  <a:pt x="0" y="0"/>
                </a:lnTo>
                <a:lnTo>
                  <a:pt x="0" y="2048799"/>
                </a:lnTo>
                <a:lnTo>
                  <a:pt x="1986872" y="2048799"/>
                </a:lnTo>
                <a:lnTo>
                  <a:pt x="1986872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48945" b="-83480"/>
            </a:stretch>
          </a:blipFill>
        </p:spPr>
        <p:txBody>
          <a:bodyPr/>
          <a:lstStyle/>
          <a:p>
            <a:endParaRPr lang="tr-TR"/>
          </a:p>
        </p:txBody>
      </p:sp>
      <p:pic>
        <p:nvPicPr>
          <p:cNvPr id="25" name="Resim 24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F16C61B2-02D0-30AC-44AB-ECB6996A77E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1771" y="8420045"/>
            <a:ext cx="1755704" cy="1843369"/>
          </a:xfrm>
          <a:prstGeom prst="rect">
            <a:avLst/>
          </a:prstGeom>
        </p:spPr>
      </p:pic>
      <p:pic>
        <p:nvPicPr>
          <p:cNvPr id="26" name="Resim 25">
            <a:extLst>
              <a:ext uri="{FF2B5EF4-FFF2-40B4-BE49-F238E27FC236}">
                <a16:creationId xmlns:a16="http://schemas.microsoft.com/office/drawing/2014/main" id="{C814A3E4-5E35-2F94-033C-25778C54881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1276" y="954974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1DA944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10906085" y="6294823"/>
            <a:ext cx="5968941" cy="4536395"/>
          </a:xfrm>
          <a:custGeom>
            <a:avLst/>
            <a:gdLst/>
            <a:ahLst/>
            <a:cxnLst/>
            <a:rect l="l" t="t" r="r" b="b"/>
            <a:pathLst>
              <a:path w="5968941" h="4536395">
                <a:moveTo>
                  <a:pt x="0" y="0"/>
                </a:moveTo>
                <a:lnTo>
                  <a:pt x="5968941" y="0"/>
                </a:lnTo>
                <a:lnTo>
                  <a:pt x="5968941" y="4536396"/>
                </a:lnTo>
                <a:lnTo>
                  <a:pt x="0" y="4536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9968583" y="1028700"/>
            <a:ext cx="7843946" cy="5637836"/>
          </a:xfrm>
          <a:custGeom>
            <a:avLst/>
            <a:gdLst/>
            <a:ahLst/>
            <a:cxnLst/>
            <a:rect l="l" t="t" r="r" b="b"/>
            <a:pathLst>
              <a:path w="7843946" h="5637836">
                <a:moveTo>
                  <a:pt x="0" y="0"/>
                </a:moveTo>
                <a:lnTo>
                  <a:pt x="7843945" y="0"/>
                </a:lnTo>
                <a:lnTo>
                  <a:pt x="7843945" y="5637836"/>
                </a:lnTo>
                <a:lnTo>
                  <a:pt x="0" y="5637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2023465" y="2551736"/>
            <a:ext cx="3734181" cy="4114800"/>
          </a:xfrm>
          <a:custGeom>
            <a:avLst/>
            <a:gdLst/>
            <a:ahLst/>
            <a:cxnLst/>
            <a:rect l="l" t="t" r="r" b="b"/>
            <a:pathLst>
              <a:path w="3734181" h="4114800">
                <a:moveTo>
                  <a:pt x="0" y="0"/>
                </a:moveTo>
                <a:lnTo>
                  <a:pt x="3734181" y="0"/>
                </a:lnTo>
                <a:lnTo>
                  <a:pt x="37341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7" name="Group 7"/>
          <p:cNvGrpSpPr/>
          <p:nvPr/>
        </p:nvGrpSpPr>
        <p:grpSpPr>
          <a:xfrm>
            <a:off x="9470967" y="1028700"/>
            <a:ext cx="3721853" cy="3800771"/>
            <a:chOff x="0" y="0"/>
            <a:chExt cx="4962470" cy="5067695"/>
          </a:xfrm>
        </p:grpSpPr>
        <p:grpSp>
          <p:nvGrpSpPr>
            <p:cNvPr id="8" name="Group 8"/>
            <p:cNvGrpSpPr/>
            <p:nvPr/>
          </p:nvGrpSpPr>
          <p:grpSpPr>
            <a:xfrm rot="7998162">
              <a:off x="2828898" y="3149272"/>
              <a:ext cx="1903379" cy="1454267"/>
              <a:chOff x="0" y="0"/>
              <a:chExt cx="812800" cy="62101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6210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1016">
                    <a:moveTo>
                      <a:pt x="406400" y="0"/>
                    </a:moveTo>
                    <a:lnTo>
                      <a:pt x="812800" y="621016"/>
                    </a:lnTo>
                    <a:lnTo>
                      <a:pt x="0" y="62101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127000" y="250229"/>
                <a:ext cx="558800" cy="326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0" y="0"/>
              <a:ext cx="4195568" cy="4233710"/>
            </a:xfrm>
            <a:custGeom>
              <a:avLst/>
              <a:gdLst/>
              <a:ahLst/>
              <a:cxnLst/>
              <a:rect l="l" t="t" r="r" b="b"/>
              <a:pathLst>
                <a:path w="4195568" h="4233710">
                  <a:moveTo>
                    <a:pt x="0" y="0"/>
                  </a:moveTo>
                  <a:lnTo>
                    <a:pt x="4195568" y="0"/>
                  </a:lnTo>
                  <a:lnTo>
                    <a:pt x="4195568" y="4233710"/>
                  </a:lnTo>
                  <a:lnTo>
                    <a:pt x="0" y="4233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183140"/>
              </a:stretch>
            </a:blipFill>
          </p:spPr>
          <p:txBody>
            <a:bodyPr/>
            <a:lstStyle/>
            <a:p>
              <a:endParaRPr lang="tr-TR"/>
            </a:p>
          </p:txBody>
        </p:sp>
        <p:grpSp>
          <p:nvGrpSpPr>
            <p:cNvPr id="12" name="Group 12"/>
            <p:cNvGrpSpPr/>
            <p:nvPr/>
          </p:nvGrpSpPr>
          <p:grpSpPr>
            <a:xfrm>
              <a:off x="0" y="0"/>
              <a:ext cx="4195568" cy="4195568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0000">
                  <a:alpha val="0"/>
                </a:srgbClr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5" name="Group 15"/>
          <p:cNvGrpSpPr/>
          <p:nvPr/>
        </p:nvGrpSpPr>
        <p:grpSpPr>
          <a:xfrm>
            <a:off x="9645661" y="5052076"/>
            <a:ext cx="3525758" cy="3874477"/>
            <a:chOff x="0" y="0"/>
            <a:chExt cx="4701010" cy="5165969"/>
          </a:xfrm>
        </p:grpSpPr>
        <p:grpSp>
          <p:nvGrpSpPr>
            <p:cNvPr id="16" name="Group 16"/>
            <p:cNvGrpSpPr/>
            <p:nvPr/>
          </p:nvGrpSpPr>
          <p:grpSpPr>
            <a:xfrm rot="2003997">
              <a:off x="2554532" y="403799"/>
              <a:ext cx="1903379" cy="1454267"/>
              <a:chOff x="0" y="0"/>
              <a:chExt cx="812800" cy="62101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6210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1016">
                    <a:moveTo>
                      <a:pt x="406400" y="0"/>
                    </a:moveTo>
                    <a:lnTo>
                      <a:pt x="812800" y="621016"/>
                    </a:lnTo>
                    <a:lnTo>
                      <a:pt x="0" y="62101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127000" y="250229"/>
                <a:ext cx="558800" cy="326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9" name="Group 19"/>
            <p:cNvGrpSpPr/>
            <p:nvPr/>
          </p:nvGrpSpPr>
          <p:grpSpPr>
            <a:xfrm>
              <a:off x="0" y="970401"/>
              <a:ext cx="4195568" cy="4195568"/>
              <a:chOff x="0" y="0"/>
              <a:chExt cx="812800" cy="812800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2" name="Freeform 22"/>
            <p:cNvSpPr/>
            <p:nvPr/>
          </p:nvSpPr>
          <p:spPr>
            <a:xfrm>
              <a:off x="1211447" y="1897362"/>
              <a:ext cx="1942426" cy="2620017"/>
            </a:xfrm>
            <a:custGeom>
              <a:avLst/>
              <a:gdLst/>
              <a:ahLst/>
              <a:cxnLst/>
              <a:rect l="l" t="t" r="r" b="b"/>
              <a:pathLst>
                <a:path w="1942426" h="2620017">
                  <a:moveTo>
                    <a:pt x="0" y="0"/>
                  </a:moveTo>
                  <a:lnTo>
                    <a:pt x="1942427" y="0"/>
                  </a:lnTo>
                  <a:lnTo>
                    <a:pt x="1942427" y="2620017"/>
                  </a:lnTo>
                  <a:lnTo>
                    <a:pt x="0" y="262001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334708" t="-112592" r="-127719" b="-246881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671993" y="617577"/>
            <a:ext cx="7087537" cy="1523036"/>
            <a:chOff x="0" y="0"/>
            <a:chExt cx="9450049" cy="2030715"/>
          </a:xfrm>
        </p:grpSpPr>
        <p:grpSp>
          <p:nvGrpSpPr>
            <p:cNvPr id="24" name="Group 24"/>
            <p:cNvGrpSpPr/>
            <p:nvPr/>
          </p:nvGrpSpPr>
          <p:grpSpPr>
            <a:xfrm>
              <a:off x="0" y="0"/>
              <a:ext cx="9450049" cy="2030715"/>
              <a:chOff x="0" y="0"/>
              <a:chExt cx="1866676" cy="401129"/>
            </a:xfrm>
          </p:grpSpPr>
          <p:sp>
            <p:nvSpPr>
              <p:cNvPr id="25" name="Freeform 25"/>
              <p:cNvSpPr/>
              <p:nvPr/>
            </p:nvSpPr>
            <p:spPr>
              <a:xfrm>
                <a:off x="0" y="0"/>
                <a:ext cx="1866676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1866676" h="401129">
                    <a:moveTo>
                      <a:pt x="55709" y="0"/>
                    </a:moveTo>
                    <a:lnTo>
                      <a:pt x="1810968" y="0"/>
                    </a:lnTo>
                    <a:cubicBezTo>
                      <a:pt x="1825742" y="0"/>
                      <a:pt x="1839912" y="5869"/>
                      <a:pt x="1850360" y="16317"/>
                    </a:cubicBezTo>
                    <a:cubicBezTo>
                      <a:pt x="1860807" y="26764"/>
                      <a:pt x="1866676" y="40934"/>
                      <a:pt x="1866676" y="55709"/>
                    </a:cubicBezTo>
                    <a:lnTo>
                      <a:pt x="1866676" y="345420"/>
                    </a:lnTo>
                    <a:cubicBezTo>
                      <a:pt x="1866676" y="360195"/>
                      <a:pt x="1860807" y="374365"/>
                      <a:pt x="1850360" y="384812"/>
                    </a:cubicBezTo>
                    <a:cubicBezTo>
                      <a:pt x="1839912" y="395260"/>
                      <a:pt x="1825742" y="401129"/>
                      <a:pt x="1810968" y="401129"/>
                    </a:cubicBezTo>
                    <a:lnTo>
                      <a:pt x="55709" y="401129"/>
                    </a:lnTo>
                    <a:cubicBezTo>
                      <a:pt x="40934" y="401129"/>
                      <a:pt x="26764" y="395260"/>
                      <a:pt x="16317" y="384812"/>
                    </a:cubicBezTo>
                    <a:cubicBezTo>
                      <a:pt x="5869" y="374365"/>
                      <a:pt x="0" y="360195"/>
                      <a:pt x="0" y="345420"/>
                    </a:cubicBezTo>
                    <a:lnTo>
                      <a:pt x="0" y="55709"/>
                    </a:lnTo>
                    <a:cubicBezTo>
                      <a:pt x="0" y="40934"/>
                      <a:pt x="5869" y="26764"/>
                      <a:pt x="16317" y="16317"/>
                    </a:cubicBezTo>
                    <a:cubicBezTo>
                      <a:pt x="26764" y="5869"/>
                      <a:pt x="40934" y="0"/>
                      <a:pt x="55709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6" name="TextBox 26"/>
              <p:cNvSpPr txBox="1"/>
              <p:nvPr/>
            </p:nvSpPr>
            <p:spPr>
              <a:xfrm>
                <a:off x="0" y="-38100"/>
                <a:ext cx="1866676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7" name="TextBox 27"/>
            <p:cNvSpPr txBox="1"/>
            <p:nvPr/>
          </p:nvSpPr>
          <p:spPr>
            <a:xfrm>
              <a:off x="178003" y="109424"/>
              <a:ext cx="9094044" cy="156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ERKEK ORGAN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8377459" y="408624"/>
            <a:ext cx="4516146" cy="970472"/>
            <a:chOff x="0" y="0"/>
            <a:chExt cx="6021529" cy="1293962"/>
          </a:xfrm>
        </p:grpSpPr>
        <p:grpSp>
          <p:nvGrpSpPr>
            <p:cNvPr id="29" name="Group 29"/>
            <p:cNvGrpSpPr/>
            <p:nvPr/>
          </p:nvGrpSpPr>
          <p:grpSpPr>
            <a:xfrm>
              <a:off x="0" y="0"/>
              <a:ext cx="6021529" cy="1293962"/>
              <a:chOff x="0" y="0"/>
              <a:chExt cx="1866676" cy="401129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866676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1866676" h="401129">
                    <a:moveTo>
                      <a:pt x="55709" y="0"/>
                    </a:moveTo>
                    <a:lnTo>
                      <a:pt x="1810968" y="0"/>
                    </a:lnTo>
                    <a:cubicBezTo>
                      <a:pt x="1825742" y="0"/>
                      <a:pt x="1839912" y="5869"/>
                      <a:pt x="1850360" y="16317"/>
                    </a:cubicBezTo>
                    <a:cubicBezTo>
                      <a:pt x="1860807" y="26764"/>
                      <a:pt x="1866676" y="40934"/>
                      <a:pt x="1866676" y="55709"/>
                    </a:cubicBezTo>
                    <a:lnTo>
                      <a:pt x="1866676" y="345420"/>
                    </a:lnTo>
                    <a:cubicBezTo>
                      <a:pt x="1866676" y="360195"/>
                      <a:pt x="1860807" y="374365"/>
                      <a:pt x="1850360" y="384812"/>
                    </a:cubicBezTo>
                    <a:cubicBezTo>
                      <a:pt x="1839912" y="395260"/>
                      <a:pt x="1825742" y="401129"/>
                      <a:pt x="1810968" y="401129"/>
                    </a:cubicBezTo>
                    <a:lnTo>
                      <a:pt x="55709" y="401129"/>
                    </a:lnTo>
                    <a:cubicBezTo>
                      <a:pt x="40934" y="401129"/>
                      <a:pt x="26764" y="395260"/>
                      <a:pt x="16317" y="384812"/>
                    </a:cubicBezTo>
                    <a:cubicBezTo>
                      <a:pt x="5869" y="374365"/>
                      <a:pt x="0" y="360195"/>
                      <a:pt x="0" y="345420"/>
                    </a:cubicBezTo>
                    <a:lnTo>
                      <a:pt x="0" y="55709"/>
                    </a:lnTo>
                    <a:cubicBezTo>
                      <a:pt x="0" y="40934"/>
                      <a:pt x="5869" y="26764"/>
                      <a:pt x="16317" y="16317"/>
                    </a:cubicBezTo>
                    <a:cubicBezTo>
                      <a:pt x="26764" y="5869"/>
                      <a:pt x="40934" y="0"/>
                      <a:pt x="55709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-38100"/>
                <a:ext cx="1866676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2" name="TextBox 32"/>
            <p:cNvSpPr txBox="1"/>
            <p:nvPr/>
          </p:nvSpPr>
          <p:spPr>
            <a:xfrm>
              <a:off x="113422" y="75126"/>
              <a:ext cx="5794684" cy="991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98"/>
                </a:lnSpc>
              </a:pPr>
              <a:r>
                <a:rPr lang="en-US" sz="4141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BAŞÇIK</a:t>
              </a:r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6119386" y="7592549"/>
            <a:ext cx="4516146" cy="970472"/>
            <a:chOff x="0" y="0"/>
            <a:chExt cx="6021529" cy="1293962"/>
          </a:xfrm>
        </p:grpSpPr>
        <p:grpSp>
          <p:nvGrpSpPr>
            <p:cNvPr id="34" name="Group 34"/>
            <p:cNvGrpSpPr/>
            <p:nvPr/>
          </p:nvGrpSpPr>
          <p:grpSpPr>
            <a:xfrm>
              <a:off x="0" y="0"/>
              <a:ext cx="6021529" cy="1293962"/>
              <a:chOff x="0" y="0"/>
              <a:chExt cx="1866676" cy="401129"/>
            </a:xfrm>
          </p:grpSpPr>
          <p:sp>
            <p:nvSpPr>
              <p:cNvPr id="35" name="Freeform 35"/>
              <p:cNvSpPr/>
              <p:nvPr/>
            </p:nvSpPr>
            <p:spPr>
              <a:xfrm>
                <a:off x="0" y="0"/>
                <a:ext cx="1866676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1866676" h="401129">
                    <a:moveTo>
                      <a:pt x="55709" y="0"/>
                    </a:moveTo>
                    <a:lnTo>
                      <a:pt x="1810968" y="0"/>
                    </a:lnTo>
                    <a:cubicBezTo>
                      <a:pt x="1825742" y="0"/>
                      <a:pt x="1839912" y="5869"/>
                      <a:pt x="1850360" y="16317"/>
                    </a:cubicBezTo>
                    <a:cubicBezTo>
                      <a:pt x="1860807" y="26764"/>
                      <a:pt x="1866676" y="40934"/>
                      <a:pt x="1866676" y="55709"/>
                    </a:cubicBezTo>
                    <a:lnTo>
                      <a:pt x="1866676" y="345420"/>
                    </a:lnTo>
                    <a:cubicBezTo>
                      <a:pt x="1866676" y="360195"/>
                      <a:pt x="1860807" y="374365"/>
                      <a:pt x="1850360" y="384812"/>
                    </a:cubicBezTo>
                    <a:cubicBezTo>
                      <a:pt x="1839912" y="395260"/>
                      <a:pt x="1825742" y="401129"/>
                      <a:pt x="1810968" y="401129"/>
                    </a:cubicBezTo>
                    <a:lnTo>
                      <a:pt x="55709" y="401129"/>
                    </a:lnTo>
                    <a:cubicBezTo>
                      <a:pt x="40934" y="401129"/>
                      <a:pt x="26764" y="395260"/>
                      <a:pt x="16317" y="384812"/>
                    </a:cubicBezTo>
                    <a:cubicBezTo>
                      <a:pt x="5869" y="374365"/>
                      <a:pt x="0" y="360195"/>
                      <a:pt x="0" y="345420"/>
                    </a:cubicBezTo>
                    <a:lnTo>
                      <a:pt x="0" y="55709"/>
                    </a:lnTo>
                    <a:cubicBezTo>
                      <a:pt x="0" y="40934"/>
                      <a:pt x="5869" y="26764"/>
                      <a:pt x="16317" y="16317"/>
                    </a:cubicBezTo>
                    <a:cubicBezTo>
                      <a:pt x="26764" y="5869"/>
                      <a:pt x="40934" y="0"/>
                      <a:pt x="55709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6" name="TextBox 36"/>
              <p:cNvSpPr txBox="1"/>
              <p:nvPr/>
            </p:nvSpPr>
            <p:spPr>
              <a:xfrm>
                <a:off x="0" y="-38100"/>
                <a:ext cx="1866676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37" name="TextBox 37"/>
            <p:cNvSpPr txBox="1"/>
            <p:nvPr/>
          </p:nvSpPr>
          <p:spPr>
            <a:xfrm>
              <a:off x="113422" y="75126"/>
              <a:ext cx="5794684" cy="9913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798"/>
                </a:lnSpc>
              </a:pPr>
              <a:r>
                <a:rPr lang="en-US" sz="4141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SAPÇIK</a:t>
              </a:r>
            </a:p>
          </p:txBody>
        </p:sp>
      </p:grpSp>
      <p:grpSp>
        <p:nvGrpSpPr>
          <p:cNvPr id="38" name="Group 38"/>
          <p:cNvGrpSpPr/>
          <p:nvPr/>
        </p:nvGrpSpPr>
        <p:grpSpPr>
          <a:xfrm>
            <a:off x="671993" y="2140614"/>
            <a:ext cx="7087537" cy="4184284"/>
            <a:chOff x="0" y="0"/>
            <a:chExt cx="9450049" cy="5579045"/>
          </a:xfrm>
        </p:grpSpPr>
        <p:grpSp>
          <p:nvGrpSpPr>
            <p:cNvPr id="39" name="Group 39"/>
            <p:cNvGrpSpPr/>
            <p:nvPr/>
          </p:nvGrpSpPr>
          <p:grpSpPr>
            <a:xfrm>
              <a:off x="0" y="0"/>
              <a:ext cx="9450049" cy="5579045"/>
              <a:chOff x="0" y="0"/>
              <a:chExt cx="3237218" cy="1911163"/>
            </a:xfrm>
          </p:grpSpPr>
          <p:sp>
            <p:nvSpPr>
              <p:cNvPr id="40" name="Freeform 40"/>
              <p:cNvSpPr/>
              <p:nvPr/>
            </p:nvSpPr>
            <p:spPr>
              <a:xfrm>
                <a:off x="0" y="0"/>
                <a:ext cx="3237218" cy="1911163"/>
              </a:xfrm>
              <a:custGeom>
                <a:avLst/>
                <a:gdLst/>
                <a:ahLst/>
                <a:cxnLst/>
                <a:rect l="l" t="t" r="r" b="b"/>
                <a:pathLst>
                  <a:path w="3237218" h="1911163">
                    <a:moveTo>
                      <a:pt x="44329" y="0"/>
                    </a:moveTo>
                    <a:lnTo>
                      <a:pt x="3192889" y="0"/>
                    </a:lnTo>
                    <a:cubicBezTo>
                      <a:pt x="3217371" y="0"/>
                      <a:pt x="3237218" y="19847"/>
                      <a:pt x="3237218" y="44329"/>
                    </a:cubicBezTo>
                    <a:lnTo>
                      <a:pt x="3237218" y="1866834"/>
                    </a:lnTo>
                    <a:cubicBezTo>
                      <a:pt x="3237218" y="1878591"/>
                      <a:pt x="3232547" y="1889866"/>
                      <a:pt x="3224234" y="1898179"/>
                    </a:cubicBezTo>
                    <a:cubicBezTo>
                      <a:pt x="3215921" y="1906493"/>
                      <a:pt x="3204645" y="1911163"/>
                      <a:pt x="3192889" y="1911163"/>
                    </a:cubicBezTo>
                    <a:lnTo>
                      <a:pt x="44329" y="1911163"/>
                    </a:lnTo>
                    <a:cubicBezTo>
                      <a:pt x="19847" y="1911163"/>
                      <a:pt x="0" y="1891316"/>
                      <a:pt x="0" y="1866834"/>
                    </a:cubicBezTo>
                    <a:lnTo>
                      <a:pt x="0" y="44329"/>
                    </a:lnTo>
                    <a:cubicBezTo>
                      <a:pt x="0" y="19847"/>
                      <a:pt x="19847" y="0"/>
                      <a:pt x="44329" y="0"/>
                    </a:cubicBezTo>
                    <a:close/>
                  </a:path>
                </a:pathLst>
              </a:custGeom>
              <a:solidFill>
                <a:srgbClr val="B0ED7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1" name="TextBox 41"/>
              <p:cNvSpPr txBox="1"/>
              <p:nvPr/>
            </p:nvSpPr>
            <p:spPr>
              <a:xfrm>
                <a:off x="0" y="-38100"/>
                <a:ext cx="3237218" cy="19492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2" name="TextBox 42"/>
            <p:cNvSpPr txBox="1"/>
            <p:nvPr/>
          </p:nvSpPr>
          <p:spPr>
            <a:xfrm>
              <a:off x="361397" y="1312859"/>
              <a:ext cx="8727255" cy="3477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179"/>
                </a:lnSpc>
              </a:pPr>
              <a:r>
                <a:rPr lang="en-US" sz="2985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Başçık ve sapçıktan oluşur.</a:t>
              </a:r>
            </a:p>
            <a:p>
              <a:pPr algn="ctr">
                <a:lnSpc>
                  <a:spcPts val="4179"/>
                </a:lnSpc>
              </a:pPr>
              <a:r>
                <a:rPr lang="en-US" sz="2985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• Başçık: Erkek üreme hücrelerini içeren polenlerin</a:t>
              </a:r>
            </a:p>
            <a:p>
              <a:pPr algn="ctr">
                <a:lnSpc>
                  <a:spcPts val="4179"/>
                </a:lnSpc>
              </a:pPr>
              <a:r>
                <a:rPr lang="en-US" sz="2985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üretildiği kısımdır.</a:t>
              </a:r>
            </a:p>
            <a:p>
              <a:pPr algn="ctr">
                <a:lnSpc>
                  <a:spcPts val="4179"/>
                </a:lnSpc>
              </a:pPr>
              <a:r>
                <a:rPr lang="en-US" sz="2985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• Sapçık: Başçığı çiçeğe bağlayan kısımdır.</a:t>
              </a:r>
            </a:p>
          </p:txBody>
        </p:sp>
      </p:grpSp>
      <p:pic>
        <p:nvPicPr>
          <p:cNvPr id="43" name="Resim 4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44C4861C-316A-DDE1-3C52-5C201941EF7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1771" y="8420045"/>
            <a:ext cx="1755704" cy="1843369"/>
          </a:xfrm>
          <a:prstGeom prst="rect">
            <a:avLst/>
          </a:prstGeom>
        </p:spPr>
      </p:pic>
      <p:pic>
        <p:nvPicPr>
          <p:cNvPr id="44" name="Resim 43">
            <a:extLst>
              <a:ext uri="{FF2B5EF4-FFF2-40B4-BE49-F238E27FC236}">
                <a16:creationId xmlns:a16="http://schemas.microsoft.com/office/drawing/2014/main" id="{764A9E72-5723-EDC2-DA75-6FE5407696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1276" y="954974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1DA944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10906085" y="6294823"/>
            <a:ext cx="5968941" cy="4536395"/>
          </a:xfrm>
          <a:custGeom>
            <a:avLst/>
            <a:gdLst/>
            <a:ahLst/>
            <a:cxnLst/>
            <a:rect l="l" t="t" r="r" b="b"/>
            <a:pathLst>
              <a:path w="5968941" h="4536395">
                <a:moveTo>
                  <a:pt x="0" y="0"/>
                </a:moveTo>
                <a:lnTo>
                  <a:pt x="5968941" y="0"/>
                </a:lnTo>
                <a:lnTo>
                  <a:pt x="5968941" y="4536396"/>
                </a:lnTo>
                <a:lnTo>
                  <a:pt x="0" y="4536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9968583" y="1028700"/>
            <a:ext cx="7843946" cy="5637836"/>
          </a:xfrm>
          <a:custGeom>
            <a:avLst/>
            <a:gdLst/>
            <a:ahLst/>
            <a:cxnLst/>
            <a:rect l="l" t="t" r="r" b="b"/>
            <a:pathLst>
              <a:path w="7843946" h="5637836">
                <a:moveTo>
                  <a:pt x="0" y="0"/>
                </a:moveTo>
                <a:lnTo>
                  <a:pt x="7843945" y="0"/>
                </a:lnTo>
                <a:lnTo>
                  <a:pt x="7843945" y="5637836"/>
                </a:lnTo>
                <a:lnTo>
                  <a:pt x="0" y="5637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6" name="Freeform 6"/>
          <p:cNvSpPr/>
          <p:nvPr/>
        </p:nvSpPr>
        <p:spPr>
          <a:xfrm>
            <a:off x="12023465" y="2551736"/>
            <a:ext cx="3734181" cy="4114800"/>
          </a:xfrm>
          <a:custGeom>
            <a:avLst/>
            <a:gdLst/>
            <a:ahLst/>
            <a:cxnLst/>
            <a:rect l="l" t="t" r="r" b="b"/>
            <a:pathLst>
              <a:path w="3734181" h="4114800">
                <a:moveTo>
                  <a:pt x="0" y="0"/>
                </a:moveTo>
                <a:lnTo>
                  <a:pt x="3734181" y="0"/>
                </a:lnTo>
                <a:lnTo>
                  <a:pt x="373418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7" name="Freeform 7"/>
          <p:cNvSpPr/>
          <p:nvPr/>
        </p:nvSpPr>
        <p:spPr>
          <a:xfrm>
            <a:off x="13201173" y="3108432"/>
            <a:ext cx="1378765" cy="3558104"/>
          </a:xfrm>
          <a:custGeom>
            <a:avLst/>
            <a:gdLst/>
            <a:ahLst/>
            <a:cxnLst/>
            <a:rect l="l" t="t" r="r" b="b"/>
            <a:pathLst>
              <a:path w="1378765" h="3558104">
                <a:moveTo>
                  <a:pt x="0" y="0"/>
                </a:moveTo>
                <a:lnTo>
                  <a:pt x="1378765" y="0"/>
                </a:lnTo>
                <a:lnTo>
                  <a:pt x="1378765" y="3558104"/>
                </a:lnTo>
                <a:lnTo>
                  <a:pt x="0" y="355810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8" name="Group 8"/>
          <p:cNvGrpSpPr/>
          <p:nvPr/>
        </p:nvGrpSpPr>
        <p:grpSpPr>
          <a:xfrm>
            <a:off x="213434" y="267182"/>
            <a:ext cx="7087537" cy="1523036"/>
            <a:chOff x="0" y="0"/>
            <a:chExt cx="9450049" cy="2030715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0"/>
              <a:ext cx="9450049" cy="2030715"/>
              <a:chOff x="0" y="0"/>
              <a:chExt cx="1866676" cy="401129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1866676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1866676" h="401129">
                    <a:moveTo>
                      <a:pt x="55709" y="0"/>
                    </a:moveTo>
                    <a:lnTo>
                      <a:pt x="1810968" y="0"/>
                    </a:lnTo>
                    <a:cubicBezTo>
                      <a:pt x="1825742" y="0"/>
                      <a:pt x="1839912" y="5869"/>
                      <a:pt x="1850360" y="16317"/>
                    </a:cubicBezTo>
                    <a:cubicBezTo>
                      <a:pt x="1860807" y="26764"/>
                      <a:pt x="1866676" y="40934"/>
                      <a:pt x="1866676" y="55709"/>
                    </a:cubicBezTo>
                    <a:lnTo>
                      <a:pt x="1866676" y="345420"/>
                    </a:lnTo>
                    <a:cubicBezTo>
                      <a:pt x="1866676" y="360195"/>
                      <a:pt x="1860807" y="374365"/>
                      <a:pt x="1850360" y="384812"/>
                    </a:cubicBezTo>
                    <a:cubicBezTo>
                      <a:pt x="1839912" y="395260"/>
                      <a:pt x="1825742" y="401129"/>
                      <a:pt x="1810968" y="401129"/>
                    </a:cubicBezTo>
                    <a:lnTo>
                      <a:pt x="55709" y="401129"/>
                    </a:lnTo>
                    <a:cubicBezTo>
                      <a:pt x="40934" y="401129"/>
                      <a:pt x="26764" y="395260"/>
                      <a:pt x="16317" y="384812"/>
                    </a:cubicBezTo>
                    <a:cubicBezTo>
                      <a:pt x="5869" y="374365"/>
                      <a:pt x="0" y="360195"/>
                      <a:pt x="0" y="345420"/>
                    </a:cubicBezTo>
                    <a:lnTo>
                      <a:pt x="0" y="55709"/>
                    </a:lnTo>
                    <a:cubicBezTo>
                      <a:pt x="0" y="40934"/>
                      <a:pt x="5869" y="26764"/>
                      <a:pt x="16317" y="16317"/>
                    </a:cubicBezTo>
                    <a:cubicBezTo>
                      <a:pt x="26764" y="5869"/>
                      <a:pt x="40934" y="0"/>
                      <a:pt x="55709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1" name="TextBox 11"/>
              <p:cNvSpPr txBox="1"/>
              <p:nvPr/>
            </p:nvSpPr>
            <p:spPr>
              <a:xfrm>
                <a:off x="0" y="-38100"/>
                <a:ext cx="1866676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2" name="TextBox 12"/>
            <p:cNvSpPr txBox="1"/>
            <p:nvPr/>
          </p:nvSpPr>
          <p:spPr>
            <a:xfrm>
              <a:off x="178003" y="109424"/>
              <a:ext cx="9094044" cy="156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DIŞI ORGAN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0372394" y="5693097"/>
            <a:ext cx="3774514" cy="3831511"/>
            <a:chOff x="0" y="0"/>
            <a:chExt cx="5032686" cy="5108681"/>
          </a:xfrm>
        </p:grpSpPr>
        <p:grpSp>
          <p:nvGrpSpPr>
            <p:cNvPr id="14" name="Group 14"/>
            <p:cNvGrpSpPr/>
            <p:nvPr/>
          </p:nvGrpSpPr>
          <p:grpSpPr>
            <a:xfrm rot="2700000">
              <a:off x="2893889" y="459974"/>
              <a:ext cx="1903379" cy="1454267"/>
              <a:chOff x="0" y="0"/>
              <a:chExt cx="812800" cy="621016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6210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1016">
                    <a:moveTo>
                      <a:pt x="406400" y="0"/>
                    </a:moveTo>
                    <a:lnTo>
                      <a:pt x="812800" y="621016"/>
                    </a:lnTo>
                    <a:lnTo>
                      <a:pt x="0" y="62101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127000" y="250229"/>
                <a:ext cx="558800" cy="326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7" name="Group 17"/>
            <p:cNvGrpSpPr/>
            <p:nvPr/>
          </p:nvGrpSpPr>
          <p:grpSpPr>
            <a:xfrm>
              <a:off x="0" y="913113"/>
              <a:ext cx="4195568" cy="4195568"/>
              <a:chOff x="0" y="0"/>
              <a:chExt cx="812800" cy="812800"/>
            </a:xfrm>
          </p:grpSpPr>
          <p:sp>
            <p:nvSpPr>
              <p:cNvPr id="18" name="Freeform 1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9" name="TextBox 19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0" name="Freeform 20"/>
            <p:cNvSpPr/>
            <p:nvPr/>
          </p:nvSpPr>
          <p:spPr>
            <a:xfrm>
              <a:off x="802812" y="1199179"/>
              <a:ext cx="2589943" cy="3623435"/>
            </a:xfrm>
            <a:custGeom>
              <a:avLst/>
              <a:gdLst/>
              <a:ahLst/>
              <a:cxnLst/>
              <a:rect l="l" t="t" r="r" b="b"/>
              <a:pathLst>
                <a:path w="2589943" h="3623435">
                  <a:moveTo>
                    <a:pt x="0" y="0"/>
                  </a:moveTo>
                  <a:lnTo>
                    <a:pt x="2589944" y="0"/>
                  </a:lnTo>
                  <a:lnTo>
                    <a:pt x="2589944" y="3623435"/>
                  </a:lnTo>
                  <a:lnTo>
                    <a:pt x="0" y="362343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t="-84458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423532" y="2216083"/>
            <a:ext cx="3835768" cy="3643959"/>
            <a:chOff x="0" y="0"/>
            <a:chExt cx="5114358" cy="4858612"/>
          </a:xfrm>
        </p:grpSpPr>
        <p:grpSp>
          <p:nvGrpSpPr>
            <p:cNvPr id="22" name="Group 22"/>
            <p:cNvGrpSpPr/>
            <p:nvPr/>
          </p:nvGrpSpPr>
          <p:grpSpPr>
            <a:xfrm rot="-2762525">
              <a:off x="232333" y="462665"/>
              <a:ext cx="1903379" cy="1454267"/>
              <a:chOff x="0" y="0"/>
              <a:chExt cx="812800" cy="621016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812800" cy="6210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1016">
                    <a:moveTo>
                      <a:pt x="406400" y="0"/>
                    </a:moveTo>
                    <a:lnTo>
                      <a:pt x="812800" y="621016"/>
                    </a:lnTo>
                    <a:lnTo>
                      <a:pt x="0" y="62101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127000" y="250229"/>
                <a:ext cx="558800" cy="326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25" name="Group 25"/>
            <p:cNvGrpSpPr/>
            <p:nvPr/>
          </p:nvGrpSpPr>
          <p:grpSpPr>
            <a:xfrm>
              <a:off x="918790" y="663044"/>
              <a:ext cx="4195568" cy="4195568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2067298" y="2043547"/>
              <a:ext cx="2089710" cy="1434561"/>
            </a:xfrm>
            <a:custGeom>
              <a:avLst/>
              <a:gdLst/>
              <a:ahLst/>
              <a:cxnLst/>
              <a:rect l="l" t="t" r="r" b="b"/>
              <a:pathLst>
                <a:path w="2089710" h="1434561">
                  <a:moveTo>
                    <a:pt x="0" y="0"/>
                  </a:moveTo>
                  <a:lnTo>
                    <a:pt x="2089710" y="0"/>
                  </a:lnTo>
                  <a:lnTo>
                    <a:pt x="2089710" y="1434561"/>
                  </a:lnTo>
                  <a:lnTo>
                    <a:pt x="0" y="14345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242355" r="-240072" b="-834893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9887051" y="1535094"/>
            <a:ext cx="4071293" cy="3146676"/>
            <a:chOff x="0" y="0"/>
            <a:chExt cx="5428390" cy="4195568"/>
          </a:xfrm>
        </p:grpSpPr>
        <p:grpSp>
          <p:nvGrpSpPr>
            <p:cNvPr id="30" name="Group 30"/>
            <p:cNvGrpSpPr/>
            <p:nvPr/>
          </p:nvGrpSpPr>
          <p:grpSpPr>
            <a:xfrm rot="6437113">
              <a:off x="3499633" y="2248210"/>
              <a:ext cx="1903379" cy="1454267"/>
              <a:chOff x="0" y="0"/>
              <a:chExt cx="812800" cy="621016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812800" cy="6210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1016">
                    <a:moveTo>
                      <a:pt x="406400" y="0"/>
                    </a:moveTo>
                    <a:lnTo>
                      <a:pt x="812800" y="621016"/>
                    </a:lnTo>
                    <a:lnTo>
                      <a:pt x="0" y="62101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2" name="TextBox 32"/>
              <p:cNvSpPr txBox="1"/>
              <p:nvPr/>
            </p:nvSpPr>
            <p:spPr>
              <a:xfrm>
                <a:off x="127000" y="250229"/>
                <a:ext cx="558800" cy="326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0" y="0"/>
              <a:ext cx="4195568" cy="4195568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36" name="Freeform 36"/>
            <p:cNvSpPr/>
            <p:nvPr/>
          </p:nvSpPr>
          <p:spPr>
            <a:xfrm>
              <a:off x="1219052" y="623782"/>
              <a:ext cx="1757464" cy="2948005"/>
            </a:xfrm>
            <a:custGeom>
              <a:avLst/>
              <a:gdLst/>
              <a:ahLst/>
              <a:cxnLst/>
              <a:rect l="l" t="t" r="r" b="b"/>
              <a:pathLst>
                <a:path w="1757464" h="2948005">
                  <a:moveTo>
                    <a:pt x="0" y="0"/>
                  </a:moveTo>
                  <a:lnTo>
                    <a:pt x="1757464" y="0"/>
                  </a:lnTo>
                  <a:lnTo>
                    <a:pt x="1757464" y="2948004"/>
                  </a:lnTo>
                  <a:lnTo>
                    <a:pt x="0" y="2948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-192189" t="-42666" r="-187399" b="-172384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37" name="Group 37"/>
          <p:cNvGrpSpPr/>
          <p:nvPr/>
        </p:nvGrpSpPr>
        <p:grpSpPr>
          <a:xfrm>
            <a:off x="14774674" y="2244964"/>
            <a:ext cx="3513326" cy="863468"/>
            <a:chOff x="0" y="0"/>
            <a:chExt cx="4684434" cy="1151290"/>
          </a:xfrm>
        </p:grpSpPr>
        <p:grpSp>
          <p:nvGrpSpPr>
            <p:cNvPr id="38" name="Group 38"/>
            <p:cNvGrpSpPr/>
            <p:nvPr/>
          </p:nvGrpSpPr>
          <p:grpSpPr>
            <a:xfrm>
              <a:off x="0" y="0"/>
              <a:ext cx="4684434" cy="1151290"/>
              <a:chOff x="0" y="0"/>
              <a:chExt cx="1452177" cy="356900"/>
            </a:xfrm>
          </p:grpSpPr>
          <p:sp>
            <p:nvSpPr>
              <p:cNvPr id="39" name="Freeform 39"/>
              <p:cNvSpPr/>
              <p:nvPr/>
            </p:nvSpPr>
            <p:spPr>
              <a:xfrm>
                <a:off x="0" y="0"/>
                <a:ext cx="1452177" cy="356900"/>
              </a:xfrm>
              <a:custGeom>
                <a:avLst/>
                <a:gdLst/>
                <a:ahLst/>
                <a:cxnLst/>
                <a:rect l="l" t="t" r="r" b="b"/>
                <a:pathLst>
                  <a:path w="1452177" h="356900">
                    <a:moveTo>
                      <a:pt x="71610" y="0"/>
                    </a:moveTo>
                    <a:lnTo>
                      <a:pt x="1380567" y="0"/>
                    </a:lnTo>
                    <a:cubicBezTo>
                      <a:pt x="1420116" y="0"/>
                      <a:pt x="1452177" y="32061"/>
                      <a:pt x="1452177" y="71610"/>
                    </a:cubicBezTo>
                    <a:lnTo>
                      <a:pt x="1452177" y="285291"/>
                    </a:lnTo>
                    <a:cubicBezTo>
                      <a:pt x="1452177" y="324840"/>
                      <a:pt x="1420116" y="356900"/>
                      <a:pt x="1380567" y="356900"/>
                    </a:cubicBezTo>
                    <a:lnTo>
                      <a:pt x="71610" y="356900"/>
                    </a:lnTo>
                    <a:cubicBezTo>
                      <a:pt x="32061" y="356900"/>
                      <a:pt x="0" y="324840"/>
                      <a:pt x="0" y="285291"/>
                    </a:cubicBezTo>
                    <a:lnTo>
                      <a:pt x="0" y="71610"/>
                    </a:lnTo>
                    <a:cubicBezTo>
                      <a:pt x="0" y="32061"/>
                      <a:pt x="32061" y="0"/>
                      <a:pt x="71610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0" name="TextBox 40"/>
              <p:cNvSpPr txBox="1"/>
              <p:nvPr/>
            </p:nvSpPr>
            <p:spPr>
              <a:xfrm>
                <a:off x="0" y="-38100"/>
                <a:ext cx="1452177" cy="395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1" name="TextBox 41"/>
            <p:cNvSpPr txBox="1"/>
            <p:nvPr/>
          </p:nvSpPr>
          <p:spPr>
            <a:xfrm>
              <a:off x="88237" y="84651"/>
              <a:ext cx="4507961" cy="839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18"/>
                </a:lnSpc>
              </a:pPr>
              <a:r>
                <a:rPr lang="en-US" sz="3441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DIŞICIK TEPESI</a:t>
              </a:r>
            </a:p>
          </p:txBody>
        </p:sp>
      </p:grpSp>
      <p:grpSp>
        <p:nvGrpSpPr>
          <p:cNvPr id="42" name="Group 42"/>
          <p:cNvGrpSpPr/>
          <p:nvPr/>
        </p:nvGrpSpPr>
        <p:grpSpPr>
          <a:xfrm>
            <a:off x="7300971" y="2676698"/>
            <a:ext cx="2667612" cy="1473068"/>
            <a:chOff x="0" y="0"/>
            <a:chExt cx="3556816" cy="1964090"/>
          </a:xfrm>
        </p:grpSpPr>
        <p:grpSp>
          <p:nvGrpSpPr>
            <p:cNvPr id="43" name="Group 43"/>
            <p:cNvGrpSpPr/>
            <p:nvPr/>
          </p:nvGrpSpPr>
          <p:grpSpPr>
            <a:xfrm>
              <a:off x="0" y="0"/>
              <a:ext cx="3556816" cy="1964090"/>
              <a:chOff x="0" y="0"/>
              <a:chExt cx="1102614" cy="608869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102614" cy="608869"/>
              </a:xfrm>
              <a:custGeom>
                <a:avLst/>
                <a:gdLst/>
                <a:ahLst/>
                <a:cxnLst/>
                <a:rect l="l" t="t" r="r" b="b"/>
                <a:pathLst>
                  <a:path w="1102614" h="608869">
                    <a:moveTo>
                      <a:pt x="94312" y="0"/>
                    </a:moveTo>
                    <a:lnTo>
                      <a:pt x="1008302" y="0"/>
                    </a:lnTo>
                    <a:cubicBezTo>
                      <a:pt x="1060389" y="0"/>
                      <a:pt x="1102614" y="42225"/>
                      <a:pt x="1102614" y="94312"/>
                    </a:cubicBezTo>
                    <a:lnTo>
                      <a:pt x="1102614" y="514556"/>
                    </a:lnTo>
                    <a:cubicBezTo>
                      <a:pt x="1102614" y="566644"/>
                      <a:pt x="1060389" y="608869"/>
                      <a:pt x="1008302" y="608869"/>
                    </a:cubicBezTo>
                    <a:lnTo>
                      <a:pt x="94312" y="608869"/>
                    </a:lnTo>
                    <a:cubicBezTo>
                      <a:pt x="42225" y="608869"/>
                      <a:pt x="0" y="566644"/>
                      <a:pt x="0" y="514556"/>
                    </a:cubicBezTo>
                    <a:lnTo>
                      <a:pt x="0" y="94312"/>
                    </a:lnTo>
                    <a:cubicBezTo>
                      <a:pt x="0" y="42225"/>
                      <a:pt x="42225" y="0"/>
                      <a:pt x="94312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-38100"/>
                <a:ext cx="1102614" cy="64696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46" name="TextBox 46"/>
            <p:cNvSpPr txBox="1"/>
            <p:nvPr/>
          </p:nvSpPr>
          <p:spPr>
            <a:xfrm>
              <a:off x="66997" y="84651"/>
              <a:ext cx="3422822" cy="16519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18"/>
                </a:lnSpc>
              </a:pPr>
              <a:r>
                <a:rPr lang="en-US" sz="3441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DIŞICIK BORUSU</a:t>
              </a:r>
            </a:p>
          </p:txBody>
        </p:sp>
      </p:grpSp>
      <p:grpSp>
        <p:nvGrpSpPr>
          <p:cNvPr id="47" name="Group 47"/>
          <p:cNvGrpSpPr/>
          <p:nvPr/>
        </p:nvGrpSpPr>
        <p:grpSpPr>
          <a:xfrm>
            <a:off x="8165057" y="8051540"/>
            <a:ext cx="3055800" cy="863468"/>
            <a:chOff x="0" y="0"/>
            <a:chExt cx="4074400" cy="1151290"/>
          </a:xfrm>
        </p:grpSpPr>
        <p:grpSp>
          <p:nvGrpSpPr>
            <p:cNvPr id="48" name="Group 48"/>
            <p:cNvGrpSpPr/>
            <p:nvPr/>
          </p:nvGrpSpPr>
          <p:grpSpPr>
            <a:xfrm>
              <a:off x="0" y="0"/>
              <a:ext cx="4074400" cy="1151290"/>
              <a:chOff x="0" y="0"/>
              <a:chExt cx="1263066" cy="356900"/>
            </a:xfrm>
          </p:grpSpPr>
          <p:sp>
            <p:nvSpPr>
              <p:cNvPr id="49" name="Freeform 49"/>
              <p:cNvSpPr/>
              <p:nvPr/>
            </p:nvSpPr>
            <p:spPr>
              <a:xfrm>
                <a:off x="0" y="0"/>
                <a:ext cx="1263066" cy="356900"/>
              </a:xfrm>
              <a:custGeom>
                <a:avLst/>
                <a:gdLst/>
                <a:ahLst/>
                <a:cxnLst/>
                <a:rect l="l" t="t" r="r" b="b"/>
                <a:pathLst>
                  <a:path w="1263066" h="356900">
                    <a:moveTo>
                      <a:pt x="82332" y="0"/>
                    </a:moveTo>
                    <a:lnTo>
                      <a:pt x="1180734" y="0"/>
                    </a:lnTo>
                    <a:cubicBezTo>
                      <a:pt x="1226205" y="0"/>
                      <a:pt x="1263066" y="36861"/>
                      <a:pt x="1263066" y="82332"/>
                    </a:cubicBezTo>
                    <a:lnTo>
                      <a:pt x="1263066" y="274569"/>
                    </a:lnTo>
                    <a:cubicBezTo>
                      <a:pt x="1263066" y="320039"/>
                      <a:pt x="1226205" y="356900"/>
                      <a:pt x="1180734" y="356900"/>
                    </a:cubicBezTo>
                    <a:lnTo>
                      <a:pt x="82332" y="356900"/>
                    </a:lnTo>
                    <a:cubicBezTo>
                      <a:pt x="36861" y="356900"/>
                      <a:pt x="0" y="320039"/>
                      <a:pt x="0" y="274569"/>
                    </a:cubicBezTo>
                    <a:lnTo>
                      <a:pt x="0" y="82332"/>
                    </a:lnTo>
                    <a:cubicBezTo>
                      <a:pt x="0" y="36861"/>
                      <a:pt x="36861" y="0"/>
                      <a:pt x="82332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0" y="-38100"/>
                <a:ext cx="1263066" cy="3950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1" name="TextBox 51"/>
            <p:cNvSpPr txBox="1"/>
            <p:nvPr/>
          </p:nvSpPr>
          <p:spPr>
            <a:xfrm>
              <a:off x="76746" y="84651"/>
              <a:ext cx="3920908" cy="8391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18"/>
                </a:lnSpc>
              </a:pPr>
              <a:r>
                <a:rPr lang="en-US" sz="3441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YUMURTALIK</a:t>
              </a:r>
            </a:p>
          </p:txBody>
        </p:sp>
      </p:grpSp>
      <p:grpSp>
        <p:nvGrpSpPr>
          <p:cNvPr id="52" name="Group 52"/>
          <p:cNvGrpSpPr/>
          <p:nvPr/>
        </p:nvGrpSpPr>
        <p:grpSpPr>
          <a:xfrm>
            <a:off x="213434" y="1755476"/>
            <a:ext cx="7087537" cy="4708159"/>
            <a:chOff x="0" y="0"/>
            <a:chExt cx="9450049" cy="6277545"/>
          </a:xfrm>
        </p:grpSpPr>
        <p:grpSp>
          <p:nvGrpSpPr>
            <p:cNvPr id="53" name="Group 53"/>
            <p:cNvGrpSpPr/>
            <p:nvPr/>
          </p:nvGrpSpPr>
          <p:grpSpPr>
            <a:xfrm>
              <a:off x="0" y="0"/>
              <a:ext cx="9450049" cy="6277545"/>
              <a:chOff x="0" y="0"/>
              <a:chExt cx="3237218" cy="2150442"/>
            </a:xfrm>
          </p:grpSpPr>
          <p:sp>
            <p:nvSpPr>
              <p:cNvPr id="54" name="Freeform 54"/>
              <p:cNvSpPr/>
              <p:nvPr/>
            </p:nvSpPr>
            <p:spPr>
              <a:xfrm>
                <a:off x="0" y="0"/>
                <a:ext cx="3237218" cy="2150442"/>
              </a:xfrm>
              <a:custGeom>
                <a:avLst/>
                <a:gdLst/>
                <a:ahLst/>
                <a:cxnLst/>
                <a:rect l="l" t="t" r="r" b="b"/>
                <a:pathLst>
                  <a:path w="3237218" h="2150442">
                    <a:moveTo>
                      <a:pt x="44329" y="0"/>
                    </a:moveTo>
                    <a:lnTo>
                      <a:pt x="3192889" y="0"/>
                    </a:lnTo>
                    <a:cubicBezTo>
                      <a:pt x="3217371" y="0"/>
                      <a:pt x="3237218" y="19847"/>
                      <a:pt x="3237218" y="44329"/>
                    </a:cubicBezTo>
                    <a:lnTo>
                      <a:pt x="3237218" y="2106113"/>
                    </a:lnTo>
                    <a:cubicBezTo>
                      <a:pt x="3237218" y="2117869"/>
                      <a:pt x="3232547" y="2129145"/>
                      <a:pt x="3224234" y="2137458"/>
                    </a:cubicBezTo>
                    <a:cubicBezTo>
                      <a:pt x="3215921" y="2145771"/>
                      <a:pt x="3204645" y="2150442"/>
                      <a:pt x="3192889" y="2150442"/>
                    </a:cubicBezTo>
                    <a:lnTo>
                      <a:pt x="44329" y="2150442"/>
                    </a:lnTo>
                    <a:cubicBezTo>
                      <a:pt x="19847" y="2150442"/>
                      <a:pt x="0" y="2130595"/>
                      <a:pt x="0" y="2106113"/>
                    </a:cubicBezTo>
                    <a:lnTo>
                      <a:pt x="0" y="44329"/>
                    </a:lnTo>
                    <a:cubicBezTo>
                      <a:pt x="0" y="19847"/>
                      <a:pt x="19847" y="0"/>
                      <a:pt x="44329" y="0"/>
                    </a:cubicBezTo>
                    <a:close/>
                  </a:path>
                </a:pathLst>
              </a:custGeom>
              <a:solidFill>
                <a:srgbClr val="B0ED7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55" name="TextBox 55"/>
              <p:cNvSpPr txBox="1"/>
              <p:nvPr/>
            </p:nvSpPr>
            <p:spPr>
              <a:xfrm>
                <a:off x="0" y="-38100"/>
                <a:ext cx="3237218" cy="2188542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56" name="TextBox 56"/>
            <p:cNvSpPr txBox="1"/>
            <p:nvPr/>
          </p:nvSpPr>
          <p:spPr>
            <a:xfrm>
              <a:off x="361397" y="1312859"/>
              <a:ext cx="8727255" cy="41756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4471" lvl="1" indent="-322236" algn="ctr">
                <a:lnSpc>
                  <a:spcPts val="4179"/>
                </a:lnSpc>
                <a:buFont typeface="Arial"/>
                <a:buChar char="•"/>
              </a:pPr>
              <a:r>
                <a:rPr lang="en-US" sz="2985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Yumurtalık: Dişi üreme hücrelerinin üretildiği kısımdır.</a:t>
              </a:r>
            </a:p>
            <a:p>
              <a:pPr marL="644471" lvl="1" indent="-322236" algn="ctr">
                <a:lnSpc>
                  <a:spcPts val="4179"/>
                </a:lnSpc>
                <a:buFont typeface="Arial"/>
                <a:buChar char="•"/>
              </a:pPr>
              <a:r>
                <a:rPr lang="en-US" sz="2985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 Dişicik Borusu: Yumurtalıktan tepeciğe kadar uzanan kısımdır.</a:t>
              </a:r>
            </a:p>
            <a:p>
              <a:pPr marL="644471" lvl="1" indent="-322236" algn="ctr">
                <a:lnSpc>
                  <a:spcPts val="4179"/>
                </a:lnSpc>
                <a:buFont typeface="Arial"/>
                <a:buChar char="•"/>
              </a:pPr>
              <a:r>
                <a:rPr lang="en-US" sz="2985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 Dişicik Tepesi: Polenleri tutan nemli ve yapışkan kısımdır.</a:t>
              </a:r>
            </a:p>
          </p:txBody>
        </p:sp>
      </p:grpSp>
      <p:pic>
        <p:nvPicPr>
          <p:cNvPr id="57" name="Resim 56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021AB8FB-4495-1FCB-3ACF-BD338B6391F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1771" y="8420045"/>
            <a:ext cx="1755704" cy="1843369"/>
          </a:xfrm>
          <a:prstGeom prst="rect">
            <a:avLst/>
          </a:prstGeom>
        </p:spPr>
      </p:pic>
      <p:pic>
        <p:nvPicPr>
          <p:cNvPr id="58" name="Resim 57">
            <a:extLst>
              <a:ext uri="{FF2B5EF4-FFF2-40B4-BE49-F238E27FC236}">
                <a16:creationId xmlns:a16="http://schemas.microsoft.com/office/drawing/2014/main" id="{3905BB2A-3C70-76EC-3AAE-7F9C51F698D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701276" y="954974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1DA944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sp>
        <p:nvSpPr>
          <p:cNvPr id="4" name="Freeform 4"/>
          <p:cNvSpPr/>
          <p:nvPr/>
        </p:nvSpPr>
        <p:spPr>
          <a:xfrm>
            <a:off x="10906085" y="6294823"/>
            <a:ext cx="5968941" cy="4536395"/>
          </a:xfrm>
          <a:custGeom>
            <a:avLst/>
            <a:gdLst/>
            <a:ahLst/>
            <a:cxnLst/>
            <a:rect l="l" t="t" r="r" b="b"/>
            <a:pathLst>
              <a:path w="5968941" h="4536395">
                <a:moveTo>
                  <a:pt x="0" y="0"/>
                </a:moveTo>
                <a:lnTo>
                  <a:pt x="5968941" y="0"/>
                </a:lnTo>
                <a:lnTo>
                  <a:pt x="5968941" y="4536396"/>
                </a:lnTo>
                <a:lnTo>
                  <a:pt x="0" y="4536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sp>
        <p:nvSpPr>
          <p:cNvPr id="5" name="Freeform 5"/>
          <p:cNvSpPr/>
          <p:nvPr/>
        </p:nvSpPr>
        <p:spPr>
          <a:xfrm>
            <a:off x="9968583" y="1028700"/>
            <a:ext cx="7843946" cy="5637836"/>
          </a:xfrm>
          <a:custGeom>
            <a:avLst/>
            <a:gdLst/>
            <a:ahLst/>
            <a:cxnLst/>
            <a:rect l="l" t="t" r="r" b="b"/>
            <a:pathLst>
              <a:path w="7843946" h="5637836">
                <a:moveTo>
                  <a:pt x="0" y="0"/>
                </a:moveTo>
                <a:lnTo>
                  <a:pt x="7843945" y="0"/>
                </a:lnTo>
                <a:lnTo>
                  <a:pt x="7843945" y="5637836"/>
                </a:lnTo>
                <a:lnTo>
                  <a:pt x="0" y="56378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6" name="Group 6"/>
          <p:cNvGrpSpPr/>
          <p:nvPr/>
        </p:nvGrpSpPr>
        <p:grpSpPr>
          <a:xfrm>
            <a:off x="2437598" y="4125074"/>
            <a:ext cx="7087537" cy="1523036"/>
            <a:chOff x="0" y="0"/>
            <a:chExt cx="9450049" cy="2030715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9450049" cy="2030715"/>
              <a:chOff x="0" y="0"/>
              <a:chExt cx="1866676" cy="401129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866676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1866676" h="401129">
                    <a:moveTo>
                      <a:pt x="55709" y="0"/>
                    </a:moveTo>
                    <a:lnTo>
                      <a:pt x="1810968" y="0"/>
                    </a:lnTo>
                    <a:cubicBezTo>
                      <a:pt x="1825742" y="0"/>
                      <a:pt x="1839912" y="5869"/>
                      <a:pt x="1850360" y="16317"/>
                    </a:cubicBezTo>
                    <a:cubicBezTo>
                      <a:pt x="1860807" y="26764"/>
                      <a:pt x="1866676" y="40934"/>
                      <a:pt x="1866676" y="55709"/>
                    </a:cubicBezTo>
                    <a:lnTo>
                      <a:pt x="1866676" y="345420"/>
                    </a:lnTo>
                    <a:cubicBezTo>
                      <a:pt x="1866676" y="360195"/>
                      <a:pt x="1860807" y="374365"/>
                      <a:pt x="1850360" y="384812"/>
                    </a:cubicBezTo>
                    <a:cubicBezTo>
                      <a:pt x="1839912" y="395260"/>
                      <a:pt x="1825742" y="401129"/>
                      <a:pt x="1810968" y="401129"/>
                    </a:cubicBezTo>
                    <a:lnTo>
                      <a:pt x="55709" y="401129"/>
                    </a:lnTo>
                    <a:cubicBezTo>
                      <a:pt x="40934" y="401129"/>
                      <a:pt x="26764" y="395260"/>
                      <a:pt x="16317" y="384812"/>
                    </a:cubicBezTo>
                    <a:cubicBezTo>
                      <a:pt x="5869" y="374365"/>
                      <a:pt x="0" y="360195"/>
                      <a:pt x="0" y="345420"/>
                    </a:cubicBezTo>
                    <a:lnTo>
                      <a:pt x="0" y="55709"/>
                    </a:lnTo>
                    <a:cubicBezTo>
                      <a:pt x="0" y="40934"/>
                      <a:pt x="5869" y="26764"/>
                      <a:pt x="16317" y="16317"/>
                    </a:cubicBezTo>
                    <a:cubicBezTo>
                      <a:pt x="26764" y="5869"/>
                      <a:pt x="40934" y="0"/>
                      <a:pt x="55709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-38100"/>
                <a:ext cx="1866676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178003" y="109424"/>
              <a:ext cx="9094044" cy="156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TAÇ YAPRAK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525135" y="978398"/>
            <a:ext cx="3698113" cy="3146676"/>
            <a:chOff x="0" y="0"/>
            <a:chExt cx="4930818" cy="4195568"/>
          </a:xfrm>
        </p:grpSpPr>
        <p:grpSp>
          <p:nvGrpSpPr>
            <p:cNvPr id="12" name="Group 12"/>
            <p:cNvGrpSpPr/>
            <p:nvPr/>
          </p:nvGrpSpPr>
          <p:grpSpPr>
            <a:xfrm rot="-69119">
              <a:off x="3013013" y="1913113"/>
              <a:ext cx="1903379" cy="1454267"/>
              <a:chOff x="0" y="0"/>
              <a:chExt cx="812800" cy="62101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6210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1016">
                    <a:moveTo>
                      <a:pt x="406400" y="0"/>
                    </a:moveTo>
                    <a:lnTo>
                      <a:pt x="812800" y="621016"/>
                    </a:lnTo>
                    <a:lnTo>
                      <a:pt x="0" y="62101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127000" y="250229"/>
                <a:ext cx="558800" cy="326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4195568" cy="4195568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E99F9D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958902" y="5648110"/>
            <a:ext cx="8044929" cy="4143728"/>
            <a:chOff x="0" y="0"/>
            <a:chExt cx="10726573" cy="5524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0726573" cy="5524971"/>
              <a:chOff x="0" y="0"/>
              <a:chExt cx="2923902" cy="150602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923902" cy="1506024"/>
              </a:xfrm>
              <a:custGeom>
                <a:avLst/>
                <a:gdLst/>
                <a:ahLst/>
                <a:cxnLst/>
                <a:rect l="l" t="t" r="r" b="b"/>
                <a:pathLst>
                  <a:path w="2923902" h="1506024">
                    <a:moveTo>
                      <a:pt x="49079" y="0"/>
                    </a:moveTo>
                    <a:lnTo>
                      <a:pt x="2874823" y="0"/>
                    </a:lnTo>
                    <a:cubicBezTo>
                      <a:pt x="2887840" y="0"/>
                      <a:pt x="2900323" y="5171"/>
                      <a:pt x="2909527" y="14375"/>
                    </a:cubicBezTo>
                    <a:cubicBezTo>
                      <a:pt x="2918731" y="23579"/>
                      <a:pt x="2923902" y="36063"/>
                      <a:pt x="2923902" y="49079"/>
                    </a:cubicBezTo>
                    <a:lnTo>
                      <a:pt x="2923902" y="1456945"/>
                    </a:lnTo>
                    <a:cubicBezTo>
                      <a:pt x="2923902" y="1484050"/>
                      <a:pt x="2901929" y="1506024"/>
                      <a:pt x="2874823" y="1506024"/>
                    </a:cubicBezTo>
                    <a:lnTo>
                      <a:pt x="49079" y="1506024"/>
                    </a:lnTo>
                    <a:cubicBezTo>
                      <a:pt x="21973" y="1506024"/>
                      <a:pt x="0" y="1484050"/>
                      <a:pt x="0" y="1456945"/>
                    </a:cubicBezTo>
                    <a:lnTo>
                      <a:pt x="0" y="49079"/>
                    </a:lnTo>
                    <a:cubicBezTo>
                      <a:pt x="0" y="21973"/>
                      <a:pt x="21973" y="0"/>
                      <a:pt x="49079" y="0"/>
                    </a:cubicBezTo>
                    <a:close/>
                  </a:path>
                </a:pathLst>
              </a:custGeom>
              <a:solidFill>
                <a:srgbClr val="B0ED7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2923902" cy="15441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410215" y="1751341"/>
              <a:ext cx="9906143" cy="2472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Rengi ve kokusuyla arı, kelebek, kuş vb. canlıları kendine çekerek tozlaşmaya</a:t>
              </a:r>
            </a:p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yardımcı olan kısımdır.</a:t>
              </a:r>
            </a:p>
          </p:txBody>
        </p:sp>
      </p:grpSp>
      <p:pic>
        <p:nvPicPr>
          <p:cNvPr id="23" name="Resim 2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BDBF7A10-11D5-D0D0-4A61-C17DE254789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1771" y="8420045"/>
            <a:ext cx="1755704" cy="1843369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03DBD06E-F3EC-3F1A-D125-1164545537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276" y="954974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1DA944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577767" y="3317122"/>
            <a:ext cx="7087537" cy="1523036"/>
            <a:chOff x="0" y="0"/>
            <a:chExt cx="9450049" cy="203071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50049" cy="2030715"/>
              <a:chOff x="0" y="0"/>
              <a:chExt cx="1866676" cy="40112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866676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1866676" h="401129">
                    <a:moveTo>
                      <a:pt x="55709" y="0"/>
                    </a:moveTo>
                    <a:lnTo>
                      <a:pt x="1810968" y="0"/>
                    </a:lnTo>
                    <a:cubicBezTo>
                      <a:pt x="1825742" y="0"/>
                      <a:pt x="1839912" y="5869"/>
                      <a:pt x="1850360" y="16317"/>
                    </a:cubicBezTo>
                    <a:cubicBezTo>
                      <a:pt x="1860807" y="26764"/>
                      <a:pt x="1866676" y="40934"/>
                      <a:pt x="1866676" y="55709"/>
                    </a:cubicBezTo>
                    <a:lnTo>
                      <a:pt x="1866676" y="345420"/>
                    </a:lnTo>
                    <a:cubicBezTo>
                      <a:pt x="1866676" y="360195"/>
                      <a:pt x="1860807" y="374365"/>
                      <a:pt x="1850360" y="384812"/>
                    </a:cubicBezTo>
                    <a:cubicBezTo>
                      <a:pt x="1839912" y="395260"/>
                      <a:pt x="1825742" y="401129"/>
                      <a:pt x="1810968" y="401129"/>
                    </a:cubicBezTo>
                    <a:lnTo>
                      <a:pt x="55709" y="401129"/>
                    </a:lnTo>
                    <a:cubicBezTo>
                      <a:pt x="40934" y="401129"/>
                      <a:pt x="26764" y="395260"/>
                      <a:pt x="16317" y="384812"/>
                    </a:cubicBezTo>
                    <a:cubicBezTo>
                      <a:pt x="5869" y="374365"/>
                      <a:pt x="0" y="360195"/>
                      <a:pt x="0" y="345420"/>
                    </a:cubicBezTo>
                    <a:lnTo>
                      <a:pt x="0" y="55709"/>
                    </a:lnTo>
                    <a:cubicBezTo>
                      <a:pt x="0" y="40934"/>
                      <a:pt x="5869" y="26764"/>
                      <a:pt x="16317" y="16317"/>
                    </a:cubicBezTo>
                    <a:cubicBezTo>
                      <a:pt x="26764" y="5869"/>
                      <a:pt x="40934" y="0"/>
                      <a:pt x="55709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866676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78003" y="109424"/>
              <a:ext cx="9094044" cy="156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ÇANAK YAPRAK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0906085" y="6294823"/>
            <a:ext cx="5968941" cy="4536395"/>
          </a:xfrm>
          <a:custGeom>
            <a:avLst/>
            <a:gdLst/>
            <a:ahLst/>
            <a:cxnLst/>
            <a:rect l="l" t="t" r="r" b="b"/>
            <a:pathLst>
              <a:path w="5968941" h="4536395">
                <a:moveTo>
                  <a:pt x="0" y="0"/>
                </a:moveTo>
                <a:lnTo>
                  <a:pt x="5968941" y="0"/>
                </a:lnTo>
                <a:lnTo>
                  <a:pt x="5968941" y="4536396"/>
                </a:lnTo>
                <a:lnTo>
                  <a:pt x="0" y="4536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0" name="Group 10"/>
          <p:cNvGrpSpPr/>
          <p:nvPr/>
        </p:nvGrpSpPr>
        <p:grpSpPr>
          <a:xfrm>
            <a:off x="9900239" y="1406874"/>
            <a:ext cx="4881187" cy="5343531"/>
            <a:chOff x="0" y="0"/>
            <a:chExt cx="6508249" cy="7124708"/>
          </a:xfrm>
        </p:grpSpPr>
        <p:grpSp>
          <p:nvGrpSpPr>
            <p:cNvPr id="11" name="Group 11"/>
            <p:cNvGrpSpPr/>
            <p:nvPr/>
          </p:nvGrpSpPr>
          <p:grpSpPr>
            <a:xfrm rot="-10460471">
              <a:off x="1866355" y="5580143"/>
              <a:ext cx="1903379" cy="1454267"/>
              <a:chOff x="0" y="0"/>
              <a:chExt cx="812800" cy="62101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6210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1016">
                    <a:moveTo>
                      <a:pt x="406400" y="0"/>
                    </a:moveTo>
                    <a:lnTo>
                      <a:pt x="812800" y="621016"/>
                    </a:lnTo>
                    <a:lnTo>
                      <a:pt x="0" y="62101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27000" y="250229"/>
                <a:ext cx="558800" cy="326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239249" y="74705"/>
              <a:ext cx="5909875" cy="5909875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2545025">
              <a:off x="984545" y="918314"/>
              <a:ext cx="4539159" cy="4680637"/>
            </a:xfrm>
            <a:custGeom>
              <a:avLst/>
              <a:gdLst/>
              <a:ahLst/>
              <a:cxnLst/>
              <a:rect l="l" t="t" r="r" b="b"/>
              <a:pathLst>
                <a:path w="4539159" h="4680637">
                  <a:moveTo>
                    <a:pt x="0" y="0"/>
                  </a:moveTo>
                  <a:lnTo>
                    <a:pt x="4539159" y="0"/>
                  </a:lnTo>
                  <a:lnTo>
                    <a:pt x="4539159" y="4680637"/>
                  </a:lnTo>
                  <a:lnTo>
                    <a:pt x="0" y="46806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r="-148945" b="-83480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99071" y="4840158"/>
            <a:ext cx="8044929" cy="4143728"/>
            <a:chOff x="0" y="0"/>
            <a:chExt cx="10726573" cy="55249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0726573" cy="5524971"/>
              <a:chOff x="0" y="0"/>
              <a:chExt cx="2923902" cy="1506024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923902" cy="1506024"/>
              </a:xfrm>
              <a:custGeom>
                <a:avLst/>
                <a:gdLst/>
                <a:ahLst/>
                <a:cxnLst/>
                <a:rect l="l" t="t" r="r" b="b"/>
                <a:pathLst>
                  <a:path w="2923902" h="1506024">
                    <a:moveTo>
                      <a:pt x="49079" y="0"/>
                    </a:moveTo>
                    <a:lnTo>
                      <a:pt x="2874823" y="0"/>
                    </a:lnTo>
                    <a:cubicBezTo>
                      <a:pt x="2887840" y="0"/>
                      <a:pt x="2900323" y="5171"/>
                      <a:pt x="2909527" y="14375"/>
                    </a:cubicBezTo>
                    <a:cubicBezTo>
                      <a:pt x="2918731" y="23579"/>
                      <a:pt x="2923902" y="36063"/>
                      <a:pt x="2923902" y="49079"/>
                    </a:cubicBezTo>
                    <a:lnTo>
                      <a:pt x="2923902" y="1456945"/>
                    </a:lnTo>
                    <a:cubicBezTo>
                      <a:pt x="2923902" y="1484050"/>
                      <a:pt x="2901929" y="1506024"/>
                      <a:pt x="2874823" y="1506024"/>
                    </a:cubicBezTo>
                    <a:lnTo>
                      <a:pt x="49079" y="1506024"/>
                    </a:lnTo>
                    <a:cubicBezTo>
                      <a:pt x="21973" y="1506024"/>
                      <a:pt x="0" y="1484050"/>
                      <a:pt x="0" y="1456945"/>
                    </a:cubicBezTo>
                    <a:lnTo>
                      <a:pt x="0" y="49079"/>
                    </a:lnTo>
                    <a:cubicBezTo>
                      <a:pt x="0" y="21973"/>
                      <a:pt x="21973" y="0"/>
                      <a:pt x="49079" y="0"/>
                    </a:cubicBezTo>
                    <a:close/>
                  </a:path>
                </a:pathLst>
              </a:custGeom>
              <a:solidFill>
                <a:srgbClr val="B0ED7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2923902" cy="15441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410215" y="1751341"/>
              <a:ext cx="9906143" cy="24722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Çiçek tomurcukları açmadan önce onları sarıp koruyan</a:t>
              </a:r>
            </a:p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yeşil renkli kısımlardır</a:t>
              </a:r>
            </a:p>
          </p:txBody>
        </p:sp>
      </p:grpSp>
      <p:pic>
        <p:nvPicPr>
          <p:cNvPr id="23" name="Resim 2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5D0647F7-1B8E-9055-E0B0-8617792F53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1771" y="8420045"/>
            <a:ext cx="1755704" cy="1843369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02523B4B-0E95-7158-FC99-ED06003D16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276" y="954974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10317693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975125" cy="5063571"/>
            </a:xfrm>
            <a:custGeom>
              <a:avLst/>
              <a:gdLst/>
              <a:ahLst/>
              <a:cxnLst/>
              <a:rect l="l" t="t" r="r" b="b"/>
              <a:pathLst>
                <a:path w="8975125" h="5063571">
                  <a:moveTo>
                    <a:pt x="8975125" y="55951"/>
                  </a:moveTo>
                  <a:lnTo>
                    <a:pt x="8975125" y="0"/>
                  </a:lnTo>
                  <a:lnTo>
                    <a:pt x="49586" y="0"/>
                  </a:lnTo>
                  <a:lnTo>
                    <a:pt x="49586" y="27976"/>
                  </a:lnTo>
                  <a:lnTo>
                    <a:pt x="0" y="27976"/>
                  </a:lnTo>
                  <a:lnTo>
                    <a:pt x="0" y="5063571"/>
                  </a:lnTo>
                  <a:lnTo>
                    <a:pt x="99173" y="5063571"/>
                  </a:lnTo>
                  <a:lnTo>
                    <a:pt x="99173" y="4084427"/>
                  </a:lnTo>
                  <a:lnTo>
                    <a:pt x="1785108" y="4084427"/>
                  </a:lnTo>
                  <a:lnTo>
                    <a:pt x="1785108" y="5063571"/>
                  </a:lnTo>
                  <a:lnTo>
                    <a:pt x="1884280" y="5063571"/>
                  </a:lnTo>
                  <a:lnTo>
                    <a:pt x="1884280" y="4084427"/>
                  </a:lnTo>
                  <a:lnTo>
                    <a:pt x="3570215" y="4084427"/>
                  </a:lnTo>
                  <a:lnTo>
                    <a:pt x="3570215" y="5063571"/>
                  </a:lnTo>
                  <a:lnTo>
                    <a:pt x="3669388" y="5063571"/>
                  </a:lnTo>
                  <a:lnTo>
                    <a:pt x="3669388" y="4084427"/>
                  </a:lnTo>
                  <a:lnTo>
                    <a:pt x="5355323" y="4084427"/>
                  </a:lnTo>
                  <a:lnTo>
                    <a:pt x="5355323" y="5063571"/>
                  </a:lnTo>
                  <a:lnTo>
                    <a:pt x="5454496" y="5063571"/>
                  </a:lnTo>
                  <a:lnTo>
                    <a:pt x="5454496" y="4084427"/>
                  </a:lnTo>
                  <a:lnTo>
                    <a:pt x="7140431" y="4084427"/>
                  </a:lnTo>
                  <a:lnTo>
                    <a:pt x="7140431" y="5063571"/>
                  </a:lnTo>
                  <a:lnTo>
                    <a:pt x="7239603" y="5063571"/>
                  </a:lnTo>
                  <a:lnTo>
                    <a:pt x="7239603" y="4084427"/>
                  </a:lnTo>
                  <a:lnTo>
                    <a:pt x="8975125" y="4084427"/>
                  </a:lnTo>
                  <a:lnTo>
                    <a:pt x="8975125" y="4028476"/>
                  </a:lnTo>
                  <a:lnTo>
                    <a:pt x="7239603" y="4028476"/>
                  </a:lnTo>
                  <a:lnTo>
                    <a:pt x="7239603" y="3077308"/>
                  </a:lnTo>
                  <a:lnTo>
                    <a:pt x="8975125" y="3077308"/>
                  </a:lnTo>
                  <a:lnTo>
                    <a:pt x="8975125" y="3021357"/>
                  </a:lnTo>
                  <a:lnTo>
                    <a:pt x="7239603" y="3021357"/>
                  </a:lnTo>
                  <a:lnTo>
                    <a:pt x="7239603" y="2070189"/>
                  </a:lnTo>
                  <a:lnTo>
                    <a:pt x="8975125" y="2070189"/>
                  </a:lnTo>
                  <a:lnTo>
                    <a:pt x="8975125" y="2014238"/>
                  </a:lnTo>
                  <a:lnTo>
                    <a:pt x="7239603" y="2014238"/>
                  </a:lnTo>
                  <a:lnTo>
                    <a:pt x="7239603" y="1063070"/>
                  </a:lnTo>
                  <a:lnTo>
                    <a:pt x="8975125" y="1063070"/>
                  </a:lnTo>
                  <a:lnTo>
                    <a:pt x="8975125" y="1007119"/>
                  </a:lnTo>
                  <a:lnTo>
                    <a:pt x="7239603" y="1007119"/>
                  </a:lnTo>
                  <a:lnTo>
                    <a:pt x="7239603" y="55951"/>
                  </a:lnTo>
                  <a:lnTo>
                    <a:pt x="8975125" y="55951"/>
                  </a:lnTo>
                  <a:close/>
                  <a:moveTo>
                    <a:pt x="1884280" y="1007119"/>
                  </a:moveTo>
                  <a:lnTo>
                    <a:pt x="1884280" y="55951"/>
                  </a:lnTo>
                  <a:lnTo>
                    <a:pt x="3570215" y="55951"/>
                  </a:lnTo>
                  <a:lnTo>
                    <a:pt x="3570215" y="1007119"/>
                  </a:lnTo>
                  <a:lnTo>
                    <a:pt x="1884280" y="1007119"/>
                  </a:lnTo>
                  <a:close/>
                  <a:moveTo>
                    <a:pt x="3570215" y="1063070"/>
                  </a:moveTo>
                  <a:lnTo>
                    <a:pt x="3570215" y="2014238"/>
                  </a:lnTo>
                  <a:lnTo>
                    <a:pt x="1884280" y="2014238"/>
                  </a:lnTo>
                  <a:lnTo>
                    <a:pt x="1884280" y="1063070"/>
                  </a:lnTo>
                  <a:lnTo>
                    <a:pt x="3570215" y="1063070"/>
                  </a:lnTo>
                  <a:close/>
                  <a:moveTo>
                    <a:pt x="1785108" y="1007119"/>
                  </a:moveTo>
                  <a:lnTo>
                    <a:pt x="99173" y="1007119"/>
                  </a:lnTo>
                  <a:lnTo>
                    <a:pt x="99173" y="55951"/>
                  </a:lnTo>
                  <a:lnTo>
                    <a:pt x="1785108" y="55951"/>
                  </a:lnTo>
                  <a:lnTo>
                    <a:pt x="1785108" y="1007119"/>
                  </a:lnTo>
                  <a:close/>
                  <a:moveTo>
                    <a:pt x="1785108" y="1063070"/>
                  </a:moveTo>
                  <a:lnTo>
                    <a:pt x="1785108" y="2014238"/>
                  </a:lnTo>
                  <a:lnTo>
                    <a:pt x="99173" y="2014238"/>
                  </a:lnTo>
                  <a:lnTo>
                    <a:pt x="99173" y="1063070"/>
                  </a:lnTo>
                  <a:lnTo>
                    <a:pt x="1785108" y="1063070"/>
                  </a:lnTo>
                  <a:close/>
                  <a:moveTo>
                    <a:pt x="1785108" y="2070189"/>
                  </a:moveTo>
                  <a:lnTo>
                    <a:pt x="1785108" y="3021357"/>
                  </a:lnTo>
                  <a:lnTo>
                    <a:pt x="99173" y="3021357"/>
                  </a:lnTo>
                  <a:lnTo>
                    <a:pt x="99173" y="2070189"/>
                  </a:lnTo>
                  <a:lnTo>
                    <a:pt x="1785108" y="2070189"/>
                  </a:lnTo>
                  <a:close/>
                  <a:moveTo>
                    <a:pt x="1884280" y="2070189"/>
                  </a:moveTo>
                  <a:lnTo>
                    <a:pt x="3570215" y="2070189"/>
                  </a:lnTo>
                  <a:lnTo>
                    <a:pt x="3570215" y="3021357"/>
                  </a:lnTo>
                  <a:lnTo>
                    <a:pt x="1884280" y="3021357"/>
                  </a:lnTo>
                  <a:lnTo>
                    <a:pt x="1884280" y="2070189"/>
                  </a:lnTo>
                  <a:close/>
                  <a:moveTo>
                    <a:pt x="3669388" y="2070189"/>
                  </a:moveTo>
                  <a:lnTo>
                    <a:pt x="5355323" y="2070189"/>
                  </a:lnTo>
                  <a:lnTo>
                    <a:pt x="5355323" y="3021357"/>
                  </a:lnTo>
                  <a:lnTo>
                    <a:pt x="3669388" y="3021357"/>
                  </a:lnTo>
                  <a:lnTo>
                    <a:pt x="3669388" y="2070189"/>
                  </a:lnTo>
                  <a:close/>
                  <a:moveTo>
                    <a:pt x="3669388" y="2014238"/>
                  </a:moveTo>
                  <a:lnTo>
                    <a:pt x="3669388" y="1063070"/>
                  </a:lnTo>
                  <a:lnTo>
                    <a:pt x="5355323" y="1063070"/>
                  </a:lnTo>
                  <a:lnTo>
                    <a:pt x="5355323" y="2014238"/>
                  </a:lnTo>
                  <a:lnTo>
                    <a:pt x="3669388" y="2014238"/>
                  </a:lnTo>
                  <a:close/>
                  <a:moveTo>
                    <a:pt x="3669388" y="1007119"/>
                  </a:moveTo>
                  <a:lnTo>
                    <a:pt x="3669388" y="55951"/>
                  </a:lnTo>
                  <a:lnTo>
                    <a:pt x="5355323" y="55951"/>
                  </a:lnTo>
                  <a:lnTo>
                    <a:pt x="5355323" y="1007119"/>
                  </a:lnTo>
                  <a:lnTo>
                    <a:pt x="3669388" y="1007119"/>
                  </a:lnTo>
                  <a:close/>
                  <a:moveTo>
                    <a:pt x="99173" y="4028476"/>
                  </a:moveTo>
                  <a:lnTo>
                    <a:pt x="99173" y="3077308"/>
                  </a:lnTo>
                  <a:lnTo>
                    <a:pt x="1785108" y="3077308"/>
                  </a:lnTo>
                  <a:lnTo>
                    <a:pt x="1785108" y="4028476"/>
                  </a:lnTo>
                  <a:lnTo>
                    <a:pt x="99173" y="4028476"/>
                  </a:lnTo>
                  <a:close/>
                  <a:moveTo>
                    <a:pt x="1884280" y="4028476"/>
                  </a:moveTo>
                  <a:lnTo>
                    <a:pt x="1884280" y="3077308"/>
                  </a:lnTo>
                  <a:lnTo>
                    <a:pt x="3570215" y="3077308"/>
                  </a:lnTo>
                  <a:lnTo>
                    <a:pt x="3570215" y="4028476"/>
                  </a:lnTo>
                  <a:lnTo>
                    <a:pt x="1884280" y="4028476"/>
                  </a:lnTo>
                  <a:close/>
                  <a:moveTo>
                    <a:pt x="3669388" y="4028476"/>
                  </a:moveTo>
                  <a:lnTo>
                    <a:pt x="3669388" y="3077308"/>
                  </a:lnTo>
                  <a:lnTo>
                    <a:pt x="5355323" y="3077308"/>
                  </a:lnTo>
                  <a:lnTo>
                    <a:pt x="5355323" y="4028476"/>
                  </a:lnTo>
                  <a:lnTo>
                    <a:pt x="3669388" y="4028476"/>
                  </a:lnTo>
                  <a:close/>
                  <a:moveTo>
                    <a:pt x="7140431" y="4028476"/>
                  </a:moveTo>
                  <a:lnTo>
                    <a:pt x="5454496" y="4028476"/>
                  </a:lnTo>
                  <a:lnTo>
                    <a:pt x="5454496" y="3077308"/>
                  </a:lnTo>
                  <a:lnTo>
                    <a:pt x="7140431" y="3077308"/>
                  </a:lnTo>
                  <a:lnTo>
                    <a:pt x="7140431" y="4028476"/>
                  </a:lnTo>
                  <a:close/>
                  <a:moveTo>
                    <a:pt x="7140431" y="3021357"/>
                  </a:moveTo>
                  <a:lnTo>
                    <a:pt x="5454496" y="3021357"/>
                  </a:lnTo>
                  <a:lnTo>
                    <a:pt x="5454496" y="2070189"/>
                  </a:lnTo>
                  <a:lnTo>
                    <a:pt x="7140431" y="2070189"/>
                  </a:lnTo>
                  <a:lnTo>
                    <a:pt x="7140431" y="3021357"/>
                  </a:lnTo>
                  <a:close/>
                  <a:moveTo>
                    <a:pt x="7140431" y="2014238"/>
                  </a:moveTo>
                  <a:lnTo>
                    <a:pt x="5454496" y="2014238"/>
                  </a:lnTo>
                  <a:lnTo>
                    <a:pt x="5454496" y="1063070"/>
                  </a:lnTo>
                  <a:lnTo>
                    <a:pt x="7140431" y="1063070"/>
                  </a:lnTo>
                  <a:lnTo>
                    <a:pt x="7140431" y="2014238"/>
                  </a:lnTo>
                  <a:close/>
                  <a:moveTo>
                    <a:pt x="7140431" y="1007119"/>
                  </a:moveTo>
                  <a:lnTo>
                    <a:pt x="5454496" y="1007119"/>
                  </a:lnTo>
                  <a:lnTo>
                    <a:pt x="5454496" y="55951"/>
                  </a:lnTo>
                  <a:lnTo>
                    <a:pt x="7140431" y="55951"/>
                  </a:lnTo>
                  <a:lnTo>
                    <a:pt x="7140431" y="1007119"/>
                  </a:lnTo>
                  <a:close/>
                </a:path>
              </a:pathLst>
            </a:custGeom>
            <a:solidFill>
              <a:srgbClr val="1DA944">
                <a:alpha val="18824"/>
              </a:srgbClr>
            </a:solid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86915" y="2710494"/>
            <a:ext cx="7087537" cy="1523036"/>
            <a:chOff x="0" y="0"/>
            <a:chExt cx="9450049" cy="2030715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9450049" cy="2030715"/>
              <a:chOff x="0" y="0"/>
              <a:chExt cx="1866676" cy="401129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1866676" cy="401129"/>
              </a:xfrm>
              <a:custGeom>
                <a:avLst/>
                <a:gdLst/>
                <a:ahLst/>
                <a:cxnLst/>
                <a:rect l="l" t="t" r="r" b="b"/>
                <a:pathLst>
                  <a:path w="1866676" h="401129">
                    <a:moveTo>
                      <a:pt x="55709" y="0"/>
                    </a:moveTo>
                    <a:lnTo>
                      <a:pt x="1810968" y="0"/>
                    </a:lnTo>
                    <a:cubicBezTo>
                      <a:pt x="1825742" y="0"/>
                      <a:pt x="1839912" y="5869"/>
                      <a:pt x="1850360" y="16317"/>
                    </a:cubicBezTo>
                    <a:cubicBezTo>
                      <a:pt x="1860807" y="26764"/>
                      <a:pt x="1866676" y="40934"/>
                      <a:pt x="1866676" y="55709"/>
                    </a:cubicBezTo>
                    <a:lnTo>
                      <a:pt x="1866676" y="345420"/>
                    </a:lnTo>
                    <a:cubicBezTo>
                      <a:pt x="1866676" y="360195"/>
                      <a:pt x="1860807" y="374365"/>
                      <a:pt x="1850360" y="384812"/>
                    </a:cubicBezTo>
                    <a:cubicBezTo>
                      <a:pt x="1839912" y="395260"/>
                      <a:pt x="1825742" y="401129"/>
                      <a:pt x="1810968" y="401129"/>
                    </a:cubicBezTo>
                    <a:lnTo>
                      <a:pt x="55709" y="401129"/>
                    </a:lnTo>
                    <a:cubicBezTo>
                      <a:pt x="40934" y="401129"/>
                      <a:pt x="26764" y="395260"/>
                      <a:pt x="16317" y="384812"/>
                    </a:cubicBezTo>
                    <a:cubicBezTo>
                      <a:pt x="5869" y="374365"/>
                      <a:pt x="0" y="360195"/>
                      <a:pt x="0" y="345420"/>
                    </a:cubicBezTo>
                    <a:lnTo>
                      <a:pt x="0" y="55709"/>
                    </a:lnTo>
                    <a:cubicBezTo>
                      <a:pt x="0" y="40934"/>
                      <a:pt x="5869" y="26764"/>
                      <a:pt x="16317" y="16317"/>
                    </a:cubicBezTo>
                    <a:cubicBezTo>
                      <a:pt x="26764" y="5869"/>
                      <a:pt x="40934" y="0"/>
                      <a:pt x="55709" y="0"/>
                    </a:cubicBezTo>
                    <a:close/>
                  </a:path>
                </a:pathLst>
              </a:custGeom>
              <a:solidFill>
                <a:srgbClr val="FFE683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7" name="TextBox 7"/>
              <p:cNvSpPr txBox="1"/>
              <p:nvPr/>
            </p:nvSpPr>
            <p:spPr>
              <a:xfrm>
                <a:off x="0" y="-38100"/>
                <a:ext cx="1866676" cy="4392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8" name="TextBox 8"/>
            <p:cNvSpPr txBox="1"/>
            <p:nvPr/>
          </p:nvSpPr>
          <p:spPr>
            <a:xfrm>
              <a:off x="178003" y="109424"/>
              <a:ext cx="9094044" cy="15642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100"/>
                </a:lnSpc>
              </a:pPr>
              <a:r>
                <a:rPr lang="en-US" sz="6500">
                  <a:solidFill>
                    <a:srgbClr val="000000"/>
                  </a:solidFill>
                  <a:latin typeface="Funtastic"/>
                  <a:ea typeface="Funtastic"/>
                  <a:cs typeface="Funtastic"/>
                  <a:sym typeface="Funtastic"/>
                </a:rPr>
                <a:t>ÇIÇEK SAPI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8485612" y="2710494"/>
            <a:ext cx="9631489" cy="7319931"/>
          </a:xfrm>
          <a:custGeom>
            <a:avLst/>
            <a:gdLst/>
            <a:ahLst/>
            <a:cxnLst/>
            <a:rect l="l" t="t" r="r" b="b"/>
            <a:pathLst>
              <a:path w="9631489" h="7319931">
                <a:moveTo>
                  <a:pt x="0" y="0"/>
                </a:moveTo>
                <a:lnTo>
                  <a:pt x="9631488" y="0"/>
                </a:lnTo>
                <a:lnTo>
                  <a:pt x="9631488" y="7319931"/>
                </a:lnTo>
                <a:lnTo>
                  <a:pt x="0" y="73199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tr-TR"/>
          </a:p>
        </p:txBody>
      </p:sp>
      <p:grpSp>
        <p:nvGrpSpPr>
          <p:cNvPr id="10" name="Group 10"/>
          <p:cNvGrpSpPr/>
          <p:nvPr/>
        </p:nvGrpSpPr>
        <p:grpSpPr>
          <a:xfrm>
            <a:off x="9545636" y="5891256"/>
            <a:ext cx="4071293" cy="3146676"/>
            <a:chOff x="0" y="0"/>
            <a:chExt cx="5428390" cy="4195568"/>
          </a:xfrm>
        </p:grpSpPr>
        <p:grpSp>
          <p:nvGrpSpPr>
            <p:cNvPr id="11" name="Group 11"/>
            <p:cNvGrpSpPr/>
            <p:nvPr/>
          </p:nvGrpSpPr>
          <p:grpSpPr>
            <a:xfrm rot="6437113">
              <a:off x="3499633" y="2248210"/>
              <a:ext cx="1903379" cy="1454267"/>
              <a:chOff x="0" y="0"/>
              <a:chExt cx="812800" cy="621016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621016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621016">
                    <a:moveTo>
                      <a:pt x="406400" y="0"/>
                    </a:moveTo>
                    <a:lnTo>
                      <a:pt x="812800" y="621016"/>
                    </a:lnTo>
                    <a:lnTo>
                      <a:pt x="0" y="621016"/>
                    </a:lnTo>
                    <a:lnTo>
                      <a:pt x="40640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127000" y="250229"/>
                <a:ext cx="558800" cy="326429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0"/>
              <a:ext cx="4195568" cy="4195568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38100" cap="sq">
                <a:solidFill>
                  <a:srgbClr val="000000"/>
                </a:solidFill>
                <a:prstDash val="solid"/>
                <a:miter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1219052" y="623782"/>
              <a:ext cx="1757464" cy="2948005"/>
            </a:xfrm>
            <a:custGeom>
              <a:avLst/>
              <a:gdLst/>
              <a:ahLst/>
              <a:cxnLst/>
              <a:rect l="l" t="t" r="r" b="b"/>
              <a:pathLst>
                <a:path w="1757464" h="2948005">
                  <a:moveTo>
                    <a:pt x="0" y="0"/>
                  </a:moveTo>
                  <a:lnTo>
                    <a:pt x="1757464" y="0"/>
                  </a:lnTo>
                  <a:lnTo>
                    <a:pt x="1757464" y="2948004"/>
                  </a:lnTo>
                  <a:lnTo>
                    <a:pt x="0" y="29480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-192189" t="-42666" r="-187399" b="-172384"/>
              </a:stretch>
            </a:blipFill>
          </p:spPr>
          <p:txBody>
            <a:bodyPr/>
            <a:lstStyle/>
            <a:p>
              <a:endParaRPr lang="tr-TR"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93017" y="4233530"/>
            <a:ext cx="8044929" cy="3524603"/>
            <a:chOff x="0" y="0"/>
            <a:chExt cx="10726573" cy="4699471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10726573" cy="4699471"/>
              <a:chOff x="0" y="0"/>
              <a:chExt cx="2923902" cy="128100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2923902" cy="1281005"/>
              </a:xfrm>
              <a:custGeom>
                <a:avLst/>
                <a:gdLst/>
                <a:ahLst/>
                <a:cxnLst/>
                <a:rect l="l" t="t" r="r" b="b"/>
                <a:pathLst>
                  <a:path w="2923902" h="1281005">
                    <a:moveTo>
                      <a:pt x="49079" y="0"/>
                    </a:moveTo>
                    <a:lnTo>
                      <a:pt x="2874823" y="0"/>
                    </a:lnTo>
                    <a:cubicBezTo>
                      <a:pt x="2887840" y="0"/>
                      <a:pt x="2900323" y="5171"/>
                      <a:pt x="2909527" y="14375"/>
                    </a:cubicBezTo>
                    <a:cubicBezTo>
                      <a:pt x="2918731" y="23579"/>
                      <a:pt x="2923902" y="36063"/>
                      <a:pt x="2923902" y="49079"/>
                    </a:cubicBezTo>
                    <a:lnTo>
                      <a:pt x="2923902" y="1231926"/>
                    </a:lnTo>
                    <a:cubicBezTo>
                      <a:pt x="2923902" y="1259032"/>
                      <a:pt x="2901929" y="1281005"/>
                      <a:pt x="2874823" y="1281005"/>
                    </a:cubicBezTo>
                    <a:lnTo>
                      <a:pt x="49079" y="1281005"/>
                    </a:lnTo>
                    <a:cubicBezTo>
                      <a:pt x="36063" y="1281005"/>
                      <a:pt x="23579" y="1275834"/>
                      <a:pt x="14375" y="1266630"/>
                    </a:cubicBezTo>
                    <a:cubicBezTo>
                      <a:pt x="5171" y="1257426"/>
                      <a:pt x="0" y="1244943"/>
                      <a:pt x="0" y="1231926"/>
                    </a:cubicBezTo>
                    <a:lnTo>
                      <a:pt x="0" y="49079"/>
                    </a:lnTo>
                    <a:cubicBezTo>
                      <a:pt x="0" y="21973"/>
                      <a:pt x="21973" y="0"/>
                      <a:pt x="49079" y="0"/>
                    </a:cubicBezTo>
                    <a:close/>
                  </a:path>
                </a:pathLst>
              </a:custGeom>
              <a:solidFill>
                <a:srgbClr val="B0ED76"/>
              </a:solidFill>
              <a:ln w="38100" cap="rnd">
                <a:solidFill>
                  <a:srgbClr val="000000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tr-TR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2923902" cy="131910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2" name="TextBox 22"/>
            <p:cNvSpPr txBox="1"/>
            <p:nvPr/>
          </p:nvSpPr>
          <p:spPr>
            <a:xfrm>
              <a:off x="410215" y="1751341"/>
              <a:ext cx="9906143" cy="16467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900"/>
                </a:lnSpc>
              </a:pPr>
              <a:r>
                <a:rPr lang="en-US" sz="3500">
                  <a:solidFill>
                    <a:srgbClr val="000000"/>
                  </a:solidFill>
                  <a:latin typeface="Blogger"/>
                  <a:ea typeface="Blogger"/>
                  <a:cs typeface="Blogger"/>
                  <a:sym typeface="Blogger"/>
                </a:rPr>
                <a:t>Çiçeği dala veya gövdeye bağlayan kısımdır.</a:t>
              </a:r>
            </a:p>
          </p:txBody>
        </p:sp>
      </p:grpSp>
      <p:pic>
        <p:nvPicPr>
          <p:cNvPr id="23" name="Resim 22" descr="insan yüzü, kadın içeren bir resim&#10;&#10;Açıklama otomatik olarak oluşturuldu">
            <a:extLst>
              <a:ext uri="{FF2B5EF4-FFF2-40B4-BE49-F238E27FC236}">
                <a16:creationId xmlns:a16="http://schemas.microsoft.com/office/drawing/2014/main" id="{AFDE41D0-CFE1-9A12-02CC-0F1F9BCC80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15" t="15672" r="19543" b="50108"/>
          <a:stretch/>
        </p:blipFill>
        <p:spPr>
          <a:xfrm>
            <a:off x="-21771" y="8420045"/>
            <a:ext cx="1755704" cy="1843369"/>
          </a:xfrm>
          <a:prstGeom prst="rect">
            <a:avLst/>
          </a:prstGeom>
        </p:spPr>
      </p:pic>
      <p:pic>
        <p:nvPicPr>
          <p:cNvPr id="24" name="Resim 23">
            <a:extLst>
              <a:ext uri="{FF2B5EF4-FFF2-40B4-BE49-F238E27FC236}">
                <a16:creationId xmlns:a16="http://schemas.microsoft.com/office/drawing/2014/main" id="{1E830FFB-6C24-55D4-46B5-CFCCD662FA9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1276" y="9549745"/>
            <a:ext cx="6220693" cy="543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>
        <p159:morph option="byObject"/>
      </p:transition>
    </mc:Choice>
    <mc:Fallback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257</Words>
  <Application>Microsoft Office PowerPoint</Application>
  <PresentationFormat>Özel</PresentationFormat>
  <Paragraphs>63</Paragraphs>
  <Slides>17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27" baseType="lpstr">
      <vt:lpstr>Blogger</vt:lpstr>
      <vt:lpstr>Calibri</vt:lpstr>
      <vt:lpstr>Arimo Bold</vt:lpstr>
      <vt:lpstr>Arial</vt:lpstr>
      <vt:lpstr>Staatliches</vt:lpstr>
      <vt:lpstr>Funtastic</vt:lpstr>
      <vt:lpstr>Bernoru Condensed</vt:lpstr>
      <vt:lpstr>HK Grotesk Medium</vt:lpstr>
      <vt:lpstr>Blogger Bold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EŞEYLİ VE EŞEYSİZ ÜREME</dc:title>
  <cp:lastModifiedBy>Nisa Nur Oran</cp:lastModifiedBy>
  <cp:revision>5</cp:revision>
  <dcterms:created xsi:type="dcterms:W3CDTF">2006-08-16T00:00:00Z</dcterms:created>
  <dcterms:modified xsi:type="dcterms:W3CDTF">2025-09-19T21:15:45Z</dcterms:modified>
  <dc:identifier>DAGko2XvBNo</dc:identifier>
</cp:coreProperties>
</file>