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60" r:id="rId5"/>
    <p:sldId id="310" r:id="rId6"/>
    <p:sldId id="311" r:id="rId7"/>
    <p:sldId id="261" r:id="rId8"/>
    <p:sldId id="262" r:id="rId9"/>
    <p:sldId id="259" r:id="rId10"/>
    <p:sldId id="263" r:id="rId11"/>
    <p:sldId id="264" r:id="rId12"/>
    <p:sldId id="266" r:id="rId13"/>
    <p:sldId id="267" r:id="rId14"/>
    <p:sldId id="268" r:id="rId15"/>
    <p:sldId id="269" r:id="rId16"/>
    <p:sldId id="270" r:id="rId17"/>
    <p:sldId id="271" r:id="rId18"/>
    <p:sldId id="272" r:id="rId19"/>
    <p:sldId id="273" r:id="rId20"/>
    <p:sldId id="274" r:id="rId21"/>
    <p:sldId id="275" r:id="rId22"/>
    <p:sldId id="352" r:id="rId23"/>
    <p:sldId id="353" r:id="rId24"/>
    <p:sldId id="276" r:id="rId25"/>
    <p:sldId id="357" r:id="rId26"/>
    <p:sldId id="358" r:id="rId27"/>
    <p:sldId id="277" r:id="rId28"/>
    <p:sldId id="337" r:id="rId29"/>
    <p:sldId id="278" r:id="rId30"/>
    <p:sldId id="354" r:id="rId31"/>
    <p:sldId id="279" r:id="rId32"/>
    <p:sldId id="338" r:id="rId33"/>
    <p:sldId id="355" r:id="rId34"/>
    <p:sldId id="356" r:id="rId35"/>
    <p:sldId id="312" r:id="rId36"/>
    <p:sldId id="313" r:id="rId37"/>
    <p:sldId id="336" r:id="rId38"/>
    <p:sldId id="280" r:id="rId39"/>
    <p:sldId id="332" r:id="rId40"/>
    <p:sldId id="281" r:id="rId41"/>
    <p:sldId id="339" r:id="rId42"/>
    <p:sldId id="265" r:id="rId43"/>
    <p:sldId id="340" r:id="rId44"/>
    <p:sldId id="282" r:id="rId45"/>
    <p:sldId id="341" r:id="rId46"/>
    <p:sldId id="283" r:id="rId47"/>
    <p:sldId id="342" r:id="rId48"/>
    <p:sldId id="284" r:id="rId49"/>
    <p:sldId id="343" r:id="rId50"/>
    <p:sldId id="285" r:id="rId51"/>
    <p:sldId id="344" r:id="rId52"/>
    <p:sldId id="286" r:id="rId53"/>
    <p:sldId id="345" r:id="rId54"/>
    <p:sldId id="287" r:id="rId55"/>
    <p:sldId id="346" r:id="rId56"/>
    <p:sldId id="288" r:id="rId57"/>
    <p:sldId id="347" r:id="rId58"/>
    <p:sldId id="289" r:id="rId59"/>
    <p:sldId id="348" r:id="rId60"/>
    <p:sldId id="290" r:id="rId61"/>
    <p:sldId id="349" r:id="rId62"/>
    <p:sldId id="350" r:id="rId63"/>
    <p:sldId id="351" r:id="rId64"/>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2C2C50-EF40-4ACA-88A3-F999CDE952F2}" v="81" dt="2021-09-30T13:12:01.22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8" d="100"/>
          <a:sy n="68" d="100"/>
        </p:scale>
        <p:origin x="73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ursat ymn" userId="47174fbee67923fe" providerId="LiveId" clId="{003E6A29-BECA-4D63-BA36-3BF442F4928B}"/>
    <pc:docChg chg="undo custSel modSld sldOrd">
      <pc:chgData name="kursat ymn" userId="47174fbee67923fe" providerId="LiveId" clId="{003E6A29-BECA-4D63-BA36-3BF442F4928B}" dt="2021-09-27T20:33:18.213" v="186" actId="26606"/>
      <pc:docMkLst>
        <pc:docMk/>
      </pc:docMkLst>
      <pc:sldChg chg="addSp delSp modSp mod setBg setClrOvrMap">
        <pc:chgData name="kursat ymn" userId="47174fbee67923fe" providerId="LiveId" clId="{003E6A29-BECA-4D63-BA36-3BF442F4928B}" dt="2021-09-27T20:27:33.665" v="118" actId="20577"/>
        <pc:sldMkLst>
          <pc:docMk/>
          <pc:sldMk cId="3099252901" sldId="259"/>
        </pc:sldMkLst>
        <pc:spChg chg="add mod ord">
          <ac:chgData name="kursat ymn" userId="47174fbee67923fe" providerId="LiveId" clId="{003E6A29-BECA-4D63-BA36-3BF442F4928B}" dt="2021-09-27T20:27:33.665" v="118" actId="20577"/>
          <ac:spMkLst>
            <pc:docMk/>
            <pc:sldMk cId="3099252901" sldId="259"/>
            <ac:spMk id="5" creationId="{E09BA0A6-9A7E-460D-AB25-4BB093F312EE}"/>
          </ac:spMkLst>
        </pc:spChg>
        <pc:spChg chg="add del">
          <ac:chgData name="kursat ymn" userId="47174fbee67923fe" providerId="LiveId" clId="{003E6A29-BECA-4D63-BA36-3BF442F4928B}" dt="2021-09-27T20:27:01.707" v="102" actId="26606"/>
          <ac:spMkLst>
            <pc:docMk/>
            <pc:sldMk cId="3099252901" sldId="259"/>
            <ac:spMk id="73" creationId="{DC14B3F1-8CC5-4623-94B0-4445E3775D41}"/>
          </ac:spMkLst>
        </pc:spChg>
        <pc:spChg chg="add del">
          <ac:chgData name="kursat ymn" userId="47174fbee67923fe" providerId="LiveId" clId="{003E6A29-BECA-4D63-BA36-3BF442F4928B}" dt="2021-09-27T20:27:07.383" v="104" actId="26606"/>
          <ac:spMkLst>
            <pc:docMk/>
            <pc:sldMk cId="3099252901" sldId="259"/>
            <ac:spMk id="77" creationId="{533DF362-939D-4EEE-8DC4-6B54607E5611}"/>
          </ac:spMkLst>
        </pc:spChg>
        <pc:spChg chg="add del">
          <ac:chgData name="kursat ymn" userId="47174fbee67923fe" providerId="LiveId" clId="{003E6A29-BECA-4D63-BA36-3BF442F4928B}" dt="2021-09-27T20:27:07.383" v="104" actId="26606"/>
          <ac:spMkLst>
            <pc:docMk/>
            <pc:sldMk cId="3099252901" sldId="259"/>
            <ac:spMk id="6150" creationId="{53E60C6D-4E85-4E14-BCDF-BF15C241F7CA}"/>
          </ac:spMkLst>
        </pc:spChg>
        <pc:spChg chg="add del">
          <ac:chgData name="kursat ymn" userId="47174fbee67923fe" providerId="LiveId" clId="{003E6A29-BECA-4D63-BA36-3BF442F4928B}" dt="2021-09-27T20:27:07.383" v="104" actId="26606"/>
          <ac:spMkLst>
            <pc:docMk/>
            <pc:sldMk cId="3099252901" sldId="259"/>
            <ac:spMk id="6151" creationId="{7D42D292-4C48-479B-9E59-E29CD9871C0C}"/>
          </ac:spMkLst>
        </pc:spChg>
        <pc:spChg chg="add">
          <ac:chgData name="kursat ymn" userId="47174fbee67923fe" providerId="LiveId" clId="{003E6A29-BECA-4D63-BA36-3BF442F4928B}" dt="2021-09-27T20:27:07.398" v="105" actId="26606"/>
          <ac:spMkLst>
            <pc:docMk/>
            <pc:sldMk cId="3099252901" sldId="259"/>
            <ac:spMk id="6153" creationId="{DCFD1A13-2B88-47B7-AAE9-AD6F3296EE2F}"/>
          </ac:spMkLst>
        </pc:spChg>
        <pc:spChg chg="add">
          <ac:chgData name="kursat ymn" userId="47174fbee67923fe" providerId="LiveId" clId="{003E6A29-BECA-4D63-BA36-3BF442F4928B}" dt="2021-09-27T20:27:07.398" v="105" actId="26606"/>
          <ac:spMkLst>
            <pc:docMk/>
            <pc:sldMk cId="3099252901" sldId="259"/>
            <ac:spMk id="6154" creationId="{F5CE4102-C93A-420A-98A7-5A7DD0C5C5B1}"/>
          </ac:spMkLst>
        </pc:spChg>
        <pc:picChg chg="ord">
          <ac:chgData name="kursat ymn" userId="47174fbee67923fe" providerId="LiveId" clId="{003E6A29-BECA-4D63-BA36-3BF442F4928B}" dt="2021-09-27T20:27:07.398" v="105" actId="26606"/>
          <ac:picMkLst>
            <pc:docMk/>
            <pc:sldMk cId="3099252901" sldId="259"/>
            <ac:picMk id="2" creationId="{F036AA32-21B6-4D03-8C34-241793FA51BA}"/>
          </ac:picMkLst>
        </pc:picChg>
        <pc:picChg chg="del">
          <ac:chgData name="kursat ymn" userId="47174fbee67923fe" providerId="LiveId" clId="{003E6A29-BECA-4D63-BA36-3BF442F4928B}" dt="2021-09-27T20:21:02.382" v="71" actId="21"/>
          <ac:picMkLst>
            <pc:docMk/>
            <pc:sldMk cId="3099252901" sldId="259"/>
            <ac:picMk id="1026" creationId="{51C8E51C-D21C-4CB7-AF45-F4E0B9055F14}"/>
          </ac:picMkLst>
        </pc:picChg>
        <pc:picChg chg="add mod ord">
          <ac:chgData name="kursat ymn" userId="47174fbee67923fe" providerId="LiveId" clId="{003E6A29-BECA-4D63-BA36-3BF442F4928B}" dt="2021-09-27T20:27:07.398" v="105" actId="26606"/>
          <ac:picMkLst>
            <pc:docMk/>
            <pc:sldMk cId="3099252901" sldId="259"/>
            <ac:picMk id="6146" creationId="{AB6E056D-D17D-4688-B265-C7C5182581B9}"/>
          </ac:picMkLst>
        </pc:picChg>
        <pc:picChg chg="add mod">
          <ac:chgData name="kursat ymn" userId="47174fbee67923fe" providerId="LiveId" clId="{003E6A29-BECA-4D63-BA36-3BF442F4928B}" dt="2021-09-27T20:27:07.398" v="105" actId="26606"/>
          <ac:picMkLst>
            <pc:docMk/>
            <pc:sldMk cId="3099252901" sldId="259"/>
            <ac:picMk id="6148" creationId="{66E8D87B-B9FD-4058-9A19-080584D388EA}"/>
          </ac:picMkLst>
        </pc:picChg>
        <pc:cxnChg chg="add del">
          <ac:chgData name="kursat ymn" userId="47174fbee67923fe" providerId="LiveId" clId="{003E6A29-BECA-4D63-BA36-3BF442F4928B}" dt="2021-09-27T20:27:01.707" v="102" actId="26606"/>
          <ac:cxnSpMkLst>
            <pc:docMk/>
            <pc:sldMk cId="3099252901" sldId="259"/>
            <ac:cxnSpMk id="75" creationId="{B8EC0F70-6AFD-45BE-8F70-52888FC304F7}"/>
          </ac:cxnSpMkLst>
        </pc:cxnChg>
      </pc:sldChg>
      <pc:sldChg chg="addSp modSp mod ord setBg">
        <pc:chgData name="kursat ymn" userId="47174fbee67923fe" providerId="LiveId" clId="{003E6A29-BECA-4D63-BA36-3BF442F4928B}" dt="2021-09-27T20:20:53.375" v="68" actId="20577"/>
        <pc:sldMkLst>
          <pc:docMk/>
          <pc:sldMk cId="4184699209" sldId="261"/>
        </pc:sldMkLst>
        <pc:spChg chg="add mod ord">
          <ac:chgData name="kursat ymn" userId="47174fbee67923fe" providerId="LiveId" clId="{003E6A29-BECA-4D63-BA36-3BF442F4928B}" dt="2021-09-27T20:20:53.375" v="68" actId="20577"/>
          <ac:spMkLst>
            <pc:docMk/>
            <pc:sldMk cId="4184699209" sldId="261"/>
            <ac:spMk id="4" creationId="{8AF97969-8286-4A43-A104-924D02EE4A51}"/>
          </ac:spMkLst>
        </pc:spChg>
        <pc:spChg chg="add">
          <ac:chgData name="kursat ymn" userId="47174fbee67923fe" providerId="LiveId" clId="{003E6A29-BECA-4D63-BA36-3BF442F4928B}" dt="2021-09-27T20:20:16.241" v="46" actId="26606"/>
          <ac:spMkLst>
            <pc:docMk/>
            <pc:sldMk cId="4184699209" sldId="261"/>
            <ac:spMk id="73" creationId="{A2679492-7988-4050-9056-542444452411}"/>
          </ac:spMkLst>
        </pc:spChg>
        <pc:spChg chg="add">
          <ac:chgData name="kursat ymn" userId="47174fbee67923fe" providerId="LiveId" clId="{003E6A29-BECA-4D63-BA36-3BF442F4928B}" dt="2021-09-27T20:20:16.241" v="46" actId="26606"/>
          <ac:spMkLst>
            <pc:docMk/>
            <pc:sldMk cId="4184699209" sldId="261"/>
            <ac:spMk id="75" creationId="{B091B163-7D61-4891-ABCF-5C13D9C418D0}"/>
          </ac:spMkLst>
        </pc:spChg>
        <pc:picChg chg="ord">
          <ac:chgData name="kursat ymn" userId="47174fbee67923fe" providerId="LiveId" clId="{003E6A29-BECA-4D63-BA36-3BF442F4928B}" dt="2021-09-27T20:20:16.241" v="46" actId="26606"/>
          <ac:picMkLst>
            <pc:docMk/>
            <pc:sldMk cId="4184699209" sldId="261"/>
            <ac:picMk id="2" creationId="{F036AA32-21B6-4D03-8C34-241793FA51BA}"/>
          </ac:picMkLst>
        </pc:picChg>
        <pc:picChg chg="add mod ord">
          <ac:chgData name="kursat ymn" userId="47174fbee67923fe" providerId="LiveId" clId="{003E6A29-BECA-4D63-BA36-3BF442F4928B}" dt="2021-09-27T20:20:16.241" v="46" actId="26606"/>
          <ac:picMkLst>
            <pc:docMk/>
            <pc:sldMk cId="4184699209" sldId="261"/>
            <ac:picMk id="3074" creationId="{8C1374CB-FA52-4CAF-AB53-9DA31ABEDAF9}"/>
          </ac:picMkLst>
        </pc:picChg>
        <pc:picChg chg="add mod">
          <ac:chgData name="kursat ymn" userId="47174fbee67923fe" providerId="LiveId" clId="{003E6A29-BECA-4D63-BA36-3BF442F4928B}" dt="2021-09-27T20:20:16.241" v="46" actId="26606"/>
          <ac:picMkLst>
            <pc:docMk/>
            <pc:sldMk cId="4184699209" sldId="261"/>
            <ac:picMk id="3076" creationId="{B7435306-9BFD-4910-B3D6-65476F32ECCB}"/>
          </ac:picMkLst>
        </pc:picChg>
        <pc:cxnChg chg="add">
          <ac:chgData name="kursat ymn" userId="47174fbee67923fe" providerId="LiveId" clId="{003E6A29-BECA-4D63-BA36-3BF442F4928B}" dt="2021-09-27T20:20:16.241" v="46" actId="26606"/>
          <ac:cxnSpMkLst>
            <pc:docMk/>
            <pc:sldMk cId="4184699209" sldId="261"/>
            <ac:cxnSpMk id="77" creationId="{C49DA8F6-BCC1-4447-B54C-57856834B94B}"/>
          </ac:cxnSpMkLst>
        </pc:cxnChg>
      </pc:sldChg>
      <pc:sldChg chg="addSp delSp modSp mod ord setBg setClrOvrMap">
        <pc:chgData name="kursat ymn" userId="47174fbee67923fe" providerId="LiveId" clId="{003E6A29-BECA-4D63-BA36-3BF442F4928B}" dt="2021-09-27T20:23:43.683" v="96" actId="14100"/>
        <pc:sldMkLst>
          <pc:docMk/>
          <pc:sldMk cId="2636498176" sldId="262"/>
        </pc:sldMkLst>
        <pc:spChg chg="add mod ord">
          <ac:chgData name="kursat ymn" userId="47174fbee67923fe" providerId="LiveId" clId="{003E6A29-BECA-4D63-BA36-3BF442F4928B}" dt="2021-09-27T20:23:43.683" v="96" actId="14100"/>
          <ac:spMkLst>
            <pc:docMk/>
            <pc:sldMk cId="2636498176" sldId="262"/>
            <ac:spMk id="4" creationId="{4BE1F0DF-5362-4BD6-AC3C-71E6BF7C7DD8}"/>
          </ac:spMkLst>
        </pc:spChg>
        <pc:spChg chg="add del">
          <ac:chgData name="kursat ymn" userId="47174fbee67923fe" providerId="LiveId" clId="{003E6A29-BECA-4D63-BA36-3BF442F4928B}" dt="2021-09-27T20:23:09.297" v="78" actId="26606"/>
          <ac:spMkLst>
            <pc:docMk/>
            <pc:sldMk cId="2636498176" sldId="262"/>
            <ac:spMk id="71" creationId="{CF62D2A7-8207-488C-9F46-316BA81A16C8}"/>
          </ac:spMkLst>
        </pc:spChg>
        <pc:spChg chg="add">
          <ac:chgData name="kursat ymn" userId="47174fbee67923fe" providerId="LiveId" clId="{003E6A29-BECA-4D63-BA36-3BF442F4928B}" dt="2021-09-27T20:23:09.297" v="78" actId="26606"/>
          <ac:spMkLst>
            <pc:docMk/>
            <pc:sldMk cId="2636498176" sldId="262"/>
            <ac:spMk id="135" creationId="{A2679492-7988-4050-9056-542444452411}"/>
          </ac:spMkLst>
        </pc:spChg>
        <pc:spChg chg="add">
          <ac:chgData name="kursat ymn" userId="47174fbee67923fe" providerId="LiveId" clId="{003E6A29-BECA-4D63-BA36-3BF442F4928B}" dt="2021-09-27T20:23:09.297" v="78" actId="26606"/>
          <ac:spMkLst>
            <pc:docMk/>
            <pc:sldMk cId="2636498176" sldId="262"/>
            <ac:spMk id="137" creationId="{B091B163-7D61-4891-ABCF-5C13D9C418D0}"/>
          </ac:spMkLst>
        </pc:spChg>
        <pc:picChg chg="ord">
          <ac:chgData name="kursat ymn" userId="47174fbee67923fe" providerId="LiveId" clId="{003E6A29-BECA-4D63-BA36-3BF442F4928B}" dt="2021-09-27T20:22:48.507" v="75" actId="26606"/>
          <ac:picMkLst>
            <pc:docMk/>
            <pc:sldMk cId="2636498176" sldId="262"/>
            <ac:picMk id="2" creationId="{F036AA32-21B6-4D03-8C34-241793FA51BA}"/>
          </ac:picMkLst>
        </pc:picChg>
        <pc:picChg chg="add mod">
          <ac:chgData name="kursat ymn" userId="47174fbee67923fe" providerId="LiveId" clId="{003E6A29-BECA-4D63-BA36-3BF442F4928B}" dt="2021-09-27T20:23:18.422" v="80" actId="1076"/>
          <ac:picMkLst>
            <pc:docMk/>
            <pc:sldMk cId="2636498176" sldId="262"/>
            <ac:picMk id="4098" creationId="{3F5C35D6-5696-4ADD-BEF8-883264DED334}"/>
          </ac:picMkLst>
        </pc:picChg>
        <pc:cxnChg chg="add">
          <ac:chgData name="kursat ymn" userId="47174fbee67923fe" providerId="LiveId" clId="{003E6A29-BECA-4D63-BA36-3BF442F4928B}" dt="2021-09-27T20:23:09.297" v="78" actId="26606"/>
          <ac:cxnSpMkLst>
            <pc:docMk/>
            <pc:sldMk cId="2636498176" sldId="262"/>
            <ac:cxnSpMk id="139" creationId="{C49DA8F6-BCC1-4447-B54C-57856834B94B}"/>
          </ac:cxnSpMkLst>
        </pc:cxnChg>
      </pc:sldChg>
      <pc:sldChg chg="addSp delSp modSp mod setBg">
        <pc:chgData name="kursat ymn" userId="47174fbee67923fe" providerId="LiveId" clId="{003E6A29-BECA-4D63-BA36-3BF442F4928B}" dt="2021-09-27T20:28:53.946" v="135" actId="27636"/>
        <pc:sldMkLst>
          <pc:docMk/>
          <pc:sldMk cId="3212933582" sldId="263"/>
        </pc:sldMkLst>
        <pc:spChg chg="add mod ord">
          <ac:chgData name="kursat ymn" userId="47174fbee67923fe" providerId="LiveId" clId="{003E6A29-BECA-4D63-BA36-3BF442F4928B}" dt="2021-09-27T20:28:53.946" v="135" actId="27636"/>
          <ac:spMkLst>
            <pc:docMk/>
            <pc:sldMk cId="3212933582" sldId="263"/>
            <ac:spMk id="5" creationId="{B1DAF0CC-2D1A-476C-9D8A-8D4DFFE0B048}"/>
          </ac:spMkLst>
        </pc:spChg>
        <pc:spChg chg="add del">
          <ac:chgData name="kursat ymn" userId="47174fbee67923fe" providerId="LiveId" clId="{003E6A29-BECA-4D63-BA36-3BF442F4928B}" dt="2021-09-27T20:28:36.666" v="127" actId="26606"/>
          <ac:spMkLst>
            <pc:docMk/>
            <pc:sldMk cId="3212933582" sldId="263"/>
            <ac:spMk id="71" creationId="{CEB41C5C-0F34-4DDA-9D7C-5E717F35F60C}"/>
          </ac:spMkLst>
        </pc:spChg>
        <pc:spChg chg="add del">
          <ac:chgData name="kursat ymn" userId="47174fbee67923fe" providerId="LiveId" clId="{003E6A29-BECA-4D63-BA36-3BF442F4928B}" dt="2021-09-27T20:28:23.860" v="122" actId="26606"/>
          <ac:spMkLst>
            <pc:docMk/>
            <pc:sldMk cId="3212933582" sldId="263"/>
            <ac:spMk id="135" creationId="{CEB41C5C-0F34-4DDA-9D7C-5E717F35F60C}"/>
          </ac:spMkLst>
        </pc:spChg>
        <pc:spChg chg="add del">
          <ac:chgData name="kursat ymn" userId="47174fbee67923fe" providerId="LiveId" clId="{003E6A29-BECA-4D63-BA36-3BF442F4928B}" dt="2021-09-27T20:28:36.666" v="126" actId="26606"/>
          <ac:spMkLst>
            <pc:docMk/>
            <pc:sldMk cId="3212933582" sldId="263"/>
            <ac:spMk id="137" creationId="{08980754-6F4B-43C9-B9BE-127B6BED6586}"/>
          </ac:spMkLst>
        </pc:spChg>
        <pc:spChg chg="add del">
          <ac:chgData name="kursat ymn" userId="47174fbee67923fe" providerId="LiveId" clId="{003E6A29-BECA-4D63-BA36-3BF442F4928B}" dt="2021-09-27T20:28:36.666" v="126" actId="26606"/>
          <ac:spMkLst>
            <pc:docMk/>
            <pc:sldMk cId="3212933582" sldId="263"/>
            <ac:spMk id="139" creationId="{2C1BBA94-3F40-40AA-8BB9-E69E25E537C1}"/>
          </ac:spMkLst>
        </pc:spChg>
        <pc:spChg chg="add del">
          <ac:chgData name="kursat ymn" userId="47174fbee67923fe" providerId="LiveId" clId="{003E6A29-BECA-4D63-BA36-3BF442F4928B}" dt="2021-09-27T20:28:36.666" v="126" actId="26606"/>
          <ac:spMkLst>
            <pc:docMk/>
            <pc:sldMk cId="3212933582" sldId="263"/>
            <ac:spMk id="141" creationId="{169CC832-2974-4E8D-90ED-3E2941BA7336}"/>
          </ac:spMkLst>
        </pc:spChg>
        <pc:spChg chg="add del">
          <ac:chgData name="kursat ymn" userId="47174fbee67923fe" providerId="LiveId" clId="{003E6A29-BECA-4D63-BA36-3BF442F4928B}" dt="2021-09-27T20:28:36.666" v="126" actId="26606"/>
          <ac:spMkLst>
            <pc:docMk/>
            <pc:sldMk cId="3212933582" sldId="263"/>
            <ac:spMk id="143" creationId="{55222F96-971A-4F90-B841-6BAB416C7AC1}"/>
          </ac:spMkLst>
        </pc:spChg>
        <pc:spChg chg="add del">
          <ac:chgData name="kursat ymn" userId="47174fbee67923fe" providerId="LiveId" clId="{003E6A29-BECA-4D63-BA36-3BF442F4928B}" dt="2021-09-27T20:28:27.892" v="124" actId="26606"/>
          <ac:spMkLst>
            <pc:docMk/>
            <pc:sldMk cId="3212933582" sldId="263"/>
            <ac:spMk id="5124" creationId="{43573EFB-E773-46FC-B866-B57ED2E3906B}"/>
          </ac:spMkLst>
        </pc:spChg>
        <pc:spChg chg="add del">
          <ac:chgData name="kursat ymn" userId="47174fbee67923fe" providerId="LiveId" clId="{003E6A29-BECA-4D63-BA36-3BF442F4928B}" dt="2021-09-27T20:28:36.666" v="126" actId="26606"/>
          <ac:spMkLst>
            <pc:docMk/>
            <pc:sldMk cId="3212933582" sldId="263"/>
            <ac:spMk id="5125" creationId="{9A724DBA-D2D9-471E-8ED7-2015DDD950DF}"/>
          </ac:spMkLst>
        </pc:spChg>
        <pc:spChg chg="add">
          <ac:chgData name="kursat ymn" userId="47174fbee67923fe" providerId="LiveId" clId="{003E6A29-BECA-4D63-BA36-3BF442F4928B}" dt="2021-09-27T20:28:36.666" v="127" actId="26606"/>
          <ac:spMkLst>
            <pc:docMk/>
            <pc:sldMk cId="3212933582" sldId="263"/>
            <ac:spMk id="5127" creationId="{577D1452-F0B7-431E-9A24-D3F7103D8510}"/>
          </ac:spMkLst>
        </pc:spChg>
        <pc:spChg chg="add">
          <ac:chgData name="kursat ymn" userId="47174fbee67923fe" providerId="LiveId" clId="{003E6A29-BECA-4D63-BA36-3BF442F4928B}" dt="2021-09-27T20:28:36.666" v="127" actId="26606"/>
          <ac:spMkLst>
            <pc:docMk/>
            <pc:sldMk cId="3212933582" sldId="263"/>
            <ac:spMk id="5128" creationId="{A660F4F9-5DF5-4F15-BE6A-CD8648BB1148}"/>
          </ac:spMkLst>
        </pc:spChg>
        <pc:picChg chg="ord">
          <ac:chgData name="kursat ymn" userId="47174fbee67923fe" providerId="LiveId" clId="{003E6A29-BECA-4D63-BA36-3BF442F4928B}" dt="2021-09-27T20:27:56.847" v="120" actId="26606"/>
          <ac:picMkLst>
            <pc:docMk/>
            <pc:sldMk cId="3212933582" sldId="263"/>
            <ac:picMk id="2" creationId="{F036AA32-21B6-4D03-8C34-241793FA51BA}"/>
          </ac:picMkLst>
        </pc:picChg>
        <pc:picChg chg="add mod ord">
          <ac:chgData name="kursat ymn" userId="47174fbee67923fe" providerId="LiveId" clId="{003E6A29-BECA-4D63-BA36-3BF442F4928B}" dt="2021-09-27T20:28:36.666" v="127" actId="26606"/>
          <ac:picMkLst>
            <pc:docMk/>
            <pc:sldMk cId="3212933582" sldId="263"/>
            <ac:picMk id="5122" creationId="{52E856AB-4B2C-4DD5-A758-C5A15E9D6A58}"/>
          </ac:picMkLst>
        </pc:picChg>
        <pc:cxnChg chg="add del">
          <ac:chgData name="kursat ymn" userId="47174fbee67923fe" providerId="LiveId" clId="{003E6A29-BECA-4D63-BA36-3BF442F4928B}" dt="2021-09-27T20:28:36.666" v="127" actId="26606"/>
          <ac:cxnSpMkLst>
            <pc:docMk/>
            <pc:sldMk cId="3212933582" sldId="263"/>
            <ac:cxnSpMk id="73" creationId="{57E1E5E6-F385-4E9C-B201-BA5BDE5CAD52}"/>
          </ac:cxnSpMkLst>
        </pc:cxnChg>
      </pc:sldChg>
      <pc:sldChg chg="addSp modSp mod setBg">
        <pc:chgData name="kursat ymn" userId="47174fbee67923fe" providerId="LiveId" clId="{003E6A29-BECA-4D63-BA36-3BF442F4928B}" dt="2021-09-27T20:29:53.938" v="142" actId="14100"/>
        <pc:sldMkLst>
          <pc:docMk/>
          <pc:sldMk cId="3554831153" sldId="264"/>
        </pc:sldMkLst>
        <pc:spChg chg="add mod ord">
          <ac:chgData name="kursat ymn" userId="47174fbee67923fe" providerId="LiveId" clId="{003E6A29-BECA-4D63-BA36-3BF442F4928B}" dt="2021-09-27T20:29:53.938" v="142" actId="14100"/>
          <ac:spMkLst>
            <pc:docMk/>
            <pc:sldMk cId="3554831153" sldId="264"/>
            <ac:spMk id="4" creationId="{E1A7F952-0455-4040-843E-CAD894AE4AAF}"/>
          </ac:spMkLst>
        </pc:spChg>
        <pc:spChg chg="add">
          <ac:chgData name="kursat ymn" userId="47174fbee67923fe" providerId="LiveId" clId="{003E6A29-BECA-4D63-BA36-3BF442F4928B}" dt="2021-09-27T20:29:41.665" v="138" actId="26606"/>
          <ac:spMkLst>
            <pc:docMk/>
            <pc:sldMk cId="3554831153" sldId="264"/>
            <ac:spMk id="71" creationId="{66E48AFA-8884-4F68-A44F-D2C1E8609C5A}"/>
          </ac:spMkLst>
        </pc:spChg>
        <pc:spChg chg="add">
          <ac:chgData name="kursat ymn" userId="47174fbee67923fe" providerId="LiveId" clId="{003E6A29-BECA-4D63-BA36-3BF442F4928B}" dt="2021-09-27T20:29:41.665" v="138" actId="26606"/>
          <ac:spMkLst>
            <pc:docMk/>
            <pc:sldMk cId="3554831153" sldId="264"/>
            <ac:spMk id="73" creationId="{969D19A6-08CB-498C-93EC-3FFB021FC68A}"/>
          </ac:spMkLst>
        </pc:spChg>
        <pc:picChg chg="ord">
          <ac:chgData name="kursat ymn" userId="47174fbee67923fe" providerId="LiveId" clId="{003E6A29-BECA-4D63-BA36-3BF442F4928B}" dt="2021-09-27T20:29:41.665" v="138" actId="26606"/>
          <ac:picMkLst>
            <pc:docMk/>
            <pc:sldMk cId="3554831153" sldId="264"/>
            <ac:picMk id="2" creationId="{F036AA32-21B6-4D03-8C34-241793FA51BA}"/>
          </ac:picMkLst>
        </pc:picChg>
        <pc:picChg chg="add mod">
          <ac:chgData name="kursat ymn" userId="47174fbee67923fe" providerId="LiveId" clId="{003E6A29-BECA-4D63-BA36-3BF442F4928B}" dt="2021-09-27T20:29:41.665" v="138" actId="26606"/>
          <ac:picMkLst>
            <pc:docMk/>
            <pc:sldMk cId="3554831153" sldId="264"/>
            <ac:picMk id="7170" creationId="{49842357-0CB0-4E09-9BAF-9019F74C9298}"/>
          </ac:picMkLst>
        </pc:picChg>
      </pc:sldChg>
      <pc:sldChg chg="ord">
        <pc:chgData name="kursat ymn" userId="47174fbee67923fe" providerId="LiveId" clId="{003E6A29-BECA-4D63-BA36-3BF442F4928B}" dt="2021-09-27T20:32:09.077" v="182"/>
        <pc:sldMkLst>
          <pc:docMk/>
          <pc:sldMk cId="3439434317" sldId="265"/>
        </pc:sldMkLst>
      </pc:sldChg>
      <pc:sldChg chg="addSp modSp mod setBg">
        <pc:chgData name="kursat ymn" userId="47174fbee67923fe" providerId="LiveId" clId="{003E6A29-BECA-4D63-BA36-3BF442F4928B}" dt="2021-09-27T20:32:01.548" v="180" actId="20577"/>
        <pc:sldMkLst>
          <pc:docMk/>
          <pc:sldMk cId="528307745" sldId="266"/>
        </pc:sldMkLst>
        <pc:spChg chg="add mod ord">
          <ac:chgData name="kursat ymn" userId="47174fbee67923fe" providerId="LiveId" clId="{003E6A29-BECA-4D63-BA36-3BF442F4928B}" dt="2021-09-27T20:32:01.548" v="180" actId="20577"/>
          <ac:spMkLst>
            <pc:docMk/>
            <pc:sldMk cId="528307745" sldId="266"/>
            <ac:spMk id="4" creationId="{B5F1DDC2-FC89-4192-AE84-2CF7131B0FA1}"/>
          </ac:spMkLst>
        </pc:spChg>
        <pc:spChg chg="add">
          <ac:chgData name="kursat ymn" userId="47174fbee67923fe" providerId="LiveId" clId="{003E6A29-BECA-4D63-BA36-3BF442F4928B}" dt="2021-09-27T20:30:58.011" v="149" actId="26606"/>
          <ac:spMkLst>
            <pc:docMk/>
            <pc:sldMk cId="528307745" sldId="266"/>
            <ac:spMk id="71" creationId="{2EB492CD-616E-47F8-933B-5E2D952A0593}"/>
          </ac:spMkLst>
        </pc:spChg>
        <pc:spChg chg="add">
          <ac:chgData name="kursat ymn" userId="47174fbee67923fe" providerId="LiveId" clId="{003E6A29-BECA-4D63-BA36-3BF442F4928B}" dt="2021-09-27T20:30:58.011" v="149" actId="26606"/>
          <ac:spMkLst>
            <pc:docMk/>
            <pc:sldMk cId="528307745" sldId="266"/>
            <ac:spMk id="73" creationId="{59383CF9-23B5-4335-9B21-1791C4CF1C75}"/>
          </ac:spMkLst>
        </pc:spChg>
        <pc:spChg chg="add">
          <ac:chgData name="kursat ymn" userId="47174fbee67923fe" providerId="LiveId" clId="{003E6A29-BECA-4D63-BA36-3BF442F4928B}" dt="2021-09-27T20:30:58.011" v="149" actId="26606"/>
          <ac:spMkLst>
            <pc:docMk/>
            <pc:sldMk cId="528307745" sldId="266"/>
            <ac:spMk id="75" creationId="{0007FE00-9498-4706-B255-6437B0252C02}"/>
          </ac:spMkLst>
        </pc:spChg>
        <pc:picChg chg="ord">
          <ac:chgData name="kursat ymn" userId="47174fbee67923fe" providerId="LiveId" clId="{003E6A29-BECA-4D63-BA36-3BF442F4928B}" dt="2021-09-27T20:30:58.011" v="149" actId="26606"/>
          <ac:picMkLst>
            <pc:docMk/>
            <pc:sldMk cId="528307745" sldId="266"/>
            <ac:picMk id="2" creationId="{F036AA32-21B6-4D03-8C34-241793FA51BA}"/>
          </ac:picMkLst>
        </pc:picChg>
        <pc:picChg chg="add mod">
          <ac:chgData name="kursat ymn" userId="47174fbee67923fe" providerId="LiveId" clId="{003E6A29-BECA-4D63-BA36-3BF442F4928B}" dt="2021-09-27T20:30:58.011" v="149" actId="26606"/>
          <ac:picMkLst>
            <pc:docMk/>
            <pc:sldMk cId="528307745" sldId="266"/>
            <ac:picMk id="8194" creationId="{47CFE5D8-9B7B-4930-A96A-DFEA888BDCE6}"/>
          </ac:picMkLst>
        </pc:picChg>
      </pc:sldChg>
      <pc:sldChg chg="addSp modSp mod setBg">
        <pc:chgData name="kursat ymn" userId="47174fbee67923fe" providerId="LiveId" clId="{003E6A29-BECA-4D63-BA36-3BF442F4928B}" dt="2021-09-27T20:33:18.213" v="186" actId="26606"/>
        <pc:sldMkLst>
          <pc:docMk/>
          <pc:sldMk cId="3084204824" sldId="267"/>
        </pc:sldMkLst>
        <pc:spChg chg="add mod">
          <ac:chgData name="kursat ymn" userId="47174fbee67923fe" providerId="LiveId" clId="{003E6A29-BECA-4D63-BA36-3BF442F4928B}" dt="2021-09-27T20:33:18.213" v="186" actId="26606"/>
          <ac:spMkLst>
            <pc:docMk/>
            <pc:sldMk cId="3084204824" sldId="267"/>
            <ac:spMk id="4" creationId="{B1F0555C-777D-4FE0-A906-3204C890BADD}"/>
          </ac:spMkLst>
        </pc:spChg>
        <pc:spChg chg="add">
          <ac:chgData name="kursat ymn" userId="47174fbee67923fe" providerId="LiveId" clId="{003E6A29-BECA-4D63-BA36-3BF442F4928B}" dt="2021-09-27T20:33:18.213" v="186" actId="26606"/>
          <ac:spMkLst>
            <pc:docMk/>
            <pc:sldMk cId="3084204824" sldId="267"/>
            <ac:spMk id="73" creationId="{D2B783EE-0239-4717-BBEA-8C9EAC61C824}"/>
          </ac:spMkLst>
        </pc:spChg>
        <pc:spChg chg="add">
          <ac:chgData name="kursat ymn" userId="47174fbee67923fe" providerId="LiveId" clId="{003E6A29-BECA-4D63-BA36-3BF442F4928B}" dt="2021-09-27T20:33:18.213" v="186" actId="26606"/>
          <ac:spMkLst>
            <pc:docMk/>
            <pc:sldMk cId="3084204824" sldId="267"/>
            <ac:spMk id="75" creationId="{A7B99495-F43F-4D80-A44F-2CB4764EB90B}"/>
          </ac:spMkLst>
        </pc:spChg>
        <pc:spChg chg="add">
          <ac:chgData name="kursat ymn" userId="47174fbee67923fe" providerId="LiveId" clId="{003E6A29-BECA-4D63-BA36-3BF442F4928B}" dt="2021-09-27T20:33:18.213" v="186" actId="26606"/>
          <ac:spMkLst>
            <pc:docMk/>
            <pc:sldMk cId="3084204824" sldId="267"/>
            <ac:spMk id="77" creationId="{70BEB1E7-2F88-40BC-B73D-42E5B6F80BFC}"/>
          </ac:spMkLst>
        </pc:spChg>
        <pc:picChg chg="ord">
          <ac:chgData name="kursat ymn" userId="47174fbee67923fe" providerId="LiveId" clId="{003E6A29-BECA-4D63-BA36-3BF442F4928B}" dt="2021-09-27T20:33:18.213" v="186" actId="26606"/>
          <ac:picMkLst>
            <pc:docMk/>
            <pc:sldMk cId="3084204824" sldId="267"/>
            <ac:picMk id="2" creationId="{F036AA32-21B6-4D03-8C34-241793FA51BA}"/>
          </ac:picMkLst>
        </pc:picChg>
        <pc:picChg chg="add mod">
          <ac:chgData name="kursat ymn" userId="47174fbee67923fe" providerId="LiveId" clId="{003E6A29-BECA-4D63-BA36-3BF442F4928B}" dt="2021-09-27T20:33:18.213" v="186" actId="26606"/>
          <ac:picMkLst>
            <pc:docMk/>
            <pc:sldMk cId="3084204824" sldId="267"/>
            <ac:picMk id="9218" creationId="{48F6CE24-74CC-4371-A63A-605CF120D851}"/>
          </ac:picMkLst>
        </pc:picChg>
        <pc:picChg chg="add mod">
          <ac:chgData name="kursat ymn" userId="47174fbee67923fe" providerId="LiveId" clId="{003E6A29-BECA-4D63-BA36-3BF442F4928B}" dt="2021-09-27T20:33:18.213" v="186" actId="26606"/>
          <ac:picMkLst>
            <pc:docMk/>
            <pc:sldMk cId="3084204824" sldId="267"/>
            <ac:picMk id="9220" creationId="{D35B7B4F-6EDE-4010-8A96-1186559248A4}"/>
          </ac:picMkLst>
        </pc:picChg>
      </pc:sldChg>
      <pc:sldChg chg="addSp modSp">
        <pc:chgData name="kursat ymn" userId="47174fbee67923fe" providerId="LiveId" clId="{003E6A29-BECA-4D63-BA36-3BF442F4928B}" dt="2021-09-27T20:21:05.570" v="72"/>
        <pc:sldMkLst>
          <pc:docMk/>
          <pc:sldMk cId="1685631951" sldId="309"/>
        </pc:sldMkLst>
        <pc:picChg chg="add mod">
          <ac:chgData name="kursat ymn" userId="47174fbee67923fe" providerId="LiveId" clId="{003E6A29-BECA-4D63-BA36-3BF442F4928B}" dt="2021-09-27T20:21:05.570" v="72"/>
          <ac:picMkLst>
            <pc:docMk/>
            <pc:sldMk cId="1685631951" sldId="309"/>
            <ac:picMk id="3" creationId="{221724F9-DA8E-47B7-AB6C-8AFC1CF330C7}"/>
          </ac:picMkLst>
        </pc:picChg>
      </pc:sldChg>
      <pc:sldChg chg="addSp modSp mod setBg">
        <pc:chgData name="kursat ymn" userId="47174fbee67923fe" providerId="LiveId" clId="{003E6A29-BECA-4D63-BA36-3BF442F4928B}" dt="2021-09-27T20:16:11.246" v="18" actId="27636"/>
        <pc:sldMkLst>
          <pc:docMk/>
          <pc:sldMk cId="873974165" sldId="310"/>
        </pc:sldMkLst>
        <pc:spChg chg="mod ord">
          <ac:chgData name="kursat ymn" userId="47174fbee67923fe" providerId="LiveId" clId="{003E6A29-BECA-4D63-BA36-3BF442F4928B}" dt="2021-09-27T20:16:11.246" v="18" actId="27636"/>
          <ac:spMkLst>
            <pc:docMk/>
            <pc:sldMk cId="873974165" sldId="310"/>
            <ac:spMk id="4" creationId="{2B49D753-74D2-45BA-A2F6-C95762FEB6BD}"/>
          </ac:spMkLst>
        </pc:spChg>
        <pc:spChg chg="add">
          <ac:chgData name="kursat ymn" userId="47174fbee67923fe" providerId="LiveId" clId="{003E6A29-BECA-4D63-BA36-3BF442F4928B}" dt="2021-09-27T20:15:41.289" v="2" actId="26606"/>
          <ac:spMkLst>
            <pc:docMk/>
            <pc:sldMk cId="873974165" sldId="310"/>
            <ac:spMk id="71" creationId="{04812C46-200A-4DEB-A05E-3ED6C68C2387}"/>
          </ac:spMkLst>
        </pc:spChg>
        <pc:spChg chg="add">
          <ac:chgData name="kursat ymn" userId="47174fbee67923fe" providerId="LiveId" clId="{003E6A29-BECA-4D63-BA36-3BF442F4928B}" dt="2021-09-27T20:15:41.289" v="2" actId="26606"/>
          <ac:spMkLst>
            <pc:docMk/>
            <pc:sldMk cId="873974165" sldId="310"/>
            <ac:spMk id="73" creationId="{D1EA859B-E555-4109-94F3-6700E046E008}"/>
          </ac:spMkLst>
        </pc:spChg>
        <pc:picChg chg="ord">
          <ac:chgData name="kursat ymn" userId="47174fbee67923fe" providerId="LiveId" clId="{003E6A29-BECA-4D63-BA36-3BF442F4928B}" dt="2021-09-27T20:15:41.289" v="2" actId="26606"/>
          <ac:picMkLst>
            <pc:docMk/>
            <pc:sldMk cId="873974165" sldId="310"/>
            <ac:picMk id="2" creationId="{F036AA32-21B6-4D03-8C34-241793FA51BA}"/>
          </ac:picMkLst>
        </pc:picChg>
        <pc:picChg chg="add mod">
          <ac:chgData name="kursat ymn" userId="47174fbee67923fe" providerId="LiveId" clId="{003E6A29-BECA-4D63-BA36-3BF442F4928B}" dt="2021-09-27T20:15:44.263" v="3" actId="1076"/>
          <ac:picMkLst>
            <pc:docMk/>
            <pc:sldMk cId="873974165" sldId="310"/>
            <ac:picMk id="1026" creationId="{6A0C8764-20A1-493A-855F-124452148294}"/>
          </ac:picMkLst>
        </pc:picChg>
      </pc:sldChg>
      <pc:sldChg chg="addSp modSp mod setBg setClrOvrMap">
        <pc:chgData name="kursat ymn" userId="47174fbee67923fe" providerId="LiveId" clId="{003E6A29-BECA-4D63-BA36-3BF442F4928B}" dt="2021-09-27T20:18:46.400" v="39" actId="403"/>
        <pc:sldMkLst>
          <pc:docMk/>
          <pc:sldMk cId="3871243613" sldId="311"/>
        </pc:sldMkLst>
        <pc:spChg chg="add mod ord">
          <ac:chgData name="kursat ymn" userId="47174fbee67923fe" providerId="LiveId" clId="{003E6A29-BECA-4D63-BA36-3BF442F4928B}" dt="2021-09-27T20:18:46.400" v="39" actId="403"/>
          <ac:spMkLst>
            <pc:docMk/>
            <pc:sldMk cId="3871243613" sldId="311"/>
            <ac:spMk id="4" creationId="{93494646-AF44-45CC-B094-7A16B527A474}"/>
          </ac:spMkLst>
        </pc:spChg>
        <pc:spChg chg="add">
          <ac:chgData name="kursat ymn" userId="47174fbee67923fe" providerId="LiveId" clId="{003E6A29-BECA-4D63-BA36-3BF442F4928B}" dt="2021-09-27T20:18:10.717" v="25" actId="26606"/>
          <ac:spMkLst>
            <pc:docMk/>
            <pc:sldMk cId="3871243613" sldId="311"/>
            <ac:spMk id="75" creationId="{10A05691-F36F-44DD-904C-144D68CAF7BD}"/>
          </ac:spMkLst>
        </pc:spChg>
        <pc:picChg chg="ord">
          <ac:chgData name="kursat ymn" userId="47174fbee67923fe" providerId="LiveId" clId="{003E6A29-BECA-4D63-BA36-3BF442F4928B}" dt="2021-09-27T20:18:10.717" v="25" actId="26606"/>
          <ac:picMkLst>
            <pc:docMk/>
            <pc:sldMk cId="3871243613" sldId="311"/>
            <ac:picMk id="2" creationId="{F036AA32-21B6-4D03-8C34-241793FA51BA}"/>
          </ac:picMkLst>
        </pc:picChg>
        <pc:picChg chg="add mod ord">
          <ac:chgData name="kursat ymn" userId="47174fbee67923fe" providerId="LiveId" clId="{003E6A29-BECA-4D63-BA36-3BF442F4928B}" dt="2021-09-27T20:18:10.717" v="25" actId="26606"/>
          <ac:picMkLst>
            <pc:docMk/>
            <pc:sldMk cId="3871243613" sldId="311"/>
            <ac:picMk id="2050" creationId="{9BED4EF0-2AC0-4BF4-B9DA-D832C617B232}"/>
          </ac:picMkLst>
        </pc:picChg>
        <pc:picChg chg="add mod">
          <ac:chgData name="kursat ymn" userId="47174fbee67923fe" providerId="LiveId" clId="{003E6A29-BECA-4D63-BA36-3BF442F4928B}" dt="2021-09-27T20:18:10.717" v="25" actId="26606"/>
          <ac:picMkLst>
            <pc:docMk/>
            <pc:sldMk cId="3871243613" sldId="311"/>
            <ac:picMk id="2052" creationId="{5855164A-E35E-41B8-A719-44A4899811EF}"/>
          </ac:picMkLst>
        </pc:picChg>
        <pc:picChg chg="add mod">
          <ac:chgData name="kursat ymn" userId="47174fbee67923fe" providerId="LiveId" clId="{003E6A29-BECA-4D63-BA36-3BF442F4928B}" dt="2021-09-27T20:18:10.717" v="25" actId="26606"/>
          <ac:picMkLst>
            <pc:docMk/>
            <pc:sldMk cId="3871243613" sldId="311"/>
            <ac:picMk id="2054" creationId="{8C4E83D5-3189-449D-AE02-2591D5D51021}"/>
          </ac:picMkLst>
        </pc:picChg>
        <pc:cxnChg chg="add">
          <ac:chgData name="kursat ymn" userId="47174fbee67923fe" providerId="LiveId" clId="{003E6A29-BECA-4D63-BA36-3BF442F4928B}" dt="2021-09-27T20:18:10.717" v="25" actId="26606"/>
          <ac:cxnSpMkLst>
            <pc:docMk/>
            <pc:sldMk cId="3871243613" sldId="311"/>
            <ac:cxnSpMk id="77" creationId="{1A9CF0DD-5937-4172-BD2C-9579BD31DD5B}"/>
          </ac:cxnSpMkLst>
        </pc:cxnChg>
      </pc:sldChg>
    </pc:docChg>
  </pc:docChgLst>
  <pc:docChgLst>
    <pc:chgData name="kursat ymn" userId="47174fbee67923fe" providerId="LiveId" clId="{6D2C2C50-EF40-4ACA-88A3-F999CDE952F2}"/>
    <pc:docChg chg="undo custSel addSld delSld modSld">
      <pc:chgData name="kursat ymn" userId="47174fbee67923fe" providerId="LiveId" clId="{6D2C2C50-EF40-4ACA-88A3-F999CDE952F2}" dt="2021-09-30T13:12:04.663" v="723" actId="1076"/>
      <pc:docMkLst>
        <pc:docMk/>
      </pc:docMkLst>
      <pc:sldChg chg="addSp delSp modSp mod setBg">
        <pc:chgData name="kursat ymn" userId="47174fbee67923fe" providerId="LiveId" clId="{6D2C2C50-EF40-4ACA-88A3-F999CDE952F2}" dt="2021-09-30T12:44:48.212" v="461" actId="26606"/>
        <pc:sldMkLst>
          <pc:docMk/>
          <pc:sldMk cId="3439434317" sldId="265"/>
        </pc:sldMkLst>
        <pc:spChg chg="add">
          <ac:chgData name="kursat ymn" userId="47174fbee67923fe" providerId="LiveId" clId="{6D2C2C50-EF40-4ACA-88A3-F999CDE952F2}" dt="2021-09-30T12:44:48.212" v="461" actId="26606"/>
          <ac:spMkLst>
            <pc:docMk/>
            <pc:sldMk cId="3439434317" sldId="265"/>
            <ac:spMk id="9" creationId="{F3060C83-F051-4F0E-ABAD-AA0DFC48B218}"/>
          </ac:spMkLst>
        </pc:spChg>
        <pc:spChg chg="add">
          <ac:chgData name="kursat ymn" userId="47174fbee67923fe" providerId="LiveId" clId="{6D2C2C50-EF40-4ACA-88A3-F999CDE952F2}" dt="2021-09-30T12:44:48.212" v="461" actId="26606"/>
          <ac:spMkLst>
            <pc:docMk/>
            <pc:sldMk cId="3439434317" sldId="265"/>
            <ac:spMk id="11" creationId="{83C98ABE-055B-441F-B07E-44F97F083C39}"/>
          </ac:spMkLst>
        </pc:spChg>
        <pc:spChg chg="add">
          <ac:chgData name="kursat ymn" userId="47174fbee67923fe" providerId="LiveId" clId="{6D2C2C50-EF40-4ACA-88A3-F999CDE952F2}" dt="2021-09-30T12:44:48.212" v="461" actId="26606"/>
          <ac:spMkLst>
            <pc:docMk/>
            <pc:sldMk cId="3439434317" sldId="265"/>
            <ac:spMk id="13" creationId="{29FDB030-9B49-4CED-8CCD-4D99382388AC}"/>
          </ac:spMkLst>
        </pc:spChg>
        <pc:spChg chg="add">
          <ac:chgData name="kursat ymn" userId="47174fbee67923fe" providerId="LiveId" clId="{6D2C2C50-EF40-4ACA-88A3-F999CDE952F2}" dt="2021-09-30T12:44:48.212" v="461" actId="26606"/>
          <ac:spMkLst>
            <pc:docMk/>
            <pc:sldMk cId="3439434317" sldId="265"/>
            <ac:spMk id="15" creationId="{3783CA14-24A1-485C-8B30-D6A5D87987AD}"/>
          </ac:spMkLst>
        </pc:spChg>
        <pc:spChg chg="add">
          <ac:chgData name="kursat ymn" userId="47174fbee67923fe" providerId="LiveId" clId="{6D2C2C50-EF40-4ACA-88A3-F999CDE952F2}" dt="2021-09-30T12:44:48.212" v="461" actId="26606"/>
          <ac:spMkLst>
            <pc:docMk/>
            <pc:sldMk cId="3439434317" sldId="265"/>
            <ac:spMk id="17" creationId="{9A97C86A-04D6-40F7-AE84-31AB43E6A846}"/>
          </ac:spMkLst>
        </pc:spChg>
        <pc:spChg chg="add">
          <ac:chgData name="kursat ymn" userId="47174fbee67923fe" providerId="LiveId" clId="{6D2C2C50-EF40-4ACA-88A3-F999CDE952F2}" dt="2021-09-30T12:44:48.212" v="461" actId="26606"/>
          <ac:spMkLst>
            <pc:docMk/>
            <pc:sldMk cId="3439434317" sldId="265"/>
            <ac:spMk id="19" creationId="{FF9F2414-84E8-453E-B1F3-389FDE8192D9}"/>
          </ac:spMkLst>
        </pc:spChg>
        <pc:spChg chg="add">
          <ac:chgData name="kursat ymn" userId="47174fbee67923fe" providerId="LiveId" clId="{6D2C2C50-EF40-4ACA-88A3-F999CDE952F2}" dt="2021-09-30T12:44:48.212" v="461" actId="26606"/>
          <ac:spMkLst>
            <pc:docMk/>
            <pc:sldMk cId="3439434317" sldId="265"/>
            <ac:spMk id="21" creationId="{3ECA69A1-7536-43AC-85EF-C7106179F5ED}"/>
          </ac:spMkLst>
        </pc:spChg>
        <pc:picChg chg="ord">
          <ac:chgData name="kursat ymn" userId="47174fbee67923fe" providerId="LiveId" clId="{6D2C2C50-EF40-4ACA-88A3-F999CDE952F2}" dt="2021-09-30T12:44:48.212" v="461" actId="26606"/>
          <ac:picMkLst>
            <pc:docMk/>
            <pc:sldMk cId="3439434317" sldId="265"/>
            <ac:picMk id="2" creationId="{F036AA32-21B6-4D03-8C34-241793FA51BA}"/>
          </ac:picMkLst>
        </pc:picChg>
        <pc:picChg chg="add mod">
          <ac:chgData name="kursat ymn" userId="47174fbee67923fe" providerId="LiveId" clId="{6D2C2C50-EF40-4ACA-88A3-F999CDE952F2}" dt="2021-09-30T12:44:48.212" v="461" actId="26606"/>
          <ac:picMkLst>
            <pc:docMk/>
            <pc:sldMk cId="3439434317" sldId="265"/>
            <ac:picMk id="4" creationId="{B3C2EA5A-D6D5-47B7-9898-2FA5E15D0212}"/>
          </ac:picMkLst>
        </pc:picChg>
        <pc:picChg chg="del">
          <ac:chgData name="kursat ymn" userId="47174fbee67923fe" providerId="LiveId" clId="{6D2C2C50-EF40-4ACA-88A3-F999CDE952F2}" dt="2021-09-28T07:48:28.507" v="26" actId="21"/>
          <ac:picMkLst>
            <pc:docMk/>
            <pc:sldMk cId="3439434317" sldId="265"/>
            <ac:picMk id="2050" creationId="{1BAA1CDF-5734-4D17-8E4F-566A862A38A6}"/>
          </ac:picMkLst>
        </pc:picChg>
      </pc:sldChg>
      <pc:sldChg chg="addSp delSp modSp mod setBg setClrOvrMap">
        <pc:chgData name="kursat ymn" userId="47174fbee67923fe" providerId="LiveId" clId="{6D2C2C50-EF40-4ACA-88A3-F999CDE952F2}" dt="2021-09-28T19:03:05.040" v="224" actId="12"/>
        <pc:sldMkLst>
          <pc:docMk/>
          <pc:sldMk cId="3084204824" sldId="267"/>
        </pc:sldMkLst>
        <pc:spChg chg="add del mod">
          <ac:chgData name="kursat ymn" userId="47174fbee67923fe" providerId="LiveId" clId="{6D2C2C50-EF40-4ACA-88A3-F999CDE952F2}" dt="2021-09-28T19:02:55.455" v="221" actId="26606"/>
          <ac:spMkLst>
            <pc:docMk/>
            <pc:sldMk cId="3084204824" sldId="267"/>
            <ac:spMk id="4" creationId="{B1F0555C-777D-4FE0-A906-3204C890BADD}"/>
          </ac:spMkLst>
        </pc:spChg>
        <pc:spChg chg="add del">
          <ac:chgData name="kursat ymn" userId="47174fbee67923fe" providerId="LiveId" clId="{6D2C2C50-EF40-4ACA-88A3-F999CDE952F2}" dt="2021-09-28T19:02:55.455" v="221" actId="26606"/>
          <ac:spMkLst>
            <pc:docMk/>
            <pc:sldMk cId="3084204824" sldId="267"/>
            <ac:spMk id="73" creationId="{D2B783EE-0239-4717-BBEA-8C9EAC61C824}"/>
          </ac:spMkLst>
        </pc:spChg>
        <pc:spChg chg="add del">
          <ac:chgData name="kursat ymn" userId="47174fbee67923fe" providerId="LiveId" clId="{6D2C2C50-EF40-4ACA-88A3-F999CDE952F2}" dt="2021-09-28T19:02:55.455" v="221" actId="26606"/>
          <ac:spMkLst>
            <pc:docMk/>
            <pc:sldMk cId="3084204824" sldId="267"/>
            <ac:spMk id="75" creationId="{A7B99495-F43F-4D80-A44F-2CB4764EB90B}"/>
          </ac:spMkLst>
        </pc:spChg>
        <pc:spChg chg="add del">
          <ac:chgData name="kursat ymn" userId="47174fbee67923fe" providerId="LiveId" clId="{6D2C2C50-EF40-4ACA-88A3-F999CDE952F2}" dt="2021-09-28T19:02:55.455" v="221" actId="26606"/>
          <ac:spMkLst>
            <pc:docMk/>
            <pc:sldMk cId="3084204824" sldId="267"/>
            <ac:spMk id="77" creationId="{70BEB1E7-2F88-40BC-B73D-42E5B6F80BFC}"/>
          </ac:spMkLst>
        </pc:spChg>
        <pc:spChg chg="add del">
          <ac:chgData name="kursat ymn" userId="47174fbee67923fe" providerId="LiveId" clId="{6D2C2C50-EF40-4ACA-88A3-F999CDE952F2}" dt="2021-09-28T19:01:51.780" v="218" actId="26606"/>
          <ac:spMkLst>
            <pc:docMk/>
            <pc:sldMk cId="3084204824" sldId="267"/>
            <ac:spMk id="137" creationId="{A7AE9375-4664-4DB2-922D-2782A6E439AC}"/>
          </ac:spMkLst>
        </pc:spChg>
        <pc:spChg chg="add del">
          <ac:chgData name="kursat ymn" userId="47174fbee67923fe" providerId="LiveId" clId="{6D2C2C50-EF40-4ACA-88A3-F999CDE952F2}" dt="2021-09-28T19:01:51.780" v="218" actId="26606"/>
          <ac:spMkLst>
            <pc:docMk/>
            <pc:sldMk cId="3084204824" sldId="267"/>
            <ac:spMk id="141" creationId="{C87417AF-190E-4D6E-AFA6-7D3E84B0B430}"/>
          </ac:spMkLst>
        </pc:spChg>
        <pc:spChg chg="add del">
          <ac:chgData name="kursat ymn" userId="47174fbee67923fe" providerId="LiveId" clId="{6D2C2C50-EF40-4ACA-88A3-F999CDE952F2}" dt="2021-09-28T19:01:51.780" v="218" actId="26606"/>
          <ac:spMkLst>
            <pc:docMk/>
            <pc:sldMk cId="3084204824" sldId="267"/>
            <ac:spMk id="143" creationId="{80B30ED8-273E-4C07-8568-2FE5CC5C483D}"/>
          </ac:spMkLst>
        </pc:spChg>
        <pc:spChg chg="add del">
          <ac:chgData name="kursat ymn" userId="47174fbee67923fe" providerId="LiveId" clId="{6D2C2C50-EF40-4ACA-88A3-F999CDE952F2}" dt="2021-09-28T19:02:55.439" v="220" actId="26606"/>
          <ac:spMkLst>
            <pc:docMk/>
            <pc:sldMk cId="3084204824" sldId="267"/>
            <ac:spMk id="9223" creationId="{D2B783EE-0239-4717-BBEA-8C9EAC61C824}"/>
          </ac:spMkLst>
        </pc:spChg>
        <pc:spChg chg="add del">
          <ac:chgData name="kursat ymn" userId="47174fbee67923fe" providerId="LiveId" clId="{6D2C2C50-EF40-4ACA-88A3-F999CDE952F2}" dt="2021-09-28T19:02:55.439" v="220" actId="26606"/>
          <ac:spMkLst>
            <pc:docMk/>
            <pc:sldMk cId="3084204824" sldId="267"/>
            <ac:spMk id="9224" creationId="{A7B99495-F43F-4D80-A44F-2CB4764EB90B}"/>
          </ac:spMkLst>
        </pc:spChg>
        <pc:spChg chg="add del">
          <ac:chgData name="kursat ymn" userId="47174fbee67923fe" providerId="LiveId" clId="{6D2C2C50-EF40-4ACA-88A3-F999CDE952F2}" dt="2021-09-28T19:02:55.439" v="220" actId="26606"/>
          <ac:spMkLst>
            <pc:docMk/>
            <pc:sldMk cId="3084204824" sldId="267"/>
            <ac:spMk id="9225" creationId="{70BEB1E7-2F88-40BC-B73D-42E5B6F80BFC}"/>
          </ac:spMkLst>
        </pc:spChg>
        <pc:spChg chg="add">
          <ac:chgData name="kursat ymn" userId="47174fbee67923fe" providerId="LiveId" clId="{6D2C2C50-EF40-4ACA-88A3-F999CDE952F2}" dt="2021-09-28T19:02:55.455" v="221" actId="26606"/>
          <ac:spMkLst>
            <pc:docMk/>
            <pc:sldMk cId="3084204824" sldId="267"/>
            <ac:spMk id="9227" creationId="{2032B1E8-BC40-4380-97A6-14C0320AE1C0}"/>
          </ac:spMkLst>
        </pc:spChg>
        <pc:spChg chg="add">
          <ac:chgData name="kursat ymn" userId="47174fbee67923fe" providerId="LiveId" clId="{6D2C2C50-EF40-4ACA-88A3-F999CDE952F2}" dt="2021-09-28T19:02:55.455" v="221" actId="26606"/>
          <ac:spMkLst>
            <pc:docMk/>
            <pc:sldMk cId="3084204824" sldId="267"/>
            <ac:spMk id="9228" creationId="{82BEABD9-E1ED-49C7-8734-5494C88EE5A7}"/>
          </ac:spMkLst>
        </pc:spChg>
        <pc:spChg chg="add mod">
          <ac:chgData name="kursat ymn" userId="47174fbee67923fe" providerId="LiveId" clId="{6D2C2C50-EF40-4ACA-88A3-F999CDE952F2}" dt="2021-09-28T19:03:05.040" v="224" actId="12"/>
          <ac:spMkLst>
            <pc:docMk/>
            <pc:sldMk cId="3084204824" sldId="267"/>
            <ac:spMk id="9230" creationId="{B1F0555C-777D-4FE0-A906-3204C890BADD}"/>
          </ac:spMkLst>
        </pc:spChg>
        <pc:graphicFrameChg chg="add del">
          <ac:chgData name="kursat ymn" userId="47174fbee67923fe" providerId="LiveId" clId="{6D2C2C50-EF40-4ACA-88A3-F999CDE952F2}" dt="2021-09-28T19:02:55.439" v="220" actId="26606"/>
          <ac:graphicFrameMkLst>
            <pc:docMk/>
            <pc:sldMk cId="3084204824" sldId="267"/>
            <ac:graphicFrameMk id="9222" creationId="{D0BB1F2A-96DE-4221-BDFD-3FFC93C36728}"/>
          </ac:graphicFrameMkLst>
        </pc:graphicFrameChg>
        <pc:picChg chg="mod ord">
          <ac:chgData name="kursat ymn" userId="47174fbee67923fe" providerId="LiveId" clId="{6D2C2C50-EF40-4ACA-88A3-F999CDE952F2}" dt="2021-09-28T19:02:55.455" v="221" actId="26606"/>
          <ac:picMkLst>
            <pc:docMk/>
            <pc:sldMk cId="3084204824" sldId="267"/>
            <ac:picMk id="9218" creationId="{48F6CE24-74CC-4371-A63A-605CF120D851}"/>
          </ac:picMkLst>
        </pc:picChg>
        <pc:picChg chg="mod">
          <ac:chgData name="kursat ymn" userId="47174fbee67923fe" providerId="LiveId" clId="{6D2C2C50-EF40-4ACA-88A3-F999CDE952F2}" dt="2021-09-28T19:02:55.455" v="221" actId="26606"/>
          <ac:picMkLst>
            <pc:docMk/>
            <pc:sldMk cId="3084204824" sldId="267"/>
            <ac:picMk id="9220" creationId="{D35B7B4F-6EDE-4010-8A96-1186559248A4}"/>
          </ac:picMkLst>
        </pc:picChg>
        <pc:cxnChg chg="add del">
          <ac:chgData name="kursat ymn" userId="47174fbee67923fe" providerId="LiveId" clId="{6D2C2C50-EF40-4ACA-88A3-F999CDE952F2}" dt="2021-09-28T19:01:51.780" v="218" actId="26606"/>
          <ac:cxnSpMkLst>
            <pc:docMk/>
            <pc:sldMk cId="3084204824" sldId="267"/>
            <ac:cxnSpMk id="139" creationId="{EE504C98-6397-41C1-A8D8-2D9C4ED307E0}"/>
          </ac:cxnSpMkLst>
        </pc:cxnChg>
        <pc:cxnChg chg="add">
          <ac:chgData name="kursat ymn" userId="47174fbee67923fe" providerId="LiveId" clId="{6D2C2C50-EF40-4ACA-88A3-F999CDE952F2}" dt="2021-09-28T19:02:55.455" v="221" actId="26606"/>
          <ac:cxnSpMkLst>
            <pc:docMk/>
            <pc:sldMk cId="3084204824" sldId="267"/>
            <ac:cxnSpMk id="9229" creationId="{17341211-05E5-4FDD-98B1-F551CD0EAE1C}"/>
          </ac:cxnSpMkLst>
        </pc:cxnChg>
      </pc:sldChg>
      <pc:sldChg chg="addSp modSp mod setBg setClrOvrMap">
        <pc:chgData name="kursat ymn" userId="47174fbee67923fe" providerId="LiveId" clId="{6D2C2C50-EF40-4ACA-88A3-F999CDE952F2}" dt="2021-09-28T19:07:19.478" v="239" actId="12"/>
        <pc:sldMkLst>
          <pc:docMk/>
          <pc:sldMk cId="3571794151" sldId="268"/>
        </pc:sldMkLst>
        <pc:spChg chg="add mod ord">
          <ac:chgData name="kursat ymn" userId="47174fbee67923fe" providerId="LiveId" clId="{6D2C2C50-EF40-4ACA-88A3-F999CDE952F2}" dt="2021-09-28T19:07:19.478" v="239" actId="12"/>
          <ac:spMkLst>
            <pc:docMk/>
            <pc:sldMk cId="3571794151" sldId="268"/>
            <ac:spMk id="4" creationId="{3BC26F91-0DAE-4D4E-A3F4-5D5EB6396A2C}"/>
          </ac:spMkLst>
        </pc:spChg>
        <pc:spChg chg="add">
          <ac:chgData name="kursat ymn" userId="47174fbee67923fe" providerId="LiveId" clId="{6D2C2C50-EF40-4ACA-88A3-F999CDE952F2}" dt="2021-09-28T19:06:56.951" v="228" actId="26606"/>
          <ac:spMkLst>
            <pc:docMk/>
            <pc:sldMk cId="3571794151" sldId="268"/>
            <ac:spMk id="75" creationId="{ED4D6CE2-C4FB-4B4D-991A-84C9705CD762}"/>
          </ac:spMkLst>
        </pc:spChg>
        <pc:picChg chg="ord">
          <ac:chgData name="kursat ymn" userId="47174fbee67923fe" providerId="LiveId" clId="{6D2C2C50-EF40-4ACA-88A3-F999CDE952F2}" dt="2021-09-28T19:06:56.951" v="228" actId="26606"/>
          <ac:picMkLst>
            <pc:docMk/>
            <pc:sldMk cId="3571794151" sldId="268"/>
            <ac:picMk id="2" creationId="{F036AA32-21B6-4D03-8C34-241793FA51BA}"/>
          </ac:picMkLst>
        </pc:picChg>
        <pc:picChg chg="add mod ord">
          <ac:chgData name="kursat ymn" userId="47174fbee67923fe" providerId="LiveId" clId="{6D2C2C50-EF40-4ACA-88A3-F999CDE952F2}" dt="2021-09-28T19:06:56.951" v="228" actId="26606"/>
          <ac:picMkLst>
            <pc:docMk/>
            <pc:sldMk cId="3571794151" sldId="268"/>
            <ac:picMk id="1026" creationId="{12E801C9-8FFD-4F02-878D-9E494A446F8B}"/>
          </ac:picMkLst>
        </pc:picChg>
        <pc:picChg chg="add mod ord">
          <ac:chgData name="kursat ymn" userId="47174fbee67923fe" providerId="LiveId" clId="{6D2C2C50-EF40-4ACA-88A3-F999CDE952F2}" dt="2021-09-28T19:06:56.951" v="228" actId="26606"/>
          <ac:picMkLst>
            <pc:docMk/>
            <pc:sldMk cId="3571794151" sldId="268"/>
            <ac:picMk id="1028" creationId="{31F0EAD7-6E0C-4899-B7AC-59BC9E3A9AE6}"/>
          </ac:picMkLst>
        </pc:picChg>
        <pc:picChg chg="add mod">
          <ac:chgData name="kursat ymn" userId="47174fbee67923fe" providerId="LiveId" clId="{6D2C2C50-EF40-4ACA-88A3-F999CDE952F2}" dt="2021-09-28T19:06:56.951" v="228" actId="26606"/>
          <ac:picMkLst>
            <pc:docMk/>
            <pc:sldMk cId="3571794151" sldId="268"/>
            <ac:picMk id="1030" creationId="{150315CF-A8BC-4B29-8DD7-AD4E3187AF45}"/>
          </ac:picMkLst>
        </pc:picChg>
        <pc:cxnChg chg="add">
          <ac:chgData name="kursat ymn" userId="47174fbee67923fe" providerId="LiveId" clId="{6D2C2C50-EF40-4ACA-88A3-F999CDE952F2}" dt="2021-09-28T19:06:56.951" v="228" actId="26606"/>
          <ac:cxnSpMkLst>
            <pc:docMk/>
            <pc:sldMk cId="3571794151" sldId="268"/>
            <ac:cxnSpMk id="77" creationId="{DF212C58-D7CC-47D6-AD5E-91C3F01B2F9E}"/>
          </ac:cxnSpMkLst>
        </pc:cxnChg>
      </pc:sldChg>
      <pc:sldChg chg="addSp modSp mod setBg setClrOvrMap">
        <pc:chgData name="kursat ymn" userId="47174fbee67923fe" providerId="LiveId" clId="{6D2C2C50-EF40-4ACA-88A3-F999CDE952F2}" dt="2021-09-28T19:09:39.869" v="257" actId="27636"/>
        <pc:sldMkLst>
          <pc:docMk/>
          <pc:sldMk cId="1723074937" sldId="269"/>
        </pc:sldMkLst>
        <pc:spChg chg="add mod">
          <ac:chgData name="kursat ymn" userId="47174fbee67923fe" providerId="LiveId" clId="{6D2C2C50-EF40-4ACA-88A3-F999CDE952F2}" dt="2021-09-28T19:09:39.869" v="257" actId="27636"/>
          <ac:spMkLst>
            <pc:docMk/>
            <pc:sldMk cId="1723074937" sldId="269"/>
            <ac:spMk id="4" creationId="{BDA6C3AC-6029-485F-B57D-D49307A86496}"/>
          </ac:spMkLst>
        </pc:spChg>
        <pc:spChg chg="add">
          <ac:chgData name="kursat ymn" userId="47174fbee67923fe" providerId="LiveId" clId="{6D2C2C50-EF40-4ACA-88A3-F999CDE952F2}" dt="2021-09-28T19:09:15.058" v="242" actId="26606"/>
          <ac:spMkLst>
            <pc:docMk/>
            <pc:sldMk cId="1723074937" sldId="269"/>
            <ac:spMk id="73" creationId="{DC14B3F1-8CC5-4623-94B0-4445E3775D41}"/>
          </ac:spMkLst>
        </pc:spChg>
        <pc:picChg chg="mod ord">
          <ac:chgData name="kursat ymn" userId="47174fbee67923fe" providerId="LiveId" clId="{6D2C2C50-EF40-4ACA-88A3-F999CDE952F2}" dt="2021-09-28T19:09:23.339" v="243" actId="1076"/>
          <ac:picMkLst>
            <pc:docMk/>
            <pc:sldMk cId="1723074937" sldId="269"/>
            <ac:picMk id="2" creationId="{F036AA32-21B6-4D03-8C34-241793FA51BA}"/>
          </ac:picMkLst>
        </pc:picChg>
        <pc:picChg chg="add mod">
          <ac:chgData name="kursat ymn" userId="47174fbee67923fe" providerId="LiveId" clId="{6D2C2C50-EF40-4ACA-88A3-F999CDE952F2}" dt="2021-09-28T19:09:15.058" v="242" actId="26606"/>
          <ac:picMkLst>
            <pc:docMk/>
            <pc:sldMk cId="1723074937" sldId="269"/>
            <ac:picMk id="2050" creationId="{F947F0D4-DBF7-4860-88A7-201E0D28757D}"/>
          </ac:picMkLst>
        </pc:picChg>
        <pc:picChg chg="add mod">
          <ac:chgData name="kursat ymn" userId="47174fbee67923fe" providerId="LiveId" clId="{6D2C2C50-EF40-4ACA-88A3-F999CDE952F2}" dt="2021-09-28T19:09:15.058" v="242" actId="26606"/>
          <ac:picMkLst>
            <pc:docMk/>
            <pc:sldMk cId="1723074937" sldId="269"/>
            <ac:picMk id="2052" creationId="{7EFE903C-F6FC-44F3-A731-9C48E6E8E283}"/>
          </ac:picMkLst>
        </pc:picChg>
        <pc:cxnChg chg="add">
          <ac:chgData name="kursat ymn" userId="47174fbee67923fe" providerId="LiveId" clId="{6D2C2C50-EF40-4ACA-88A3-F999CDE952F2}" dt="2021-09-28T19:09:15.058" v="242" actId="26606"/>
          <ac:cxnSpMkLst>
            <pc:docMk/>
            <pc:sldMk cId="1723074937" sldId="269"/>
            <ac:cxnSpMk id="75" creationId="{B8EC0F70-6AFD-45BE-8F70-52888FC304F7}"/>
          </ac:cxnSpMkLst>
        </pc:cxnChg>
      </pc:sldChg>
      <pc:sldChg chg="addSp modSp mod setBg">
        <pc:chgData name="kursat ymn" userId="47174fbee67923fe" providerId="LiveId" clId="{6D2C2C50-EF40-4ACA-88A3-F999CDE952F2}" dt="2021-09-28T19:11:21.679" v="279" actId="14100"/>
        <pc:sldMkLst>
          <pc:docMk/>
          <pc:sldMk cId="77605546" sldId="270"/>
        </pc:sldMkLst>
        <pc:spChg chg="add mod">
          <ac:chgData name="kursat ymn" userId="47174fbee67923fe" providerId="LiveId" clId="{6D2C2C50-EF40-4ACA-88A3-F999CDE952F2}" dt="2021-09-28T19:11:21.679" v="279" actId="14100"/>
          <ac:spMkLst>
            <pc:docMk/>
            <pc:sldMk cId="77605546" sldId="270"/>
            <ac:spMk id="4" creationId="{A294F5E0-D4AF-4F65-B024-B074CC6F6049}"/>
          </ac:spMkLst>
        </pc:spChg>
        <pc:spChg chg="add">
          <ac:chgData name="kursat ymn" userId="47174fbee67923fe" providerId="LiveId" clId="{6D2C2C50-EF40-4ACA-88A3-F999CDE952F2}" dt="2021-09-28T19:10:54.224" v="260" actId="26606"/>
          <ac:spMkLst>
            <pc:docMk/>
            <pc:sldMk cId="77605546" sldId="270"/>
            <ac:spMk id="73" creationId="{99F1FFA9-D672-408C-9220-ADEEC6ABDD09}"/>
          </ac:spMkLst>
        </pc:spChg>
        <pc:picChg chg="ord">
          <ac:chgData name="kursat ymn" userId="47174fbee67923fe" providerId="LiveId" clId="{6D2C2C50-EF40-4ACA-88A3-F999CDE952F2}" dt="2021-09-28T19:10:54.224" v="260" actId="26606"/>
          <ac:picMkLst>
            <pc:docMk/>
            <pc:sldMk cId="77605546" sldId="270"/>
            <ac:picMk id="2" creationId="{F036AA32-21B6-4D03-8C34-241793FA51BA}"/>
          </ac:picMkLst>
        </pc:picChg>
        <pc:picChg chg="add mod">
          <ac:chgData name="kursat ymn" userId="47174fbee67923fe" providerId="LiveId" clId="{6D2C2C50-EF40-4ACA-88A3-F999CDE952F2}" dt="2021-09-28T19:10:54.224" v="260" actId="26606"/>
          <ac:picMkLst>
            <pc:docMk/>
            <pc:sldMk cId="77605546" sldId="270"/>
            <ac:picMk id="3074" creationId="{02A34E9F-FE57-45D1-AEBC-FAAC71FDC380}"/>
          </ac:picMkLst>
        </pc:picChg>
        <pc:picChg chg="add mod">
          <ac:chgData name="kursat ymn" userId="47174fbee67923fe" providerId="LiveId" clId="{6D2C2C50-EF40-4ACA-88A3-F999CDE952F2}" dt="2021-09-28T19:10:54.224" v="260" actId="26606"/>
          <ac:picMkLst>
            <pc:docMk/>
            <pc:sldMk cId="77605546" sldId="270"/>
            <ac:picMk id="3076" creationId="{09BBF637-C0A7-46B1-B7F6-7207CAACABC7}"/>
          </ac:picMkLst>
        </pc:picChg>
      </pc:sldChg>
      <pc:sldChg chg="addSp modSp mod setBg">
        <pc:chgData name="kursat ymn" userId="47174fbee67923fe" providerId="LiveId" clId="{6D2C2C50-EF40-4ACA-88A3-F999CDE952F2}" dt="2021-09-28T19:12:18.221" v="294" actId="207"/>
        <pc:sldMkLst>
          <pc:docMk/>
          <pc:sldMk cId="1847518036" sldId="271"/>
        </pc:sldMkLst>
        <pc:spChg chg="add mod">
          <ac:chgData name="kursat ymn" userId="47174fbee67923fe" providerId="LiveId" clId="{6D2C2C50-EF40-4ACA-88A3-F999CDE952F2}" dt="2021-09-28T19:12:18.221" v="294" actId="207"/>
          <ac:spMkLst>
            <pc:docMk/>
            <pc:sldMk cId="1847518036" sldId="271"/>
            <ac:spMk id="4" creationId="{3773092C-81CD-482F-8E05-1797E3005E55}"/>
          </ac:spMkLst>
        </pc:spChg>
        <pc:spChg chg="add">
          <ac:chgData name="kursat ymn" userId="47174fbee67923fe" providerId="LiveId" clId="{6D2C2C50-EF40-4ACA-88A3-F999CDE952F2}" dt="2021-09-28T19:11:55.842" v="282" actId="26606"/>
          <ac:spMkLst>
            <pc:docMk/>
            <pc:sldMk cId="1847518036" sldId="271"/>
            <ac:spMk id="73" creationId="{99F1FFA9-D672-408C-9220-ADEEC6ABDD09}"/>
          </ac:spMkLst>
        </pc:spChg>
        <pc:picChg chg="ord">
          <ac:chgData name="kursat ymn" userId="47174fbee67923fe" providerId="LiveId" clId="{6D2C2C50-EF40-4ACA-88A3-F999CDE952F2}" dt="2021-09-28T19:11:55.842" v="282" actId="26606"/>
          <ac:picMkLst>
            <pc:docMk/>
            <pc:sldMk cId="1847518036" sldId="271"/>
            <ac:picMk id="2" creationId="{F036AA32-21B6-4D03-8C34-241793FA51BA}"/>
          </ac:picMkLst>
        </pc:picChg>
        <pc:picChg chg="add mod ord">
          <ac:chgData name="kursat ymn" userId="47174fbee67923fe" providerId="LiveId" clId="{6D2C2C50-EF40-4ACA-88A3-F999CDE952F2}" dt="2021-09-28T19:11:55.842" v="282" actId="26606"/>
          <ac:picMkLst>
            <pc:docMk/>
            <pc:sldMk cId="1847518036" sldId="271"/>
            <ac:picMk id="4098" creationId="{8397FE7A-94BB-4BBA-9A70-1DA20AFAFE83}"/>
          </ac:picMkLst>
        </pc:picChg>
        <pc:picChg chg="add mod">
          <ac:chgData name="kursat ymn" userId="47174fbee67923fe" providerId="LiveId" clId="{6D2C2C50-EF40-4ACA-88A3-F999CDE952F2}" dt="2021-09-28T19:11:55.842" v="282" actId="26606"/>
          <ac:picMkLst>
            <pc:docMk/>
            <pc:sldMk cId="1847518036" sldId="271"/>
            <ac:picMk id="4100" creationId="{67C26445-58EE-4A5B-8216-A838D9BCA21C}"/>
          </ac:picMkLst>
        </pc:picChg>
      </pc:sldChg>
      <pc:sldChg chg="addSp modSp mod setBg">
        <pc:chgData name="kursat ymn" userId="47174fbee67923fe" providerId="LiveId" clId="{6D2C2C50-EF40-4ACA-88A3-F999CDE952F2}" dt="2021-09-28T19:13:05.149" v="309" actId="12"/>
        <pc:sldMkLst>
          <pc:docMk/>
          <pc:sldMk cId="2315527267" sldId="272"/>
        </pc:sldMkLst>
        <pc:spChg chg="add mod">
          <ac:chgData name="kursat ymn" userId="47174fbee67923fe" providerId="LiveId" clId="{6D2C2C50-EF40-4ACA-88A3-F999CDE952F2}" dt="2021-09-28T19:13:05.149" v="309" actId="12"/>
          <ac:spMkLst>
            <pc:docMk/>
            <pc:sldMk cId="2315527267" sldId="272"/>
            <ac:spMk id="4" creationId="{B85E8A72-D307-4230-96DB-7C54874D0761}"/>
          </ac:spMkLst>
        </pc:spChg>
        <pc:spChg chg="add">
          <ac:chgData name="kursat ymn" userId="47174fbee67923fe" providerId="LiveId" clId="{6D2C2C50-EF40-4ACA-88A3-F999CDE952F2}" dt="2021-09-28T19:12:44.699" v="297" actId="26606"/>
          <ac:spMkLst>
            <pc:docMk/>
            <pc:sldMk cId="2315527267" sldId="272"/>
            <ac:spMk id="73" creationId="{33CD251C-A887-4D2F-925B-FC097198538B}"/>
          </ac:spMkLst>
        </pc:spChg>
        <pc:grpChg chg="add">
          <ac:chgData name="kursat ymn" userId="47174fbee67923fe" providerId="LiveId" clId="{6D2C2C50-EF40-4ACA-88A3-F999CDE952F2}" dt="2021-09-28T19:12:44.699" v="297" actId="26606"/>
          <ac:grpSpMkLst>
            <pc:docMk/>
            <pc:sldMk cId="2315527267" sldId="272"/>
            <ac:grpSpMk id="75" creationId="{770AE191-D2EA-45C9-A44D-830C188F74CB}"/>
          </ac:grpSpMkLst>
        </pc:grpChg>
        <pc:picChg chg="ord">
          <ac:chgData name="kursat ymn" userId="47174fbee67923fe" providerId="LiveId" clId="{6D2C2C50-EF40-4ACA-88A3-F999CDE952F2}" dt="2021-09-28T19:12:44.699" v="297" actId="26606"/>
          <ac:picMkLst>
            <pc:docMk/>
            <pc:sldMk cId="2315527267" sldId="272"/>
            <ac:picMk id="2" creationId="{F036AA32-21B6-4D03-8C34-241793FA51BA}"/>
          </ac:picMkLst>
        </pc:picChg>
        <pc:picChg chg="add mod">
          <ac:chgData name="kursat ymn" userId="47174fbee67923fe" providerId="LiveId" clId="{6D2C2C50-EF40-4ACA-88A3-F999CDE952F2}" dt="2021-09-28T19:12:44.699" v="297" actId="26606"/>
          <ac:picMkLst>
            <pc:docMk/>
            <pc:sldMk cId="2315527267" sldId="272"/>
            <ac:picMk id="5122" creationId="{2618C770-331C-4932-8415-A28077A665AE}"/>
          </ac:picMkLst>
        </pc:picChg>
        <pc:picChg chg="add mod">
          <ac:chgData name="kursat ymn" userId="47174fbee67923fe" providerId="LiveId" clId="{6D2C2C50-EF40-4ACA-88A3-F999CDE952F2}" dt="2021-09-28T19:12:44.699" v="297" actId="26606"/>
          <ac:picMkLst>
            <pc:docMk/>
            <pc:sldMk cId="2315527267" sldId="272"/>
            <ac:picMk id="5124" creationId="{4137B4C4-50B4-4D9E-B1ED-001EFBFDC04B}"/>
          </ac:picMkLst>
        </pc:picChg>
      </pc:sldChg>
      <pc:sldChg chg="addSp delSp modSp mod setBg">
        <pc:chgData name="kursat ymn" userId="47174fbee67923fe" providerId="LiveId" clId="{6D2C2C50-EF40-4ACA-88A3-F999CDE952F2}" dt="2021-09-28T19:17:21.882" v="324" actId="12"/>
        <pc:sldMkLst>
          <pc:docMk/>
          <pc:sldMk cId="2390730213" sldId="273"/>
        </pc:sldMkLst>
        <pc:spChg chg="add mod ord">
          <ac:chgData name="kursat ymn" userId="47174fbee67923fe" providerId="LiveId" clId="{6D2C2C50-EF40-4ACA-88A3-F999CDE952F2}" dt="2021-09-28T19:17:21.882" v="324" actId="12"/>
          <ac:spMkLst>
            <pc:docMk/>
            <pc:sldMk cId="2390730213" sldId="273"/>
            <ac:spMk id="4" creationId="{2710D280-6DF4-42A6-8239-BF6AFE36D8CC}"/>
          </ac:spMkLst>
        </pc:spChg>
        <pc:spChg chg="add del">
          <ac:chgData name="kursat ymn" userId="47174fbee67923fe" providerId="LiveId" clId="{6D2C2C50-EF40-4ACA-88A3-F999CDE952F2}" dt="2021-09-28T19:16:50.551" v="313" actId="26606"/>
          <ac:spMkLst>
            <pc:docMk/>
            <pc:sldMk cId="2390730213" sldId="273"/>
            <ac:spMk id="73" creationId="{2DAA6C16-BF9B-4A3E-BC70-EE6015D4F967}"/>
          </ac:spMkLst>
        </pc:spChg>
        <pc:spChg chg="add">
          <ac:chgData name="kursat ymn" userId="47174fbee67923fe" providerId="LiveId" clId="{6D2C2C50-EF40-4ACA-88A3-F999CDE952F2}" dt="2021-09-28T19:17:02.663" v="316" actId="26606"/>
          <ac:spMkLst>
            <pc:docMk/>
            <pc:sldMk cId="2390730213" sldId="273"/>
            <ac:spMk id="79" creationId="{D3F51FEB-38FB-4F6C-9F7B-2F2AFAB65463}"/>
          </ac:spMkLst>
        </pc:spChg>
        <pc:spChg chg="add">
          <ac:chgData name="kursat ymn" userId="47174fbee67923fe" providerId="LiveId" clId="{6D2C2C50-EF40-4ACA-88A3-F999CDE952F2}" dt="2021-09-28T19:17:02.663" v="316" actId="26606"/>
          <ac:spMkLst>
            <pc:docMk/>
            <pc:sldMk cId="2390730213" sldId="273"/>
            <ac:spMk id="81" creationId="{1E547BA6-BAE0-43BB-A7CA-60F69CE252F0}"/>
          </ac:spMkLst>
        </pc:spChg>
        <pc:spChg chg="add del">
          <ac:chgData name="kursat ymn" userId="47174fbee67923fe" providerId="LiveId" clId="{6D2C2C50-EF40-4ACA-88A3-F999CDE952F2}" dt="2021-09-28T19:17:02.663" v="315" actId="26606"/>
          <ac:spMkLst>
            <pc:docMk/>
            <pc:sldMk cId="2390730213" sldId="273"/>
            <ac:spMk id="6150" creationId="{99F1FFA9-D672-408C-9220-ADEEC6ABDD09}"/>
          </ac:spMkLst>
        </pc:spChg>
        <pc:spChg chg="add">
          <ac:chgData name="kursat ymn" userId="47174fbee67923fe" providerId="LiveId" clId="{6D2C2C50-EF40-4ACA-88A3-F999CDE952F2}" dt="2021-09-28T19:17:02.663" v="316" actId="26606"/>
          <ac:spMkLst>
            <pc:docMk/>
            <pc:sldMk cId="2390730213" sldId="273"/>
            <ac:spMk id="6152" creationId="{2B566528-1B12-4246-9431-5C2D7D081168}"/>
          </ac:spMkLst>
        </pc:spChg>
        <pc:grpChg chg="add del">
          <ac:chgData name="kursat ymn" userId="47174fbee67923fe" providerId="LiveId" clId="{6D2C2C50-EF40-4ACA-88A3-F999CDE952F2}" dt="2021-09-28T19:16:50.551" v="313" actId="26606"/>
          <ac:grpSpMkLst>
            <pc:docMk/>
            <pc:sldMk cId="2390730213" sldId="273"/>
            <ac:grpSpMk id="75" creationId="{A4AE1828-51FD-4AD7-BCF6-9AF5C696CE5D}"/>
          </ac:grpSpMkLst>
        </pc:grpChg>
        <pc:grpChg chg="add">
          <ac:chgData name="kursat ymn" userId="47174fbee67923fe" providerId="LiveId" clId="{6D2C2C50-EF40-4ACA-88A3-F999CDE952F2}" dt="2021-09-28T19:17:02.663" v="316" actId="26606"/>
          <ac:grpSpMkLst>
            <pc:docMk/>
            <pc:sldMk cId="2390730213" sldId="273"/>
            <ac:grpSpMk id="6153" creationId="{07EAA094-9CF6-4695-958A-33D9BCAA9474}"/>
          </ac:grpSpMkLst>
        </pc:grpChg>
        <pc:picChg chg="mod ord">
          <ac:chgData name="kursat ymn" userId="47174fbee67923fe" providerId="LiveId" clId="{6D2C2C50-EF40-4ACA-88A3-F999CDE952F2}" dt="2021-09-28T19:17:05.024" v="317" actId="1076"/>
          <ac:picMkLst>
            <pc:docMk/>
            <pc:sldMk cId="2390730213" sldId="273"/>
            <ac:picMk id="2" creationId="{F036AA32-21B6-4D03-8C34-241793FA51BA}"/>
          </ac:picMkLst>
        </pc:picChg>
        <pc:picChg chg="add mod ord">
          <ac:chgData name="kursat ymn" userId="47174fbee67923fe" providerId="LiveId" clId="{6D2C2C50-EF40-4ACA-88A3-F999CDE952F2}" dt="2021-09-28T19:17:02.663" v="316" actId="26606"/>
          <ac:picMkLst>
            <pc:docMk/>
            <pc:sldMk cId="2390730213" sldId="273"/>
            <ac:picMk id="6146" creationId="{14D703BE-DE20-453C-A6D5-125E71D042F2}"/>
          </ac:picMkLst>
        </pc:picChg>
        <pc:picChg chg="add mod">
          <ac:chgData name="kursat ymn" userId="47174fbee67923fe" providerId="LiveId" clId="{6D2C2C50-EF40-4ACA-88A3-F999CDE952F2}" dt="2021-09-28T19:17:02.663" v="316" actId="26606"/>
          <ac:picMkLst>
            <pc:docMk/>
            <pc:sldMk cId="2390730213" sldId="273"/>
            <ac:picMk id="6148" creationId="{5BE33B2D-164B-4130-9E87-48F63B1A5E8B}"/>
          </ac:picMkLst>
        </pc:picChg>
      </pc:sldChg>
      <pc:sldChg chg="addSp delSp modSp mod setBg">
        <pc:chgData name="kursat ymn" userId="47174fbee67923fe" providerId="LiveId" clId="{6D2C2C50-EF40-4ACA-88A3-F999CDE952F2}" dt="2021-09-28T19:18:37.724" v="337" actId="12"/>
        <pc:sldMkLst>
          <pc:docMk/>
          <pc:sldMk cId="3938238552" sldId="274"/>
        </pc:sldMkLst>
        <pc:spChg chg="add mod">
          <ac:chgData name="kursat ymn" userId="47174fbee67923fe" providerId="LiveId" clId="{6D2C2C50-EF40-4ACA-88A3-F999CDE952F2}" dt="2021-09-28T19:18:37.724" v="337" actId="12"/>
          <ac:spMkLst>
            <pc:docMk/>
            <pc:sldMk cId="3938238552" sldId="274"/>
            <ac:spMk id="4" creationId="{7F770974-DC7B-4502-88FF-332C48C82127}"/>
          </ac:spMkLst>
        </pc:spChg>
        <pc:spChg chg="add">
          <ac:chgData name="kursat ymn" userId="47174fbee67923fe" providerId="LiveId" clId="{6D2C2C50-EF40-4ACA-88A3-F999CDE952F2}" dt="2021-09-28T19:18:15.459" v="329" actId="26606"/>
          <ac:spMkLst>
            <pc:docMk/>
            <pc:sldMk cId="3938238552" sldId="274"/>
            <ac:spMk id="75" creationId="{2B566528-1B12-4246-9431-5C2D7D081168}"/>
          </ac:spMkLst>
        </pc:spChg>
        <pc:spChg chg="add">
          <ac:chgData name="kursat ymn" userId="47174fbee67923fe" providerId="LiveId" clId="{6D2C2C50-EF40-4ACA-88A3-F999CDE952F2}" dt="2021-09-28T19:18:15.459" v="329" actId="26606"/>
          <ac:spMkLst>
            <pc:docMk/>
            <pc:sldMk cId="3938238552" sldId="274"/>
            <ac:spMk id="81" creationId="{D3F51FEB-38FB-4F6C-9F7B-2F2AFAB65463}"/>
          </ac:spMkLst>
        </pc:spChg>
        <pc:spChg chg="add">
          <ac:chgData name="kursat ymn" userId="47174fbee67923fe" providerId="LiveId" clId="{6D2C2C50-EF40-4ACA-88A3-F999CDE952F2}" dt="2021-09-28T19:18:15.459" v="329" actId="26606"/>
          <ac:spMkLst>
            <pc:docMk/>
            <pc:sldMk cId="3938238552" sldId="274"/>
            <ac:spMk id="83" creationId="{1E547BA6-BAE0-43BB-A7CA-60F69CE252F0}"/>
          </ac:spMkLst>
        </pc:spChg>
        <pc:grpChg chg="add">
          <ac:chgData name="kursat ymn" userId="47174fbee67923fe" providerId="LiveId" clId="{6D2C2C50-EF40-4ACA-88A3-F999CDE952F2}" dt="2021-09-28T19:18:15.459" v="329" actId="26606"/>
          <ac:grpSpMkLst>
            <pc:docMk/>
            <pc:sldMk cId="3938238552" sldId="274"/>
            <ac:grpSpMk id="77" creationId="{07EAA094-9CF6-4695-958A-33D9BCAA9474}"/>
          </ac:grpSpMkLst>
        </pc:grpChg>
        <pc:picChg chg="mod ord">
          <ac:chgData name="kursat ymn" userId="47174fbee67923fe" providerId="LiveId" clId="{6D2C2C50-EF40-4ACA-88A3-F999CDE952F2}" dt="2021-09-28T19:18:18.478" v="330" actId="1076"/>
          <ac:picMkLst>
            <pc:docMk/>
            <pc:sldMk cId="3938238552" sldId="274"/>
            <ac:picMk id="2" creationId="{F036AA32-21B6-4D03-8C34-241793FA51BA}"/>
          </ac:picMkLst>
        </pc:picChg>
        <pc:picChg chg="add del">
          <ac:chgData name="kursat ymn" userId="47174fbee67923fe" providerId="LiveId" clId="{6D2C2C50-EF40-4ACA-88A3-F999CDE952F2}" dt="2021-09-28T19:17:54.275" v="326" actId="478"/>
          <ac:picMkLst>
            <pc:docMk/>
            <pc:sldMk cId="3938238552" sldId="274"/>
            <ac:picMk id="7170" creationId="{4433D024-D9F8-4FC3-B080-74F1559B0407}"/>
          </ac:picMkLst>
        </pc:picChg>
        <pc:picChg chg="add mod">
          <ac:chgData name="kursat ymn" userId="47174fbee67923fe" providerId="LiveId" clId="{6D2C2C50-EF40-4ACA-88A3-F999CDE952F2}" dt="2021-09-28T19:18:15.459" v="329" actId="26606"/>
          <ac:picMkLst>
            <pc:docMk/>
            <pc:sldMk cId="3938238552" sldId="274"/>
            <ac:picMk id="7172" creationId="{8DFB4E8F-AF12-49D2-935B-1A66F3337A7B}"/>
          </ac:picMkLst>
        </pc:picChg>
        <pc:picChg chg="add mod">
          <ac:chgData name="kursat ymn" userId="47174fbee67923fe" providerId="LiveId" clId="{6D2C2C50-EF40-4ACA-88A3-F999CDE952F2}" dt="2021-09-28T19:18:15.459" v="329" actId="26606"/>
          <ac:picMkLst>
            <pc:docMk/>
            <pc:sldMk cId="3938238552" sldId="274"/>
            <ac:picMk id="7174" creationId="{B88509BE-990B-4E4F-87C0-EC3B546D429C}"/>
          </ac:picMkLst>
        </pc:picChg>
      </pc:sldChg>
      <pc:sldChg chg="addSp delSp modSp mod setBg">
        <pc:chgData name="kursat ymn" userId="47174fbee67923fe" providerId="LiveId" clId="{6D2C2C50-EF40-4ACA-88A3-F999CDE952F2}" dt="2021-09-28T19:21:14.902" v="370" actId="14100"/>
        <pc:sldMkLst>
          <pc:docMk/>
          <pc:sldMk cId="2324045899" sldId="275"/>
        </pc:sldMkLst>
        <pc:spChg chg="add mod">
          <ac:chgData name="kursat ymn" userId="47174fbee67923fe" providerId="LiveId" clId="{6D2C2C50-EF40-4ACA-88A3-F999CDE952F2}" dt="2021-09-28T19:21:10.776" v="369" actId="14100"/>
          <ac:spMkLst>
            <pc:docMk/>
            <pc:sldMk cId="2324045899" sldId="275"/>
            <ac:spMk id="4" creationId="{D4C8F078-0258-4A2B-92A0-D39342E3C441}"/>
          </ac:spMkLst>
        </pc:spChg>
        <pc:spChg chg="add">
          <ac:chgData name="kursat ymn" userId="47174fbee67923fe" providerId="LiveId" clId="{6D2C2C50-EF40-4ACA-88A3-F999CDE952F2}" dt="2021-09-28T19:20:24.936" v="341" actId="26606"/>
          <ac:spMkLst>
            <pc:docMk/>
            <pc:sldMk cId="2324045899" sldId="275"/>
            <ac:spMk id="73" creationId="{2B566528-1B12-4246-9431-5C2D7D081168}"/>
          </ac:spMkLst>
        </pc:spChg>
        <pc:grpChg chg="add">
          <ac:chgData name="kursat ymn" userId="47174fbee67923fe" providerId="LiveId" clId="{6D2C2C50-EF40-4ACA-88A3-F999CDE952F2}" dt="2021-09-28T19:20:24.936" v="341" actId="26606"/>
          <ac:grpSpMkLst>
            <pc:docMk/>
            <pc:sldMk cId="2324045899" sldId="275"/>
            <ac:grpSpMk id="75" creationId="{828A5161-06F1-46CF-8AD7-844680A59E13}"/>
          </ac:grpSpMkLst>
        </pc:grpChg>
        <pc:grpChg chg="add">
          <ac:chgData name="kursat ymn" userId="47174fbee67923fe" providerId="LiveId" clId="{6D2C2C50-EF40-4ACA-88A3-F999CDE952F2}" dt="2021-09-28T19:20:24.936" v="341" actId="26606"/>
          <ac:grpSpMkLst>
            <pc:docMk/>
            <pc:sldMk cId="2324045899" sldId="275"/>
            <ac:grpSpMk id="79" creationId="{5995D10D-E9C9-47DB-AE7E-801FEF38F5C9}"/>
          </ac:grpSpMkLst>
        </pc:grpChg>
        <pc:picChg chg="ord">
          <ac:chgData name="kursat ymn" userId="47174fbee67923fe" providerId="LiveId" clId="{6D2C2C50-EF40-4ACA-88A3-F999CDE952F2}" dt="2021-09-28T19:20:24.936" v="341" actId="26606"/>
          <ac:picMkLst>
            <pc:docMk/>
            <pc:sldMk cId="2324045899" sldId="275"/>
            <ac:picMk id="2" creationId="{F036AA32-21B6-4D03-8C34-241793FA51BA}"/>
          </ac:picMkLst>
        </pc:picChg>
        <pc:picChg chg="add del">
          <ac:chgData name="kursat ymn" userId="47174fbee67923fe" providerId="LiveId" clId="{6D2C2C50-EF40-4ACA-88A3-F999CDE952F2}" dt="2021-09-28T19:20:20.416" v="340" actId="478"/>
          <ac:picMkLst>
            <pc:docMk/>
            <pc:sldMk cId="2324045899" sldId="275"/>
            <ac:picMk id="8194" creationId="{B8A941B5-11F5-42BD-8E70-C2F14E1C6274}"/>
          </ac:picMkLst>
        </pc:picChg>
        <pc:picChg chg="add mod">
          <ac:chgData name="kursat ymn" userId="47174fbee67923fe" providerId="LiveId" clId="{6D2C2C50-EF40-4ACA-88A3-F999CDE952F2}" dt="2021-09-28T19:21:14.902" v="370" actId="14100"/>
          <ac:picMkLst>
            <pc:docMk/>
            <pc:sldMk cId="2324045899" sldId="275"/>
            <ac:picMk id="8196" creationId="{73BD8F91-9A50-4327-B443-0B2D444579ED}"/>
          </ac:picMkLst>
        </pc:picChg>
      </pc:sldChg>
      <pc:sldChg chg="addSp modSp mod setBg">
        <pc:chgData name="kursat ymn" userId="47174fbee67923fe" providerId="LiveId" clId="{6D2C2C50-EF40-4ACA-88A3-F999CDE952F2}" dt="2021-09-28T19:26:24.026" v="395" actId="20577"/>
        <pc:sldMkLst>
          <pc:docMk/>
          <pc:sldMk cId="4002634852" sldId="276"/>
        </pc:sldMkLst>
        <pc:spChg chg="add mod">
          <ac:chgData name="kursat ymn" userId="47174fbee67923fe" providerId="LiveId" clId="{6D2C2C50-EF40-4ACA-88A3-F999CDE952F2}" dt="2021-09-28T19:26:24.026" v="395" actId="20577"/>
          <ac:spMkLst>
            <pc:docMk/>
            <pc:sldMk cId="4002634852" sldId="276"/>
            <ac:spMk id="4" creationId="{1C4F5944-AFDA-42B9-A556-DF83FA4BBEB9}"/>
          </ac:spMkLst>
        </pc:spChg>
        <pc:spChg chg="add">
          <ac:chgData name="kursat ymn" userId="47174fbee67923fe" providerId="LiveId" clId="{6D2C2C50-EF40-4ACA-88A3-F999CDE952F2}" dt="2021-09-28T19:25:58.622" v="382" actId="26606"/>
          <ac:spMkLst>
            <pc:docMk/>
            <pc:sldMk cId="4002634852" sldId="276"/>
            <ac:spMk id="71" creationId="{D4771268-CB57-404A-9271-370EB28F6090}"/>
          </ac:spMkLst>
        </pc:spChg>
        <pc:picChg chg="ord">
          <ac:chgData name="kursat ymn" userId="47174fbee67923fe" providerId="LiveId" clId="{6D2C2C50-EF40-4ACA-88A3-F999CDE952F2}" dt="2021-09-28T19:25:58.622" v="382" actId="26606"/>
          <ac:picMkLst>
            <pc:docMk/>
            <pc:sldMk cId="4002634852" sldId="276"/>
            <ac:picMk id="2" creationId="{F036AA32-21B6-4D03-8C34-241793FA51BA}"/>
          </ac:picMkLst>
        </pc:picChg>
        <pc:picChg chg="add mod">
          <ac:chgData name="kursat ymn" userId="47174fbee67923fe" providerId="LiveId" clId="{6D2C2C50-EF40-4ACA-88A3-F999CDE952F2}" dt="2021-09-28T19:25:58.622" v="382" actId="26606"/>
          <ac:picMkLst>
            <pc:docMk/>
            <pc:sldMk cId="4002634852" sldId="276"/>
            <ac:picMk id="9218" creationId="{9FBEDBF8-434F-498C-91CA-75AC9105F235}"/>
          </ac:picMkLst>
        </pc:picChg>
      </pc:sldChg>
      <pc:sldChg chg="addSp modSp mod setBg">
        <pc:chgData name="kursat ymn" userId="47174fbee67923fe" providerId="LiveId" clId="{6D2C2C50-EF40-4ACA-88A3-F999CDE952F2}" dt="2021-09-28T19:25:01.914" v="381" actId="12"/>
        <pc:sldMkLst>
          <pc:docMk/>
          <pc:sldMk cId="595778192" sldId="277"/>
        </pc:sldMkLst>
        <pc:spChg chg="add mod">
          <ac:chgData name="kursat ymn" userId="47174fbee67923fe" providerId="LiveId" clId="{6D2C2C50-EF40-4ACA-88A3-F999CDE952F2}" dt="2021-09-28T19:25:01.914" v="381" actId="12"/>
          <ac:spMkLst>
            <pc:docMk/>
            <pc:sldMk cId="595778192" sldId="277"/>
            <ac:spMk id="4" creationId="{F8A37173-2BD0-4DDE-B3C8-E83B9CD145D9}"/>
          </ac:spMkLst>
        </pc:spChg>
        <pc:spChg chg="add">
          <ac:chgData name="kursat ymn" userId="47174fbee67923fe" providerId="LiveId" clId="{6D2C2C50-EF40-4ACA-88A3-F999CDE952F2}" dt="2021-09-28T19:24:41.700" v="374" actId="26606"/>
          <ac:spMkLst>
            <pc:docMk/>
            <pc:sldMk cId="595778192" sldId="277"/>
            <ac:spMk id="71" creationId="{2B566528-1B12-4246-9431-5C2D7D081168}"/>
          </ac:spMkLst>
        </pc:spChg>
        <pc:grpChg chg="add">
          <ac:chgData name="kursat ymn" userId="47174fbee67923fe" providerId="LiveId" clId="{6D2C2C50-EF40-4ACA-88A3-F999CDE952F2}" dt="2021-09-28T19:24:41.700" v="374" actId="26606"/>
          <ac:grpSpMkLst>
            <pc:docMk/>
            <pc:sldMk cId="595778192" sldId="277"/>
            <ac:grpSpMk id="73" creationId="{828A5161-06F1-46CF-8AD7-844680A59E13}"/>
          </ac:grpSpMkLst>
        </pc:grpChg>
        <pc:grpChg chg="add">
          <ac:chgData name="kursat ymn" userId="47174fbee67923fe" providerId="LiveId" clId="{6D2C2C50-EF40-4ACA-88A3-F999CDE952F2}" dt="2021-09-28T19:24:41.700" v="374" actId="26606"/>
          <ac:grpSpMkLst>
            <pc:docMk/>
            <pc:sldMk cId="595778192" sldId="277"/>
            <ac:grpSpMk id="77" creationId="{5995D10D-E9C9-47DB-AE7E-801FEF38F5C9}"/>
          </ac:grpSpMkLst>
        </pc:grpChg>
        <pc:picChg chg="ord">
          <ac:chgData name="kursat ymn" userId="47174fbee67923fe" providerId="LiveId" clId="{6D2C2C50-EF40-4ACA-88A3-F999CDE952F2}" dt="2021-09-28T19:24:41.700" v="374" actId="26606"/>
          <ac:picMkLst>
            <pc:docMk/>
            <pc:sldMk cId="595778192" sldId="277"/>
            <ac:picMk id="2" creationId="{F036AA32-21B6-4D03-8C34-241793FA51BA}"/>
          </ac:picMkLst>
        </pc:picChg>
        <pc:picChg chg="add mod">
          <ac:chgData name="kursat ymn" userId="47174fbee67923fe" providerId="LiveId" clId="{6D2C2C50-EF40-4ACA-88A3-F999CDE952F2}" dt="2021-09-28T19:24:53.582" v="379" actId="1076"/>
          <ac:picMkLst>
            <pc:docMk/>
            <pc:sldMk cId="595778192" sldId="277"/>
            <ac:picMk id="10242" creationId="{FBBEE7C0-3EF5-4E07-8C2B-80EB96E1D413}"/>
          </ac:picMkLst>
        </pc:picChg>
      </pc:sldChg>
      <pc:sldChg chg="addSp delSp modSp mod setBg">
        <pc:chgData name="kursat ymn" userId="47174fbee67923fe" providerId="LiveId" clId="{6D2C2C50-EF40-4ACA-88A3-F999CDE952F2}" dt="2021-09-28T19:29:19.436" v="414" actId="207"/>
        <pc:sldMkLst>
          <pc:docMk/>
          <pc:sldMk cId="328366641" sldId="278"/>
        </pc:sldMkLst>
        <pc:spChg chg="add mod ord">
          <ac:chgData name="kursat ymn" userId="47174fbee67923fe" providerId="LiveId" clId="{6D2C2C50-EF40-4ACA-88A3-F999CDE952F2}" dt="2021-09-28T19:29:19.436" v="414" actId="207"/>
          <ac:spMkLst>
            <pc:docMk/>
            <pc:sldMk cId="328366641" sldId="278"/>
            <ac:spMk id="4" creationId="{2904B522-D9A7-460F-AF81-9A912D2A26D7}"/>
          </ac:spMkLst>
        </pc:spChg>
        <pc:spChg chg="add del">
          <ac:chgData name="kursat ymn" userId="47174fbee67923fe" providerId="LiveId" clId="{6D2C2C50-EF40-4ACA-88A3-F999CDE952F2}" dt="2021-09-28T19:28:56.881" v="404" actId="26606"/>
          <ac:spMkLst>
            <pc:docMk/>
            <pc:sldMk cId="328366641" sldId="278"/>
            <ac:spMk id="71" creationId="{2B97F24A-32CE-4C1C-A50D-3016B394DCFB}"/>
          </ac:spMkLst>
        </pc:spChg>
        <pc:spChg chg="add del">
          <ac:chgData name="kursat ymn" userId="47174fbee67923fe" providerId="LiveId" clId="{6D2C2C50-EF40-4ACA-88A3-F999CDE952F2}" dt="2021-09-28T19:28:56.881" v="404" actId="26606"/>
          <ac:spMkLst>
            <pc:docMk/>
            <pc:sldMk cId="328366641" sldId="278"/>
            <ac:spMk id="73" creationId="{6357EC4F-235E-4222-A36F-C7878ACE37F2}"/>
          </ac:spMkLst>
        </pc:spChg>
        <pc:spChg chg="add">
          <ac:chgData name="kursat ymn" userId="47174fbee67923fe" providerId="LiveId" clId="{6D2C2C50-EF40-4ACA-88A3-F999CDE952F2}" dt="2021-09-28T19:28:56.891" v="405" actId="26606"/>
          <ac:spMkLst>
            <pc:docMk/>
            <pc:sldMk cId="328366641" sldId="278"/>
            <ac:spMk id="12292" creationId="{2B566528-1B12-4246-9431-5C2D7D081168}"/>
          </ac:spMkLst>
        </pc:spChg>
        <pc:grpChg chg="add">
          <ac:chgData name="kursat ymn" userId="47174fbee67923fe" providerId="LiveId" clId="{6D2C2C50-EF40-4ACA-88A3-F999CDE952F2}" dt="2021-09-28T19:28:56.891" v="405" actId="26606"/>
          <ac:grpSpMkLst>
            <pc:docMk/>
            <pc:sldMk cId="328366641" sldId="278"/>
            <ac:grpSpMk id="77" creationId="{3EA7D759-6BEF-4CBD-A325-BCFA77832B3F}"/>
          </ac:grpSpMkLst>
        </pc:grpChg>
        <pc:grpChg chg="add">
          <ac:chgData name="kursat ymn" userId="47174fbee67923fe" providerId="LiveId" clId="{6D2C2C50-EF40-4ACA-88A3-F999CDE952F2}" dt="2021-09-28T19:28:56.891" v="405" actId="26606"/>
          <ac:grpSpMkLst>
            <pc:docMk/>
            <pc:sldMk cId="328366641" sldId="278"/>
            <ac:grpSpMk id="12293" creationId="{287F69AB-2350-44E3-9076-00265B93F313}"/>
          </ac:grpSpMkLst>
        </pc:grpChg>
        <pc:picChg chg="ord">
          <ac:chgData name="kursat ymn" userId="47174fbee67923fe" providerId="LiveId" clId="{6D2C2C50-EF40-4ACA-88A3-F999CDE952F2}" dt="2021-09-28T19:28:56.891" v="405" actId="26606"/>
          <ac:picMkLst>
            <pc:docMk/>
            <pc:sldMk cId="328366641" sldId="278"/>
            <ac:picMk id="2" creationId="{F036AA32-21B6-4D03-8C34-241793FA51BA}"/>
          </ac:picMkLst>
        </pc:picChg>
        <pc:picChg chg="add mod">
          <ac:chgData name="kursat ymn" userId="47174fbee67923fe" providerId="LiveId" clId="{6D2C2C50-EF40-4ACA-88A3-F999CDE952F2}" dt="2021-09-28T19:28:56.891" v="405" actId="26606"/>
          <ac:picMkLst>
            <pc:docMk/>
            <pc:sldMk cId="328366641" sldId="278"/>
            <ac:picMk id="12290" creationId="{F125417E-A4BA-441A-8939-025933FE309B}"/>
          </ac:picMkLst>
        </pc:picChg>
      </pc:sldChg>
      <pc:sldChg chg="addSp modSp mod setBg">
        <pc:chgData name="kursat ymn" userId="47174fbee67923fe" providerId="LiveId" clId="{6D2C2C50-EF40-4ACA-88A3-F999CDE952F2}" dt="2021-09-28T19:29:44.626" v="424" actId="12"/>
        <pc:sldMkLst>
          <pc:docMk/>
          <pc:sldMk cId="4155275091" sldId="279"/>
        </pc:sldMkLst>
        <pc:spChg chg="add mod ord">
          <ac:chgData name="kursat ymn" userId="47174fbee67923fe" providerId="LiveId" clId="{6D2C2C50-EF40-4ACA-88A3-F999CDE952F2}" dt="2021-09-28T19:29:44.626" v="424" actId="12"/>
          <ac:spMkLst>
            <pc:docMk/>
            <pc:sldMk cId="4155275091" sldId="279"/>
            <ac:spMk id="4" creationId="{E9B3BD7A-0DE0-4CE3-904B-031243517557}"/>
          </ac:spMkLst>
        </pc:spChg>
        <pc:spChg chg="add">
          <ac:chgData name="kursat ymn" userId="47174fbee67923fe" providerId="LiveId" clId="{6D2C2C50-EF40-4ACA-88A3-F999CDE952F2}" dt="2021-09-28T19:29:28.481" v="415" actId="26606"/>
          <ac:spMkLst>
            <pc:docMk/>
            <pc:sldMk cId="4155275091" sldId="279"/>
            <ac:spMk id="10" creationId="{2B566528-1B12-4246-9431-5C2D7D081168}"/>
          </ac:spMkLst>
        </pc:spChg>
        <pc:grpChg chg="add">
          <ac:chgData name="kursat ymn" userId="47174fbee67923fe" providerId="LiveId" clId="{6D2C2C50-EF40-4ACA-88A3-F999CDE952F2}" dt="2021-09-28T19:29:28.481" v="415" actId="26606"/>
          <ac:grpSpMkLst>
            <pc:docMk/>
            <pc:sldMk cId="4155275091" sldId="279"/>
            <ac:grpSpMk id="12" creationId="{828A5161-06F1-46CF-8AD7-844680A59E13}"/>
          </ac:grpSpMkLst>
        </pc:grpChg>
        <pc:grpChg chg="add">
          <ac:chgData name="kursat ymn" userId="47174fbee67923fe" providerId="LiveId" clId="{6D2C2C50-EF40-4ACA-88A3-F999CDE952F2}" dt="2021-09-28T19:29:28.481" v="415" actId="26606"/>
          <ac:grpSpMkLst>
            <pc:docMk/>
            <pc:sldMk cId="4155275091" sldId="279"/>
            <ac:grpSpMk id="16" creationId="{5995D10D-E9C9-47DB-AE7E-801FEF38F5C9}"/>
          </ac:grpSpMkLst>
        </pc:grpChg>
        <pc:picChg chg="add mod">
          <ac:chgData name="kursat ymn" userId="47174fbee67923fe" providerId="LiveId" clId="{6D2C2C50-EF40-4ACA-88A3-F999CDE952F2}" dt="2021-09-28T19:29:28.481" v="415" actId="26606"/>
          <ac:picMkLst>
            <pc:docMk/>
            <pc:sldMk cId="4155275091" sldId="279"/>
            <ac:picMk id="5" creationId="{DB9D8C58-691B-4F7E-BC0D-99FB54107417}"/>
          </ac:picMkLst>
        </pc:picChg>
      </pc:sldChg>
      <pc:sldChg chg="addSp modSp mod setBg">
        <pc:chgData name="kursat ymn" userId="47174fbee67923fe" providerId="LiveId" clId="{6D2C2C50-EF40-4ACA-88A3-F999CDE952F2}" dt="2021-09-30T12:43:48.959" v="456" actId="26606"/>
        <pc:sldMkLst>
          <pc:docMk/>
          <pc:sldMk cId="1985159784" sldId="280"/>
        </pc:sldMkLst>
        <pc:spChg chg="add">
          <ac:chgData name="kursat ymn" userId="47174fbee67923fe" providerId="LiveId" clId="{6D2C2C50-EF40-4ACA-88A3-F999CDE952F2}" dt="2021-09-30T12:43:48.959" v="456" actId="26606"/>
          <ac:spMkLst>
            <pc:docMk/>
            <pc:sldMk cId="1985159784" sldId="280"/>
            <ac:spMk id="9" creationId="{F3060C83-F051-4F0E-ABAD-AA0DFC48B218}"/>
          </ac:spMkLst>
        </pc:spChg>
        <pc:spChg chg="add">
          <ac:chgData name="kursat ymn" userId="47174fbee67923fe" providerId="LiveId" clId="{6D2C2C50-EF40-4ACA-88A3-F999CDE952F2}" dt="2021-09-30T12:43:48.959" v="456" actId="26606"/>
          <ac:spMkLst>
            <pc:docMk/>
            <pc:sldMk cId="1985159784" sldId="280"/>
            <ac:spMk id="11" creationId="{83C98ABE-055B-441F-B07E-44F97F083C39}"/>
          </ac:spMkLst>
        </pc:spChg>
        <pc:spChg chg="add">
          <ac:chgData name="kursat ymn" userId="47174fbee67923fe" providerId="LiveId" clId="{6D2C2C50-EF40-4ACA-88A3-F999CDE952F2}" dt="2021-09-30T12:43:48.959" v="456" actId="26606"/>
          <ac:spMkLst>
            <pc:docMk/>
            <pc:sldMk cId="1985159784" sldId="280"/>
            <ac:spMk id="13" creationId="{29FDB030-9B49-4CED-8CCD-4D99382388AC}"/>
          </ac:spMkLst>
        </pc:spChg>
        <pc:spChg chg="add">
          <ac:chgData name="kursat ymn" userId="47174fbee67923fe" providerId="LiveId" clId="{6D2C2C50-EF40-4ACA-88A3-F999CDE952F2}" dt="2021-09-30T12:43:48.959" v="456" actId="26606"/>
          <ac:spMkLst>
            <pc:docMk/>
            <pc:sldMk cId="1985159784" sldId="280"/>
            <ac:spMk id="15" creationId="{3783CA14-24A1-485C-8B30-D6A5D87987AD}"/>
          </ac:spMkLst>
        </pc:spChg>
        <pc:spChg chg="add">
          <ac:chgData name="kursat ymn" userId="47174fbee67923fe" providerId="LiveId" clId="{6D2C2C50-EF40-4ACA-88A3-F999CDE952F2}" dt="2021-09-30T12:43:48.959" v="456" actId="26606"/>
          <ac:spMkLst>
            <pc:docMk/>
            <pc:sldMk cId="1985159784" sldId="280"/>
            <ac:spMk id="17" creationId="{9A97C86A-04D6-40F7-AE84-31AB43E6A846}"/>
          </ac:spMkLst>
        </pc:spChg>
        <pc:spChg chg="add">
          <ac:chgData name="kursat ymn" userId="47174fbee67923fe" providerId="LiveId" clId="{6D2C2C50-EF40-4ACA-88A3-F999CDE952F2}" dt="2021-09-30T12:43:48.959" v="456" actId="26606"/>
          <ac:spMkLst>
            <pc:docMk/>
            <pc:sldMk cId="1985159784" sldId="280"/>
            <ac:spMk id="19" creationId="{FF9F2414-84E8-453E-B1F3-389FDE8192D9}"/>
          </ac:spMkLst>
        </pc:spChg>
        <pc:spChg chg="add">
          <ac:chgData name="kursat ymn" userId="47174fbee67923fe" providerId="LiveId" clId="{6D2C2C50-EF40-4ACA-88A3-F999CDE952F2}" dt="2021-09-30T12:43:48.959" v="456" actId="26606"/>
          <ac:spMkLst>
            <pc:docMk/>
            <pc:sldMk cId="1985159784" sldId="280"/>
            <ac:spMk id="21" creationId="{3ECA69A1-7536-43AC-85EF-C7106179F5ED}"/>
          </ac:spMkLst>
        </pc:spChg>
        <pc:picChg chg="ord">
          <ac:chgData name="kursat ymn" userId="47174fbee67923fe" providerId="LiveId" clId="{6D2C2C50-EF40-4ACA-88A3-F999CDE952F2}" dt="2021-09-30T12:43:48.959" v="456" actId="26606"/>
          <ac:picMkLst>
            <pc:docMk/>
            <pc:sldMk cId="1985159784" sldId="280"/>
            <ac:picMk id="2" creationId="{F036AA32-21B6-4D03-8C34-241793FA51BA}"/>
          </ac:picMkLst>
        </pc:picChg>
        <pc:picChg chg="add mod">
          <ac:chgData name="kursat ymn" userId="47174fbee67923fe" providerId="LiveId" clId="{6D2C2C50-EF40-4ACA-88A3-F999CDE952F2}" dt="2021-09-30T12:43:48.959" v="456" actId="26606"/>
          <ac:picMkLst>
            <pc:docMk/>
            <pc:sldMk cId="1985159784" sldId="280"/>
            <ac:picMk id="4" creationId="{A0206730-5652-4BDD-952E-6032D2809B84}"/>
          </ac:picMkLst>
        </pc:picChg>
      </pc:sldChg>
      <pc:sldChg chg="addSp modSp mod setBg">
        <pc:chgData name="kursat ymn" userId="47174fbee67923fe" providerId="LiveId" clId="{6D2C2C50-EF40-4ACA-88A3-F999CDE952F2}" dt="2021-09-30T12:44:18.319" v="459" actId="26606"/>
        <pc:sldMkLst>
          <pc:docMk/>
          <pc:sldMk cId="1341166788" sldId="281"/>
        </pc:sldMkLst>
        <pc:spChg chg="add">
          <ac:chgData name="kursat ymn" userId="47174fbee67923fe" providerId="LiveId" clId="{6D2C2C50-EF40-4ACA-88A3-F999CDE952F2}" dt="2021-09-30T12:44:18.319" v="459" actId="26606"/>
          <ac:spMkLst>
            <pc:docMk/>
            <pc:sldMk cId="1341166788" sldId="281"/>
            <ac:spMk id="9" creationId="{86FF76B9-219D-4469-AF87-0236D29032F1}"/>
          </ac:spMkLst>
        </pc:spChg>
        <pc:spChg chg="add">
          <ac:chgData name="kursat ymn" userId="47174fbee67923fe" providerId="LiveId" clId="{6D2C2C50-EF40-4ACA-88A3-F999CDE952F2}" dt="2021-09-30T12:44:18.319" v="459" actId="26606"/>
          <ac:spMkLst>
            <pc:docMk/>
            <pc:sldMk cId="1341166788" sldId="281"/>
            <ac:spMk id="15" creationId="{2E80C965-DB6D-4F81-9E9E-B027384D0BD6}"/>
          </ac:spMkLst>
        </pc:spChg>
        <pc:spChg chg="add">
          <ac:chgData name="kursat ymn" userId="47174fbee67923fe" providerId="LiveId" clId="{6D2C2C50-EF40-4ACA-88A3-F999CDE952F2}" dt="2021-09-30T12:44:18.319" v="459" actId="26606"/>
          <ac:spMkLst>
            <pc:docMk/>
            <pc:sldMk cId="1341166788" sldId="281"/>
            <ac:spMk id="17" creationId="{633C5E46-DAC5-4661-9C87-22B08E2A512F}"/>
          </ac:spMkLst>
        </pc:spChg>
        <pc:grpChg chg="add">
          <ac:chgData name="kursat ymn" userId="47174fbee67923fe" providerId="LiveId" clId="{6D2C2C50-EF40-4ACA-88A3-F999CDE952F2}" dt="2021-09-30T12:44:18.319" v="459" actId="26606"/>
          <ac:grpSpMkLst>
            <pc:docMk/>
            <pc:sldMk cId="1341166788" sldId="281"/>
            <ac:grpSpMk id="11" creationId="{DB88BD78-87E1-424D-B479-C37D8E41B12E}"/>
          </ac:grpSpMkLst>
        </pc:grpChg>
        <pc:picChg chg="ord">
          <ac:chgData name="kursat ymn" userId="47174fbee67923fe" providerId="LiveId" clId="{6D2C2C50-EF40-4ACA-88A3-F999CDE952F2}" dt="2021-09-30T12:44:18.319" v="459" actId="26606"/>
          <ac:picMkLst>
            <pc:docMk/>
            <pc:sldMk cId="1341166788" sldId="281"/>
            <ac:picMk id="2" creationId="{F036AA32-21B6-4D03-8C34-241793FA51BA}"/>
          </ac:picMkLst>
        </pc:picChg>
        <pc:picChg chg="add mod">
          <ac:chgData name="kursat ymn" userId="47174fbee67923fe" providerId="LiveId" clId="{6D2C2C50-EF40-4ACA-88A3-F999CDE952F2}" dt="2021-09-30T12:44:18.319" v="459" actId="26606"/>
          <ac:picMkLst>
            <pc:docMk/>
            <pc:sldMk cId="1341166788" sldId="281"/>
            <ac:picMk id="4" creationId="{2101BCAE-E1A3-4E2F-BEB3-26DECB4F23D9}"/>
          </ac:picMkLst>
        </pc:picChg>
      </pc:sldChg>
      <pc:sldChg chg="addSp modSp mod setBg">
        <pc:chgData name="kursat ymn" userId="47174fbee67923fe" providerId="LiveId" clId="{6D2C2C50-EF40-4ACA-88A3-F999CDE952F2}" dt="2021-09-30T12:45:23.462" v="463" actId="26606"/>
        <pc:sldMkLst>
          <pc:docMk/>
          <pc:sldMk cId="1617279348" sldId="282"/>
        </pc:sldMkLst>
        <pc:spChg chg="add">
          <ac:chgData name="kursat ymn" userId="47174fbee67923fe" providerId="LiveId" clId="{6D2C2C50-EF40-4ACA-88A3-F999CDE952F2}" dt="2021-09-30T12:45:23.462" v="463" actId="26606"/>
          <ac:spMkLst>
            <pc:docMk/>
            <pc:sldMk cId="1617279348" sldId="282"/>
            <ac:spMk id="9" creationId="{F3060C83-F051-4F0E-ABAD-AA0DFC48B218}"/>
          </ac:spMkLst>
        </pc:spChg>
        <pc:spChg chg="add">
          <ac:chgData name="kursat ymn" userId="47174fbee67923fe" providerId="LiveId" clId="{6D2C2C50-EF40-4ACA-88A3-F999CDE952F2}" dt="2021-09-30T12:45:23.462" v="463" actId="26606"/>
          <ac:spMkLst>
            <pc:docMk/>
            <pc:sldMk cId="1617279348" sldId="282"/>
            <ac:spMk id="11" creationId="{83C98ABE-055B-441F-B07E-44F97F083C39}"/>
          </ac:spMkLst>
        </pc:spChg>
        <pc:spChg chg="add">
          <ac:chgData name="kursat ymn" userId="47174fbee67923fe" providerId="LiveId" clId="{6D2C2C50-EF40-4ACA-88A3-F999CDE952F2}" dt="2021-09-30T12:45:23.462" v="463" actId="26606"/>
          <ac:spMkLst>
            <pc:docMk/>
            <pc:sldMk cId="1617279348" sldId="282"/>
            <ac:spMk id="13" creationId="{29FDB030-9B49-4CED-8CCD-4D99382388AC}"/>
          </ac:spMkLst>
        </pc:spChg>
        <pc:spChg chg="add">
          <ac:chgData name="kursat ymn" userId="47174fbee67923fe" providerId="LiveId" clId="{6D2C2C50-EF40-4ACA-88A3-F999CDE952F2}" dt="2021-09-30T12:45:23.462" v="463" actId="26606"/>
          <ac:spMkLst>
            <pc:docMk/>
            <pc:sldMk cId="1617279348" sldId="282"/>
            <ac:spMk id="15" creationId="{3783CA14-24A1-485C-8B30-D6A5D87987AD}"/>
          </ac:spMkLst>
        </pc:spChg>
        <pc:spChg chg="add">
          <ac:chgData name="kursat ymn" userId="47174fbee67923fe" providerId="LiveId" clId="{6D2C2C50-EF40-4ACA-88A3-F999CDE952F2}" dt="2021-09-30T12:45:23.462" v="463" actId="26606"/>
          <ac:spMkLst>
            <pc:docMk/>
            <pc:sldMk cId="1617279348" sldId="282"/>
            <ac:spMk id="17" creationId="{9A97C86A-04D6-40F7-AE84-31AB43E6A846}"/>
          </ac:spMkLst>
        </pc:spChg>
        <pc:spChg chg="add">
          <ac:chgData name="kursat ymn" userId="47174fbee67923fe" providerId="LiveId" clId="{6D2C2C50-EF40-4ACA-88A3-F999CDE952F2}" dt="2021-09-30T12:45:23.462" v="463" actId="26606"/>
          <ac:spMkLst>
            <pc:docMk/>
            <pc:sldMk cId="1617279348" sldId="282"/>
            <ac:spMk id="19" creationId="{FF9F2414-84E8-453E-B1F3-389FDE8192D9}"/>
          </ac:spMkLst>
        </pc:spChg>
        <pc:spChg chg="add">
          <ac:chgData name="kursat ymn" userId="47174fbee67923fe" providerId="LiveId" clId="{6D2C2C50-EF40-4ACA-88A3-F999CDE952F2}" dt="2021-09-30T12:45:23.462" v="463" actId="26606"/>
          <ac:spMkLst>
            <pc:docMk/>
            <pc:sldMk cId="1617279348" sldId="282"/>
            <ac:spMk id="21" creationId="{3ECA69A1-7536-43AC-85EF-C7106179F5ED}"/>
          </ac:spMkLst>
        </pc:spChg>
        <pc:picChg chg="ord">
          <ac:chgData name="kursat ymn" userId="47174fbee67923fe" providerId="LiveId" clId="{6D2C2C50-EF40-4ACA-88A3-F999CDE952F2}" dt="2021-09-30T12:45:23.462" v="463" actId="26606"/>
          <ac:picMkLst>
            <pc:docMk/>
            <pc:sldMk cId="1617279348" sldId="282"/>
            <ac:picMk id="2" creationId="{F036AA32-21B6-4D03-8C34-241793FA51BA}"/>
          </ac:picMkLst>
        </pc:picChg>
        <pc:picChg chg="add mod">
          <ac:chgData name="kursat ymn" userId="47174fbee67923fe" providerId="LiveId" clId="{6D2C2C50-EF40-4ACA-88A3-F999CDE952F2}" dt="2021-09-30T12:45:23.462" v="463" actId="26606"/>
          <ac:picMkLst>
            <pc:docMk/>
            <pc:sldMk cId="1617279348" sldId="282"/>
            <ac:picMk id="4" creationId="{60E54B33-926E-43AA-BE51-FE64745C36E9}"/>
          </ac:picMkLst>
        </pc:picChg>
      </pc:sldChg>
      <pc:sldChg chg="addSp modSp mod">
        <pc:chgData name="kursat ymn" userId="47174fbee67923fe" providerId="LiveId" clId="{6D2C2C50-EF40-4ACA-88A3-F999CDE952F2}" dt="2021-09-30T12:47:20.449" v="480" actId="14100"/>
        <pc:sldMkLst>
          <pc:docMk/>
          <pc:sldMk cId="3942465007" sldId="283"/>
        </pc:sldMkLst>
        <pc:spChg chg="add mod">
          <ac:chgData name="kursat ymn" userId="47174fbee67923fe" providerId="LiveId" clId="{6D2C2C50-EF40-4ACA-88A3-F999CDE952F2}" dt="2021-09-30T12:47:08.090" v="477" actId="1076"/>
          <ac:spMkLst>
            <pc:docMk/>
            <pc:sldMk cId="3942465007" sldId="283"/>
            <ac:spMk id="4" creationId="{5A244212-AC38-4B6F-8D7D-EEE6CAA8453F}"/>
          </ac:spMkLst>
        </pc:spChg>
        <pc:picChg chg="add mod">
          <ac:chgData name="kursat ymn" userId="47174fbee67923fe" providerId="LiveId" clId="{6D2C2C50-EF40-4ACA-88A3-F999CDE952F2}" dt="2021-09-30T12:47:20.449" v="480" actId="14100"/>
          <ac:picMkLst>
            <pc:docMk/>
            <pc:sldMk cId="3942465007" sldId="283"/>
            <ac:picMk id="6" creationId="{0BA05769-38B2-49BF-8D78-529BF648DE44}"/>
          </ac:picMkLst>
        </pc:picChg>
      </pc:sldChg>
      <pc:sldChg chg="addSp modSp mod setBg">
        <pc:chgData name="kursat ymn" userId="47174fbee67923fe" providerId="LiveId" clId="{6D2C2C50-EF40-4ACA-88A3-F999CDE952F2}" dt="2021-09-30T12:47:41.287" v="482" actId="26606"/>
        <pc:sldMkLst>
          <pc:docMk/>
          <pc:sldMk cId="1940331504" sldId="284"/>
        </pc:sldMkLst>
        <pc:spChg chg="add">
          <ac:chgData name="kursat ymn" userId="47174fbee67923fe" providerId="LiveId" clId="{6D2C2C50-EF40-4ACA-88A3-F999CDE952F2}" dt="2021-09-30T12:47:41.287" v="482" actId="26606"/>
          <ac:spMkLst>
            <pc:docMk/>
            <pc:sldMk cId="1940331504" sldId="284"/>
            <ac:spMk id="9" creationId="{F3060C83-F051-4F0E-ABAD-AA0DFC48B218}"/>
          </ac:spMkLst>
        </pc:spChg>
        <pc:spChg chg="add">
          <ac:chgData name="kursat ymn" userId="47174fbee67923fe" providerId="LiveId" clId="{6D2C2C50-EF40-4ACA-88A3-F999CDE952F2}" dt="2021-09-30T12:47:41.287" v="482" actId="26606"/>
          <ac:spMkLst>
            <pc:docMk/>
            <pc:sldMk cId="1940331504" sldId="284"/>
            <ac:spMk id="11" creationId="{83C98ABE-055B-441F-B07E-44F97F083C39}"/>
          </ac:spMkLst>
        </pc:spChg>
        <pc:spChg chg="add">
          <ac:chgData name="kursat ymn" userId="47174fbee67923fe" providerId="LiveId" clId="{6D2C2C50-EF40-4ACA-88A3-F999CDE952F2}" dt="2021-09-30T12:47:41.287" v="482" actId="26606"/>
          <ac:spMkLst>
            <pc:docMk/>
            <pc:sldMk cId="1940331504" sldId="284"/>
            <ac:spMk id="13" creationId="{29FDB030-9B49-4CED-8CCD-4D99382388AC}"/>
          </ac:spMkLst>
        </pc:spChg>
        <pc:spChg chg="add">
          <ac:chgData name="kursat ymn" userId="47174fbee67923fe" providerId="LiveId" clId="{6D2C2C50-EF40-4ACA-88A3-F999CDE952F2}" dt="2021-09-30T12:47:41.287" v="482" actId="26606"/>
          <ac:spMkLst>
            <pc:docMk/>
            <pc:sldMk cId="1940331504" sldId="284"/>
            <ac:spMk id="15" creationId="{3783CA14-24A1-485C-8B30-D6A5D87987AD}"/>
          </ac:spMkLst>
        </pc:spChg>
        <pc:spChg chg="add">
          <ac:chgData name="kursat ymn" userId="47174fbee67923fe" providerId="LiveId" clId="{6D2C2C50-EF40-4ACA-88A3-F999CDE952F2}" dt="2021-09-30T12:47:41.287" v="482" actId="26606"/>
          <ac:spMkLst>
            <pc:docMk/>
            <pc:sldMk cId="1940331504" sldId="284"/>
            <ac:spMk id="17" creationId="{9A97C86A-04D6-40F7-AE84-31AB43E6A846}"/>
          </ac:spMkLst>
        </pc:spChg>
        <pc:spChg chg="add">
          <ac:chgData name="kursat ymn" userId="47174fbee67923fe" providerId="LiveId" clId="{6D2C2C50-EF40-4ACA-88A3-F999CDE952F2}" dt="2021-09-30T12:47:41.287" v="482" actId="26606"/>
          <ac:spMkLst>
            <pc:docMk/>
            <pc:sldMk cId="1940331504" sldId="284"/>
            <ac:spMk id="19" creationId="{FF9F2414-84E8-453E-B1F3-389FDE8192D9}"/>
          </ac:spMkLst>
        </pc:spChg>
        <pc:spChg chg="add">
          <ac:chgData name="kursat ymn" userId="47174fbee67923fe" providerId="LiveId" clId="{6D2C2C50-EF40-4ACA-88A3-F999CDE952F2}" dt="2021-09-30T12:47:41.287" v="482" actId="26606"/>
          <ac:spMkLst>
            <pc:docMk/>
            <pc:sldMk cId="1940331504" sldId="284"/>
            <ac:spMk id="21" creationId="{3ECA69A1-7536-43AC-85EF-C7106179F5ED}"/>
          </ac:spMkLst>
        </pc:spChg>
        <pc:picChg chg="ord">
          <ac:chgData name="kursat ymn" userId="47174fbee67923fe" providerId="LiveId" clId="{6D2C2C50-EF40-4ACA-88A3-F999CDE952F2}" dt="2021-09-30T12:47:41.287" v="482" actId="26606"/>
          <ac:picMkLst>
            <pc:docMk/>
            <pc:sldMk cId="1940331504" sldId="284"/>
            <ac:picMk id="2" creationId="{F036AA32-21B6-4D03-8C34-241793FA51BA}"/>
          </ac:picMkLst>
        </pc:picChg>
        <pc:picChg chg="add mod">
          <ac:chgData name="kursat ymn" userId="47174fbee67923fe" providerId="LiveId" clId="{6D2C2C50-EF40-4ACA-88A3-F999CDE952F2}" dt="2021-09-30T12:47:41.287" v="482" actId="26606"/>
          <ac:picMkLst>
            <pc:docMk/>
            <pc:sldMk cId="1940331504" sldId="284"/>
            <ac:picMk id="4" creationId="{30C79CCB-E469-4D76-807A-43284E65843E}"/>
          </ac:picMkLst>
        </pc:picChg>
      </pc:sldChg>
      <pc:sldChg chg="addSp modSp mod setBg">
        <pc:chgData name="kursat ymn" userId="47174fbee67923fe" providerId="LiveId" clId="{6D2C2C50-EF40-4ACA-88A3-F999CDE952F2}" dt="2021-09-30T12:47:59.011" v="484" actId="26606"/>
        <pc:sldMkLst>
          <pc:docMk/>
          <pc:sldMk cId="3653388218" sldId="285"/>
        </pc:sldMkLst>
        <pc:spChg chg="add">
          <ac:chgData name="kursat ymn" userId="47174fbee67923fe" providerId="LiveId" clId="{6D2C2C50-EF40-4ACA-88A3-F999CDE952F2}" dt="2021-09-30T12:47:59.011" v="484" actId="26606"/>
          <ac:spMkLst>
            <pc:docMk/>
            <pc:sldMk cId="3653388218" sldId="285"/>
            <ac:spMk id="9" creationId="{86FF76B9-219D-4469-AF87-0236D29032F1}"/>
          </ac:spMkLst>
        </pc:spChg>
        <pc:spChg chg="add">
          <ac:chgData name="kursat ymn" userId="47174fbee67923fe" providerId="LiveId" clId="{6D2C2C50-EF40-4ACA-88A3-F999CDE952F2}" dt="2021-09-30T12:47:59.011" v="484" actId="26606"/>
          <ac:spMkLst>
            <pc:docMk/>
            <pc:sldMk cId="3653388218" sldId="285"/>
            <ac:spMk id="15" creationId="{2E80C965-DB6D-4F81-9E9E-B027384D0BD6}"/>
          </ac:spMkLst>
        </pc:spChg>
        <pc:spChg chg="add">
          <ac:chgData name="kursat ymn" userId="47174fbee67923fe" providerId="LiveId" clId="{6D2C2C50-EF40-4ACA-88A3-F999CDE952F2}" dt="2021-09-30T12:47:59.011" v="484" actId="26606"/>
          <ac:spMkLst>
            <pc:docMk/>
            <pc:sldMk cId="3653388218" sldId="285"/>
            <ac:spMk id="17" creationId="{633C5E46-DAC5-4661-9C87-22B08E2A512F}"/>
          </ac:spMkLst>
        </pc:spChg>
        <pc:grpChg chg="add">
          <ac:chgData name="kursat ymn" userId="47174fbee67923fe" providerId="LiveId" clId="{6D2C2C50-EF40-4ACA-88A3-F999CDE952F2}" dt="2021-09-30T12:47:59.011" v="484" actId="26606"/>
          <ac:grpSpMkLst>
            <pc:docMk/>
            <pc:sldMk cId="3653388218" sldId="285"/>
            <ac:grpSpMk id="11" creationId="{DB88BD78-87E1-424D-B479-C37D8E41B12E}"/>
          </ac:grpSpMkLst>
        </pc:grpChg>
        <pc:picChg chg="ord">
          <ac:chgData name="kursat ymn" userId="47174fbee67923fe" providerId="LiveId" clId="{6D2C2C50-EF40-4ACA-88A3-F999CDE952F2}" dt="2021-09-30T12:47:59.011" v="484" actId="26606"/>
          <ac:picMkLst>
            <pc:docMk/>
            <pc:sldMk cId="3653388218" sldId="285"/>
            <ac:picMk id="2" creationId="{F036AA32-21B6-4D03-8C34-241793FA51BA}"/>
          </ac:picMkLst>
        </pc:picChg>
        <pc:picChg chg="add mod">
          <ac:chgData name="kursat ymn" userId="47174fbee67923fe" providerId="LiveId" clId="{6D2C2C50-EF40-4ACA-88A3-F999CDE952F2}" dt="2021-09-30T12:47:59.011" v="484" actId="26606"/>
          <ac:picMkLst>
            <pc:docMk/>
            <pc:sldMk cId="3653388218" sldId="285"/>
            <ac:picMk id="4" creationId="{1B6406A3-042E-453E-A7B5-C6ECD080585B}"/>
          </ac:picMkLst>
        </pc:picChg>
      </pc:sldChg>
      <pc:sldChg chg="addSp modSp mod setBg">
        <pc:chgData name="kursat ymn" userId="47174fbee67923fe" providerId="LiveId" clId="{6D2C2C50-EF40-4ACA-88A3-F999CDE952F2}" dt="2021-09-30T12:48:12.269" v="486" actId="26606"/>
        <pc:sldMkLst>
          <pc:docMk/>
          <pc:sldMk cId="3432611128" sldId="286"/>
        </pc:sldMkLst>
        <pc:spChg chg="add">
          <ac:chgData name="kursat ymn" userId="47174fbee67923fe" providerId="LiveId" clId="{6D2C2C50-EF40-4ACA-88A3-F999CDE952F2}" dt="2021-09-30T12:48:12.269" v="486" actId="26606"/>
          <ac:spMkLst>
            <pc:docMk/>
            <pc:sldMk cId="3432611128" sldId="286"/>
            <ac:spMk id="9" creationId="{86FF76B9-219D-4469-AF87-0236D29032F1}"/>
          </ac:spMkLst>
        </pc:spChg>
        <pc:spChg chg="add">
          <ac:chgData name="kursat ymn" userId="47174fbee67923fe" providerId="LiveId" clId="{6D2C2C50-EF40-4ACA-88A3-F999CDE952F2}" dt="2021-09-30T12:48:12.269" v="486" actId="26606"/>
          <ac:spMkLst>
            <pc:docMk/>
            <pc:sldMk cId="3432611128" sldId="286"/>
            <ac:spMk id="15" creationId="{2E80C965-DB6D-4F81-9E9E-B027384D0BD6}"/>
          </ac:spMkLst>
        </pc:spChg>
        <pc:spChg chg="add">
          <ac:chgData name="kursat ymn" userId="47174fbee67923fe" providerId="LiveId" clId="{6D2C2C50-EF40-4ACA-88A3-F999CDE952F2}" dt="2021-09-30T12:48:12.269" v="486" actId="26606"/>
          <ac:spMkLst>
            <pc:docMk/>
            <pc:sldMk cId="3432611128" sldId="286"/>
            <ac:spMk id="17" creationId="{633C5E46-DAC5-4661-9C87-22B08E2A512F}"/>
          </ac:spMkLst>
        </pc:spChg>
        <pc:grpChg chg="add">
          <ac:chgData name="kursat ymn" userId="47174fbee67923fe" providerId="LiveId" clId="{6D2C2C50-EF40-4ACA-88A3-F999CDE952F2}" dt="2021-09-30T12:48:12.269" v="486" actId="26606"/>
          <ac:grpSpMkLst>
            <pc:docMk/>
            <pc:sldMk cId="3432611128" sldId="286"/>
            <ac:grpSpMk id="11" creationId="{DB88BD78-87E1-424D-B479-C37D8E41B12E}"/>
          </ac:grpSpMkLst>
        </pc:grpChg>
        <pc:picChg chg="ord">
          <ac:chgData name="kursat ymn" userId="47174fbee67923fe" providerId="LiveId" clId="{6D2C2C50-EF40-4ACA-88A3-F999CDE952F2}" dt="2021-09-30T12:48:12.269" v="486" actId="26606"/>
          <ac:picMkLst>
            <pc:docMk/>
            <pc:sldMk cId="3432611128" sldId="286"/>
            <ac:picMk id="2" creationId="{F036AA32-21B6-4D03-8C34-241793FA51BA}"/>
          </ac:picMkLst>
        </pc:picChg>
        <pc:picChg chg="add mod">
          <ac:chgData name="kursat ymn" userId="47174fbee67923fe" providerId="LiveId" clId="{6D2C2C50-EF40-4ACA-88A3-F999CDE952F2}" dt="2021-09-30T12:48:12.269" v="486" actId="26606"/>
          <ac:picMkLst>
            <pc:docMk/>
            <pc:sldMk cId="3432611128" sldId="286"/>
            <ac:picMk id="4" creationId="{B009AC14-0341-41D4-842A-AD8A653409A8}"/>
          </ac:picMkLst>
        </pc:picChg>
      </pc:sldChg>
      <pc:sldChg chg="addSp modSp mod setBg">
        <pc:chgData name="kursat ymn" userId="47174fbee67923fe" providerId="LiveId" clId="{6D2C2C50-EF40-4ACA-88A3-F999CDE952F2}" dt="2021-09-30T12:48:32.523" v="488" actId="26606"/>
        <pc:sldMkLst>
          <pc:docMk/>
          <pc:sldMk cId="2115608539" sldId="287"/>
        </pc:sldMkLst>
        <pc:spChg chg="add">
          <ac:chgData name="kursat ymn" userId="47174fbee67923fe" providerId="LiveId" clId="{6D2C2C50-EF40-4ACA-88A3-F999CDE952F2}" dt="2021-09-30T12:48:32.523" v="488" actId="26606"/>
          <ac:spMkLst>
            <pc:docMk/>
            <pc:sldMk cId="2115608539" sldId="287"/>
            <ac:spMk id="9" creationId="{46D6306C-ED4F-4AAE-B4A5-EEA6AFAD726E}"/>
          </ac:spMkLst>
        </pc:spChg>
        <pc:spChg chg="add">
          <ac:chgData name="kursat ymn" userId="47174fbee67923fe" providerId="LiveId" clId="{6D2C2C50-EF40-4ACA-88A3-F999CDE952F2}" dt="2021-09-30T12:48:32.523" v="488" actId="26606"/>
          <ac:spMkLst>
            <pc:docMk/>
            <pc:sldMk cId="2115608539" sldId="287"/>
            <ac:spMk id="11" creationId="{0EC5361D-F897-4856-B945-0455A365EB24}"/>
          </ac:spMkLst>
        </pc:spChg>
        <pc:spChg chg="add">
          <ac:chgData name="kursat ymn" userId="47174fbee67923fe" providerId="LiveId" clId="{6D2C2C50-EF40-4ACA-88A3-F999CDE952F2}" dt="2021-09-30T12:48:32.523" v="488" actId="26606"/>
          <ac:spMkLst>
            <pc:docMk/>
            <pc:sldMk cId="2115608539" sldId="287"/>
            <ac:spMk id="13" creationId="{4508C0C5-2268-42B5-B3C8-4D0899E05F8C}"/>
          </ac:spMkLst>
        </pc:spChg>
        <pc:spChg chg="add">
          <ac:chgData name="kursat ymn" userId="47174fbee67923fe" providerId="LiveId" clId="{6D2C2C50-EF40-4ACA-88A3-F999CDE952F2}" dt="2021-09-30T12:48:32.523" v="488" actId="26606"/>
          <ac:spMkLst>
            <pc:docMk/>
            <pc:sldMk cId="2115608539" sldId="287"/>
            <ac:spMk id="15" creationId="{141ACBDB-38F8-4B34-8183-BD95B4E55A62}"/>
          </ac:spMkLst>
        </pc:spChg>
        <pc:spChg chg="add">
          <ac:chgData name="kursat ymn" userId="47174fbee67923fe" providerId="LiveId" clId="{6D2C2C50-EF40-4ACA-88A3-F999CDE952F2}" dt="2021-09-30T12:48:32.523" v="488" actId="26606"/>
          <ac:spMkLst>
            <pc:docMk/>
            <pc:sldMk cId="2115608539" sldId="287"/>
            <ac:spMk id="17" creationId="{DE00DB52-3455-4E2F-867B-A6D0516E175B}"/>
          </ac:spMkLst>
        </pc:spChg>
        <pc:spChg chg="add">
          <ac:chgData name="kursat ymn" userId="47174fbee67923fe" providerId="LiveId" clId="{6D2C2C50-EF40-4ACA-88A3-F999CDE952F2}" dt="2021-09-30T12:48:32.523" v="488" actId="26606"/>
          <ac:spMkLst>
            <pc:docMk/>
            <pc:sldMk cId="2115608539" sldId="287"/>
            <ac:spMk id="19" creationId="{9E914C83-E0D8-4953-92D5-169D28CB43AE}"/>
          </ac:spMkLst>
        </pc:spChg>
        <pc:spChg chg="add">
          <ac:chgData name="kursat ymn" userId="47174fbee67923fe" providerId="LiveId" clId="{6D2C2C50-EF40-4ACA-88A3-F999CDE952F2}" dt="2021-09-30T12:48:32.523" v="488" actId="26606"/>
          <ac:spMkLst>
            <pc:docMk/>
            <pc:sldMk cId="2115608539" sldId="287"/>
            <ac:spMk id="21" creationId="{3512E083-F550-46AF-8490-767ECFD00CB7}"/>
          </ac:spMkLst>
        </pc:spChg>
        <pc:picChg chg="ord">
          <ac:chgData name="kursat ymn" userId="47174fbee67923fe" providerId="LiveId" clId="{6D2C2C50-EF40-4ACA-88A3-F999CDE952F2}" dt="2021-09-30T12:48:32.523" v="488" actId="26606"/>
          <ac:picMkLst>
            <pc:docMk/>
            <pc:sldMk cId="2115608539" sldId="287"/>
            <ac:picMk id="2" creationId="{F036AA32-21B6-4D03-8C34-241793FA51BA}"/>
          </ac:picMkLst>
        </pc:picChg>
        <pc:picChg chg="add mod">
          <ac:chgData name="kursat ymn" userId="47174fbee67923fe" providerId="LiveId" clId="{6D2C2C50-EF40-4ACA-88A3-F999CDE952F2}" dt="2021-09-30T12:48:32.523" v="488" actId="26606"/>
          <ac:picMkLst>
            <pc:docMk/>
            <pc:sldMk cId="2115608539" sldId="287"/>
            <ac:picMk id="4" creationId="{84B0BCDA-4E2A-4E3D-85FF-9EB51D5B3D95}"/>
          </ac:picMkLst>
        </pc:picChg>
      </pc:sldChg>
      <pc:sldChg chg="addSp modSp mod">
        <pc:chgData name="kursat ymn" userId="47174fbee67923fe" providerId="LiveId" clId="{6D2C2C50-EF40-4ACA-88A3-F999CDE952F2}" dt="2021-09-30T12:49:02.243" v="538" actId="1076"/>
        <pc:sldMkLst>
          <pc:docMk/>
          <pc:sldMk cId="2418195878" sldId="288"/>
        </pc:sldMkLst>
        <pc:spChg chg="add mod">
          <ac:chgData name="kursat ymn" userId="47174fbee67923fe" providerId="LiveId" clId="{6D2C2C50-EF40-4ACA-88A3-F999CDE952F2}" dt="2021-09-30T12:49:02.243" v="538" actId="1076"/>
          <ac:spMkLst>
            <pc:docMk/>
            <pc:sldMk cId="2418195878" sldId="288"/>
            <ac:spMk id="4" creationId="{03B8C16B-D782-4E96-ACF8-9FCA6B89A2D1}"/>
          </ac:spMkLst>
        </pc:spChg>
      </pc:sldChg>
      <pc:sldChg chg="addSp modSp mod setBg">
        <pc:chgData name="kursat ymn" userId="47174fbee67923fe" providerId="LiveId" clId="{6D2C2C50-EF40-4ACA-88A3-F999CDE952F2}" dt="2021-09-30T12:49:22.268" v="540" actId="26606"/>
        <pc:sldMkLst>
          <pc:docMk/>
          <pc:sldMk cId="287441285" sldId="289"/>
        </pc:sldMkLst>
        <pc:spChg chg="add">
          <ac:chgData name="kursat ymn" userId="47174fbee67923fe" providerId="LiveId" clId="{6D2C2C50-EF40-4ACA-88A3-F999CDE952F2}" dt="2021-09-30T12:49:22.268" v="540" actId="26606"/>
          <ac:spMkLst>
            <pc:docMk/>
            <pc:sldMk cId="287441285" sldId="289"/>
            <ac:spMk id="9" creationId="{46D6306C-ED4F-4AAE-B4A5-EEA6AFAD726E}"/>
          </ac:spMkLst>
        </pc:spChg>
        <pc:spChg chg="add">
          <ac:chgData name="kursat ymn" userId="47174fbee67923fe" providerId="LiveId" clId="{6D2C2C50-EF40-4ACA-88A3-F999CDE952F2}" dt="2021-09-30T12:49:22.268" v="540" actId="26606"/>
          <ac:spMkLst>
            <pc:docMk/>
            <pc:sldMk cId="287441285" sldId="289"/>
            <ac:spMk id="11" creationId="{0EC5361D-F897-4856-B945-0455A365EB24}"/>
          </ac:spMkLst>
        </pc:spChg>
        <pc:spChg chg="add">
          <ac:chgData name="kursat ymn" userId="47174fbee67923fe" providerId="LiveId" clId="{6D2C2C50-EF40-4ACA-88A3-F999CDE952F2}" dt="2021-09-30T12:49:22.268" v="540" actId="26606"/>
          <ac:spMkLst>
            <pc:docMk/>
            <pc:sldMk cId="287441285" sldId="289"/>
            <ac:spMk id="13" creationId="{4508C0C5-2268-42B5-B3C8-4D0899E05F8C}"/>
          </ac:spMkLst>
        </pc:spChg>
        <pc:spChg chg="add">
          <ac:chgData name="kursat ymn" userId="47174fbee67923fe" providerId="LiveId" clId="{6D2C2C50-EF40-4ACA-88A3-F999CDE952F2}" dt="2021-09-30T12:49:22.268" v="540" actId="26606"/>
          <ac:spMkLst>
            <pc:docMk/>
            <pc:sldMk cId="287441285" sldId="289"/>
            <ac:spMk id="15" creationId="{141ACBDB-38F8-4B34-8183-BD95B4E55A62}"/>
          </ac:spMkLst>
        </pc:spChg>
        <pc:spChg chg="add">
          <ac:chgData name="kursat ymn" userId="47174fbee67923fe" providerId="LiveId" clId="{6D2C2C50-EF40-4ACA-88A3-F999CDE952F2}" dt="2021-09-30T12:49:22.268" v="540" actId="26606"/>
          <ac:spMkLst>
            <pc:docMk/>
            <pc:sldMk cId="287441285" sldId="289"/>
            <ac:spMk id="17" creationId="{DE00DB52-3455-4E2F-867B-A6D0516E175B}"/>
          </ac:spMkLst>
        </pc:spChg>
        <pc:spChg chg="add">
          <ac:chgData name="kursat ymn" userId="47174fbee67923fe" providerId="LiveId" clId="{6D2C2C50-EF40-4ACA-88A3-F999CDE952F2}" dt="2021-09-30T12:49:22.268" v="540" actId="26606"/>
          <ac:spMkLst>
            <pc:docMk/>
            <pc:sldMk cId="287441285" sldId="289"/>
            <ac:spMk id="19" creationId="{9E914C83-E0D8-4953-92D5-169D28CB43AE}"/>
          </ac:spMkLst>
        </pc:spChg>
        <pc:spChg chg="add">
          <ac:chgData name="kursat ymn" userId="47174fbee67923fe" providerId="LiveId" clId="{6D2C2C50-EF40-4ACA-88A3-F999CDE952F2}" dt="2021-09-30T12:49:22.268" v="540" actId="26606"/>
          <ac:spMkLst>
            <pc:docMk/>
            <pc:sldMk cId="287441285" sldId="289"/>
            <ac:spMk id="21" creationId="{3512E083-F550-46AF-8490-767ECFD00CB7}"/>
          </ac:spMkLst>
        </pc:spChg>
        <pc:picChg chg="ord">
          <ac:chgData name="kursat ymn" userId="47174fbee67923fe" providerId="LiveId" clId="{6D2C2C50-EF40-4ACA-88A3-F999CDE952F2}" dt="2021-09-30T12:49:22.268" v="540" actId="26606"/>
          <ac:picMkLst>
            <pc:docMk/>
            <pc:sldMk cId="287441285" sldId="289"/>
            <ac:picMk id="2" creationId="{F036AA32-21B6-4D03-8C34-241793FA51BA}"/>
          </ac:picMkLst>
        </pc:picChg>
        <pc:picChg chg="add mod">
          <ac:chgData name="kursat ymn" userId="47174fbee67923fe" providerId="LiveId" clId="{6D2C2C50-EF40-4ACA-88A3-F999CDE952F2}" dt="2021-09-30T12:49:22.268" v="540" actId="26606"/>
          <ac:picMkLst>
            <pc:docMk/>
            <pc:sldMk cId="287441285" sldId="289"/>
            <ac:picMk id="4" creationId="{6EEF8ADC-EEE7-4A27-9DE1-ED5C7691546F}"/>
          </ac:picMkLst>
        </pc:picChg>
      </pc:sldChg>
      <pc:sldChg chg="addSp modSp mod">
        <pc:chgData name="kursat ymn" userId="47174fbee67923fe" providerId="LiveId" clId="{6D2C2C50-EF40-4ACA-88A3-F999CDE952F2}" dt="2021-09-30T12:49:56.881" v="567" actId="1076"/>
        <pc:sldMkLst>
          <pc:docMk/>
          <pc:sldMk cId="2823111949" sldId="290"/>
        </pc:sldMkLst>
        <pc:spChg chg="add mod">
          <ac:chgData name="kursat ymn" userId="47174fbee67923fe" providerId="LiveId" clId="{6D2C2C50-EF40-4ACA-88A3-F999CDE952F2}" dt="2021-09-30T12:49:56.881" v="567" actId="1076"/>
          <ac:spMkLst>
            <pc:docMk/>
            <pc:sldMk cId="2823111949" sldId="290"/>
            <ac:spMk id="4" creationId="{D617F36D-1420-4064-8D97-51C59393BAB8}"/>
          </ac:spMkLst>
        </pc:spChg>
      </pc:sldChg>
      <pc:sldChg chg="del">
        <pc:chgData name="kursat ymn" userId="47174fbee67923fe" providerId="LiveId" clId="{6D2C2C50-EF40-4ACA-88A3-F999CDE952F2}" dt="2021-09-30T12:49:37.707" v="559" actId="47"/>
        <pc:sldMkLst>
          <pc:docMk/>
          <pc:sldMk cId="248437908" sldId="291"/>
        </pc:sldMkLst>
      </pc:sldChg>
      <pc:sldChg chg="del">
        <pc:chgData name="kursat ymn" userId="47174fbee67923fe" providerId="LiveId" clId="{6D2C2C50-EF40-4ACA-88A3-F999CDE952F2}" dt="2021-09-30T12:49:37.448" v="558" actId="47"/>
        <pc:sldMkLst>
          <pc:docMk/>
          <pc:sldMk cId="4243430719" sldId="292"/>
        </pc:sldMkLst>
      </pc:sldChg>
      <pc:sldChg chg="del">
        <pc:chgData name="kursat ymn" userId="47174fbee67923fe" providerId="LiveId" clId="{6D2C2C50-EF40-4ACA-88A3-F999CDE952F2}" dt="2021-09-30T12:49:36.791" v="557" actId="47"/>
        <pc:sldMkLst>
          <pc:docMk/>
          <pc:sldMk cId="2440514024" sldId="293"/>
        </pc:sldMkLst>
      </pc:sldChg>
      <pc:sldChg chg="del">
        <pc:chgData name="kursat ymn" userId="47174fbee67923fe" providerId="LiveId" clId="{6D2C2C50-EF40-4ACA-88A3-F999CDE952F2}" dt="2021-09-30T12:49:36.760" v="556" actId="47"/>
        <pc:sldMkLst>
          <pc:docMk/>
          <pc:sldMk cId="3228549953" sldId="294"/>
        </pc:sldMkLst>
      </pc:sldChg>
      <pc:sldChg chg="del">
        <pc:chgData name="kursat ymn" userId="47174fbee67923fe" providerId="LiveId" clId="{6D2C2C50-EF40-4ACA-88A3-F999CDE952F2}" dt="2021-09-30T12:49:36.729" v="555" actId="47"/>
        <pc:sldMkLst>
          <pc:docMk/>
          <pc:sldMk cId="3804577386" sldId="295"/>
        </pc:sldMkLst>
      </pc:sldChg>
      <pc:sldChg chg="del">
        <pc:chgData name="kursat ymn" userId="47174fbee67923fe" providerId="LiveId" clId="{6D2C2C50-EF40-4ACA-88A3-F999CDE952F2}" dt="2021-09-30T12:49:36.697" v="554" actId="47"/>
        <pc:sldMkLst>
          <pc:docMk/>
          <pc:sldMk cId="1880941993" sldId="296"/>
        </pc:sldMkLst>
      </pc:sldChg>
      <pc:sldChg chg="del">
        <pc:chgData name="kursat ymn" userId="47174fbee67923fe" providerId="LiveId" clId="{6D2C2C50-EF40-4ACA-88A3-F999CDE952F2}" dt="2021-09-30T12:49:36.666" v="553" actId="47"/>
        <pc:sldMkLst>
          <pc:docMk/>
          <pc:sldMk cId="1211916503" sldId="297"/>
        </pc:sldMkLst>
      </pc:sldChg>
      <pc:sldChg chg="del">
        <pc:chgData name="kursat ymn" userId="47174fbee67923fe" providerId="LiveId" clId="{6D2C2C50-EF40-4ACA-88A3-F999CDE952F2}" dt="2021-09-30T12:49:36.618" v="552" actId="47"/>
        <pc:sldMkLst>
          <pc:docMk/>
          <pc:sldMk cId="686427147" sldId="298"/>
        </pc:sldMkLst>
      </pc:sldChg>
      <pc:sldChg chg="del">
        <pc:chgData name="kursat ymn" userId="47174fbee67923fe" providerId="LiveId" clId="{6D2C2C50-EF40-4ACA-88A3-F999CDE952F2}" dt="2021-09-30T12:49:36.586" v="551" actId="47"/>
        <pc:sldMkLst>
          <pc:docMk/>
          <pc:sldMk cId="2828374124" sldId="299"/>
        </pc:sldMkLst>
      </pc:sldChg>
      <pc:sldChg chg="del">
        <pc:chgData name="kursat ymn" userId="47174fbee67923fe" providerId="LiveId" clId="{6D2C2C50-EF40-4ACA-88A3-F999CDE952F2}" dt="2021-09-30T12:49:36.555" v="550" actId="47"/>
        <pc:sldMkLst>
          <pc:docMk/>
          <pc:sldMk cId="2801675047" sldId="300"/>
        </pc:sldMkLst>
      </pc:sldChg>
      <pc:sldChg chg="del">
        <pc:chgData name="kursat ymn" userId="47174fbee67923fe" providerId="LiveId" clId="{6D2C2C50-EF40-4ACA-88A3-F999CDE952F2}" dt="2021-09-30T12:49:36.524" v="549" actId="47"/>
        <pc:sldMkLst>
          <pc:docMk/>
          <pc:sldMk cId="1646318998" sldId="301"/>
        </pc:sldMkLst>
      </pc:sldChg>
      <pc:sldChg chg="del">
        <pc:chgData name="kursat ymn" userId="47174fbee67923fe" providerId="LiveId" clId="{6D2C2C50-EF40-4ACA-88A3-F999CDE952F2}" dt="2021-09-30T12:49:36.493" v="548" actId="47"/>
        <pc:sldMkLst>
          <pc:docMk/>
          <pc:sldMk cId="2255484891" sldId="302"/>
        </pc:sldMkLst>
      </pc:sldChg>
      <pc:sldChg chg="del">
        <pc:chgData name="kursat ymn" userId="47174fbee67923fe" providerId="LiveId" clId="{6D2C2C50-EF40-4ACA-88A3-F999CDE952F2}" dt="2021-09-30T12:49:36.446" v="547" actId="47"/>
        <pc:sldMkLst>
          <pc:docMk/>
          <pc:sldMk cId="2795159866" sldId="303"/>
        </pc:sldMkLst>
      </pc:sldChg>
      <pc:sldChg chg="del">
        <pc:chgData name="kursat ymn" userId="47174fbee67923fe" providerId="LiveId" clId="{6D2C2C50-EF40-4ACA-88A3-F999CDE952F2}" dt="2021-09-30T12:49:36.415" v="546" actId="47"/>
        <pc:sldMkLst>
          <pc:docMk/>
          <pc:sldMk cId="3354341215" sldId="304"/>
        </pc:sldMkLst>
      </pc:sldChg>
      <pc:sldChg chg="del">
        <pc:chgData name="kursat ymn" userId="47174fbee67923fe" providerId="LiveId" clId="{6D2C2C50-EF40-4ACA-88A3-F999CDE952F2}" dt="2021-09-30T12:49:36.368" v="545" actId="47"/>
        <pc:sldMkLst>
          <pc:docMk/>
          <pc:sldMk cId="2901510242" sldId="305"/>
        </pc:sldMkLst>
      </pc:sldChg>
      <pc:sldChg chg="del">
        <pc:chgData name="kursat ymn" userId="47174fbee67923fe" providerId="LiveId" clId="{6D2C2C50-EF40-4ACA-88A3-F999CDE952F2}" dt="2021-09-30T12:49:35.877" v="544" actId="47"/>
        <pc:sldMkLst>
          <pc:docMk/>
          <pc:sldMk cId="618075478" sldId="306"/>
        </pc:sldMkLst>
      </pc:sldChg>
      <pc:sldChg chg="del">
        <pc:chgData name="kursat ymn" userId="47174fbee67923fe" providerId="LiveId" clId="{6D2C2C50-EF40-4ACA-88A3-F999CDE952F2}" dt="2021-09-30T12:49:35.659" v="543" actId="47"/>
        <pc:sldMkLst>
          <pc:docMk/>
          <pc:sldMk cId="2059579493" sldId="307"/>
        </pc:sldMkLst>
      </pc:sldChg>
      <pc:sldChg chg="del">
        <pc:chgData name="kursat ymn" userId="47174fbee67923fe" providerId="LiveId" clId="{6D2C2C50-EF40-4ACA-88A3-F999CDE952F2}" dt="2021-09-30T12:49:35.409" v="542" actId="47"/>
        <pc:sldMkLst>
          <pc:docMk/>
          <pc:sldMk cId="996175028" sldId="308"/>
        </pc:sldMkLst>
      </pc:sldChg>
      <pc:sldChg chg="del">
        <pc:chgData name="kursat ymn" userId="47174fbee67923fe" providerId="LiveId" clId="{6D2C2C50-EF40-4ACA-88A3-F999CDE952F2}" dt="2021-09-30T12:49:34.721" v="541" actId="47"/>
        <pc:sldMkLst>
          <pc:docMk/>
          <pc:sldMk cId="1685631951" sldId="309"/>
        </pc:sldMkLst>
      </pc:sldChg>
      <pc:sldChg chg="addSp delSp modSp add mod setBg delDesignElem">
        <pc:chgData name="kursat ymn" userId="47174fbee67923fe" providerId="LiveId" clId="{6D2C2C50-EF40-4ACA-88A3-F999CDE952F2}" dt="2021-09-28T19:30:34.494" v="437" actId="14838"/>
        <pc:sldMkLst>
          <pc:docMk/>
          <pc:sldMk cId="1871224454" sldId="312"/>
        </pc:sldMkLst>
        <pc:spChg chg="mod">
          <ac:chgData name="kursat ymn" userId="47174fbee67923fe" providerId="LiveId" clId="{6D2C2C50-EF40-4ACA-88A3-F999CDE952F2}" dt="2021-09-28T19:30:34.494" v="437" actId="14838"/>
          <ac:spMkLst>
            <pc:docMk/>
            <pc:sldMk cId="1871224454" sldId="312"/>
            <ac:spMk id="2" creationId="{6BCC546D-3B8D-48B0-920D-9AD0CAA1AD43}"/>
          </ac:spMkLst>
        </pc:spChg>
        <pc:spChg chg="add del">
          <ac:chgData name="kursat ymn" userId="47174fbee67923fe" providerId="LiveId" clId="{6D2C2C50-EF40-4ACA-88A3-F999CDE952F2}" dt="2021-09-28T19:30:02.375" v="426" actId="26606"/>
          <ac:spMkLst>
            <pc:docMk/>
            <pc:sldMk cId="1871224454" sldId="312"/>
            <ac:spMk id="23" creationId="{B4D3D850-2041-4B7C-AED9-54DA385B14F7}"/>
          </ac:spMkLst>
        </pc:spChg>
        <pc:spChg chg="add del">
          <ac:chgData name="kursat ymn" userId="47174fbee67923fe" providerId="LiveId" clId="{6D2C2C50-EF40-4ACA-88A3-F999CDE952F2}" dt="2021-09-28T19:30:02.375" v="426" actId="26606"/>
          <ac:spMkLst>
            <pc:docMk/>
            <pc:sldMk cId="1871224454" sldId="312"/>
            <ac:spMk id="24" creationId="{5707F116-8EC0-4822-9067-186AC8C96EB8}"/>
          </ac:spMkLst>
        </pc:spChg>
        <pc:spChg chg="add del">
          <ac:chgData name="kursat ymn" userId="47174fbee67923fe" providerId="LiveId" clId="{6D2C2C50-EF40-4ACA-88A3-F999CDE952F2}" dt="2021-09-28T19:30:02.375" v="426" actId="26606"/>
          <ac:spMkLst>
            <pc:docMk/>
            <pc:sldMk cId="1871224454" sldId="312"/>
            <ac:spMk id="25" creationId="{49F1A7E4-819D-4D21-8E8B-32671A9F9853}"/>
          </ac:spMkLst>
        </pc:spChg>
        <pc:spChg chg="del">
          <ac:chgData name="kursat ymn" userId="47174fbee67923fe" providerId="LiveId" clId="{6D2C2C50-EF40-4ACA-88A3-F999CDE952F2}" dt="2021-09-28T07:49:10.882" v="36"/>
          <ac:spMkLst>
            <pc:docMk/>
            <pc:sldMk cId="1871224454" sldId="312"/>
            <ac:spMk id="26" creationId="{E749BC1B-F965-413C-AC21-CAEF06043ABA}"/>
          </ac:spMkLst>
        </pc:spChg>
        <pc:spChg chg="add del">
          <ac:chgData name="kursat ymn" userId="47174fbee67923fe" providerId="LiveId" clId="{6D2C2C50-EF40-4ACA-88A3-F999CDE952F2}" dt="2021-09-28T19:30:02.375" v="426" actId="26606"/>
          <ac:spMkLst>
            <pc:docMk/>
            <pc:sldMk cId="1871224454" sldId="312"/>
            <ac:spMk id="27" creationId="{CB64814D-A361-44E1-8D97-B83E41C8B280}"/>
          </ac:spMkLst>
        </pc:spChg>
        <pc:spChg chg="del">
          <ac:chgData name="kursat ymn" userId="47174fbee67923fe" providerId="LiveId" clId="{6D2C2C50-EF40-4ACA-88A3-F999CDE952F2}" dt="2021-09-28T07:49:10.882" v="36"/>
          <ac:spMkLst>
            <pc:docMk/>
            <pc:sldMk cId="1871224454" sldId="312"/>
            <ac:spMk id="28" creationId="{F35BC0E3-6FE4-4491-BA19-C0126066A51B}"/>
          </ac:spMkLst>
        </pc:spChg>
        <pc:spChg chg="add del">
          <ac:chgData name="kursat ymn" userId="47174fbee67923fe" providerId="LiveId" clId="{6D2C2C50-EF40-4ACA-88A3-F999CDE952F2}" dt="2021-09-28T19:30:02.375" v="426" actId="26606"/>
          <ac:spMkLst>
            <pc:docMk/>
            <pc:sldMk cId="1871224454" sldId="312"/>
            <ac:spMk id="29" creationId="{852A6879-032A-4946-9CCA-44D38BEDF5F5}"/>
          </ac:spMkLst>
        </pc:spChg>
        <pc:spChg chg="del">
          <ac:chgData name="kursat ymn" userId="47174fbee67923fe" providerId="LiveId" clId="{6D2C2C50-EF40-4ACA-88A3-F999CDE952F2}" dt="2021-09-28T07:49:10.882" v="36"/>
          <ac:spMkLst>
            <pc:docMk/>
            <pc:sldMk cId="1871224454" sldId="312"/>
            <ac:spMk id="30" creationId="{DB11BD18-218F-49C7-BE16-82AEA08B237B}"/>
          </ac:spMkLst>
        </pc:spChg>
        <pc:spChg chg="add del">
          <ac:chgData name="kursat ymn" userId="47174fbee67923fe" providerId="LiveId" clId="{6D2C2C50-EF40-4ACA-88A3-F999CDE952F2}" dt="2021-09-28T19:30:02.375" v="426" actId="26606"/>
          <ac:spMkLst>
            <pc:docMk/>
            <pc:sldMk cId="1871224454" sldId="312"/>
            <ac:spMk id="31" creationId="{56AB08D7-F0FB-4965-B730-8B874214C283}"/>
          </ac:spMkLst>
        </pc:spChg>
        <pc:spChg chg="add del">
          <ac:chgData name="kursat ymn" userId="47174fbee67923fe" providerId="LiveId" clId="{6D2C2C50-EF40-4ACA-88A3-F999CDE952F2}" dt="2021-09-28T19:30:02.375" v="426" actId="26606"/>
          <ac:spMkLst>
            <pc:docMk/>
            <pc:sldMk cId="1871224454" sldId="312"/>
            <ac:spMk id="33" creationId="{148D9297-49FA-43ED-AC6B-E2F153B3A5A6}"/>
          </ac:spMkLst>
        </pc:spChg>
        <pc:spChg chg="del">
          <ac:chgData name="kursat ymn" userId="47174fbee67923fe" providerId="LiveId" clId="{6D2C2C50-EF40-4ACA-88A3-F999CDE952F2}" dt="2021-09-28T07:49:10.882" v="36"/>
          <ac:spMkLst>
            <pc:docMk/>
            <pc:sldMk cId="1871224454" sldId="312"/>
            <ac:spMk id="34" creationId="{EA996627-3E00-4A50-8640-F4F7D38C556C}"/>
          </ac:spMkLst>
        </pc:spChg>
        <pc:spChg chg="del">
          <ac:chgData name="kursat ymn" userId="47174fbee67923fe" providerId="LiveId" clId="{6D2C2C50-EF40-4ACA-88A3-F999CDE952F2}" dt="2021-09-28T07:49:10.882" v="36"/>
          <ac:spMkLst>
            <pc:docMk/>
            <pc:sldMk cId="1871224454" sldId="312"/>
            <ac:spMk id="36" creationId="{A619555D-3337-4F1A-9AFF-1DA3B921C57C}"/>
          </ac:spMkLst>
        </pc:spChg>
        <pc:spChg chg="del">
          <ac:chgData name="kursat ymn" userId="47174fbee67923fe" providerId="LiveId" clId="{6D2C2C50-EF40-4ACA-88A3-F999CDE952F2}" dt="2021-09-28T07:49:10.882" v="36"/>
          <ac:spMkLst>
            <pc:docMk/>
            <pc:sldMk cId="1871224454" sldId="312"/>
            <ac:spMk id="38" creationId="{CF5E7AE0-415D-4236-B5E6-F2FC68DB94EE}"/>
          </ac:spMkLst>
        </pc:spChg>
        <pc:spChg chg="add del">
          <ac:chgData name="kursat ymn" userId="47174fbee67923fe" providerId="LiveId" clId="{6D2C2C50-EF40-4ACA-88A3-F999CDE952F2}" dt="2021-09-28T19:30:02.375" v="426" actId="26606"/>
          <ac:spMkLst>
            <pc:docMk/>
            <pc:sldMk cId="1871224454" sldId="312"/>
            <ac:spMk id="40" creationId="{77C2D141-F73C-4BF3-B3DF-D3BA74B8BE29}"/>
          </ac:spMkLst>
        </pc:spChg>
        <pc:spChg chg="add del">
          <ac:chgData name="kursat ymn" userId="47174fbee67923fe" providerId="LiveId" clId="{6D2C2C50-EF40-4ACA-88A3-F999CDE952F2}" dt="2021-09-28T19:30:02.375" v="426" actId="26606"/>
          <ac:spMkLst>
            <pc:docMk/>
            <pc:sldMk cId="1871224454" sldId="312"/>
            <ac:spMk id="42" creationId="{DB456AC5-2DFE-4E00-B0CE-30AAA2A3D676}"/>
          </ac:spMkLst>
        </pc:spChg>
        <pc:spChg chg="add del">
          <ac:chgData name="kursat ymn" userId="47174fbee67923fe" providerId="LiveId" clId="{6D2C2C50-EF40-4ACA-88A3-F999CDE952F2}" dt="2021-09-28T19:30:02.375" v="426" actId="26606"/>
          <ac:spMkLst>
            <pc:docMk/>
            <pc:sldMk cId="1871224454" sldId="312"/>
            <ac:spMk id="44" creationId="{D3EB41F8-8868-4FC3-8553-94FEE5A8B818}"/>
          </ac:spMkLst>
        </pc:spChg>
        <pc:spChg chg="add del">
          <ac:chgData name="kursat ymn" userId="47174fbee67923fe" providerId="LiveId" clId="{6D2C2C50-EF40-4ACA-88A3-F999CDE952F2}" dt="2021-09-28T19:30:02.375" v="426" actId="26606"/>
          <ac:spMkLst>
            <pc:docMk/>
            <pc:sldMk cId="1871224454" sldId="312"/>
            <ac:spMk id="46" creationId="{39671820-9967-4806-B0A7-4944C2A4A5F1}"/>
          </ac:spMkLst>
        </pc:spChg>
        <pc:spChg chg="add">
          <ac:chgData name="kursat ymn" userId="47174fbee67923fe" providerId="LiveId" clId="{6D2C2C50-EF40-4ACA-88A3-F999CDE952F2}" dt="2021-09-28T19:30:02.391" v="427" actId="26606"/>
          <ac:spMkLst>
            <pc:docMk/>
            <pc:sldMk cId="1871224454" sldId="312"/>
            <ac:spMk id="48" creationId="{E749BC1B-F965-413C-AC21-CAEF06043ABA}"/>
          </ac:spMkLst>
        </pc:spChg>
        <pc:spChg chg="add">
          <ac:chgData name="kursat ymn" userId="47174fbee67923fe" providerId="LiveId" clId="{6D2C2C50-EF40-4ACA-88A3-F999CDE952F2}" dt="2021-09-28T19:30:02.391" v="427" actId="26606"/>
          <ac:spMkLst>
            <pc:docMk/>
            <pc:sldMk cId="1871224454" sldId="312"/>
            <ac:spMk id="49" creationId="{F35BC0E3-6FE4-4491-BA19-C0126066A51B}"/>
          </ac:spMkLst>
        </pc:spChg>
        <pc:spChg chg="add">
          <ac:chgData name="kursat ymn" userId="47174fbee67923fe" providerId="LiveId" clId="{6D2C2C50-EF40-4ACA-88A3-F999CDE952F2}" dt="2021-09-28T19:30:02.391" v="427" actId="26606"/>
          <ac:spMkLst>
            <pc:docMk/>
            <pc:sldMk cId="1871224454" sldId="312"/>
            <ac:spMk id="50" creationId="{DB11BD18-218F-49C7-BE16-82AEA08B237B}"/>
          </ac:spMkLst>
        </pc:spChg>
        <pc:spChg chg="add">
          <ac:chgData name="kursat ymn" userId="47174fbee67923fe" providerId="LiveId" clId="{6D2C2C50-EF40-4ACA-88A3-F999CDE952F2}" dt="2021-09-28T19:30:02.391" v="427" actId="26606"/>
          <ac:spMkLst>
            <pc:docMk/>
            <pc:sldMk cId="1871224454" sldId="312"/>
            <ac:spMk id="52" creationId="{EA996627-3E00-4A50-8640-F4F7D38C556C}"/>
          </ac:spMkLst>
        </pc:spChg>
        <pc:spChg chg="add">
          <ac:chgData name="kursat ymn" userId="47174fbee67923fe" providerId="LiveId" clId="{6D2C2C50-EF40-4ACA-88A3-F999CDE952F2}" dt="2021-09-28T19:30:02.391" v="427" actId="26606"/>
          <ac:spMkLst>
            <pc:docMk/>
            <pc:sldMk cId="1871224454" sldId="312"/>
            <ac:spMk id="53" creationId="{A619555D-3337-4F1A-9AFF-1DA3B921C57C}"/>
          </ac:spMkLst>
        </pc:spChg>
        <pc:spChg chg="add">
          <ac:chgData name="kursat ymn" userId="47174fbee67923fe" providerId="LiveId" clId="{6D2C2C50-EF40-4ACA-88A3-F999CDE952F2}" dt="2021-09-28T19:30:02.391" v="427" actId="26606"/>
          <ac:spMkLst>
            <pc:docMk/>
            <pc:sldMk cId="1871224454" sldId="312"/>
            <ac:spMk id="54" creationId="{CF5E7AE0-415D-4236-B5E6-F2FC68DB94EE}"/>
          </ac:spMkLst>
        </pc:spChg>
        <pc:picChg chg="mod">
          <ac:chgData name="kursat ymn" userId="47174fbee67923fe" providerId="LiveId" clId="{6D2C2C50-EF40-4ACA-88A3-F999CDE952F2}" dt="2021-09-28T19:30:02.375" v="426" actId="26606"/>
          <ac:picMkLst>
            <pc:docMk/>
            <pc:sldMk cId="1871224454" sldId="312"/>
            <ac:picMk id="5" creationId="{BFC1C664-AC10-44A2-8DD0-33B6073B64E1}"/>
          </ac:picMkLst>
        </pc:picChg>
        <pc:picChg chg="mod">
          <ac:chgData name="kursat ymn" userId="47174fbee67923fe" providerId="LiveId" clId="{6D2C2C50-EF40-4ACA-88A3-F999CDE952F2}" dt="2021-09-28T19:30:20.909" v="434" actId="1076"/>
          <ac:picMkLst>
            <pc:docMk/>
            <pc:sldMk cId="1871224454" sldId="312"/>
            <ac:picMk id="7" creationId="{706B5705-A565-4BB8-A43D-C2517B9BB8A1}"/>
          </ac:picMkLst>
        </pc:picChg>
        <pc:picChg chg="mod ord">
          <ac:chgData name="kursat ymn" userId="47174fbee67923fe" providerId="LiveId" clId="{6D2C2C50-EF40-4ACA-88A3-F999CDE952F2}" dt="2021-09-28T19:30:02.375" v="426" actId="26606"/>
          <ac:picMkLst>
            <pc:docMk/>
            <pc:sldMk cId="1871224454" sldId="312"/>
            <ac:picMk id="9" creationId="{6931EDFA-EB7E-4142-8340-746A52E40E8D}"/>
          </ac:picMkLst>
        </pc:picChg>
        <pc:cxnChg chg="del">
          <ac:chgData name="kursat ymn" userId="47174fbee67923fe" providerId="LiveId" clId="{6D2C2C50-EF40-4ACA-88A3-F999CDE952F2}" dt="2021-09-28T07:49:10.882" v="36"/>
          <ac:cxnSpMkLst>
            <pc:docMk/>
            <pc:sldMk cId="1871224454" sldId="312"/>
            <ac:cxnSpMk id="32" creationId="{A054EDF5-7644-4A95-AB88-057FAB414FEE}"/>
          </ac:cxnSpMkLst>
        </pc:cxnChg>
        <pc:cxnChg chg="add">
          <ac:chgData name="kursat ymn" userId="47174fbee67923fe" providerId="LiveId" clId="{6D2C2C50-EF40-4ACA-88A3-F999CDE952F2}" dt="2021-09-28T19:30:02.391" v="427" actId="26606"/>
          <ac:cxnSpMkLst>
            <pc:docMk/>
            <pc:sldMk cId="1871224454" sldId="312"/>
            <ac:cxnSpMk id="51" creationId="{A054EDF5-7644-4A95-AB88-057FAB414FEE}"/>
          </ac:cxnSpMkLst>
        </pc:cxnChg>
      </pc:sldChg>
      <pc:sldChg chg="addSp delSp modSp add mod delAnim">
        <pc:chgData name="kursat ymn" userId="47174fbee67923fe" providerId="LiveId" clId="{6D2C2C50-EF40-4ACA-88A3-F999CDE952F2}" dt="2021-09-28T19:31:50.126" v="452" actId="27636"/>
        <pc:sldMkLst>
          <pc:docMk/>
          <pc:sldMk cId="1492955838" sldId="313"/>
        </pc:sldMkLst>
        <pc:spChg chg="mod">
          <ac:chgData name="kursat ymn" userId="47174fbee67923fe" providerId="LiveId" clId="{6D2C2C50-EF40-4ACA-88A3-F999CDE952F2}" dt="2021-09-28T07:55:13.660" v="45" actId="21"/>
          <ac:spMkLst>
            <pc:docMk/>
            <pc:sldMk cId="1492955838" sldId="313"/>
            <ac:spMk id="6" creationId="{4A7768B9-4AB9-4CF3-926D-CF91952F68F2}"/>
          </ac:spMkLst>
        </pc:spChg>
        <pc:spChg chg="mod">
          <ac:chgData name="kursat ymn" userId="47174fbee67923fe" providerId="LiveId" clId="{6D2C2C50-EF40-4ACA-88A3-F999CDE952F2}" dt="2021-09-28T19:31:50.126" v="452" actId="27636"/>
          <ac:spMkLst>
            <pc:docMk/>
            <pc:sldMk cId="1492955838" sldId="313"/>
            <ac:spMk id="8" creationId="{0A80A7EC-86DC-48D8-B0AF-B271EEFBE9C3}"/>
          </ac:spMkLst>
        </pc:spChg>
        <pc:spChg chg="add mod">
          <ac:chgData name="kursat ymn" userId="47174fbee67923fe" providerId="LiveId" clId="{6D2C2C50-EF40-4ACA-88A3-F999CDE952F2}" dt="2021-09-28T19:31:33.444" v="443" actId="14100"/>
          <ac:spMkLst>
            <pc:docMk/>
            <pc:sldMk cId="1492955838" sldId="313"/>
            <ac:spMk id="26" creationId="{169940DA-331E-4A26-9FA5-C78C60F7284D}"/>
          </ac:spMkLst>
        </pc:spChg>
        <pc:spChg chg="del">
          <ac:chgData name="kursat ymn" userId="47174fbee67923fe" providerId="LiveId" clId="{6D2C2C50-EF40-4ACA-88A3-F999CDE952F2}" dt="2021-09-28T07:55:23.642" v="52" actId="478"/>
          <ac:spMkLst>
            <pc:docMk/>
            <pc:sldMk cId="1492955838" sldId="313"/>
            <ac:spMk id="30" creationId="{C4B83BC5-2AEF-4750-AB82-A189746D3A8C}"/>
          </ac:spMkLst>
        </pc:spChg>
        <pc:spChg chg="del">
          <ac:chgData name="kursat ymn" userId="47174fbee67923fe" providerId="LiveId" clId="{6D2C2C50-EF40-4ACA-88A3-F999CDE952F2}" dt="2021-09-28T07:55:03.787" v="43" actId="478"/>
          <ac:spMkLst>
            <pc:docMk/>
            <pc:sldMk cId="1492955838" sldId="313"/>
            <ac:spMk id="31" creationId="{B370176F-2BFA-449B-9416-BF41D611D633}"/>
          </ac:spMkLst>
        </pc:spChg>
        <pc:spChg chg="del mod">
          <ac:chgData name="kursat ymn" userId="47174fbee67923fe" providerId="LiveId" clId="{6D2C2C50-EF40-4ACA-88A3-F999CDE952F2}" dt="2021-09-28T07:54:56.965" v="42" actId="478"/>
          <ac:spMkLst>
            <pc:docMk/>
            <pc:sldMk cId="1492955838" sldId="313"/>
            <ac:spMk id="32" creationId="{E66B4A4E-32AB-4A80-ACEB-C0FAA15ED61A}"/>
          </ac:spMkLst>
        </pc:spChg>
        <pc:spChg chg="del mod">
          <ac:chgData name="kursat ymn" userId="47174fbee67923fe" providerId="LiveId" clId="{6D2C2C50-EF40-4ACA-88A3-F999CDE952F2}" dt="2021-09-28T07:55:21.642" v="51" actId="478"/>
          <ac:spMkLst>
            <pc:docMk/>
            <pc:sldMk cId="1492955838" sldId="313"/>
            <ac:spMk id="33" creationId="{70034CAC-931D-4A44-84AC-351087789799}"/>
          </ac:spMkLst>
        </pc:spChg>
        <pc:spChg chg="del mod">
          <ac:chgData name="kursat ymn" userId="47174fbee67923fe" providerId="LiveId" clId="{6D2C2C50-EF40-4ACA-88A3-F999CDE952F2}" dt="2021-09-28T07:55:19.744" v="49" actId="478"/>
          <ac:spMkLst>
            <pc:docMk/>
            <pc:sldMk cId="1492955838" sldId="313"/>
            <ac:spMk id="34" creationId="{57C54E99-5AAA-4062-9EA4-300D5F63D924}"/>
          </ac:spMkLst>
        </pc:spChg>
        <pc:spChg chg="del mod">
          <ac:chgData name="kursat ymn" userId="47174fbee67923fe" providerId="LiveId" clId="{6D2C2C50-EF40-4ACA-88A3-F999CDE952F2}" dt="2021-09-28T07:55:17.072" v="47" actId="478"/>
          <ac:spMkLst>
            <pc:docMk/>
            <pc:sldMk cId="1492955838" sldId="313"/>
            <ac:spMk id="35" creationId="{DF0B162C-6897-4E09-8C67-C68261755D7B}"/>
          </ac:spMkLst>
        </pc:spChg>
        <pc:spChg chg="del">
          <ac:chgData name="kursat ymn" userId="47174fbee67923fe" providerId="LiveId" clId="{6D2C2C50-EF40-4ACA-88A3-F999CDE952F2}" dt="2021-09-28T07:55:27.318" v="54" actId="478"/>
          <ac:spMkLst>
            <pc:docMk/>
            <pc:sldMk cId="1492955838" sldId="313"/>
            <ac:spMk id="36" creationId="{F4E89C3E-9263-4C1C-96F7-6BEBDEE1EF43}"/>
          </ac:spMkLst>
        </pc:spChg>
        <pc:spChg chg="del">
          <ac:chgData name="kursat ymn" userId="47174fbee67923fe" providerId="LiveId" clId="{6D2C2C50-EF40-4ACA-88A3-F999CDE952F2}" dt="2021-09-28T07:55:25.143" v="53" actId="478"/>
          <ac:spMkLst>
            <pc:docMk/>
            <pc:sldMk cId="1492955838" sldId="313"/>
            <ac:spMk id="37" creationId="{BF5AA2E6-C60A-4F21-9E30-E6AAEF2B9756}"/>
          </ac:spMkLst>
        </pc:spChg>
        <pc:spChg chg="mod">
          <ac:chgData name="kursat ymn" userId="47174fbee67923fe" providerId="LiveId" clId="{6D2C2C50-EF40-4ACA-88A3-F999CDE952F2}" dt="2021-09-28T08:15:46.299" v="208" actId="1076"/>
          <ac:spMkLst>
            <pc:docMk/>
            <pc:sldMk cId="1492955838" sldId="313"/>
            <ac:spMk id="52" creationId="{804062FF-FEBD-40A4-8FA3-350DDE9972BE}"/>
          </ac:spMkLst>
        </pc:spChg>
        <pc:spChg chg="mod">
          <ac:chgData name="kursat ymn" userId="47174fbee67923fe" providerId="LiveId" clId="{6D2C2C50-EF40-4ACA-88A3-F999CDE952F2}" dt="2021-09-28T08:15:33.331" v="194" actId="1076"/>
          <ac:spMkLst>
            <pc:docMk/>
            <pc:sldMk cId="1492955838" sldId="313"/>
            <ac:spMk id="54" creationId="{367B2062-417F-4520-A7CE-F13F35557103}"/>
          </ac:spMkLst>
        </pc:spChg>
        <pc:spChg chg="mod">
          <ac:chgData name="kursat ymn" userId="47174fbee67923fe" providerId="LiveId" clId="{6D2C2C50-EF40-4ACA-88A3-F999CDE952F2}" dt="2021-09-28T07:58:49.831" v="136" actId="14100"/>
          <ac:spMkLst>
            <pc:docMk/>
            <pc:sldMk cId="1492955838" sldId="313"/>
            <ac:spMk id="57" creationId="{55BB2A84-1980-4A69-8597-7386C25D5FE2}"/>
          </ac:spMkLst>
        </pc:spChg>
        <pc:spChg chg="mod">
          <ac:chgData name="kursat ymn" userId="47174fbee67923fe" providerId="LiveId" clId="{6D2C2C50-EF40-4ACA-88A3-F999CDE952F2}" dt="2021-09-28T07:58:08.519" v="122" actId="1076"/>
          <ac:spMkLst>
            <pc:docMk/>
            <pc:sldMk cId="1492955838" sldId="313"/>
            <ac:spMk id="59" creationId="{CFDCFDDA-AFE3-4DF5-B1AA-FDDDB860C504}"/>
          </ac:spMkLst>
        </pc:spChg>
        <pc:spChg chg="mod">
          <ac:chgData name="kursat ymn" userId="47174fbee67923fe" providerId="LiveId" clId="{6D2C2C50-EF40-4ACA-88A3-F999CDE952F2}" dt="2021-09-28T08:14:59.605" v="181" actId="14100"/>
          <ac:spMkLst>
            <pc:docMk/>
            <pc:sldMk cId="1492955838" sldId="313"/>
            <ac:spMk id="61" creationId="{123618A7-EFDB-4DA6-B23D-782D4FA0553C}"/>
          </ac:spMkLst>
        </pc:spChg>
        <pc:spChg chg="mod">
          <ac:chgData name="kursat ymn" userId="47174fbee67923fe" providerId="LiveId" clId="{6D2C2C50-EF40-4ACA-88A3-F999CDE952F2}" dt="2021-09-28T08:15:43.545" v="207" actId="14100"/>
          <ac:spMkLst>
            <pc:docMk/>
            <pc:sldMk cId="1492955838" sldId="313"/>
            <ac:spMk id="62" creationId="{CD31C3A7-EFCB-45C4-9205-36FC7FFC94F1}"/>
          </ac:spMkLst>
        </pc:spChg>
        <pc:spChg chg="mod">
          <ac:chgData name="kursat ymn" userId="47174fbee67923fe" providerId="LiveId" clId="{6D2C2C50-EF40-4ACA-88A3-F999CDE952F2}" dt="2021-09-28T08:15:54.347" v="216" actId="1076"/>
          <ac:spMkLst>
            <pc:docMk/>
            <pc:sldMk cId="1492955838" sldId="313"/>
            <ac:spMk id="64" creationId="{C84EC09A-55C9-4EF3-A268-6622B2240934}"/>
          </ac:spMkLst>
        </pc:spChg>
        <pc:spChg chg="mod">
          <ac:chgData name="kursat ymn" userId="47174fbee67923fe" providerId="LiveId" clId="{6D2C2C50-EF40-4ACA-88A3-F999CDE952F2}" dt="2021-09-28T07:58:24.241" v="123" actId="1076"/>
          <ac:spMkLst>
            <pc:docMk/>
            <pc:sldMk cId="1492955838" sldId="313"/>
            <ac:spMk id="66" creationId="{23248E98-C416-4A7D-B0B8-264DCB9D7D6E}"/>
          </ac:spMkLst>
        </pc:spChg>
        <pc:spChg chg="mod">
          <ac:chgData name="kursat ymn" userId="47174fbee67923fe" providerId="LiveId" clId="{6D2C2C50-EF40-4ACA-88A3-F999CDE952F2}" dt="2021-09-28T07:58:05.502" v="121" actId="1076"/>
          <ac:spMkLst>
            <pc:docMk/>
            <pc:sldMk cId="1492955838" sldId="313"/>
            <ac:spMk id="68" creationId="{68E382DE-E493-48E2-B56F-0F7FCA66A669}"/>
          </ac:spMkLst>
        </pc:spChg>
        <pc:spChg chg="mod">
          <ac:chgData name="kursat ymn" userId="47174fbee67923fe" providerId="LiveId" clId="{6D2C2C50-EF40-4ACA-88A3-F999CDE952F2}" dt="2021-09-28T08:15:04.726" v="187" actId="20577"/>
          <ac:spMkLst>
            <pc:docMk/>
            <pc:sldMk cId="1492955838" sldId="313"/>
            <ac:spMk id="70" creationId="{9F7DA400-2BC9-4982-B872-F1A62CE255EB}"/>
          </ac:spMkLst>
        </pc:spChg>
        <pc:picChg chg="del">
          <ac:chgData name="kursat ymn" userId="47174fbee67923fe" providerId="LiveId" clId="{6D2C2C50-EF40-4ACA-88A3-F999CDE952F2}" dt="2021-09-28T07:59:22.573" v="143" actId="478"/>
          <ac:picMkLst>
            <pc:docMk/>
            <pc:sldMk cId="1492955838" sldId="313"/>
            <ac:picMk id="3" creationId="{7137F4D6-7910-4821-AAD1-C3DDCB3979F9}"/>
          </ac:picMkLst>
        </pc:picChg>
      </pc:sldChg>
      <pc:sldChg chg="modSp add mod">
        <pc:chgData name="kursat ymn" userId="47174fbee67923fe" providerId="LiveId" clId="{6D2C2C50-EF40-4ACA-88A3-F999CDE952F2}" dt="2021-09-30T12:43:57.938" v="457" actId="20577"/>
        <pc:sldMkLst>
          <pc:docMk/>
          <pc:sldMk cId="0" sldId="332"/>
        </pc:sldMkLst>
        <pc:spChg chg="mod">
          <ac:chgData name="kursat ymn" userId="47174fbee67923fe" providerId="LiveId" clId="{6D2C2C50-EF40-4ACA-88A3-F999CDE952F2}" dt="2021-09-30T12:43:57.938" v="457" actId="20577"/>
          <ac:spMkLst>
            <pc:docMk/>
            <pc:sldMk cId="0" sldId="332"/>
            <ac:spMk id="14" creationId="{00000000-0000-0000-0000-000000000000}"/>
          </ac:spMkLst>
        </pc:spChg>
      </pc:sldChg>
      <pc:sldChg chg="delSp add setBg delDesignElem">
        <pc:chgData name="kursat ymn" userId="47174fbee67923fe" providerId="LiveId" clId="{6D2C2C50-EF40-4ACA-88A3-F999CDE952F2}" dt="2021-09-28T07:50:16.653" v="39"/>
        <pc:sldMkLst>
          <pc:docMk/>
          <pc:sldMk cId="2239695162" sldId="336"/>
        </pc:sldMkLst>
        <pc:spChg chg="del">
          <ac:chgData name="kursat ymn" userId="47174fbee67923fe" providerId="LiveId" clId="{6D2C2C50-EF40-4ACA-88A3-F999CDE952F2}" dt="2021-09-28T07:50:16.653" v="39"/>
          <ac:spMkLst>
            <pc:docMk/>
            <pc:sldMk cId="2239695162" sldId="336"/>
            <ac:spMk id="38" creationId="{B9E248E0-55F8-4E45-A07F-B49E0EEA97ED}"/>
          </ac:spMkLst>
        </pc:spChg>
        <pc:spChg chg="del">
          <ac:chgData name="kursat ymn" userId="47174fbee67923fe" providerId="LiveId" clId="{6D2C2C50-EF40-4ACA-88A3-F999CDE952F2}" dt="2021-09-28T07:50:16.653" v="39"/>
          <ac:spMkLst>
            <pc:docMk/>
            <pc:sldMk cId="2239695162" sldId="336"/>
            <ac:spMk id="40" creationId="{311F016A-A753-449B-9EA6-322199B7119E}"/>
          </ac:spMkLst>
        </pc:spChg>
      </pc:sldChg>
      <pc:sldChg chg="addSp delSp modSp new mod setBg">
        <pc:chgData name="kursat ymn" userId="47174fbee67923fe" providerId="LiveId" clId="{6D2C2C50-EF40-4ACA-88A3-F999CDE952F2}" dt="2021-09-28T19:27:24.801" v="400" actId="26606"/>
        <pc:sldMkLst>
          <pc:docMk/>
          <pc:sldMk cId="3873381618" sldId="337"/>
        </pc:sldMkLst>
        <pc:spChg chg="add del">
          <ac:chgData name="kursat ymn" userId="47174fbee67923fe" providerId="LiveId" clId="{6D2C2C50-EF40-4ACA-88A3-F999CDE952F2}" dt="2021-09-28T19:27:24.801" v="399" actId="26606"/>
          <ac:spMkLst>
            <pc:docMk/>
            <pc:sldMk cId="3873381618" sldId="337"/>
            <ac:spMk id="71" creationId="{F3060C83-F051-4F0E-ABAD-AA0DFC48B218}"/>
          </ac:spMkLst>
        </pc:spChg>
        <pc:spChg chg="add del">
          <ac:chgData name="kursat ymn" userId="47174fbee67923fe" providerId="LiveId" clId="{6D2C2C50-EF40-4ACA-88A3-F999CDE952F2}" dt="2021-09-28T19:27:24.801" v="399" actId="26606"/>
          <ac:spMkLst>
            <pc:docMk/>
            <pc:sldMk cId="3873381618" sldId="337"/>
            <ac:spMk id="73" creationId="{83C98ABE-055B-441F-B07E-44F97F083C39}"/>
          </ac:spMkLst>
        </pc:spChg>
        <pc:spChg chg="add del">
          <ac:chgData name="kursat ymn" userId="47174fbee67923fe" providerId="LiveId" clId="{6D2C2C50-EF40-4ACA-88A3-F999CDE952F2}" dt="2021-09-28T19:27:24.801" v="399" actId="26606"/>
          <ac:spMkLst>
            <pc:docMk/>
            <pc:sldMk cId="3873381618" sldId="337"/>
            <ac:spMk id="75" creationId="{29FDB030-9B49-4CED-8CCD-4D99382388AC}"/>
          </ac:spMkLst>
        </pc:spChg>
        <pc:spChg chg="add del">
          <ac:chgData name="kursat ymn" userId="47174fbee67923fe" providerId="LiveId" clId="{6D2C2C50-EF40-4ACA-88A3-F999CDE952F2}" dt="2021-09-28T19:27:24.801" v="399" actId="26606"/>
          <ac:spMkLst>
            <pc:docMk/>
            <pc:sldMk cId="3873381618" sldId="337"/>
            <ac:spMk id="77" creationId="{3783CA14-24A1-485C-8B30-D6A5D87987AD}"/>
          </ac:spMkLst>
        </pc:spChg>
        <pc:spChg chg="add del">
          <ac:chgData name="kursat ymn" userId="47174fbee67923fe" providerId="LiveId" clId="{6D2C2C50-EF40-4ACA-88A3-F999CDE952F2}" dt="2021-09-28T19:27:24.801" v="399" actId="26606"/>
          <ac:spMkLst>
            <pc:docMk/>
            <pc:sldMk cId="3873381618" sldId="337"/>
            <ac:spMk id="79" creationId="{9A97C86A-04D6-40F7-AE84-31AB43E6A846}"/>
          </ac:spMkLst>
        </pc:spChg>
        <pc:spChg chg="add del">
          <ac:chgData name="kursat ymn" userId="47174fbee67923fe" providerId="LiveId" clId="{6D2C2C50-EF40-4ACA-88A3-F999CDE952F2}" dt="2021-09-28T19:27:24.801" v="399" actId="26606"/>
          <ac:spMkLst>
            <pc:docMk/>
            <pc:sldMk cId="3873381618" sldId="337"/>
            <ac:spMk id="81" creationId="{FF9F2414-84E8-453E-B1F3-389FDE8192D9}"/>
          </ac:spMkLst>
        </pc:spChg>
        <pc:spChg chg="add del">
          <ac:chgData name="kursat ymn" userId="47174fbee67923fe" providerId="LiveId" clId="{6D2C2C50-EF40-4ACA-88A3-F999CDE952F2}" dt="2021-09-28T19:27:24.801" v="399" actId="26606"/>
          <ac:spMkLst>
            <pc:docMk/>
            <pc:sldMk cId="3873381618" sldId="337"/>
            <ac:spMk id="83" creationId="{3ECA69A1-7536-43AC-85EF-C7106179F5ED}"/>
          </ac:spMkLst>
        </pc:spChg>
        <pc:spChg chg="add">
          <ac:chgData name="kursat ymn" userId="47174fbee67923fe" providerId="LiveId" clId="{6D2C2C50-EF40-4ACA-88A3-F999CDE952F2}" dt="2021-09-28T19:27:24.801" v="400" actId="26606"/>
          <ac:spMkLst>
            <pc:docMk/>
            <pc:sldMk cId="3873381618" sldId="337"/>
            <ac:spMk id="11268" creationId="{B670DBD5-770C-4383-9F54-5B86E86BD5BB}"/>
          </ac:spMkLst>
        </pc:spChg>
        <pc:picChg chg="add mod">
          <ac:chgData name="kursat ymn" userId="47174fbee67923fe" providerId="LiveId" clId="{6D2C2C50-EF40-4ACA-88A3-F999CDE952F2}" dt="2021-09-28T19:27:24.801" v="400" actId="26606"/>
          <ac:picMkLst>
            <pc:docMk/>
            <pc:sldMk cId="3873381618" sldId="337"/>
            <ac:picMk id="11266" creationId="{870B92D0-E3AB-4F36-9A9E-474D4D5D0CF4}"/>
          </ac:picMkLst>
        </pc:picChg>
      </pc:sldChg>
      <pc:sldChg chg="addSp modSp new mod setBg">
        <pc:chgData name="kursat ymn" userId="47174fbee67923fe" providerId="LiveId" clId="{6D2C2C50-EF40-4ACA-88A3-F999CDE952F2}" dt="2021-09-28T19:31:22.980" v="441"/>
        <pc:sldMkLst>
          <pc:docMk/>
          <pc:sldMk cId="1697060856" sldId="338"/>
        </pc:sldMkLst>
        <pc:spChg chg="add">
          <ac:chgData name="kursat ymn" userId="47174fbee67923fe" providerId="LiveId" clId="{6D2C2C50-EF40-4ACA-88A3-F999CDE952F2}" dt="2021-09-28T19:31:21.353" v="440" actId="26606"/>
          <ac:spMkLst>
            <pc:docMk/>
            <pc:sldMk cId="1697060856" sldId="338"/>
            <ac:spMk id="71" creationId="{F3060C83-F051-4F0E-ABAD-AA0DFC48B218}"/>
          </ac:spMkLst>
        </pc:spChg>
        <pc:spChg chg="add">
          <ac:chgData name="kursat ymn" userId="47174fbee67923fe" providerId="LiveId" clId="{6D2C2C50-EF40-4ACA-88A3-F999CDE952F2}" dt="2021-09-28T19:31:21.353" v="440" actId="26606"/>
          <ac:spMkLst>
            <pc:docMk/>
            <pc:sldMk cId="1697060856" sldId="338"/>
            <ac:spMk id="73" creationId="{83C98ABE-055B-441F-B07E-44F97F083C39}"/>
          </ac:spMkLst>
        </pc:spChg>
        <pc:spChg chg="add">
          <ac:chgData name="kursat ymn" userId="47174fbee67923fe" providerId="LiveId" clId="{6D2C2C50-EF40-4ACA-88A3-F999CDE952F2}" dt="2021-09-28T19:31:21.353" v="440" actId="26606"/>
          <ac:spMkLst>
            <pc:docMk/>
            <pc:sldMk cId="1697060856" sldId="338"/>
            <ac:spMk id="75" creationId="{29FDB030-9B49-4CED-8CCD-4D99382388AC}"/>
          </ac:spMkLst>
        </pc:spChg>
        <pc:spChg chg="add">
          <ac:chgData name="kursat ymn" userId="47174fbee67923fe" providerId="LiveId" clId="{6D2C2C50-EF40-4ACA-88A3-F999CDE952F2}" dt="2021-09-28T19:31:21.353" v="440" actId="26606"/>
          <ac:spMkLst>
            <pc:docMk/>
            <pc:sldMk cId="1697060856" sldId="338"/>
            <ac:spMk id="77" creationId="{3783CA14-24A1-485C-8B30-D6A5D87987AD}"/>
          </ac:spMkLst>
        </pc:spChg>
        <pc:spChg chg="add">
          <ac:chgData name="kursat ymn" userId="47174fbee67923fe" providerId="LiveId" clId="{6D2C2C50-EF40-4ACA-88A3-F999CDE952F2}" dt="2021-09-28T19:31:21.353" v="440" actId="26606"/>
          <ac:spMkLst>
            <pc:docMk/>
            <pc:sldMk cId="1697060856" sldId="338"/>
            <ac:spMk id="79" creationId="{9A97C86A-04D6-40F7-AE84-31AB43E6A846}"/>
          </ac:spMkLst>
        </pc:spChg>
        <pc:spChg chg="add">
          <ac:chgData name="kursat ymn" userId="47174fbee67923fe" providerId="LiveId" clId="{6D2C2C50-EF40-4ACA-88A3-F999CDE952F2}" dt="2021-09-28T19:31:21.353" v="440" actId="26606"/>
          <ac:spMkLst>
            <pc:docMk/>
            <pc:sldMk cId="1697060856" sldId="338"/>
            <ac:spMk id="81" creationId="{FF9F2414-84E8-453E-B1F3-389FDE8192D9}"/>
          </ac:spMkLst>
        </pc:spChg>
        <pc:spChg chg="add">
          <ac:chgData name="kursat ymn" userId="47174fbee67923fe" providerId="LiveId" clId="{6D2C2C50-EF40-4ACA-88A3-F999CDE952F2}" dt="2021-09-28T19:31:21.353" v="440" actId="26606"/>
          <ac:spMkLst>
            <pc:docMk/>
            <pc:sldMk cId="1697060856" sldId="338"/>
            <ac:spMk id="83" creationId="{3ECA69A1-7536-43AC-85EF-C7106179F5ED}"/>
          </ac:spMkLst>
        </pc:spChg>
        <pc:picChg chg="add mod">
          <ac:chgData name="kursat ymn" userId="47174fbee67923fe" providerId="LiveId" clId="{6D2C2C50-EF40-4ACA-88A3-F999CDE952F2}" dt="2021-09-28T19:31:22.980" v="441"/>
          <ac:picMkLst>
            <pc:docMk/>
            <pc:sldMk cId="1697060856" sldId="338"/>
            <ac:picMk id="10" creationId="{6C64C44D-E998-4322-B16E-402349786F97}"/>
          </ac:picMkLst>
        </pc:picChg>
        <pc:picChg chg="add mod">
          <ac:chgData name="kursat ymn" userId="47174fbee67923fe" providerId="LiveId" clId="{6D2C2C50-EF40-4ACA-88A3-F999CDE952F2}" dt="2021-09-28T19:31:21.353" v="440" actId="26606"/>
          <ac:picMkLst>
            <pc:docMk/>
            <pc:sldMk cId="1697060856" sldId="338"/>
            <ac:picMk id="13314" creationId="{AE70E17A-A505-46C6-8AF6-B49C5C98B8E1}"/>
          </ac:picMkLst>
        </pc:picChg>
      </pc:sldChg>
      <pc:sldChg chg="modSp add mod">
        <pc:chgData name="kursat ymn" userId="47174fbee67923fe" providerId="LiveId" clId="{6D2C2C50-EF40-4ACA-88A3-F999CDE952F2}" dt="2021-09-30T12:46:10.598" v="465" actId="20577"/>
        <pc:sldMkLst>
          <pc:docMk/>
          <pc:sldMk cId="3753937853" sldId="339"/>
        </pc:sldMkLst>
        <pc:spChg chg="mod">
          <ac:chgData name="kursat ymn" userId="47174fbee67923fe" providerId="LiveId" clId="{6D2C2C50-EF40-4ACA-88A3-F999CDE952F2}" dt="2021-09-30T12:46:10.598" v="465" actId="20577"/>
          <ac:spMkLst>
            <pc:docMk/>
            <pc:sldMk cId="3753937853" sldId="339"/>
            <ac:spMk id="14" creationId="{00000000-0000-0000-0000-000000000000}"/>
          </ac:spMkLst>
        </pc:spChg>
      </pc:sldChg>
      <pc:sldChg chg="modSp add mod">
        <pc:chgData name="kursat ymn" userId="47174fbee67923fe" providerId="LiveId" clId="{6D2C2C50-EF40-4ACA-88A3-F999CDE952F2}" dt="2021-09-30T12:46:14.491" v="467" actId="20577"/>
        <pc:sldMkLst>
          <pc:docMk/>
          <pc:sldMk cId="3143866645" sldId="340"/>
        </pc:sldMkLst>
        <pc:spChg chg="mod">
          <ac:chgData name="kursat ymn" userId="47174fbee67923fe" providerId="LiveId" clId="{6D2C2C50-EF40-4ACA-88A3-F999CDE952F2}" dt="2021-09-30T12:46:14.491" v="467" actId="20577"/>
          <ac:spMkLst>
            <pc:docMk/>
            <pc:sldMk cId="3143866645" sldId="340"/>
            <ac:spMk id="14" creationId="{00000000-0000-0000-0000-000000000000}"/>
          </ac:spMkLst>
        </pc:spChg>
      </pc:sldChg>
      <pc:sldChg chg="add">
        <pc:chgData name="kursat ymn" userId="47174fbee67923fe" providerId="LiveId" clId="{6D2C2C50-EF40-4ACA-88A3-F999CDE952F2}" dt="2021-09-30T12:46:17.030" v="468"/>
        <pc:sldMkLst>
          <pc:docMk/>
          <pc:sldMk cId="1031048174" sldId="341"/>
        </pc:sldMkLst>
      </pc:sldChg>
      <pc:sldChg chg="add">
        <pc:chgData name="kursat ymn" userId="47174fbee67923fe" providerId="LiveId" clId="{6D2C2C50-EF40-4ACA-88A3-F999CDE952F2}" dt="2021-09-30T12:50:43.561" v="568"/>
        <pc:sldMkLst>
          <pc:docMk/>
          <pc:sldMk cId="952176883" sldId="342"/>
        </pc:sldMkLst>
      </pc:sldChg>
      <pc:sldChg chg="modSp add mod">
        <pc:chgData name="kursat ymn" userId="47174fbee67923fe" providerId="LiveId" clId="{6D2C2C50-EF40-4ACA-88A3-F999CDE952F2}" dt="2021-09-30T12:50:48.258" v="570" actId="20577"/>
        <pc:sldMkLst>
          <pc:docMk/>
          <pc:sldMk cId="2107586602" sldId="343"/>
        </pc:sldMkLst>
        <pc:spChg chg="mod">
          <ac:chgData name="kursat ymn" userId="47174fbee67923fe" providerId="LiveId" clId="{6D2C2C50-EF40-4ACA-88A3-F999CDE952F2}" dt="2021-09-30T12:50:48.258" v="570" actId="20577"/>
          <ac:spMkLst>
            <pc:docMk/>
            <pc:sldMk cId="2107586602" sldId="343"/>
            <ac:spMk id="14" creationId="{00000000-0000-0000-0000-000000000000}"/>
          </ac:spMkLst>
        </pc:spChg>
      </pc:sldChg>
      <pc:sldChg chg="add">
        <pc:chgData name="kursat ymn" userId="47174fbee67923fe" providerId="LiveId" clId="{6D2C2C50-EF40-4ACA-88A3-F999CDE952F2}" dt="2021-09-30T12:50:51.287" v="571"/>
        <pc:sldMkLst>
          <pc:docMk/>
          <pc:sldMk cId="3232752605" sldId="344"/>
        </pc:sldMkLst>
      </pc:sldChg>
      <pc:sldChg chg="modSp add mod">
        <pc:chgData name="kursat ymn" userId="47174fbee67923fe" providerId="LiveId" clId="{6D2C2C50-EF40-4ACA-88A3-F999CDE952F2}" dt="2021-09-30T12:50:56.654" v="573" actId="20577"/>
        <pc:sldMkLst>
          <pc:docMk/>
          <pc:sldMk cId="864770630" sldId="345"/>
        </pc:sldMkLst>
        <pc:spChg chg="mod">
          <ac:chgData name="kursat ymn" userId="47174fbee67923fe" providerId="LiveId" clId="{6D2C2C50-EF40-4ACA-88A3-F999CDE952F2}" dt="2021-09-30T12:50:56.654" v="573" actId="20577"/>
          <ac:spMkLst>
            <pc:docMk/>
            <pc:sldMk cId="864770630" sldId="345"/>
            <ac:spMk id="14" creationId="{00000000-0000-0000-0000-000000000000}"/>
          </ac:spMkLst>
        </pc:spChg>
      </pc:sldChg>
      <pc:sldChg chg="add">
        <pc:chgData name="kursat ymn" userId="47174fbee67923fe" providerId="LiveId" clId="{6D2C2C50-EF40-4ACA-88A3-F999CDE952F2}" dt="2021-09-30T12:51:01.055" v="574"/>
        <pc:sldMkLst>
          <pc:docMk/>
          <pc:sldMk cId="2718087124" sldId="346"/>
        </pc:sldMkLst>
      </pc:sldChg>
      <pc:sldChg chg="modSp add mod">
        <pc:chgData name="kursat ymn" userId="47174fbee67923fe" providerId="LiveId" clId="{6D2C2C50-EF40-4ACA-88A3-F999CDE952F2}" dt="2021-09-30T12:51:07.956" v="576" actId="20577"/>
        <pc:sldMkLst>
          <pc:docMk/>
          <pc:sldMk cId="4047375185" sldId="347"/>
        </pc:sldMkLst>
        <pc:spChg chg="mod">
          <ac:chgData name="kursat ymn" userId="47174fbee67923fe" providerId="LiveId" clId="{6D2C2C50-EF40-4ACA-88A3-F999CDE952F2}" dt="2021-09-30T12:51:07.956" v="576" actId="20577"/>
          <ac:spMkLst>
            <pc:docMk/>
            <pc:sldMk cId="4047375185" sldId="347"/>
            <ac:spMk id="14" creationId="{00000000-0000-0000-0000-000000000000}"/>
          </ac:spMkLst>
        </pc:spChg>
      </pc:sldChg>
      <pc:sldChg chg="add">
        <pc:chgData name="kursat ymn" userId="47174fbee67923fe" providerId="LiveId" clId="{6D2C2C50-EF40-4ACA-88A3-F999CDE952F2}" dt="2021-09-30T12:51:13.164" v="577"/>
        <pc:sldMkLst>
          <pc:docMk/>
          <pc:sldMk cId="3762014033" sldId="348"/>
        </pc:sldMkLst>
      </pc:sldChg>
      <pc:sldChg chg="modSp add mod">
        <pc:chgData name="kursat ymn" userId="47174fbee67923fe" providerId="LiveId" clId="{6D2C2C50-EF40-4ACA-88A3-F999CDE952F2}" dt="2021-09-30T12:51:18.183" v="579" actId="20577"/>
        <pc:sldMkLst>
          <pc:docMk/>
          <pc:sldMk cId="2867471885" sldId="349"/>
        </pc:sldMkLst>
        <pc:spChg chg="mod">
          <ac:chgData name="kursat ymn" userId="47174fbee67923fe" providerId="LiveId" clId="{6D2C2C50-EF40-4ACA-88A3-F999CDE952F2}" dt="2021-09-30T12:51:18.183" v="579" actId="20577"/>
          <ac:spMkLst>
            <pc:docMk/>
            <pc:sldMk cId="2867471885" sldId="349"/>
            <ac:spMk id="14" creationId="{00000000-0000-0000-0000-000000000000}"/>
          </ac:spMkLst>
        </pc:spChg>
      </pc:sldChg>
      <pc:sldChg chg="modSp add mod">
        <pc:chgData name="kursat ymn" userId="47174fbee67923fe" providerId="LiveId" clId="{6D2C2C50-EF40-4ACA-88A3-F999CDE952F2}" dt="2021-09-30T12:51:41.069" v="582" actId="20577"/>
        <pc:sldMkLst>
          <pc:docMk/>
          <pc:sldMk cId="331594758" sldId="350"/>
        </pc:sldMkLst>
        <pc:spChg chg="mod">
          <ac:chgData name="kursat ymn" userId="47174fbee67923fe" providerId="LiveId" clId="{6D2C2C50-EF40-4ACA-88A3-F999CDE952F2}" dt="2021-09-30T12:51:41.069" v="582" actId="20577"/>
          <ac:spMkLst>
            <pc:docMk/>
            <pc:sldMk cId="331594758" sldId="350"/>
            <ac:spMk id="3" creationId="{F7E85EF4-2E0B-4869-8874-0F8ADE77AB68}"/>
          </ac:spMkLst>
        </pc:spChg>
      </pc:sldChg>
      <pc:sldChg chg="modSp add mod">
        <pc:chgData name="kursat ymn" userId="47174fbee67923fe" providerId="LiveId" clId="{6D2C2C50-EF40-4ACA-88A3-F999CDE952F2}" dt="2021-09-30T12:54:41.779" v="607" actId="20577"/>
        <pc:sldMkLst>
          <pc:docMk/>
          <pc:sldMk cId="4117578692" sldId="351"/>
        </pc:sldMkLst>
        <pc:spChg chg="mod">
          <ac:chgData name="kursat ymn" userId="47174fbee67923fe" providerId="LiveId" clId="{6D2C2C50-EF40-4ACA-88A3-F999CDE952F2}" dt="2021-09-30T12:54:41.779" v="607" actId="20577"/>
          <ac:spMkLst>
            <pc:docMk/>
            <pc:sldMk cId="4117578692" sldId="351"/>
            <ac:spMk id="3" creationId="{24B8E6AE-B90A-4AB6-A208-B89D1FB2E934}"/>
          </ac:spMkLst>
        </pc:spChg>
      </pc:sldChg>
      <pc:sldChg chg="addSp modSp new mod modAnim">
        <pc:chgData name="kursat ymn" userId="47174fbee67923fe" providerId="LiveId" clId="{6D2C2C50-EF40-4ACA-88A3-F999CDE952F2}" dt="2021-09-30T13:03:32.025" v="639"/>
        <pc:sldMkLst>
          <pc:docMk/>
          <pc:sldMk cId="1874601705" sldId="352"/>
        </pc:sldMkLst>
        <pc:spChg chg="add mod">
          <ac:chgData name="kursat ymn" userId="47174fbee67923fe" providerId="LiveId" clId="{6D2C2C50-EF40-4ACA-88A3-F999CDE952F2}" dt="2021-09-30T13:02:25.018" v="622" actId="1076"/>
          <ac:spMkLst>
            <pc:docMk/>
            <pc:sldMk cId="1874601705" sldId="352"/>
            <ac:spMk id="3" creationId="{C1DBCFBB-3179-4E20-91AA-DB150EE02631}"/>
          </ac:spMkLst>
        </pc:spChg>
        <pc:spChg chg="add mod">
          <ac:chgData name="kursat ymn" userId="47174fbee67923fe" providerId="LiveId" clId="{6D2C2C50-EF40-4ACA-88A3-F999CDE952F2}" dt="2021-09-30T13:02:12.811" v="617" actId="113"/>
          <ac:spMkLst>
            <pc:docMk/>
            <pc:sldMk cId="1874601705" sldId="352"/>
            <ac:spMk id="6" creationId="{03DBE8F9-412E-49C0-8FDA-9CF3A08D4BC5}"/>
          </ac:spMkLst>
        </pc:spChg>
        <pc:picChg chg="add mod">
          <ac:chgData name="kursat ymn" userId="47174fbee67923fe" providerId="LiveId" clId="{6D2C2C50-EF40-4ACA-88A3-F999CDE952F2}" dt="2021-09-30T13:02:18.867" v="619" actId="14100"/>
          <ac:picMkLst>
            <pc:docMk/>
            <pc:sldMk cId="1874601705" sldId="352"/>
            <ac:picMk id="4" creationId="{D7014623-F3F3-447B-99FC-F2C1EDAED3F5}"/>
          </ac:picMkLst>
        </pc:picChg>
        <pc:picChg chg="add mod">
          <ac:chgData name="kursat ymn" userId="47174fbee67923fe" providerId="LiveId" clId="{6D2C2C50-EF40-4ACA-88A3-F999CDE952F2}" dt="2021-09-30T13:03:32.025" v="639"/>
          <ac:picMkLst>
            <pc:docMk/>
            <pc:sldMk cId="1874601705" sldId="352"/>
            <ac:picMk id="7" creationId="{D308765A-6B89-4721-8F03-636D5E636343}"/>
          </ac:picMkLst>
        </pc:picChg>
      </pc:sldChg>
      <pc:sldChg chg="addSp modSp new mod modAnim">
        <pc:chgData name="kursat ymn" userId="47174fbee67923fe" providerId="LiveId" clId="{6D2C2C50-EF40-4ACA-88A3-F999CDE952F2}" dt="2021-09-30T13:03:33.150" v="640"/>
        <pc:sldMkLst>
          <pc:docMk/>
          <pc:sldMk cId="3501808121" sldId="353"/>
        </pc:sldMkLst>
        <pc:spChg chg="add mod">
          <ac:chgData name="kursat ymn" userId="47174fbee67923fe" providerId="LiveId" clId="{6D2C2C50-EF40-4ACA-88A3-F999CDE952F2}" dt="2021-09-30T13:03:27.837" v="638" actId="1076"/>
          <ac:spMkLst>
            <pc:docMk/>
            <pc:sldMk cId="3501808121" sldId="353"/>
            <ac:spMk id="3" creationId="{CCDEA6ED-8965-458B-9A0A-E3903462EC10}"/>
          </ac:spMkLst>
        </pc:spChg>
        <pc:spChg chg="add mod">
          <ac:chgData name="kursat ymn" userId="47174fbee67923fe" providerId="LiveId" clId="{6D2C2C50-EF40-4ACA-88A3-F999CDE952F2}" dt="2021-09-30T13:03:20.674" v="635" actId="113"/>
          <ac:spMkLst>
            <pc:docMk/>
            <pc:sldMk cId="3501808121" sldId="353"/>
            <ac:spMk id="6" creationId="{8ACA7E9A-90D3-4BDC-B10A-08F12B41B7F9}"/>
          </ac:spMkLst>
        </pc:spChg>
        <pc:picChg chg="add mod">
          <ac:chgData name="kursat ymn" userId="47174fbee67923fe" providerId="LiveId" clId="{6D2C2C50-EF40-4ACA-88A3-F999CDE952F2}" dt="2021-09-30T13:03:24.990" v="637" actId="14100"/>
          <ac:picMkLst>
            <pc:docMk/>
            <pc:sldMk cId="3501808121" sldId="353"/>
            <ac:picMk id="4" creationId="{4E74106C-7D98-49D3-A94C-069CA42A0F3F}"/>
          </ac:picMkLst>
        </pc:picChg>
        <pc:picChg chg="add mod">
          <ac:chgData name="kursat ymn" userId="47174fbee67923fe" providerId="LiveId" clId="{6D2C2C50-EF40-4ACA-88A3-F999CDE952F2}" dt="2021-09-30T13:03:33.150" v="640"/>
          <ac:picMkLst>
            <pc:docMk/>
            <pc:sldMk cId="3501808121" sldId="353"/>
            <ac:picMk id="7" creationId="{5C594C83-FE99-45BE-AA08-9646D66DAA8A}"/>
          </ac:picMkLst>
        </pc:picChg>
      </pc:sldChg>
      <pc:sldChg chg="addSp modSp new mod modAnim">
        <pc:chgData name="kursat ymn" userId="47174fbee67923fe" providerId="LiveId" clId="{6D2C2C50-EF40-4ACA-88A3-F999CDE952F2}" dt="2021-09-30T13:04:29.966" v="656" actId="14100"/>
        <pc:sldMkLst>
          <pc:docMk/>
          <pc:sldMk cId="4219974675" sldId="354"/>
        </pc:sldMkLst>
        <pc:spChg chg="add mod">
          <ac:chgData name="kursat ymn" userId="47174fbee67923fe" providerId="LiveId" clId="{6D2C2C50-EF40-4ACA-88A3-F999CDE952F2}" dt="2021-09-30T13:03:55.792" v="644" actId="113"/>
          <ac:spMkLst>
            <pc:docMk/>
            <pc:sldMk cId="4219974675" sldId="354"/>
            <ac:spMk id="3" creationId="{D90972B8-FE7C-4436-A3F8-9DC95E6A7332}"/>
          </ac:spMkLst>
        </pc:spChg>
        <pc:spChg chg="add mod">
          <ac:chgData name="kursat ymn" userId="47174fbee67923fe" providerId="LiveId" clId="{6D2C2C50-EF40-4ACA-88A3-F999CDE952F2}" dt="2021-09-30T13:04:26.089" v="654" actId="1076"/>
          <ac:spMkLst>
            <pc:docMk/>
            <pc:sldMk cId="4219974675" sldId="354"/>
            <ac:spMk id="6" creationId="{08B118CC-81C4-494F-BC61-02AFC85B90C2}"/>
          </ac:spMkLst>
        </pc:spChg>
        <pc:picChg chg="add mod">
          <ac:chgData name="kursat ymn" userId="47174fbee67923fe" providerId="LiveId" clId="{6D2C2C50-EF40-4ACA-88A3-F999CDE952F2}" dt="2021-09-30T13:04:29.966" v="656" actId="14100"/>
          <ac:picMkLst>
            <pc:docMk/>
            <pc:sldMk cId="4219974675" sldId="354"/>
            <ac:picMk id="4" creationId="{9D4B9D3D-822E-4A47-8587-F2BF2657CC4C}"/>
          </ac:picMkLst>
        </pc:picChg>
      </pc:sldChg>
      <pc:sldChg chg="addSp modSp new mod modAnim">
        <pc:chgData name="kursat ymn" userId="47174fbee67923fe" providerId="LiveId" clId="{6D2C2C50-EF40-4ACA-88A3-F999CDE952F2}" dt="2021-09-30T13:06:34.726" v="669" actId="1076"/>
        <pc:sldMkLst>
          <pc:docMk/>
          <pc:sldMk cId="179529404" sldId="355"/>
        </pc:sldMkLst>
        <pc:spChg chg="add mod">
          <ac:chgData name="kursat ymn" userId="47174fbee67923fe" providerId="LiveId" clId="{6D2C2C50-EF40-4ACA-88A3-F999CDE952F2}" dt="2021-09-30T13:06:33.814" v="668" actId="1076"/>
          <ac:spMkLst>
            <pc:docMk/>
            <pc:sldMk cId="179529404" sldId="355"/>
            <ac:spMk id="3" creationId="{72787840-786F-46AA-8A60-CA4E0163093C}"/>
          </ac:spMkLst>
        </pc:spChg>
        <pc:picChg chg="add mod">
          <ac:chgData name="kursat ymn" userId="47174fbee67923fe" providerId="LiveId" clId="{6D2C2C50-EF40-4ACA-88A3-F999CDE952F2}" dt="2021-09-30T13:06:34.726" v="669" actId="1076"/>
          <ac:picMkLst>
            <pc:docMk/>
            <pc:sldMk cId="179529404" sldId="355"/>
            <ac:picMk id="4" creationId="{315DB7A3-02F1-4E35-BF83-39439C73142A}"/>
          </ac:picMkLst>
        </pc:picChg>
      </pc:sldChg>
      <pc:sldChg chg="addSp modSp new mod modAnim">
        <pc:chgData name="kursat ymn" userId="47174fbee67923fe" providerId="LiveId" clId="{6D2C2C50-EF40-4ACA-88A3-F999CDE952F2}" dt="2021-09-30T13:07:51.843" v="685" actId="1076"/>
        <pc:sldMkLst>
          <pc:docMk/>
          <pc:sldMk cId="1730576712" sldId="356"/>
        </pc:sldMkLst>
        <pc:spChg chg="add mod">
          <ac:chgData name="kursat ymn" userId="47174fbee67923fe" providerId="LiveId" clId="{6D2C2C50-EF40-4ACA-88A3-F999CDE952F2}" dt="2021-09-30T13:07:24.861" v="674" actId="113"/>
          <ac:spMkLst>
            <pc:docMk/>
            <pc:sldMk cId="1730576712" sldId="356"/>
            <ac:spMk id="4" creationId="{CEC3EA26-3ABB-493C-BC19-6D78FC1202D4}"/>
          </ac:spMkLst>
        </pc:spChg>
        <pc:spChg chg="add mod">
          <ac:chgData name="kursat ymn" userId="47174fbee67923fe" providerId="LiveId" clId="{6D2C2C50-EF40-4ACA-88A3-F999CDE952F2}" dt="2021-09-30T13:07:42.049" v="680" actId="122"/>
          <ac:spMkLst>
            <pc:docMk/>
            <pc:sldMk cId="1730576712" sldId="356"/>
            <ac:spMk id="6" creationId="{B30C534A-837E-45DB-9E3C-CC00F0B6961E}"/>
          </ac:spMkLst>
        </pc:spChg>
        <pc:picChg chg="add mod">
          <ac:chgData name="kursat ymn" userId="47174fbee67923fe" providerId="LiveId" clId="{6D2C2C50-EF40-4ACA-88A3-F999CDE952F2}" dt="2021-09-30T13:07:51.843" v="685" actId="1076"/>
          <ac:picMkLst>
            <pc:docMk/>
            <pc:sldMk cId="1730576712" sldId="356"/>
            <ac:picMk id="2" creationId="{3FC50BD3-20F2-4673-9DD5-9F2AE0BFF1AD}"/>
          </ac:picMkLst>
        </pc:picChg>
      </pc:sldChg>
      <pc:sldChg chg="addSp modSp new mod">
        <pc:chgData name="kursat ymn" userId="47174fbee67923fe" providerId="LiveId" clId="{6D2C2C50-EF40-4ACA-88A3-F999CDE952F2}" dt="2021-09-30T13:10:54.321" v="716" actId="1076"/>
        <pc:sldMkLst>
          <pc:docMk/>
          <pc:sldMk cId="3849341658" sldId="357"/>
        </pc:sldMkLst>
        <pc:spChg chg="add mod">
          <ac:chgData name="kursat ymn" userId="47174fbee67923fe" providerId="LiveId" clId="{6D2C2C50-EF40-4ACA-88A3-F999CDE952F2}" dt="2021-09-30T13:10:33.432" v="692" actId="113"/>
          <ac:spMkLst>
            <pc:docMk/>
            <pc:sldMk cId="3849341658" sldId="357"/>
            <ac:spMk id="5" creationId="{5B1275E6-A945-478C-80A4-32AC86056223}"/>
          </ac:spMkLst>
        </pc:spChg>
        <pc:spChg chg="add mod">
          <ac:chgData name="kursat ymn" userId="47174fbee67923fe" providerId="LiveId" clId="{6D2C2C50-EF40-4ACA-88A3-F999CDE952F2}" dt="2021-09-30T13:10:54.321" v="716" actId="1076"/>
          <ac:spMkLst>
            <pc:docMk/>
            <pc:sldMk cId="3849341658" sldId="357"/>
            <ac:spMk id="6" creationId="{272F87A4-E421-4517-9514-9C011A83C507}"/>
          </ac:spMkLst>
        </pc:spChg>
        <pc:picChg chg="add mod">
          <ac:chgData name="kursat ymn" userId="47174fbee67923fe" providerId="LiveId" clId="{6D2C2C50-EF40-4ACA-88A3-F999CDE952F2}" dt="2021-09-30T13:10:17.080" v="688"/>
          <ac:picMkLst>
            <pc:docMk/>
            <pc:sldMk cId="3849341658" sldId="357"/>
            <ac:picMk id="3" creationId="{C8EBC103-B8D3-4AC8-A9C1-A443C61A71E2}"/>
          </ac:picMkLst>
        </pc:picChg>
      </pc:sldChg>
      <pc:sldChg chg="addSp modSp new mod">
        <pc:chgData name="kursat ymn" userId="47174fbee67923fe" providerId="LiveId" clId="{6D2C2C50-EF40-4ACA-88A3-F999CDE952F2}" dt="2021-09-30T13:12:04.663" v="723" actId="1076"/>
        <pc:sldMkLst>
          <pc:docMk/>
          <pc:sldMk cId="1218318856" sldId="358"/>
        </pc:sldMkLst>
        <pc:spChg chg="add mod">
          <ac:chgData name="kursat ymn" userId="47174fbee67923fe" providerId="LiveId" clId="{6D2C2C50-EF40-4ACA-88A3-F999CDE952F2}" dt="2021-09-30T13:11:51.643" v="721" actId="1076"/>
          <ac:spMkLst>
            <pc:docMk/>
            <pc:sldMk cId="1218318856" sldId="358"/>
            <ac:spMk id="5" creationId="{E272420F-A732-461F-A9BF-86E605A1BC80}"/>
          </ac:spMkLst>
        </pc:spChg>
        <pc:spChg chg="add mod">
          <ac:chgData name="kursat ymn" userId="47174fbee67923fe" providerId="LiveId" clId="{6D2C2C50-EF40-4ACA-88A3-F999CDE952F2}" dt="2021-09-30T13:12:04.663" v="723" actId="1076"/>
          <ac:spMkLst>
            <pc:docMk/>
            <pc:sldMk cId="1218318856" sldId="358"/>
            <ac:spMk id="6" creationId="{765BA0D4-59B8-4478-870B-97472AFE3141}"/>
          </ac:spMkLst>
        </pc:spChg>
        <pc:picChg chg="add">
          <ac:chgData name="kursat ymn" userId="47174fbee67923fe" providerId="LiveId" clId="{6D2C2C50-EF40-4ACA-88A3-F999CDE952F2}" dt="2021-09-30T13:11:36.461" v="718" actId="22"/>
          <ac:picMkLst>
            <pc:docMk/>
            <pc:sldMk cId="1218318856" sldId="358"/>
            <ac:picMk id="3" creationId="{17369469-1C2F-40B8-8FB3-DA9955317507}"/>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2EDFA44-CB3E-4947-912A-2A379F718F4F}"/>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86B6C389-8A1A-4C3A-969B-DA2981FE7A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032E23CC-A0B9-417D-9871-19B0E0196976}"/>
              </a:ext>
            </a:extLst>
          </p:cNvPr>
          <p:cNvSpPr>
            <a:spLocks noGrp="1"/>
          </p:cNvSpPr>
          <p:nvPr>
            <p:ph type="dt" sz="half" idx="10"/>
          </p:nvPr>
        </p:nvSpPr>
        <p:spPr/>
        <p:txBody>
          <a:bodyPr/>
          <a:lstStyle/>
          <a:p>
            <a:fld id="{2EA7C56E-61BE-400C-9312-51BF58D54959}" type="datetimeFigureOut">
              <a:rPr lang="tr-TR" smtClean="0"/>
              <a:t>30.09.2021</a:t>
            </a:fld>
            <a:endParaRPr lang="tr-TR"/>
          </a:p>
        </p:txBody>
      </p:sp>
      <p:sp>
        <p:nvSpPr>
          <p:cNvPr id="5" name="Alt Bilgi Yer Tutucusu 4">
            <a:extLst>
              <a:ext uri="{FF2B5EF4-FFF2-40B4-BE49-F238E27FC236}">
                <a16:creationId xmlns:a16="http://schemas.microsoft.com/office/drawing/2014/main" id="{DED6F847-4A09-4882-A1B5-974339549584}"/>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B2E5107C-4FEC-4AEF-9BED-2DFC0517DE2A}"/>
              </a:ext>
            </a:extLst>
          </p:cNvPr>
          <p:cNvSpPr>
            <a:spLocks noGrp="1"/>
          </p:cNvSpPr>
          <p:nvPr>
            <p:ph type="sldNum" sz="quarter" idx="12"/>
          </p:nvPr>
        </p:nvSpPr>
        <p:spPr/>
        <p:txBody>
          <a:bodyPr/>
          <a:lstStyle/>
          <a:p>
            <a:fld id="{7C949625-DC92-49D6-8C66-0275622C50F2}" type="slidenum">
              <a:rPr lang="tr-TR" smtClean="0"/>
              <a:t>‹#›</a:t>
            </a:fld>
            <a:endParaRPr lang="tr-TR"/>
          </a:p>
        </p:txBody>
      </p:sp>
    </p:spTree>
    <p:extLst>
      <p:ext uri="{BB962C8B-B14F-4D97-AF65-F5344CB8AC3E}">
        <p14:creationId xmlns:p14="http://schemas.microsoft.com/office/powerpoint/2010/main" val="247427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DA38361-4A86-42BF-A353-613A2762F3BE}"/>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15415C45-5E3E-4F08-87E2-5B8889C7A714}"/>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1F7DCD2C-AB8A-427D-A74B-07B019DCEE2F}"/>
              </a:ext>
            </a:extLst>
          </p:cNvPr>
          <p:cNvSpPr>
            <a:spLocks noGrp="1"/>
          </p:cNvSpPr>
          <p:nvPr>
            <p:ph type="dt" sz="half" idx="10"/>
          </p:nvPr>
        </p:nvSpPr>
        <p:spPr/>
        <p:txBody>
          <a:bodyPr/>
          <a:lstStyle/>
          <a:p>
            <a:fld id="{2EA7C56E-61BE-400C-9312-51BF58D54959}" type="datetimeFigureOut">
              <a:rPr lang="tr-TR" smtClean="0"/>
              <a:t>30.09.2021</a:t>
            </a:fld>
            <a:endParaRPr lang="tr-TR"/>
          </a:p>
        </p:txBody>
      </p:sp>
      <p:sp>
        <p:nvSpPr>
          <p:cNvPr id="5" name="Alt Bilgi Yer Tutucusu 4">
            <a:extLst>
              <a:ext uri="{FF2B5EF4-FFF2-40B4-BE49-F238E27FC236}">
                <a16:creationId xmlns:a16="http://schemas.microsoft.com/office/drawing/2014/main" id="{73B953BA-1F25-4152-A3C8-D0296718C45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1167F562-6260-4F3F-A550-61B55B1BAAF3}"/>
              </a:ext>
            </a:extLst>
          </p:cNvPr>
          <p:cNvSpPr>
            <a:spLocks noGrp="1"/>
          </p:cNvSpPr>
          <p:nvPr>
            <p:ph type="sldNum" sz="quarter" idx="12"/>
          </p:nvPr>
        </p:nvSpPr>
        <p:spPr/>
        <p:txBody>
          <a:bodyPr/>
          <a:lstStyle/>
          <a:p>
            <a:fld id="{7C949625-DC92-49D6-8C66-0275622C50F2}" type="slidenum">
              <a:rPr lang="tr-TR" smtClean="0"/>
              <a:t>‹#›</a:t>
            </a:fld>
            <a:endParaRPr lang="tr-TR"/>
          </a:p>
        </p:txBody>
      </p:sp>
    </p:spTree>
    <p:extLst>
      <p:ext uri="{BB962C8B-B14F-4D97-AF65-F5344CB8AC3E}">
        <p14:creationId xmlns:p14="http://schemas.microsoft.com/office/powerpoint/2010/main" val="259071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906A5771-7357-48FB-9630-CBCE17B0447B}"/>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818A8514-C414-4C5F-B56B-3A8A0BF9F5F6}"/>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AD1E189D-A3FD-4E50-BE30-93681744AC56}"/>
              </a:ext>
            </a:extLst>
          </p:cNvPr>
          <p:cNvSpPr>
            <a:spLocks noGrp="1"/>
          </p:cNvSpPr>
          <p:nvPr>
            <p:ph type="dt" sz="half" idx="10"/>
          </p:nvPr>
        </p:nvSpPr>
        <p:spPr/>
        <p:txBody>
          <a:bodyPr/>
          <a:lstStyle/>
          <a:p>
            <a:fld id="{2EA7C56E-61BE-400C-9312-51BF58D54959}" type="datetimeFigureOut">
              <a:rPr lang="tr-TR" smtClean="0"/>
              <a:t>30.09.2021</a:t>
            </a:fld>
            <a:endParaRPr lang="tr-TR"/>
          </a:p>
        </p:txBody>
      </p:sp>
      <p:sp>
        <p:nvSpPr>
          <p:cNvPr id="5" name="Alt Bilgi Yer Tutucusu 4">
            <a:extLst>
              <a:ext uri="{FF2B5EF4-FFF2-40B4-BE49-F238E27FC236}">
                <a16:creationId xmlns:a16="http://schemas.microsoft.com/office/drawing/2014/main" id="{A3A939CE-B0C1-4907-AA08-823953F3E1F2}"/>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B296E37F-F3A8-4F9B-B6CF-23524F6E768C}"/>
              </a:ext>
            </a:extLst>
          </p:cNvPr>
          <p:cNvSpPr>
            <a:spLocks noGrp="1"/>
          </p:cNvSpPr>
          <p:nvPr>
            <p:ph type="sldNum" sz="quarter" idx="12"/>
          </p:nvPr>
        </p:nvSpPr>
        <p:spPr/>
        <p:txBody>
          <a:bodyPr/>
          <a:lstStyle/>
          <a:p>
            <a:fld id="{7C949625-DC92-49D6-8C66-0275622C50F2}" type="slidenum">
              <a:rPr lang="tr-TR" smtClean="0"/>
              <a:t>‹#›</a:t>
            </a:fld>
            <a:endParaRPr lang="tr-TR"/>
          </a:p>
        </p:txBody>
      </p:sp>
    </p:spTree>
    <p:extLst>
      <p:ext uri="{BB962C8B-B14F-4D97-AF65-F5344CB8AC3E}">
        <p14:creationId xmlns:p14="http://schemas.microsoft.com/office/powerpoint/2010/main" val="4210035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C93D102-FD7E-487E-85FE-7BE84084A2A3}"/>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77DC916F-40DA-4C36-A4B4-E94028786DC4}"/>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30B39EE5-8F3E-4996-A222-4DBA4B8C24A1}"/>
              </a:ext>
            </a:extLst>
          </p:cNvPr>
          <p:cNvSpPr>
            <a:spLocks noGrp="1"/>
          </p:cNvSpPr>
          <p:nvPr>
            <p:ph type="dt" sz="half" idx="10"/>
          </p:nvPr>
        </p:nvSpPr>
        <p:spPr/>
        <p:txBody>
          <a:bodyPr/>
          <a:lstStyle/>
          <a:p>
            <a:fld id="{2EA7C56E-61BE-400C-9312-51BF58D54959}" type="datetimeFigureOut">
              <a:rPr lang="tr-TR" smtClean="0"/>
              <a:t>30.09.2021</a:t>
            </a:fld>
            <a:endParaRPr lang="tr-TR"/>
          </a:p>
        </p:txBody>
      </p:sp>
      <p:sp>
        <p:nvSpPr>
          <p:cNvPr id="5" name="Alt Bilgi Yer Tutucusu 4">
            <a:extLst>
              <a:ext uri="{FF2B5EF4-FFF2-40B4-BE49-F238E27FC236}">
                <a16:creationId xmlns:a16="http://schemas.microsoft.com/office/drawing/2014/main" id="{90CE690D-70F6-4850-A96E-021481CE181B}"/>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D55BED2D-EB89-4B55-932B-C9E8B13368AF}"/>
              </a:ext>
            </a:extLst>
          </p:cNvPr>
          <p:cNvSpPr>
            <a:spLocks noGrp="1"/>
          </p:cNvSpPr>
          <p:nvPr>
            <p:ph type="sldNum" sz="quarter" idx="12"/>
          </p:nvPr>
        </p:nvSpPr>
        <p:spPr/>
        <p:txBody>
          <a:bodyPr/>
          <a:lstStyle/>
          <a:p>
            <a:fld id="{7C949625-DC92-49D6-8C66-0275622C50F2}" type="slidenum">
              <a:rPr lang="tr-TR" smtClean="0"/>
              <a:t>‹#›</a:t>
            </a:fld>
            <a:endParaRPr lang="tr-TR"/>
          </a:p>
        </p:txBody>
      </p:sp>
    </p:spTree>
    <p:extLst>
      <p:ext uri="{BB962C8B-B14F-4D97-AF65-F5344CB8AC3E}">
        <p14:creationId xmlns:p14="http://schemas.microsoft.com/office/powerpoint/2010/main" val="867288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225CAC0F-F007-451E-91E8-2CEB2D2F1B93}"/>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2AFABA17-CC27-4609-9042-6E7682AD693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B24DF043-80E6-4678-A4C0-E3F5A25D7300}"/>
              </a:ext>
            </a:extLst>
          </p:cNvPr>
          <p:cNvSpPr>
            <a:spLocks noGrp="1"/>
          </p:cNvSpPr>
          <p:nvPr>
            <p:ph type="dt" sz="half" idx="10"/>
          </p:nvPr>
        </p:nvSpPr>
        <p:spPr/>
        <p:txBody>
          <a:bodyPr/>
          <a:lstStyle/>
          <a:p>
            <a:fld id="{2EA7C56E-61BE-400C-9312-51BF58D54959}" type="datetimeFigureOut">
              <a:rPr lang="tr-TR" smtClean="0"/>
              <a:t>30.09.2021</a:t>
            </a:fld>
            <a:endParaRPr lang="tr-TR"/>
          </a:p>
        </p:txBody>
      </p:sp>
      <p:sp>
        <p:nvSpPr>
          <p:cNvPr id="5" name="Alt Bilgi Yer Tutucusu 4">
            <a:extLst>
              <a:ext uri="{FF2B5EF4-FFF2-40B4-BE49-F238E27FC236}">
                <a16:creationId xmlns:a16="http://schemas.microsoft.com/office/drawing/2014/main" id="{2A27A6B9-6003-41F3-A510-E9A48BB20ABF}"/>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0ED3FCE1-D82C-4420-B613-5AA25BFFECB5}"/>
              </a:ext>
            </a:extLst>
          </p:cNvPr>
          <p:cNvSpPr>
            <a:spLocks noGrp="1"/>
          </p:cNvSpPr>
          <p:nvPr>
            <p:ph type="sldNum" sz="quarter" idx="12"/>
          </p:nvPr>
        </p:nvSpPr>
        <p:spPr/>
        <p:txBody>
          <a:bodyPr/>
          <a:lstStyle/>
          <a:p>
            <a:fld id="{7C949625-DC92-49D6-8C66-0275622C50F2}" type="slidenum">
              <a:rPr lang="tr-TR" smtClean="0"/>
              <a:t>‹#›</a:t>
            </a:fld>
            <a:endParaRPr lang="tr-TR"/>
          </a:p>
        </p:txBody>
      </p:sp>
    </p:spTree>
    <p:extLst>
      <p:ext uri="{BB962C8B-B14F-4D97-AF65-F5344CB8AC3E}">
        <p14:creationId xmlns:p14="http://schemas.microsoft.com/office/powerpoint/2010/main" val="31577540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D784576-00FA-44D5-A0A1-57DE8AC4B431}"/>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9DEC79F4-EC97-4582-9B39-2A55F91A876D}"/>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B7A98F65-D2EE-4161-A3EF-A908DCB6C8C1}"/>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2E9DD471-09E4-4E72-B0F5-BB7CCD508B02}"/>
              </a:ext>
            </a:extLst>
          </p:cNvPr>
          <p:cNvSpPr>
            <a:spLocks noGrp="1"/>
          </p:cNvSpPr>
          <p:nvPr>
            <p:ph type="dt" sz="half" idx="10"/>
          </p:nvPr>
        </p:nvSpPr>
        <p:spPr/>
        <p:txBody>
          <a:bodyPr/>
          <a:lstStyle/>
          <a:p>
            <a:fld id="{2EA7C56E-61BE-400C-9312-51BF58D54959}" type="datetimeFigureOut">
              <a:rPr lang="tr-TR" smtClean="0"/>
              <a:t>30.09.2021</a:t>
            </a:fld>
            <a:endParaRPr lang="tr-TR"/>
          </a:p>
        </p:txBody>
      </p:sp>
      <p:sp>
        <p:nvSpPr>
          <p:cNvPr id="6" name="Alt Bilgi Yer Tutucusu 5">
            <a:extLst>
              <a:ext uri="{FF2B5EF4-FFF2-40B4-BE49-F238E27FC236}">
                <a16:creationId xmlns:a16="http://schemas.microsoft.com/office/drawing/2014/main" id="{9491D7B4-AB14-45D4-AC1E-8A75C4F44F71}"/>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4911B386-4345-44FF-9AB4-C3C37F1D074E}"/>
              </a:ext>
            </a:extLst>
          </p:cNvPr>
          <p:cNvSpPr>
            <a:spLocks noGrp="1"/>
          </p:cNvSpPr>
          <p:nvPr>
            <p:ph type="sldNum" sz="quarter" idx="12"/>
          </p:nvPr>
        </p:nvSpPr>
        <p:spPr/>
        <p:txBody>
          <a:bodyPr/>
          <a:lstStyle/>
          <a:p>
            <a:fld id="{7C949625-DC92-49D6-8C66-0275622C50F2}" type="slidenum">
              <a:rPr lang="tr-TR" smtClean="0"/>
              <a:t>‹#›</a:t>
            </a:fld>
            <a:endParaRPr lang="tr-TR"/>
          </a:p>
        </p:txBody>
      </p:sp>
    </p:spTree>
    <p:extLst>
      <p:ext uri="{BB962C8B-B14F-4D97-AF65-F5344CB8AC3E}">
        <p14:creationId xmlns:p14="http://schemas.microsoft.com/office/powerpoint/2010/main" val="272282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CE39C85-CDF9-4C5C-85C8-6BF97CC97996}"/>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27A4FD83-DCA7-4FC7-8BB4-0104F3D9BD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E9B75A20-ABBE-4219-8BC3-F1C689BA72C7}"/>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7DAE1ED2-CB2E-45B9-B221-883DAAA9F9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50754C9F-AF96-4540-A63F-02120521C1A5}"/>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FA7B070D-52D1-42CE-8C05-1E145BA63FB7}"/>
              </a:ext>
            </a:extLst>
          </p:cNvPr>
          <p:cNvSpPr>
            <a:spLocks noGrp="1"/>
          </p:cNvSpPr>
          <p:nvPr>
            <p:ph type="dt" sz="half" idx="10"/>
          </p:nvPr>
        </p:nvSpPr>
        <p:spPr/>
        <p:txBody>
          <a:bodyPr/>
          <a:lstStyle/>
          <a:p>
            <a:fld id="{2EA7C56E-61BE-400C-9312-51BF58D54959}" type="datetimeFigureOut">
              <a:rPr lang="tr-TR" smtClean="0"/>
              <a:t>30.09.2021</a:t>
            </a:fld>
            <a:endParaRPr lang="tr-TR"/>
          </a:p>
        </p:txBody>
      </p:sp>
      <p:sp>
        <p:nvSpPr>
          <p:cNvPr id="8" name="Alt Bilgi Yer Tutucusu 7">
            <a:extLst>
              <a:ext uri="{FF2B5EF4-FFF2-40B4-BE49-F238E27FC236}">
                <a16:creationId xmlns:a16="http://schemas.microsoft.com/office/drawing/2014/main" id="{38D26869-D879-44FC-845E-16058BD56F07}"/>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EB4BC1C3-C0D8-4935-A276-5E7926758496}"/>
              </a:ext>
            </a:extLst>
          </p:cNvPr>
          <p:cNvSpPr>
            <a:spLocks noGrp="1"/>
          </p:cNvSpPr>
          <p:nvPr>
            <p:ph type="sldNum" sz="quarter" idx="12"/>
          </p:nvPr>
        </p:nvSpPr>
        <p:spPr/>
        <p:txBody>
          <a:bodyPr/>
          <a:lstStyle/>
          <a:p>
            <a:fld id="{7C949625-DC92-49D6-8C66-0275622C50F2}" type="slidenum">
              <a:rPr lang="tr-TR" smtClean="0"/>
              <a:t>‹#›</a:t>
            </a:fld>
            <a:endParaRPr lang="tr-TR"/>
          </a:p>
        </p:txBody>
      </p:sp>
    </p:spTree>
    <p:extLst>
      <p:ext uri="{BB962C8B-B14F-4D97-AF65-F5344CB8AC3E}">
        <p14:creationId xmlns:p14="http://schemas.microsoft.com/office/powerpoint/2010/main" val="37411055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612BE55-58AF-4751-8F1A-47E929BD3C6D}"/>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BA802330-E4DC-400F-9825-B0177022ED06}"/>
              </a:ext>
            </a:extLst>
          </p:cNvPr>
          <p:cNvSpPr>
            <a:spLocks noGrp="1"/>
          </p:cNvSpPr>
          <p:nvPr>
            <p:ph type="dt" sz="half" idx="10"/>
          </p:nvPr>
        </p:nvSpPr>
        <p:spPr/>
        <p:txBody>
          <a:bodyPr/>
          <a:lstStyle/>
          <a:p>
            <a:fld id="{2EA7C56E-61BE-400C-9312-51BF58D54959}" type="datetimeFigureOut">
              <a:rPr lang="tr-TR" smtClean="0"/>
              <a:t>30.09.2021</a:t>
            </a:fld>
            <a:endParaRPr lang="tr-TR"/>
          </a:p>
        </p:txBody>
      </p:sp>
      <p:sp>
        <p:nvSpPr>
          <p:cNvPr id="4" name="Alt Bilgi Yer Tutucusu 3">
            <a:extLst>
              <a:ext uri="{FF2B5EF4-FFF2-40B4-BE49-F238E27FC236}">
                <a16:creationId xmlns:a16="http://schemas.microsoft.com/office/drawing/2014/main" id="{BE0331A4-797F-4297-9B85-A87951E4EB80}"/>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F4E44ACC-17F1-40D2-9EB0-B2499413BD42}"/>
              </a:ext>
            </a:extLst>
          </p:cNvPr>
          <p:cNvSpPr>
            <a:spLocks noGrp="1"/>
          </p:cNvSpPr>
          <p:nvPr>
            <p:ph type="sldNum" sz="quarter" idx="12"/>
          </p:nvPr>
        </p:nvSpPr>
        <p:spPr/>
        <p:txBody>
          <a:bodyPr/>
          <a:lstStyle/>
          <a:p>
            <a:fld id="{7C949625-DC92-49D6-8C66-0275622C50F2}" type="slidenum">
              <a:rPr lang="tr-TR" smtClean="0"/>
              <a:t>‹#›</a:t>
            </a:fld>
            <a:endParaRPr lang="tr-TR"/>
          </a:p>
        </p:txBody>
      </p:sp>
    </p:spTree>
    <p:extLst>
      <p:ext uri="{BB962C8B-B14F-4D97-AF65-F5344CB8AC3E}">
        <p14:creationId xmlns:p14="http://schemas.microsoft.com/office/powerpoint/2010/main" val="1536612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60FC5FBB-53EE-45CC-88C4-9EDED68F564E}"/>
              </a:ext>
            </a:extLst>
          </p:cNvPr>
          <p:cNvSpPr>
            <a:spLocks noGrp="1"/>
          </p:cNvSpPr>
          <p:nvPr>
            <p:ph type="dt" sz="half" idx="10"/>
          </p:nvPr>
        </p:nvSpPr>
        <p:spPr/>
        <p:txBody>
          <a:bodyPr/>
          <a:lstStyle/>
          <a:p>
            <a:fld id="{2EA7C56E-61BE-400C-9312-51BF58D54959}" type="datetimeFigureOut">
              <a:rPr lang="tr-TR" smtClean="0"/>
              <a:t>30.09.2021</a:t>
            </a:fld>
            <a:endParaRPr lang="tr-TR"/>
          </a:p>
        </p:txBody>
      </p:sp>
      <p:sp>
        <p:nvSpPr>
          <p:cNvPr id="3" name="Alt Bilgi Yer Tutucusu 2">
            <a:extLst>
              <a:ext uri="{FF2B5EF4-FFF2-40B4-BE49-F238E27FC236}">
                <a16:creationId xmlns:a16="http://schemas.microsoft.com/office/drawing/2014/main" id="{3FAD472C-060C-43D2-A031-4221C2BA75A3}"/>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798F44BD-CC7A-43D1-BF15-B8B775CD88DB}"/>
              </a:ext>
            </a:extLst>
          </p:cNvPr>
          <p:cNvSpPr>
            <a:spLocks noGrp="1"/>
          </p:cNvSpPr>
          <p:nvPr>
            <p:ph type="sldNum" sz="quarter" idx="12"/>
          </p:nvPr>
        </p:nvSpPr>
        <p:spPr/>
        <p:txBody>
          <a:bodyPr/>
          <a:lstStyle/>
          <a:p>
            <a:fld id="{7C949625-DC92-49D6-8C66-0275622C50F2}" type="slidenum">
              <a:rPr lang="tr-TR" smtClean="0"/>
              <a:t>‹#›</a:t>
            </a:fld>
            <a:endParaRPr lang="tr-TR"/>
          </a:p>
        </p:txBody>
      </p:sp>
    </p:spTree>
    <p:extLst>
      <p:ext uri="{BB962C8B-B14F-4D97-AF65-F5344CB8AC3E}">
        <p14:creationId xmlns:p14="http://schemas.microsoft.com/office/powerpoint/2010/main" val="9965503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84FD8EB-EAF7-4105-8FB7-220DBFCB1A64}"/>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77E865DD-DD77-4818-B76D-8F0D17C466D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FE49FA90-C186-420C-BC72-FA0CBC821F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75272D49-9A81-474B-9367-D55A2AB86A4B}"/>
              </a:ext>
            </a:extLst>
          </p:cNvPr>
          <p:cNvSpPr>
            <a:spLocks noGrp="1"/>
          </p:cNvSpPr>
          <p:nvPr>
            <p:ph type="dt" sz="half" idx="10"/>
          </p:nvPr>
        </p:nvSpPr>
        <p:spPr/>
        <p:txBody>
          <a:bodyPr/>
          <a:lstStyle/>
          <a:p>
            <a:fld id="{2EA7C56E-61BE-400C-9312-51BF58D54959}" type="datetimeFigureOut">
              <a:rPr lang="tr-TR" smtClean="0"/>
              <a:t>30.09.2021</a:t>
            </a:fld>
            <a:endParaRPr lang="tr-TR"/>
          </a:p>
        </p:txBody>
      </p:sp>
      <p:sp>
        <p:nvSpPr>
          <p:cNvPr id="6" name="Alt Bilgi Yer Tutucusu 5">
            <a:extLst>
              <a:ext uri="{FF2B5EF4-FFF2-40B4-BE49-F238E27FC236}">
                <a16:creationId xmlns:a16="http://schemas.microsoft.com/office/drawing/2014/main" id="{5EF76776-2315-43BB-815D-D6C14AE301A8}"/>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AAE0DD76-851E-4C62-A65C-053919C90F88}"/>
              </a:ext>
            </a:extLst>
          </p:cNvPr>
          <p:cNvSpPr>
            <a:spLocks noGrp="1"/>
          </p:cNvSpPr>
          <p:nvPr>
            <p:ph type="sldNum" sz="quarter" idx="12"/>
          </p:nvPr>
        </p:nvSpPr>
        <p:spPr/>
        <p:txBody>
          <a:bodyPr/>
          <a:lstStyle/>
          <a:p>
            <a:fld id="{7C949625-DC92-49D6-8C66-0275622C50F2}" type="slidenum">
              <a:rPr lang="tr-TR" smtClean="0"/>
              <a:t>‹#›</a:t>
            </a:fld>
            <a:endParaRPr lang="tr-TR"/>
          </a:p>
        </p:txBody>
      </p:sp>
    </p:spTree>
    <p:extLst>
      <p:ext uri="{BB962C8B-B14F-4D97-AF65-F5344CB8AC3E}">
        <p14:creationId xmlns:p14="http://schemas.microsoft.com/office/powerpoint/2010/main" val="3085060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EAADB75-9A56-45D0-BB7D-C70C4393A50C}"/>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70BA9D24-0B73-4A2F-8DF2-F2E3EA8AB5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A9101F3C-9D1E-4986-800C-600369F5FA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3C014BCD-5ABA-4095-974D-644B82183AE8}"/>
              </a:ext>
            </a:extLst>
          </p:cNvPr>
          <p:cNvSpPr>
            <a:spLocks noGrp="1"/>
          </p:cNvSpPr>
          <p:nvPr>
            <p:ph type="dt" sz="half" idx="10"/>
          </p:nvPr>
        </p:nvSpPr>
        <p:spPr/>
        <p:txBody>
          <a:bodyPr/>
          <a:lstStyle/>
          <a:p>
            <a:fld id="{2EA7C56E-61BE-400C-9312-51BF58D54959}" type="datetimeFigureOut">
              <a:rPr lang="tr-TR" smtClean="0"/>
              <a:t>30.09.2021</a:t>
            </a:fld>
            <a:endParaRPr lang="tr-TR"/>
          </a:p>
        </p:txBody>
      </p:sp>
      <p:sp>
        <p:nvSpPr>
          <p:cNvPr id="6" name="Alt Bilgi Yer Tutucusu 5">
            <a:extLst>
              <a:ext uri="{FF2B5EF4-FFF2-40B4-BE49-F238E27FC236}">
                <a16:creationId xmlns:a16="http://schemas.microsoft.com/office/drawing/2014/main" id="{5996F5B1-60E5-43E9-A18A-A38D6F5C00A0}"/>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96B93C97-606C-4D28-A8BB-98FDFF1B29F6}"/>
              </a:ext>
            </a:extLst>
          </p:cNvPr>
          <p:cNvSpPr>
            <a:spLocks noGrp="1"/>
          </p:cNvSpPr>
          <p:nvPr>
            <p:ph type="sldNum" sz="quarter" idx="12"/>
          </p:nvPr>
        </p:nvSpPr>
        <p:spPr/>
        <p:txBody>
          <a:bodyPr/>
          <a:lstStyle/>
          <a:p>
            <a:fld id="{7C949625-DC92-49D6-8C66-0275622C50F2}" type="slidenum">
              <a:rPr lang="tr-TR" smtClean="0"/>
              <a:t>‹#›</a:t>
            </a:fld>
            <a:endParaRPr lang="tr-TR"/>
          </a:p>
        </p:txBody>
      </p:sp>
    </p:spTree>
    <p:extLst>
      <p:ext uri="{BB962C8B-B14F-4D97-AF65-F5344CB8AC3E}">
        <p14:creationId xmlns:p14="http://schemas.microsoft.com/office/powerpoint/2010/main" val="41229417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C0A4F451-56A4-4F19-81B6-853292E0BA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AD0BACEF-87E5-4AA9-A5F9-E50B77914F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B68280BA-2CD3-4599-8144-DD8B6618BB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A7C56E-61BE-400C-9312-51BF58D54959}" type="datetimeFigureOut">
              <a:rPr lang="tr-TR" smtClean="0"/>
              <a:t>30.09.2021</a:t>
            </a:fld>
            <a:endParaRPr lang="tr-TR"/>
          </a:p>
        </p:txBody>
      </p:sp>
      <p:sp>
        <p:nvSpPr>
          <p:cNvPr id="5" name="Alt Bilgi Yer Tutucusu 4">
            <a:extLst>
              <a:ext uri="{FF2B5EF4-FFF2-40B4-BE49-F238E27FC236}">
                <a16:creationId xmlns:a16="http://schemas.microsoft.com/office/drawing/2014/main" id="{C2DACCE0-C213-49EB-9E45-84A7D9C04B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a:extLst>
              <a:ext uri="{FF2B5EF4-FFF2-40B4-BE49-F238E27FC236}">
                <a16:creationId xmlns:a16="http://schemas.microsoft.com/office/drawing/2014/main" id="{6925B393-393C-402E-9AA3-7282899ACE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949625-DC92-49D6-8C66-0275622C50F2}" type="slidenum">
              <a:rPr lang="tr-TR" smtClean="0"/>
              <a:t>‹#›</a:t>
            </a:fld>
            <a:endParaRPr lang="tr-TR"/>
          </a:p>
        </p:txBody>
      </p:sp>
    </p:spTree>
    <p:extLst>
      <p:ext uri="{BB962C8B-B14F-4D97-AF65-F5344CB8AC3E}">
        <p14:creationId xmlns:p14="http://schemas.microsoft.com/office/powerpoint/2010/main" val="19608703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24.jpeg"/></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7.xml"/><Relationship Id="rId1" Type="http://schemas.openxmlformats.org/officeDocument/2006/relationships/video" Target="https://www.youtube.com/embed/72X_s1Ayqew?feature=oembed" TargetMode="External"/><Relationship Id="rId5" Type="http://schemas.openxmlformats.org/officeDocument/2006/relationships/image" Target="../media/image2.png"/><Relationship Id="rId4" Type="http://schemas.openxmlformats.org/officeDocument/2006/relationships/hyperlink" Target="https://www.youtube.com/watch?v=72X_s1Ayqew"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7.xml"/><Relationship Id="rId1" Type="http://schemas.openxmlformats.org/officeDocument/2006/relationships/video" Target="https://www.youtube.com/embed/cn6DLYJKMOM?feature=oembed" TargetMode="External"/><Relationship Id="rId5" Type="http://schemas.openxmlformats.org/officeDocument/2006/relationships/image" Target="../media/image2.png"/><Relationship Id="rId4" Type="http://schemas.openxmlformats.org/officeDocument/2006/relationships/hyperlink" Target="https://www.youtube.com/watch?v=cn6DLYJKMOM"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sepuplhs.org/middle/third-edition/simulations/cell_sim.html" TargetMode="Externa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labaids.s3.us-east-2.amazonaws.com/sgi-sims/cell/index.htm" TargetMode="External"/><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9vMXPKKciZs" TargetMode="External"/><Relationship Id="rId2" Type="http://schemas.openxmlformats.org/officeDocument/2006/relationships/slideLayout" Target="../slideLayouts/slideLayout7.xml"/><Relationship Id="rId1" Type="http://schemas.openxmlformats.org/officeDocument/2006/relationships/video" Target="https://www.youtube.com/embed/9vMXPKKciZs?feature=oembed" TargetMode="External"/><Relationship Id="rId4" Type="http://schemas.openxmlformats.org/officeDocument/2006/relationships/image" Target="../media/image46.jpe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7.xml"/><Relationship Id="rId1" Type="http://schemas.openxmlformats.org/officeDocument/2006/relationships/video" Target="https://www.youtube.com/embed/-aWB1CYRcdM?feature=oembed" TargetMode="External"/><Relationship Id="rId4" Type="http://schemas.openxmlformats.org/officeDocument/2006/relationships/hyperlink" Target="https://www.youtube.com/watch?v=-aWB1CYRcdM"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53.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pn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png"/></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png"/></Relationships>
</file>

<file path=ppt/slides/_rels/slide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png"/></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1.gif"/></Relationships>
</file>

<file path=ppt/slides/_rels/slide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7.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png"/></Relationships>
</file>

<file path=ppt/slides/_rels/slide6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8" Type="http://schemas.openxmlformats.org/officeDocument/2006/relationships/hyperlink" Target="https://www.fenusbilim.com/2021/02/12/7-sinif-fen-kart-oyunlari/" TargetMode="External"/><Relationship Id="rId3" Type="http://schemas.openxmlformats.org/officeDocument/2006/relationships/hyperlink" Target="https://www.fenusbilim.com/2021/02/12/7-sinif-meb-sinavlari/" TargetMode="External"/><Relationship Id="rId7" Type="http://schemas.openxmlformats.org/officeDocument/2006/relationships/hyperlink" Target="https://www.fenusbilim.com/7-sinif-2-unite-oyunlar/" TargetMode="External"/><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hyperlink" Target="https://www.fenusbilim.com/2021/02/12/7-sinif-meb-calisma-fasikulleri/" TargetMode="External"/><Relationship Id="rId5" Type="http://schemas.openxmlformats.org/officeDocument/2006/relationships/hyperlink" Target="https://www.fenusbilim.com/2021/08/25/2-unite-online-ve-pdf-kazanim-kavrama-testleri-3/" TargetMode="External"/><Relationship Id="rId10" Type="http://schemas.openxmlformats.org/officeDocument/2006/relationships/hyperlink" Target="https://www.fenusbilim.com/2021/06/14/2-unite-online-bulmaca-2/" TargetMode="External"/><Relationship Id="rId4" Type="http://schemas.openxmlformats.org/officeDocument/2006/relationships/hyperlink" Target="https://www.fenusbilim.com/2021/02/12/7-sinif-meb-beceri-temelli-testler/" TargetMode="External"/><Relationship Id="rId9" Type="http://schemas.openxmlformats.org/officeDocument/2006/relationships/hyperlink" Target="https://www.fenusbilim.com/2021/02/27/7-sinif-fen-yapbozlari/"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37" name="Rectangle 136">
            <a:extLst>
              <a:ext uri="{FF2B5EF4-FFF2-40B4-BE49-F238E27FC236}">
                <a16:creationId xmlns:a16="http://schemas.microsoft.com/office/drawing/2014/main" id="{9B76D444-2756-434F-AE61-96D69830C1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hücre 1 | Sağlık Bilimleri Enstitüsü">
            <a:extLst>
              <a:ext uri="{FF2B5EF4-FFF2-40B4-BE49-F238E27FC236}">
                <a16:creationId xmlns:a16="http://schemas.microsoft.com/office/drawing/2014/main" id="{5E4C63F7-E1CC-4C4E-A9B4-F8FC0E401E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475" r="-1" b="8271"/>
          <a:stretch/>
        </p:blipFill>
        <p:spPr bwMode="auto">
          <a:xfrm>
            <a:off x="320040" y="320040"/>
            <a:ext cx="11548872" cy="4303462"/>
          </a:xfrm>
          <a:prstGeom prst="rect">
            <a:avLst/>
          </a:prstGeom>
          <a:noFill/>
          <a:extLst>
            <a:ext uri="{909E8E84-426E-40DD-AFC4-6F175D3DCCD1}">
              <a14:hiddenFill xmlns:a14="http://schemas.microsoft.com/office/drawing/2010/main">
                <a:solidFill>
                  <a:srgbClr val="FFFFFF"/>
                </a:solidFill>
              </a14:hiddenFill>
            </a:ext>
          </a:extLst>
        </p:spPr>
      </p:pic>
      <p:sp>
        <p:nvSpPr>
          <p:cNvPr id="139" name="Rectangle 138">
            <a:extLst>
              <a:ext uri="{FF2B5EF4-FFF2-40B4-BE49-F238E27FC236}">
                <a16:creationId xmlns:a16="http://schemas.microsoft.com/office/drawing/2014/main" id="{A27B6159-7734-4564-9E0F-C4BC43C36E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41" name="Straight Connector 140">
            <a:extLst>
              <a:ext uri="{FF2B5EF4-FFF2-40B4-BE49-F238E27FC236}">
                <a16:creationId xmlns:a16="http://schemas.microsoft.com/office/drawing/2014/main" id="{E2FFB46B-05BC-4950-B18A-9593FDAE6ED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7979"/>
            <a:ext cx="0" cy="914400"/>
          </a:xfrm>
          <a:prstGeom prst="line">
            <a:avLst/>
          </a:prstGeom>
          <a:ln w="19050">
            <a:solidFill>
              <a:schemeClr val="bg1">
                <a:alpha val="80000"/>
              </a:schemeClr>
            </a:solidFill>
          </a:ln>
        </p:spPr>
        <p:style>
          <a:lnRef idx="1">
            <a:schemeClr val="accent1"/>
          </a:lnRef>
          <a:fillRef idx="0">
            <a:schemeClr val="accent1"/>
          </a:fillRef>
          <a:effectRef idx="0">
            <a:schemeClr val="accent1"/>
          </a:effectRef>
          <a:fontRef idx="minor">
            <a:schemeClr val="tx1"/>
          </a:fontRef>
        </p:style>
      </p:cxnSp>
      <p:sp>
        <p:nvSpPr>
          <p:cNvPr id="3" name="Dikdörtgen 2">
            <a:extLst>
              <a:ext uri="{FF2B5EF4-FFF2-40B4-BE49-F238E27FC236}">
                <a16:creationId xmlns:a16="http://schemas.microsoft.com/office/drawing/2014/main" id="{92449452-61B1-4799-B548-C00B880A89E3}"/>
              </a:ext>
            </a:extLst>
          </p:cNvPr>
          <p:cNvSpPr/>
          <p:nvPr/>
        </p:nvSpPr>
        <p:spPr>
          <a:xfrm>
            <a:off x="4101944" y="5071816"/>
            <a:ext cx="6976872" cy="1345997"/>
          </a:xfrm>
          <a:prstGeom prst="rect">
            <a:avLst/>
          </a:prstGeom>
        </p:spPr>
        <p:txBody>
          <a:bodyPr vert="horz" lIns="91440" tIns="45720" rIns="91440" bIns="45720" rtlCol="0" anchor="ctr">
            <a:normAutofit lnSpcReduction="10000"/>
          </a:bodyPr>
          <a:lstStyle/>
          <a:p>
            <a:pPr>
              <a:lnSpc>
                <a:spcPct val="90000"/>
              </a:lnSpc>
              <a:spcAft>
                <a:spcPts val="600"/>
              </a:spcAft>
            </a:pPr>
            <a:r>
              <a:rPr lang="en-US" sz="9600" b="1" cap="none" spc="0" dirty="0">
                <a:ln w="22225">
                  <a:solidFill>
                    <a:schemeClr val="accent1">
                      <a:lumMod val="50000"/>
                    </a:schemeClr>
                  </a:solidFill>
                  <a:prstDash val="solid"/>
                </a:ln>
                <a:solidFill>
                  <a:schemeClr val="bg1"/>
                </a:solidFill>
                <a:effectLst>
                  <a:glow rad="228600">
                    <a:schemeClr val="accent5">
                      <a:satMod val="175000"/>
                      <a:alpha val="40000"/>
                    </a:schemeClr>
                  </a:glow>
                </a:effectLst>
                <a:latin typeface="Comic Sans MS" panose="030F0702030302020204" pitchFamily="66" charset="0"/>
              </a:rPr>
              <a:t>HÜCRE</a:t>
            </a:r>
          </a:p>
        </p:txBody>
      </p:sp>
      <p:pic>
        <p:nvPicPr>
          <p:cNvPr id="2" name="Resim 1">
            <a:extLst>
              <a:ext uri="{FF2B5EF4-FFF2-40B4-BE49-F238E27FC236}">
                <a16:creationId xmlns:a16="http://schemas.microsoft.com/office/drawing/2014/main" id="{79172F99-8660-442A-B365-3619F167FA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1090676020"/>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7" name="Rectangle 134">
            <a:extLst>
              <a:ext uri="{FF2B5EF4-FFF2-40B4-BE49-F238E27FC236}">
                <a16:creationId xmlns:a16="http://schemas.microsoft.com/office/drawing/2014/main" id="{577D1452-F0B7-431E-9A24-D3F7103D85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28" name="Rounded Rectangle 20">
            <a:extLst>
              <a:ext uri="{FF2B5EF4-FFF2-40B4-BE49-F238E27FC236}">
                <a16:creationId xmlns:a16="http://schemas.microsoft.com/office/drawing/2014/main" id="{A660F4F9-5DF5-4F15-BE6A-CD8648BB11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9211" y="559407"/>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descr="Dna Kromozom İlişkisi">
            <a:extLst>
              <a:ext uri="{FF2B5EF4-FFF2-40B4-BE49-F238E27FC236}">
                <a16:creationId xmlns:a16="http://schemas.microsoft.com/office/drawing/2014/main" id="{52E856AB-4B2C-4DD5-A758-C5A15E9D6A5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44142" y="1647570"/>
            <a:ext cx="6064660" cy="3562859"/>
          </a:xfrm>
          <a:prstGeom prst="rect">
            <a:avLst/>
          </a:prstGeom>
          <a:noFill/>
          <a:effectLst/>
          <a:extLst>
            <a:ext uri="{909E8E84-426E-40DD-AFC4-6F175D3DCCD1}">
              <a14:hiddenFill xmlns:a14="http://schemas.microsoft.com/office/drawing/2010/main">
                <a:solidFill>
                  <a:srgbClr val="FFFFFF"/>
                </a:solidFill>
              </a14:hiddenFill>
            </a:ext>
          </a:extLst>
        </p:spPr>
      </p:pic>
      <p:sp>
        <p:nvSpPr>
          <p:cNvPr id="5" name="Metin kutusu 4">
            <a:extLst>
              <a:ext uri="{FF2B5EF4-FFF2-40B4-BE49-F238E27FC236}">
                <a16:creationId xmlns:a16="http://schemas.microsoft.com/office/drawing/2014/main" id="{B1DAF0CC-2D1A-476C-9D8A-8D4DFFE0B048}"/>
              </a:ext>
            </a:extLst>
          </p:cNvPr>
          <p:cNvSpPr txBox="1"/>
          <p:nvPr/>
        </p:nvSpPr>
        <p:spPr>
          <a:xfrm>
            <a:off x="8045752" y="559407"/>
            <a:ext cx="3939921" cy="5658514"/>
          </a:xfrm>
          <a:prstGeom prst="rect">
            <a:avLst/>
          </a:prstGeom>
        </p:spPr>
        <p:txBody>
          <a:bodyPr vert="horz" lIns="91440" tIns="45720" rIns="91440" bIns="45720" rtlCol="0">
            <a:normAutofit/>
          </a:bodyPr>
          <a:lstStyle/>
          <a:p>
            <a:pPr indent="-228600">
              <a:lnSpc>
                <a:spcPct val="150000"/>
              </a:lnSpc>
              <a:spcAft>
                <a:spcPts val="800"/>
              </a:spcAft>
              <a:buFont typeface="Arial" panose="020B0604020202020204" pitchFamily="34" charset="0"/>
              <a:buChar char="•"/>
            </a:pPr>
            <a:r>
              <a:rPr lang="en-US" dirty="0" err="1">
                <a:effectLst/>
                <a:latin typeface="Comic Sans MS" panose="030F0702030302020204" pitchFamily="66" charset="0"/>
              </a:rPr>
              <a:t>Kalıtsal</a:t>
            </a:r>
            <a:r>
              <a:rPr lang="en-US" dirty="0">
                <a:effectLst/>
                <a:latin typeface="Comic Sans MS" panose="030F0702030302020204" pitchFamily="66" charset="0"/>
              </a:rPr>
              <a:t> </a:t>
            </a:r>
            <a:r>
              <a:rPr lang="en-US" dirty="0" err="1">
                <a:effectLst/>
                <a:latin typeface="Comic Sans MS" panose="030F0702030302020204" pitchFamily="66" charset="0"/>
              </a:rPr>
              <a:t>özellikler</a:t>
            </a:r>
            <a:r>
              <a:rPr lang="en-US" dirty="0">
                <a:effectLst/>
                <a:latin typeface="Comic Sans MS" panose="030F0702030302020204" pitchFamily="66" charset="0"/>
              </a:rPr>
              <a:t> DNA </a:t>
            </a:r>
            <a:r>
              <a:rPr lang="en-US" dirty="0" err="1">
                <a:effectLst/>
                <a:latin typeface="Comic Sans MS" panose="030F0702030302020204" pitchFamily="66" charset="0"/>
              </a:rPr>
              <a:t>üzerinde</a:t>
            </a:r>
            <a:r>
              <a:rPr lang="en-US" dirty="0">
                <a:effectLst/>
                <a:latin typeface="Comic Sans MS" panose="030F0702030302020204" pitchFamily="66" charset="0"/>
              </a:rPr>
              <a:t> belirli </a:t>
            </a:r>
            <a:r>
              <a:rPr lang="en-US" dirty="0" err="1">
                <a:effectLst/>
                <a:latin typeface="Comic Sans MS" panose="030F0702030302020204" pitchFamily="66" charset="0"/>
              </a:rPr>
              <a:t>bölgelerde</a:t>
            </a:r>
            <a:r>
              <a:rPr lang="en-US" dirty="0">
                <a:effectLst/>
                <a:latin typeface="Comic Sans MS" panose="030F0702030302020204" pitchFamily="66" charset="0"/>
              </a:rPr>
              <a:t> yer </a:t>
            </a:r>
            <a:r>
              <a:rPr lang="en-US" dirty="0" err="1">
                <a:effectLst/>
                <a:latin typeface="Comic Sans MS" panose="030F0702030302020204" pitchFamily="66" charset="0"/>
              </a:rPr>
              <a:t>alır</a:t>
            </a:r>
            <a:r>
              <a:rPr lang="en-US" dirty="0">
                <a:effectLst/>
                <a:latin typeface="Comic Sans MS" panose="030F0702030302020204" pitchFamily="66" charset="0"/>
              </a:rPr>
              <a:t>.</a:t>
            </a:r>
            <a:r>
              <a:rPr lang="tr-TR" dirty="0">
                <a:effectLst/>
                <a:latin typeface="Comic Sans MS" panose="030F0702030302020204" pitchFamily="66" charset="0"/>
              </a:rPr>
              <a:t> </a:t>
            </a:r>
            <a:r>
              <a:rPr lang="en-US" dirty="0">
                <a:effectLst/>
                <a:latin typeface="Comic Sans MS" panose="030F0702030302020204" pitchFamily="66" charset="0"/>
              </a:rPr>
              <a:t>Bu </a:t>
            </a:r>
            <a:r>
              <a:rPr lang="en-US" dirty="0" err="1">
                <a:effectLst/>
                <a:latin typeface="Comic Sans MS" panose="030F0702030302020204" pitchFamily="66" charset="0"/>
              </a:rPr>
              <a:t>bölgelere</a:t>
            </a:r>
            <a:r>
              <a:rPr lang="en-US" dirty="0">
                <a:effectLst/>
                <a:latin typeface="Comic Sans MS" panose="030F0702030302020204" pitchFamily="66" charset="0"/>
              </a:rPr>
              <a:t> gen denir . Gen ,DNA </a:t>
            </a:r>
            <a:r>
              <a:rPr lang="en-US" dirty="0" err="1">
                <a:effectLst/>
                <a:latin typeface="Comic Sans MS" panose="030F0702030302020204" pitchFamily="66" charset="0"/>
              </a:rPr>
              <a:t>üzerinde</a:t>
            </a:r>
            <a:r>
              <a:rPr lang="en-US" dirty="0">
                <a:effectLst/>
                <a:latin typeface="Comic Sans MS" panose="030F0702030302020204" pitchFamily="66" charset="0"/>
              </a:rPr>
              <a:t> </a:t>
            </a:r>
            <a:r>
              <a:rPr lang="en-US" dirty="0" err="1">
                <a:effectLst/>
                <a:latin typeface="Comic Sans MS" panose="030F0702030302020204" pitchFamily="66" charset="0"/>
              </a:rPr>
              <a:t>şifreli</a:t>
            </a:r>
            <a:r>
              <a:rPr lang="en-US" dirty="0">
                <a:effectLst/>
                <a:latin typeface="Comic Sans MS" panose="030F0702030302020204" pitchFamily="66" charset="0"/>
              </a:rPr>
              <a:t> </a:t>
            </a:r>
            <a:r>
              <a:rPr lang="en-US" dirty="0" err="1">
                <a:effectLst/>
                <a:latin typeface="Comic Sans MS" panose="030F0702030302020204" pitchFamily="66" charset="0"/>
              </a:rPr>
              <a:t>parçalardır</a:t>
            </a:r>
            <a:r>
              <a:rPr lang="en-US" dirty="0">
                <a:effectLst/>
                <a:latin typeface="Comic Sans MS" panose="030F0702030302020204" pitchFamily="66" charset="0"/>
              </a:rPr>
              <a:t>. </a:t>
            </a:r>
            <a:r>
              <a:rPr lang="en-US" dirty="0" err="1">
                <a:effectLst/>
                <a:latin typeface="Comic Sans MS" panose="030F0702030302020204" pitchFamily="66" charset="0"/>
              </a:rPr>
              <a:t>Genler</a:t>
            </a:r>
            <a:r>
              <a:rPr lang="en-US" dirty="0">
                <a:effectLst/>
                <a:latin typeface="Comic Sans MS" panose="030F0702030302020204" pitchFamily="66" charset="0"/>
              </a:rPr>
              <a:t>, </a:t>
            </a:r>
            <a:r>
              <a:rPr lang="en-US" dirty="0" err="1">
                <a:effectLst/>
                <a:latin typeface="Comic Sans MS" panose="030F0702030302020204" pitchFamily="66" charset="0"/>
              </a:rPr>
              <a:t>saç</a:t>
            </a:r>
            <a:r>
              <a:rPr lang="en-US" dirty="0">
                <a:effectLst/>
                <a:latin typeface="Comic Sans MS" panose="030F0702030302020204" pitchFamily="66" charset="0"/>
              </a:rPr>
              <a:t> tipi, </a:t>
            </a:r>
            <a:r>
              <a:rPr lang="en-US" dirty="0" err="1">
                <a:effectLst/>
                <a:latin typeface="Comic Sans MS" panose="030F0702030302020204" pitchFamily="66" charset="0"/>
              </a:rPr>
              <a:t>göz</a:t>
            </a:r>
            <a:r>
              <a:rPr lang="en-US" dirty="0">
                <a:effectLst/>
                <a:latin typeface="Comic Sans MS" panose="030F0702030302020204" pitchFamily="66" charset="0"/>
              </a:rPr>
              <a:t> </a:t>
            </a:r>
            <a:r>
              <a:rPr lang="en-US" dirty="0" err="1">
                <a:effectLst/>
                <a:latin typeface="Comic Sans MS" panose="030F0702030302020204" pitchFamily="66" charset="0"/>
              </a:rPr>
              <a:t>rengi</a:t>
            </a:r>
            <a:r>
              <a:rPr lang="en-US" dirty="0">
                <a:effectLst/>
                <a:latin typeface="Comic Sans MS" panose="030F0702030302020204" pitchFamily="66" charset="0"/>
              </a:rPr>
              <a:t>, </a:t>
            </a:r>
            <a:r>
              <a:rPr lang="en-US" dirty="0" err="1">
                <a:effectLst/>
                <a:latin typeface="Comic Sans MS" panose="030F0702030302020204" pitchFamily="66" charset="0"/>
              </a:rPr>
              <a:t>cinsiyet</a:t>
            </a:r>
            <a:r>
              <a:rPr lang="en-US" dirty="0">
                <a:effectLst/>
                <a:latin typeface="Comic Sans MS" panose="030F0702030302020204" pitchFamily="66" charset="0"/>
              </a:rPr>
              <a:t> </a:t>
            </a:r>
            <a:r>
              <a:rPr lang="en-US" dirty="0" err="1">
                <a:effectLst/>
                <a:latin typeface="Comic Sans MS" panose="030F0702030302020204" pitchFamily="66" charset="0"/>
              </a:rPr>
              <a:t>gibi</a:t>
            </a:r>
            <a:r>
              <a:rPr lang="en-US" dirty="0">
                <a:effectLst/>
                <a:latin typeface="Comic Sans MS" panose="030F0702030302020204" pitchFamily="66" charset="0"/>
              </a:rPr>
              <a:t> </a:t>
            </a:r>
            <a:r>
              <a:rPr lang="en-US" dirty="0" err="1">
                <a:effectLst/>
                <a:latin typeface="Comic Sans MS" panose="030F0702030302020204" pitchFamily="66" charset="0"/>
              </a:rPr>
              <a:t>özellikleri</a:t>
            </a:r>
            <a:r>
              <a:rPr lang="en-US" dirty="0">
                <a:effectLst/>
                <a:latin typeface="Comic Sans MS" panose="030F0702030302020204" pitchFamily="66" charset="0"/>
              </a:rPr>
              <a:t> </a:t>
            </a:r>
            <a:r>
              <a:rPr lang="en-US" dirty="0" err="1">
                <a:effectLst/>
                <a:latin typeface="Comic Sans MS" panose="030F0702030302020204" pitchFamily="66" charset="0"/>
              </a:rPr>
              <a:t>belirler</a:t>
            </a:r>
            <a:r>
              <a:rPr lang="en-US" dirty="0">
                <a:effectLst/>
                <a:latin typeface="Comic Sans MS" panose="030F0702030302020204" pitchFamily="66" charset="0"/>
              </a:rPr>
              <a:t> . DNA </a:t>
            </a:r>
            <a:r>
              <a:rPr lang="en-US" dirty="0" err="1">
                <a:effectLst/>
                <a:latin typeface="Comic Sans MS" panose="030F0702030302020204" pitchFamily="66" charset="0"/>
              </a:rPr>
              <a:t>üzerinde</a:t>
            </a:r>
            <a:r>
              <a:rPr lang="en-US" dirty="0">
                <a:effectLst/>
                <a:latin typeface="Comic Sans MS" panose="030F0702030302020204" pitchFamily="66" charset="0"/>
              </a:rPr>
              <a:t> </a:t>
            </a:r>
            <a:r>
              <a:rPr lang="en-US" dirty="0" err="1">
                <a:effectLst/>
                <a:latin typeface="Comic Sans MS" panose="030F0702030302020204" pitchFamily="66" charset="0"/>
              </a:rPr>
              <a:t>birden</a:t>
            </a:r>
            <a:r>
              <a:rPr lang="en-US" dirty="0">
                <a:effectLst/>
                <a:latin typeface="Comic Sans MS" panose="030F0702030302020204" pitchFamily="66" charset="0"/>
              </a:rPr>
              <a:t> </a:t>
            </a:r>
            <a:r>
              <a:rPr lang="en-US" dirty="0" err="1">
                <a:effectLst/>
                <a:latin typeface="Comic Sans MS" panose="030F0702030302020204" pitchFamily="66" charset="0"/>
              </a:rPr>
              <a:t>fazla</a:t>
            </a:r>
            <a:r>
              <a:rPr lang="en-US" dirty="0">
                <a:effectLst/>
                <a:latin typeface="Comic Sans MS" panose="030F0702030302020204" pitchFamily="66" charset="0"/>
              </a:rPr>
              <a:t> gen bulunur.</a:t>
            </a:r>
          </a:p>
          <a:p>
            <a:pPr indent="-228600">
              <a:lnSpc>
                <a:spcPct val="150000"/>
              </a:lnSpc>
              <a:spcAft>
                <a:spcPts val="800"/>
              </a:spcAft>
              <a:buFont typeface="Arial" panose="020B0604020202020204" pitchFamily="34" charset="0"/>
              <a:buChar char="•"/>
            </a:pPr>
            <a:r>
              <a:rPr lang="en-US" dirty="0">
                <a:effectLst/>
                <a:latin typeface="Comic Sans MS" panose="030F0702030302020204" pitchFamily="66" charset="0"/>
              </a:rPr>
              <a:t>DNA </a:t>
            </a:r>
            <a:r>
              <a:rPr lang="en-US" dirty="0" err="1">
                <a:effectLst/>
                <a:latin typeface="Comic Sans MS" panose="030F0702030302020204" pitchFamily="66" charset="0"/>
              </a:rPr>
              <a:t>normalde</a:t>
            </a:r>
            <a:r>
              <a:rPr lang="en-US" dirty="0">
                <a:effectLst/>
                <a:latin typeface="Comic Sans MS" panose="030F0702030302020204" pitchFamily="66" charset="0"/>
              </a:rPr>
              <a:t> </a:t>
            </a:r>
            <a:r>
              <a:rPr lang="en-US" dirty="0" err="1">
                <a:effectLst/>
                <a:latin typeface="Comic Sans MS" panose="030F0702030302020204" pitchFamily="66" charset="0"/>
              </a:rPr>
              <a:t>kromatin</a:t>
            </a:r>
            <a:r>
              <a:rPr lang="en-US" dirty="0">
                <a:effectLst/>
                <a:latin typeface="Comic Sans MS" panose="030F0702030302020204" pitchFamily="66" charset="0"/>
              </a:rPr>
              <a:t> </a:t>
            </a:r>
            <a:r>
              <a:rPr lang="en-US" dirty="0" err="1">
                <a:effectLst/>
                <a:latin typeface="Comic Sans MS" panose="030F0702030302020204" pitchFamily="66" charset="0"/>
              </a:rPr>
              <a:t>ağ</a:t>
            </a:r>
            <a:r>
              <a:rPr lang="en-US" dirty="0">
                <a:effectLst/>
                <a:latin typeface="Comic Sans MS" panose="030F0702030302020204" pitchFamily="66" charset="0"/>
              </a:rPr>
              <a:t> adı </a:t>
            </a:r>
            <a:r>
              <a:rPr lang="en-US" dirty="0" err="1">
                <a:effectLst/>
                <a:latin typeface="Comic Sans MS" panose="030F0702030302020204" pitchFamily="66" charset="0"/>
              </a:rPr>
              <a:t>verilen</a:t>
            </a:r>
            <a:r>
              <a:rPr lang="en-US" dirty="0">
                <a:effectLst/>
                <a:latin typeface="Comic Sans MS" panose="030F0702030302020204" pitchFamily="66" charset="0"/>
              </a:rPr>
              <a:t> </a:t>
            </a:r>
            <a:r>
              <a:rPr lang="en-US" dirty="0" err="1">
                <a:effectLst/>
                <a:latin typeface="Comic Sans MS" panose="030F0702030302020204" pitchFamily="66" charset="0"/>
              </a:rPr>
              <a:t>karmaşık</a:t>
            </a:r>
            <a:r>
              <a:rPr lang="en-US" dirty="0">
                <a:effectLst/>
                <a:latin typeface="Comic Sans MS" panose="030F0702030302020204" pitchFamily="66" charset="0"/>
              </a:rPr>
              <a:t> bir </a:t>
            </a:r>
            <a:r>
              <a:rPr lang="en-US" dirty="0" err="1">
                <a:effectLst/>
                <a:latin typeface="Comic Sans MS" panose="030F0702030302020204" pitchFamily="66" charset="0"/>
              </a:rPr>
              <a:t>halde</a:t>
            </a:r>
            <a:r>
              <a:rPr lang="en-US" dirty="0">
                <a:effectLst/>
                <a:latin typeface="Comic Sans MS" panose="030F0702030302020204" pitchFamily="66" charset="0"/>
              </a:rPr>
              <a:t> </a:t>
            </a:r>
            <a:r>
              <a:rPr lang="en-US" dirty="0" err="1">
                <a:effectLst/>
                <a:latin typeface="Comic Sans MS" panose="030F0702030302020204" pitchFamily="66" charset="0"/>
              </a:rPr>
              <a:t>bulunur.DNA</a:t>
            </a:r>
            <a:r>
              <a:rPr lang="en-US" dirty="0">
                <a:effectLst/>
                <a:latin typeface="Comic Sans MS" panose="030F0702030302020204" pitchFamily="66" charset="0"/>
              </a:rPr>
              <a:t> </a:t>
            </a:r>
            <a:r>
              <a:rPr lang="en-US" dirty="0" err="1">
                <a:effectLst/>
                <a:latin typeface="Comic Sans MS" panose="030F0702030302020204" pitchFamily="66" charset="0"/>
              </a:rPr>
              <a:t>hücre</a:t>
            </a:r>
            <a:r>
              <a:rPr lang="en-US" dirty="0">
                <a:effectLst/>
                <a:latin typeface="Comic Sans MS" panose="030F0702030302020204" pitchFamily="66" charset="0"/>
              </a:rPr>
              <a:t> </a:t>
            </a:r>
            <a:r>
              <a:rPr lang="en-US" dirty="0" err="1">
                <a:effectLst/>
                <a:latin typeface="Comic Sans MS" panose="030F0702030302020204" pitchFamily="66" charset="0"/>
              </a:rPr>
              <a:t>bölüneceği</a:t>
            </a:r>
            <a:r>
              <a:rPr lang="en-US" dirty="0">
                <a:effectLst/>
                <a:latin typeface="Comic Sans MS" panose="030F0702030302020204" pitchFamily="66" charset="0"/>
              </a:rPr>
              <a:t> zaman </a:t>
            </a:r>
            <a:r>
              <a:rPr lang="en-US" dirty="0" err="1">
                <a:effectLst/>
                <a:latin typeface="Comic Sans MS" panose="030F0702030302020204" pitchFamily="66" charset="0"/>
              </a:rPr>
              <a:t>kısalıp</a:t>
            </a:r>
            <a:r>
              <a:rPr lang="en-US" dirty="0">
                <a:effectLst/>
                <a:latin typeface="Comic Sans MS" panose="030F0702030302020204" pitchFamily="66" charset="0"/>
              </a:rPr>
              <a:t> </a:t>
            </a:r>
            <a:r>
              <a:rPr lang="en-US" dirty="0" err="1">
                <a:effectLst/>
                <a:latin typeface="Comic Sans MS" panose="030F0702030302020204" pitchFamily="66" charset="0"/>
              </a:rPr>
              <a:t>kalınlaşarak</a:t>
            </a:r>
            <a:r>
              <a:rPr lang="en-US" dirty="0">
                <a:effectLst/>
                <a:latin typeface="Comic Sans MS" panose="030F0702030302020204" pitchFamily="66" charset="0"/>
              </a:rPr>
              <a:t> protein </a:t>
            </a:r>
            <a:r>
              <a:rPr lang="en-US" dirty="0" err="1">
                <a:effectLst/>
                <a:latin typeface="Comic Sans MS" panose="030F0702030302020204" pitchFamily="66" charset="0"/>
              </a:rPr>
              <a:t>kılıfla</a:t>
            </a:r>
            <a:r>
              <a:rPr lang="en-US" dirty="0">
                <a:effectLst/>
                <a:latin typeface="Comic Sans MS" panose="030F0702030302020204" pitchFamily="66" charset="0"/>
              </a:rPr>
              <a:t> </a:t>
            </a:r>
            <a:r>
              <a:rPr lang="en-US" dirty="0" err="1">
                <a:effectLst/>
                <a:latin typeface="Comic Sans MS" panose="030F0702030302020204" pitchFamily="66" charset="0"/>
              </a:rPr>
              <a:t>kaplanması</a:t>
            </a:r>
            <a:r>
              <a:rPr lang="en-US" dirty="0">
                <a:effectLst/>
                <a:latin typeface="Comic Sans MS" panose="030F0702030302020204" pitchFamily="66" charset="0"/>
              </a:rPr>
              <a:t> sonucu </a:t>
            </a:r>
            <a:r>
              <a:rPr lang="en-US" dirty="0" err="1">
                <a:effectLst/>
                <a:latin typeface="Comic Sans MS" panose="030F0702030302020204" pitchFamily="66" charset="0"/>
              </a:rPr>
              <a:t>kromozom</a:t>
            </a:r>
            <a:r>
              <a:rPr lang="en-US" dirty="0">
                <a:effectLst/>
                <a:latin typeface="Comic Sans MS" panose="030F0702030302020204" pitchFamily="66" charset="0"/>
              </a:rPr>
              <a:t> </a:t>
            </a:r>
            <a:r>
              <a:rPr lang="en-US" dirty="0" err="1">
                <a:effectLst/>
                <a:latin typeface="Comic Sans MS" panose="030F0702030302020204" pitchFamily="66" charset="0"/>
              </a:rPr>
              <a:t>halini</a:t>
            </a:r>
            <a:r>
              <a:rPr lang="en-US" dirty="0">
                <a:effectLst/>
                <a:latin typeface="Comic Sans MS" panose="030F0702030302020204" pitchFamily="66" charset="0"/>
              </a:rPr>
              <a:t> </a:t>
            </a:r>
            <a:r>
              <a:rPr lang="en-US" dirty="0" err="1">
                <a:effectLst/>
                <a:latin typeface="Comic Sans MS" panose="030F0702030302020204" pitchFamily="66" charset="0"/>
              </a:rPr>
              <a:t>alır</a:t>
            </a:r>
            <a:r>
              <a:rPr lang="en-US" dirty="0">
                <a:effectLst/>
                <a:latin typeface="Comic Sans MS" panose="030F0702030302020204" pitchFamily="66" charset="0"/>
              </a:rPr>
              <a:t>.</a:t>
            </a:r>
          </a:p>
        </p:txBody>
      </p:sp>
      <p:pic>
        <p:nvPicPr>
          <p:cNvPr id="2" name="Resim 1">
            <a:extLst>
              <a:ext uri="{FF2B5EF4-FFF2-40B4-BE49-F238E27FC236}">
                <a16:creationId xmlns:a16="http://schemas.microsoft.com/office/drawing/2014/main" id="{F036AA32-21B6-4D03-8C34-241793FA51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32129335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66E48AFA-8884-4F68-A44F-D2C1E8609C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3" name="Arc 72">
            <a:extLst>
              <a:ext uri="{FF2B5EF4-FFF2-40B4-BE49-F238E27FC236}">
                <a16:creationId xmlns:a16="http://schemas.microsoft.com/office/drawing/2014/main" id="{969D19A6-08CB-498C-93EC-3FFB021FC6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269068">
            <a:off x="8717845" y="3339275"/>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7170" name="Picture 2" descr="En Hızlı Sayısı Kromozom">
            <a:extLst>
              <a:ext uri="{FF2B5EF4-FFF2-40B4-BE49-F238E27FC236}">
                <a16:creationId xmlns:a16="http://schemas.microsoft.com/office/drawing/2014/main" id="{49842357-0CB0-4E09-9BAF-9019F74C929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59914" y="1035139"/>
            <a:ext cx="10872172" cy="2296202"/>
          </a:xfrm>
          <a:custGeom>
            <a:avLst/>
            <a:gdLst/>
            <a:ahLst/>
            <a:cxnLst/>
            <a:rect l="l" t="t" r="r" b="b"/>
            <a:pathLst>
              <a:path w="10580201" h="2957472">
                <a:moveTo>
                  <a:pt x="88961" y="0"/>
                </a:moveTo>
                <a:lnTo>
                  <a:pt x="10491240" y="0"/>
                </a:lnTo>
                <a:cubicBezTo>
                  <a:pt x="10540372" y="0"/>
                  <a:pt x="10580201" y="39829"/>
                  <a:pt x="10580201" y="88961"/>
                </a:cubicBezTo>
                <a:lnTo>
                  <a:pt x="10580201" y="2868511"/>
                </a:lnTo>
                <a:cubicBezTo>
                  <a:pt x="10580201" y="2917643"/>
                  <a:pt x="10540372" y="2957472"/>
                  <a:pt x="10491240" y="2957472"/>
                </a:cubicBezTo>
                <a:lnTo>
                  <a:pt x="88961" y="2957472"/>
                </a:lnTo>
                <a:cubicBezTo>
                  <a:pt x="39829" y="2957472"/>
                  <a:pt x="0" y="2917643"/>
                  <a:pt x="0" y="2868511"/>
                </a:cubicBezTo>
                <a:lnTo>
                  <a:pt x="0" y="88961"/>
                </a:lnTo>
                <a:cubicBezTo>
                  <a:pt x="0" y="39829"/>
                  <a:pt x="39829" y="0"/>
                  <a:pt x="88961" y="0"/>
                </a:cubicBezTo>
                <a:close/>
              </a:path>
            </a:pathLst>
          </a:custGeom>
          <a:noFill/>
          <a:extLst>
            <a:ext uri="{909E8E84-426E-40DD-AFC4-6F175D3DCCD1}">
              <a14:hiddenFill xmlns:a14="http://schemas.microsoft.com/office/drawing/2010/main">
                <a:solidFill>
                  <a:srgbClr val="FFFFFF"/>
                </a:solidFill>
              </a14:hiddenFill>
            </a:ext>
          </a:extLst>
        </p:spPr>
      </p:pic>
      <p:sp>
        <p:nvSpPr>
          <p:cNvPr id="4" name="Metin kutusu 3">
            <a:extLst>
              <a:ext uri="{FF2B5EF4-FFF2-40B4-BE49-F238E27FC236}">
                <a16:creationId xmlns:a16="http://schemas.microsoft.com/office/drawing/2014/main" id="{E1A7F952-0455-4040-843E-CAD894AE4AAF}"/>
              </a:ext>
            </a:extLst>
          </p:cNvPr>
          <p:cNvSpPr txBox="1"/>
          <p:nvPr/>
        </p:nvSpPr>
        <p:spPr>
          <a:xfrm>
            <a:off x="659913" y="3998019"/>
            <a:ext cx="10693887" cy="2216512"/>
          </a:xfrm>
          <a:prstGeom prst="rect">
            <a:avLst/>
          </a:prstGeom>
        </p:spPr>
        <p:txBody>
          <a:bodyPr vert="horz" lIns="91440" tIns="45720" rIns="91440" bIns="45720" rtlCol="0">
            <a:normAutofit/>
          </a:bodyPr>
          <a:lstStyle/>
          <a:p>
            <a:pPr indent="-228600">
              <a:lnSpc>
                <a:spcPct val="150000"/>
              </a:lnSpc>
              <a:spcAft>
                <a:spcPts val="800"/>
              </a:spcAft>
              <a:buFont typeface="Arial" panose="020B0604020202020204" pitchFamily="34" charset="0"/>
              <a:buChar char="•"/>
            </a:pPr>
            <a:r>
              <a:rPr lang="en-US" dirty="0" err="1">
                <a:effectLst/>
                <a:latin typeface="Comic Sans MS" panose="030F0702030302020204" pitchFamily="66" charset="0"/>
              </a:rPr>
              <a:t>Aynı</a:t>
            </a:r>
            <a:r>
              <a:rPr lang="en-US" dirty="0">
                <a:effectLst/>
                <a:latin typeface="Comic Sans MS" panose="030F0702030302020204" pitchFamily="66" charset="0"/>
              </a:rPr>
              <a:t> </a:t>
            </a:r>
            <a:r>
              <a:rPr lang="en-US" dirty="0" err="1">
                <a:effectLst/>
                <a:latin typeface="Comic Sans MS" panose="030F0702030302020204" pitchFamily="66" charset="0"/>
              </a:rPr>
              <a:t>türe</a:t>
            </a:r>
            <a:r>
              <a:rPr lang="en-US" dirty="0">
                <a:effectLst/>
                <a:latin typeface="Comic Sans MS" panose="030F0702030302020204" pitchFamily="66" charset="0"/>
              </a:rPr>
              <a:t> </a:t>
            </a:r>
            <a:r>
              <a:rPr lang="en-US" dirty="0" err="1">
                <a:effectLst/>
                <a:latin typeface="Comic Sans MS" panose="030F0702030302020204" pitchFamily="66" charset="0"/>
              </a:rPr>
              <a:t>ait</a:t>
            </a:r>
            <a:r>
              <a:rPr lang="en-US" dirty="0">
                <a:effectLst/>
                <a:latin typeface="Comic Sans MS" panose="030F0702030302020204" pitchFamily="66" charset="0"/>
              </a:rPr>
              <a:t> </a:t>
            </a:r>
            <a:r>
              <a:rPr lang="en-US" dirty="0" err="1">
                <a:effectLst/>
                <a:latin typeface="Comic Sans MS" panose="030F0702030302020204" pitchFamily="66" charset="0"/>
              </a:rPr>
              <a:t>canlıların</a:t>
            </a:r>
            <a:r>
              <a:rPr lang="en-US" dirty="0">
                <a:effectLst/>
                <a:latin typeface="Comic Sans MS" panose="030F0702030302020204" pitchFamily="66" charset="0"/>
              </a:rPr>
              <a:t> </a:t>
            </a:r>
            <a:r>
              <a:rPr lang="en-US" dirty="0" err="1">
                <a:effectLst/>
                <a:latin typeface="Comic Sans MS" panose="030F0702030302020204" pitchFamily="66" charset="0"/>
              </a:rPr>
              <a:t>kromozom</a:t>
            </a:r>
            <a:r>
              <a:rPr lang="en-US" dirty="0">
                <a:effectLst/>
                <a:latin typeface="Comic Sans MS" panose="030F0702030302020204" pitchFamily="66" charset="0"/>
              </a:rPr>
              <a:t> </a:t>
            </a:r>
            <a:r>
              <a:rPr lang="en-US" dirty="0" err="1">
                <a:effectLst/>
                <a:latin typeface="Comic Sans MS" panose="030F0702030302020204" pitchFamily="66" charset="0"/>
              </a:rPr>
              <a:t>sayıları</a:t>
            </a:r>
            <a:r>
              <a:rPr lang="en-US" dirty="0">
                <a:effectLst/>
                <a:latin typeface="Comic Sans MS" panose="030F0702030302020204" pitchFamily="66" charset="0"/>
              </a:rPr>
              <a:t> </a:t>
            </a:r>
            <a:r>
              <a:rPr lang="en-US" dirty="0" err="1">
                <a:effectLst/>
                <a:latin typeface="Comic Sans MS" panose="030F0702030302020204" pitchFamily="66" charset="0"/>
              </a:rPr>
              <a:t>aynıdır</a:t>
            </a:r>
            <a:endParaRPr lang="en-US" dirty="0">
              <a:effectLst/>
              <a:latin typeface="Comic Sans MS" panose="030F0702030302020204" pitchFamily="66" charset="0"/>
            </a:endParaRPr>
          </a:p>
          <a:p>
            <a:pPr indent="-228600">
              <a:lnSpc>
                <a:spcPct val="150000"/>
              </a:lnSpc>
              <a:spcAft>
                <a:spcPts val="800"/>
              </a:spcAft>
              <a:buFont typeface="Arial" panose="020B0604020202020204" pitchFamily="34" charset="0"/>
              <a:buChar char="•"/>
            </a:pPr>
            <a:r>
              <a:rPr lang="en-US" dirty="0">
                <a:effectLst/>
                <a:latin typeface="Comic Sans MS" panose="030F0702030302020204" pitchFamily="66" charset="0"/>
              </a:rPr>
              <a:t>Her </a:t>
            </a:r>
            <a:r>
              <a:rPr lang="en-US" dirty="0" err="1">
                <a:effectLst/>
                <a:latin typeface="Comic Sans MS" panose="030F0702030302020204" pitchFamily="66" charset="0"/>
              </a:rPr>
              <a:t>canlı</a:t>
            </a:r>
            <a:r>
              <a:rPr lang="en-US" dirty="0">
                <a:effectLst/>
                <a:latin typeface="Comic Sans MS" panose="030F0702030302020204" pitchFamily="66" charset="0"/>
              </a:rPr>
              <a:t> </a:t>
            </a:r>
            <a:r>
              <a:rPr lang="en-US" dirty="0" err="1">
                <a:effectLst/>
                <a:latin typeface="Comic Sans MS" panose="030F0702030302020204" pitchFamily="66" charset="0"/>
              </a:rPr>
              <a:t>türündeki</a:t>
            </a:r>
            <a:r>
              <a:rPr lang="en-US" dirty="0">
                <a:effectLst/>
                <a:latin typeface="Comic Sans MS" panose="030F0702030302020204" pitchFamily="66" charset="0"/>
              </a:rPr>
              <a:t> </a:t>
            </a:r>
            <a:r>
              <a:rPr lang="en-US" dirty="0" err="1">
                <a:effectLst/>
                <a:latin typeface="Comic Sans MS" panose="030F0702030302020204" pitchFamily="66" charset="0"/>
              </a:rPr>
              <a:t>kromozomlar</a:t>
            </a:r>
            <a:r>
              <a:rPr lang="en-US" dirty="0">
                <a:effectLst/>
                <a:latin typeface="Comic Sans MS" panose="030F0702030302020204" pitchFamily="66" charset="0"/>
              </a:rPr>
              <a:t> farklı </a:t>
            </a:r>
            <a:r>
              <a:rPr lang="en-US" dirty="0" err="1">
                <a:effectLst/>
                <a:latin typeface="Comic Sans MS" panose="030F0702030302020204" pitchFamily="66" charset="0"/>
              </a:rPr>
              <a:t>kalıtsal</a:t>
            </a:r>
            <a:r>
              <a:rPr lang="en-US" dirty="0">
                <a:effectLst/>
                <a:latin typeface="Comic Sans MS" panose="030F0702030302020204" pitchFamily="66" charset="0"/>
              </a:rPr>
              <a:t> </a:t>
            </a:r>
            <a:r>
              <a:rPr lang="en-US" dirty="0" err="1">
                <a:effectLst/>
                <a:latin typeface="Comic Sans MS" panose="030F0702030302020204" pitchFamily="66" charset="0"/>
              </a:rPr>
              <a:t>özellikleri</a:t>
            </a:r>
            <a:r>
              <a:rPr lang="en-US" dirty="0">
                <a:effectLst/>
                <a:latin typeface="Comic Sans MS" panose="030F0702030302020204" pitchFamily="66" charset="0"/>
              </a:rPr>
              <a:t> </a:t>
            </a:r>
            <a:r>
              <a:rPr lang="en-US" dirty="0" err="1">
                <a:effectLst/>
                <a:latin typeface="Comic Sans MS" panose="030F0702030302020204" pitchFamily="66" charset="0"/>
              </a:rPr>
              <a:t>taşır</a:t>
            </a:r>
            <a:endParaRPr lang="en-US" dirty="0">
              <a:effectLst/>
              <a:latin typeface="Comic Sans MS" panose="030F0702030302020204" pitchFamily="66" charset="0"/>
            </a:endParaRPr>
          </a:p>
          <a:p>
            <a:pPr indent="-228600">
              <a:lnSpc>
                <a:spcPct val="150000"/>
              </a:lnSpc>
              <a:spcAft>
                <a:spcPts val="800"/>
              </a:spcAft>
              <a:buFont typeface="Arial" panose="020B0604020202020204" pitchFamily="34" charset="0"/>
              <a:buChar char="•"/>
            </a:pPr>
            <a:r>
              <a:rPr lang="en-US" dirty="0" err="1">
                <a:effectLst/>
                <a:latin typeface="Comic Sans MS" panose="030F0702030302020204" pitchFamily="66" charset="0"/>
              </a:rPr>
              <a:t>Kromozom</a:t>
            </a:r>
            <a:r>
              <a:rPr lang="en-US" dirty="0">
                <a:effectLst/>
                <a:latin typeface="Comic Sans MS" panose="030F0702030302020204" pitchFamily="66" charset="0"/>
              </a:rPr>
              <a:t> </a:t>
            </a:r>
            <a:r>
              <a:rPr lang="en-US" dirty="0" err="1">
                <a:effectLst/>
                <a:latin typeface="Comic Sans MS" panose="030F0702030302020204" pitchFamily="66" charset="0"/>
              </a:rPr>
              <a:t>sayısı</a:t>
            </a:r>
            <a:r>
              <a:rPr lang="en-US" dirty="0">
                <a:effectLst/>
                <a:latin typeface="Comic Sans MS" panose="030F0702030302020204" pitchFamily="66" charset="0"/>
              </a:rPr>
              <a:t> </a:t>
            </a:r>
            <a:r>
              <a:rPr lang="en-US" dirty="0" err="1">
                <a:effectLst/>
                <a:latin typeface="Comic Sans MS" panose="030F0702030302020204" pitchFamily="66" charset="0"/>
              </a:rPr>
              <a:t>canlıların</a:t>
            </a:r>
            <a:r>
              <a:rPr lang="en-US" dirty="0">
                <a:effectLst/>
                <a:latin typeface="Comic Sans MS" panose="030F0702030302020204" pitchFamily="66" charset="0"/>
              </a:rPr>
              <a:t> </a:t>
            </a:r>
            <a:r>
              <a:rPr lang="en-US" dirty="0" err="1">
                <a:effectLst/>
                <a:latin typeface="Comic Sans MS" panose="030F0702030302020204" pitchFamily="66" charset="0"/>
              </a:rPr>
              <a:t>gelişmişliğini</a:t>
            </a:r>
            <a:r>
              <a:rPr lang="en-US" dirty="0">
                <a:effectLst/>
                <a:latin typeface="Comic Sans MS" panose="030F0702030302020204" pitchFamily="66" charset="0"/>
              </a:rPr>
              <a:t> yada </a:t>
            </a:r>
            <a:r>
              <a:rPr lang="en-US" dirty="0" err="1">
                <a:effectLst/>
                <a:latin typeface="Comic Sans MS" panose="030F0702030302020204" pitchFamily="66" charset="0"/>
              </a:rPr>
              <a:t>vücut</a:t>
            </a:r>
            <a:r>
              <a:rPr lang="en-US" dirty="0">
                <a:effectLst/>
                <a:latin typeface="Comic Sans MS" panose="030F0702030302020204" pitchFamily="66" charset="0"/>
              </a:rPr>
              <a:t> </a:t>
            </a:r>
            <a:r>
              <a:rPr lang="en-US" dirty="0" err="1">
                <a:effectLst/>
                <a:latin typeface="Comic Sans MS" panose="030F0702030302020204" pitchFamily="66" charset="0"/>
              </a:rPr>
              <a:t>büyüklüğü</a:t>
            </a:r>
            <a:r>
              <a:rPr lang="en-US" dirty="0">
                <a:effectLst/>
                <a:latin typeface="Comic Sans MS" panose="030F0702030302020204" pitchFamily="66" charset="0"/>
              </a:rPr>
              <a:t> </a:t>
            </a:r>
            <a:r>
              <a:rPr lang="en-US" dirty="0" err="1">
                <a:effectLst/>
                <a:latin typeface="Comic Sans MS" panose="030F0702030302020204" pitchFamily="66" charset="0"/>
              </a:rPr>
              <a:t>hakkında</a:t>
            </a:r>
            <a:r>
              <a:rPr lang="en-US" dirty="0">
                <a:effectLst/>
                <a:latin typeface="Comic Sans MS" panose="030F0702030302020204" pitchFamily="66" charset="0"/>
              </a:rPr>
              <a:t> </a:t>
            </a:r>
            <a:r>
              <a:rPr lang="en-US" dirty="0" err="1">
                <a:effectLst/>
                <a:latin typeface="Comic Sans MS" panose="030F0702030302020204" pitchFamily="66" charset="0"/>
              </a:rPr>
              <a:t>bilgi</a:t>
            </a:r>
            <a:r>
              <a:rPr lang="en-US" dirty="0">
                <a:effectLst/>
                <a:latin typeface="Comic Sans MS" panose="030F0702030302020204" pitchFamily="66" charset="0"/>
              </a:rPr>
              <a:t> </a:t>
            </a:r>
            <a:r>
              <a:rPr lang="en-US" dirty="0" err="1">
                <a:effectLst/>
                <a:latin typeface="Comic Sans MS" panose="030F0702030302020204" pitchFamily="66" charset="0"/>
              </a:rPr>
              <a:t>vermez</a:t>
            </a:r>
            <a:endParaRPr lang="en-US" dirty="0">
              <a:effectLst/>
              <a:latin typeface="Comic Sans MS" panose="030F0702030302020204" pitchFamily="66" charset="0"/>
            </a:endParaRPr>
          </a:p>
          <a:p>
            <a:pPr indent="-228600">
              <a:lnSpc>
                <a:spcPct val="150000"/>
              </a:lnSpc>
              <a:spcAft>
                <a:spcPts val="800"/>
              </a:spcAft>
              <a:buFont typeface="Arial" panose="020B0604020202020204" pitchFamily="34" charset="0"/>
              <a:buChar char="•"/>
            </a:pPr>
            <a:r>
              <a:rPr lang="en-US" dirty="0">
                <a:effectLst/>
                <a:latin typeface="Comic Sans MS" panose="030F0702030302020204" pitchFamily="66" charset="0"/>
              </a:rPr>
              <a:t>Farklı </a:t>
            </a:r>
            <a:r>
              <a:rPr lang="en-US" dirty="0" err="1">
                <a:effectLst/>
                <a:latin typeface="Comic Sans MS" panose="030F0702030302020204" pitchFamily="66" charset="0"/>
              </a:rPr>
              <a:t>türe</a:t>
            </a:r>
            <a:r>
              <a:rPr lang="en-US" dirty="0">
                <a:effectLst/>
                <a:latin typeface="Comic Sans MS" panose="030F0702030302020204" pitchFamily="66" charset="0"/>
              </a:rPr>
              <a:t> </a:t>
            </a:r>
            <a:r>
              <a:rPr lang="en-US" dirty="0" err="1">
                <a:effectLst/>
                <a:latin typeface="Comic Sans MS" panose="030F0702030302020204" pitchFamily="66" charset="0"/>
              </a:rPr>
              <a:t>ait</a:t>
            </a:r>
            <a:r>
              <a:rPr lang="en-US" dirty="0">
                <a:effectLst/>
                <a:latin typeface="Comic Sans MS" panose="030F0702030302020204" pitchFamily="66" charset="0"/>
              </a:rPr>
              <a:t> </a:t>
            </a:r>
            <a:r>
              <a:rPr lang="en-US" dirty="0" err="1">
                <a:effectLst/>
                <a:latin typeface="Comic Sans MS" panose="030F0702030302020204" pitchFamily="66" charset="0"/>
              </a:rPr>
              <a:t>canlıların</a:t>
            </a:r>
            <a:r>
              <a:rPr lang="en-US" dirty="0">
                <a:effectLst/>
                <a:latin typeface="Comic Sans MS" panose="030F0702030302020204" pitchFamily="66" charset="0"/>
              </a:rPr>
              <a:t> </a:t>
            </a:r>
            <a:r>
              <a:rPr lang="en-US" dirty="0" err="1">
                <a:effectLst/>
                <a:latin typeface="Comic Sans MS" panose="030F0702030302020204" pitchFamily="66" charset="0"/>
              </a:rPr>
              <a:t>kromozom</a:t>
            </a:r>
            <a:r>
              <a:rPr lang="en-US" dirty="0">
                <a:effectLst/>
                <a:latin typeface="Comic Sans MS" panose="030F0702030302020204" pitchFamily="66" charset="0"/>
              </a:rPr>
              <a:t> </a:t>
            </a:r>
            <a:r>
              <a:rPr lang="en-US" dirty="0" err="1">
                <a:effectLst/>
                <a:latin typeface="Comic Sans MS" panose="030F0702030302020204" pitchFamily="66" charset="0"/>
              </a:rPr>
              <a:t>sayısı</a:t>
            </a:r>
            <a:r>
              <a:rPr lang="en-US" dirty="0">
                <a:effectLst/>
                <a:latin typeface="Comic Sans MS" panose="030F0702030302020204" pitchFamily="66" charset="0"/>
              </a:rPr>
              <a:t> </a:t>
            </a:r>
            <a:r>
              <a:rPr lang="en-US" dirty="0" err="1">
                <a:effectLst/>
                <a:latin typeface="Comic Sans MS" panose="030F0702030302020204" pitchFamily="66" charset="0"/>
              </a:rPr>
              <a:t>aynı</a:t>
            </a:r>
            <a:r>
              <a:rPr lang="en-US" dirty="0">
                <a:effectLst/>
                <a:latin typeface="Comic Sans MS" panose="030F0702030302020204" pitchFamily="66" charset="0"/>
              </a:rPr>
              <a:t> </a:t>
            </a:r>
            <a:r>
              <a:rPr lang="en-US" dirty="0" err="1">
                <a:effectLst/>
                <a:latin typeface="Comic Sans MS" panose="030F0702030302020204" pitchFamily="66" charset="0"/>
              </a:rPr>
              <a:t>olabilir</a:t>
            </a:r>
            <a:endParaRPr lang="en-US" dirty="0">
              <a:effectLst/>
              <a:latin typeface="Comic Sans MS" panose="030F0702030302020204" pitchFamily="66" charset="0"/>
            </a:endParaRPr>
          </a:p>
        </p:txBody>
      </p:sp>
      <p:pic>
        <p:nvPicPr>
          <p:cNvPr id="2" name="Resim 1">
            <a:extLst>
              <a:ext uri="{FF2B5EF4-FFF2-40B4-BE49-F238E27FC236}">
                <a16:creationId xmlns:a16="http://schemas.microsoft.com/office/drawing/2014/main" id="{F036AA32-21B6-4D03-8C34-241793FA51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35548311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EB492CD-616E-47F8-933B-5E2D952A05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3" name="Arc 72">
            <a:extLst>
              <a:ext uri="{FF2B5EF4-FFF2-40B4-BE49-F238E27FC236}">
                <a16:creationId xmlns:a16="http://schemas.microsoft.com/office/drawing/2014/main" id="{59383CF9-23B5-4335-9B21-1791C4CF1C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0007FE00-9498-4706-B255-6437B0252C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8194" name="Picture 2" descr="Hücre Bölünmesinin Gerekliliği - Bilgi Al">
            <a:extLst>
              <a:ext uri="{FF2B5EF4-FFF2-40B4-BE49-F238E27FC236}">
                <a16:creationId xmlns:a16="http://schemas.microsoft.com/office/drawing/2014/main" id="{47CFE5D8-9B7B-4930-A96A-DFEA888BDCE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03182" y="1009183"/>
            <a:ext cx="4777381" cy="4669889"/>
          </a:xfrm>
          <a:custGeom>
            <a:avLst/>
            <a:gdLst/>
            <a:ahLst/>
            <a:cxnLst/>
            <a:rect l="l" t="t" r="r" b="b"/>
            <a:pathLst>
              <a:path w="4777381" h="5643794">
                <a:moveTo>
                  <a:pt x="143704" y="0"/>
                </a:moveTo>
                <a:lnTo>
                  <a:pt x="4633677" y="0"/>
                </a:lnTo>
                <a:cubicBezTo>
                  <a:pt x="4713043" y="0"/>
                  <a:pt x="4777381" y="64338"/>
                  <a:pt x="4777381" y="143704"/>
                </a:cubicBezTo>
                <a:lnTo>
                  <a:pt x="4777381" y="5500090"/>
                </a:lnTo>
                <a:cubicBezTo>
                  <a:pt x="4777381" y="5579456"/>
                  <a:pt x="4713043" y="5643794"/>
                  <a:pt x="4633677" y="5643794"/>
                </a:cubicBezTo>
                <a:lnTo>
                  <a:pt x="143704" y="5643794"/>
                </a:lnTo>
                <a:cubicBezTo>
                  <a:pt x="64338" y="5643794"/>
                  <a:pt x="0" y="5579456"/>
                  <a:pt x="0" y="5500090"/>
                </a:cubicBezTo>
                <a:lnTo>
                  <a:pt x="0" y="143704"/>
                </a:lnTo>
                <a:cubicBezTo>
                  <a:pt x="0" y="64338"/>
                  <a:pt x="64338" y="0"/>
                  <a:pt x="143704" y="0"/>
                </a:cubicBezTo>
                <a:close/>
              </a:path>
            </a:pathLst>
          </a:custGeom>
          <a:noFill/>
          <a:extLst>
            <a:ext uri="{909E8E84-426E-40DD-AFC4-6F175D3DCCD1}">
              <a14:hiddenFill xmlns:a14="http://schemas.microsoft.com/office/drawing/2010/main">
                <a:solidFill>
                  <a:srgbClr val="FFFFFF"/>
                </a:solidFill>
              </a14:hiddenFill>
            </a:ext>
          </a:extLst>
        </p:spPr>
      </p:pic>
      <p:sp>
        <p:nvSpPr>
          <p:cNvPr id="4" name="Metin kutusu 3">
            <a:extLst>
              <a:ext uri="{FF2B5EF4-FFF2-40B4-BE49-F238E27FC236}">
                <a16:creationId xmlns:a16="http://schemas.microsoft.com/office/drawing/2014/main" id="{B5F1DDC2-FC89-4192-AE84-2CF7131B0FA1}"/>
              </a:ext>
            </a:extLst>
          </p:cNvPr>
          <p:cNvSpPr txBox="1"/>
          <p:nvPr/>
        </p:nvSpPr>
        <p:spPr>
          <a:xfrm>
            <a:off x="5894962" y="1984443"/>
            <a:ext cx="5992238" cy="4192520"/>
          </a:xfrm>
          <a:prstGeom prst="rect">
            <a:avLst/>
          </a:prstGeom>
        </p:spPr>
        <p:txBody>
          <a:bodyPr vert="horz" lIns="91440" tIns="45720" rIns="91440" bIns="45720" rtlCol="0">
            <a:normAutofit/>
          </a:bodyPr>
          <a:lstStyle/>
          <a:p>
            <a:pPr>
              <a:lnSpc>
                <a:spcPct val="150000"/>
              </a:lnSpc>
              <a:spcAft>
                <a:spcPts val="800"/>
              </a:spcAft>
            </a:pPr>
            <a:r>
              <a:rPr lang="en-US" sz="2000" b="1" dirty="0" err="1">
                <a:solidFill>
                  <a:srgbClr val="FF0000"/>
                </a:solidFill>
                <a:effectLst/>
                <a:latin typeface="Comic Sans MS" panose="030F0702030302020204" pitchFamily="66" charset="0"/>
              </a:rPr>
              <a:t>Kal</a:t>
            </a:r>
            <a:r>
              <a:rPr lang="tr-TR" sz="2000" b="1" dirty="0">
                <a:solidFill>
                  <a:srgbClr val="FF0000"/>
                </a:solidFill>
                <a:effectLst/>
                <a:latin typeface="Comic Sans MS" panose="030F0702030302020204" pitchFamily="66" charset="0"/>
              </a:rPr>
              <a:t>ı</a:t>
            </a:r>
            <a:r>
              <a:rPr lang="en-US" sz="2000" b="1" dirty="0" err="1">
                <a:solidFill>
                  <a:srgbClr val="FF0000"/>
                </a:solidFill>
                <a:effectLst/>
                <a:latin typeface="Comic Sans MS" panose="030F0702030302020204" pitchFamily="66" charset="0"/>
              </a:rPr>
              <a:t>tsal</a:t>
            </a:r>
            <a:r>
              <a:rPr lang="en-US" sz="2000" b="1" dirty="0">
                <a:solidFill>
                  <a:srgbClr val="FF0000"/>
                </a:solidFill>
                <a:effectLst/>
                <a:latin typeface="Comic Sans MS" panose="030F0702030302020204" pitchFamily="66" charset="0"/>
              </a:rPr>
              <a:t> yap</a:t>
            </a:r>
            <a:r>
              <a:rPr lang="tr-TR" sz="2000" b="1" dirty="0">
                <a:solidFill>
                  <a:srgbClr val="FF0000"/>
                </a:solidFill>
                <a:effectLst/>
                <a:latin typeface="Comic Sans MS" panose="030F0702030302020204" pitchFamily="66" charset="0"/>
              </a:rPr>
              <a:t>ı</a:t>
            </a:r>
            <a:r>
              <a:rPr lang="en-US" sz="2000" b="1" dirty="0">
                <a:solidFill>
                  <a:srgbClr val="FF0000"/>
                </a:solidFill>
                <a:effectLst/>
                <a:latin typeface="Comic Sans MS" panose="030F0702030302020204" pitchFamily="66" charset="0"/>
              </a:rPr>
              <a:t>lar</a:t>
            </a:r>
            <a:r>
              <a:rPr lang="tr-TR" sz="2000" b="1" dirty="0">
                <a:solidFill>
                  <a:srgbClr val="FF0000"/>
                </a:solidFill>
                <a:effectLst/>
                <a:latin typeface="Comic Sans MS" panose="030F0702030302020204" pitchFamily="66" charset="0"/>
              </a:rPr>
              <a:t>ı</a:t>
            </a:r>
            <a:r>
              <a:rPr lang="en-US" sz="2000" b="1" dirty="0">
                <a:solidFill>
                  <a:srgbClr val="FF0000"/>
                </a:solidFill>
                <a:effectLst/>
                <a:latin typeface="Comic Sans MS" panose="030F0702030302020204" pitchFamily="66" charset="0"/>
              </a:rPr>
              <a:t> </a:t>
            </a:r>
            <a:r>
              <a:rPr lang="en-US" sz="2000" b="1" dirty="0" err="1">
                <a:solidFill>
                  <a:srgbClr val="FF0000"/>
                </a:solidFill>
                <a:effectLst/>
                <a:latin typeface="Comic Sans MS" panose="030F0702030302020204" pitchFamily="66" charset="0"/>
              </a:rPr>
              <a:t>büyükten</a:t>
            </a:r>
            <a:r>
              <a:rPr lang="en-US" sz="2000" b="1" dirty="0">
                <a:solidFill>
                  <a:srgbClr val="FF0000"/>
                </a:solidFill>
                <a:effectLst/>
                <a:latin typeface="Comic Sans MS" panose="030F0702030302020204" pitchFamily="66" charset="0"/>
              </a:rPr>
              <a:t> </a:t>
            </a:r>
            <a:r>
              <a:rPr lang="en-US" sz="2000" b="1" dirty="0" err="1">
                <a:solidFill>
                  <a:srgbClr val="FF0000"/>
                </a:solidFill>
                <a:effectLst/>
                <a:latin typeface="Comic Sans MS" panose="030F0702030302020204" pitchFamily="66" charset="0"/>
              </a:rPr>
              <a:t>küçüğe</a:t>
            </a:r>
            <a:r>
              <a:rPr lang="tr-TR" sz="2000" b="1" dirty="0">
                <a:solidFill>
                  <a:srgbClr val="FF0000"/>
                </a:solidFill>
                <a:effectLst/>
                <a:latin typeface="Comic Sans MS" panose="030F0702030302020204" pitchFamily="66" charset="0"/>
              </a:rPr>
              <a:t> </a:t>
            </a:r>
            <a:r>
              <a:rPr lang="en-US" sz="2000" b="1" dirty="0">
                <a:solidFill>
                  <a:srgbClr val="FF0000"/>
                </a:solidFill>
                <a:effectLst/>
                <a:latin typeface="Comic Sans MS" panose="030F0702030302020204" pitchFamily="66" charset="0"/>
              </a:rPr>
              <a:t>( </a:t>
            </a:r>
            <a:r>
              <a:rPr lang="en-US" sz="2000" b="1" dirty="0" err="1">
                <a:solidFill>
                  <a:srgbClr val="FF0000"/>
                </a:solidFill>
                <a:effectLst/>
                <a:latin typeface="Comic Sans MS" panose="030F0702030302020204" pitchFamily="66" charset="0"/>
              </a:rPr>
              <a:t>basitten</a:t>
            </a:r>
            <a:r>
              <a:rPr lang="en-US" sz="2000" b="1" dirty="0">
                <a:solidFill>
                  <a:srgbClr val="FF0000"/>
                </a:solidFill>
                <a:effectLst/>
                <a:latin typeface="Comic Sans MS" panose="030F0702030302020204" pitchFamily="66" charset="0"/>
              </a:rPr>
              <a:t> </a:t>
            </a:r>
            <a:r>
              <a:rPr lang="en-US" sz="2000" b="1" dirty="0" err="1">
                <a:solidFill>
                  <a:srgbClr val="FF0000"/>
                </a:solidFill>
                <a:effectLst/>
                <a:latin typeface="Comic Sans MS" panose="030F0702030302020204" pitchFamily="66" charset="0"/>
              </a:rPr>
              <a:t>karmaş</a:t>
            </a:r>
            <a:r>
              <a:rPr lang="tr-TR" sz="2000" b="1" dirty="0">
                <a:solidFill>
                  <a:srgbClr val="FF0000"/>
                </a:solidFill>
                <a:effectLst/>
                <a:latin typeface="Comic Sans MS" panose="030F0702030302020204" pitchFamily="66" charset="0"/>
              </a:rPr>
              <a:t>ı</a:t>
            </a:r>
            <a:r>
              <a:rPr lang="en-US" sz="2000" b="1" dirty="0" err="1">
                <a:solidFill>
                  <a:srgbClr val="FF0000"/>
                </a:solidFill>
                <a:effectLst/>
                <a:latin typeface="Comic Sans MS" panose="030F0702030302020204" pitchFamily="66" charset="0"/>
              </a:rPr>
              <a:t>ğa</a:t>
            </a:r>
            <a:r>
              <a:rPr lang="en-US" sz="2000" b="1" dirty="0">
                <a:solidFill>
                  <a:srgbClr val="FF0000"/>
                </a:solidFill>
                <a:effectLst/>
                <a:latin typeface="Comic Sans MS" panose="030F0702030302020204" pitchFamily="66" charset="0"/>
              </a:rPr>
              <a:t>) doğru s</a:t>
            </a:r>
            <a:r>
              <a:rPr lang="tr-TR" sz="2000" b="1" dirty="0">
                <a:solidFill>
                  <a:srgbClr val="FF0000"/>
                </a:solidFill>
                <a:effectLst/>
                <a:latin typeface="Comic Sans MS" panose="030F0702030302020204" pitchFamily="66" charset="0"/>
              </a:rPr>
              <a:t>ı</a:t>
            </a:r>
            <a:r>
              <a:rPr lang="en-US" sz="2000" b="1" dirty="0" err="1">
                <a:solidFill>
                  <a:srgbClr val="FF0000"/>
                </a:solidFill>
                <a:effectLst/>
                <a:latin typeface="Comic Sans MS" panose="030F0702030302020204" pitchFamily="66" charset="0"/>
              </a:rPr>
              <a:t>ralan</a:t>
            </a:r>
            <a:r>
              <a:rPr lang="tr-TR" sz="2000" b="1" dirty="0">
                <a:solidFill>
                  <a:srgbClr val="FF0000"/>
                </a:solidFill>
                <a:effectLst/>
                <a:latin typeface="Comic Sans MS" panose="030F0702030302020204" pitchFamily="66" charset="0"/>
              </a:rPr>
              <a:t>ı</a:t>
            </a:r>
            <a:r>
              <a:rPr lang="en-US" sz="2000" b="1" dirty="0">
                <a:solidFill>
                  <a:srgbClr val="FF0000"/>
                </a:solidFill>
                <a:effectLst/>
                <a:latin typeface="Comic Sans MS" panose="030F0702030302020204" pitchFamily="66" charset="0"/>
              </a:rPr>
              <a:t>ş</a:t>
            </a:r>
            <a:r>
              <a:rPr lang="tr-TR" sz="2000" b="1" dirty="0">
                <a:solidFill>
                  <a:srgbClr val="FF0000"/>
                </a:solidFill>
                <a:effectLst/>
                <a:latin typeface="Comic Sans MS" panose="030F0702030302020204" pitchFamily="66" charset="0"/>
              </a:rPr>
              <a:t>ı</a:t>
            </a:r>
            <a:r>
              <a:rPr lang="en-US" sz="2000" b="1" dirty="0">
                <a:solidFill>
                  <a:srgbClr val="FF0000"/>
                </a:solidFill>
                <a:effectLst/>
                <a:latin typeface="Comic Sans MS" panose="030F0702030302020204" pitchFamily="66" charset="0"/>
              </a:rPr>
              <a:t>;</a:t>
            </a:r>
            <a:endParaRPr lang="tr-TR" sz="2000" b="1" dirty="0">
              <a:solidFill>
                <a:srgbClr val="FF0000"/>
              </a:solidFill>
              <a:effectLst/>
              <a:latin typeface="Comic Sans MS" panose="030F0702030302020204" pitchFamily="66" charset="0"/>
            </a:endParaRPr>
          </a:p>
          <a:p>
            <a:pPr>
              <a:lnSpc>
                <a:spcPct val="150000"/>
              </a:lnSpc>
              <a:spcAft>
                <a:spcPts val="800"/>
              </a:spcAft>
            </a:pPr>
            <a:endParaRPr lang="en-US" b="1" dirty="0">
              <a:effectLst/>
              <a:latin typeface="Comic Sans MS" panose="030F0702030302020204" pitchFamily="66" charset="0"/>
            </a:endParaRPr>
          </a:p>
          <a:p>
            <a:pPr>
              <a:lnSpc>
                <a:spcPct val="150000"/>
              </a:lnSpc>
              <a:spcAft>
                <a:spcPts val="800"/>
              </a:spcAft>
            </a:pPr>
            <a:r>
              <a:rPr lang="en-US" b="1" dirty="0">
                <a:effectLst/>
                <a:latin typeface="Comic Sans MS" panose="030F0702030302020204" pitchFamily="66" charset="0"/>
              </a:rPr>
              <a:t>HÜCRE &gt; ÇEKIRDEK &gt; KROMOZOM &gt; DNA &gt; GEN  </a:t>
            </a:r>
          </a:p>
        </p:txBody>
      </p:sp>
      <p:pic>
        <p:nvPicPr>
          <p:cNvPr id="2" name="Resim 1">
            <a:extLst>
              <a:ext uri="{FF2B5EF4-FFF2-40B4-BE49-F238E27FC236}">
                <a16:creationId xmlns:a16="http://schemas.microsoft.com/office/drawing/2014/main" id="{F036AA32-21B6-4D03-8C34-241793FA51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5283077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9227" name="Rectangle 136">
            <a:extLst>
              <a:ext uri="{FF2B5EF4-FFF2-40B4-BE49-F238E27FC236}">
                <a16:creationId xmlns:a16="http://schemas.microsoft.com/office/drawing/2014/main" id="{2032B1E8-BC40-4380-97A6-14C0320AE1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8" name="Rectangle 138">
            <a:extLst>
              <a:ext uri="{FF2B5EF4-FFF2-40B4-BE49-F238E27FC236}">
                <a16:creationId xmlns:a16="http://schemas.microsoft.com/office/drawing/2014/main" id="{82BEABD9-E1ED-49C7-8734-5494C88E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4782312"/>
            <a:ext cx="11548872" cy="1755648"/>
          </a:xfrm>
          <a:prstGeom prst="rect">
            <a:avLst/>
          </a:prstGeom>
          <a:solidFill>
            <a:schemeClr val="tx1">
              <a:alpha val="93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220" name="Picture 4" descr="BİTKİLER ALEMİ: bitki hücresi">
            <a:extLst>
              <a:ext uri="{FF2B5EF4-FFF2-40B4-BE49-F238E27FC236}">
                <a16:creationId xmlns:a16="http://schemas.microsoft.com/office/drawing/2014/main" id="{D35B7B4F-6EDE-4010-8A96-1186559248A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 b="903"/>
          <a:stretch/>
        </p:blipFill>
        <p:spPr bwMode="auto">
          <a:xfrm>
            <a:off x="915232" y="424328"/>
            <a:ext cx="4649586" cy="3973936"/>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Sitoplazma ve Organeller konu anlatımı 9.sınıf biyoloji ders notu tyt">
            <a:extLst>
              <a:ext uri="{FF2B5EF4-FFF2-40B4-BE49-F238E27FC236}">
                <a16:creationId xmlns:a16="http://schemas.microsoft.com/office/drawing/2014/main" id="{48F6CE24-74CC-4371-A63A-605CF120D85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534" r="12577" b="-2"/>
          <a:stretch/>
        </p:blipFill>
        <p:spPr bwMode="auto">
          <a:xfrm>
            <a:off x="6887808" y="424328"/>
            <a:ext cx="4128333" cy="3973936"/>
          </a:xfrm>
          <a:prstGeom prst="rect">
            <a:avLst/>
          </a:prstGeom>
          <a:noFill/>
          <a:extLst>
            <a:ext uri="{909E8E84-426E-40DD-AFC4-6F175D3DCCD1}">
              <a14:hiddenFill xmlns:a14="http://schemas.microsoft.com/office/drawing/2010/main">
                <a:solidFill>
                  <a:srgbClr val="FFFFFF"/>
                </a:solidFill>
              </a14:hiddenFill>
            </a:ext>
          </a:extLst>
        </p:spPr>
      </p:pic>
      <p:cxnSp>
        <p:nvCxnSpPr>
          <p:cNvPr id="9229" name="Straight Connector 140">
            <a:extLst>
              <a:ext uri="{FF2B5EF4-FFF2-40B4-BE49-F238E27FC236}">
                <a16:creationId xmlns:a16="http://schemas.microsoft.com/office/drawing/2014/main" id="{17341211-05E5-4FDD-98B1-F551CD0EAE1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059936" y="5239512"/>
            <a:ext cx="0" cy="91440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sp>
        <p:nvSpPr>
          <p:cNvPr id="9230" name="Metin kutusu 3">
            <a:extLst>
              <a:ext uri="{FF2B5EF4-FFF2-40B4-BE49-F238E27FC236}">
                <a16:creationId xmlns:a16="http://schemas.microsoft.com/office/drawing/2014/main" id="{B1F0555C-777D-4FE0-A906-3204C890BADD}"/>
              </a:ext>
            </a:extLst>
          </p:cNvPr>
          <p:cNvSpPr txBox="1"/>
          <p:nvPr/>
        </p:nvSpPr>
        <p:spPr>
          <a:xfrm>
            <a:off x="4379976" y="5010912"/>
            <a:ext cx="6976872" cy="1344168"/>
          </a:xfrm>
          <a:prstGeom prst="rect">
            <a:avLst/>
          </a:prstGeom>
        </p:spPr>
        <p:txBody>
          <a:bodyPr vert="horz" lIns="91440" tIns="45720" rIns="91440" bIns="45720" rtlCol="0" anchor="ctr">
            <a:normAutofit/>
          </a:bodyPr>
          <a:lstStyle/>
          <a:p>
            <a:pPr>
              <a:lnSpc>
                <a:spcPct val="150000"/>
              </a:lnSpc>
              <a:spcAft>
                <a:spcPts val="800"/>
              </a:spcAft>
            </a:pPr>
            <a:r>
              <a:rPr lang="en-US" sz="1700" b="1" dirty="0">
                <a:solidFill>
                  <a:schemeClr val="bg1"/>
                </a:solidFill>
                <a:effectLst/>
                <a:latin typeface="Comic Sans MS" panose="030F0702030302020204" pitchFamily="66" charset="0"/>
              </a:rPr>
              <a:t>ORGANELLER</a:t>
            </a:r>
          </a:p>
          <a:p>
            <a:pPr>
              <a:lnSpc>
                <a:spcPct val="150000"/>
              </a:lnSpc>
              <a:spcAft>
                <a:spcPts val="800"/>
              </a:spcAft>
            </a:pPr>
            <a:r>
              <a:rPr lang="en-US" sz="1700" dirty="0" err="1">
                <a:solidFill>
                  <a:schemeClr val="bg1"/>
                </a:solidFill>
                <a:effectLst/>
                <a:latin typeface="Comic Sans MS" panose="030F0702030302020204" pitchFamily="66" charset="0"/>
              </a:rPr>
              <a:t>Sitoplazma</a:t>
            </a:r>
            <a:r>
              <a:rPr lang="en-US" sz="1700" dirty="0">
                <a:solidFill>
                  <a:schemeClr val="bg1"/>
                </a:solidFill>
                <a:effectLst/>
                <a:latin typeface="Comic Sans MS" panose="030F0702030302020204" pitchFamily="66" charset="0"/>
              </a:rPr>
              <a:t> içerisinde </a:t>
            </a:r>
            <a:r>
              <a:rPr lang="en-US" sz="1700" dirty="0" err="1">
                <a:solidFill>
                  <a:schemeClr val="bg1"/>
                </a:solidFill>
                <a:effectLst/>
                <a:latin typeface="Comic Sans MS" panose="030F0702030302020204" pitchFamily="66" charset="0"/>
              </a:rPr>
              <a:t>bulunan</a:t>
            </a:r>
            <a:r>
              <a:rPr lang="en-US" sz="1700" dirty="0">
                <a:solidFill>
                  <a:schemeClr val="bg1"/>
                </a:solidFill>
                <a:effectLst/>
                <a:latin typeface="Comic Sans MS" panose="030F0702030302020204" pitchFamily="66" charset="0"/>
              </a:rPr>
              <a:t> </a:t>
            </a:r>
            <a:r>
              <a:rPr lang="en-US" sz="1700" dirty="0" err="1">
                <a:solidFill>
                  <a:schemeClr val="bg1"/>
                </a:solidFill>
                <a:effectLst/>
                <a:latin typeface="Comic Sans MS" panose="030F0702030302020204" pitchFamily="66" charset="0"/>
              </a:rPr>
              <a:t>hücrenin</a:t>
            </a:r>
            <a:r>
              <a:rPr lang="en-US" sz="1700" dirty="0">
                <a:solidFill>
                  <a:schemeClr val="bg1"/>
                </a:solidFill>
                <a:effectLst/>
                <a:latin typeface="Comic Sans MS" panose="030F0702030302020204" pitchFamily="66" charset="0"/>
              </a:rPr>
              <a:t> </a:t>
            </a:r>
            <a:r>
              <a:rPr lang="en-US" sz="1700" dirty="0" err="1">
                <a:solidFill>
                  <a:schemeClr val="bg1"/>
                </a:solidFill>
                <a:effectLst/>
                <a:latin typeface="Comic Sans MS" panose="030F0702030302020204" pitchFamily="66" charset="0"/>
              </a:rPr>
              <a:t>faaliyetlerinde</a:t>
            </a:r>
            <a:r>
              <a:rPr lang="en-US" sz="1700" dirty="0">
                <a:solidFill>
                  <a:schemeClr val="bg1"/>
                </a:solidFill>
                <a:effectLst/>
                <a:latin typeface="Comic Sans MS" panose="030F0702030302020204" pitchFamily="66" charset="0"/>
              </a:rPr>
              <a:t> </a:t>
            </a:r>
            <a:r>
              <a:rPr lang="en-US" sz="1700" dirty="0" err="1">
                <a:solidFill>
                  <a:schemeClr val="bg1"/>
                </a:solidFill>
                <a:effectLst/>
                <a:latin typeface="Comic Sans MS" panose="030F0702030302020204" pitchFamily="66" charset="0"/>
              </a:rPr>
              <a:t>rol</a:t>
            </a:r>
            <a:r>
              <a:rPr lang="en-US" sz="1700" dirty="0">
                <a:solidFill>
                  <a:schemeClr val="bg1"/>
                </a:solidFill>
                <a:effectLst/>
                <a:latin typeface="Comic Sans MS" panose="030F0702030302020204" pitchFamily="66" charset="0"/>
              </a:rPr>
              <a:t> </a:t>
            </a:r>
            <a:r>
              <a:rPr lang="en-US" sz="1700" dirty="0" err="1">
                <a:solidFill>
                  <a:schemeClr val="bg1"/>
                </a:solidFill>
                <a:effectLst/>
                <a:latin typeface="Comic Sans MS" panose="030F0702030302020204" pitchFamily="66" charset="0"/>
              </a:rPr>
              <a:t>oynayan</a:t>
            </a:r>
            <a:r>
              <a:rPr lang="en-US" sz="1700" dirty="0">
                <a:solidFill>
                  <a:schemeClr val="bg1"/>
                </a:solidFill>
                <a:effectLst/>
                <a:latin typeface="Comic Sans MS" panose="030F0702030302020204" pitchFamily="66" charset="0"/>
              </a:rPr>
              <a:t> , farklı </a:t>
            </a:r>
            <a:r>
              <a:rPr lang="en-US" sz="1700" dirty="0" err="1">
                <a:solidFill>
                  <a:schemeClr val="bg1"/>
                </a:solidFill>
                <a:effectLst/>
                <a:latin typeface="Comic Sans MS" panose="030F0702030302020204" pitchFamily="66" charset="0"/>
              </a:rPr>
              <a:t>görevleri</a:t>
            </a:r>
            <a:r>
              <a:rPr lang="en-US" sz="1700" dirty="0">
                <a:solidFill>
                  <a:schemeClr val="bg1"/>
                </a:solidFill>
                <a:effectLst/>
                <a:latin typeface="Comic Sans MS" panose="030F0702030302020204" pitchFamily="66" charset="0"/>
              </a:rPr>
              <a:t> </a:t>
            </a:r>
            <a:r>
              <a:rPr lang="en-US" sz="1700" dirty="0" err="1">
                <a:solidFill>
                  <a:schemeClr val="bg1"/>
                </a:solidFill>
                <a:effectLst/>
                <a:latin typeface="Comic Sans MS" panose="030F0702030302020204" pitchFamily="66" charset="0"/>
              </a:rPr>
              <a:t>yapmak</a:t>
            </a:r>
            <a:r>
              <a:rPr lang="en-US" sz="1700" dirty="0">
                <a:solidFill>
                  <a:schemeClr val="bg1"/>
                </a:solidFill>
                <a:effectLst/>
                <a:latin typeface="Comic Sans MS" panose="030F0702030302020204" pitchFamily="66" charset="0"/>
              </a:rPr>
              <a:t> için </a:t>
            </a:r>
            <a:r>
              <a:rPr lang="en-US" sz="1700" dirty="0" err="1">
                <a:solidFill>
                  <a:schemeClr val="bg1"/>
                </a:solidFill>
                <a:effectLst/>
                <a:latin typeface="Comic Sans MS" panose="030F0702030302020204" pitchFamily="66" charset="0"/>
              </a:rPr>
              <a:t>özelleşmiş</a:t>
            </a:r>
            <a:r>
              <a:rPr lang="en-US" sz="1700" dirty="0">
                <a:solidFill>
                  <a:schemeClr val="bg1"/>
                </a:solidFill>
                <a:effectLst/>
                <a:latin typeface="Comic Sans MS" panose="030F0702030302020204" pitchFamily="66" charset="0"/>
              </a:rPr>
              <a:t> </a:t>
            </a:r>
            <a:r>
              <a:rPr lang="en-US" sz="1700" dirty="0" err="1">
                <a:solidFill>
                  <a:schemeClr val="bg1"/>
                </a:solidFill>
                <a:effectLst/>
                <a:latin typeface="Comic Sans MS" panose="030F0702030302020204" pitchFamily="66" charset="0"/>
              </a:rPr>
              <a:t>yapılardır</a:t>
            </a:r>
            <a:r>
              <a:rPr lang="en-US" sz="1700" dirty="0">
                <a:solidFill>
                  <a:schemeClr val="bg1"/>
                </a:solidFill>
                <a:effectLst/>
                <a:latin typeface="Comic Sans MS" panose="030F0702030302020204" pitchFamily="66" charset="0"/>
              </a:rPr>
              <a:t>.</a:t>
            </a:r>
          </a:p>
        </p:txBody>
      </p:sp>
      <p:pic>
        <p:nvPicPr>
          <p:cNvPr id="2" name="Resim 1">
            <a:extLst>
              <a:ext uri="{FF2B5EF4-FFF2-40B4-BE49-F238E27FC236}">
                <a16:creationId xmlns:a16="http://schemas.microsoft.com/office/drawing/2014/main" id="{F036AA32-21B6-4D03-8C34-241793FA51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3084204824"/>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ED4D6CE2-C4FB-4B4D-991A-84C9705CD7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Mitokondri Nedir? Mitokondrinin Görevi Nedir? - Fikir.Gen.Tr">
            <a:extLst>
              <a:ext uri="{FF2B5EF4-FFF2-40B4-BE49-F238E27FC236}">
                <a16:creationId xmlns:a16="http://schemas.microsoft.com/office/drawing/2014/main" id="{150315CF-A8BC-4B29-8DD7-AD4E3187AF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188" r="2" b="10030"/>
          <a:stretch/>
        </p:blipFill>
        <p:spPr bwMode="auto">
          <a:xfrm>
            <a:off x="20" y="10"/>
            <a:ext cx="4475130" cy="2232366"/>
          </a:xfrm>
          <a:prstGeom prst="rect">
            <a:avLst/>
          </a:prstGeom>
          <a:noFill/>
          <a:extLst>
            <a:ext uri="{909E8E84-426E-40DD-AFC4-6F175D3DCCD1}">
              <a14:hiddenFill xmlns:a14="http://schemas.microsoft.com/office/drawing/2010/main">
                <a:solidFill>
                  <a:srgbClr val="FFFFFF"/>
                </a:solidFill>
              </a14:hiddenFill>
            </a:ext>
          </a:extLst>
        </p:spPr>
      </p:pic>
      <p:cxnSp>
        <p:nvCxnSpPr>
          <p:cNvPr id="77" name="Straight Connector 76">
            <a:extLst>
              <a:ext uri="{FF2B5EF4-FFF2-40B4-BE49-F238E27FC236}">
                <a16:creationId xmlns:a16="http://schemas.microsoft.com/office/drawing/2014/main" id="{DF212C58-D7CC-47D6-AD5E-91C3F01B2F9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5363545" y="831087"/>
            <a:ext cx="0" cy="914400"/>
          </a:xfrm>
          <a:prstGeom prst="line">
            <a:avLst/>
          </a:prstGeom>
          <a:ln w="19050">
            <a:solidFill>
              <a:schemeClr val="tx1">
                <a:alpha val="80000"/>
              </a:schemeClr>
            </a:solidFill>
          </a:ln>
        </p:spPr>
        <p:style>
          <a:lnRef idx="1">
            <a:schemeClr val="accent1"/>
          </a:lnRef>
          <a:fillRef idx="0">
            <a:schemeClr val="accent1"/>
          </a:fillRef>
          <a:effectRef idx="0">
            <a:schemeClr val="accent1"/>
          </a:effectRef>
          <a:fontRef idx="minor">
            <a:schemeClr val="tx1"/>
          </a:fontRef>
        </p:style>
      </p:cxnSp>
      <p:pic>
        <p:nvPicPr>
          <p:cNvPr id="1028" name="Picture 4" descr="Mitokondri nakli nedir? Mitokondri görevleri ve özellikleri - Haberler">
            <a:extLst>
              <a:ext uri="{FF2B5EF4-FFF2-40B4-BE49-F238E27FC236}">
                <a16:creationId xmlns:a16="http://schemas.microsoft.com/office/drawing/2014/main" id="{31F0EAD7-6E0C-4899-B7AC-59BC9E3A9A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50" r="2" b="5141"/>
          <a:stretch/>
        </p:blipFill>
        <p:spPr bwMode="auto">
          <a:xfrm>
            <a:off x="20" y="2325504"/>
            <a:ext cx="4475130" cy="221552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itokondri nedir? Özellikleri nelerdir? - Son Dakika Haberleri Milliyet">
            <a:extLst>
              <a:ext uri="{FF2B5EF4-FFF2-40B4-BE49-F238E27FC236}">
                <a16:creationId xmlns:a16="http://schemas.microsoft.com/office/drawing/2014/main" id="{12E801C9-8FFD-4F02-878D-9E494A446F8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375" r="2" b="3282"/>
          <a:stretch/>
        </p:blipFill>
        <p:spPr bwMode="auto">
          <a:xfrm>
            <a:off x="20" y="4634159"/>
            <a:ext cx="4475130" cy="2223841"/>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a:extLst>
              <a:ext uri="{FF2B5EF4-FFF2-40B4-BE49-F238E27FC236}">
                <a16:creationId xmlns:a16="http://schemas.microsoft.com/office/drawing/2014/main" id="{3BC26F91-0DAE-4D4E-A3F4-5D5EB6396A2C}"/>
              </a:ext>
            </a:extLst>
          </p:cNvPr>
          <p:cNvSpPr txBox="1"/>
          <p:nvPr/>
        </p:nvSpPr>
        <p:spPr>
          <a:xfrm>
            <a:off x="5769864" y="506437"/>
            <a:ext cx="5815584" cy="5665763"/>
          </a:xfrm>
          <a:prstGeom prst="rect">
            <a:avLst/>
          </a:prstGeom>
        </p:spPr>
        <p:txBody>
          <a:bodyPr vert="horz" lIns="91440" tIns="45720" rIns="91440" bIns="45720" rtlCol="0">
            <a:normAutofit/>
          </a:bodyPr>
          <a:lstStyle/>
          <a:p>
            <a:pPr lvl="1">
              <a:lnSpc>
                <a:spcPct val="150000"/>
              </a:lnSpc>
              <a:spcAft>
                <a:spcPts val="800"/>
              </a:spcAft>
            </a:pPr>
            <a:r>
              <a:rPr lang="en-US" sz="2400" b="1" dirty="0">
                <a:solidFill>
                  <a:srgbClr val="FF0000"/>
                </a:solidFill>
                <a:effectLst/>
                <a:latin typeface="Comic Sans MS" panose="030F0702030302020204" pitchFamily="66" charset="0"/>
              </a:rPr>
              <a:t>MİTOKONDRİ</a:t>
            </a:r>
          </a:p>
          <a:p>
            <a:pPr marL="800100" lvl="1" indent="-342900">
              <a:lnSpc>
                <a:spcPct val="150000"/>
              </a:lnSpc>
              <a:spcAft>
                <a:spcPts val="800"/>
              </a:spcAft>
              <a:buFont typeface="Wingdings" panose="05000000000000000000" pitchFamily="2" charset="2"/>
              <a:buChar char="ü"/>
            </a:pPr>
            <a:r>
              <a:rPr lang="en-US" sz="2000" dirty="0" err="1">
                <a:effectLst/>
                <a:latin typeface="Comic Sans MS" panose="030F0702030302020204" pitchFamily="66" charset="0"/>
              </a:rPr>
              <a:t>Hücrenin</a:t>
            </a:r>
            <a:r>
              <a:rPr lang="en-US" sz="2000" dirty="0">
                <a:effectLst/>
                <a:latin typeface="Comic Sans MS" panose="030F0702030302020204" pitchFamily="66" charset="0"/>
              </a:rPr>
              <a:t> </a:t>
            </a:r>
            <a:r>
              <a:rPr lang="en-US" sz="2000" dirty="0" err="1">
                <a:effectLst/>
                <a:latin typeface="Comic Sans MS" panose="030F0702030302020204" pitchFamily="66" charset="0"/>
              </a:rPr>
              <a:t>enerji</a:t>
            </a:r>
            <a:r>
              <a:rPr lang="en-US" sz="2000" dirty="0">
                <a:effectLst/>
                <a:latin typeface="Comic Sans MS" panose="030F0702030302020204" pitchFamily="66" charset="0"/>
              </a:rPr>
              <a:t> </a:t>
            </a:r>
            <a:r>
              <a:rPr lang="en-US" sz="2000" dirty="0" err="1">
                <a:effectLst/>
                <a:latin typeface="Comic Sans MS" panose="030F0702030302020204" pitchFamily="66" charset="0"/>
              </a:rPr>
              <a:t>santralidir</a:t>
            </a:r>
            <a:endParaRPr lang="en-US" sz="2000" dirty="0">
              <a:effectLst/>
              <a:latin typeface="Comic Sans MS" panose="030F0702030302020204" pitchFamily="66" charset="0"/>
            </a:endParaRPr>
          </a:p>
          <a:p>
            <a:pPr marL="800100" lvl="1" indent="-342900">
              <a:lnSpc>
                <a:spcPct val="150000"/>
              </a:lnSpc>
              <a:spcAft>
                <a:spcPts val="800"/>
              </a:spcAft>
              <a:buFont typeface="Wingdings" panose="05000000000000000000" pitchFamily="2" charset="2"/>
              <a:buChar char="ü"/>
            </a:pPr>
            <a:r>
              <a:rPr lang="en-US" sz="2000" dirty="0" err="1">
                <a:effectLst/>
                <a:latin typeface="Comic Sans MS" panose="030F0702030302020204" pitchFamily="66" charset="0"/>
              </a:rPr>
              <a:t>Besinlerde</a:t>
            </a:r>
            <a:r>
              <a:rPr lang="en-US" sz="2000" dirty="0">
                <a:effectLst/>
                <a:latin typeface="Comic Sans MS" panose="030F0702030302020204" pitchFamily="66" charset="0"/>
              </a:rPr>
              <a:t> </a:t>
            </a:r>
            <a:r>
              <a:rPr lang="en-US" sz="2000" dirty="0" err="1">
                <a:effectLst/>
                <a:latin typeface="Comic Sans MS" panose="030F0702030302020204" pitchFamily="66" charset="0"/>
              </a:rPr>
              <a:t>depolanan</a:t>
            </a:r>
            <a:r>
              <a:rPr lang="en-US" sz="2000" dirty="0">
                <a:effectLst/>
                <a:latin typeface="Comic Sans MS" panose="030F0702030302020204" pitchFamily="66" charset="0"/>
              </a:rPr>
              <a:t> </a:t>
            </a:r>
            <a:r>
              <a:rPr lang="en-US" sz="2000" dirty="0" err="1">
                <a:effectLst/>
                <a:latin typeface="Comic Sans MS" panose="030F0702030302020204" pitchFamily="66" charset="0"/>
              </a:rPr>
              <a:t>enerjiyi</a:t>
            </a:r>
            <a:r>
              <a:rPr lang="en-US" sz="2000" dirty="0">
                <a:effectLst/>
                <a:latin typeface="Comic Sans MS" panose="030F0702030302020204" pitchFamily="66" charset="0"/>
              </a:rPr>
              <a:t> </a:t>
            </a:r>
            <a:r>
              <a:rPr lang="en-US" sz="2000" dirty="0" err="1">
                <a:effectLst/>
                <a:latin typeface="Comic Sans MS" panose="030F0702030302020204" pitchFamily="66" charset="0"/>
              </a:rPr>
              <a:t>oksijenle</a:t>
            </a:r>
            <a:r>
              <a:rPr lang="en-US" sz="2000" dirty="0">
                <a:effectLst/>
                <a:latin typeface="Comic Sans MS" panose="030F0702030302020204" pitchFamily="66" charset="0"/>
              </a:rPr>
              <a:t> </a:t>
            </a:r>
            <a:r>
              <a:rPr lang="en-US" sz="2000" dirty="0" err="1">
                <a:effectLst/>
                <a:latin typeface="Comic Sans MS" panose="030F0702030302020204" pitchFamily="66" charset="0"/>
              </a:rPr>
              <a:t>yakarak</a:t>
            </a:r>
            <a:r>
              <a:rPr lang="en-US" sz="2000" dirty="0">
                <a:effectLst/>
                <a:latin typeface="Comic Sans MS" panose="030F0702030302020204" pitchFamily="66" charset="0"/>
              </a:rPr>
              <a:t> </a:t>
            </a:r>
            <a:r>
              <a:rPr lang="en-US" sz="2000" dirty="0" err="1">
                <a:effectLst/>
                <a:latin typeface="Comic Sans MS" panose="030F0702030302020204" pitchFamily="66" charset="0"/>
              </a:rPr>
              <a:t>açığa</a:t>
            </a:r>
            <a:r>
              <a:rPr lang="en-US" sz="2000" dirty="0">
                <a:effectLst/>
                <a:latin typeface="Comic Sans MS" panose="030F0702030302020204" pitchFamily="66" charset="0"/>
              </a:rPr>
              <a:t> </a:t>
            </a:r>
            <a:r>
              <a:rPr lang="en-US" sz="2000" dirty="0" err="1">
                <a:effectLst/>
                <a:latin typeface="Comic Sans MS" panose="030F0702030302020204" pitchFamily="66" charset="0"/>
              </a:rPr>
              <a:t>çıkarır</a:t>
            </a:r>
            <a:endParaRPr lang="en-US" sz="2000" dirty="0">
              <a:effectLst/>
              <a:latin typeface="Comic Sans MS" panose="030F0702030302020204" pitchFamily="66" charset="0"/>
            </a:endParaRPr>
          </a:p>
          <a:p>
            <a:pPr marL="800100" lvl="1" indent="-342900">
              <a:lnSpc>
                <a:spcPct val="150000"/>
              </a:lnSpc>
              <a:spcAft>
                <a:spcPts val="800"/>
              </a:spcAft>
              <a:buFont typeface="Wingdings" panose="05000000000000000000" pitchFamily="2" charset="2"/>
              <a:buChar char="ü"/>
            </a:pPr>
            <a:r>
              <a:rPr lang="en-US" sz="2000" dirty="0" err="1">
                <a:effectLst/>
                <a:latin typeface="Comic Sans MS" panose="030F0702030302020204" pitchFamily="66" charset="0"/>
              </a:rPr>
              <a:t>Enerji</a:t>
            </a:r>
            <a:r>
              <a:rPr lang="en-US" sz="2000" dirty="0">
                <a:effectLst/>
                <a:latin typeface="Comic Sans MS" panose="030F0702030302020204" pitchFamily="66" charset="0"/>
              </a:rPr>
              <a:t> </a:t>
            </a:r>
            <a:r>
              <a:rPr lang="en-US" sz="2000" dirty="0" err="1">
                <a:effectLst/>
                <a:latin typeface="Comic Sans MS" panose="030F0702030302020204" pitchFamily="66" charset="0"/>
              </a:rPr>
              <a:t>ihtiyacı</a:t>
            </a:r>
            <a:r>
              <a:rPr lang="en-US" sz="2000" dirty="0">
                <a:effectLst/>
                <a:latin typeface="Comic Sans MS" panose="030F0702030302020204" pitchFamily="66" charset="0"/>
              </a:rPr>
              <a:t> </a:t>
            </a:r>
            <a:r>
              <a:rPr lang="en-US" sz="2000" dirty="0" err="1">
                <a:effectLst/>
                <a:latin typeface="Comic Sans MS" panose="030F0702030302020204" pitchFamily="66" charset="0"/>
              </a:rPr>
              <a:t>fazla</a:t>
            </a:r>
            <a:r>
              <a:rPr lang="en-US" sz="2000" dirty="0">
                <a:effectLst/>
                <a:latin typeface="Comic Sans MS" panose="030F0702030302020204" pitchFamily="66" charset="0"/>
              </a:rPr>
              <a:t> olan </a:t>
            </a:r>
            <a:r>
              <a:rPr lang="en-US" sz="2000" dirty="0" err="1">
                <a:effectLst/>
                <a:latin typeface="Comic Sans MS" panose="030F0702030302020204" pitchFamily="66" charset="0"/>
              </a:rPr>
              <a:t>hücrelerde</a:t>
            </a:r>
            <a:r>
              <a:rPr lang="en-US" sz="2000" dirty="0">
                <a:effectLst/>
                <a:latin typeface="Comic Sans MS" panose="030F0702030302020204" pitchFamily="66" charset="0"/>
              </a:rPr>
              <a:t> </a:t>
            </a:r>
            <a:r>
              <a:rPr lang="en-US" sz="2000" dirty="0" err="1">
                <a:effectLst/>
                <a:latin typeface="Comic Sans MS" panose="030F0702030302020204" pitchFamily="66" charset="0"/>
              </a:rPr>
              <a:t>mitokondri</a:t>
            </a:r>
            <a:r>
              <a:rPr lang="en-US" sz="2000" dirty="0">
                <a:effectLst/>
                <a:latin typeface="Comic Sans MS" panose="030F0702030302020204" pitchFamily="66" charset="0"/>
              </a:rPr>
              <a:t> </a:t>
            </a:r>
            <a:r>
              <a:rPr lang="en-US" sz="2000" dirty="0" err="1">
                <a:effectLst/>
                <a:latin typeface="Comic Sans MS" panose="030F0702030302020204" pitchFamily="66" charset="0"/>
              </a:rPr>
              <a:t>daha</a:t>
            </a:r>
            <a:r>
              <a:rPr lang="en-US" sz="2000" dirty="0">
                <a:effectLst/>
                <a:latin typeface="Comic Sans MS" panose="030F0702030302020204" pitchFamily="66" charset="0"/>
              </a:rPr>
              <a:t> fazladır. </a:t>
            </a:r>
            <a:r>
              <a:rPr lang="en-US" sz="2000" dirty="0" err="1">
                <a:effectLst/>
                <a:latin typeface="Comic Sans MS" panose="030F0702030302020204" pitchFamily="66" charset="0"/>
              </a:rPr>
              <a:t>Enerji</a:t>
            </a:r>
            <a:r>
              <a:rPr lang="en-US" sz="2000" dirty="0">
                <a:effectLst/>
                <a:latin typeface="Comic Sans MS" panose="030F0702030302020204" pitchFamily="66" charset="0"/>
              </a:rPr>
              <a:t> </a:t>
            </a:r>
            <a:r>
              <a:rPr lang="en-US" sz="2000" dirty="0" err="1">
                <a:effectLst/>
                <a:latin typeface="Comic Sans MS" panose="030F0702030302020204" pitchFamily="66" charset="0"/>
              </a:rPr>
              <a:t>ihtiyacı</a:t>
            </a:r>
            <a:r>
              <a:rPr lang="en-US" sz="2000" dirty="0">
                <a:effectLst/>
                <a:latin typeface="Comic Sans MS" panose="030F0702030302020204" pitchFamily="66" charset="0"/>
              </a:rPr>
              <a:t> </a:t>
            </a:r>
            <a:r>
              <a:rPr lang="en-US" sz="2000" dirty="0" err="1">
                <a:effectLst/>
                <a:latin typeface="Comic Sans MS" panose="030F0702030302020204" pitchFamily="66" charset="0"/>
              </a:rPr>
              <a:t>fazla</a:t>
            </a:r>
            <a:r>
              <a:rPr lang="en-US" sz="2000" dirty="0">
                <a:effectLst/>
                <a:latin typeface="Comic Sans MS" panose="030F0702030302020204" pitchFamily="66" charset="0"/>
              </a:rPr>
              <a:t> olan </a:t>
            </a:r>
            <a:r>
              <a:rPr lang="en-US" sz="2000" dirty="0" err="1">
                <a:effectLst/>
                <a:latin typeface="Comic Sans MS" panose="030F0702030302020204" pitchFamily="66" charset="0"/>
              </a:rPr>
              <a:t>hücreler</a:t>
            </a:r>
            <a:r>
              <a:rPr lang="en-US" sz="2000" dirty="0">
                <a:effectLst/>
                <a:latin typeface="Comic Sans MS" panose="030F0702030302020204" pitchFamily="66" charset="0"/>
              </a:rPr>
              <a:t>; kas, </a:t>
            </a:r>
            <a:r>
              <a:rPr lang="en-US" sz="2000" dirty="0" err="1">
                <a:effectLst/>
                <a:latin typeface="Comic Sans MS" panose="030F0702030302020204" pitchFamily="66" charset="0"/>
              </a:rPr>
              <a:t>sinir</a:t>
            </a:r>
            <a:r>
              <a:rPr lang="en-US" sz="2000" dirty="0">
                <a:effectLst/>
                <a:latin typeface="Comic Sans MS" panose="030F0702030302020204" pitchFamily="66" charset="0"/>
              </a:rPr>
              <a:t> ve </a:t>
            </a:r>
            <a:r>
              <a:rPr lang="en-US" sz="2000" dirty="0" err="1">
                <a:effectLst/>
                <a:latin typeface="Comic Sans MS" panose="030F0702030302020204" pitchFamily="66" charset="0"/>
              </a:rPr>
              <a:t>karaciğer</a:t>
            </a:r>
            <a:r>
              <a:rPr lang="en-US" sz="2000" dirty="0">
                <a:effectLst/>
                <a:latin typeface="Comic Sans MS" panose="030F0702030302020204" pitchFamily="66" charset="0"/>
              </a:rPr>
              <a:t> </a:t>
            </a:r>
            <a:r>
              <a:rPr lang="en-US" sz="2000" dirty="0" err="1">
                <a:effectLst/>
                <a:latin typeface="Comic Sans MS" panose="030F0702030302020204" pitchFamily="66" charset="0"/>
              </a:rPr>
              <a:t>hücreleridir</a:t>
            </a:r>
            <a:endParaRPr lang="en-US" sz="2000" dirty="0">
              <a:effectLst/>
              <a:latin typeface="Comic Sans MS" panose="030F0702030302020204" pitchFamily="66" charset="0"/>
            </a:endParaRPr>
          </a:p>
          <a:p>
            <a:pPr marL="800100" lvl="1" indent="-342900">
              <a:lnSpc>
                <a:spcPct val="150000"/>
              </a:lnSpc>
              <a:spcAft>
                <a:spcPts val="800"/>
              </a:spcAft>
              <a:buFont typeface="Wingdings" panose="05000000000000000000" pitchFamily="2" charset="2"/>
              <a:buChar char="ü"/>
            </a:pPr>
            <a:r>
              <a:rPr lang="en-US" sz="2000" dirty="0" err="1">
                <a:effectLst/>
                <a:latin typeface="Comic Sans MS" panose="030F0702030302020204" pitchFamily="66" charset="0"/>
              </a:rPr>
              <a:t>Mitokondri</a:t>
            </a:r>
            <a:r>
              <a:rPr lang="en-US" sz="2000" dirty="0">
                <a:effectLst/>
                <a:latin typeface="Comic Sans MS" panose="030F0702030302020204" pitchFamily="66" charset="0"/>
              </a:rPr>
              <a:t> hem bitki hem </a:t>
            </a:r>
            <a:r>
              <a:rPr lang="en-US" sz="2000" dirty="0" err="1">
                <a:effectLst/>
                <a:latin typeface="Comic Sans MS" panose="030F0702030302020204" pitchFamily="66" charset="0"/>
              </a:rPr>
              <a:t>hayvan</a:t>
            </a:r>
            <a:r>
              <a:rPr lang="en-US" sz="2000" dirty="0">
                <a:effectLst/>
                <a:latin typeface="Comic Sans MS" panose="030F0702030302020204" pitchFamily="66" charset="0"/>
              </a:rPr>
              <a:t> </a:t>
            </a:r>
            <a:r>
              <a:rPr lang="en-US" sz="2000" dirty="0" err="1">
                <a:effectLst/>
                <a:latin typeface="Comic Sans MS" panose="030F0702030302020204" pitchFamily="66" charset="0"/>
              </a:rPr>
              <a:t>hücrelerinde</a:t>
            </a:r>
            <a:r>
              <a:rPr lang="en-US" sz="2000" dirty="0">
                <a:effectLst/>
                <a:latin typeface="Comic Sans MS" panose="030F0702030302020204" pitchFamily="66" charset="0"/>
              </a:rPr>
              <a:t> bulunur</a:t>
            </a:r>
          </a:p>
          <a:p>
            <a:pPr lvl="1">
              <a:lnSpc>
                <a:spcPct val="150000"/>
              </a:lnSpc>
              <a:spcAft>
                <a:spcPts val="800"/>
              </a:spcAft>
            </a:pPr>
            <a:endParaRPr lang="en-US" sz="2000" dirty="0">
              <a:effectLst/>
              <a:latin typeface="Comic Sans MS" panose="030F0702030302020204" pitchFamily="66" charset="0"/>
            </a:endParaRPr>
          </a:p>
        </p:txBody>
      </p:sp>
      <p:pic>
        <p:nvPicPr>
          <p:cNvPr id="2" name="Resim 1">
            <a:extLst>
              <a:ext uri="{FF2B5EF4-FFF2-40B4-BE49-F238E27FC236}">
                <a16:creationId xmlns:a16="http://schemas.microsoft.com/office/drawing/2014/main" id="{F036AA32-21B6-4D03-8C34-241793FA51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3571794151"/>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DC14B3F1-8CC5-4623-94B0-4445E3775D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 name="Metin kutusu 3">
            <a:extLst>
              <a:ext uri="{FF2B5EF4-FFF2-40B4-BE49-F238E27FC236}">
                <a16:creationId xmlns:a16="http://schemas.microsoft.com/office/drawing/2014/main" id="{BDA6C3AC-6029-485F-B57D-D49307A86496}"/>
              </a:ext>
            </a:extLst>
          </p:cNvPr>
          <p:cNvSpPr txBox="1"/>
          <p:nvPr/>
        </p:nvSpPr>
        <p:spPr>
          <a:xfrm>
            <a:off x="841248" y="970671"/>
            <a:ext cx="4929556" cy="5192385"/>
          </a:xfrm>
          <a:prstGeom prst="rect">
            <a:avLst/>
          </a:prstGeom>
        </p:spPr>
        <p:txBody>
          <a:bodyPr vert="horz" lIns="91440" tIns="45720" rIns="91440" bIns="45720" rtlCol="0">
            <a:normAutofit fontScale="85000" lnSpcReduction="10000"/>
          </a:bodyPr>
          <a:lstStyle/>
          <a:p>
            <a:pPr>
              <a:lnSpc>
                <a:spcPct val="160000"/>
              </a:lnSpc>
              <a:spcAft>
                <a:spcPts val="800"/>
              </a:spcAft>
            </a:pPr>
            <a:r>
              <a:rPr lang="en-US" sz="2600" b="1" dirty="0">
                <a:solidFill>
                  <a:srgbClr val="FF0000"/>
                </a:solidFill>
                <a:effectLst/>
                <a:latin typeface="Comic Sans MS" panose="030F0702030302020204" pitchFamily="66" charset="0"/>
              </a:rPr>
              <a:t>LİZOZOM </a:t>
            </a:r>
          </a:p>
          <a:p>
            <a:pPr marL="342900" indent="-342900">
              <a:lnSpc>
                <a:spcPct val="160000"/>
              </a:lnSpc>
              <a:spcAft>
                <a:spcPts val="800"/>
              </a:spcAft>
              <a:buFont typeface="Wingdings" panose="05000000000000000000" pitchFamily="2" charset="2"/>
              <a:buChar char="Ø"/>
            </a:pPr>
            <a:r>
              <a:rPr lang="en-US" sz="1900" dirty="0" err="1">
                <a:effectLst/>
                <a:latin typeface="Comic Sans MS" panose="030F0702030302020204" pitchFamily="66" charset="0"/>
              </a:rPr>
              <a:t>Hücre</a:t>
            </a:r>
            <a:r>
              <a:rPr lang="en-US" sz="1900" dirty="0">
                <a:effectLst/>
                <a:latin typeface="Comic Sans MS" panose="030F0702030302020204" pitchFamily="66" charset="0"/>
              </a:rPr>
              <a:t> </a:t>
            </a:r>
            <a:r>
              <a:rPr lang="en-US" sz="1900" dirty="0" err="1">
                <a:effectLst/>
                <a:latin typeface="Comic Sans MS" panose="030F0702030302020204" pitchFamily="66" charset="0"/>
              </a:rPr>
              <a:t>içinde</a:t>
            </a:r>
            <a:r>
              <a:rPr lang="en-US" sz="1900" dirty="0">
                <a:effectLst/>
                <a:latin typeface="Comic Sans MS" panose="030F0702030302020204" pitchFamily="66" charset="0"/>
              </a:rPr>
              <a:t> </a:t>
            </a:r>
            <a:r>
              <a:rPr lang="en-US" sz="1900" dirty="0" err="1">
                <a:effectLst/>
                <a:latin typeface="Comic Sans MS" panose="030F0702030302020204" pitchFamily="66" charset="0"/>
              </a:rPr>
              <a:t>maddelerin</a:t>
            </a:r>
            <a:r>
              <a:rPr lang="en-US" sz="1900" dirty="0">
                <a:effectLst/>
                <a:latin typeface="Comic Sans MS" panose="030F0702030302020204" pitchFamily="66" charset="0"/>
              </a:rPr>
              <a:t> </a:t>
            </a:r>
            <a:r>
              <a:rPr lang="en-US" sz="1900" dirty="0" err="1">
                <a:effectLst/>
                <a:latin typeface="Comic Sans MS" panose="030F0702030302020204" pitchFamily="66" charset="0"/>
              </a:rPr>
              <a:t>sindirilmesinde</a:t>
            </a:r>
            <a:r>
              <a:rPr lang="en-US" sz="1900" dirty="0">
                <a:effectLst/>
                <a:latin typeface="Comic Sans MS" panose="030F0702030302020204" pitchFamily="66" charset="0"/>
              </a:rPr>
              <a:t> </a:t>
            </a:r>
            <a:r>
              <a:rPr lang="en-US" sz="1900" dirty="0" err="1">
                <a:effectLst/>
                <a:latin typeface="Comic Sans MS" panose="030F0702030302020204" pitchFamily="66" charset="0"/>
              </a:rPr>
              <a:t>görevlidir</a:t>
            </a:r>
            <a:endParaRPr lang="en-US" sz="1900" dirty="0">
              <a:effectLst/>
              <a:latin typeface="Comic Sans MS" panose="030F0702030302020204" pitchFamily="66" charset="0"/>
            </a:endParaRPr>
          </a:p>
          <a:p>
            <a:pPr marL="342900" indent="-342900">
              <a:lnSpc>
                <a:spcPct val="160000"/>
              </a:lnSpc>
              <a:spcAft>
                <a:spcPts val="800"/>
              </a:spcAft>
              <a:buFont typeface="Wingdings" panose="05000000000000000000" pitchFamily="2" charset="2"/>
              <a:buChar char="Ø"/>
            </a:pPr>
            <a:r>
              <a:rPr lang="en-US" sz="1900" dirty="0">
                <a:effectLst/>
                <a:latin typeface="Comic Sans MS" panose="030F0702030302020204" pitchFamily="66" charset="0"/>
              </a:rPr>
              <a:t>Büyük </a:t>
            </a:r>
            <a:r>
              <a:rPr lang="en-US" sz="1900" dirty="0" err="1">
                <a:effectLst/>
                <a:latin typeface="Comic Sans MS" panose="030F0702030302020204" pitchFamily="66" charset="0"/>
              </a:rPr>
              <a:t>yapılı</a:t>
            </a:r>
            <a:r>
              <a:rPr lang="en-US" sz="1900" dirty="0">
                <a:effectLst/>
                <a:latin typeface="Comic Sans MS" panose="030F0702030302020204" pitchFamily="66" charset="0"/>
              </a:rPr>
              <a:t> </a:t>
            </a:r>
            <a:r>
              <a:rPr lang="en-US" sz="1900" dirty="0" err="1">
                <a:effectLst/>
                <a:latin typeface="Comic Sans MS" panose="030F0702030302020204" pitchFamily="66" charset="0"/>
              </a:rPr>
              <a:t>besinleri</a:t>
            </a:r>
            <a:r>
              <a:rPr lang="en-US" sz="1900" dirty="0">
                <a:effectLst/>
                <a:latin typeface="Comic Sans MS" panose="030F0702030302020204" pitchFamily="66" charset="0"/>
              </a:rPr>
              <a:t> </a:t>
            </a:r>
            <a:r>
              <a:rPr lang="en-US" sz="1900" dirty="0" err="1">
                <a:effectLst/>
                <a:latin typeface="Comic Sans MS" panose="030F0702030302020204" pitchFamily="66" charset="0"/>
              </a:rPr>
              <a:t>parçalayarak</a:t>
            </a:r>
            <a:r>
              <a:rPr lang="en-US" sz="1900" dirty="0">
                <a:effectLst/>
                <a:latin typeface="Comic Sans MS" panose="030F0702030302020204" pitchFamily="66" charset="0"/>
              </a:rPr>
              <a:t> küçük </a:t>
            </a:r>
            <a:r>
              <a:rPr lang="en-US" sz="1900" dirty="0" err="1">
                <a:effectLst/>
                <a:latin typeface="Comic Sans MS" panose="030F0702030302020204" pitchFamily="66" charset="0"/>
              </a:rPr>
              <a:t>moleküllü</a:t>
            </a:r>
            <a:r>
              <a:rPr lang="en-US" sz="1900" dirty="0">
                <a:effectLst/>
                <a:latin typeface="Comic Sans MS" panose="030F0702030302020204" pitchFamily="66" charset="0"/>
              </a:rPr>
              <a:t> hale </a:t>
            </a:r>
            <a:r>
              <a:rPr lang="en-US" sz="1900" dirty="0" err="1">
                <a:effectLst/>
                <a:latin typeface="Comic Sans MS" panose="030F0702030302020204" pitchFamily="66" charset="0"/>
              </a:rPr>
              <a:t>getirir</a:t>
            </a:r>
            <a:endParaRPr lang="en-US" sz="1900" dirty="0">
              <a:effectLst/>
              <a:latin typeface="Comic Sans MS" panose="030F0702030302020204" pitchFamily="66" charset="0"/>
            </a:endParaRPr>
          </a:p>
          <a:p>
            <a:pPr marL="342900" indent="-342900">
              <a:lnSpc>
                <a:spcPct val="160000"/>
              </a:lnSpc>
              <a:spcAft>
                <a:spcPts val="800"/>
              </a:spcAft>
              <a:buFont typeface="Wingdings" panose="05000000000000000000" pitchFamily="2" charset="2"/>
              <a:buChar char="Ø"/>
            </a:pPr>
            <a:r>
              <a:rPr lang="en-US" sz="1900" dirty="0" err="1">
                <a:effectLst/>
                <a:latin typeface="Comic Sans MS" panose="030F0702030302020204" pitchFamily="66" charset="0"/>
              </a:rPr>
              <a:t>Yaşlanmış</a:t>
            </a:r>
            <a:r>
              <a:rPr lang="en-US" sz="1900" dirty="0">
                <a:effectLst/>
                <a:latin typeface="Comic Sans MS" panose="030F0702030302020204" pitchFamily="66" charset="0"/>
              </a:rPr>
              <a:t> ve </a:t>
            </a:r>
            <a:r>
              <a:rPr lang="en-US" sz="1900" dirty="0" err="1">
                <a:effectLst/>
                <a:latin typeface="Comic Sans MS" panose="030F0702030302020204" pitchFamily="66" charset="0"/>
              </a:rPr>
              <a:t>görevini</a:t>
            </a:r>
            <a:r>
              <a:rPr lang="en-US" sz="1900" dirty="0">
                <a:effectLst/>
                <a:latin typeface="Comic Sans MS" panose="030F0702030302020204" pitchFamily="66" charset="0"/>
              </a:rPr>
              <a:t> </a:t>
            </a:r>
            <a:r>
              <a:rPr lang="en-US" sz="1900" dirty="0" err="1">
                <a:effectLst/>
                <a:latin typeface="Comic Sans MS" panose="030F0702030302020204" pitchFamily="66" charset="0"/>
              </a:rPr>
              <a:t>yerine</a:t>
            </a:r>
            <a:r>
              <a:rPr lang="en-US" sz="1900" dirty="0">
                <a:effectLst/>
                <a:latin typeface="Comic Sans MS" panose="030F0702030302020204" pitchFamily="66" charset="0"/>
              </a:rPr>
              <a:t> </a:t>
            </a:r>
            <a:r>
              <a:rPr lang="en-US" sz="1900" dirty="0" err="1">
                <a:effectLst/>
                <a:latin typeface="Comic Sans MS" panose="030F0702030302020204" pitchFamily="66" charset="0"/>
              </a:rPr>
              <a:t>getiremeyen</a:t>
            </a:r>
            <a:r>
              <a:rPr lang="en-US" sz="1900" dirty="0">
                <a:effectLst/>
                <a:latin typeface="Comic Sans MS" panose="030F0702030302020204" pitchFamily="66" charset="0"/>
              </a:rPr>
              <a:t> </a:t>
            </a:r>
            <a:r>
              <a:rPr lang="en-US" sz="1900" dirty="0" err="1">
                <a:effectLst/>
                <a:latin typeface="Comic Sans MS" panose="030F0702030302020204" pitchFamily="66" charset="0"/>
              </a:rPr>
              <a:t>doku</a:t>
            </a:r>
            <a:r>
              <a:rPr lang="en-US" sz="1900" dirty="0">
                <a:effectLst/>
                <a:latin typeface="Comic Sans MS" panose="030F0702030302020204" pitchFamily="66" charset="0"/>
              </a:rPr>
              <a:t> ve </a:t>
            </a:r>
            <a:r>
              <a:rPr lang="en-US" sz="1900" dirty="0" err="1">
                <a:effectLst/>
                <a:latin typeface="Comic Sans MS" panose="030F0702030302020204" pitchFamily="66" charset="0"/>
              </a:rPr>
              <a:t>organelleri</a:t>
            </a:r>
            <a:r>
              <a:rPr lang="en-US" sz="1900" dirty="0">
                <a:effectLst/>
                <a:latin typeface="Comic Sans MS" panose="030F0702030302020204" pitchFamily="66" charset="0"/>
              </a:rPr>
              <a:t> </a:t>
            </a:r>
            <a:r>
              <a:rPr lang="en-US" sz="1900" dirty="0" err="1">
                <a:effectLst/>
                <a:latin typeface="Comic Sans MS" panose="030F0702030302020204" pitchFamily="66" charset="0"/>
              </a:rPr>
              <a:t>parçalar</a:t>
            </a:r>
            <a:r>
              <a:rPr lang="en-US" sz="1900" dirty="0">
                <a:effectLst/>
                <a:latin typeface="Comic Sans MS" panose="030F0702030302020204" pitchFamily="66" charset="0"/>
              </a:rPr>
              <a:t>, </a:t>
            </a:r>
            <a:r>
              <a:rPr lang="en-US" sz="1900" dirty="0" err="1">
                <a:effectLst/>
                <a:latin typeface="Comic Sans MS" panose="030F0702030302020204" pitchFamily="66" charset="0"/>
              </a:rPr>
              <a:t>sindirir</a:t>
            </a:r>
            <a:endParaRPr lang="en-US" sz="1900" dirty="0">
              <a:effectLst/>
              <a:latin typeface="Comic Sans MS" panose="030F0702030302020204" pitchFamily="66" charset="0"/>
            </a:endParaRPr>
          </a:p>
          <a:p>
            <a:pPr marL="342900" indent="-342900">
              <a:lnSpc>
                <a:spcPct val="160000"/>
              </a:lnSpc>
              <a:spcAft>
                <a:spcPts val="800"/>
              </a:spcAft>
              <a:buFont typeface="Wingdings" panose="05000000000000000000" pitchFamily="2" charset="2"/>
              <a:buChar char="Ø"/>
            </a:pPr>
            <a:r>
              <a:rPr lang="en-US" sz="1900" dirty="0" err="1">
                <a:effectLst/>
                <a:latin typeface="Comic Sans MS" panose="030F0702030302020204" pitchFamily="66" charset="0"/>
              </a:rPr>
              <a:t>Lizozom</a:t>
            </a:r>
            <a:r>
              <a:rPr lang="en-US" sz="1900" dirty="0">
                <a:effectLst/>
                <a:latin typeface="Comic Sans MS" panose="030F0702030302020204" pitchFamily="66" charset="0"/>
              </a:rPr>
              <a:t> </a:t>
            </a:r>
            <a:r>
              <a:rPr lang="en-US" sz="1900" dirty="0" err="1">
                <a:effectLst/>
                <a:latin typeface="Comic Sans MS" panose="030F0702030302020204" pitchFamily="66" charset="0"/>
              </a:rPr>
              <a:t>hayvan</a:t>
            </a:r>
            <a:r>
              <a:rPr lang="en-US" sz="1900" dirty="0">
                <a:effectLst/>
                <a:latin typeface="Comic Sans MS" panose="030F0702030302020204" pitchFamily="66" charset="0"/>
              </a:rPr>
              <a:t> </a:t>
            </a:r>
            <a:r>
              <a:rPr lang="en-US" sz="1900" dirty="0" err="1">
                <a:effectLst/>
                <a:latin typeface="Comic Sans MS" panose="030F0702030302020204" pitchFamily="66" charset="0"/>
              </a:rPr>
              <a:t>hücrelerinde</a:t>
            </a:r>
            <a:r>
              <a:rPr lang="en-US" sz="1900" dirty="0">
                <a:effectLst/>
                <a:latin typeface="Comic Sans MS" panose="030F0702030302020204" pitchFamily="66" charset="0"/>
              </a:rPr>
              <a:t> ve </a:t>
            </a:r>
            <a:r>
              <a:rPr lang="en-US" sz="1900" dirty="0" err="1">
                <a:effectLst/>
                <a:latin typeface="Comic Sans MS" panose="030F0702030302020204" pitchFamily="66" charset="0"/>
              </a:rPr>
              <a:t>ilkel</a:t>
            </a:r>
            <a:r>
              <a:rPr lang="en-US" sz="1900" dirty="0">
                <a:effectLst/>
                <a:latin typeface="Comic Sans MS" panose="030F0702030302020204" pitchFamily="66" charset="0"/>
              </a:rPr>
              <a:t> bitki </a:t>
            </a:r>
            <a:r>
              <a:rPr lang="en-US" sz="1900" dirty="0" err="1">
                <a:effectLst/>
                <a:latin typeface="Comic Sans MS" panose="030F0702030302020204" pitchFamily="66" charset="0"/>
              </a:rPr>
              <a:t>hücrelerinde</a:t>
            </a:r>
            <a:r>
              <a:rPr lang="en-US" sz="1900" dirty="0">
                <a:effectLst/>
                <a:latin typeface="Comic Sans MS" panose="030F0702030302020204" pitchFamily="66" charset="0"/>
              </a:rPr>
              <a:t> bulunur</a:t>
            </a:r>
          </a:p>
          <a:p>
            <a:pPr marL="342900" indent="-342900">
              <a:lnSpc>
                <a:spcPct val="160000"/>
              </a:lnSpc>
              <a:spcAft>
                <a:spcPts val="800"/>
              </a:spcAft>
              <a:buFont typeface="Wingdings" panose="05000000000000000000" pitchFamily="2" charset="2"/>
              <a:buChar char="Ø"/>
            </a:pPr>
            <a:r>
              <a:rPr lang="en-US" sz="1900" dirty="0" err="1">
                <a:effectLst/>
                <a:latin typeface="Comic Sans MS" panose="030F0702030302020204" pitchFamily="66" charset="0"/>
              </a:rPr>
              <a:t>Gelişmiş</a:t>
            </a:r>
            <a:r>
              <a:rPr lang="en-US" sz="1900" dirty="0">
                <a:effectLst/>
                <a:latin typeface="Comic Sans MS" panose="030F0702030302020204" pitchFamily="66" charset="0"/>
              </a:rPr>
              <a:t> bitki </a:t>
            </a:r>
            <a:r>
              <a:rPr lang="en-US" sz="1900" dirty="0" err="1">
                <a:effectLst/>
                <a:latin typeface="Comic Sans MS" panose="030F0702030302020204" pitchFamily="66" charset="0"/>
              </a:rPr>
              <a:t>hücrelerinde</a:t>
            </a:r>
            <a:r>
              <a:rPr lang="en-US" sz="1900" dirty="0">
                <a:effectLst/>
                <a:latin typeface="Comic Sans MS" panose="030F0702030302020204" pitchFamily="66" charset="0"/>
              </a:rPr>
              <a:t> </a:t>
            </a:r>
            <a:r>
              <a:rPr lang="en-US" sz="1900" dirty="0" err="1">
                <a:effectLst/>
                <a:latin typeface="Comic Sans MS" panose="030F0702030302020204" pitchFamily="66" charset="0"/>
              </a:rPr>
              <a:t>lizozom</a:t>
            </a:r>
            <a:r>
              <a:rPr lang="en-US" sz="1900" dirty="0">
                <a:effectLst/>
                <a:latin typeface="Comic Sans MS" panose="030F0702030302020204" pitchFamily="66" charset="0"/>
              </a:rPr>
              <a:t> </a:t>
            </a:r>
            <a:r>
              <a:rPr lang="en-US" sz="1900" dirty="0" err="1">
                <a:effectLst/>
                <a:latin typeface="Comic Sans MS" panose="030F0702030302020204" pitchFamily="66" charset="0"/>
              </a:rPr>
              <a:t>bulunmaz</a:t>
            </a:r>
            <a:r>
              <a:rPr lang="en-US" sz="1900" dirty="0">
                <a:effectLst/>
                <a:latin typeface="Comic Sans MS" panose="030F0702030302020204" pitchFamily="66" charset="0"/>
              </a:rPr>
              <a:t> .</a:t>
            </a:r>
            <a:r>
              <a:rPr lang="en-US" sz="1900" dirty="0" err="1">
                <a:effectLst/>
                <a:latin typeface="Comic Sans MS" panose="030F0702030302020204" pitchFamily="66" charset="0"/>
              </a:rPr>
              <a:t>Lizozom</a:t>
            </a:r>
            <a:r>
              <a:rPr lang="en-US" sz="1900" dirty="0">
                <a:effectLst/>
                <a:latin typeface="Comic Sans MS" panose="030F0702030302020204" pitchFamily="66" charset="0"/>
              </a:rPr>
              <a:t> </a:t>
            </a:r>
            <a:r>
              <a:rPr lang="en-US" sz="1900" dirty="0" err="1">
                <a:effectLst/>
                <a:latin typeface="Comic Sans MS" panose="030F0702030302020204" pitchFamily="66" charset="0"/>
              </a:rPr>
              <a:t>benzeri</a:t>
            </a:r>
            <a:r>
              <a:rPr lang="en-US" sz="1900" dirty="0">
                <a:effectLst/>
                <a:latin typeface="Comic Sans MS" panose="030F0702030302020204" pitchFamily="66" charset="0"/>
              </a:rPr>
              <a:t> </a:t>
            </a:r>
            <a:r>
              <a:rPr lang="en-US" sz="1900" dirty="0" err="1">
                <a:effectLst/>
                <a:latin typeface="Comic Sans MS" panose="030F0702030302020204" pitchFamily="66" charset="0"/>
              </a:rPr>
              <a:t>yapılar</a:t>
            </a:r>
            <a:r>
              <a:rPr lang="en-US" sz="1900" dirty="0">
                <a:effectLst/>
                <a:latin typeface="Comic Sans MS" panose="030F0702030302020204" pitchFamily="66" charset="0"/>
              </a:rPr>
              <a:t> bulunur</a:t>
            </a:r>
          </a:p>
        </p:txBody>
      </p:sp>
      <p:cxnSp>
        <p:nvCxnSpPr>
          <p:cNvPr id="75" name="Straight Connector 74">
            <a:extLst>
              <a:ext uri="{FF2B5EF4-FFF2-40B4-BE49-F238E27FC236}">
                <a16:creationId xmlns:a16="http://schemas.microsoft.com/office/drawing/2014/main" id="{B8EC0F70-6AFD-45BE-8F70-52888FC304F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319763"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2050" name="Picture 2" descr="Lizozom Nedir? Kısaca Özellikleri ve Görevleri Biyoloji Tyt Ayt Yks">
            <a:extLst>
              <a:ext uri="{FF2B5EF4-FFF2-40B4-BE49-F238E27FC236}">
                <a16:creationId xmlns:a16="http://schemas.microsoft.com/office/drawing/2014/main" id="{F947F0D4-DBF7-4860-88A7-201E0D28757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59" r="-2" b="1076"/>
          <a:stretch/>
        </p:blipFill>
        <p:spPr bwMode="auto">
          <a:xfrm>
            <a:off x="6818278" y="343454"/>
            <a:ext cx="4853685" cy="2934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izozom Organeli ve Görevleri - Webders.net">
            <a:extLst>
              <a:ext uri="{FF2B5EF4-FFF2-40B4-BE49-F238E27FC236}">
                <a16:creationId xmlns:a16="http://schemas.microsoft.com/office/drawing/2014/main" id="{7EFE903C-F6FC-44F3-A731-9C48E6E8E2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609" r="-2" b="5172"/>
          <a:stretch/>
        </p:blipFill>
        <p:spPr bwMode="auto">
          <a:xfrm>
            <a:off x="6818278" y="3597883"/>
            <a:ext cx="4853685" cy="2936699"/>
          </a:xfrm>
          <a:prstGeom prst="rect">
            <a:avLst/>
          </a:prstGeom>
          <a:noFill/>
          <a:extLst>
            <a:ext uri="{909E8E84-426E-40DD-AFC4-6F175D3DCCD1}">
              <a14:hiddenFill xmlns:a14="http://schemas.microsoft.com/office/drawing/2010/main">
                <a:solidFill>
                  <a:srgbClr val="FFFFFF"/>
                </a:solidFill>
              </a14:hiddenFill>
            </a:ext>
          </a:extLst>
        </p:spPr>
      </p:pic>
      <p:pic>
        <p:nvPicPr>
          <p:cNvPr id="2" name="Resim 1">
            <a:extLst>
              <a:ext uri="{FF2B5EF4-FFF2-40B4-BE49-F238E27FC236}">
                <a16:creationId xmlns:a16="http://schemas.microsoft.com/office/drawing/2014/main" id="{F036AA32-21B6-4D03-8C34-241793FA51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88486" y="5741828"/>
            <a:ext cx="1113183" cy="1113183"/>
          </a:xfrm>
          <a:prstGeom prst="rect">
            <a:avLst/>
          </a:prstGeom>
        </p:spPr>
      </p:pic>
    </p:spTree>
    <p:extLst>
      <p:ext uri="{BB962C8B-B14F-4D97-AF65-F5344CB8AC3E}">
        <p14:creationId xmlns:p14="http://schemas.microsoft.com/office/powerpoint/2010/main" val="1723074937"/>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A294F5E0-D4AF-4F65-B024-B074CC6F6049}"/>
              </a:ext>
            </a:extLst>
          </p:cNvPr>
          <p:cNvSpPr txBox="1"/>
          <p:nvPr/>
        </p:nvSpPr>
        <p:spPr>
          <a:xfrm>
            <a:off x="838201" y="2011681"/>
            <a:ext cx="3816096" cy="4165282"/>
          </a:xfrm>
          <a:prstGeom prst="rect">
            <a:avLst/>
          </a:prstGeom>
        </p:spPr>
        <p:txBody>
          <a:bodyPr vert="horz" lIns="91440" tIns="45720" rIns="91440" bIns="45720" rtlCol="0">
            <a:normAutofit/>
          </a:bodyPr>
          <a:lstStyle/>
          <a:p>
            <a:pPr>
              <a:lnSpc>
                <a:spcPct val="150000"/>
              </a:lnSpc>
              <a:spcAft>
                <a:spcPts val="800"/>
              </a:spcAft>
            </a:pPr>
            <a:r>
              <a:rPr lang="en-US" sz="2000" b="1" dirty="0">
                <a:solidFill>
                  <a:srgbClr val="FF0000"/>
                </a:solidFill>
                <a:effectLst/>
                <a:latin typeface="Comic Sans MS" panose="030F0702030302020204" pitchFamily="66" charset="0"/>
              </a:rPr>
              <a:t>RİBOZOM </a:t>
            </a:r>
          </a:p>
          <a:p>
            <a:pPr marL="342900" indent="-342900">
              <a:lnSpc>
                <a:spcPct val="150000"/>
              </a:lnSpc>
              <a:spcAft>
                <a:spcPts val="800"/>
              </a:spcAft>
              <a:buFont typeface="Wingdings" panose="05000000000000000000" pitchFamily="2" charset="2"/>
              <a:buChar char="Ø"/>
            </a:pPr>
            <a:r>
              <a:rPr lang="en-US" sz="2000" dirty="0">
                <a:effectLst/>
                <a:latin typeface="Comic Sans MS" panose="030F0702030302020204" pitchFamily="66" charset="0"/>
              </a:rPr>
              <a:t>Protein </a:t>
            </a:r>
            <a:r>
              <a:rPr lang="en-US" sz="2000" dirty="0" err="1">
                <a:effectLst/>
                <a:latin typeface="Comic Sans MS" panose="030F0702030302020204" pitchFamily="66" charset="0"/>
              </a:rPr>
              <a:t>sentezinde</a:t>
            </a:r>
            <a:r>
              <a:rPr lang="en-US" sz="2000" dirty="0">
                <a:effectLst/>
                <a:latin typeface="Comic Sans MS" panose="030F0702030302020204" pitchFamily="66" charset="0"/>
              </a:rPr>
              <a:t> </a:t>
            </a:r>
            <a:r>
              <a:rPr lang="tr-TR" sz="2000" dirty="0">
                <a:effectLst/>
                <a:latin typeface="Comic Sans MS" panose="030F0702030302020204" pitchFamily="66" charset="0"/>
              </a:rPr>
              <a:t>            </a:t>
            </a:r>
            <a:r>
              <a:rPr lang="en-US" sz="2000" dirty="0">
                <a:effectLst/>
                <a:latin typeface="Comic Sans MS" panose="030F0702030302020204" pitchFamily="66" charset="0"/>
              </a:rPr>
              <a:t>( </a:t>
            </a:r>
            <a:r>
              <a:rPr lang="en-US" sz="2000" dirty="0" err="1">
                <a:effectLst/>
                <a:latin typeface="Comic Sans MS" panose="030F0702030302020204" pitchFamily="66" charset="0"/>
              </a:rPr>
              <a:t>üretiminde</a:t>
            </a:r>
            <a:r>
              <a:rPr lang="en-US" sz="2000" dirty="0">
                <a:effectLst/>
                <a:latin typeface="Comic Sans MS" panose="030F0702030302020204" pitchFamily="66" charset="0"/>
              </a:rPr>
              <a:t> ) </a:t>
            </a:r>
            <a:r>
              <a:rPr lang="en-US" sz="2000" dirty="0" err="1">
                <a:effectLst/>
                <a:latin typeface="Comic Sans MS" panose="030F0702030302020204" pitchFamily="66" charset="0"/>
              </a:rPr>
              <a:t>görevlidir</a:t>
            </a:r>
            <a:endParaRPr lang="en-US" sz="2000" dirty="0">
              <a:effectLst/>
              <a:latin typeface="Comic Sans MS" panose="030F0702030302020204" pitchFamily="66" charset="0"/>
            </a:endParaRPr>
          </a:p>
          <a:p>
            <a:pPr marL="342900" indent="-342900">
              <a:lnSpc>
                <a:spcPct val="150000"/>
              </a:lnSpc>
              <a:spcAft>
                <a:spcPts val="800"/>
              </a:spcAft>
              <a:buFont typeface="Wingdings" panose="05000000000000000000" pitchFamily="2" charset="2"/>
              <a:buChar char="Ø"/>
            </a:pPr>
            <a:r>
              <a:rPr lang="en-US" sz="2000" dirty="0">
                <a:effectLst/>
                <a:latin typeface="Comic Sans MS" panose="030F0702030302020204" pitchFamily="66" charset="0"/>
              </a:rPr>
              <a:t>Tüm </a:t>
            </a:r>
            <a:r>
              <a:rPr lang="en-US" sz="2000" dirty="0" err="1">
                <a:effectLst/>
                <a:latin typeface="Comic Sans MS" panose="030F0702030302020204" pitchFamily="66" charset="0"/>
              </a:rPr>
              <a:t>hücrelerde</a:t>
            </a:r>
            <a:r>
              <a:rPr lang="en-US" sz="2000" dirty="0">
                <a:effectLst/>
                <a:latin typeface="Comic Sans MS" panose="030F0702030302020204" pitchFamily="66" charset="0"/>
              </a:rPr>
              <a:t> bulunur </a:t>
            </a:r>
          </a:p>
          <a:p>
            <a:pPr marL="342900" indent="-342900">
              <a:lnSpc>
                <a:spcPct val="150000"/>
              </a:lnSpc>
              <a:spcAft>
                <a:spcPts val="800"/>
              </a:spcAft>
              <a:buFont typeface="Wingdings" panose="05000000000000000000" pitchFamily="2" charset="2"/>
              <a:buChar char="Ø"/>
            </a:pPr>
            <a:r>
              <a:rPr lang="en-US" sz="2000" dirty="0">
                <a:effectLst/>
                <a:latin typeface="Comic Sans MS" panose="030F0702030302020204" pitchFamily="66" charset="0"/>
              </a:rPr>
              <a:t>En küçük </a:t>
            </a:r>
            <a:r>
              <a:rPr lang="en-US" sz="2000" dirty="0" err="1">
                <a:effectLst/>
                <a:latin typeface="Comic Sans MS" panose="030F0702030302020204" pitchFamily="66" charset="0"/>
              </a:rPr>
              <a:t>organeldir</a:t>
            </a:r>
            <a:endParaRPr lang="en-US" sz="2000" dirty="0">
              <a:effectLst/>
              <a:latin typeface="Comic Sans MS" panose="030F0702030302020204" pitchFamily="66" charset="0"/>
            </a:endParaRPr>
          </a:p>
        </p:txBody>
      </p:sp>
      <p:pic>
        <p:nvPicPr>
          <p:cNvPr id="3074" name="Picture 2" descr="Ribozom Nedir? Yapısı, Görevi ve Özellikleri Nelerdir? » TechWorm">
            <a:extLst>
              <a:ext uri="{FF2B5EF4-FFF2-40B4-BE49-F238E27FC236}">
                <a16:creationId xmlns:a16="http://schemas.microsoft.com/office/drawing/2014/main" id="{02A34E9F-FE57-45D1-AEBC-FAAC71FDC3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68" r="1" b="1"/>
          <a:stretch/>
        </p:blipFill>
        <p:spPr bwMode="auto">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extLst>
            <a:ext uri="{909E8E84-426E-40DD-AFC4-6F175D3DCCD1}">
              <a14:hiddenFill xmlns:a14="http://schemas.microsoft.com/office/drawing/2010/main">
                <a:solidFill>
                  <a:srgbClr val="FFFFFF"/>
                </a:solidFill>
              </a14:hiddenFill>
            </a:ext>
          </a:extLst>
        </p:spPr>
      </p:pic>
      <p:pic>
        <p:nvPicPr>
          <p:cNvPr id="3076" name="Picture 4" descr="Ribozom - Herkolok.com">
            <a:extLst>
              <a:ext uri="{FF2B5EF4-FFF2-40B4-BE49-F238E27FC236}">
                <a16:creationId xmlns:a16="http://schemas.microsoft.com/office/drawing/2014/main" id="{09BBF637-C0A7-46B1-B7F6-7207CAACABC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9011" b="16476"/>
          <a:stretch/>
        </p:blipFill>
        <p:spPr bwMode="auto">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extLst>
            <a:ext uri="{909E8E84-426E-40DD-AFC4-6F175D3DCCD1}">
              <a14:hiddenFill xmlns:a14="http://schemas.microsoft.com/office/drawing/2010/main">
                <a:solidFill>
                  <a:srgbClr val="FFFFFF"/>
                </a:solidFill>
              </a14:hiddenFill>
            </a:ext>
          </a:extLst>
        </p:spPr>
      </p:pic>
      <p:pic>
        <p:nvPicPr>
          <p:cNvPr id="2" name="Resim 1">
            <a:extLst>
              <a:ext uri="{FF2B5EF4-FFF2-40B4-BE49-F238E27FC236}">
                <a16:creationId xmlns:a16="http://schemas.microsoft.com/office/drawing/2014/main" id="{F036AA32-21B6-4D03-8C34-241793FA51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776055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3773092C-81CD-482F-8E05-1797E3005E55}"/>
              </a:ext>
            </a:extLst>
          </p:cNvPr>
          <p:cNvSpPr txBox="1"/>
          <p:nvPr/>
        </p:nvSpPr>
        <p:spPr>
          <a:xfrm>
            <a:off x="838201" y="604911"/>
            <a:ext cx="3816096" cy="5572051"/>
          </a:xfrm>
          <a:prstGeom prst="rect">
            <a:avLst/>
          </a:prstGeom>
        </p:spPr>
        <p:txBody>
          <a:bodyPr vert="horz" lIns="91440" tIns="45720" rIns="91440" bIns="45720" rtlCol="0">
            <a:normAutofit fontScale="92500" lnSpcReduction="20000"/>
          </a:bodyPr>
          <a:lstStyle/>
          <a:p>
            <a:pPr>
              <a:lnSpc>
                <a:spcPct val="150000"/>
              </a:lnSpc>
              <a:spcAft>
                <a:spcPts val="800"/>
              </a:spcAft>
            </a:pPr>
            <a:r>
              <a:rPr lang="en-US" sz="2000" b="1" dirty="0">
                <a:solidFill>
                  <a:srgbClr val="FF0000"/>
                </a:solidFill>
                <a:effectLst/>
                <a:latin typeface="Comic Sans MS" panose="030F0702030302020204" pitchFamily="66" charset="0"/>
              </a:rPr>
              <a:t>GOLGİ CİSİMCİĞİ</a:t>
            </a:r>
          </a:p>
          <a:p>
            <a:pPr marL="342900" indent="-342900">
              <a:lnSpc>
                <a:spcPct val="150000"/>
              </a:lnSpc>
              <a:spcAft>
                <a:spcPts val="800"/>
              </a:spcAft>
              <a:buFont typeface="Wingdings" panose="05000000000000000000" pitchFamily="2" charset="2"/>
              <a:buChar char="Ø"/>
            </a:pPr>
            <a:r>
              <a:rPr lang="en-US" sz="2000" dirty="0" err="1">
                <a:effectLst/>
                <a:latin typeface="Comic Sans MS" panose="030F0702030302020204" pitchFamily="66" charset="0"/>
              </a:rPr>
              <a:t>Hücre</a:t>
            </a:r>
            <a:r>
              <a:rPr lang="en-US" sz="2000" dirty="0">
                <a:effectLst/>
                <a:latin typeface="Comic Sans MS" panose="030F0702030302020204" pitchFamily="66" charset="0"/>
              </a:rPr>
              <a:t> içerisinde </a:t>
            </a:r>
            <a:r>
              <a:rPr lang="en-US" sz="2000" dirty="0" err="1">
                <a:effectLst/>
                <a:latin typeface="Comic Sans MS" panose="030F0702030302020204" pitchFamily="66" charset="0"/>
              </a:rPr>
              <a:t>bulunan</a:t>
            </a:r>
            <a:r>
              <a:rPr lang="en-US" sz="2000" dirty="0">
                <a:effectLst/>
                <a:latin typeface="Comic Sans MS" panose="030F0702030302020204" pitchFamily="66" charset="0"/>
              </a:rPr>
              <a:t> </a:t>
            </a:r>
            <a:r>
              <a:rPr lang="en-US" sz="2000" dirty="0" err="1">
                <a:effectLst/>
                <a:latin typeface="Comic Sans MS" panose="030F0702030302020204" pitchFamily="66" charset="0"/>
              </a:rPr>
              <a:t>salgı</a:t>
            </a:r>
            <a:r>
              <a:rPr lang="en-US" sz="2000" dirty="0">
                <a:effectLst/>
                <a:latin typeface="Comic Sans MS" panose="030F0702030302020204" pitchFamily="66" charset="0"/>
              </a:rPr>
              <a:t> </a:t>
            </a:r>
            <a:r>
              <a:rPr lang="en-US" sz="2000" dirty="0" err="1">
                <a:effectLst/>
                <a:latin typeface="Comic Sans MS" panose="030F0702030302020204" pitchFamily="66" charset="0"/>
              </a:rPr>
              <a:t>maddelerinin</a:t>
            </a:r>
            <a:r>
              <a:rPr lang="en-US" sz="2000" dirty="0">
                <a:effectLst/>
                <a:latin typeface="Comic Sans MS" panose="030F0702030302020204" pitchFamily="66" charset="0"/>
              </a:rPr>
              <a:t> </a:t>
            </a:r>
            <a:r>
              <a:rPr lang="en-US" sz="2000" dirty="0" err="1">
                <a:effectLst/>
                <a:latin typeface="Comic Sans MS" panose="030F0702030302020204" pitchFamily="66" charset="0"/>
              </a:rPr>
              <a:t>üretilmesi</a:t>
            </a:r>
            <a:r>
              <a:rPr lang="en-US" sz="2000" dirty="0">
                <a:effectLst/>
                <a:latin typeface="Comic Sans MS" panose="030F0702030302020204" pitchFamily="66" charset="0"/>
              </a:rPr>
              <a:t>, </a:t>
            </a:r>
            <a:r>
              <a:rPr lang="en-US" sz="2000" dirty="0" err="1">
                <a:effectLst/>
                <a:latin typeface="Comic Sans MS" panose="030F0702030302020204" pitchFamily="66" charset="0"/>
              </a:rPr>
              <a:t>paketlenmesi</a:t>
            </a:r>
            <a:r>
              <a:rPr lang="en-US" sz="2000" dirty="0">
                <a:effectLst/>
                <a:latin typeface="Comic Sans MS" panose="030F0702030302020204" pitchFamily="66" charset="0"/>
              </a:rPr>
              <a:t> ve </a:t>
            </a:r>
            <a:r>
              <a:rPr lang="en-US" sz="2000" dirty="0" err="1">
                <a:effectLst/>
                <a:latin typeface="Comic Sans MS" panose="030F0702030302020204" pitchFamily="66" charset="0"/>
              </a:rPr>
              <a:t>gerektiği</a:t>
            </a:r>
            <a:r>
              <a:rPr lang="en-US" sz="2000" dirty="0">
                <a:effectLst/>
                <a:latin typeface="Comic Sans MS" panose="030F0702030302020204" pitchFamily="66" charset="0"/>
              </a:rPr>
              <a:t> </a:t>
            </a:r>
            <a:r>
              <a:rPr lang="en-US" sz="2000" dirty="0" err="1">
                <a:effectLst/>
                <a:latin typeface="Comic Sans MS" panose="030F0702030302020204" pitchFamily="66" charset="0"/>
              </a:rPr>
              <a:t>yerde</a:t>
            </a:r>
            <a:r>
              <a:rPr lang="en-US" sz="2000" dirty="0">
                <a:effectLst/>
                <a:latin typeface="Comic Sans MS" panose="030F0702030302020204" pitchFamily="66" charset="0"/>
              </a:rPr>
              <a:t> </a:t>
            </a:r>
            <a:r>
              <a:rPr lang="en-US" sz="2000" dirty="0" err="1">
                <a:effectLst/>
                <a:latin typeface="Comic Sans MS" panose="030F0702030302020204" pitchFamily="66" charset="0"/>
              </a:rPr>
              <a:t>salgılanmasını</a:t>
            </a:r>
            <a:r>
              <a:rPr lang="en-US" sz="2000" dirty="0">
                <a:effectLst/>
                <a:latin typeface="Comic Sans MS" panose="030F0702030302020204" pitchFamily="66" charset="0"/>
              </a:rPr>
              <a:t> </a:t>
            </a:r>
            <a:r>
              <a:rPr lang="en-US" sz="2000" dirty="0" err="1">
                <a:effectLst/>
                <a:latin typeface="Comic Sans MS" panose="030F0702030302020204" pitchFamily="66" charset="0"/>
              </a:rPr>
              <a:t>sağlayan</a:t>
            </a:r>
            <a:r>
              <a:rPr lang="en-US" sz="2000" dirty="0">
                <a:effectLst/>
                <a:latin typeface="Comic Sans MS" panose="030F0702030302020204" pitchFamily="66" charset="0"/>
              </a:rPr>
              <a:t> </a:t>
            </a:r>
            <a:r>
              <a:rPr lang="en-US" sz="2000" dirty="0" err="1">
                <a:effectLst/>
                <a:latin typeface="Comic Sans MS" panose="030F0702030302020204" pitchFamily="66" charset="0"/>
              </a:rPr>
              <a:t>organeldir</a:t>
            </a:r>
            <a:r>
              <a:rPr lang="en-US" sz="2000" dirty="0">
                <a:effectLst/>
                <a:latin typeface="Comic Sans MS" panose="030F0702030302020204" pitchFamily="66" charset="0"/>
              </a:rPr>
              <a:t>.</a:t>
            </a:r>
          </a:p>
          <a:p>
            <a:pPr marL="342900" indent="-342900">
              <a:lnSpc>
                <a:spcPct val="150000"/>
              </a:lnSpc>
              <a:spcAft>
                <a:spcPts val="800"/>
              </a:spcAft>
              <a:buFont typeface="Wingdings" panose="05000000000000000000" pitchFamily="2" charset="2"/>
              <a:buChar char="Ø"/>
            </a:pPr>
            <a:r>
              <a:rPr lang="en-US" sz="2000" dirty="0" err="1">
                <a:effectLst/>
                <a:latin typeface="Comic Sans MS" panose="030F0702030302020204" pitchFamily="66" charset="0"/>
              </a:rPr>
              <a:t>Salgı</a:t>
            </a:r>
            <a:r>
              <a:rPr lang="en-US" sz="2000" dirty="0">
                <a:effectLst/>
                <a:latin typeface="Comic Sans MS" panose="030F0702030302020204" pitchFamily="66" charset="0"/>
              </a:rPr>
              <a:t> </a:t>
            </a:r>
            <a:r>
              <a:rPr lang="en-US" sz="2000" dirty="0" err="1">
                <a:effectLst/>
                <a:latin typeface="Comic Sans MS" panose="030F0702030302020204" pitchFamily="66" charset="0"/>
              </a:rPr>
              <a:t>üreten</a:t>
            </a:r>
            <a:r>
              <a:rPr lang="en-US" sz="2000" dirty="0">
                <a:effectLst/>
                <a:latin typeface="Comic Sans MS" panose="030F0702030302020204" pitchFamily="66" charset="0"/>
              </a:rPr>
              <a:t> </a:t>
            </a:r>
            <a:r>
              <a:rPr lang="en-US" sz="2000" dirty="0" err="1">
                <a:effectLst/>
                <a:latin typeface="Comic Sans MS" panose="030F0702030302020204" pitchFamily="66" charset="0"/>
              </a:rPr>
              <a:t>hücrelerde</a:t>
            </a:r>
            <a:r>
              <a:rPr lang="en-US" sz="2000" dirty="0">
                <a:effectLst/>
                <a:latin typeface="Comic Sans MS" panose="030F0702030302020204" pitchFamily="66" charset="0"/>
              </a:rPr>
              <a:t> </a:t>
            </a:r>
            <a:r>
              <a:rPr lang="en-US" sz="2000" dirty="0" err="1">
                <a:effectLst/>
                <a:latin typeface="Comic Sans MS" panose="030F0702030302020204" pitchFamily="66" charset="0"/>
              </a:rPr>
              <a:t>golgi</a:t>
            </a:r>
            <a:r>
              <a:rPr lang="en-US" sz="2000" dirty="0">
                <a:effectLst/>
                <a:latin typeface="Comic Sans MS" panose="030F0702030302020204" pitchFamily="66" charset="0"/>
              </a:rPr>
              <a:t> </a:t>
            </a:r>
            <a:r>
              <a:rPr lang="en-US" sz="2000" dirty="0" err="1">
                <a:effectLst/>
                <a:latin typeface="Comic Sans MS" panose="030F0702030302020204" pitchFamily="66" charset="0"/>
              </a:rPr>
              <a:t>cisimciği</a:t>
            </a:r>
            <a:r>
              <a:rPr lang="en-US" sz="2000" dirty="0">
                <a:effectLst/>
                <a:latin typeface="Comic Sans MS" panose="030F0702030302020204" pitchFamily="66" charset="0"/>
              </a:rPr>
              <a:t> </a:t>
            </a:r>
            <a:r>
              <a:rPr lang="en-US" sz="2000" dirty="0" err="1">
                <a:effectLst/>
                <a:latin typeface="Comic Sans MS" panose="030F0702030302020204" pitchFamily="66" charset="0"/>
              </a:rPr>
              <a:t>fazla</a:t>
            </a:r>
            <a:r>
              <a:rPr lang="en-US" sz="2000" dirty="0">
                <a:effectLst/>
                <a:latin typeface="Comic Sans MS" panose="030F0702030302020204" pitchFamily="66" charset="0"/>
              </a:rPr>
              <a:t> bulunur. </a:t>
            </a:r>
            <a:r>
              <a:rPr lang="en-US" sz="2000" dirty="0" err="1">
                <a:effectLst/>
                <a:latin typeface="Comic Sans MS" panose="030F0702030302020204" pitchFamily="66" charset="0"/>
              </a:rPr>
              <a:t>Göz</a:t>
            </a:r>
            <a:r>
              <a:rPr lang="en-US" sz="2000" dirty="0">
                <a:effectLst/>
                <a:latin typeface="Comic Sans MS" panose="030F0702030302020204" pitchFamily="66" charset="0"/>
              </a:rPr>
              <a:t> </a:t>
            </a:r>
            <a:r>
              <a:rPr lang="en-US" sz="2000" dirty="0" err="1">
                <a:effectLst/>
                <a:latin typeface="Comic Sans MS" panose="030F0702030302020204" pitchFamily="66" charset="0"/>
              </a:rPr>
              <a:t>yaşı</a:t>
            </a:r>
            <a:r>
              <a:rPr lang="en-US" sz="2000" dirty="0">
                <a:effectLst/>
                <a:latin typeface="Comic Sans MS" panose="030F0702030302020204" pitchFamily="66" charset="0"/>
              </a:rPr>
              <a:t> , </a:t>
            </a:r>
            <a:r>
              <a:rPr lang="en-US" sz="2000" dirty="0" err="1">
                <a:effectLst/>
                <a:latin typeface="Comic Sans MS" panose="030F0702030302020204" pitchFamily="66" charset="0"/>
              </a:rPr>
              <a:t>tükürük</a:t>
            </a:r>
            <a:r>
              <a:rPr lang="en-US" sz="2000" dirty="0">
                <a:effectLst/>
                <a:latin typeface="Comic Sans MS" panose="030F0702030302020204" pitchFamily="66" charset="0"/>
              </a:rPr>
              <a:t> </a:t>
            </a:r>
            <a:r>
              <a:rPr lang="en-US" sz="2000" dirty="0" err="1">
                <a:effectLst/>
                <a:latin typeface="Comic Sans MS" panose="030F0702030302020204" pitchFamily="66" charset="0"/>
              </a:rPr>
              <a:t>bezi</a:t>
            </a:r>
            <a:r>
              <a:rPr lang="en-US" sz="2000" dirty="0">
                <a:effectLst/>
                <a:latin typeface="Comic Sans MS" panose="030F0702030302020204" pitchFamily="66" charset="0"/>
              </a:rPr>
              <a:t>, </a:t>
            </a:r>
            <a:r>
              <a:rPr lang="en-US" sz="2000" dirty="0" err="1">
                <a:effectLst/>
                <a:latin typeface="Comic Sans MS" panose="030F0702030302020204" pitchFamily="66" charset="0"/>
              </a:rPr>
              <a:t>ter</a:t>
            </a:r>
            <a:r>
              <a:rPr lang="en-US" sz="2000" dirty="0">
                <a:effectLst/>
                <a:latin typeface="Comic Sans MS" panose="030F0702030302020204" pitchFamily="66" charset="0"/>
              </a:rPr>
              <a:t> </a:t>
            </a:r>
            <a:r>
              <a:rPr lang="en-US" sz="2000" dirty="0" err="1">
                <a:effectLst/>
                <a:latin typeface="Comic Sans MS" panose="030F0702030302020204" pitchFamily="66" charset="0"/>
              </a:rPr>
              <a:t>bezi</a:t>
            </a:r>
            <a:r>
              <a:rPr lang="en-US" sz="2000" dirty="0">
                <a:effectLst/>
                <a:latin typeface="Comic Sans MS" panose="030F0702030302020204" pitchFamily="66" charset="0"/>
              </a:rPr>
              <a:t> </a:t>
            </a:r>
            <a:r>
              <a:rPr lang="en-US" sz="2000" dirty="0" err="1">
                <a:effectLst/>
                <a:latin typeface="Comic Sans MS" panose="030F0702030302020204" pitchFamily="66" charset="0"/>
              </a:rPr>
              <a:t>gibi</a:t>
            </a:r>
            <a:r>
              <a:rPr lang="en-US" sz="2000" dirty="0">
                <a:effectLst/>
                <a:latin typeface="Comic Sans MS" panose="030F0702030302020204" pitchFamily="66" charset="0"/>
              </a:rPr>
              <a:t>.</a:t>
            </a:r>
          </a:p>
          <a:p>
            <a:pPr marL="342900" indent="-342900">
              <a:lnSpc>
                <a:spcPct val="150000"/>
              </a:lnSpc>
              <a:spcAft>
                <a:spcPts val="800"/>
              </a:spcAft>
              <a:buFont typeface="Wingdings" panose="05000000000000000000" pitchFamily="2" charset="2"/>
              <a:buChar char="Ø"/>
            </a:pPr>
            <a:r>
              <a:rPr lang="en-US" sz="2000" dirty="0">
                <a:effectLst/>
                <a:latin typeface="Comic Sans MS" panose="030F0702030302020204" pitchFamily="66" charset="0"/>
              </a:rPr>
              <a:t>Hem </a:t>
            </a:r>
            <a:r>
              <a:rPr lang="en-US" sz="2000" dirty="0" err="1">
                <a:effectLst/>
                <a:latin typeface="Comic Sans MS" panose="030F0702030302020204" pitchFamily="66" charset="0"/>
              </a:rPr>
              <a:t>hayvan</a:t>
            </a:r>
            <a:r>
              <a:rPr lang="en-US" sz="2000" dirty="0">
                <a:effectLst/>
                <a:latin typeface="Comic Sans MS" panose="030F0702030302020204" pitchFamily="66" charset="0"/>
              </a:rPr>
              <a:t> </a:t>
            </a:r>
            <a:r>
              <a:rPr lang="en-US" sz="2000" dirty="0" err="1">
                <a:effectLst/>
                <a:latin typeface="Comic Sans MS" panose="030F0702030302020204" pitchFamily="66" charset="0"/>
              </a:rPr>
              <a:t>hücrelerinde</a:t>
            </a:r>
            <a:r>
              <a:rPr lang="en-US" sz="2000" dirty="0">
                <a:effectLst/>
                <a:latin typeface="Comic Sans MS" panose="030F0702030302020204" pitchFamily="66" charset="0"/>
              </a:rPr>
              <a:t> hem bitki </a:t>
            </a:r>
            <a:r>
              <a:rPr lang="en-US" sz="2000" dirty="0" err="1">
                <a:effectLst/>
                <a:latin typeface="Comic Sans MS" panose="030F0702030302020204" pitchFamily="66" charset="0"/>
              </a:rPr>
              <a:t>hücrelerinde</a:t>
            </a:r>
            <a:r>
              <a:rPr lang="en-US" sz="2000" dirty="0">
                <a:effectLst/>
                <a:latin typeface="Comic Sans MS" panose="030F0702030302020204" pitchFamily="66" charset="0"/>
              </a:rPr>
              <a:t> </a:t>
            </a:r>
            <a:r>
              <a:rPr lang="en-US" sz="2000" dirty="0" err="1">
                <a:effectLst/>
                <a:latin typeface="Comic Sans MS" panose="030F0702030302020204" pitchFamily="66" charset="0"/>
              </a:rPr>
              <a:t>görülür</a:t>
            </a:r>
            <a:endParaRPr lang="en-US" sz="2000" dirty="0">
              <a:effectLst/>
              <a:latin typeface="Comic Sans MS" panose="030F0702030302020204" pitchFamily="66" charset="0"/>
            </a:endParaRPr>
          </a:p>
        </p:txBody>
      </p:sp>
      <p:pic>
        <p:nvPicPr>
          <p:cNvPr id="4100" name="Picture 4" descr="Golgi Aygıtı Nedir? Yapısı, Özellikleri ve Görevleri Nelerdir? » TechWorm">
            <a:extLst>
              <a:ext uri="{FF2B5EF4-FFF2-40B4-BE49-F238E27FC236}">
                <a16:creationId xmlns:a16="http://schemas.microsoft.com/office/drawing/2014/main" id="{67C26445-58EE-4A5B-8216-A838D9BCA2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81"/>
          <a:stretch/>
        </p:blipFill>
        <p:spPr bwMode="auto">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extLst>
            <a:ext uri="{909E8E84-426E-40DD-AFC4-6F175D3DCCD1}">
              <a14:hiddenFill xmlns:a14="http://schemas.microsoft.com/office/drawing/2010/main">
                <a:solidFill>
                  <a:srgbClr val="FFFFFF"/>
                </a:solidFill>
              </a14:hiddenFill>
            </a:ext>
          </a:extLst>
        </p:spPr>
      </p:pic>
      <p:pic>
        <p:nvPicPr>
          <p:cNvPr id="4098" name="Picture 2" descr="Golgi Aygıtı Nedir? Ne İşe Yarar? - Bilgeyik">
            <a:extLst>
              <a:ext uri="{FF2B5EF4-FFF2-40B4-BE49-F238E27FC236}">
                <a16:creationId xmlns:a16="http://schemas.microsoft.com/office/drawing/2014/main" id="{8397FE7A-94BB-4BBA-9A70-1DA20AFAFE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826" b="20496"/>
          <a:stretch/>
        </p:blipFill>
        <p:spPr bwMode="auto">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extLst>
            <a:ext uri="{909E8E84-426E-40DD-AFC4-6F175D3DCCD1}">
              <a14:hiddenFill xmlns:a14="http://schemas.microsoft.com/office/drawing/2010/main">
                <a:solidFill>
                  <a:srgbClr val="FFFFFF"/>
                </a:solidFill>
              </a14:hiddenFill>
            </a:ext>
          </a:extLst>
        </p:spPr>
      </p:pic>
      <p:pic>
        <p:nvPicPr>
          <p:cNvPr id="2" name="Resim 1">
            <a:extLst>
              <a:ext uri="{FF2B5EF4-FFF2-40B4-BE49-F238E27FC236}">
                <a16:creationId xmlns:a16="http://schemas.microsoft.com/office/drawing/2014/main" id="{F036AA32-21B6-4D03-8C34-241793FA51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18475180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5" name="Group 74">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518649"/>
            <a:ext cx="1128382" cy="847206"/>
            <a:chOff x="8183879" y="1000124"/>
            <a:chExt cx="1562267" cy="1172973"/>
          </a:xfrm>
        </p:grpSpPr>
        <p:sp>
          <p:nvSpPr>
            <p:cNvPr id="76"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77"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4" name="Metin kutusu 3">
            <a:extLst>
              <a:ext uri="{FF2B5EF4-FFF2-40B4-BE49-F238E27FC236}">
                <a16:creationId xmlns:a16="http://schemas.microsoft.com/office/drawing/2014/main" id="{B85E8A72-D307-4230-96DB-7C54874D0761}"/>
              </a:ext>
            </a:extLst>
          </p:cNvPr>
          <p:cNvSpPr txBox="1"/>
          <p:nvPr/>
        </p:nvSpPr>
        <p:spPr>
          <a:xfrm>
            <a:off x="1000450" y="1255781"/>
            <a:ext cx="3058623" cy="5083569"/>
          </a:xfrm>
          <a:prstGeom prst="rect">
            <a:avLst/>
          </a:prstGeom>
        </p:spPr>
        <p:txBody>
          <a:bodyPr vert="horz" lIns="91440" tIns="45720" rIns="91440" bIns="45720" rtlCol="0" anchor="t">
            <a:normAutofit fontScale="92500" lnSpcReduction="20000"/>
          </a:bodyPr>
          <a:lstStyle/>
          <a:p>
            <a:pPr>
              <a:lnSpc>
                <a:spcPct val="150000"/>
              </a:lnSpc>
              <a:spcAft>
                <a:spcPts val="800"/>
              </a:spcAft>
            </a:pPr>
            <a:r>
              <a:rPr lang="en-US" sz="2000" b="1" dirty="0">
                <a:solidFill>
                  <a:srgbClr val="FF0000"/>
                </a:solidFill>
                <a:effectLst/>
                <a:latin typeface="Comic Sans MS" panose="030F0702030302020204" pitchFamily="66" charset="0"/>
              </a:rPr>
              <a:t>KOFUL</a:t>
            </a:r>
          </a:p>
          <a:p>
            <a:pPr marL="342900" indent="-342900">
              <a:lnSpc>
                <a:spcPct val="150000"/>
              </a:lnSpc>
              <a:spcAft>
                <a:spcPts val="800"/>
              </a:spcAft>
              <a:buFont typeface="Wingdings" panose="05000000000000000000" pitchFamily="2" charset="2"/>
              <a:buChar char="Ø"/>
            </a:pPr>
            <a:r>
              <a:rPr lang="en-US" sz="2000" dirty="0" err="1">
                <a:effectLst/>
                <a:latin typeface="Comic Sans MS" panose="030F0702030302020204" pitchFamily="66" charset="0"/>
              </a:rPr>
              <a:t>Hücrelerdeki</a:t>
            </a:r>
            <a:r>
              <a:rPr lang="en-US" sz="2000" dirty="0">
                <a:effectLst/>
                <a:latin typeface="Comic Sans MS" panose="030F0702030302020204" pitchFamily="66" charset="0"/>
              </a:rPr>
              <a:t> </a:t>
            </a:r>
            <a:r>
              <a:rPr lang="en-US" sz="2000" dirty="0" err="1">
                <a:effectLst/>
                <a:latin typeface="Comic Sans MS" panose="030F0702030302020204" pitchFamily="66" charset="0"/>
              </a:rPr>
              <a:t>bazı</a:t>
            </a:r>
            <a:r>
              <a:rPr lang="en-US" sz="2000" dirty="0">
                <a:effectLst/>
                <a:latin typeface="Comic Sans MS" panose="030F0702030302020204" pitchFamily="66" charset="0"/>
              </a:rPr>
              <a:t> </a:t>
            </a:r>
            <a:r>
              <a:rPr lang="en-US" sz="2000" dirty="0" err="1">
                <a:effectLst/>
                <a:latin typeface="Comic Sans MS" panose="030F0702030302020204" pitchFamily="66" charset="0"/>
              </a:rPr>
              <a:t>sıvıların</a:t>
            </a:r>
            <a:r>
              <a:rPr lang="en-US" sz="2000" dirty="0">
                <a:effectLst/>
                <a:latin typeface="Comic Sans MS" panose="030F0702030302020204" pitchFamily="66" charset="0"/>
              </a:rPr>
              <a:t> (su ) , </a:t>
            </a:r>
            <a:r>
              <a:rPr lang="en-US" sz="2000" dirty="0" err="1">
                <a:effectLst/>
                <a:latin typeface="Comic Sans MS" panose="030F0702030302020204" pitchFamily="66" charset="0"/>
              </a:rPr>
              <a:t>besin</a:t>
            </a:r>
            <a:r>
              <a:rPr lang="en-US" sz="2000" dirty="0">
                <a:effectLst/>
                <a:latin typeface="Comic Sans MS" panose="030F0702030302020204" pitchFamily="66" charset="0"/>
              </a:rPr>
              <a:t> </a:t>
            </a:r>
            <a:r>
              <a:rPr lang="en-US" sz="2000" dirty="0" err="1">
                <a:effectLst/>
                <a:latin typeface="Comic Sans MS" panose="030F0702030302020204" pitchFamily="66" charset="0"/>
              </a:rPr>
              <a:t>maddelerinin</a:t>
            </a:r>
            <a:r>
              <a:rPr lang="en-US" sz="2000" dirty="0">
                <a:effectLst/>
                <a:latin typeface="Comic Sans MS" panose="030F0702030302020204" pitchFamily="66" charset="0"/>
              </a:rPr>
              <a:t> ve </a:t>
            </a:r>
            <a:r>
              <a:rPr lang="en-US" sz="2000" dirty="0" err="1">
                <a:effectLst/>
                <a:latin typeface="Comic Sans MS" panose="030F0702030302020204" pitchFamily="66" charset="0"/>
              </a:rPr>
              <a:t>atıkların</a:t>
            </a:r>
            <a:r>
              <a:rPr lang="en-US" sz="2000" dirty="0">
                <a:effectLst/>
                <a:latin typeface="Comic Sans MS" panose="030F0702030302020204" pitchFamily="66" charset="0"/>
              </a:rPr>
              <a:t> </a:t>
            </a:r>
            <a:r>
              <a:rPr lang="en-US" sz="2000" dirty="0" err="1">
                <a:effectLst/>
                <a:latin typeface="Comic Sans MS" panose="030F0702030302020204" pitchFamily="66" charset="0"/>
              </a:rPr>
              <a:t>depolandığı</a:t>
            </a:r>
            <a:r>
              <a:rPr lang="en-US" sz="2000" dirty="0">
                <a:effectLst/>
                <a:latin typeface="Comic Sans MS" panose="030F0702030302020204" pitchFamily="66" charset="0"/>
              </a:rPr>
              <a:t> </a:t>
            </a:r>
            <a:r>
              <a:rPr lang="en-US" sz="2000" dirty="0" err="1">
                <a:effectLst/>
                <a:latin typeface="Comic Sans MS" panose="030F0702030302020204" pitchFamily="66" charset="0"/>
              </a:rPr>
              <a:t>yerdir</a:t>
            </a:r>
            <a:endParaRPr lang="en-US" sz="2000" dirty="0">
              <a:effectLst/>
              <a:latin typeface="Comic Sans MS" panose="030F0702030302020204" pitchFamily="66" charset="0"/>
            </a:endParaRPr>
          </a:p>
          <a:p>
            <a:pPr marL="342900" indent="-342900">
              <a:lnSpc>
                <a:spcPct val="150000"/>
              </a:lnSpc>
              <a:spcAft>
                <a:spcPts val="800"/>
              </a:spcAft>
              <a:buFont typeface="Wingdings" panose="05000000000000000000" pitchFamily="2" charset="2"/>
              <a:buChar char="Ø"/>
            </a:pPr>
            <a:r>
              <a:rPr lang="en-US" sz="2000" dirty="0">
                <a:effectLst/>
                <a:latin typeface="Comic Sans MS" panose="030F0702030302020204" pitchFamily="66" charset="0"/>
              </a:rPr>
              <a:t>Bitki </a:t>
            </a:r>
            <a:r>
              <a:rPr lang="en-US" sz="2000" dirty="0" err="1">
                <a:effectLst/>
                <a:latin typeface="Comic Sans MS" panose="030F0702030302020204" pitchFamily="66" charset="0"/>
              </a:rPr>
              <a:t>hücrelerinde</a:t>
            </a:r>
            <a:r>
              <a:rPr lang="en-US" sz="2000" dirty="0">
                <a:effectLst/>
                <a:latin typeface="Comic Sans MS" panose="030F0702030302020204" pitchFamily="66" charset="0"/>
              </a:rPr>
              <a:t> </a:t>
            </a:r>
            <a:r>
              <a:rPr lang="en-US" sz="2000" dirty="0" err="1">
                <a:effectLst/>
                <a:latin typeface="Comic Sans MS" panose="030F0702030302020204" pitchFamily="66" charset="0"/>
              </a:rPr>
              <a:t>koful</a:t>
            </a:r>
            <a:r>
              <a:rPr lang="en-US" sz="2000" dirty="0">
                <a:effectLst/>
                <a:latin typeface="Comic Sans MS" panose="030F0702030302020204" pitchFamily="66" charset="0"/>
              </a:rPr>
              <a:t> büyük ve </a:t>
            </a:r>
            <a:r>
              <a:rPr lang="en-US" sz="2000" dirty="0" err="1">
                <a:effectLst/>
                <a:latin typeface="Comic Sans MS" panose="030F0702030302020204" pitchFamily="66" charset="0"/>
              </a:rPr>
              <a:t>az</a:t>
            </a:r>
            <a:r>
              <a:rPr lang="en-US" sz="2000" dirty="0">
                <a:effectLst/>
                <a:latin typeface="Comic Sans MS" panose="030F0702030302020204" pitchFamily="66" charset="0"/>
              </a:rPr>
              <a:t> </a:t>
            </a:r>
            <a:r>
              <a:rPr lang="en-US" sz="2000" dirty="0" err="1">
                <a:effectLst/>
                <a:latin typeface="Comic Sans MS" panose="030F0702030302020204" pitchFamily="66" charset="0"/>
              </a:rPr>
              <a:t>sayıdadır</a:t>
            </a:r>
            <a:endParaRPr lang="en-US" sz="2000" dirty="0">
              <a:effectLst/>
              <a:latin typeface="Comic Sans MS" panose="030F0702030302020204" pitchFamily="66" charset="0"/>
            </a:endParaRPr>
          </a:p>
          <a:p>
            <a:pPr marL="342900" indent="-342900">
              <a:lnSpc>
                <a:spcPct val="150000"/>
              </a:lnSpc>
              <a:spcAft>
                <a:spcPts val="800"/>
              </a:spcAft>
              <a:buFont typeface="Wingdings" panose="05000000000000000000" pitchFamily="2" charset="2"/>
              <a:buChar char="Ø"/>
            </a:pPr>
            <a:r>
              <a:rPr lang="en-US" sz="2000" dirty="0" err="1">
                <a:effectLst/>
                <a:latin typeface="Comic Sans MS" panose="030F0702030302020204" pitchFamily="66" charset="0"/>
              </a:rPr>
              <a:t>Hayvan</a:t>
            </a:r>
            <a:r>
              <a:rPr lang="en-US" sz="2000" dirty="0">
                <a:effectLst/>
                <a:latin typeface="Comic Sans MS" panose="030F0702030302020204" pitchFamily="66" charset="0"/>
              </a:rPr>
              <a:t> </a:t>
            </a:r>
            <a:r>
              <a:rPr lang="en-US" sz="2000" dirty="0" err="1">
                <a:effectLst/>
                <a:latin typeface="Comic Sans MS" panose="030F0702030302020204" pitchFamily="66" charset="0"/>
              </a:rPr>
              <a:t>hücrelerinde</a:t>
            </a:r>
            <a:r>
              <a:rPr lang="en-US" sz="2000" dirty="0">
                <a:effectLst/>
                <a:latin typeface="Comic Sans MS" panose="030F0702030302020204" pitchFamily="66" charset="0"/>
              </a:rPr>
              <a:t> </a:t>
            </a:r>
            <a:r>
              <a:rPr lang="en-US" sz="2000" dirty="0" err="1">
                <a:effectLst/>
                <a:latin typeface="Comic Sans MS" panose="030F0702030302020204" pitchFamily="66" charset="0"/>
              </a:rPr>
              <a:t>koful</a:t>
            </a:r>
            <a:r>
              <a:rPr lang="en-US" sz="2000" dirty="0">
                <a:effectLst/>
                <a:latin typeface="Comic Sans MS" panose="030F0702030302020204" pitchFamily="66" charset="0"/>
              </a:rPr>
              <a:t> küçük ve çok </a:t>
            </a:r>
            <a:r>
              <a:rPr lang="en-US" sz="2000" dirty="0" err="1">
                <a:effectLst/>
                <a:latin typeface="Comic Sans MS" panose="030F0702030302020204" pitchFamily="66" charset="0"/>
              </a:rPr>
              <a:t>sayıdadır</a:t>
            </a:r>
            <a:endParaRPr lang="en-US" sz="2000" dirty="0">
              <a:effectLst/>
              <a:latin typeface="Comic Sans MS" panose="030F0702030302020204" pitchFamily="66" charset="0"/>
            </a:endParaRPr>
          </a:p>
        </p:txBody>
      </p:sp>
      <p:pic>
        <p:nvPicPr>
          <p:cNvPr id="5122" name="Picture 2" descr="Koful Nedir? Ne işe yarar? - Bilgeyik">
            <a:extLst>
              <a:ext uri="{FF2B5EF4-FFF2-40B4-BE49-F238E27FC236}">
                <a16:creationId xmlns:a16="http://schemas.microsoft.com/office/drawing/2014/main" id="{2618C770-331C-4932-8415-A28077A665A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871" r="2" b="11192"/>
          <a:stretch/>
        </p:blipFill>
        <p:spPr bwMode="auto">
          <a:xfrm>
            <a:off x="4636963" y="10"/>
            <a:ext cx="7555037" cy="338327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Koful özellikleri çeşitleri görevi 9.sınıf biyoloji">
            <a:extLst>
              <a:ext uri="{FF2B5EF4-FFF2-40B4-BE49-F238E27FC236}">
                <a16:creationId xmlns:a16="http://schemas.microsoft.com/office/drawing/2014/main" id="{4137B4C4-50B4-4D9E-B1ED-001EFBFDC04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56" b="-1"/>
          <a:stretch/>
        </p:blipFill>
        <p:spPr bwMode="auto">
          <a:xfrm>
            <a:off x="4639056" y="3474720"/>
            <a:ext cx="7552944" cy="3383280"/>
          </a:xfrm>
          <a:prstGeom prst="rect">
            <a:avLst/>
          </a:prstGeom>
          <a:noFill/>
          <a:extLst>
            <a:ext uri="{909E8E84-426E-40DD-AFC4-6F175D3DCCD1}">
              <a14:hiddenFill xmlns:a14="http://schemas.microsoft.com/office/drawing/2010/main">
                <a:solidFill>
                  <a:srgbClr val="FFFFFF"/>
                </a:solidFill>
              </a14:hiddenFill>
            </a:ext>
          </a:extLst>
        </p:spPr>
      </p:pic>
      <p:pic>
        <p:nvPicPr>
          <p:cNvPr id="2" name="Resim 1">
            <a:extLst>
              <a:ext uri="{FF2B5EF4-FFF2-40B4-BE49-F238E27FC236}">
                <a16:creationId xmlns:a16="http://schemas.microsoft.com/office/drawing/2014/main" id="{F036AA32-21B6-4D03-8C34-241793FA51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23155272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2" name="Rectangle 72">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Metin kutusu 3">
            <a:extLst>
              <a:ext uri="{FF2B5EF4-FFF2-40B4-BE49-F238E27FC236}">
                <a16:creationId xmlns:a16="http://schemas.microsoft.com/office/drawing/2014/main" id="{2710D280-6DF4-42A6-8239-BF6AFE36D8CC}"/>
              </a:ext>
            </a:extLst>
          </p:cNvPr>
          <p:cNvSpPr txBox="1"/>
          <p:nvPr/>
        </p:nvSpPr>
        <p:spPr>
          <a:xfrm>
            <a:off x="643468" y="844062"/>
            <a:ext cx="5136416" cy="5332901"/>
          </a:xfrm>
          <a:prstGeom prst="rect">
            <a:avLst/>
          </a:prstGeom>
        </p:spPr>
        <p:txBody>
          <a:bodyPr vert="horz" lIns="91440" tIns="45720" rIns="91440" bIns="45720" rtlCol="0">
            <a:normAutofit/>
          </a:bodyPr>
          <a:lstStyle/>
          <a:p>
            <a:pPr>
              <a:lnSpc>
                <a:spcPct val="150000"/>
              </a:lnSpc>
              <a:spcAft>
                <a:spcPts val="800"/>
              </a:spcAft>
            </a:pPr>
            <a:r>
              <a:rPr lang="en-US" sz="2000" b="1" dirty="0">
                <a:solidFill>
                  <a:srgbClr val="FF0000"/>
                </a:solidFill>
                <a:effectLst/>
                <a:latin typeface="Comic Sans MS" panose="030F0702030302020204" pitchFamily="66" charset="0"/>
              </a:rPr>
              <a:t>ENDOPLAZMİK RETİKULUM </a:t>
            </a:r>
          </a:p>
          <a:p>
            <a:pPr marL="342900" indent="-342900">
              <a:lnSpc>
                <a:spcPct val="150000"/>
              </a:lnSpc>
              <a:spcAft>
                <a:spcPts val="800"/>
              </a:spcAft>
              <a:buFont typeface="Wingdings" panose="05000000000000000000" pitchFamily="2" charset="2"/>
              <a:buChar char="Ø"/>
            </a:pPr>
            <a:r>
              <a:rPr lang="en-US" sz="2000" dirty="0" err="1">
                <a:effectLst/>
                <a:latin typeface="Comic Sans MS" panose="030F0702030302020204" pitchFamily="66" charset="0"/>
              </a:rPr>
              <a:t>Hücre</a:t>
            </a:r>
            <a:r>
              <a:rPr lang="en-US" sz="2000" dirty="0">
                <a:effectLst/>
                <a:latin typeface="Comic Sans MS" panose="030F0702030302020204" pitchFamily="66" charset="0"/>
              </a:rPr>
              <a:t> </a:t>
            </a:r>
            <a:r>
              <a:rPr lang="en-US" sz="2000" dirty="0" err="1">
                <a:effectLst/>
                <a:latin typeface="Comic Sans MS" panose="030F0702030302020204" pitchFamily="66" charset="0"/>
              </a:rPr>
              <a:t>içinde</a:t>
            </a:r>
            <a:r>
              <a:rPr lang="en-US" sz="2000" dirty="0">
                <a:effectLst/>
                <a:latin typeface="Comic Sans MS" panose="030F0702030302020204" pitchFamily="66" charset="0"/>
              </a:rPr>
              <a:t> </a:t>
            </a:r>
            <a:r>
              <a:rPr lang="en-US" sz="2000" dirty="0" err="1">
                <a:effectLst/>
                <a:latin typeface="Comic Sans MS" panose="030F0702030302020204" pitchFamily="66" charset="0"/>
              </a:rPr>
              <a:t>madde</a:t>
            </a:r>
            <a:r>
              <a:rPr lang="en-US" sz="2000" dirty="0">
                <a:effectLst/>
                <a:latin typeface="Comic Sans MS" panose="030F0702030302020204" pitchFamily="66" charset="0"/>
              </a:rPr>
              <a:t> </a:t>
            </a:r>
            <a:r>
              <a:rPr lang="en-US" sz="2000" dirty="0" err="1">
                <a:effectLst/>
                <a:latin typeface="Comic Sans MS" panose="030F0702030302020204" pitchFamily="66" charset="0"/>
              </a:rPr>
              <a:t>iletiminde</a:t>
            </a:r>
            <a:r>
              <a:rPr lang="en-US" sz="2000" dirty="0">
                <a:effectLst/>
                <a:latin typeface="Comic Sans MS" panose="030F0702030302020204" pitchFamily="66" charset="0"/>
              </a:rPr>
              <a:t> </a:t>
            </a:r>
            <a:r>
              <a:rPr lang="en-US" sz="2000" dirty="0" err="1">
                <a:effectLst/>
                <a:latin typeface="Comic Sans MS" panose="030F0702030302020204" pitchFamily="66" charset="0"/>
              </a:rPr>
              <a:t>sorumlu</a:t>
            </a:r>
            <a:r>
              <a:rPr lang="en-US" sz="2000" dirty="0">
                <a:effectLst/>
                <a:latin typeface="Comic Sans MS" panose="030F0702030302020204" pitchFamily="66" charset="0"/>
              </a:rPr>
              <a:t> </a:t>
            </a:r>
            <a:r>
              <a:rPr lang="en-US" sz="2000" dirty="0" err="1">
                <a:effectLst/>
                <a:latin typeface="Comic Sans MS" panose="030F0702030302020204" pitchFamily="66" charset="0"/>
              </a:rPr>
              <a:t>organeldir</a:t>
            </a:r>
            <a:endParaRPr lang="en-US" sz="2000" dirty="0">
              <a:effectLst/>
              <a:latin typeface="Comic Sans MS" panose="030F0702030302020204" pitchFamily="66" charset="0"/>
            </a:endParaRPr>
          </a:p>
          <a:p>
            <a:pPr marL="342900" indent="-342900">
              <a:lnSpc>
                <a:spcPct val="150000"/>
              </a:lnSpc>
              <a:spcAft>
                <a:spcPts val="800"/>
              </a:spcAft>
              <a:buFont typeface="Wingdings" panose="05000000000000000000" pitchFamily="2" charset="2"/>
              <a:buChar char="Ø"/>
            </a:pPr>
            <a:r>
              <a:rPr lang="en-US" sz="2000" dirty="0" err="1">
                <a:effectLst/>
                <a:latin typeface="Comic Sans MS" panose="030F0702030302020204" pitchFamily="66" charset="0"/>
              </a:rPr>
              <a:t>Hücre</a:t>
            </a:r>
            <a:r>
              <a:rPr lang="en-US" sz="2000" dirty="0">
                <a:effectLst/>
                <a:latin typeface="Comic Sans MS" panose="030F0702030302020204" pitchFamily="66" charset="0"/>
              </a:rPr>
              <a:t> </a:t>
            </a:r>
            <a:r>
              <a:rPr lang="en-US" sz="2000" dirty="0" err="1">
                <a:effectLst/>
                <a:latin typeface="Comic Sans MS" panose="030F0702030302020204" pitchFamily="66" charset="0"/>
              </a:rPr>
              <a:t>içini</a:t>
            </a:r>
            <a:r>
              <a:rPr lang="en-US" sz="2000" dirty="0">
                <a:effectLst/>
                <a:latin typeface="Comic Sans MS" panose="030F0702030302020204" pitchFamily="66" charset="0"/>
              </a:rPr>
              <a:t> saran </a:t>
            </a:r>
            <a:r>
              <a:rPr lang="en-US" sz="2000" dirty="0" err="1">
                <a:effectLst/>
                <a:latin typeface="Comic Sans MS" panose="030F0702030302020204" pitchFamily="66" charset="0"/>
              </a:rPr>
              <a:t>kanal</a:t>
            </a:r>
            <a:r>
              <a:rPr lang="en-US" sz="2000" dirty="0">
                <a:effectLst/>
                <a:latin typeface="Comic Sans MS" panose="030F0702030302020204" pitchFamily="66" charset="0"/>
              </a:rPr>
              <a:t> </a:t>
            </a:r>
            <a:r>
              <a:rPr lang="en-US" sz="2000" dirty="0" err="1">
                <a:effectLst/>
                <a:latin typeface="Comic Sans MS" panose="030F0702030302020204" pitchFamily="66" charset="0"/>
              </a:rPr>
              <a:t>sistemidir</a:t>
            </a:r>
            <a:r>
              <a:rPr lang="en-US" sz="2000" dirty="0">
                <a:effectLst/>
                <a:latin typeface="Comic Sans MS" panose="030F0702030302020204" pitchFamily="66" charset="0"/>
              </a:rPr>
              <a:t>. </a:t>
            </a:r>
            <a:r>
              <a:rPr lang="en-US" sz="2000" dirty="0" err="1">
                <a:effectLst/>
                <a:latin typeface="Comic Sans MS" panose="030F0702030302020204" pitchFamily="66" charset="0"/>
              </a:rPr>
              <a:t>Hücre</a:t>
            </a:r>
            <a:r>
              <a:rPr lang="en-US" sz="2000" dirty="0">
                <a:effectLst/>
                <a:latin typeface="Comic Sans MS" panose="030F0702030302020204" pitchFamily="66" charset="0"/>
              </a:rPr>
              <a:t> </a:t>
            </a:r>
            <a:r>
              <a:rPr lang="en-US" sz="2000" dirty="0" err="1">
                <a:effectLst/>
                <a:latin typeface="Comic Sans MS" panose="030F0702030302020204" pitchFamily="66" charset="0"/>
              </a:rPr>
              <a:t>zarından</a:t>
            </a:r>
            <a:r>
              <a:rPr lang="en-US" sz="2000" dirty="0">
                <a:effectLst/>
                <a:latin typeface="Comic Sans MS" panose="030F0702030302020204" pitchFamily="66" charset="0"/>
              </a:rPr>
              <a:t> </a:t>
            </a:r>
            <a:r>
              <a:rPr lang="en-US" sz="2000" dirty="0" err="1">
                <a:effectLst/>
                <a:latin typeface="Comic Sans MS" panose="030F0702030302020204" pitchFamily="66" charset="0"/>
              </a:rPr>
              <a:t>çekirdeğe</a:t>
            </a:r>
            <a:r>
              <a:rPr lang="en-US" sz="2000" dirty="0">
                <a:effectLst/>
                <a:latin typeface="Comic Sans MS" panose="030F0702030302020204" pitchFamily="66" charset="0"/>
              </a:rPr>
              <a:t> </a:t>
            </a:r>
            <a:r>
              <a:rPr lang="en-US" sz="2000" dirty="0" err="1">
                <a:effectLst/>
                <a:latin typeface="Comic Sans MS" panose="030F0702030302020204" pitchFamily="66" charset="0"/>
              </a:rPr>
              <a:t>kadar</a:t>
            </a:r>
            <a:r>
              <a:rPr lang="en-US" sz="2000" dirty="0">
                <a:effectLst/>
                <a:latin typeface="Comic Sans MS" panose="030F0702030302020204" pitchFamily="66" charset="0"/>
              </a:rPr>
              <a:t> </a:t>
            </a:r>
            <a:r>
              <a:rPr lang="en-US" sz="2000" dirty="0" err="1">
                <a:effectLst/>
                <a:latin typeface="Comic Sans MS" panose="030F0702030302020204" pitchFamily="66" charset="0"/>
              </a:rPr>
              <a:t>uzanır</a:t>
            </a:r>
            <a:endParaRPr lang="en-US" sz="2000" dirty="0">
              <a:effectLst/>
              <a:latin typeface="Comic Sans MS" panose="030F0702030302020204" pitchFamily="66" charset="0"/>
            </a:endParaRPr>
          </a:p>
          <a:p>
            <a:pPr marL="342900" indent="-342900">
              <a:lnSpc>
                <a:spcPct val="150000"/>
              </a:lnSpc>
              <a:spcAft>
                <a:spcPts val="800"/>
              </a:spcAft>
              <a:buFont typeface="Wingdings" panose="05000000000000000000" pitchFamily="2" charset="2"/>
              <a:buChar char="Ø"/>
            </a:pPr>
            <a:r>
              <a:rPr lang="en-US" sz="2000" dirty="0">
                <a:effectLst/>
                <a:latin typeface="Comic Sans MS" panose="030F0702030302020204" pitchFamily="66" charset="0"/>
              </a:rPr>
              <a:t>Hem bitki hem </a:t>
            </a:r>
            <a:r>
              <a:rPr lang="en-US" sz="2000" dirty="0" err="1">
                <a:effectLst/>
                <a:latin typeface="Comic Sans MS" panose="030F0702030302020204" pitchFamily="66" charset="0"/>
              </a:rPr>
              <a:t>hayvan</a:t>
            </a:r>
            <a:r>
              <a:rPr lang="en-US" sz="2000" dirty="0">
                <a:effectLst/>
                <a:latin typeface="Comic Sans MS" panose="030F0702030302020204" pitchFamily="66" charset="0"/>
              </a:rPr>
              <a:t> </a:t>
            </a:r>
            <a:r>
              <a:rPr lang="en-US" sz="2000" dirty="0" err="1">
                <a:effectLst/>
                <a:latin typeface="Comic Sans MS" panose="030F0702030302020204" pitchFamily="66" charset="0"/>
              </a:rPr>
              <a:t>hücrelerinde</a:t>
            </a:r>
            <a:r>
              <a:rPr lang="en-US" sz="2000" dirty="0">
                <a:effectLst/>
                <a:latin typeface="Comic Sans MS" panose="030F0702030302020204" pitchFamily="66" charset="0"/>
              </a:rPr>
              <a:t> bulunur</a:t>
            </a:r>
          </a:p>
        </p:txBody>
      </p:sp>
      <p:pic>
        <p:nvPicPr>
          <p:cNvPr id="6146" name="Picture 2" descr="Endoplazmik Retikulum Nedir? Özellikleri, Çeşitleri ve Görevleri Nelerdir?  | Bilgihanem">
            <a:extLst>
              <a:ext uri="{FF2B5EF4-FFF2-40B4-BE49-F238E27FC236}">
                <a16:creationId xmlns:a16="http://schemas.microsoft.com/office/drawing/2014/main" id="{14D703BE-DE20-453C-A6D5-125E71D042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661" r="10281" b="2"/>
          <a:stretch/>
        </p:blipFill>
        <p:spPr bwMode="auto">
          <a:xfrm>
            <a:off x="6412117" y="-2"/>
            <a:ext cx="5779884" cy="3429000"/>
          </a:xfrm>
          <a:prstGeom prst="rect">
            <a:avLst/>
          </a:prstGeom>
          <a:noFill/>
          <a:extLst>
            <a:ext uri="{909E8E84-426E-40DD-AFC4-6F175D3DCCD1}">
              <a14:hiddenFill xmlns:a14="http://schemas.microsoft.com/office/drawing/2010/main">
                <a:solidFill>
                  <a:srgbClr val="FFFFFF"/>
                </a:solidFill>
              </a14:hiddenFill>
            </a:ext>
          </a:extLst>
        </p:spPr>
      </p:pic>
      <p:grpSp>
        <p:nvGrpSpPr>
          <p:cNvPr id="6153" name="Group 74">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8"/>
            <a:ext cx="1068867" cy="2126625"/>
            <a:chOff x="10918968" y="713127"/>
            <a:chExt cx="1273032" cy="2532832"/>
          </a:xfrm>
        </p:grpSpPr>
        <p:sp>
          <p:nvSpPr>
            <p:cNvPr id="76" name="Rectangle 75">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Isosceles Triangle 76">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9" name="Isosceles Triangle 78">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descr="Endoplazmik Retikulum özellikleri yapısı çeşitleri 9.sınıf biyoloji tyt">
            <a:extLst>
              <a:ext uri="{FF2B5EF4-FFF2-40B4-BE49-F238E27FC236}">
                <a16:creationId xmlns:a16="http://schemas.microsoft.com/office/drawing/2014/main" id="{5BE33B2D-164B-4130-9E87-48F63B1A5E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736" r="2" b="6717"/>
          <a:stretch/>
        </p:blipFill>
        <p:spPr bwMode="auto">
          <a:xfrm>
            <a:off x="6412116" y="3429002"/>
            <a:ext cx="5779884" cy="3428999"/>
          </a:xfrm>
          <a:prstGeom prst="rect">
            <a:avLst/>
          </a:prstGeom>
          <a:noFill/>
          <a:extLst>
            <a:ext uri="{909E8E84-426E-40DD-AFC4-6F175D3DCCD1}">
              <a14:hiddenFill xmlns:a14="http://schemas.microsoft.com/office/drawing/2010/main">
                <a:solidFill>
                  <a:srgbClr val="FFFFFF"/>
                </a:solidFill>
              </a14:hiddenFill>
            </a:ext>
          </a:extLst>
        </p:spPr>
      </p:pic>
      <p:pic>
        <p:nvPicPr>
          <p:cNvPr id="2" name="Resim 1">
            <a:extLst>
              <a:ext uri="{FF2B5EF4-FFF2-40B4-BE49-F238E27FC236}">
                <a16:creationId xmlns:a16="http://schemas.microsoft.com/office/drawing/2014/main" id="{F036AA32-21B6-4D03-8C34-241793FA51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0936" y="5610287"/>
            <a:ext cx="1113183" cy="1113183"/>
          </a:xfrm>
          <a:prstGeom prst="rect">
            <a:avLst/>
          </a:prstGeom>
        </p:spPr>
      </p:pic>
    </p:spTree>
    <p:extLst>
      <p:ext uri="{BB962C8B-B14F-4D97-AF65-F5344CB8AC3E}">
        <p14:creationId xmlns:p14="http://schemas.microsoft.com/office/powerpoint/2010/main" val="2390730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5" name="Freeform: Shape 74">
            <a:extLst>
              <a:ext uri="{FF2B5EF4-FFF2-40B4-BE49-F238E27FC236}">
                <a16:creationId xmlns:a16="http://schemas.microsoft.com/office/drawing/2014/main" id="{2EEE8F11-3582-44B7-9869-F2D26D7DD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4133221" cy="3548529"/>
          </a:xfrm>
          <a:custGeom>
            <a:avLst/>
            <a:gdLst>
              <a:gd name="connsiteX0" fmla="*/ 0 w 4133221"/>
              <a:gd name="connsiteY0" fmla="*/ 0 h 3548529"/>
              <a:gd name="connsiteX1" fmla="*/ 3798429 w 4133221"/>
              <a:gd name="connsiteY1" fmla="*/ 0 h 3548529"/>
              <a:gd name="connsiteX2" fmla="*/ 3850140 w 4133221"/>
              <a:gd name="connsiteY2" fmla="*/ 85119 h 3548529"/>
              <a:gd name="connsiteX3" fmla="*/ 4133221 w 4133221"/>
              <a:gd name="connsiteY3" fmla="*/ 1203093 h 3548529"/>
              <a:gd name="connsiteX4" fmla="*/ 1787785 w 4133221"/>
              <a:gd name="connsiteY4" fmla="*/ 3548529 h 3548529"/>
              <a:gd name="connsiteX5" fmla="*/ 129311 w 4133221"/>
              <a:gd name="connsiteY5" fmla="*/ 2861567 h 3548529"/>
              <a:gd name="connsiteX6" fmla="*/ 0 w 4133221"/>
              <a:gd name="connsiteY6" fmla="*/ 2719289 h 3548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3221" h="3548529">
                <a:moveTo>
                  <a:pt x="0" y="0"/>
                </a:moveTo>
                <a:lnTo>
                  <a:pt x="3798429" y="0"/>
                </a:lnTo>
                <a:lnTo>
                  <a:pt x="3850140" y="85119"/>
                </a:lnTo>
                <a:cubicBezTo>
                  <a:pt x="4030674" y="417451"/>
                  <a:pt x="4133221" y="798296"/>
                  <a:pt x="4133221" y="1203093"/>
                </a:cubicBezTo>
                <a:cubicBezTo>
                  <a:pt x="4133221" y="2498442"/>
                  <a:pt x="3083134" y="3548529"/>
                  <a:pt x="1787785" y="3548529"/>
                </a:cubicBezTo>
                <a:cubicBezTo>
                  <a:pt x="1140111" y="3548529"/>
                  <a:pt x="553752" y="3286007"/>
                  <a:pt x="129311" y="2861567"/>
                </a:cubicBezTo>
                <a:lnTo>
                  <a:pt x="0" y="2719289"/>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Freeform: Shape 76">
            <a:extLst>
              <a:ext uri="{FF2B5EF4-FFF2-40B4-BE49-F238E27FC236}">
                <a16:creationId xmlns:a16="http://schemas.microsoft.com/office/drawing/2014/main" id="{2141F1CC-6A53-4BCF-9127-AABB52E249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01" y="3842187"/>
            <a:ext cx="3321156" cy="3015812"/>
          </a:xfrm>
          <a:custGeom>
            <a:avLst/>
            <a:gdLst>
              <a:gd name="connsiteX0" fmla="*/ 1359768 w 3321156"/>
              <a:gd name="connsiteY0" fmla="*/ 0 h 3015812"/>
              <a:gd name="connsiteX1" fmla="*/ 3321156 w 3321156"/>
              <a:gd name="connsiteY1" fmla="*/ 1961388 h 3015812"/>
              <a:gd name="connsiteX2" fmla="*/ 3084427 w 3321156"/>
              <a:gd name="connsiteY2" fmla="*/ 2896302 h 3015812"/>
              <a:gd name="connsiteX3" fmla="*/ 3011823 w 3321156"/>
              <a:gd name="connsiteY3" fmla="*/ 3015812 h 3015812"/>
              <a:gd name="connsiteX4" fmla="*/ 0 w 3321156"/>
              <a:gd name="connsiteY4" fmla="*/ 3015812 h 3015812"/>
              <a:gd name="connsiteX5" fmla="*/ 0 w 3321156"/>
              <a:gd name="connsiteY5" fmla="*/ 549808 h 3015812"/>
              <a:gd name="connsiteX6" fmla="*/ 112143 w 3321156"/>
              <a:gd name="connsiteY6" fmla="*/ 447886 h 3015812"/>
              <a:gd name="connsiteX7" fmla="*/ 1359768 w 3321156"/>
              <a:gd name="connsiteY7" fmla="*/ 0 h 3015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1156" h="3015812">
                <a:moveTo>
                  <a:pt x="1359768" y="0"/>
                </a:moveTo>
                <a:cubicBezTo>
                  <a:pt x="2443013" y="0"/>
                  <a:pt x="3321156" y="878143"/>
                  <a:pt x="3321156" y="1961388"/>
                </a:cubicBezTo>
                <a:cubicBezTo>
                  <a:pt x="3321156" y="2299902"/>
                  <a:pt x="3235400" y="2618387"/>
                  <a:pt x="3084427" y="2896302"/>
                </a:cubicBezTo>
                <a:lnTo>
                  <a:pt x="3011823" y="3015812"/>
                </a:lnTo>
                <a:lnTo>
                  <a:pt x="0" y="3015812"/>
                </a:lnTo>
                <a:lnTo>
                  <a:pt x="0" y="549808"/>
                </a:lnTo>
                <a:lnTo>
                  <a:pt x="112143" y="447886"/>
                </a:lnTo>
                <a:cubicBezTo>
                  <a:pt x="451187" y="168082"/>
                  <a:pt x="885848" y="0"/>
                  <a:pt x="135976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Oval 78">
            <a:extLst>
              <a:ext uri="{FF2B5EF4-FFF2-40B4-BE49-F238E27FC236}">
                <a16:creationId xmlns:a16="http://schemas.microsoft.com/office/drawing/2014/main" id="{561B2B49-7142-4CA8-A929-4671548E6A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94530" y="2496668"/>
            <a:ext cx="3118104" cy="3118104"/>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102" name="Picture 6" descr="Bacteria under a microscope Royalty Free Vector Image">
            <a:extLst>
              <a:ext uri="{FF2B5EF4-FFF2-40B4-BE49-F238E27FC236}">
                <a16:creationId xmlns:a16="http://schemas.microsoft.com/office/drawing/2014/main" id="{25A99DC9-414B-4174-826E-2753F41B141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5" b="7505"/>
          <a:stretch/>
        </p:blipFill>
        <p:spPr bwMode="auto">
          <a:xfrm>
            <a:off x="3559122" y="2661260"/>
            <a:ext cx="2788920" cy="278892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a:noFill/>
          <a:extLst>
            <a:ext uri="{909E8E84-426E-40DD-AFC4-6F175D3DCCD1}">
              <a14:hiddenFill xmlns:a14="http://schemas.microsoft.com/office/drawing/2010/main">
                <a:solidFill>
                  <a:srgbClr val="FFFFFF"/>
                </a:solidFill>
              </a14:hiddenFill>
            </a:ext>
          </a:extLst>
        </p:spPr>
      </p:pic>
      <p:pic>
        <p:nvPicPr>
          <p:cNvPr id="4100" name="Picture 4" descr="Genel Biyoloji Laboratuvarı Mikroskop Görüntüleri - FOTO GALERİ">
            <a:extLst>
              <a:ext uri="{FF2B5EF4-FFF2-40B4-BE49-F238E27FC236}">
                <a16:creationId xmlns:a16="http://schemas.microsoft.com/office/drawing/2014/main" id="{0B3EC1B7-7DA6-4D08-8008-F7E3F0044B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321" r="1" b="1"/>
          <a:stretch/>
        </p:blipFill>
        <p:spPr bwMode="auto">
          <a:xfrm>
            <a:off x="20" y="10"/>
            <a:ext cx="3967953" cy="3383270"/>
          </a:xfrm>
          <a:custGeom>
            <a:avLst/>
            <a:gdLst/>
            <a:ahLst/>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a:noFill/>
          <a:extLst>
            <a:ext uri="{909E8E84-426E-40DD-AFC4-6F175D3DCCD1}">
              <a14:hiddenFill xmlns:a14="http://schemas.microsoft.com/office/drawing/2010/main">
                <a:solidFill>
                  <a:srgbClr val="FFFFFF"/>
                </a:solidFill>
              </a14:hiddenFill>
            </a:ext>
          </a:extLst>
        </p:spPr>
      </p:pic>
      <p:pic>
        <p:nvPicPr>
          <p:cNvPr id="4098" name="Picture 2" descr="Mikroskop Hücre Yapısı Bilim - Pixabay&amp;#39;de ücretsiz fotoğraf">
            <a:extLst>
              <a:ext uri="{FF2B5EF4-FFF2-40B4-BE49-F238E27FC236}">
                <a16:creationId xmlns:a16="http://schemas.microsoft.com/office/drawing/2014/main" id="{2CD37DA9-0B0E-4C23-BB5B-4C09DC42B97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889" t="1" r="3100" b="-7"/>
          <a:stretch/>
        </p:blipFill>
        <p:spPr bwMode="auto">
          <a:xfrm>
            <a:off x="86843" y="3842187"/>
            <a:ext cx="3155071" cy="2850749"/>
          </a:xfrm>
          <a:custGeom>
            <a:avLst/>
            <a:gdLst/>
            <a:ahLst/>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a:noFill/>
          <a:extLst>
            <a:ext uri="{909E8E84-426E-40DD-AFC4-6F175D3DCCD1}">
              <a14:hiddenFill xmlns:a14="http://schemas.microsoft.com/office/drawing/2010/main">
                <a:solidFill>
                  <a:srgbClr val="FFFFFF"/>
                </a:solidFill>
              </a14:hiddenFill>
            </a:ext>
          </a:extLst>
        </p:spPr>
      </p:pic>
      <p:sp>
        <p:nvSpPr>
          <p:cNvPr id="4" name="Metin kutusu 3">
            <a:extLst>
              <a:ext uri="{FF2B5EF4-FFF2-40B4-BE49-F238E27FC236}">
                <a16:creationId xmlns:a16="http://schemas.microsoft.com/office/drawing/2014/main" id="{444A06B1-4224-4D39-9C44-3BD7FE360C81}"/>
              </a:ext>
            </a:extLst>
          </p:cNvPr>
          <p:cNvSpPr txBox="1"/>
          <p:nvPr/>
        </p:nvSpPr>
        <p:spPr>
          <a:xfrm>
            <a:off x="6940296" y="667657"/>
            <a:ext cx="4668256" cy="5386009"/>
          </a:xfrm>
          <a:prstGeom prst="rect">
            <a:avLst/>
          </a:prstGeom>
        </p:spPr>
        <p:txBody>
          <a:bodyPr vert="horz" lIns="91440" tIns="45720" rIns="91440" bIns="45720" rtlCol="0" anchor="t">
            <a:normAutofit/>
          </a:bodyPr>
          <a:lstStyle/>
          <a:p>
            <a:pPr indent="-228600">
              <a:lnSpc>
                <a:spcPct val="150000"/>
              </a:lnSpc>
              <a:spcAft>
                <a:spcPts val="800"/>
              </a:spcAft>
              <a:buFont typeface="Arial" panose="020B0604020202020204" pitchFamily="34" charset="0"/>
              <a:buChar char="•"/>
            </a:pPr>
            <a:r>
              <a:rPr lang="en-US" dirty="0" err="1">
                <a:effectLst/>
                <a:latin typeface="Comic Sans MS" panose="030F0702030302020204" pitchFamily="66" charset="0"/>
              </a:rPr>
              <a:t>Canlıların</a:t>
            </a:r>
            <a:r>
              <a:rPr lang="en-US" dirty="0">
                <a:effectLst/>
                <a:latin typeface="Comic Sans MS" panose="030F0702030302020204" pitchFamily="66" charset="0"/>
              </a:rPr>
              <a:t>, </a:t>
            </a:r>
            <a:r>
              <a:rPr lang="en-US" dirty="0" err="1">
                <a:effectLst/>
                <a:latin typeface="Comic Sans MS" panose="030F0702030302020204" pitchFamily="66" charset="0"/>
              </a:rPr>
              <a:t>canlılık</a:t>
            </a:r>
            <a:r>
              <a:rPr lang="en-US" dirty="0">
                <a:effectLst/>
                <a:latin typeface="Comic Sans MS" panose="030F0702030302020204" pitchFamily="66" charset="0"/>
              </a:rPr>
              <a:t> </a:t>
            </a:r>
            <a:r>
              <a:rPr lang="en-US" dirty="0" err="1">
                <a:effectLst/>
                <a:latin typeface="Comic Sans MS" panose="030F0702030302020204" pitchFamily="66" charset="0"/>
              </a:rPr>
              <a:t>özelliğinin</a:t>
            </a:r>
            <a:r>
              <a:rPr lang="en-US" dirty="0">
                <a:effectLst/>
                <a:latin typeface="Comic Sans MS" panose="030F0702030302020204" pitchFamily="66" charset="0"/>
              </a:rPr>
              <a:t> </a:t>
            </a:r>
            <a:r>
              <a:rPr lang="en-US" dirty="0" err="1">
                <a:effectLst/>
                <a:latin typeface="Comic Sans MS" panose="030F0702030302020204" pitchFamily="66" charset="0"/>
              </a:rPr>
              <a:t>gösteren</a:t>
            </a:r>
            <a:r>
              <a:rPr lang="en-US" dirty="0">
                <a:effectLst/>
                <a:latin typeface="Comic Sans MS" panose="030F0702030302020204" pitchFamily="66" charset="0"/>
              </a:rPr>
              <a:t> en küçük </a:t>
            </a:r>
            <a:r>
              <a:rPr lang="en-US" dirty="0" err="1">
                <a:effectLst/>
                <a:latin typeface="Comic Sans MS" panose="030F0702030302020204" pitchFamily="66" charset="0"/>
              </a:rPr>
              <a:t>yapı</a:t>
            </a:r>
            <a:r>
              <a:rPr lang="en-US" dirty="0">
                <a:effectLst/>
                <a:latin typeface="Comic Sans MS" panose="030F0702030302020204" pitchFamily="66" charset="0"/>
              </a:rPr>
              <a:t> ve </a:t>
            </a:r>
            <a:r>
              <a:rPr lang="en-US" dirty="0" err="1">
                <a:effectLst/>
                <a:latin typeface="Comic Sans MS" panose="030F0702030302020204" pitchFamily="66" charset="0"/>
              </a:rPr>
              <a:t>görev</a:t>
            </a:r>
            <a:r>
              <a:rPr lang="en-US" dirty="0">
                <a:effectLst/>
                <a:latin typeface="Comic Sans MS" panose="030F0702030302020204" pitchFamily="66" charset="0"/>
              </a:rPr>
              <a:t> </a:t>
            </a:r>
            <a:r>
              <a:rPr lang="en-US" dirty="0" err="1">
                <a:effectLst/>
                <a:latin typeface="Comic Sans MS" panose="030F0702030302020204" pitchFamily="66" charset="0"/>
              </a:rPr>
              <a:t>birimine</a:t>
            </a:r>
            <a:r>
              <a:rPr lang="en-US" dirty="0">
                <a:effectLst/>
                <a:latin typeface="Comic Sans MS" panose="030F0702030302020204" pitchFamily="66" charset="0"/>
              </a:rPr>
              <a:t> </a:t>
            </a:r>
            <a:r>
              <a:rPr lang="en-US" dirty="0" err="1">
                <a:effectLst/>
                <a:latin typeface="Comic Sans MS" panose="030F0702030302020204" pitchFamily="66" charset="0"/>
              </a:rPr>
              <a:t>hücre</a:t>
            </a:r>
            <a:r>
              <a:rPr lang="en-US" dirty="0">
                <a:effectLst/>
                <a:latin typeface="Comic Sans MS" panose="030F0702030302020204" pitchFamily="66" charset="0"/>
              </a:rPr>
              <a:t> denir</a:t>
            </a:r>
          </a:p>
          <a:p>
            <a:pPr indent="-228600">
              <a:lnSpc>
                <a:spcPct val="150000"/>
              </a:lnSpc>
              <a:spcAft>
                <a:spcPts val="800"/>
              </a:spcAft>
              <a:buFont typeface="Arial" panose="020B0604020202020204" pitchFamily="34" charset="0"/>
              <a:buChar char="•"/>
            </a:pPr>
            <a:r>
              <a:rPr lang="en-US" dirty="0" err="1">
                <a:effectLst/>
                <a:latin typeface="Comic Sans MS" panose="030F0702030302020204" pitchFamily="66" charset="0"/>
              </a:rPr>
              <a:t>Hücreler</a:t>
            </a:r>
            <a:r>
              <a:rPr lang="en-US" dirty="0">
                <a:effectLst/>
                <a:latin typeface="Comic Sans MS" panose="030F0702030302020204" pitchFamily="66" charset="0"/>
              </a:rPr>
              <a:t> çok küçük </a:t>
            </a:r>
            <a:r>
              <a:rPr lang="en-US" dirty="0" err="1">
                <a:effectLst/>
                <a:latin typeface="Comic Sans MS" panose="030F0702030302020204" pitchFamily="66" charset="0"/>
              </a:rPr>
              <a:t>yapılı</a:t>
            </a:r>
            <a:r>
              <a:rPr lang="en-US" dirty="0">
                <a:effectLst/>
                <a:latin typeface="Comic Sans MS" panose="030F0702030302020204" pitchFamily="66" charset="0"/>
              </a:rPr>
              <a:t> </a:t>
            </a:r>
            <a:r>
              <a:rPr lang="en-US" dirty="0" err="1">
                <a:effectLst/>
                <a:latin typeface="Comic Sans MS" panose="030F0702030302020204" pitchFamily="66" charset="0"/>
              </a:rPr>
              <a:t>olduklarından</a:t>
            </a:r>
            <a:r>
              <a:rPr lang="en-US" dirty="0">
                <a:effectLst/>
                <a:latin typeface="Comic Sans MS" panose="030F0702030302020204" pitchFamily="66" charset="0"/>
              </a:rPr>
              <a:t> dolayı büyük bir </a:t>
            </a:r>
            <a:r>
              <a:rPr lang="en-US" dirty="0" err="1">
                <a:effectLst/>
                <a:latin typeface="Comic Sans MS" panose="030F0702030302020204" pitchFamily="66" charset="0"/>
              </a:rPr>
              <a:t>çoğunluğu</a:t>
            </a:r>
            <a:r>
              <a:rPr lang="en-US" dirty="0">
                <a:effectLst/>
                <a:latin typeface="Comic Sans MS" panose="030F0702030302020204" pitchFamily="66" charset="0"/>
              </a:rPr>
              <a:t> </a:t>
            </a:r>
            <a:r>
              <a:rPr lang="en-US" dirty="0" err="1">
                <a:effectLst/>
                <a:latin typeface="Comic Sans MS" panose="030F0702030302020204" pitchFamily="66" charset="0"/>
              </a:rPr>
              <a:t>gözle</a:t>
            </a:r>
            <a:r>
              <a:rPr lang="en-US" dirty="0">
                <a:effectLst/>
                <a:latin typeface="Comic Sans MS" panose="030F0702030302020204" pitchFamily="66" charset="0"/>
              </a:rPr>
              <a:t> </a:t>
            </a:r>
            <a:r>
              <a:rPr lang="en-US" dirty="0" err="1">
                <a:effectLst/>
                <a:latin typeface="Comic Sans MS" panose="030F0702030302020204" pitchFamily="66" charset="0"/>
              </a:rPr>
              <a:t>görülemez</a:t>
            </a:r>
            <a:r>
              <a:rPr lang="en-US" dirty="0">
                <a:effectLst/>
                <a:latin typeface="Comic Sans MS" panose="030F0702030302020204" pitchFamily="66" charset="0"/>
              </a:rPr>
              <a:t> ( </a:t>
            </a:r>
            <a:r>
              <a:rPr lang="en-US" dirty="0" err="1">
                <a:effectLst/>
                <a:latin typeface="Comic Sans MS" panose="030F0702030302020204" pitchFamily="66" charset="0"/>
              </a:rPr>
              <a:t>mikroskopla</a:t>
            </a:r>
            <a:r>
              <a:rPr lang="en-US" dirty="0">
                <a:effectLst/>
                <a:latin typeface="Comic Sans MS" panose="030F0702030302020204" pitchFamily="66" charset="0"/>
              </a:rPr>
              <a:t> </a:t>
            </a:r>
            <a:r>
              <a:rPr lang="en-US" dirty="0" err="1">
                <a:effectLst/>
                <a:latin typeface="Comic Sans MS" panose="030F0702030302020204" pitchFamily="66" charset="0"/>
              </a:rPr>
              <a:t>görülebilirler</a:t>
            </a:r>
            <a:r>
              <a:rPr lang="en-US" dirty="0">
                <a:effectLst/>
                <a:latin typeface="Comic Sans MS" panose="030F0702030302020204" pitchFamily="66" charset="0"/>
              </a:rPr>
              <a:t> )</a:t>
            </a:r>
          </a:p>
          <a:p>
            <a:pPr indent="-228600">
              <a:lnSpc>
                <a:spcPct val="150000"/>
              </a:lnSpc>
              <a:spcAft>
                <a:spcPts val="800"/>
              </a:spcAft>
              <a:buFont typeface="Arial" panose="020B0604020202020204" pitchFamily="34" charset="0"/>
              <a:buChar char="•"/>
            </a:pPr>
            <a:r>
              <a:rPr lang="en-US" dirty="0" err="1">
                <a:effectLst/>
                <a:latin typeface="Comic Sans MS" panose="030F0702030302020204" pitchFamily="66" charset="0"/>
              </a:rPr>
              <a:t>Canlıların</a:t>
            </a:r>
            <a:r>
              <a:rPr lang="en-US" dirty="0">
                <a:effectLst/>
                <a:latin typeface="Comic Sans MS" panose="030F0702030302020204" pitchFamily="66" charset="0"/>
              </a:rPr>
              <a:t> </a:t>
            </a:r>
            <a:r>
              <a:rPr lang="en-US" dirty="0" err="1">
                <a:effectLst/>
                <a:latin typeface="Comic Sans MS" panose="030F0702030302020204" pitchFamily="66" charset="0"/>
              </a:rPr>
              <a:t>solunum</a:t>
            </a:r>
            <a:r>
              <a:rPr lang="en-US" dirty="0">
                <a:effectLst/>
                <a:latin typeface="Comic Sans MS" panose="030F0702030302020204" pitchFamily="66" charset="0"/>
              </a:rPr>
              <a:t> , </a:t>
            </a:r>
            <a:r>
              <a:rPr lang="en-US" dirty="0" err="1">
                <a:effectLst/>
                <a:latin typeface="Comic Sans MS" panose="030F0702030302020204" pitchFamily="66" charset="0"/>
              </a:rPr>
              <a:t>boşaltım</a:t>
            </a:r>
            <a:r>
              <a:rPr lang="en-US" dirty="0">
                <a:effectLst/>
                <a:latin typeface="Comic Sans MS" panose="030F0702030302020204" pitchFamily="66" charset="0"/>
              </a:rPr>
              <a:t> , </a:t>
            </a:r>
            <a:r>
              <a:rPr lang="en-US" dirty="0" err="1">
                <a:effectLst/>
                <a:latin typeface="Comic Sans MS" panose="030F0702030302020204" pitchFamily="66" charset="0"/>
              </a:rPr>
              <a:t>sindirim</a:t>
            </a:r>
            <a:r>
              <a:rPr lang="en-US" dirty="0">
                <a:effectLst/>
                <a:latin typeface="Comic Sans MS" panose="030F0702030302020204" pitchFamily="66" charset="0"/>
              </a:rPr>
              <a:t> , </a:t>
            </a:r>
            <a:r>
              <a:rPr lang="en-US" dirty="0" err="1">
                <a:effectLst/>
                <a:latin typeface="Comic Sans MS" panose="030F0702030302020204" pitchFamily="66" charset="0"/>
              </a:rPr>
              <a:t>enerji</a:t>
            </a:r>
            <a:r>
              <a:rPr lang="en-US" dirty="0">
                <a:effectLst/>
                <a:latin typeface="Comic Sans MS" panose="030F0702030302020204" pitchFamily="66" charset="0"/>
              </a:rPr>
              <a:t> </a:t>
            </a:r>
            <a:r>
              <a:rPr lang="en-US" dirty="0" err="1">
                <a:effectLst/>
                <a:latin typeface="Comic Sans MS" panose="030F0702030302020204" pitchFamily="66" charset="0"/>
              </a:rPr>
              <a:t>ihtiyacı</a:t>
            </a:r>
            <a:r>
              <a:rPr lang="en-US" dirty="0">
                <a:effectLst/>
                <a:latin typeface="Comic Sans MS" panose="030F0702030302020204" pitchFamily="66" charset="0"/>
              </a:rPr>
              <a:t> </a:t>
            </a:r>
            <a:r>
              <a:rPr lang="en-US" dirty="0" err="1">
                <a:effectLst/>
                <a:latin typeface="Comic Sans MS" panose="030F0702030302020204" pitchFamily="66" charset="0"/>
              </a:rPr>
              <a:t>gibi</a:t>
            </a:r>
            <a:r>
              <a:rPr lang="en-US" dirty="0">
                <a:effectLst/>
                <a:latin typeface="Comic Sans MS" panose="030F0702030302020204" pitchFamily="66" charset="0"/>
              </a:rPr>
              <a:t> </a:t>
            </a:r>
            <a:r>
              <a:rPr lang="en-US" dirty="0" err="1">
                <a:effectLst/>
                <a:latin typeface="Comic Sans MS" panose="030F0702030302020204" pitchFamily="66" charset="0"/>
              </a:rPr>
              <a:t>yaşamsal</a:t>
            </a:r>
            <a:r>
              <a:rPr lang="en-US" dirty="0">
                <a:effectLst/>
                <a:latin typeface="Comic Sans MS" panose="030F0702030302020204" pitchFamily="66" charset="0"/>
              </a:rPr>
              <a:t> </a:t>
            </a:r>
            <a:r>
              <a:rPr lang="en-US" dirty="0" err="1">
                <a:effectLst/>
                <a:latin typeface="Comic Sans MS" panose="030F0702030302020204" pitchFamily="66" charset="0"/>
              </a:rPr>
              <a:t>faaliyetler</a:t>
            </a:r>
            <a:r>
              <a:rPr lang="en-US" dirty="0">
                <a:effectLst/>
                <a:latin typeface="Comic Sans MS" panose="030F0702030302020204" pitchFamily="66" charset="0"/>
              </a:rPr>
              <a:t> </a:t>
            </a:r>
            <a:r>
              <a:rPr lang="en-US" dirty="0" err="1">
                <a:effectLst/>
                <a:latin typeface="Comic Sans MS" panose="030F0702030302020204" pitchFamily="66" charset="0"/>
              </a:rPr>
              <a:t>hücrelerde</a:t>
            </a:r>
            <a:r>
              <a:rPr lang="en-US" dirty="0">
                <a:effectLst/>
                <a:latin typeface="Comic Sans MS" panose="030F0702030302020204" pitchFamily="66" charset="0"/>
              </a:rPr>
              <a:t> gerçekleşir</a:t>
            </a:r>
          </a:p>
          <a:p>
            <a:pPr indent="-228600">
              <a:lnSpc>
                <a:spcPct val="150000"/>
              </a:lnSpc>
              <a:spcAft>
                <a:spcPts val="800"/>
              </a:spcAft>
              <a:buFont typeface="Arial" panose="020B0604020202020204" pitchFamily="34" charset="0"/>
              <a:buChar char="•"/>
            </a:pPr>
            <a:r>
              <a:rPr lang="en-US" dirty="0" err="1">
                <a:effectLst/>
                <a:latin typeface="Comic Sans MS" panose="030F0702030302020204" pitchFamily="66" charset="0"/>
              </a:rPr>
              <a:t>Hücreyi</a:t>
            </a:r>
            <a:r>
              <a:rPr lang="en-US" dirty="0">
                <a:effectLst/>
                <a:latin typeface="Comic Sans MS" panose="030F0702030302020204" pitchFamily="66" charset="0"/>
              </a:rPr>
              <a:t> ilk </a:t>
            </a:r>
            <a:r>
              <a:rPr lang="en-US" dirty="0" err="1">
                <a:effectLst/>
                <a:latin typeface="Comic Sans MS" panose="030F0702030302020204" pitchFamily="66" charset="0"/>
              </a:rPr>
              <a:t>defa</a:t>
            </a:r>
            <a:r>
              <a:rPr lang="en-US" dirty="0">
                <a:effectLst/>
                <a:latin typeface="Comic Sans MS" panose="030F0702030302020204" pitchFamily="66" charset="0"/>
              </a:rPr>
              <a:t> 17.yy da Robert Hooke </a:t>
            </a:r>
            <a:r>
              <a:rPr lang="en-US" dirty="0" err="1">
                <a:effectLst/>
                <a:latin typeface="Comic Sans MS" panose="030F0702030302020204" pitchFamily="66" charset="0"/>
              </a:rPr>
              <a:t>basit</a:t>
            </a:r>
            <a:r>
              <a:rPr lang="en-US" dirty="0">
                <a:effectLst/>
                <a:latin typeface="Comic Sans MS" panose="030F0702030302020204" pitchFamily="66" charset="0"/>
              </a:rPr>
              <a:t> </a:t>
            </a:r>
            <a:r>
              <a:rPr lang="en-US" dirty="0" err="1">
                <a:effectLst/>
                <a:latin typeface="Comic Sans MS" panose="030F0702030302020204" pitchFamily="66" charset="0"/>
              </a:rPr>
              <a:t>mikroskobun</a:t>
            </a:r>
            <a:r>
              <a:rPr lang="en-US" dirty="0">
                <a:effectLst/>
                <a:latin typeface="Comic Sans MS" panose="030F0702030302020204" pitchFamily="66" charset="0"/>
              </a:rPr>
              <a:t> </a:t>
            </a:r>
            <a:r>
              <a:rPr lang="en-US" dirty="0" err="1">
                <a:effectLst/>
                <a:latin typeface="Comic Sans MS" panose="030F0702030302020204" pitchFamily="66" charset="0"/>
              </a:rPr>
              <a:t>icadıyla</a:t>
            </a:r>
            <a:r>
              <a:rPr lang="en-US" dirty="0">
                <a:effectLst/>
                <a:latin typeface="Comic Sans MS" panose="030F0702030302020204" pitchFamily="66" charset="0"/>
              </a:rPr>
              <a:t> </a:t>
            </a:r>
            <a:r>
              <a:rPr lang="en-US" dirty="0" err="1">
                <a:effectLst/>
                <a:latin typeface="Comic Sans MS" panose="030F0702030302020204" pitchFamily="66" charset="0"/>
              </a:rPr>
              <a:t>gözlemlemiştir</a:t>
            </a:r>
            <a:endParaRPr lang="en-US" dirty="0">
              <a:effectLst/>
              <a:latin typeface="Comic Sans MS" panose="030F0702030302020204" pitchFamily="66" charset="0"/>
            </a:endParaRPr>
          </a:p>
        </p:txBody>
      </p:sp>
      <p:pic>
        <p:nvPicPr>
          <p:cNvPr id="2" name="Resim 1">
            <a:extLst>
              <a:ext uri="{FF2B5EF4-FFF2-40B4-BE49-F238E27FC236}">
                <a16:creationId xmlns:a16="http://schemas.microsoft.com/office/drawing/2014/main" id="{0A7D9AFE-3A8D-43B5-A5D3-4D0F471485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1469052245"/>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Metin kutusu 3">
            <a:extLst>
              <a:ext uri="{FF2B5EF4-FFF2-40B4-BE49-F238E27FC236}">
                <a16:creationId xmlns:a16="http://schemas.microsoft.com/office/drawing/2014/main" id="{7F770974-DC7B-4502-88FF-332C48C82127}"/>
              </a:ext>
            </a:extLst>
          </p:cNvPr>
          <p:cNvSpPr txBox="1"/>
          <p:nvPr/>
        </p:nvSpPr>
        <p:spPr>
          <a:xfrm>
            <a:off x="643468" y="713128"/>
            <a:ext cx="5136416" cy="5463835"/>
          </a:xfrm>
          <a:prstGeom prst="rect">
            <a:avLst/>
          </a:prstGeom>
        </p:spPr>
        <p:txBody>
          <a:bodyPr vert="horz" lIns="91440" tIns="45720" rIns="91440" bIns="45720" rtlCol="0">
            <a:normAutofit/>
          </a:bodyPr>
          <a:lstStyle/>
          <a:p>
            <a:pPr>
              <a:lnSpc>
                <a:spcPct val="150000"/>
              </a:lnSpc>
              <a:spcAft>
                <a:spcPts val="800"/>
              </a:spcAft>
            </a:pPr>
            <a:r>
              <a:rPr lang="en-US" sz="2000" b="1" dirty="0">
                <a:solidFill>
                  <a:srgbClr val="FF0000"/>
                </a:solidFill>
                <a:effectLst/>
                <a:latin typeface="Comic Sans MS" panose="030F0702030302020204" pitchFamily="66" charset="0"/>
              </a:rPr>
              <a:t>SENTROZOM </a:t>
            </a:r>
          </a:p>
          <a:p>
            <a:pPr marL="342900" indent="-342900">
              <a:lnSpc>
                <a:spcPct val="150000"/>
              </a:lnSpc>
              <a:spcAft>
                <a:spcPts val="800"/>
              </a:spcAft>
              <a:buFont typeface="Wingdings" panose="05000000000000000000" pitchFamily="2" charset="2"/>
              <a:buChar char="Ø"/>
            </a:pPr>
            <a:r>
              <a:rPr lang="en-US" sz="2000" dirty="0" err="1">
                <a:effectLst/>
                <a:latin typeface="Comic Sans MS" panose="030F0702030302020204" pitchFamily="66" charset="0"/>
              </a:rPr>
              <a:t>Sadece</a:t>
            </a:r>
            <a:r>
              <a:rPr lang="en-US" sz="2000" dirty="0">
                <a:effectLst/>
                <a:latin typeface="Comic Sans MS" panose="030F0702030302020204" pitchFamily="66" charset="0"/>
              </a:rPr>
              <a:t> </a:t>
            </a:r>
            <a:r>
              <a:rPr lang="en-US" sz="2000" dirty="0" err="1">
                <a:effectLst/>
                <a:latin typeface="Comic Sans MS" panose="030F0702030302020204" pitchFamily="66" charset="0"/>
              </a:rPr>
              <a:t>hayvan</a:t>
            </a:r>
            <a:r>
              <a:rPr lang="en-US" sz="2000" dirty="0">
                <a:effectLst/>
                <a:latin typeface="Comic Sans MS" panose="030F0702030302020204" pitchFamily="66" charset="0"/>
              </a:rPr>
              <a:t> </a:t>
            </a:r>
            <a:r>
              <a:rPr lang="en-US" sz="2000" dirty="0" err="1">
                <a:effectLst/>
                <a:latin typeface="Comic Sans MS" panose="030F0702030302020204" pitchFamily="66" charset="0"/>
              </a:rPr>
              <a:t>hücrelerinde</a:t>
            </a:r>
            <a:r>
              <a:rPr lang="en-US" sz="2000" dirty="0">
                <a:effectLst/>
                <a:latin typeface="Comic Sans MS" panose="030F0702030302020204" pitchFamily="66" charset="0"/>
              </a:rPr>
              <a:t> bulunur. Bitki </a:t>
            </a:r>
            <a:r>
              <a:rPr lang="en-US" sz="2000" dirty="0" err="1">
                <a:effectLst/>
                <a:latin typeface="Comic Sans MS" panose="030F0702030302020204" pitchFamily="66" charset="0"/>
              </a:rPr>
              <a:t>hücrelerinde</a:t>
            </a:r>
            <a:r>
              <a:rPr lang="en-US" sz="2000" dirty="0">
                <a:effectLst/>
                <a:latin typeface="Comic Sans MS" panose="030F0702030302020204" pitchFamily="66" charset="0"/>
              </a:rPr>
              <a:t> </a:t>
            </a:r>
            <a:r>
              <a:rPr lang="en-US" sz="2000" dirty="0" err="1">
                <a:effectLst/>
                <a:latin typeface="Comic Sans MS" panose="030F0702030302020204" pitchFamily="66" charset="0"/>
              </a:rPr>
              <a:t>bulunmaz</a:t>
            </a:r>
            <a:endParaRPr lang="en-US" sz="2000" dirty="0">
              <a:effectLst/>
              <a:latin typeface="Comic Sans MS" panose="030F0702030302020204" pitchFamily="66" charset="0"/>
            </a:endParaRPr>
          </a:p>
          <a:p>
            <a:pPr marL="342900" indent="-342900">
              <a:lnSpc>
                <a:spcPct val="150000"/>
              </a:lnSpc>
              <a:spcAft>
                <a:spcPts val="800"/>
              </a:spcAft>
              <a:buFont typeface="Wingdings" panose="05000000000000000000" pitchFamily="2" charset="2"/>
              <a:buChar char="Ø"/>
            </a:pPr>
            <a:r>
              <a:rPr lang="en-US" sz="2000" dirty="0" err="1">
                <a:effectLst/>
                <a:latin typeface="Comic Sans MS" panose="030F0702030302020204" pitchFamily="66" charset="0"/>
              </a:rPr>
              <a:t>İstisna</a:t>
            </a:r>
            <a:r>
              <a:rPr lang="en-US" sz="2000" dirty="0">
                <a:effectLst/>
                <a:latin typeface="Comic Sans MS" panose="030F0702030302020204" pitchFamily="66" charset="0"/>
              </a:rPr>
              <a:t> </a:t>
            </a:r>
            <a:r>
              <a:rPr lang="en-US" sz="2000" dirty="0" err="1">
                <a:effectLst/>
                <a:latin typeface="Comic Sans MS" panose="030F0702030302020204" pitchFamily="66" charset="0"/>
              </a:rPr>
              <a:t>bazı</a:t>
            </a:r>
            <a:r>
              <a:rPr lang="en-US" sz="2000" dirty="0">
                <a:effectLst/>
                <a:latin typeface="Comic Sans MS" panose="030F0702030302020204" pitchFamily="66" charset="0"/>
              </a:rPr>
              <a:t> </a:t>
            </a:r>
            <a:r>
              <a:rPr lang="en-US" sz="2000" dirty="0" err="1">
                <a:effectLst/>
                <a:latin typeface="Comic Sans MS" panose="030F0702030302020204" pitchFamily="66" charset="0"/>
              </a:rPr>
              <a:t>ilkel</a:t>
            </a:r>
            <a:r>
              <a:rPr lang="en-US" sz="2000" dirty="0">
                <a:effectLst/>
                <a:latin typeface="Comic Sans MS" panose="030F0702030302020204" pitchFamily="66" charset="0"/>
              </a:rPr>
              <a:t> </a:t>
            </a:r>
            <a:r>
              <a:rPr lang="en-US" sz="2000" dirty="0" err="1">
                <a:effectLst/>
                <a:latin typeface="Comic Sans MS" panose="030F0702030302020204" pitchFamily="66" charset="0"/>
              </a:rPr>
              <a:t>bitkilerde</a:t>
            </a:r>
            <a:r>
              <a:rPr lang="en-US" sz="2000" dirty="0">
                <a:effectLst/>
                <a:latin typeface="Comic Sans MS" panose="030F0702030302020204" pitchFamily="66" charset="0"/>
              </a:rPr>
              <a:t> </a:t>
            </a:r>
            <a:r>
              <a:rPr lang="en-US" sz="2000" dirty="0" err="1">
                <a:effectLst/>
                <a:latin typeface="Comic Sans MS" panose="030F0702030302020204" pitchFamily="66" charset="0"/>
              </a:rPr>
              <a:t>görülür</a:t>
            </a:r>
            <a:endParaRPr lang="en-US" sz="2000" dirty="0">
              <a:effectLst/>
              <a:latin typeface="Comic Sans MS" panose="030F0702030302020204" pitchFamily="66" charset="0"/>
            </a:endParaRPr>
          </a:p>
          <a:p>
            <a:pPr marL="342900" indent="-342900">
              <a:lnSpc>
                <a:spcPct val="150000"/>
              </a:lnSpc>
              <a:spcAft>
                <a:spcPts val="800"/>
              </a:spcAft>
              <a:buFont typeface="Wingdings" panose="05000000000000000000" pitchFamily="2" charset="2"/>
              <a:buChar char="Ø"/>
            </a:pPr>
            <a:r>
              <a:rPr lang="en-US" sz="2000" dirty="0" err="1">
                <a:effectLst/>
                <a:latin typeface="Comic Sans MS" panose="030F0702030302020204" pitchFamily="66" charset="0"/>
              </a:rPr>
              <a:t>Hücre</a:t>
            </a:r>
            <a:r>
              <a:rPr lang="en-US" sz="2000" dirty="0">
                <a:effectLst/>
                <a:latin typeface="Comic Sans MS" panose="030F0702030302020204" pitchFamily="66" charset="0"/>
              </a:rPr>
              <a:t> </a:t>
            </a:r>
            <a:r>
              <a:rPr lang="en-US" sz="2000" dirty="0" err="1">
                <a:effectLst/>
                <a:latin typeface="Comic Sans MS" panose="030F0702030302020204" pitchFamily="66" charset="0"/>
              </a:rPr>
              <a:t>bölünmesi</a:t>
            </a:r>
            <a:r>
              <a:rPr lang="en-US" sz="2000" dirty="0">
                <a:effectLst/>
                <a:latin typeface="Comic Sans MS" panose="030F0702030302020204" pitchFamily="66" charset="0"/>
              </a:rPr>
              <a:t> </a:t>
            </a:r>
            <a:r>
              <a:rPr lang="en-US" sz="2000" dirty="0" err="1">
                <a:effectLst/>
                <a:latin typeface="Comic Sans MS" panose="030F0702030302020204" pitchFamily="66" charset="0"/>
              </a:rPr>
              <a:t>sırasında</a:t>
            </a:r>
            <a:r>
              <a:rPr lang="en-US" sz="2000" dirty="0">
                <a:effectLst/>
                <a:latin typeface="Comic Sans MS" panose="030F0702030302020204" pitchFamily="66" charset="0"/>
              </a:rPr>
              <a:t> </a:t>
            </a:r>
            <a:r>
              <a:rPr lang="en-US" sz="2000" dirty="0" err="1">
                <a:effectLst/>
                <a:latin typeface="Comic Sans MS" panose="030F0702030302020204" pitchFamily="66" charset="0"/>
              </a:rPr>
              <a:t>iğ</a:t>
            </a:r>
            <a:r>
              <a:rPr lang="en-US" sz="2000" dirty="0">
                <a:effectLst/>
                <a:latin typeface="Comic Sans MS" panose="030F0702030302020204" pitchFamily="66" charset="0"/>
              </a:rPr>
              <a:t> </a:t>
            </a:r>
            <a:r>
              <a:rPr lang="en-US" sz="2000" dirty="0" err="1">
                <a:effectLst/>
                <a:latin typeface="Comic Sans MS" panose="030F0702030302020204" pitchFamily="66" charset="0"/>
              </a:rPr>
              <a:t>ipliklerinin</a:t>
            </a:r>
            <a:r>
              <a:rPr lang="en-US" sz="2000" dirty="0">
                <a:effectLst/>
                <a:latin typeface="Comic Sans MS" panose="030F0702030302020204" pitchFamily="66" charset="0"/>
              </a:rPr>
              <a:t> </a:t>
            </a:r>
            <a:r>
              <a:rPr lang="en-US" sz="2000" dirty="0" err="1">
                <a:effectLst/>
                <a:latin typeface="Comic Sans MS" panose="030F0702030302020204" pitchFamily="66" charset="0"/>
              </a:rPr>
              <a:t>oluşmasını</a:t>
            </a:r>
            <a:r>
              <a:rPr lang="en-US" sz="2000" dirty="0">
                <a:effectLst/>
                <a:latin typeface="Comic Sans MS" panose="030F0702030302020204" pitchFamily="66" charset="0"/>
              </a:rPr>
              <a:t> </a:t>
            </a:r>
            <a:r>
              <a:rPr lang="en-US" sz="2000" dirty="0" err="1">
                <a:effectLst/>
                <a:latin typeface="Comic Sans MS" panose="030F0702030302020204" pitchFamily="66" charset="0"/>
              </a:rPr>
              <a:t>sağlar</a:t>
            </a:r>
            <a:endParaRPr lang="en-US" sz="2000" dirty="0">
              <a:effectLst/>
              <a:latin typeface="Comic Sans MS" panose="030F0702030302020204" pitchFamily="66" charset="0"/>
            </a:endParaRPr>
          </a:p>
          <a:p>
            <a:pPr marL="342900" indent="-342900">
              <a:lnSpc>
                <a:spcPct val="150000"/>
              </a:lnSpc>
              <a:spcAft>
                <a:spcPts val="800"/>
              </a:spcAft>
              <a:buFont typeface="Wingdings" panose="05000000000000000000" pitchFamily="2" charset="2"/>
              <a:buChar char="Ø"/>
            </a:pPr>
            <a:r>
              <a:rPr lang="en-US" sz="2000" dirty="0" err="1">
                <a:effectLst/>
                <a:latin typeface="Comic Sans MS" panose="030F0702030302020204" pitchFamily="66" charset="0"/>
              </a:rPr>
              <a:t>Sentrozom</a:t>
            </a:r>
            <a:r>
              <a:rPr lang="en-US" sz="2000" dirty="0">
                <a:effectLst/>
                <a:latin typeface="Comic Sans MS" panose="030F0702030302020204" pitchFamily="66" charset="0"/>
              </a:rPr>
              <a:t> 2 </a:t>
            </a:r>
            <a:r>
              <a:rPr lang="en-US" sz="2000" dirty="0" err="1">
                <a:effectLst/>
                <a:latin typeface="Comic Sans MS" panose="030F0702030302020204" pitchFamily="66" charset="0"/>
              </a:rPr>
              <a:t>tane</a:t>
            </a:r>
            <a:r>
              <a:rPr lang="en-US" sz="2000" dirty="0">
                <a:effectLst/>
                <a:latin typeface="Comic Sans MS" panose="030F0702030302020204" pitchFamily="66" charset="0"/>
              </a:rPr>
              <a:t> </a:t>
            </a:r>
            <a:r>
              <a:rPr lang="en-US" sz="2000" dirty="0" err="1">
                <a:effectLst/>
                <a:latin typeface="Comic Sans MS" panose="030F0702030302020204" pitchFamily="66" charset="0"/>
              </a:rPr>
              <a:t>sentriyollerden</a:t>
            </a:r>
            <a:r>
              <a:rPr lang="en-US" sz="2000" dirty="0">
                <a:effectLst/>
                <a:latin typeface="Comic Sans MS" panose="030F0702030302020204" pitchFamily="66" charset="0"/>
              </a:rPr>
              <a:t> </a:t>
            </a:r>
            <a:r>
              <a:rPr lang="en-US" sz="2000" dirty="0" err="1">
                <a:effectLst/>
                <a:latin typeface="Comic Sans MS" panose="030F0702030302020204" pitchFamily="66" charset="0"/>
              </a:rPr>
              <a:t>oluşur</a:t>
            </a:r>
            <a:endParaRPr lang="en-US" sz="2000" dirty="0">
              <a:effectLst/>
              <a:latin typeface="Comic Sans MS" panose="030F0702030302020204" pitchFamily="66" charset="0"/>
            </a:endParaRPr>
          </a:p>
        </p:txBody>
      </p:sp>
      <p:pic>
        <p:nvPicPr>
          <p:cNvPr id="7172" name="Picture 4" descr="Sentrozom ve Sentriol |">
            <a:extLst>
              <a:ext uri="{FF2B5EF4-FFF2-40B4-BE49-F238E27FC236}">
                <a16:creationId xmlns:a16="http://schemas.microsoft.com/office/drawing/2014/main" id="{8DFB4E8F-AF12-49D2-935B-1A66F3337A7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6028" r="-1" b="7911"/>
          <a:stretch/>
        </p:blipFill>
        <p:spPr bwMode="auto">
          <a:xfrm>
            <a:off x="6412117" y="-2"/>
            <a:ext cx="5779884" cy="3429000"/>
          </a:xfrm>
          <a:prstGeom prst="rect">
            <a:avLst/>
          </a:prstGeom>
          <a:noFill/>
          <a:extLst>
            <a:ext uri="{909E8E84-426E-40DD-AFC4-6F175D3DCCD1}">
              <a14:hiddenFill xmlns:a14="http://schemas.microsoft.com/office/drawing/2010/main">
                <a:solidFill>
                  <a:srgbClr val="FFFFFF"/>
                </a:solidFill>
              </a14:hiddenFill>
            </a:ext>
          </a:extLst>
        </p:spPr>
      </p:pic>
      <p:grpSp>
        <p:nvGrpSpPr>
          <p:cNvPr id="77" name="Group 76">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23132" y="713128"/>
            <a:ext cx="1068867" cy="2126625"/>
            <a:chOff x="10918968" y="713127"/>
            <a:chExt cx="1273032" cy="2532832"/>
          </a:xfrm>
        </p:grpSpPr>
        <p:sp>
          <p:nvSpPr>
            <p:cNvPr id="78" name="Rectangle 77">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Isosceles Triangle 78">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81" name="Isosceles Triangle 80">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4" name="Picture 6" descr="Biyolojisitesi.net, Canlılığın Temel Birimi: Hücre, Hücrenin Yapısı,  Sitoplazma ve Organeller, Sentrozom">
            <a:extLst>
              <a:ext uri="{FF2B5EF4-FFF2-40B4-BE49-F238E27FC236}">
                <a16:creationId xmlns:a16="http://schemas.microsoft.com/office/drawing/2014/main" id="{B88509BE-990B-4E4F-87C0-EC3B546D42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23" r="2" b="2"/>
          <a:stretch/>
        </p:blipFill>
        <p:spPr bwMode="auto">
          <a:xfrm>
            <a:off x="6412116" y="3429002"/>
            <a:ext cx="5779884" cy="3428999"/>
          </a:xfrm>
          <a:prstGeom prst="rect">
            <a:avLst/>
          </a:prstGeom>
          <a:noFill/>
          <a:extLst>
            <a:ext uri="{909E8E84-426E-40DD-AFC4-6F175D3DCCD1}">
              <a14:hiddenFill xmlns:a14="http://schemas.microsoft.com/office/drawing/2010/main">
                <a:solidFill>
                  <a:srgbClr val="FFFFFF"/>
                </a:solidFill>
              </a14:hiddenFill>
            </a:ext>
          </a:extLst>
        </p:spPr>
      </p:pic>
      <p:pic>
        <p:nvPicPr>
          <p:cNvPr id="2" name="Resim 1">
            <a:extLst>
              <a:ext uri="{FF2B5EF4-FFF2-40B4-BE49-F238E27FC236}">
                <a16:creationId xmlns:a16="http://schemas.microsoft.com/office/drawing/2014/main" id="{F036AA32-21B6-4D03-8C34-241793FA51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9101" y="5639651"/>
            <a:ext cx="1113183" cy="1113183"/>
          </a:xfrm>
          <a:prstGeom prst="rect">
            <a:avLst/>
          </a:prstGeom>
        </p:spPr>
      </p:pic>
    </p:spTree>
    <p:extLst>
      <p:ext uri="{BB962C8B-B14F-4D97-AF65-F5344CB8AC3E}">
        <p14:creationId xmlns:p14="http://schemas.microsoft.com/office/powerpoint/2010/main" val="39382385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Metin kutusu 3">
            <a:extLst>
              <a:ext uri="{FF2B5EF4-FFF2-40B4-BE49-F238E27FC236}">
                <a16:creationId xmlns:a16="http://schemas.microsoft.com/office/drawing/2014/main" id="{D4C8F078-0258-4A2B-92A0-D39342E3C441}"/>
              </a:ext>
            </a:extLst>
          </p:cNvPr>
          <p:cNvSpPr txBox="1"/>
          <p:nvPr/>
        </p:nvSpPr>
        <p:spPr>
          <a:xfrm>
            <a:off x="643468" y="422031"/>
            <a:ext cx="6418514" cy="6979114"/>
          </a:xfrm>
          <a:prstGeom prst="rect">
            <a:avLst/>
          </a:prstGeom>
        </p:spPr>
        <p:txBody>
          <a:bodyPr vert="horz" lIns="91440" tIns="45720" rIns="91440" bIns="45720" rtlCol="0">
            <a:normAutofit/>
          </a:bodyPr>
          <a:lstStyle/>
          <a:p>
            <a:pPr>
              <a:lnSpc>
                <a:spcPct val="150000"/>
              </a:lnSpc>
              <a:spcAft>
                <a:spcPts val="800"/>
              </a:spcAft>
            </a:pPr>
            <a:r>
              <a:rPr lang="en-US" sz="1400" b="1" dirty="0">
                <a:solidFill>
                  <a:srgbClr val="FF0000"/>
                </a:solidFill>
                <a:effectLst/>
                <a:latin typeface="Comic Sans MS" panose="030F0702030302020204" pitchFamily="66" charset="0"/>
              </a:rPr>
              <a:t>PLASTİD</a:t>
            </a:r>
          </a:p>
          <a:p>
            <a:pPr>
              <a:lnSpc>
                <a:spcPct val="150000"/>
              </a:lnSpc>
              <a:spcAft>
                <a:spcPts val="800"/>
              </a:spcAft>
            </a:pPr>
            <a:r>
              <a:rPr lang="en-US" sz="1400" dirty="0">
                <a:effectLst/>
                <a:latin typeface="Comic Sans MS" panose="030F0702030302020204" pitchFamily="66" charset="0"/>
              </a:rPr>
              <a:t>Bitki </a:t>
            </a:r>
            <a:r>
              <a:rPr lang="en-US" sz="1400" dirty="0" err="1">
                <a:effectLst/>
                <a:latin typeface="Comic Sans MS" panose="030F0702030302020204" pitchFamily="66" charset="0"/>
              </a:rPr>
              <a:t>hücrelerinde</a:t>
            </a:r>
            <a:r>
              <a:rPr lang="en-US" sz="1400" dirty="0">
                <a:effectLst/>
                <a:latin typeface="Comic Sans MS" panose="030F0702030302020204" pitchFamily="66" charset="0"/>
              </a:rPr>
              <a:t> bulunur</a:t>
            </a:r>
          </a:p>
          <a:p>
            <a:pPr>
              <a:lnSpc>
                <a:spcPct val="150000"/>
              </a:lnSpc>
              <a:spcAft>
                <a:spcPts val="800"/>
              </a:spcAft>
            </a:pPr>
            <a:r>
              <a:rPr lang="en-US" sz="1400" dirty="0" err="1">
                <a:effectLst/>
                <a:latin typeface="Comic Sans MS" panose="030F0702030302020204" pitchFamily="66" charset="0"/>
              </a:rPr>
              <a:t>Kloroplast</a:t>
            </a:r>
            <a:r>
              <a:rPr lang="en-US" sz="1400" dirty="0">
                <a:effectLst/>
                <a:latin typeface="Comic Sans MS" panose="030F0702030302020204" pitchFamily="66" charset="0"/>
              </a:rPr>
              <a:t>, </a:t>
            </a:r>
            <a:r>
              <a:rPr lang="en-US" sz="1400" dirty="0" err="1">
                <a:effectLst/>
                <a:latin typeface="Comic Sans MS" panose="030F0702030302020204" pitchFamily="66" charset="0"/>
              </a:rPr>
              <a:t>kromoplast</a:t>
            </a:r>
            <a:r>
              <a:rPr lang="en-US" sz="1400" dirty="0">
                <a:effectLst/>
                <a:latin typeface="Comic Sans MS" panose="030F0702030302020204" pitchFamily="66" charset="0"/>
              </a:rPr>
              <a:t> ve </a:t>
            </a:r>
            <a:r>
              <a:rPr lang="en-US" sz="1400" dirty="0" err="1">
                <a:effectLst/>
                <a:latin typeface="Comic Sans MS" panose="030F0702030302020204" pitchFamily="66" charset="0"/>
              </a:rPr>
              <a:t>lökoplast</a:t>
            </a:r>
            <a:r>
              <a:rPr lang="en-US" sz="1400" dirty="0">
                <a:effectLst/>
                <a:latin typeface="Comic Sans MS" panose="030F0702030302020204" pitchFamily="66" charset="0"/>
              </a:rPr>
              <a:t> olmak üzere 3 </a:t>
            </a:r>
            <a:r>
              <a:rPr lang="en-US" sz="1400" dirty="0" err="1">
                <a:effectLst/>
                <a:latin typeface="Comic Sans MS" panose="030F0702030302020204" pitchFamily="66" charset="0"/>
              </a:rPr>
              <a:t>çeşit</a:t>
            </a:r>
            <a:r>
              <a:rPr lang="en-US" sz="1400" dirty="0">
                <a:effectLst/>
                <a:latin typeface="Comic Sans MS" panose="030F0702030302020204" pitchFamily="66" charset="0"/>
              </a:rPr>
              <a:t> plastid vardır</a:t>
            </a:r>
          </a:p>
          <a:p>
            <a:pPr>
              <a:lnSpc>
                <a:spcPct val="150000"/>
              </a:lnSpc>
              <a:spcAft>
                <a:spcPts val="800"/>
              </a:spcAft>
            </a:pPr>
            <a:r>
              <a:rPr lang="en-US" sz="1400" b="1" dirty="0">
                <a:solidFill>
                  <a:schemeClr val="accent1"/>
                </a:solidFill>
                <a:effectLst/>
                <a:latin typeface="Comic Sans MS" panose="030F0702030302020204" pitchFamily="66" charset="0"/>
              </a:rPr>
              <a:t>KLOROPLAST</a:t>
            </a:r>
          </a:p>
          <a:p>
            <a:pPr>
              <a:lnSpc>
                <a:spcPct val="150000"/>
              </a:lnSpc>
              <a:spcAft>
                <a:spcPts val="800"/>
              </a:spcAft>
            </a:pPr>
            <a:r>
              <a:rPr lang="en-US" sz="1400" dirty="0" err="1">
                <a:effectLst/>
                <a:latin typeface="Comic Sans MS" panose="030F0702030302020204" pitchFamily="66" charset="0"/>
              </a:rPr>
              <a:t>Bitkiye</a:t>
            </a:r>
            <a:r>
              <a:rPr lang="en-US" sz="1400" dirty="0">
                <a:effectLst/>
                <a:latin typeface="Comic Sans MS" panose="030F0702030302020204" pitchFamily="66" charset="0"/>
              </a:rPr>
              <a:t> </a:t>
            </a:r>
            <a:r>
              <a:rPr lang="en-US" sz="1400" dirty="0" err="1">
                <a:effectLst/>
                <a:latin typeface="Comic Sans MS" panose="030F0702030302020204" pitchFamily="66" charset="0"/>
              </a:rPr>
              <a:t>yeşil</a:t>
            </a:r>
            <a:r>
              <a:rPr lang="en-US" sz="1400" dirty="0">
                <a:effectLst/>
                <a:latin typeface="Comic Sans MS" panose="030F0702030302020204" pitchFamily="66" charset="0"/>
              </a:rPr>
              <a:t> </a:t>
            </a:r>
            <a:r>
              <a:rPr lang="en-US" sz="1400" dirty="0" err="1">
                <a:effectLst/>
                <a:latin typeface="Comic Sans MS" panose="030F0702030302020204" pitchFamily="66" charset="0"/>
              </a:rPr>
              <a:t>rengini</a:t>
            </a:r>
            <a:r>
              <a:rPr lang="en-US" sz="1400" dirty="0">
                <a:effectLst/>
                <a:latin typeface="Comic Sans MS" panose="030F0702030302020204" pitchFamily="66" charset="0"/>
              </a:rPr>
              <a:t> </a:t>
            </a:r>
            <a:r>
              <a:rPr lang="en-US" sz="1400" dirty="0" err="1">
                <a:effectLst/>
                <a:latin typeface="Comic Sans MS" panose="030F0702030302020204" pitchFamily="66" charset="0"/>
              </a:rPr>
              <a:t>veren</a:t>
            </a:r>
            <a:r>
              <a:rPr lang="en-US" sz="1400" dirty="0">
                <a:effectLst/>
                <a:latin typeface="Comic Sans MS" panose="030F0702030302020204" pitchFamily="66" charset="0"/>
              </a:rPr>
              <a:t> </a:t>
            </a:r>
            <a:r>
              <a:rPr lang="en-US" sz="1400" dirty="0" err="1">
                <a:effectLst/>
                <a:latin typeface="Comic Sans MS" panose="030F0702030302020204" pitchFamily="66" charset="0"/>
              </a:rPr>
              <a:t>klorofil</a:t>
            </a:r>
            <a:r>
              <a:rPr lang="en-US" sz="1400" dirty="0">
                <a:effectLst/>
                <a:latin typeface="Comic Sans MS" panose="030F0702030302020204" pitchFamily="66" charset="0"/>
              </a:rPr>
              <a:t> </a:t>
            </a:r>
            <a:r>
              <a:rPr lang="en-US" sz="1400" dirty="0" err="1">
                <a:effectLst/>
                <a:latin typeface="Comic Sans MS" panose="030F0702030302020204" pitchFamily="66" charset="0"/>
              </a:rPr>
              <a:t>maddesini</a:t>
            </a:r>
            <a:r>
              <a:rPr lang="en-US" sz="1400" dirty="0">
                <a:effectLst/>
                <a:latin typeface="Comic Sans MS" panose="030F0702030302020204" pitchFamily="66" charset="0"/>
              </a:rPr>
              <a:t> </a:t>
            </a:r>
            <a:r>
              <a:rPr lang="en-US" sz="1400" dirty="0" err="1">
                <a:effectLst/>
                <a:latin typeface="Comic Sans MS" panose="030F0702030302020204" pitchFamily="66" charset="0"/>
              </a:rPr>
              <a:t>içinde</a:t>
            </a:r>
            <a:r>
              <a:rPr lang="en-US" sz="1400" dirty="0">
                <a:effectLst/>
                <a:latin typeface="Comic Sans MS" panose="030F0702030302020204" pitchFamily="66" charset="0"/>
              </a:rPr>
              <a:t> </a:t>
            </a:r>
            <a:r>
              <a:rPr lang="en-US" sz="1400" dirty="0" err="1">
                <a:effectLst/>
                <a:latin typeface="Comic Sans MS" panose="030F0702030302020204" pitchFamily="66" charset="0"/>
              </a:rPr>
              <a:t>bulunduran</a:t>
            </a:r>
            <a:r>
              <a:rPr lang="en-US" sz="1400" dirty="0">
                <a:effectLst/>
                <a:latin typeface="Comic Sans MS" panose="030F0702030302020204" pitchFamily="66" charset="0"/>
              </a:rPr>
              <a:t> </a:t>
            </a:r>
            <a:r>
              <a:rPr lang="en-US" sz="1400" dirty="0" err="1">
                <a:effectLst/>
                <a:latin typeface="Comic Sans MS" panose="030F0702030302020204" pitchFamily="66" charset="0"/>
              </a:rPr>
              <a:t>yapıdır</a:t>
            </a:r>
            <a:r>
              <a:rPr lang="en-US" sz="1400" dirty="0">
                <a:effectLst/>
                <a:latin typeface="Comic Sans MS" panose="030F0702030302020204" pitchFamily="66" charset="0"/>
              </a:rPr>
              <a:t>.</a:t>
            </a:r>
          </a:p>
          <a:p>
            <a:pPr>
              <a:lnSpc>
                <a:spcPct val="150000"/>
              </a:lnSpc>
              <a:spcAft>
                <a:spcPts val="800"/>
              </a:spcAft>
            </a:pPr>
            <a:r>
              <a:rPr lang="en-US" sz="1400" dirty="0" err="1">
                <a:effectLst/>
                <a:latin typeface="Comic Sans MS" panose="030F0702030302020204" pitchFamily="66" charset="0"/>
              </a:rPr>
              <a:t>Fotosentez</a:t>
            </a:r>
            <a:r>
              <a:rPr lang="en-US" sz="1400" dirty="0">
                <a:effectLst/>
                <a:latin typeface="Comic Sans MS" panose="030F0702030302020204" pitchFamily="66" charset="0"/>
              </a:rPr>
              <a:t> </a:t>
            </a:r>
            <a:r>
              <a:rPr lang="en-US" sz="1400" dirty="0" err="1">
                <a:effectLst/>
                <a:latin typeface="Comic Sans MS" panose="030F0702030302020204" pitchFamily="66" charset="0"/>
              </a:rPr>
              <a:t>yaparak</a:t>
            </a:r>
            <a:r>
              <a:rPr lang="en-US" sz="1400" dirty="0">
                <a:effectLst/>
                <a:latin typeface="Comic Sans MS" panose="030F0702030302020204" pitchFamily="66" charset="0"/>
              </a:rPr>
              <a:t> </a:t>
            </a:r>
            <a:r>
              <a:rPr lang="en-US" sz="1400" dirty="0" err="1">
                <a:effectLst/>
                <a:latin typeface="Comic Sans MS" panose="030F0702030302020204" pitchFamily="66" charset="0"/>
              </a:rPr>
              <a:t>ışık</a:t>
            </a:r>
            <a:r>
              <a:rPr lang="en-US" sz="1400" dirty="0">
                <a:effectLst/>
                <a:latin typeface="Comic Sans MS" panose="030F0702030302020204" pitchFamily="66" charset="0"/>
              </a:rPr>
              <a:t> </a:t>
            </a:r>
            <a:r>
              <a:rPr lang="en-US" sz="1400" dirty="0" err="1">
                <a:effectLst/>
                <a:latin typeface="Comic Sans MS" panose="030F0702030302020204" pitchFamily="66" charset="0"/>
              </a:rPr>
              <a:t>enerjisinin</a:t>
            </a:r>
            <a:r>
              <a:rPr lang="en-US" sz="1400" dirty="0">
                <a:effectLst/>
                <a:latin typeface="Comic Sans MS" panose="030F0702030302020204" pitchFamily="66" charset="0"/>
              </a:rPr>
              <a:t> </a:t>
            </a:r>
            <a:r>
              <a:rPr lang="en-US" sz="1400" dirty="0" err="1">
                <a:effectLst/>
                <a:latin typeface="Comic Sans MS" panose="030F0702030302020204" pitchFamily="66" charset="0"/>
              </a:rPr>
              <a:t>kullanıp</a:t>
            </a:r>
            <a:r>
              <a:rPr lang="en-US" sz="1400" dirty="0">
                <a:effectLst/>
                <a:latin typeface="Comic Sans MS" panose="030F0702030302020204" pitchFamily="66" charset="0"/>
              </a:rPr>
              <a:t> su ve </a:t>
            </a:r>
            <a:r>
              <a:rPr lang="en-US" sz="1400" dirty="0" err="1">
                <a:effectLst/>
                <a:latin typeface="Comic Sans MS" panose="030F0702030302020204" pitchFamily="66" charset="0"/>
              </a:rPr>
              <a:t>karbondioksitten</a:t>
            </a:r>
            <a:r>
              <a:rPr lang="en-US" sz="1400" dirty="0">
                <a:effectLst/>
                <a:latin typeface="Comic Sans MS" panose="030F0702030302020204" pitchFamily="66" charset="0"/>
              </a:rPr>
              <a:t> , </a:t>
            </a:r>
            <a:r>
              <a:rPr lang="en-US" sz="1400" dirty="0" err="1">
                <a:effectLst/>
                <a:latin typeface="Comic Sans MS" panose="030F0702030302020204" pitchFamily="66" charset="0"/>
              </a:rPr>
              <a:t>besin</a:t>
            </a:r>
            <a:r>
              <a:rPr lang="en-US" sz="1400" dirty="0">
                <a:effectLst/>
                <a:latin typeface="Comic Sans MS" panose="030F0702030302020204" pitchFamily="66" charset="0"/>
              </a:rPr>
              <a:t> ve </a:t>
            </a:r>
            <a:r>
              <a:rPr lang="en-US" sz="1400" dirty="0" err="1">
                <a:effectLst/>
                <a:latin typeface="Comic Sans MS" panose="030F0702030302020204" pitchFamily="66" charset="0"/>
              </a:rPr>
              <a:t>oksijen</a:t>
            </a:r>
            <a:r>
              <a:rPr lang="en-US" sz="1400" dirty="0">
                <a:effectLst/>
                <a:latin typeface="Comic Sans MS" panose="030F0702030302020204" pitchFamily="66" charset="0"/>
              </a:rPr>
              <a:t> </a:t>
            </a:r>
            <a:r>
              <a:rPr lang="en-US" sz="1400" dirty="0" err="1">
                <a:effectLst/>
                <a:latin typeface="Comic Sans MS" panose="030F0702030302020204" pitchFamily="66" charset="0"/>
              </a:rPr>
              <a:t>üretir</a:t>
            </a:r>
            <a:r>
              <a:rPr lang="en-US" sz="1400" dirty="0">
                <a:effectLst/>
                <a:latin typeface="Comic Sans MS" panose="030F0702030302020204" pitchFamily="66" charset="0"/>
              </a:rPr>
              <a:t>.</a:t>
            </a:r>
          </a:p>
          <a:p>
            <a:pPr>
              <a:lnSpc>
                <a:spcPct val="150000"/>
              </a:lnSpc>
              <a:spcAft>
                <a:spcPts val="800"/>
              </a:spcAft>
            </a:pPr>
            <a:r>
              <a:rPr lang="en-US" sz="1400" b="1" dirty="0">
                <a:solidFill>
                  <a:schemeClr val="accent1"/>
                </a:solidFill>
                <a:effectLst/>
                <a:latin typeface="Comic Sans MS" panose="030F0702030302020204" pitchFamily="66" charset="0"/>
              </a:rPr>
              <a:t>KROMOPLAST</a:t>
            </a:r>
          </a:p>
          <a:p>
            <a:pPr>
              <a:lnSpc>
                <a:spcPct val="150000"/>
              </a:lnSpc>
              <a:spcAft>
                <a:spcPts val="800"/>
              </a:spcAft>
            </a:pPr>
            <a:r>
              <a:rPr lang="en-US" sz="1400" dirty="0" err="1">
                <a:effectLst/>
                <a:latin typeface="Comic Sans MS" panose="030F0702030302020204" pitchFamily="66" charset="0"/>
              </a:rPr>
              <a:t>Bitkilerin</a:t>
            </a:r>
            <a:r>
              <a:rPr lang="en-US" sz="1400" dirty="0">
                <a:effectLst/>
                <a:latin typeface="Comic Sans MS" panose="030F0702030302020204" pitchFamily="66" charset="0"/>
              </a:rPr>
              <a:t> </a:t>
            </a:r>
            <a:r>
              <a:rPr lang="en-US" sz="1400" dirty="0" err="1">
                <a:effectLst/>
                <a:latin typeface="Comic Sans MS" panose="030F0702030302020204" pitchFamily="66" charset="0"/>
              </a:rPr>
              <a:t>sarı</a:t>
            </a:r>
            <a:r>
              <a:rPr lang="en-US" sz="1400" dirty="0">
                <a:effectLst/>
                <a:latin typeface="Comic Sans MS" panose="030F0702030302020204" pitchFamily="66" charset="0"/>
              </a:rPr>
              <a:t> , </a:t>
            </a:r>
            <a:r>
              <a:rPr lang="en-US" sz="1400" dirty="0" err="1">
                <a:effectLst/>
                <a:latin typeface="Comic Sans MS" panose="030F0702030302020204" pitchFamily="66" charset="0"/>
              </a:rPr>
              <a:t>turuncu</a:t>
            </a:r>
            <a:r>
              <a:rPr lang="en-US" sz="1400" dirty="0">
                <a:effectLst/>
                <a:latin typeface="Comic Sans MS" panose="030F0702030302020204" pitchFamily="66" charset="0"/>
              </a:rPr>
              <a:t> ve </a:t>
            </a:r>
            <a:r>
              <a:rPr lang="en-US" sz="1400" dirty="0" err="1">
                <a:effectLst/>
                <a:latin typeface="Comic Sans MS" panose="030F0702030302020204" pitchFamily="66" charset="0"/>
              </a:rPr>
              <a:t>kırmızı</a:t>
            </a:r>
            <a:r>
              <a:rPr lang="en-US" sz="1400" dirty="0">
                <a:effectLst/>
                <a:latin typeface="Comic Sans MS" panose="030F0702030302020204" pitchFamily="66" charset="0"/>
              </a:rPr>
              <a:t> </a:t>
            </a:r>
            <a:r>
              <a:rPr lang="en-US" sz="1400" dirty="0" err="1">
                <a:effectLst/>
                <a:latin typeface="Comic Sans MS" panose="030F0702030302020204" pitchFamily="66" charset="0"/>
              </a:rPr>
              <a:t>renkte</a:t>
            </a:r>
            <a:r>
              <a:rPr lang="en-US" sz="1400" dirty="0">
                <a:effectLst/>
                <a:latin typeface="Comic Sans MS" panose="030F0702030302020204" pitchFamily="66" charset="0"/>
              </a:rPr>
              <a:t> </a:t>
            </a:r>
            <a:r>
              <a:rPr lang="en-US" sz="1400" dirty="0" err="1">
                <a:effectLst/>
                <a:latin typeface="Comic Sans MS" panose="030F0702030302020204" pitchFamily="66" charset="0"/>
              </a:rPr>
              <a:t>olmasını</a:t>
            </a:r>
            <a:r>
              <a:rPr lang="en-US" sz="1400" dirty="0">
                <a:effectLst/>
                <a:latin typeface="Comic Sans MS" panose="030F0702030302020204" pitchFamily="66" charset="0"/>
              </a:rPr>
              <a:t> </a:t>
            </a:r>
            <a:r>
              <a:rPr lang="en-US" sz="1400" dirty="0" err="1">
                <a:effectLst/>
                <a:latin typeface="Comic Sans MS" panose="030F0702030302020204" pitchFamily="66" charset="0"/>
              </a:rPr>
              <a:t>sağlar</a:t>
            </a:r>
            <a:endParaRPr lang="en-US" sz="1400" dirty="0">
              <a:effectLst/>
              <a:latin typeface="Comic Sans MS" panose="030F0702030302020204" pitchFamily="66" charset="0"/>
            </a:endParaRPr>
          </a:p>
          <a:p>
            <a:pPr>
              <a:lnSpc>
                <a:spcPct val="150000"/>
              </a:lnSpc>
              <a:spcAft>
                <a:spcPts val="800"/>
              </a:spcAft>
            </a:pPr>
            <a:r>
              <a:rPr lang="en-US" sz="1400" dirty="0" err="1">
                <a:effectLst/>
                <a:latin typeface="Comic Sans MS" panose="030F0702030302020204" pitchFamily="66" charset="0"/>
              </a:rPr>
              <a:t>Bitkilerin</a:t>
            </a:r>
            <a:r>
              <a:rPr lang="en-US" sz="1400" dirty="0">
                <a:effectLst/>
                <a:latin typeface="Comic Sans MS" panose="030F0702030302020204" pitchFamily="66" charset="0"/>
              </a:rPr>
              <a:t> </a:t>
            </a:r>
            <a:r>
              <a:rPr lang="en-US" sz="1400" dirty="0" err="1">
                <a:effectLst/>
                <a:latin typeface="Comic Sans MS" panose="030F0702030302020204" pitchFamily="66" charset="0"/>
              </a:rPr>
              <a:t>tohum</a:t>
            </a:r>
            <a:r>
              <a:rPr lang="en-US" sz="1400" dirty="0">
                <a:effectLst/>
                <a:latin typeface="Comic Sans MS" panose="030F0702030302020204" pitchFamily="66" charset="0"/>
              </a:rPr>
              <a:t>, </a:t>
            </a:r>
            <a:r>
              <a:rPr lang="en-US" sz="1400" dirty="0" err="1">
                <a:effectLst/>
                <a:latin typeface="Comic Sans MS" panose="030F0702030302020204" pitchFamily="66" charset="0"/>
              </a:rPr>
              <a:t>kök</a:t>
            </a:r>
            <a:r>
              <a:rPr lang="en-US" sz="1400" dirty="0">
                <a:effectLst/>
                <a:latin typeface="Comic Sans MS" panose="030F0702030302020204" pitchFamily="66" charset="0"/>
              </a:rPr>
              <a:t>, </a:t>
            </a:r>
            <a:r>
              <a:rPr lang="en-US" sz="1400" dirty="0" err="1">
                <a:effectLst/>
                <a:latin typeface="Comic Sans MS" panose="030F0702030302020204" pitchFamily="66" charset="0"/>
              </a:rPr>
              <a:t>çiçek</a:t>
            </a:r>
            <a:r>
              <a:rPr lang="en-US" sz="1400" dirty="0">
                <a:effectLst/>
                <a:latin typeface="Comic Sans MS" panose="030F0702030302020204" pitchFamily="66" charset="0"/>
              </a:rPr>
              <a:t> ve </a:t>
            </a:r>
            <a:r>
              <a:rPr lang="en-US" sz="1400" dirty="0" err="1">
                <a:effectLst/>
                <a:latin typeface="Comic Sans MS" panose="030F0702030302020204" pitchFamily="66" charset="0"/>
              </a:rPr>
              <a:t>meyve</a:t>
            </a:r>
            <a:r>
              <a:rPr lang="en-US" sz="1400" dirty="0">
                <a:effectLst/>
                <a:latin typeface="Comic Sans MS" panose="030F0702030302020204" pitchFamily="66" charset="0"/>
              </a:rPr>
              <a:t> </a:t>
            </a:r>
            <a:r>
              <a:rPr lang="en-US" sz="1400" dirty="0" err="1">
                <a:effectLst/>
                <a:latin typeface="Comic Sans MS" panose="030F0702030302020204" pitchFamily="66" charset="0"/>
              </a:rPr>
              <a:t>kısımlarında</a:t>
            </a:r>
            <a:r>
              <a:rPr lang="en-US" sz="1400" dirty="0">
                <a:effectLst/>
                <a:latin typeface="Comic Sans MS" panose="030F0702030302020204" pitchFamily="66" charset="0"/>
              </a:rPr>
              <a:t> </a:t>
            </a:r>
            <a:r>
              <a:rPr lang="en-US" sz="1400" dirty="0" err="1">
                <a:effectLst/>
                <a:latin typeface="Comic Sans MS" panose="030F0702030302020204" pitchFamily="66" charset="0"/>
              </a:rPr>
              <a:t>kromoplast</a:t>
            </a:r>
            <a:r>
              <a:rPr lang="en-US" sz="1400" dirty="0">
                <a:effectLst/>
                <a:latin typeface="Comic Sans MS" panose="030F0702030302020204" pitchFamily="66" charset="0"/>
              </a:rPr>
              <a:t> bulunur</a:t>
            </a:r>
          </a:p>
          <a:p>
            <a:pPr>
              <a:lnSpc>
                <a:spcPct val="150000"/>
              </a:lnSpc>
              <a:spcAft>
                <a:spcPts val="800"/>
              </a:spcAft>
            </a:pPr>
            <a:r>
              <a:rPr lang="en-US" sz="1400" b="1" dirty="0">
                <a:solidFill>
                  <a:schemeClr val="accent1"/>
                </a:solidFill>
                <a:effectLst/>
                <a:latin typeface="Comic Sans MS" panose="030F0702030302020204" pitchFamily="66" charset="0"/>
              </a:rPr>
              <a:t>LÖKOPLAST</a:t>
            </a:r>
          </a:p>
          <a:p>
            <a:pPr>
              <a:lnSpc>
                <a:spcPct val="150000"/>
              </a:lnSpc>
              <a:spcAft>
                <a:spcPts val="800"/>
              </a:spcAft>
            </a:pPr>
            <a:r>
              <a:rPr lang="en-US" sz="1400" dirty="0" err="1">
                <a:effectLst/>
                <a:latin typeface="Comic Sans MS" panose="030F0702030302020204" pitchFamily="66" charset="0"/>
              </a:rPr>
              <a:t>Renksizdir</a:t>
            </a:r>
            <a:r>
              <a:rPr lang="en-US" sz="1400" dirty="0">
                <a:effectLst/>
                <a:latin typeface="Comic Sans MS" panose="030F0702030302020204" pitchFamily="66" charset="0"/>
              </a:rPr>
              <a:t>.</a:t>
            </a:r>
          </a:p>
          <a:p>
            <a:pPr>
              <a:lnSpc>
                <a:spcPct val="150000"/>
              </a:lnSpc>
              <a:spcAft>
                <a:spcPts val="800"/>
              </a:spcAft>
            </a:pPr>
            <a:r>
              <a:rPr lang="en-US" sz="1400" dirty="0" err="1">
                <a:effectLst/>
                <a:latin typeface="Comic Sans MS" panose="030F0702030302020204" pitchFamily="66" charset="0"/>
              </a:rPr>
              <a:t>Bitkinin</a:t>
            </a:r>
            <a:r>
              <a:rPr lang="en-US" sz="1400" dirty="0">
                <a:effectLst/>
                <a:latin typeface="Comic Sans MS" panose="030F0702030302020204" pitchFamily="66" charset="0"/>
              </a:rPr>
              <a:t> </a:t>
            </a:r>
            <a:r>
              <a:rPr lang="en-US" sz="1400" dirty="0" err="1">
                <a:effectLst/>
                <a:latin typeface="Comic Sans MS" panose="030F0702030302020204" pitchFamily="66" charset="0"/>
              </a:rPr>
              <a:t>ışık</a:t>
            </a:r>
            <a:r>
              <a:rPr lang="en-US" sz="1400" dirty="0">
                <a:effectLst/>
                <a:latin typeface="Comic Sans MS" panose="030F0702030302020204" pitchFamily="66" charset="0"/>
              </a:rPr>
              <a:t> </a:t>
            </a:r>
            <a:r>
              <a:rPr lang="en-US" sz="1400" dirty="0" err="1">
                <a:effectLst/>
                <a:latin typeface="Comic Sans MS" panose="030F0702030302020204" pitchFamily="66" charset="0"/>
              </a:rPr>
              <a:t>görmeyen</a:t>
            </a:r>
            <a:r>
              <a:rPr lang="en-US" sz="1400" dirty="0">
                <a:effectLst/>
                <a:latin typeface="Comic Sans MS" panose="030F0702030302020204" pitchFamily="66" charset="0"/>
              </a:rPr>
              <a:t> </a:t>
            </a:r>
            <a:r>
              <a:rPr lang="en-US" sz="1400" dirty="0" err="1">
                <a:effectLst/>
                <a:latin typeface="Comic Sans MS" panose="030F0702030302020204" pitchFamily="66" charset="0"/>
              </a:rPr>
              <a:t>kök</a:t>
            </a:r>
            <a:r>
              <a:rPr lang="en-US" sz="1400" dirty="0">
                <a:effectLst/>
                <a:latin typeface="Comic Sans MS" panose="030F0702030302020204" pitchFamily="66" charset="0"/>
              </a:rPr>
              <a:t>, </a:t>
            </a:r>
            <a:r>
              <a:rPr lang="en-US" sz="1400" dirty="0" err="1">
                <a:effectLst/>
                <a:latin typeface="Comic Sans MS" panose="030F0702030302020204" pitchFamily="66" charset="0"/>
              </a:rPr>
              <a:t>tohum</a:t>
            </a:r>
            <a:r>
              <a:rPr lang="en-US" sz="1400" dirty="0">
                <a:effectLst/>
                <a:latin typeface="Comic Sans MS" panose="030F0702030302020204" pitchFamily="66" charset="0"/>
              </a:rPr>
              <a:t> </a:t>
            </a:r>
            <a:r>
              <a:rPr lang="en-US" sz="1400" dirty="0" err="1">
                <a:effectLst/>
                <a:latin typeface="Comic Sans MS" panose="030F0702030302020204" pitchFamily="66" charset="0"/>
              </a:rPr>
              <a:t>kısmında</a:t>
            </a:r>
            <a:r>
              <a:rPr lang="en-US" sz="1400" dirty="0">
                <a:effectLst/>
                <a:latin typeface="Comic Sans MS" panose="030F0702030302020204" pitchFamily="66" charset="0"/>
              </a:rPr>
              <a:t> bulunur</a:t>
            </a:r>
          </a:p>
          <a:p>
            <a:pPr>
              <a:lnSpc>
                <a:spcPct val="150000"/>
              </a:lnSpc>
              <a:spcAft>
                <a:spcPts val="800"/>
              </a:spcAft>
            </a:pPr>
            <a:r>
              <a:rPr lang="en-US" sz="1400" dirty="0" err="1">
                <a:effectLst/>
                <a:latin typeface="Comic Sans MS" panose="030F0702030302020204" pitchFamily="66" charset="0"/>
              </a:rPr>
              <a:t>Nişasta</a:t>
            </a:r>
            <a:r>
              <a:rPr lang="en-US" sz="1400" dirty="0">
                <a:effectLst/>
                <a:latin typeface="Comic Sans MS" panose="030F0702030302020204" pitchFamily="66" charset="0"/>
              </a:rPr>
              <a:t> , </a:t>
            </a:r>
            <a:r>
              <a:rPr lang="en-US" sz="1400" dirty="0" err="1">
                <a:effectLst/>
                <a:latin typeface="Comic Sans MS" panose="030F0702030302020204" pitchFamily="66" charset="0"/>
              </a:rPr>
              <a:t>yağ</a:t>
            </a:r>
            <a:r>
              <a:rPr lang="en-US" sz="1400" dirty="0">
                <a:effectLst/>
                <a:latin typeface="Comic Sans MS" panose="030F0702030302020204" pitchFamily="66" charset="0"/>
              </a:rPr>
              <a:t> ve protein </a:t>
            </a:r>
            <a:r>
              <a:rPr lang="en-US" sz="1400" dirty="0" err="1">
                <a:effectLst/>
                <a:latin typeface="Comic Sans MS" panose="030F0702030302020204" pitchFamily="66" charset="0"/>
              </a:rPr>
              <a:t>depolar</a:t>
            </a:r>
            <a:r>
              <a:rPr lang="en-US" sz="1400" dirty="0">
                <a:effectLst/>
                <a:latin typeface="Comic Sans MS" panose="030F0702030302020204" pitchFamily="66" charset="0"/>
              </a:rPr>
              <a:t> </a:t>
            </a:r>
          </a:p>
        </p:txBody>
      </p:sp>
      <p:grpSp>
        <p:nvGrpSpPr>
          <p:cNvPr id="75" name="Group 74">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76" name="Isosceles Triangle 75">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196" name="Picture 4" descr="ORGANELLLER - Ourboox">
            <a:extLst>
              <a:ext uri="{FF2B5EF4-FFF2-40B4-BE49-F238E27FC236}">
                <a16:creationId xmlns:a16="http://schemas.microsoft.com/office/drawing/2014/main" id="{73BD8F91-9A50-4327-B443-0B2D444579ED}"/>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135242" y="1782981"/>
            <a:ext cx="4213555" cy="3139712"/>
          </a:xfrm>
          <a:prstGeom prst="rect">
            <a:avLst/>
          </a:prstGeom>
          <a:noFill/>
          <a:extLst>
            <a:ext uri="{909E8E84-426E-40DD-AFC4-6F175D3DCCD1}">
              <a14:hiddenFill xmlns:a14="http://schemas.microsoft.com/office/drawing/2010/main">
                <a:solidFill>
                  <a:srgbClr val="FFFFFF"/>
                </a:solidFill>
              </a14:hiddenFill>
            </a:ext>
          </a:extLst>
        </p:spPr>
      </p:pic>
      <p:grpSp>
        <p:nvGrpSpPr>
          <p:cNvPr id="79" name="Group 78">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80" name="Rectangle 79">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Isosceles Triangle 80">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Resim 1">
            <a:extLst>
              <a:ext uri="{FF2B5EF4-FFF2-40B4-BE49-F238E27FC236}">
                <a16:creationId xmlns:a16="http://schemas.microsoft.com/office/drawing/2014/main" id="{F036AA32-21B6-4D03-8C34-241793FA51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23240458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C1DBCFBB-3179-4E20-91AA-DB150EE02631}"/>
              </a:ext>
            </a:extLst>
          </p:cNvPr>
          <p:cNvSpPr txBox="1"/>
          <p:nvPr/>
        </p:nvSpPr>
        <p:spPr>
          <a:xfrm>
            <a:off x="3217984" y="423499"/>
            <a:ext cx="6098344" cy="369332"/>
          </a:xfrm>
          <a:prstGeom prst="rect">
            <a:avLst/>
          </a:prstGeom>
          <a:noFill/>
        </p:spPr>
        <p:txBody>
          <a:bodyPr wrap="square">
            <a:spAutoFit/>
          </a:bodyPr>
          <a:lstStyle/>
          <a:p>
            <a:pPr algn="ctr"/>
            <a:r>
              <a:rPr lang="tr-TR" b="1" i="0" dirty="0">
                <a:solidFill>
                  <a:srgbClr val="0070C0"/>
                </a:solidFill>
                <a:effectLst/>
                <a:latin typeface="Comic Sans MS" panose="030F0702030302020204" pitchFamily="66" charset="0"/>
              </a:rPr>
              <a:t>HÜCRE, ORGANELLER ŞARKISI</a:t>
            </a:r>
          </a:p>
        </p:txBody>
      </p:sp>
      <p:pic>
        <p:nvPicPr>
          <p:cNvPr id="4" name="Çevrimiçi Medya 3" title="Hücre, Organeller Şarkısı">
            <a:hlinkClick r:id="" action="ppaction://media"/>
            <a:extLst>
              <a:ext uri="{FF2B5EF4-FFF2-40B4-BE49-F238E27FC236}">
                <a16:creationId xmlns:a16="http://schemas.microsoft.com/office/drawing/2014/main" id="{D7014623-F3F3-447B-99FC-F2C1EDAED3F5}"/>
              </a:ext>
            </a:extLst>
          </p:cNvPr>
          <p:cNvPicPr>
            <a:picLocks noRot="1" noChangeAspect="1"/>
          </p:cNvPicPr>
          <p:nvPr>
            <a:videoFile r:link="rId1"/>
          </p:nvPr>
        </p:nvPicPr>
        <p:blipFill>
          <a:blip r:embed="rId3"/>
          <a:stretch>
            <a:fillRect/>
          </a:stretch>
        </p:blipFill>
        <p:spPr>
          <a:xfrm>
            <a:off x="1280160" y="792831"/>
            <a:ext cx="9481625" cy="5357119"/>
          </a:xfrm>
          <a:prstGeom prst="rect">
            <a:avLst/>
          </a:prstGeom>
        </p:spPr>
      </p:pic>
      <p:sp>
        <p:nvSpPr>
          <p:cNvPr id="6" name="Metin kutusu 5">
            <a:extLst>
              <a:ext uri="{FF2B5EF4-FFF2-40B4-BE49-F238E27FC236}">
                <a16:creationId xmlns:a16="http://schemas.microsoft.com/office/drawing/2014/main" id="{03DBE8F9-412E-49C0-8FDA-9CF3A08D4BC5}"/>
              </a:ext>
            </a:extLst>
          </p:cNvPr>
          <p:cNvSpPr txBox="1"/>
          <p:nvPr/>
        </p:nvSpPr>
        <p:spPr>
          <a:xfrm>
            <a:off x="3386796" y="6246055"/>
            <a:ext cx="6098344" cy="369332"/>
          </a:xfrm>
          <a:prstGeom prst="rect">
            <a:avLst/>
          </a:prstGeom>
          <a:noFill/>
        </p:spPr>
        <p:txBody>
          <a:bodyPr wrap="square">
            <a:spAutoFit/>
          </a:bodyPr>
          <a:lstStyle/>
          <a:p>
            <a:r>
              <a:rPr lang="tr-TR" b="1" dirty="0">
                <a:hlinkClick r:id="rId4"/>
              </a:rPr>
              <a:t>https://www.youtube.com/watch?v=72X_s1Ayqew</a:t>
            </a:r>
            <a:endParaRPr lang="tr-TR" b="1" dirty="0"/>
          </a:p>
        </p:txBody>
      </p:sp>
      <p:pic>
        <p:nvPicPr>
          <p:cNvPr id="7" name="Resim 6">
            <a:extLst>
              <a:ext uri="{FF2B5EF4-FFF2-40B4-BE49-F238E27FC236}">
                <a16:creationId xmlns:a16="http://schemas.microsoft.com/office/drawing/2014/main" id="{D308765A-6B89-4721-8F03-636D5E6363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1874601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CCDEA6ED-8965-458B-9A0A-E3903462EC10}"/>
              </a:ext>
            </a:extLst>
          </p:cNvPr>
          <p:cNvSpPr txBox="1"/>
          <p:nvPr/>
        </p:nvSpPr>
        <p:spPr>
          <a:xfrm>
            <a:off x="604911" y="335337"/>
            <a:ext cx="10982177" cy="369332"/>
          </a:xfrm>
          <a:prstGeom prst="rect">
            <a:avLst/>
          </a:prstGeom>
          <a:noFill/>
        </p:spPr>
        <p:txBody>
          <a:bodyPr wrap="square">
            <a:spAutoFit/>
          </a:bodyPr>
          <a:lstStyle/>
          <a:p>
            <a:pPr algn="l"/>
            <a:r>
              <a:rPr lang="tr-TR" b="1" i="0" dirty="0">
                <a:solidFill>
                  <a:srgbClr val="0070C0"/>
                </a:solidFill>
                <a:effectLst/>
                <a:latin typeface="Comic Sans MS" panose="030F0702030302020204" pitchFamily="66" charset="0"/>
              </a:rPr>
              <a:t>HÜCRENİN ORGANELLERİ ŞARKISI | EĞLENCELİ FEN ŞARKILARI | ELİF HOCA DİYOR Kİ</a:t>
            </a:r>
          </a:p>
        </p:txBody>
      </p:sp>
      <p:pic>
        <p:nvPicPr>
          <p:cNvPr id="4" name="Çevrimiçi Medya 3" title="Hücrenin Organelleri Şarkısı | Eğlenceli Fen Şarkıları | Elif Hoca Diyor ki">
            <a:hlinkClick r:id="" action="ppaction://media"/>
            <a:extLst>
              <a:ext uri="{FF2B5EF4-FFF2-40B4-BE49-F238E27FC236}">
                <a16:creationId xmlns:a16="http://schemas.microsoft.com/office/drawing/2014/main" id="{4E74106C-7D98-49D3-A94C-069CA42A0F3F}"/>
              </a:ext>
            </a:extLst>
          </p:cNvPr>
          <p:cNvPicPr>
            <a:picLocks noRot="1" noChangeAspect="1"/>
          </p:cNvPicPr>
          <p:nvPr>
            <a:videoFile r:link="rId1"/>
          </p:nvPr>
        </p:nvPicPr>
        <p:blipFill>
          <a:blip r:embed="rId3"/>
          <a:stretch>
            <a:fillRect/>
          </a:stretch>
        </p:blipFill>
        <p:spPr>
          <a:xfrm>
            <a:off x="1477108" y="951796"/>
            <a:ext cx="9003323" cy="5086878"/>
          </a:xfrm>
          <a:prstGeom prst="rect">
            <a:avLst/>
          </a:prstGeom>
        </p:spPr>
      </p:pic>
      <p:sp>
        <p:nvSpPr>
          <p:cNvPr id="6" name="Metin kutusu 5">
            <a:extLst>
              <a:ext uri="{FF2B5EF4-FFF2-40B4-BE49-F238E27FC236}">
                <a16:creationId xmlns:a16="http://schemas.microsoft.com/office/drawing/2014/main" id="{8ACA7E9A-90D3-4BDC-B10A-08F12B41B7F9}"/>
              </a:ext>
            </a:extLst>
          </p:cNvPr>
          <p:cNvSpPr txBox="1"/>
          <p:nvPr/>
        </p:nvSpPr>
        <p:spPr>
          <a:xfrm>
            <a:off x="3281401" y="6153331"/>
            <a:ext cx="6098344" cy="369332"/>
          </a:xfrm>
          <a:prstGeom prst="rect">
            <a:avLst/>
          </a:prstGeom>
          <a:noFill/>
        </p:spPr>
        <p:txBody>
          <a:bodyPr wrap="square">
            <a:spAutoFit/>
          </a:bodyPr>
          <a:lstStyle/>
          <a:p>
            <a:r>
              <a:rPr lang="tr-TR" b="1" dirty="0">
                <a:hlinkClick r:id="rId4"/>
              </a:rPr>
              <a:t>https://www.youtube.com/watch?v=cn6DLYJKMOM</a:t>
            </a:r>
            <a:endParaRPr lang="tr-TR" b="1" dirty="0"/>
          </a:p>
        </p:txBody>
      </p:sp>
      <p:pic>
        <p:nvPicPr>
          <p:cNvPr id="7" name="Resim 6">
            <a:extLst>
              <a:ext uri="{FF2B5EF4-FFF2-40B4-BE49-F238E27FC236}">
                <a16:creationId xmlns:a16="http://schemas.microsoft.com/office/drawing/2014/main" id="{5C594C83-FE99-45BE-AA08-9646D66DAA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3501808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Metin kutusu 3">
            <a:extLst>
              <a:ext uri="{FF2B5EF4-FFF2-40B4-BE49-F238E27FC236}">
                <a16:creationId xmlns:a16="http://schemas.microsoft.com/office/drawing/2014/main" id="{1C4F5944-AFDA-42B9-A556-DF83FA4BBEB9}"/>
              </a:ext>
            </a:extLst>
          </p:cNvPr>
          <p:cNvSpPr txBox="1"/>
          <p:nvPr/>
        </p:nvSpPr>
        <p:spPr>
          <a:xfrm>
            <a:off x="717422" y="1967265"/>
            <a:ext cx="3114633" cy="2547257"/>
          </a:xfrm>
          <a:prstGeom prst="rect">
            <a:avLst/>
          </a:prstGeom>
          <a:noFill/>
        </p:spPr>
        <p:txBody>
          <a:bodyPr vert="horz" lIns="91440" tIns="45720" rIns="91440" bIns="45720" rtlCol="0" anchor="ctr">
            <a:normAutofit lnSpcReduction="10000"/>
          </a:bodyPr>
          <a:lstStyle/>
          <a:p>
            <a:pPr algn="ctr">
              <a:lnSpc>
                <a:spcPct val="90000"/>
              </a:lnSpc>
              <a:spcBef>
                <a:spcPct val="0"/>
              </a:spcBef>
              <a:spcAft>
                <a:spcPts val="800"/>
              </a:spcAft>
            </a:pPr>
            <a:r>
              <a:rPr lang="en-US" sz="3600" kern="1200" dirty="0">
                <a:solidFill>
                  <a:srgbClr val="FFFFFF"/>
                </a:solidFill>
                <a:effectLst/>
                <a:latin typeface="Comic Sans MS" panose="030F0702030302020204" pitchFamily="66" charset="0"/>
                <a:ea typeface="+mj-ea"/>
                <a:cs typeface="+mj-cs"/>
              </a:rPr>
              <a:t>BİTKİ VE HAYVAN HÜCRESİ KARŞILAŞ</a:t>
            </a:r>
            <a:r>
              <a:rPr lang="tr-TR" sz="3600" kern="1200" dirty="0">
                <a:solidFill>
                  <a:srgbClr val="FFFFFF"/>
                </a:solidFill>
                <a:effectLst/>
                <a:latin typeface="Comic Sans MS" panose="030F0702030302020204" pitchFamily="66" charset="0"/>
                <a:ea typeface="+mj-ea"/>
                <a:cs typeface="+mj-cs"/>
              </a:rPr>
              <a:t>-</a:t>
            </a:r>
            <a:r>
              <a:rPr lang="en-US" sz="3600" kern="1200" dirty="0">
                <a:solidFill>
                  <a:srgbClr val="FFFFFF"/>
                </a:solidFill>
                <a:effectLst/>
                <a:latin typeface="Comic Sans MS" panose="030F0702030302020204" pitchFamily="66" charset="0"/>
                <a:ea typeface="+mj-ea"/>
                <a:cs typeface="+mj-cs"/>
              </a:rPr>
              <a:t>TIRILMASI</a:t>
            </a:r>
          </a:p>
        </p:txBody>
      </p:sp>
      <p:pic>
        <p:nvPicPr>
          <p:cNvPr id="9218" name="Picture 2" descr="Bitki ve Hayvan hücrelerinin Karşılaştırılması ve Hücre... - BİYOLOJİ ÖDEV  YARDIM">
            <a:extLst>
              <a:ext uri="{FF2B5EF4-FFF2-40B4-BE49-F238E27FC236}">
                <a16:creationId xmlns:a16="http://schemas.microsoft.com/office/drawing/2014/main" id="{9FBEDBF8-434F-498C-91CA-75AC9105F23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777316" y="918976"/>
            <a:ext cx="6780700" cy="5017718"/>
          </a:xfrm>
          <a:prstGeom prst="rect">
            <a:avLst/>
          </a:prstGeom>
          <a:noFill/>
          <a:extLst>
            <a:ext uri="{909E8E84-426E-40DD-AFC4-6F175D3DCCD1}">
              <a14:hiddenFill xmlns:a14="http://schemas.microsoft.com/office/drawing/2010/main">
                <a:solidFill>
                  <a:srgbClr val="FFFFFF"/>
                </a:solidFill>
              </a14:hiddenFill>
            </a:ext>
          </a:extLst>
        </p:spPr>
      </p:pic>
      <p:pic>
        <p:nvPicPr>
          <p:cNvPr id="2" name="Resim 1">
            <a:extLst>
              <a:ext uri="{FF2B5EF4-FFF2-40B4-BE49-F238E27FC236}">
                <a16:creationId xmlns:a16="http://schemas.microsoft.com/office/drawing/2014/main" id="{F036AA32-21B6-4D03-8C34-241793FA51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40026348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hlinkClick r:id="rId2"/>
            <a:extLst>
              <a:ext uri="{FF2B5EF4-FFF2-40B4-BE49-F238E27FC236}">
                <a16:creationId xmlns:a16="http://schemas.microsoft.com/office/drawing/2014/main" id="{C8EBC103-B8D3-4AC8-A9C1-A443C61A71E2}"/>
              </a:ext>
            </a:extLst>
          </p:cNvPr>
          <p:cNvPicPr>
            <a:picLocks noChangeAspect="1"/>
          </p:cNvPicPr>
          <p:nvPr/>
        </p:nvPicPr>
        <p:blipFill>
          <a:blip r:embed="rId3"/>
          <a:stretch>
            <a:fillRect/>
          </a:stretch>
        </p:blipFill>
        <p:spPr>
          <a:xfrm>
            <a:off x="1143000" y="381000"/>
            <a:ext cx="9906000" cy="6096000"/>
          </a:xfrm>
          <a:prstGeom prst="rect">
            <a:avLst/>
          </a:prstGeom>
        </p:spPr>
      </p:pic>
      <p:sp>
        <p:nvSpPr>
          <p:cNvPr id="5" name="Metin kutusu 4">
            <a:extLst>
              <a:ext uri="{FF2B5EF4-FFF2-40B4-BE49-F238E27FC236}">
                <a16:creationId xmlns:a16="http://schemas.microsoft.com/office/drawing/2014/main" id="{5B1275E6-A945-478C-80A4-32AC86056223}"/>
              </a:ext>
            </a:extLst>
          </p:cNvPr>
          <p:cNvSpPr txBox="1"/>
          <p:nvPr/>
        </p:nvSpPr>
        <p:spPr>
          <a:xfrm>
            <a:off x="2330547" y="6477000"/>
            <a:ext cx="8881403" cy="369332"/>
          </a:xfrm>
          <a:prstGeom prst="rect">
            <a:avLst/>
          </a:prstGeom>
          <a:noFill/>
        </p:spPr>
        <p:txBody>
          <a:bodyPr wrap="square">
            <a:spAutoFit/>
          </a:bodyPr>
          <a:lstStyle/>
          <a:p>
            <a:r>
              <a:rPr lang="tr-TR" b="1" dirty="0">
                <a:hlinkClick r:id="rId2"/>
              </a:rPr>
              <a:t>https://sepuplhs.org/middle/third-edition/simulations/cell_sim.html</a:t>
            </a:r>
            <a:endParaRPr lang="tr-TR" b="1" dirty="0"/>
          </a:p>
        </p:txBody>
      </p:sp>
      <p:sp>
        <p:nvSpPr>
          <p:cNvPr id="6" name="Metin kutusu 5">
            <a:extLst>
              <a:ext uri="{FF2B5EF4-FFF2-40B4-BE49-F238E27FC236}">
                <a16:creationId xmlns:a16="http://schemas.microsoft.com/office/drawing/2014/main" id="{272F87A4-E421-4517-9514-9C011A83C507}"/>
              </a:ext>
            </a:extLst>
          </p:cNvPr>
          <p:cNvSpPr txBox="1"/>
          <p:nvPr/>
        </p:nvSpPr>
        <p:spPr>
          <a:xfrm>
            <a:off x="6825931" y="956604"/>
            <a:ext cx="2869696" cy="369332"/>
          </a:xfrm>
          <a:prstGeom prst="rect">
            <a:avLst/>
          </a:prstGeom>
          <a:noFill/>
        </p:spPr>
        <p:txBody>
          <a:bodyPr wrap="none" rtlCol="0">
            <a:spAutoFit/>
          </a:bodyPr>
          <a:lstStyle/>
          <a:p>
            <a:r>
              <a:rPr lang="tr-TR" b="1" dirty="0">
                <a:latin typeface="Comic Sans MS" panose="030F0702030302020204" pitchFamily="66" charset="0"/>
              </a:rPr>
              <a:t>HÜCRE SİMÜLASYONU</a:t>
            </a:r>
          </a:p>
        </p:txBody>
      </p:sp>
    </p:spTree>
    <p:extLst>
      <p:ext uri="{BB962C8B-B14F-4D97-AF65-F5344CB8AC3E}">
        <p14:creationId xmlns:p14="http://schemas.microsoft.com/office/powerpoint/2010/main" val="38493416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17369469-1C2F-40B8-8FB3-DA9955317507}"/>
              </a:ext>
            </a:extLst>
          </p:cNvPr>
          <p:cNvPicPr>
            <a:picLocks noChangeAspect="1"/>
          </p:cNvPicPr>
          <p:nvPr/>
        </p:nvPicPr>
        <p:blipFill>
          <a:blip r:embed="rId2"/>
          <a:stretch>
            <a:fillRect/>
          </a:stretch>
        </p:blipFill>
        <p:spPr>
          <a:xfrm>
            <a:off x="1704975" y="538162"/>
            <a:ext cx="8782050" cy="5781675"/>
          </a:xfrm>
          <a:prstGeom prst="rect">
            <a:avLst/>
          </a:prstGeom>
        </p:spPr>
      </p:pic>
      <p:sp>
        <p:nvSpPr>
          <p:cNvPr id="5" name="Metin kutusu 4">
            <a:extLst>
              <a:ext uri="{FF2B5EF4-FFF2-40B4-BE49-F238E27FC236}">
                <a16:creationId xmlns:a16="http://schemas.microsoft.com/office/drawing/2014/main" id="{E272420F-A732-461F-A9BF-86E605A1BC80}"/>
              </a:ext>
            </a:extLst>
          </p:cNvPr>
          <p:cNvSpPr txBox="1"/>
          <p:nvPr/>
        </p:nvSpPr>
        <p:spPr>
          <a:xfrm>
            <a:off x="2644726" y="6319837"/>
            <a:ext cx="9144000" cy="369332"/>
          </a:xfrm>
          <a:prstGeom prst="rect">
            <a:avLst/>
          </a:prstGeom>
          <a:noFill/>
        </p:spPr>
        <p:txBody>
          <a:bodyPr wrap="square">
            <a:spAutoFit/>
          </a:bodyPr>
          <a:lstStyle/>
          <a:p>
            <a:r>
              <a:rPr lang="tr-TR" dirty="0">
                <a:hlinkClick r:id="rId3"/>
              </a:rPr>
              <a:t>https://labaids.s3.us-east-2.amazonaws.com/sgi-sims/cell/index.htm</a:t>
            </a:r>
            <a:endParaRPr lang="tr-TR" dirty="0"/>
          </a:p>
        </p:txBody>
      </p:sp>
      <p:sp>
        <p:nvSpPr>
          <p:cNvPr id="6" name="Metin kutusu 5">
            <a:extLst>
              <a:ext uri="{FF2B5EF4-FFF2-40B4-BE49-F238E27FC236}">
                <a16:creationId xmlns:a16="http://schemas.microsoft.com/office/drawing/2014/main" id="{765BA0D4-59B8-4478-870B-97472AFE3141}"/>
              </a:ext>
            </a:extLst>
          </p:cNvPr>
          <p:cNvSpPr txBox="1"/>
          <p:nvPr/>
        </p:nvSpPr>
        <p:spPr>
          <a:xfrm>
            <a:off x="4347030" y="168830"/>
            <a:ext cx="2869696" cy="369332"/>
          </a:xfrm>
          <a:prstGeom prst="rect">
            <a:avLst/>
          </a:prstGeom>
          <a:noFill/>
        </p:spPr>
        <p:txBody>
          <a:bodyPr wrap="none" rtlCol="0">
            <a:spAutoFit/>
          </a:bodyPr>
          <a:lstStyle/>
          <a:p>
            <a:r>
              <a:rPr lang="tr-TR" b="1" dirty="0">
                <a:latin typeface="Comic Sans MS" panose="030F0702030302020204" pitchFamily="66" charset="0"/>
              </a:rPr>
              <a:t>HÜCRE SİMÜLASYONU</a:t>
            </a:r>
          </a:p>
        </p:txBody>
      </p:sp>
    </p:spTree>
    <p:extLst>
      <p:ext uri="{BB962C8B-B14F-4D97-AF65-F5344CB8AC3E}">
        <p14:creationId xmlns:p14="http://schemas.microsoft.com/office/powerpoint/2010/main" val="12183188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Metin kutusu 3">
            <a:extLst>
              <a:ext uri="{FF2B5EF4-FFF2-40B4-BE49-F238E27FC236}">
                <a16:creationId xmlns:a16="http://schemas.microsoft.com/office/drawing/2014/main" id="{F8A37173-2BD0-4DDE-B3C8-E83B9CD145D9}"/>
              </a:ext>
            </a:extLst>
          </p:cNvPr>
          <p:cNvSpPr txBox="1"/>
          <p:nvPr/>
        </p:nvSpPr>
        <p:spPr>
          <a:xfrm>
            <a:off x="618856" y="1072197"/>
            <a:ext cx="5844417" cy="4393982"/>
          </a:xfrm>
          <a:prstGeom prst="rect">
            <a:avLst/>
          </a:prstGeom>
        </p:spPr>
        <p:txBody>
          <a:bodyPr vert="horz" lIns="91440" tIns="45720" rIns="91440" bIns="45720" rtlCol="0">
            <a:normAutofit/>
          </a:bodyPr>
          <a:lstStyle/>
          <a:p>
            <a:pPr>
              <a:lnSpc>
                <a:spcPct val="150000"/>
              </a:lnSpc>
              <a:spcAft>
                <a:spcPts val="800"/>
              </a:spcAft>
            </a:pPr>
            <a:r>
              <a:rPr lang="en-US" sz="2000" dirty="0">
                <a:effectLst/>
                <a:latin typeface="Comic Sans MS" panose="030F0702030302020204" pitchFamily="66" charset="0"/>
              </a:rPr>
              <a:t>MİKROSKOBUN TARİHSEL GELİŞİMİ </a:t>
            </a:r>
          </a:p>
          <a:p>
            <a:pPr marL="342900" indent="-342900">
              <a:lnSpc>
                <a:spcPct val="150000"/>
              </a:lnSpc>
              <a:spcAft>
                <a:spcPts val="800"/>
              </a:spcAft>
              <a:buFont typeface="Wingdings" panose="05000000000000000000" pitchFamily="2" charset="2"/>
              <a:buChar char="Ø"/>
            </a:pPr>
            <a:r>
              <a:rPr lang="en-US" sz="2000" dirty="0">
                <a:effectLst/>
                <a:latin typeface="Comic Sans MS" panose="030F0702030302020204" pitchFamily="66" charset="0"/>
              </a:rPr>
              <a:t>1585de </a:t>
            </a:r>
            <a:r>
              <a:rPr lang="en-US" sz="2000" dirty="0" err="1">
                <a:effectLst/>
                <a:latin typeface="Comic Sans MS" panose="030F0702030302020204" pitchFamily="66" charset="0"/>
              </a:rPr>
              <a:t>Zacharius</a:t>
            </a:r>
            <a:r>
              <a:rPr lang="en-US" sz="2000" dirty="0">
                <a:effectLst/>
                <a:latin typeface="Comic Sans MS" panose="030F0702030302020204" pitchFamily="66" charset="0"/>
              </a:rPr>
              <a:t> </a:t>
            </a:r>
            <a:r>
              <a:rPr lang="en-US" sz="2000" dirty="0" err="1">
                <a:effectLst/>
                <a:latin typeface="Comic Sans MS" panose="030F0702030302020204" pitchFamily="66" charset="0"/>
              </a:rPr>
              <a:t>janssen</a:t>
            </a:r>
            <a:r>
              <a:rPr lang="en-US" sz="2000" dirty="0">
                <a:effectLst/>
                <a:latin typeface="Comic Sans MS" panose="030F0702030302020204" pitchFamily="66" charset="0"/>
              </a:rPr>
              <a:t> ilk </a:t>
            </a:r>
            <a:r>
              <a:rPr lang="en-US" sz="2000" dirty="0" err="1">
                <a:effectLst/>
                <a:latin typeface="Comic Sans MS" panose="030F0702030302020204" pitchFamily="66" charset="0"/>
              </a:rPr>
              <a:t>mikroskobu</a:t>
            </a:r>
            <a:r>
              <a:rPr lang="en-US" sz="2000" dirty="0">
                <a:effectLst/>
                <a:latin typeface="Comic Sans MS" panose="030F0702030302020204" pitchFamily="66" charset="0"/>
              </a:rPr>
              <a:t> </a:t>
            </a:r>
            <a:r>
              <a:rPr lang="en-US" sz="2000" dirty="0" err="1">
                <a:effectLst/>
                <a:latin typeface="Comic Sans MS" panose="030F0702030302020204" pitchFamily="66" charset="0"/>
              </a:rPr>
              <a:t>icat</a:t>
            </a:r>
            <a:r>
              <a:rPr lang="en-US" sz="2000" dirty="0">
                <a:effectLst/>
                <a:latin typeface="Comic Sans MS" panose="030F0702030302020204" pitchFamily="66" charset="0"/>
              </a:rPr>
              <a:t> </a:t>
            </a:r>
            <a:r>
              <a:rPr lang="en-US" sz="2000" dirty="0" err="1">
                <a:effectLst/>
                <a:latin typeface="Comic Sans MS" panose="030F0702030302020204" pitchFamily="66" charset="0"/>
              </a:rPr>
              <a:t>etti</a:t>
            </a:r>
            <a:endParaRPr lang="en-US" sz="2000" dirty="0">
              <a:effectLst/>
              <a:latin typeface="Comic Sans MS" panose="030F0702030302020204" pitchFamily="66" charset="0"/>
            </a:endParaRPr>
          </a:p>
          <a:p>
            <a:pPr marL="342900" indent="-342900">
              <a:lnSpc>
                <a:spcPct val="150000"/>
              </a:lnSpc>
              <a:spcAft>
                <a:spcPts val="800"/>
              </a:spcAft>
              <a:buFont typeface="Wingdings" panose="05000000000000000000" pitchFamily="2" charset="2"/>
              <a:buChar char="Ø"/>
            </a:pPr>
            <a:r>
              <a:rPr lang="en-US" sz="2000" dirty="0">
                <a:effectLst/>
                <a:latin typeface="Comic Sans MS" panose="030F0702030302020204" pitchFamily="66" charset="0"/>
              </a:rPr>
              <a:t>1886 </a:t>
            </a:r>
            <a:r>
              <a:rPr lang="en-US" sz="2000" dirty="0" err="1">
                <a:effectLst/>
                <a:latin typeface="Comic Sans MS" panose="030F0702030302020204" pitchFamily="66" charset="0"/>
              </a:rPr>
              <a:t>Emst</a:t>
            </a:r>
            <a:r>
              <a:rPr lang="en-US" sz="2000" dirty="0">
                <a:effectLst/>
                <a:latin typeface="Comic Sans MS" panose="030F0702030302020204" pitchFamily="66" charset="0"/>
              </a:rPr>
              <a:t> Abbe ve Carl Zeiss ilk modern </a:t>
            </a:r>
            <a:r>
              <a:rPr lang="en-US" sz="2000" dirty="0" err="1">
                <a:effectLst/>
                <a:latin typeface="Comic Sans MS" panose="030F0702030302020204" pitchFamily="66" charset="0"/>
              </a:rPr>
              <a:t>mikroskobu</a:t>
            </a:r>
            <a:r>
              <a:rPr lang="en-US" sz="2000" dirty="0">
                <a:effectLst/>
                <a:latin typeface="Comic Sans MS" panose="030F0702030302020204" pitchFamily="66" charset="0"/>
              </a:rPr>
              <a:t> </a:t>
            </a:r>
            <a:r>
              <a:rPr lang="en-US" sz="2000" dirty="0" err="1">
                <a:effectLst/>
                <a:latin typeface="Comic Sans MS" panose="030F0702030302020204" pitchFamily="66" charset="0"/>
              </a:rPr>
              <a:t>yaptı</a:t>
            </a:r>
            <a:endParaRPr lang="en-US" sz="2000" dirty="0">
              <a:effectLst/>
              <a:latin typeface="Comic Sans MS" panose="030F0702030302020204" pitchFamily="66" charset="0"/>
            </a:endParaRPr>
          </a:p>
          <a:p>
            <a:pPr marL="342900" indent="-342900">
              <a:lnSpc>
                <a:spcPct val="150000"/>
              </a:lnSpc>
              <a:spcAft>
                <a:spcPts val="800"/>
              </a:spcAft>
              <a:buFont typeface="Wingdings" panose="05000000000000000000" pitchFamily="2" charset="2"/>
              <a:buChar char="Ø"/>
            </a:pPr>
            <a:r>
              <a:rPr lang="en-US" sz="2000" dirty="0">
                <a:effectLst/>
                <a:latin typeface="Comic Sans MS" panose="030F0702030302020204" pitchFamily="66" charset="0"/>
              </a:rPr>
              <a:t>1931 ilk </a:t>
            </a:r>
            <a:r>
              <a:rPr lang="en-US" sz="2000" dirty="0" err="1">
                <a:effectLst/>
                <a:latin typeface="Comic Sans MS" panose="030F0702030302020204" pitchFamily="66" charset="0"/>
              </a:rPr>
              <a:t>elektro</a:t>
            </a:r>
            <a:r>
              <a:rPr lang="en-US" sz="2000" dirty="0">
                <a:effectLst/>
                <a:latin typeface="Comic Sans MS" panose="030F0702030302020204" pitchFamily="66" charset="0"/>
              </a:rPr>
              <a:t> </a:t>
            </a:r>
            <a:r>
              <a:rPr lang="en-US" sz="2000" dirty="0" err="1">
                <a:effectLst/>
                <a:latin typeface="Comic Sans MS" panose="030F0702030302020204" pitchFamily="66" charset="0"/>
              </a:rPr>
              <a:t>mikroskobu</a:t>
            </a:r>
            <a:r>
              <a:rPr lang="en-US" sz="2000" dirty="0">
                <a:effectLst/>
                <a:latin typeface="Comic Sans MS" panose="030F0702030302020204" pitchFamily="66" charset="0"/>
              </a:rPr>
              <a:t> </a:t>
            </a:r>
            <a:r>
              <a:rPr lang="en-US" sz="2000" dirty="0" err="1">
                <a:effectLst/>
                <a:latin typeface="Comic Sans MS" panose="030F0702030302020204" pitchFamily="66" charset="0"/>
              </a:rPr>
              <a:t>üretildi</a:t>
            </a:r>
            <a:endParaRPr lang="en-US" sz="2000" dirty="0">
              <a:effectLst/>
              <a:latin typeface="Comic Sans MS" panose="030F0702030302020204" pitchFamily="66" charset="0"/>
            </a:endParaRPr>
          </a:p>
        </p:txBody>
      </p:sp>
      <p:grpSp>
        <p:nvGrpSpPr>
          <p:cNvPr id="73" name="Group 72">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74" name="Isosceles Triangle 73">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42" name="Picture 2" descr="Laboratuvar Kuralları ve Mikroskobun Tarihçesi">
            <a:extLst>
              <a:ext uri="{FF2B5EF4-FFF2-40B4-BE49-F238E27FC236}">
                <a16:creationId xmlns:a16="http://schemas.microsoft.com/office/drawing/2014/main" id="{FBBEE7C0-3EF5-4E07-8C2B-80EB96E1D413}"/>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82195" y="2598853"/>
            <a:ext cx="6253212" cy="3939523"/>
          </a:xfrm>
          <a:prstGeom prst="rect">
            <a:avLst/>
          </a:prstGeom>
          <a:noFill/>
          <a:extLst>
            <a:ext uri="{909E8E84-426E-40DD-AFC4-6F175D3DCCD1}">
              <a14:hiddenFill xmlns:a14="http://schemas.microsoft.com/office/drawing/2010/main">
                <a:solidFill>
                  <a:srgbClr val="FFFFFF"/>
                </a:solidFill>
              </a14:hiddenFill>
            </a:ext>
          </a:extLst>
        </p:spPr>
      </p:pic>
      <p:grpSp>
        <p:nvGrpSpPr>
          <p:cNvPr id="77" name="Group 76">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78" name="Rectangle 77">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Isosceles Triangle 78">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Resim 1">
            <a:extLst>
              <a:ext uri="{FF2B5EF4-FFF2-40B4-BE49-F238E27FC236}">
                <a16:creationId xmlns:a16="http://schemas.microsoft.com/office/drawing/2014/main" id="{F036AA32-21B6-4D03-8C34-241793FA51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5957781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8" name="Freeform: Shape 70">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1266" name="Picture 2" descr="Hücre Teorisi P BİY 51">
            <a:extLst>
              <a:ext uri="{FF2B5EF4-FFF2-40B4-BE49-F238E27FC236}">
                <a16:creationId xmlns:a16="http://schemas.microsoft.com/office/drawing/2014/main" id="{870B92D0-E3AB-4F36-9A9E-474D4D5D0C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978"/>
          <a:stretch/>
        </p:blipFill>
        <p:spPr bwMode="auto">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3816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2" name="Rectangle 70">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293" name="Group 72">
            <a:extLst>
              <a:ext uri="{FF2B5EF4-FFF2-40B4-BE49-F238E27FC236}">
                <a16:creationId xmlns:a16="http://schemas.microsoft.com/office/drawing/2014/main" id="{287F69AB-2350-44E3-9076-00265B93F3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0" y="1"/>
            <a:ext cx="972709" cy="1935307"/>
            <a:chOff x="10918968" y="713127"/>
            <a:chExt cx="1273032" cy="2532832"/>
          </a:xfrm>
        </p:grpSpPr>
        <p:sp>
          <p:nvSpPr>
            <p:cNvPr id="74" name="Rectangle 73">
              <a:extLst>
                <a:ext uri="{FF2B5EF4-FFF2-40B4-BE49-F238E27FC236}">
                  <a16:creationId xmlns:a16="http://schemas.microsoft.com/office/drawing/2014/main" id="{D70652AA-1C81-481C-856B-9037143754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Isosceles Triangle 74">
              <a:extLst>
                <a:ext uri="{FF2B5EF4-FFF2-40B4-BE49-F238E27FC236}">
                  <a16:creationId xmlns:a16="http://schemas.microsoft.com/office/drawing/2014/main" id="{A2FF99B6-37BA-4650-B01D-799F02E31E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2290" name="Picture 2" descr="Hücre ve organeller - FEN AKTİVİTE">
            <a:extLst>
              <a:ext uri="{FF2B5EF4-FFF2-40B4-BE49-F238E27FC236}">
                <a16:creationId xmlns:a16="http://schemas.microsoft.com/office/drawing/2014/main" id="{F125417E-A4BA-441A-8939-025933FE309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32773" y="1782981"/>
            <a:ext cx="5874602" cy="4361892"/>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a:extLst>
              <a:ext uri="{FF2B5EF4-FFF2-40B4-BE49-F238E27FC236}">
                <a16:creationId xmlns:a16="http://schemas.microsoft.com/office/drawing/2014/main" id="{2904B522-D9A7-460F-AF81-9A912D2A26D7}"/>
              </a:ext>
            </a:extLst>
          </p:cNvPr>
          <p:cNvSpPr txBox="1"/>
          <p:nvPr/>
        </p:nvSpPr>
        <p:spPr>
          <a:xfrm>
            <a:off x="6940417" y="418788"/>
            <a:ext cx="4004479" cy="5938040"/>
          </a:xfrm>
          <a:prstGeom prst="rect">
            <a:avLst/>
          </a:prstGeom>
        </p:spPr>
        <p:txBody>
          <a:bodyPr vert="horz" lIns="91440" tIns="45720" rIns="91440" bIns="45720" rtlCol="0">
            <a:normAutofit fontScale="92500"/>
          </a:bodyPr>
          <a:lstStyle/>
          <a:p>
            <a:pPr>
              <a:lnSpc>
                <a:spcPct val="150000"/>
              </a:lnSpc>
              <a:spcAft>
                <a:spcPts val="800"/>
              </a:spcAft>
            </a:pPr>
            <a:r>
              <a:rPr lang="en-US" sz="1700" b="1" dirty="0">
                <a:solidFill>
                  <a:srgbClr val="FF0000"/>
                </a:solidFill>
                <a:effectLst/>
                <a:latin typeface="Comic Sans MS" panose="030F0702030302020204" pitchFamily="66" charset="0"/>
              </a:rPr>
              <a:t>GEÇMİŞTEN GÜNÜMÜZE HÜCRE</a:t>
            </a:r>
          </a:p>
          <a:p>
            <a:pPr marL="285750" indent="-285750">
              <a:lnSpc>
                <a:spcPct val="150000"/>
              </a:lnSpc>
              <a:spcAft>
                <a:spcPts val="800"/>
              </a:spcAft>
              <a:buFont typeface="Wingdings" panose="05000000000000000000" pitchFamily="2" charset="2"/>
              <a:buChar char="Ø"/>
            </a:pPr>
            <a:r>
              <a:rPr lang="en-US" sz="1700" dirty="0">
                <a:effectLst/>
                <a:latin typeface="Comic Sans MS" panose="030F0702030302020204" pitchFamily="66" charset="0"/>
              </a:rPr>
              <a:t>665 Robert Hooke </a:t>
            </a:r>
            <a:r>
              <a:rPr lang="en-US" sz="1700" dirty="0" err="1">
                <a:effectLst/>
                <a:latin typeface="Comic Sans MS" panose="030F0702030302020204" pitchFamily="66" charset="0"/>
              </a:rPr>
              <a:t>hücreleri</a:t>
            </a:r>
            <a:r>
              <a:rPr lang="en-US" sz="1700" dirty="0">
                <a:effectLst/>
                <a:latin typeface="Comic Sans MS" panose="030F0702030302020204" pitchFamily="66" charset="0"/>
              </a:rPr>
              <a:t> </a:t>
            </a:r>
            <a:r>
              <a:rPr lang="en-US" sz="1700" dirty="0" err="1">
                <a:effectLst/>
                <a:latin typeface="Comic Sans MS" panose="030F0702030302020204" pitchFamily="66" charset="0"/>
              </a:rPr>
              <a:t>keşfetti</a:t>
            </a:r>
            <a:endParaRPr lang="en-US" sz="1700" dirty="0">
              <a:effectLst/>
              <a:latin typeface="Comic Sans MS" panose="030F0702030302020204" pitchFamily="66" charset="0"/>
            </a:endParaRPr>
          </a:p>
          <a:p>
            <a:pPr marL="285750" indent="-285750">
              <a:lnSpc>
                <a:spcPct val="150000"/>
              </a:lnSpc>
              <a:spcAft>
                <a:spcPts val="800"/>
              </a:spcAft>
              <a:buFont typeface="Wingdings" panose="05000000000000000000" pitchFamily="2" charset="2"/>
              <a:buChar char="Ø"/>
            </a:pPr>
            <a:r>
              <a:rPr lang="en-US" sz="1700" dirty="0">
                <a:effectLst/>
                <a:latin typeface="Comic Sans MS" panose="030F0702030302020204" pitchFamily="66" charset="0"/>
              </a:rPr>
              <a:t>1838 </a:t>
            </a:r>
            <a:r>
              <a:rPr lang="en-US" sz="1700" dirty="0" err="1">
                <a:effectLst/>
                <a:latin typeface="Comic Sans MS" panose="030F0702030302020204" pitchFamily="66" charset="0"/>
              </a:rPr>
              <a:t>Mattius</a:t>
            </a:r>
            <a:r>
              <a:rPr lang="en-US" sz="1700" dirty="0">
                <a:effectLst/>
                <a:latin typeface="Comic Sans MS" panose="030F0702030302020204" pitchFamily="66" charset="0"/>
              </a:rPr>
              <a:t> Schleiden bütün </a:t>
            </a:r>
            <a:r>
              <a:rPr lang="en-US" sz="1700" dirty="0" err="1">
                <a:effectLst/>
                <a:latin typeface="Comic Sans MS" panose="030F0702030302020204" pitchFamily="66" charset="0"/>
              </a:rPr>
              <a:t>bitkilerin</a:t>
            </a:r>
            <a:r>
              <a:rPr lang="en-US" sz="1700" dirty="0">
                <a:effectLst/>
                <a:latin typeface="Comic Sans MS" panose="030F0702030302020204" pitchFamily="66" charset="0"/>
              </a:rPr>
              <a:t> </a:t>
            </a:r>
            <a:r>
              <a:rPr lang="en-US" sz="1700" dirty="0" err="1">
                <a:effectLst/>
                <a:latin typeface="Comic Sans MS" panose="030F0702030302020204" pitchFamily="66" charset="0"/>
              </a:rPr>
              <a:t>hücrelerden</a:t>
            </a:r>
            <a:r>
              <a:rPr lang="en-US" sz="1700" dirty="0">
                <a:effectLst/>
                <a:latin typeface="Comic Sans MS" panose="030F0702030302020204" pitchFamily="66" charset="0"/>
              </a:rPr>
              <a:t> </a:t>
            </a:r>
            <a:r>
              <a:rPr lang="en-US" sz="1700" dirty="0" err="1">
                <a:effectLst/>
                <a:latin typeface="Comic Sans MS" panose="030F0702030302020204" pitchFamily="66" charset="0"/>
              </a:rPr>
              <a:t>oluştuğunu</a:t>
            </a:r>
            <a:r>
              <a:rPr lang="en-US" sz="1700" dirty="0">
                <a:effectLst/>
                <a:latin typeface="Comic Sans MS" panose="030F0702030302020204" pitchFamily="66" charset="0"/>
              </a:rPr>
              <a:t> </a:t>
            </a:r>
            <a:r>
              <a:rPr lang="en-US" sz="1700" dirty="0" err="1">
                <a:effectLst/>
                <a:latin typeface="Comic Sans MS" panose="030F0702030302020204" pitchFamily="66" charset="0"/>
              </a:rPr>
              <a:t>keşfetti</a:t>
            </a:r>
            <a:endParaRPr lang="en-US" sz="1700" dirty="0">
              <a:effectLst/>
              <a:latin typeface="Comic Sans MS" panose="030F0702030302020204" pitchFamily="66" charset="0"/>
            </a:endParaRPr>
          </a:p>
          <a:p>
            <a:pPr marL="285750" indent="-285750">
              <a:lnSpc>
                <a:spcPct val="150000"/>
              </a:lnSpc>
              <a:spcAft>
                <a:spcPts val="800"/>
              </a:spcAft>
              <a:buFont typeface="Wingdings" panose="05000000000000000000" pitchFamily="2" charset="2"/>
              <a:buChar char="Ø"/>
            </a:pPr>
            <a:r>
              <a:rPr lang="en-US" sz="1700" dirty="0">
                <a:effectLst/>
                <a:latin typeface="Comic Sans MS" panose="030F0702030302020204" pitchFamily="66" charset="0"/>
              </a:rPr>
              <a:t>1839 Theodore Schwann tüm </a:t>
            </a:r>
            <a:r>
              <a:rPr lang="en-US" sz="1700" dirty="0" err="1">
                <a:effectLst/>
                <a:latin typeface="Comic Sans MS" panose="030F0702030302020204" pitchFamily="66" charset="0"/>
              </a:rPr>
              <a:t>hayvanların</a:t>
            </a:r>
            <a:r>
              <a:rPr lang="en-US" sz="1700" dirty="0">
                <a:effectLst/>
                <a:latin typeface="Comic Sans MS" panose="030F0702030302020204" pitchFamily="66" charset="0"/>
              </a:rPr>
              <a:t> </a:t>
            </a:r>
            <a:r>
              <a:rPr lang="en-US" sz="1700" dirty="0" err="1">
                <a:effectLst/>
                <a:latin typeface="Comic Sans MS" panose="030F0702030302020204" pitchFamily="66" charset="0"/>
              </a:rPr>
              <a:t>hücrelerden</a:t>
            </a:r>
            <a:r>
              <a:rPr lang="en-US" sz="1700" dirty="0">
                <a:effectLst/>
                <a:latin typeface="Comic Sans MS" panose="030F0702030302020204" pitchFamily="66" charset="0"/>
              </a:rPr>
              <a:t> </a:t>
            </a:r>
            <a:r>
              <a:rPr lang="en-US" sz="1700" dirty="0" err="1">
                <a:effectLst/>
                <a:latin typeface="Comic Sans MS" panose="030F0702030302020204" pitchFamily="66" charset="0"/>
              </a:rPr>
              <a:t>olduğunu</a:t>
            </a:r>
            <a:r>
              <a:rPr lang="en-US" sz="1700" dirty="0">
                <a:effectLst/>
                <a:latin typeface="Comic Sans MS" panose="030F0702030302020204" pitchFamily="66" charset="0"/>
              </a:rPr>
              <a:t> </a:t>
            </a:r>
            <a:r>
              <a:rPr lang="en-US" sz="1700" dirty="0" err="1">
                <a:effectLst/>
                <a:latin typeface="Comic Sans MS" panose="030F0702030302020204" pitchFamily="66" charset="0"/>
              </a:rPr>
              <a:t>keşfetti</a:t>
            </a:r>
            <a:endParaRPr lang="en-US" sz="1700" dirty="0">
              <a:effectLst/>
              <a:latin typeface="Comic Sans MS" panose="030F0702030302020204" pitchFamily="66" charset="0"/>
            </a:endParaRPr>
          </a:p>
          <a:p>
            <a:pPr marL="285750" indent="-285750">
              <a:lnSpc>
                <a:spcPct val="150000"/>
              </a:lnSpc>
              <a:spcAft>
                <a:spcPts val="800"/>
              </a:spcAft>
              <a:buFont typeface="Wingdings" panose="05000000000000000000" pitchFamily="2" charset="2"/>
              <a:buChar char="Ø"/>
            </a:pPr>
            <a:r>
              <a:rPr lang="en-US" sz="1700" dirty="0">
                <a:effectLst/>
                <a:latin typeface="Comic Sans MS" panose="030F0702030302020204" pitchFamily="66" charset="0"/>
              </a:rPr>
              <a:t>1955 James Watson ve Francis Crick DNA </a:t>
            </a:r>
            <a:r>
              <a:rPr lang="en-US" sz="1700" dirty="0" err="1">
                <a:effectLst/>
                <a:latin typeface="Comic Sans MS" panose="030F0702030302020204" pitchFamily="66" charset="0"/>
              </a:rPr>
              <a:t>yapısı</a:t>
            </a:r>
            <a:r>
              <a:rPr lang="en-US" sz="1700" dirty="0">
                <a:effectLst/>
                <a:latin typeface="Comic Sans MS" panose="030F0702030302020204" pitchFamily="66" charset="0"/>
              </a:rPr>
              <a:t> için model </a:t>
            </a:r>
            <a:r>
              <a:rPr lang="en-US" sz="1700" dirty="0" err="1">
                <a:effectLst/>
                <a:latin typeface="Comic Sans MS" panose="030F0702030302020204" pitchFamily="66" charset="0"/>
              </a:rPr>
              <a:t>geliştirdi</a:t>
            </a:r>
            <a:endParaRPr lang="en-US" sz="1700" dirty="0">
              <a:effectLst/>
              <a:latin typeface="Comic Sans MS" panose="030F0702030302020204" pitchFamily="66" charset="0"/>
            </a:endParaRPr>
          </a:p>
          <a:p>
            <a:pPr marL="285750" indent="-285750">
              <a:lnSpc>
                <a:spcPct val="150000"/>
              </a:lnSpc>
              <a:spcAft>
                <a:spcPts val="800"/>
              </a:spcAft>
              <a:buFont typeface="Wingdings" panose="05000000000000000000" pitchFamily="2" charset="2"/>
              <a:buChar char="Ø"/>
            </a:pPr>
            <a:r>
              <a:rPr lang="en-US" sz="1700" dirty="0">
                <a:effectLst/>
                <a:latin typeface="Comic Sans MS" panose="030F0702030302020204" pitchFamily="66" charset="0"/>
              </a:rPr>
              <a:t>1996 Dolly </a:t>
            </a:r>
            <a:r>
              <a:rPr lang="en-US" sz="1700" dirty="0" err="1">
                <a:effectLst/>
                <a:latin typeface="Comic Sans MS" panose="030F0702030302020204" pitchFamily="66" charset="0"/>
              </a:rPr>
              <a:t>isimli</a:t>
            </a:r>
            <a:r>
              <a:rPr lang="en-US" sz="1700" dirty="0">
                <a:effectLst/>
                <a:latin typeface="Comic Sans MS" panose="030F0702030302020204" pitchFamily="66" charset="0"/>
              </a:rPr>
              <a:t> </a:t>
            </a:r>
            <a:r>
              <a:rPr lang="en-US" sz="1700" dirty="0" err="1">
                <a:effectLst/>
                <a:latin typeface="Comic Sans MS" panose="030F0702030302020204" pitchFamily="66" charset="0"/>
              </a:rPr>
              <a:t>koyun</a:t>
            </a:r>
            <a:r>
              <a:rPr lang="en-US" sz="1700" dirty="0">
                <a:effectLst/>
                <a:latin typeface="Comic Sans MS" panose="030F0702030302020204" pitchFamily="66" charset="0"/>
              </a:rPr>
              <a:t> </a:t>
            </a:r>
            <a:r>
              <a:rPr lang="en-US" sz="1700" dirty="0" err="1">
                <a:effectLst/>
                <a:latin typeface="Comic Sans MS" panose="030F0702030302020204" pitchFamily="66" charset="0"/>
              </a:rPr>
              <a:t>kopyalandı</a:t>
            </a:r>
            <a:endParaRPr lang="en-US" sz="1700" dirty="0">
              <a:effectLst/>
              <a:latin typeface="Comic Sans MS" panose="030F0702030302020204" pitchFamily="66" charset="0"/>
            </a:endParaRPr>
          </a:p>
          <a:p>
            <a:pPr marL="285750" indent="-285750">
              <a:lnSpc>
                <a:spcPct val="150000"/>
              </a:lnSpc>
              <a:spcAft>
                <a:spcPts val="800"/>
              </a:spcAft>
              <a:buFont typeface="Wingdings" panose="05000000000000000000" pitchFamily="2" charset="2"/>
              <a:buChar char="Ø"/>
            </a:pPr>
            <a:r>
              <a:rPr lang="en-US" sz="1700" dirty="0">
                <a:effectLst/>
                <a:latin typeface="Comic Sans MS" panose="030F0702030302020204" pitchFamily="66" charset="0"/>
              </a:rPr>
              <a:t>2000 </a:t>
            </a:r>
            <a:r>
              <a:rPr lang="en-US" sz="1700" dirty="0" err="1">
                <a:effectLst/>
                <a:latin typeface="Comic Sans MS" panose="030F0702030302020204" pitchFamily="66" charset="0"/>
              </a:rPr>
              <a:t>insanın</a:t>
            </a:r>
            <a:r>
              <a:rPr lang="en-US" sz="1700" dirty="0">
                <a:effectLst/>
                <a:latin typeface="Comic Sans MS" panose="030F0702030302020204" pitchFamily="66" charset="0"/>
              </a:rPr>
              <a:t> gen </a:t>
            </a:r>
            <a:r>
              <a:rPr lang="en-US" sz="1700" dirty="0" err="1">
                <a:effectLst/>
                <a:latin typeface="Comic Sans MS" panose="030F0702030302020204" pitchFamily="66" charset="0"/>
              </a:rPr>
              <a:t>haritası</a:t>
            </a:r>
            <a:r>
              <a:rPr lang="en-US" sz="1700" dirty="0">
                <a:effectLst/>
                <a:latin typeface="Comic Sans MS" panose="030F0702030302020204" pitchFamily="66" charset="0"/>
              </a:rPr>
              <a:t> </a:t>
            </a:r>
            <a:r>
              <a:rPr lang="en-US" sz="1700" dirty="0" err="1">
                <a:effectLst/>
                <a:latin typeface="Comic Sans MS" panose="030F0702030302020204" pitchFamily="66" charset="0"/>
              </a:rPr>
              <a:t>çıkartıldı</a:t>
            </a:r>
            <a:endParaRPr lang="en-US" sz="1700" dirty="0">
              <a:effectLst/>
              <a:latin typeface="Comic Sans MS" panose="030F0702030302020204" pitchFamily="66" charset="0"/>
            </a:endParaRPr>
          </a:p>
          <a:p>
            <a:pPr marL="285750" indent="-285750">
              <a:lnSpc>
                <a:spcPct val="150000"/>
              </a:lnSpc>
              <a:spcAft>
                <a:spcPts val="800"/>
              </a:spcAft>
              <a:buFont typeface="Wingdings" panose="05000000000000000000" pitchFamily="2" charset="2"/>
              <a:buChar char="Ø"/>
            </a:pPr>
            <a:r>
              <a:rPr lang="en-US" sz="1700" dirty="0">
                <a:effectLst/>
                <a:latin typeface="Comic Sans MS" panose="030F0702030302020204" pitchFamily="66" charset="0"/>
              </a:rPr>
              <a:t>2015 Aziz </a:t>
            </a:r>
            <a:r>
              <a:rPr lang="en-US" sz="1700" dirty="0" err="1">
                <a:effectLst/>
                <a:latin typeface="Comic Sans MS" panose="030F0702030302020204" pitchFamily="66" charset="0"/>
              </a:rPr>
              <a:t>Sancar</a:t>
            </a:r>
            <a:r>
              <a:rPr lang="en-US" sz="1700" dirty="0">
                <a:effectLst/>
                <a:latin typeface="Comic Sans MS" panose="030F0702030302020204" pitchFamily="66" charset="0"/>
              </a:rPr>
              <a:t> </a:t>
            </a:r>
            <a:r>
              <a:rPr lang="en-US" sz="1700" dirty="0" err="1">
                <a:effectLst/>
                <a:latin typeface="Comic Sans MS" panose="030F0702030302020204" pitchFamily="66" charset="0"/>
              </a:rPr>
              <a:t>hasarlı</a:t>
            </a:r>
            <a:r>
              <a:rPr lang="en-US" sz="1700" dirty="0">
                <a:effectLst/>
                <a:latin typeface="Comic Sans MS" panose="030F0702030302020204" pitchFamily="66" charset="0"/>
              </a:rPr>
              <a:t> DNA ‘</a:t>
            </a:r>
            <a:r>
              <a:rPr lang="en-US" sz="1700" dirty="0" err="1">
                <a:effectLst/>
                <a:latin typeface="Comic Sans MS" panose="030F0702030302020204" pitchFamily="66" charset="0"/>
              </a:rPr>
              <a:t>ların</a:t>
            </a:r>
            <a:r>
              <a:rPr lang="en-US" sz="1700" dirty="0">
                <a:effectLst/>
                <a:latin typeface="Comic Sans MS" panose="030F0702030302020204" pitchFamily="66" charset="0"/>
              </a:rPr>
              <a:t>  </a:t>
            </a:r>
            <a:r>
              <a:rPr lang="en-US" sz="1700" dirty="0" err="1">
                <a:effectLst/>
                <a:latin typeface="Comic Sans MS" panose="030F0702030302020204" pitchFamily="66" charset="0"/>
              </a:rPr>
              <a:t>nasıl</a:t>
            </a:r>
            <a:r>
              <a:rPr lang="en-US" sz="1700" dirty="0">
                <a:effectLst/>
                <a:latin typeface="Comic Sans MS" panose="030F0702030302020204" pitchFamily="66" charset="0"/>
              </a:rPr>
              <a:t> </a:t>
            </a:r>
            <a:r>
              <a:rPr lang="en-US" sz="1700" dirty="0" err="1">
                <a:effectLst/>
                <a:latin typeface="Comic Sans MS" panose="030F0702030302020204" pitchFamily="66" charset="0"/>
              </a:rPr>
              <a:t>onarıldığını</a:t>
            </a:r>
            <a:r>
              <a:rPr lang="en-US" sz="1700" dirty="0">
                <a:effectLst/>
                <a:latin typeface="Comic Sans MS" panose="030F0702030302020204" pitchFamily="66" charset="0"/>
              </a:rPr>
              <a:t> </a:t>
            </a:r>
            <a:r>
              <a:rPr lang="en-US" sz="1700" dirty="0" err="1">
                <a:effectLst/>
                <a:latin typeface="Comic Sans MS" panose="030F0702030302020204" pitchFamily="66" charset="0"/>
              </a:rPr>
              <a:t>haritalandırıldı</a:t>
            </a:r>
            <a:endParaRPr lang="en-US" sz="1700" dirty="0">
              <a:effectLst/>
              <a:latin typeface="Comic Sans MS" panose="030F0702030302020204" pitchFamily="66" charset="0"/>
            </a:endParaRPr>
          </a:p>
        </p:txBody>
      </p:sp>
      <p:grpSp>
        <p:nvGrpSpPr>
          <p:cNvPr id="77" name="Group 76">
            <a:extLst>
              <a:ext uri="{FF2B5EF4-FFF2-40B4-BE49-F238E27FC236}">
                <a16:creationId xmlns:a16="http://schemas.microsoft.com/office/drawing/2014/main" id="{3EA7D759-6BEF-4CBD-A325-BCFA77832B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177940" y="4601497"/>
            <a:ext cx="1014060" cy="2017580"/>
            <a:chOff x="11177940" y="4601497"/>
            <a:chExt cx="1014060" cy="2017580"/>
          </a:xfrm>
        </p:grpSpPr>
        <p:sp>
          <p:nvSpPr>
            <p:cNvPr id="78" name="Isosceles Triangle 77">
              <a:extLst>
                <a:ext uri="{FF2B5EF4-FFF2-40B4-BE49-F238E27FC236}">
                  <a16:creationId xmlns:a16="http://schemas.microsoft.com/office/drawing/2014/main" id="{317405EC-53E3-473A-8B42-B9475D057B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1067618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a:extLst>
                <a:ext uri="{FF2B5EF4-FFF2-40B4-BE49-F238E27FC236}">
                  <a16:creationId xmlns:a16="http://schemas.microsoft.com/office/drawing/2014/main" id="{C03F2370-11B5-4E16-8AE5-B4854408B4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27850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Resim 1">
            <a:extLst>
              <a:ext uri="{FF2B5EF4-FFF2-40B4-BE49-F238E27FC236}">
                <a16:creationId xmlns:a16="http://schemas.microsoft.com/office/drawing/2014/main" id="{F036AA32-21B6-4D03-8C34-241793FA51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3283666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457"/>
            <a:ext cx="12192000" cy="2285543"/>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pic>
        <p:nvPicPr>
          <p:cNvPr id="5124" name="Picture 4" descr="Hücrenin Temel Kısımları ve Görevleri Nelerdir? |">
            <a:extLst>
              <a:ext uri="{FF2B5EF4-FFF2-40B4-BE49-F238E27FC236}">
                <a16:creationId xmlns:a16="http://schemas.microsoft.com/office/drawing/2014/main" id="{BEAFC1E1-F4BD-49BF-917D-95EC6C76EE5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436064" y="385011"/>
            <a:ext cx="9314067" cy="3799159"/>
          </a:xfrm>
          <a:prstGeom prst="rect">
            <a:avLst/>
          </a:prstGeom>
          <a:noFill/>
          <a:extLst>
            <a:ext uri="{909E8E84-426E-40DD-AFC4-6F175D3DCCD1}">
              <a14:hiddenFill xmlns:a14="http://schemas.microsoft.com/office/drawing/2010/main">
                <a:solidFill>
                  <a:srgbClr val="FFFFFF"/>
                </a:solidFill>
              </a14:hiddenFill>
            </a:ext>
          </a:extLst>
        </p:spPr>
      </p:pic>
      <p:cxnSp>
        <p:nvCxnSpPr>
          <p:cNvPr id="75" name="Straight Connector 74">
            <a:extLst>
              <a:ext uri="{FF2B5EF4-FFF2-40B4-BE49-F238E27FC236}">
                <a16:creationId xmlns:a16="http://schemas.microsoft.com/office/drawing/2014/main" id="{CE272F12-AF86-441A-BC1B-C014BBBF85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639665" y="5097939"/>
            <a:ext cx="0" cy="914400"/>
          </a:xfrm>
          <a:prstGeom prst="line">
            <a:avLst/>
          </a:prstGeom>
          <a:ln w="19050">
            <a:solidFill>
              <a:schemeClr val="bg1">
                <a:alpha val="70000"/>
              </a:schemeClr>
            </a:solidFill>
          </a:ln>
        </p:spPr>
        <p:style>
          <a:lnRef idx="1">
            <a:schemeClr val="accent1"/>
          </a:lnRef>
          <a:fillRef idx="0">
            <a:schemeClr val="accent1"/>
          </a:fillRef>
          <a:effectRef idx="0">
            <a:schemeClr val="accent1"/>
          </a:effectRef>
          <a:fontRef idx="minor">
            <a:schemeClr val="tx1"/>
          </a:fontRef>
        </p:style>
      </p:cxnSp>
      <p:sp>
        <p:nvSpPr>
          <p:cNvPr id="4" name="Metin kutusu 3">
            <a:extLst>
              <a:ext uri="{FF2B5EF4-FFF2-40B4-BE49-F238E27FC236}">
                <a16:creationId xmlns:a16="http://schemas.microsoft.com/office/drawing/2014/main" id="{2E5A1ADE-3B98-4686-83CF-B2A3E14B12CF}"/>
              </a:ext>
            </a:extLst>
          </p:cNvPr>
          <p:cNvSpPr txBox="1"/>
          <p:nvPr/>
        </p:nvSpPr>
        <p:spPr>
          <a:xfrm>
            <a:off x="4878784" y="4572456"/>
            <a:ext cx="6673136" cy="2165969"/>
          </a:xfrm>
          <a:prstGeom prst="rect">
            <a:avLst/>
          </a:prstGeom>
        </p:spPr>
        <p:txBody>
          <a:bodyPr vert="horz" lIns="91440" tIns="45720" rIns="91440" bIns="45720" rtlCol="0" anchor="ctr">
            <a:normAutofit/>
          </a:bodyPr>
          <a:lstStyle/>
          <a:p>
            <a:pPr>
              <a:lnSpc>
                <a:spcPct val="150000"/>
              </a:lnSpc>
              <a:spcAft>
                <a:spcPts val="800"/>
              </a:spcAft>
            </a:pPr>
            <a:r>
              <a:rPr lang="en-US" dirty="0" err="1">
                <a:solidFill>
                  <a:schemeClr val="bg1"/>
                </a:solidFill>
                <a:effectLst/>
                <a:latin typeface="Comic Sans MS" panose="030F0702030302020204" pitchFamily="66" charset="0"/>
              </a:rPr>
              <a:t>Hücrenin</a:t>
            </a:r>
            <a:r>
              <a:rPr lang="en-US" dirty="0">
                <a:solidFill>
                  <a:schemeClr val="bg1"/>
                </a:solidFill>
                <a:effectLst/>
                <a:latin typeface="Comic Sans MS" panose="030F0702030302020204" pitchFamily="66" charset="0"/>
              </a:rPr>
              <a:t> temel </a:t>
            </a:r>
            <a:r>
              <a:rPr lang="en-US" dirty="0" err="1">
                <a:solidFill>
                  <a:schemeClr val="bg1"/>
                </a:solidFill>
                <a:effectLst/>
                <a:latin typeface="Comic Sans MS" panose="030F0702030302020204" pitchFamily="66" charset="0"/>
              </a:rPr>
              <a:t>kısımları</a:t>
            </a:r>
            <a:r>
              <a:rPr lang="en-US" dirty="0">
                <a:solidFill>
                  <a:schemeClr val="bg1"/>
                </a:solidFill>
                <a:effectLst/>
                <a:latin typeface="Comic Sans MS" panose="030F0702030302020204" pitchFamily="66" charset="0"/>
              </a:rPr>
              <a:t> ;</a:t>
            </a:r>
          </a:p>
          <a:p>
            <a:pPr marL="285750" indent="-285750">
              <a:lnSpc>
                <a:spcPct val="150000"/>
              </a:lnSpc>
              <a:spcAft>
                <a:spcPts val="800"/>
              </a:spcAft>
              <a:buFont typeface="Wingdings" panose="05000000000000000000" pitchFamily="2" charset="2"/>
              <a:buChar char="ü"/>
            </a:pPr>
            <a:r>
              <a:rPr lang="en-US" dirty="0" err="1">
                <a:solidFill>
                  <a:schemeClr val="bg1"/>
                </a:solidFill>
                <a:effectLst/>
                <a:latin typeface="Comic Sans MS" panose="030F0702030302020204" pitchFamily="66" charset="0"/>
              </a:rPr>
              <a:t>Hücre</a:t>
            </a:r>
            <a:r>
              <a:rPr lang="en-US" dirty="0">
                <a:solidFill>
                  <a:schemeClr val="bg1"/>
                </a:solidFill>
                <a:effectLst/>
                <a:latin typeface="Comic Sans MS" panose="030F0702030302020204" pitchFamily="66" charset="0"/>
              </a:rPr>
              <a:t> </a:t>
            </a:r>
            <a:r>
              <a:rPr lang="en-US" dirty="0" err="1">
                <a:solidFill>
                  <a:schemeClr val="bg1"/>
                </a:solidFill>
                <a:effectLst/>
                <a:latin typeface="Comic Sans MS" panose="030F0702030302020204" pitchFamily="66" charset="0"/>
              </a:rPr>
              <a:t>zarı</a:t>
            </a:r>
            <a:endParaRPr lang="en-US" dirty="0">
              <a:solidFill>
                <a:schemeClr val="bg1"/>
              </a:solidFill>
              <a:effectLst/>
              <a:latin typeface="Comic Sans MS" panose="030F0702030302020204" pitchFamily="66" charset="0"/>
            </a:endParaRPr>
          </a:p>
          <a:p>
            <a:pPr marL="285750" indent="-285750">
              <a:lnSpc>
                <a:spcPct val="150000"/>
              </a:lnSpc>
              <a:spcAft>
                <a:spcPts val="800"/>
              </a:spcAft>
              <a:buFont typeface="Wingdings" panose="05000000000000000000" pitchFamily="2" charset="2"/>
              <a:buChar char="ü"/>
            </a:pPr>
            <a:r>
              <a:rPr lang="en-US" dirty="0" err="1">
                <a:solidFill>
                  <a:schemeClr val="bg1"/>
                </a:solidFill>
                <a:effectLst/>
                <a:latin typeface="Comic Sans MS" panose="030F0702030302020204" pitchFamily="66" charset="0"/>
              </a:rPr>
              <a:t>Çekirdek</a:t>
            </a:r>
            <a:endParaRPr lang="en-US" dirty="0">
              <a:solidFill>
                <a:schemeClr val="bg1"/>
              </a:solidFill>
              <a:effectLst/>
              <a:latin typeface="Comic Sans MS" panose="030F0702030302020204" pitchFamily="66" charset="0"/>
            </a:endParaRPr>
          </a:p>
          <a:p>
            <a:pPr marL="285750" indent="-285750">
              <a:lnSpc>
                <a:spcPct val="150000"/>
              </a:lnSpc>
              <a:spcAft>
                <a:spcPts val="800"/>
              </a:spcAft>
              <a:buFont typeface="Wingdings" panose="05000000000000000000" pitchFamily="2" charset="2"/>
              <a:buChar char="ü"/>
            </a:pPr>
            <a:r>
              <a:rPr lang="en-US" dirty="0" err="1">
                <a:solidFill>
                  <a:schemeClr val="bg1"/>
                </a:solidFill>
                <a:effectLst/>
                <a:latin typeface="Comic Sans MS" panose="030F0702030302020204" pitchFamily="66" charset="0"/>
              </a:rPr>
              <a:t>Sitoplazmadır</a:t>
            </a:r>
            <a:endParaRPr lang="en-US" dirty="0">
              <a:solidFill>
                <a:schemeClr val="bg1"/>
              </a:solidFill>
              <a:effectLst/>
              <a:latin typeface="Comic Sans MS" panose="030F0702030302020204" pitchFamily="66" charset="0"/>
            </a:endParaRPr>
          </a:p>
        </p:txBody>
      </p:sp>
      <p:pic>
        <p:nvPicPr>
          <p:cNvPr id="2" name="Resim 1">
            <a:extLst>
              <a:ext uri="{FF2B5EF4-FFF2-40B4-BE49-F238E27FC236}">
                <a16:creationId xmlns:a16="http://schemas.microsoft.com/office/drawing/2014/main" id="{D8571152-70E3-4D87-95D1-F017164FE5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9733687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D90972B8-FE7C-4436-A3F8-9DC95E6A7332}"/>
              </a:ext>
            </a:extLst>
          </p:cNvPr>
          <p:cNvSpPr txBox="1"/>
          <p:nvPr/>
        </p:nvSpPr>
        <p:spPr>
          <a:xfrm>
            <a:off x="3513406" y="6251304"/>
            <a:ext cx="6098344" cy="369332"/>
          </a:xfrm>
          <a:prstGeom prst="rect">
            <a:avLst/>
          </a:prstGeom>
          <a:noFill/>
        </p:spPr>
        <p:txBody>
          <a:bodyPr wrap="square">
            <a:spAutoFit/>
          </a:bodyPr>
          <a:lstStyle/>
          <a:p>
            <a:r>
              <a:rPr lang="tr-TR" b="1" dirty="0">
                <a:hlinkClick r:id="rId3"/>
              </a:rPr>
              <a:t>https://www.youtube.com/watch?v=9vMXPKKciZs</a:t>
            </a:r>
            <a:endParaRPr lang="tr-TR" b="1" dirty="0"/>
          </a:p>
        </p:txBody>
      </p:sp>
      <p:pic>
        <p:nvPicPr>
          <p:cNvPr id="4" name="Çevrimiçi Medya 3" title="HÜCRE VE HÜCRE BÖLÜNMELERİ (Fen Bilimleri 7 ) -HÜCRENİN KEŞFİ HÜCRE TEORİSİ">
            <a:hlinkClick r:id="" action="ppaction://media"/>
            <a:extLst>
              <a:ext uri="{FF2B5EF4-FFF2-40B4-BE49-F238E27FC236}">
                <a16:creationId xmlns:a16="http://schemas.microsoft.com/office/drawing/2014/main" id="{9D4B9D3D-822E-4A47-8587-F2BF2657CC4C}"/>
              </a:ext>
            </a:extLst>
          </p:cNvPr>
          <p:cNvPicPr>
            <a:picLocks noRot="1" noChangeAspect="1"/>
          </p:cNvPicPr>
          <p:nvPr>
            <a:videoFile r:link="rId1"/>
          </p:nvPr>
        </p:nvPicPr>
        <p:blipFill>
          <a:blip r:embed="rId4"/>
          <a:stretch>
            <a:fillRect/>
          </a:stretch>
        </p:blipFill>
        <p:spPr>
          <a:xfrm>
            <a:off x="1237957" y="1069145"/>
            <a:ext cx="9034778" cy="5104649"/>
          </a:xfrm>
          <a:prstGeom prst="rect">
            <a:avLst/>
          </a:prstGeom>
        </p:spPr>
      </p:pic>
      <p:sp>
        <p:nvSpPr>
          <p:cNvPr id="6" name="Metin kutusu 5">
            <a:extLst>
              <a:ext uri="{FF2B5EF4-FFF2-40B4-BE49-F238E27FC236}">
                <a16:creationId xmlns:a16="http://schemas.microsoft.com/office/drawing/2014/main" id="{08B118CC-81C4-494F-BC61-02AFC85B90C2}"/>
              </a:ext>
            </a:extLst>
          </p:cNvPr>
          <p:cNvSpPr txBox="1"/>
          <p:nvPr/>
        </p:nvSpPr>
        <p:spPr>
          <a:xfrm>
            <a:off x="1641231" y="422030"/>
            <a:ext cx="8487508" cy="369332"/>
          </a:xfrm>
          <a:prstGeom prst="rect">
            <a:avLst/>
          </a:prstGeom>
          <a:noFill/>
        </p:spPr>
        <p:txBody>
          <a:bodyPr wrap="square">
            <a:spAutoFit/>
          </a:bodyPr>
          <a:lstStyle/>
          <a:p>
            <a:pPr algn="ctr"/>
            <a:r>
              <a:rPr lang="tr-TR" b="1" i="0" dirty="0">
                <a:solidFill>
                  <a:srgbClr val="0070C0"/>
                </a:solidFill>
                <a:effectLst/>
                <a:latin typeface="Comic Sans MS" panose="030F0702030302020204" pitchFamily="66" charset="0"/>
              </a:rPr>
              <a:t>HÜCRENİN KEŞFİ HÜCRE TEORİSİ</a:t>
            </a:r>
          </a:p>
        </p:txBody>
      </p:sp>
    </p:spTree>
    <p:extLst>
      <p:ext uri="{BB962C8B-B14F-4D97-AF65-F5344CB8AC3E}">
        <p14:creationId xmlns:p14="http://schemas.microsoft.com/office/powerpoint/2010/main" val="4219974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Metin kutusu 3">
            <a:extLst>
              <a:ext uri="{FF2B5EF4-FFF2-40B4-BE49-F238E27FC236}">
                <a16:creationId xmlns:a16="http://schemas.microsoft.com/office/drawing/2014/main" id="{E9B3BD7A-0DE0-4CE3-904B-031243517557}"/>
              </a:ext>
            </a:extLst>
          </p:cNvPr>
          <p:cNvSpPr txBox="1"/>
          <p:nvPr/>
        </p:nvSpPr>
        <p:spPr>
          <a:xfrm>
            <a:off x="879256" y="543147"/>
            <a:ext cx="4730389" cy="5938040"/>
          </a:xfrm>
          <a:prstGeom prst="rect">
            <a:avLst/>
          </a:prstGeom>
        </p:spPr>
        <p:txBody>
          <a:bodyPr vert="horz" lIns="91440" tIns="45720" rIns="91440" bIns="45720" rtlCol="0">
            <a:normAutofit/>
          </a:bodyPr>
          <a:lstStyle/>
          <a:p>
            <a:pPr>
              <a:lnSpc>
                <a:spcPct val="150000"/>
              </a:lnSpc>
              <a:spcAft>
                <a:spcPts val="800"/>
              </a:spcAft>
            </a:pPr>
            <a:r>
              <a:rPr lang="en-US" sz="2000" dirty="0">
                <a:effectLst/>
                <a:latin typeface="Comic Sans MS" panose="030F0702030302020204" pitchFamily="66" charset="0"/>
              </a:rPr>
              <a:t>HÜCREDEN ORGANİZMAYA </a:t>
            </a:r>
          </a:p>
          <a:p>
            <a:pPr marL="342900" indent="-342900">
              <a:lnSpc>
                <a:spcPct val="150000"/>
              </a:lnSpc>
              <a:spcAft>
                <a:spcPts val="800"/>
              </a:spcAft>
              <a:buFont typeface="Wingdings" panose="05000000000000000000" pitchFamily="2" charset="2"/>
              <a:buChar char="Ø"/>
            </a:pPr>
            <a:r>
              <a:rPr lang="en-US" sz="2000" dirty="0" err="1">
                <a:effectLst/>
                <a:latin typeface="Comic Sans MS" panose="030F0702030302020204" pitchFamily="66" charset="0"/>
              </a:rPr>
              <a:t>Yapı</a:t>
            </a:r>
            <a:r>
              <a:rPr lang="en-US" sz="2000" dirty="0">
                <a:effectLst/>
                <a:latin typeface="Comic Sans MS" panose="030F0702030302020204" pitchFamily="66" charset="0"/>
              </a:rPr>
              <a:t> ve </a:t>
            </a:r>
            <a:r>
              <a:rPr lang="en-US" sz="2000" dirty="0" err="1">
                <a:effectLst/>
                <a:latin typeface="Comic Sans MS" panose="030F0702030302020204" pitchFamily="66" charset="0"/>
              </a:rPr>
              <a:t>görevleri</a:t>
            </a:r>
            <a:r>
              <a:rPr lang="en-US" sz="2000" dirty="0">
                <a:effectLst/>
                <a:latin typeface="Comic Sans MS" panose="030F0702030302020204" pitchFamily="66" charset="0"/>
              </a:rPr>
              <a:t> </a:t>
            </a:r>
            <a:r>
              <a:rPr lang="en-US" sz="2000" dirty="0" err="1">
                <a:effectLst/>
                <a:latin typeface="Comic Sans MS" panose="030F0702030302020204" pitchFamily="66" charset="0"/>
              </a:rPr>
              <a:t>aynı</a:t>
            </a:r>
            <a:r>
              <a:rPr lang="en-US" sz="2000" dirty="0">
                <a:effectLst/>
                <a:latin typeface="Comic Sans MS" panose="030F0702030302020204" pitchFamily="66" charset="0"/>
              </a:rPr>
              <a:t> olan </a:t>
            </a:r>
            <a:r>
              <a:rPr lang="en-US" sz="2000" dirty="0" err="1">
                <a:effectLst/>
                <a:latin typeface="Comic Sans MS" panose="030F0702030302020204" pitchFamily="66" charset="0"/>
              </a:rPr>
              <a:t>hücreler</a:t>
            </a:r>
            <a:r>
              <a:rPr lang="en-US" sz="2000" dirty="0">
                <a:effectLst/>
                <a:latin typeface="Comic Sans MS" panose="030F0702030302020204" pitchFamily="66" charset="0"/>
              </a:rPr>
              <a:t> bir </a:t>
            </a:r>
            <a:r>
              <a:rPr lang="en-US" sz="2000" dirty="0" err="1">
                <a:effectLst/>
                <a:latin typeface="Comic Sans MS" panose="030F0702030302020204" pitchFamily="66" charset="0"/>
              </a:rPr>
              <a:t>araya</a:t>
            </a:r>
            <a:r>
              <a:rPr lang="en-US" sz="2000" dirty="0">
                <a:effectLst/>
                <a:latin typeface="Comic Sans MS" panose="030F0702030302020204" pitchFamily="66" charset="0"/>
              </a:rPr>
              <a:t> </a:t>
            </a:r>
            <a:r>
              <a:rPr lang="en-US" sz="2000" dirty="0" err="1">
                <a:effectLst/>
                <a:latin typeface="Comic Sans MS" panose="030F0702030302020204" pitchFamily="66" charset="0"/>
              </a:rPr>
              <a:t>gelerek</a:t>
            </a:r>
            <a:r>
              <a:rPr lang="en-US" sz="2000" dirty="0">
                <a:effectLst/>
                <a:latin typeface="Comic Sans MS" panose="030F0702030302020204" pitchFamily="66" charset="0"/>
              </a:rPr>
              <a:t> </a:t>
            </a:r>
            <a:r>
              <a:rPr lang="en-US" sz="2000" dirty="0" err="1">
                <a:effectLst/>
                <a:latin typeface="Comic Sans MS" panose="030F0702030302020204" pitchFamily="66" charset="0"/>
              </a:rPr>
              <a:t>dokuları</a:t>
            </a:r>
            <a:r>
              <a:rPr lang="en-US" sz="2000" dirty="0">
                <a:effectLst/>
                <a:latin typeface="Comic Sans MS" panose="030F0702030302020204" pitchFamily="66" charset="0"/>
              </a:rPr>
              <a:t>  </a:t>
            </a:r>
            <a:r>
              <a:rPr lang="en-US" sz="2000" dirty="0" err="1">
                <a:effectLst/>
                <a:latin typeface="Comic Sans MS" panose="030F0702030302020204" pitchFamily="66" charset="0"/>
              </a:rPr>
              <a:t>oluşturur</a:t>
            </a:r>
            <a:endParaRPr lang="en-US" sz="2000" dirty="0">
              <a:effectLst/>
              <a:latin typeface="Comic Sans MS" panose="030F0702030302020204" pitchFamily="66" charset="0"/>
            </a:endParaRPr>
          </a:p>
          <a:p>
            <a:pPr marL="342900" indent="-342900">
              <a:lnSpc>
                <a:spcPct val="150000"/>
              </a:lnSpc>
              <a:spcAft>
                <a:spcPts val="800"/>
              </a:spcAft>
              <a:buFont typeface="Wingdings" panose="05000000000000000000" pitchFamily="2" charset="2"/>
              <a:buChar char="Ø"/>
            </a:pPr>
            <a:r>
              <a:rPr lang="en-US" sz="2000" dirty="0">
                <a:effectLst/>
                <a:latin typeface="Comic Sans MS" panose="030F0702030302020204" pitchFamily="66" charset="0"/>
              </a:rPr>
              <a:t>Farklı </a:t>
            </a:r>
            <a:r>
              <a:rPr lang="en-US" sz="2000" dirty="0" err="1">
                <a:effectLst/>
                <a:latin typeface="Comic Sans MS" panose="030F0702030302020204" pitchFamily="66" charset="0"/>
              </a:rPr>
              <a:t>yapı</a:t>
            </a:r>
            <a:r>
              <a:rPr lang="en-US" sz="2000" dirty="0">
                <a:effectLst/>
                <a:latin typeface="Comic Sans MS" panose="030F0702030302020204" pitchFamily="66" charset="0"/>
              </a:rPr>
              <a:t> ve </a:t>
            </a:r>
            <a:r>
              <a:rPr lang="en-US" sz="2000" dirty="0" err="1">
                <a:effectLst/>
                <a:latin typeface="Comic Sans MS" panose="030F0702030302020204" pitchFamily="66" charset="0"/>
              </a:rPr>
              <a:t>görevdeki</a:t>
            </a:r>
            <a:r>
              <a:rPr lang="en-US" sz="2000" dirty="0">
                <a:effectLst/>
                <a:latin typeface="Comic Sans MS" panose="030F0702030302020204" pitchFamily="66" charset="0"/>
              </a:rPr>
              <a:t> </a:t>
            </a:r>
            <a:r>
              <a:rPr lang="en-US" sz="2000" dirty="0" err="1">
                <a:effectLst/>
                <a:latin typeface="Comic Sans MS" panose="030F0702030302020204" pitchFamily="66" charset="0"/>
              </a:rPr>
              <a:t>dokular</a:t>
            </a:r>
            <a:r>
              <a:rPr lang="en-US" sz="2000" dirty="0">
                <a:effectLst/>
                <a:latin typeface="Comic Sans MS" panose="030F0702030302020204" pitchFamily="66" charset="0"/>
              </a:rPr>
              <a:t> bir </a:t>
            </a:r>
            <a:r>
              <a:rPr lang="en-US" sz="2000" dirty="0" err="1">
                <a:effectLst/>
                <a:latin typeface="Comic Sans MS" panose="030F0702030302020204" pitchFamily="66" charset="0"/>
              </a:rPr>
              <a:t>araya</a:t>
            </a:r>
            <a:r>
              <a:rPr lang="en-US" sz="2000" dirty="0">
                <a:effectLst/>
                <a:latin typeface="Comic Sans MS" panose="030F0702030302020204" pitchFamily="66" charset="0"/>
              </a:rPr>
              <a:t> </a:t>
            </a:r>
            <a:r>
              <a:rPr lang="en-US" sz="2000" dirty="0" err="1">
                <a:effectLst/>
                <a:latin typeface="Comic Sans MS" panose="030F0702030302020204" pitchFamily="66" charset="0"/>
              </a:rPr>
              <a:t>gelerek</a:t>
            </a:r>
            <a:r>
              <a:rPr lang="en-US" sz="2000" dirty="0">
                <a:effectLst/>
                <a:latin typeface="Comic Sans MS" panose="030F0702030302020204" pitchFamily="66" charset="0"/>
              </a:rPr>
              <a:t> </a:t>
            </a:r>
            <a:r>
              <a:rPr lang="en-US" sz="2000" dirty="0" err="1">
                <a:effectLst/>
                <a:latin typeface="Comic Sans MS" panose="030F0702030302020204" pitchFamily="66" charset="0"/>
              </a:rPr>
              <a:t>organları</a:t>
            </a:r>
            <a:r>
              <a:rPr lang="en-US" sz="2000" dirty="0">
                <a:effectLst/>
                <a:latin typeface="Comic Sans MS" panose="030F0702030302020204" pitchFamily="66" charset="0"/>
              </a:rPr>
              <a:t> </a:t>
            </a:r>
            <a:r>
              <a:rPr lang="en-US" sz="2000" dirty="0" err="1">
                <a:effectLst/>
                <a:latin typeface="Comic Sans MS" panose="030F0702030302020204" pitchFamily="66" charset="0"/>
              </a:rPr>
              <a:t>oluşturur</a:t>
            </a:r>
            <a:r>
              <a:rPr lang="en-US" sz="2000" dirty="0">
                <a:effectLst/>
                <a:latin typeface="Comic Sans MS" panose="030F0702030302020204" pitchFamily="66" charset="0"/>
              </a:rPr>
              <a:t>. </a:t>
            </a:r>
          </a:p>
          <a:p>
            <a:pPr marL="342900" indent="-342900">
              <a:lnSpc>
                <a:spcPct val="150000"/>
              </a:lnSpc>
              <a:spcAft>
                <a:spcPts val="800"/>
              </a:spcAft>
              <a:buFont typeface="Wingdings" panose="05000000000000000000" pitchFamily="2" charset="2"/>
              <a:buChar char="Ø"/>
            </a:pPr>
            <a:r>
              <a:rPr lang="en-US" sz="2000" dirty="0">
                <a:effectLst/>
                <a:latin typeface="Comic Sans MS" panose="030F0702030302020204" pitchFamily="66" charset="0"/>
              </a:rPr>
              <a:t>Farklı </a:t>
            </a:r>
            <a:r>
              <a:rPr lang="en-US" sz="2000" dirty="0" err="1">
                <a:effectLst/>
                <a:latin typeface="Comic Sans MS" panose="030F0702030302020204" pitchFamily="66" charset="0"/>
              </a:rPr>
              <a:t>organlar</a:t>
            </a:r>
            <a:r>
              <a:rPr lang="en-US" sz="2000" dirty="0">
                <a:effectLst/>
                <a:latin typeface="Comic Sans MS" panose="030F0702030302020204" pitchFamily="66" charset="0"/>
              </a:rPr>
              <a:t> bir </a:t>
            </a:r>
            <a:r>
              <a:rPr lang="en-US" sz="2000" dirty="0" err="1">
                <a:effectLst/>
                <a:latin typeface="Comic Sans MS" panose="030F0702030302020204" pitchFamily="66" charset="0"/>
              </a:rPr>
              <a:t>araya</a:t>
            </a:r>
            <a:r>
              <a:rPr lang="en-US" sz="2000" dirty="0">
                <a:effectLst/>
                <a:latin typeface="Comic Sans MS" panose="030F0702030302020204" pitchFamily="66" charset="0"/>
              </a:rPr>
              <a:t> </a:t>
            </a:r>
            <a:r>
              <a:rPr lang="en-US" sz="2000" dirty="0" err="1">
                <a:effectLst/>
                <a:latin typeface="Comic Sans MS" panose="030F0702030302020204" pitchFamily="66" charset="0"/>
              </a:rPr>
              <a:t>gelerek</a:t>
            </a:r>
            <a:r>
              <a:rPr lang="en-US" sz="2000" dirty="0">
                <a:effectLst/>
                <a:latin typeface="Comic Sans MS" panose="030F0702030302020204" pitchFamily="66" charset="0"/>
              </a:rPr>
              <a:t> </a:t>
            </a:r>
            <a:r>
              <a:rPr lang="en-US" sz="2000" dirty="0" err="1">
                <a:effectLst/>
                <a:latin typeface="Comic Sans MS" panose="030F0702030302020204" pitchFamily="66" charset="0"/>
              </a:rPr>
              <a:t>sistemleri</a:t>
            </a:r>
            <a:r>
              <a:rPr lang="en-US" sz="2000" dirty="0">
                <a:effectLst/>
                <a:latin typeface="Comic Sans MS" panose="030F0702030302020204" pitchFamily="66" charset="0"/>
              </a:rPr>
              <a:t> </a:t>
            </a:r>
            <a:r>
              <a:rPr lang="en-US" sz="2000" dirty="0" err="1">
                <a:effectLst/>
                <a:latin typeface="Comic Sans MS" panose="030F0702030302020204" pitchFamily="66" charset="0"/>
              </a:rPr>
              <a:t>oluşturur</a:t>
            </a:r>
            <a:endParaRPr lang="en-US" sz="2000" dirty="0">
              <a:effectLst/>
              <a:latin typeface="Comic Sans MS" panose="030F0702030302020204" pitchFamily="66" charset="0"/>
            </a:endParaRPr>
          </a:p>
          <a:p>
            <a:pPr marL="342900" indent="-342900">
              <a:lnSpc>
                <a:spcPct val="150000"/>
              </a:lnSpc>
              <a:spcAft>
                <a:spcPts val="800"/>
              </a:spcAft>
              <a:buFont typeface="Wingdings" panose="05000000000000000000" pitchFamily="2" charset="2"/>
              <a:buChar char="Ø"/>
            </a:pPr>
            <a:r>
              <a:rPr lang="en-US" sz="2000" dirty="0" err="1">
                <a:effectLst/>
                <a:latin typeface="Comic Sans MS" panose="030F0702030302020204" pitchFamily="66" charset="0"/>
              </a:rPr>
              <a:t>Sistemler</a:t>
            </a:r>
            <a:r>
              <a:rPr lang="en-US" sz="2000" dirty="0">
                <a:effectLst/>
                <a:latin typeface="Comic Sans MS" panose="030F0702030302020204" pitchFamily="66" charset="0"/>
              </a:rPr>
              <a:t> de bir </a:t>
            </a:r>
            <a:r>
              <a:rPr lang="en-US" sz="2000" dirty="0" err="1">
                <a:effectLst/>
                <a:latin typeface="Comic Sans MS" panose="030F0702030302020204" pitchFamily="66" charset="0"/>
              </a:rPr>
              <a:t>araya</a:t>
            </a:r>
            <a:r>
              <a:rPr lang="en-US" sz="2000" dirty="0">
                <a:effectLst/>
                <a:latin typeface="Comic Sans MS" panose="030F0702030302020204" pitchFamily="66" charset="0"/>
              </a:rPr>
              <a:t> </a:t>
            </a:r>
            <a:r>
              <a:rPr lang="en-US" sz="2000" dirty="0" err="1">
                <a:effectLst/>
                <a:latin typeface="Comic Sans MS" panose="030F0702030302020204" pitchFamily="66" charset="0"/>
              </a:rPr>
              <a:t>gelerek</a:t>
            </a:r>
            <a:r>
              <a:rPr lang="en-US" sz="2000" dirty="0">
                <a:effectLst/>
                <a:latin typeface="Comic Sans MS" panose="030F0702030302020204" pitchFamily="66" charset="0"/>
              </a:rPr>
              <a:t> </a:t>
            </a:r>
            <a:r>
              <a:rPr lang="en-US" sz="2000" dirty="0" err="1">
                <a:effectLst/>
                <a:latin typeface="Comic Sans MS" panose="030F0702030302020204" pitchFamily="66" charset="0"/>
              </a:rPr>
              <a:t>organizmayı</a:t>
            </a:r>
            <a:r>
              <a:rPr lang="en-US" sz="2000" dirty="0">
                <a:effectLst/>
                <a:latin typeface="Comic Sans MS" panose="030F0702030302020204" pitchFamily="66" charset="0"/>
              </a:rPr>
              <a:t> </a:t>
            </a:r>
            <a:r>
              <a:rPr lang="en-US" sz="2000" dirty="0" err="1">
                <a:effectLst/>
                <a:latin typeface="Comic Sans MS" panose="030F0702030302020204" pitchFamily="66" charset="0"/>
              </a:rPr>
              <a:t>oluşturur</a:t>
            </a:r>
            <a:r>
              <a:rPr lang="en-US" sz="2000" dirty="0">
                <a:effectLst/>
                <a:latin typeface="Comic Sans MS" panose="030F0702030302020204" pitchFamily="66" charset="0"/>
              </a:rPr>
              <a:t> .</a:t>
            </a:r>
          </a:p>
        </p:txBody>
      </p:sp>
      <p:grpSp>
        <p:nvGrpSpPr>
          <p:cNvPr id="12" name="Group 11">
            <a:extLst>
              <a:ext uri="{FF2B5EF4-FFF2-40B4-BE49-F238E27FC236}">
                <a16:creationId xmlns:a16="http://schemas.microsoft.com/office/drawing/2014/main" id="{828A5161-06F1-46CF-8AD7-844680A59E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4601497"/>
            <a:ext cx="1014060" cy="2017580"/>
            <a:chOff x="0" y="4601497"/>
            <a:chExt cx="1014060" cy="2017580"/>
          </a:xfrm>
        </p:grpSpPr>
        <p:sp>
          <p:nvSpPr>
            <p:cNvPr id="13" name="Isosceles Triangle 12">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Picture 2">
            <a:extLst>
              <a:ext uri="{FF2B5EF4-FFF2-40B4-BE49-F238E27FC236}">
                <a16:creationId xmlns:a16="http://schemas.microsoft.com/office/drawing/2014/main" id="{DB9D8C58-691B-4F7E-BC0D-99FB5410741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126193" y="1782981"/>
            <a:ext cx="4591465" cy="4361892"/>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5995D10D-E9C9-47DB-AE7E-801FEF38F5C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19290" y="1"/>
            <a:ext cx="972709" cy="1935307"/>
            <a:chOff x="10918968" y="713127"/>
            <a:chExt cx="1273032" cy="2532832"/>
          </a:xfrm>
        </p:grpSpPr>
        <p:sp>
          <p:nvSpPr>
            <p:cNvPr id="17" name="Rectangle 16">
              <a:extLst>
                <a:ext uri="{FF2B5EF4-FFF2-40B4-BE49-F238E27FC236}">
                  <a16:creationId xmlns:a16="http://schemas.microsoft.com/office/drawing/2014/main" id="{CC1A72C6-3DE4-4EC3-9AD5-9E0D40D8CE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0B0DA1F1-C391-4EDF-9FE0-23E86E1377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Resim 1">
            <a:extLst>
              <a:ext uri="{FF2B5EF4-FFF2-40B4-BE49-F238E27FC236}">
                <a16:creationId xmlns:a16="http://schemas.microsoft.com/office/drawing/2014/main" id="{F036AA32-21B6-4D03-8C34-241793FA51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41552750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Shape 72">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Shape 78">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1" name="Isosceles Triangle 80">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descr="FEN TEKNOLOJİ DERSLERİNDE HEM EĞLENİYOR HEM ÖĞRENİYORUZ - Bala Anadolu İmam  Hatip Lisesi">
            <a:extLst>
              <a:ext uri="{FF2B5EF4-FFF2-40B4-BE49-F238E27FC236}">
                <a16:creationId xmlns:a16="http://schemas.microsoft.com/office/drawing/2014/main" id="{AE70E17A-A505-46C6-8AF6-B49C5C98B8E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48192" y="643467"/>
            <a:ext cx="9095615" cy="557106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3" name="Isosceles Triangle 82">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Resim 9">
            <a:extLst>
              <a:ext uri="{FF2B5EF4-FFF2-40B4-BE49-F238E27FC236}">
                <a16:creationId xmlns:a16="http://schemas.microsoft.com/office/drawing/2014/main" id="{6C64C44D-E998-4322-B16E-402349786F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16970608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etin kutusu 2">
            <a:extLst>
              <a:ext uri="{FF2B5EF4-FFF2-40B4-BE49-F238E27FC236}">
                <a16:creationId xmlns:a16="http://schemas.microsoft.com/office/drawing/2014/main" id="{72787840-786F-46AA-8A60-CA4E0163093C}"/>
              </a:ext>
            </a:extLst>
          </p:cNvPr>
          <p:cNvSpPr txBox="1"/>
          <p:nvPr/>
        </p:nvSpPr>
        <p:spPr>
          <a:xfrm>
            <a:off x="2824535" y="325624"/>
            <a:ext cx="6098344" cy="646331"/>
          </a:xfrm>
          <a:prstGeom prst="rect">
            <a:avLst/>
          </a:prstGeom>
          <a:noFill/>
        </p:spPr>
        <p:txBody>
          <a:bodyPr wrap="square">
            <a:spAutoFit/>
          </a:bodyPr>
          <a:lstStyle/>
          <a:p>
            <a:pPr algn="ctr"/>
            <a:r>
              <a:rPr lang="tr-TR" b="1" dirty="0">
                <a:solidFill>
                  <a:srgbClr val="0070C0"/>
                </a:solidFill>
                <a:latin typeface="Comic Sans MS" panose="030F0702030302020204" pitchFamily="66" charset="0"/>
              </a:rPr>
              <a:t>Hücre(Bilim kurgu filmi gibi)(BBC-</a:t>
            </a:r>
            <a:r>
              <a:rPr lang="tr-TR" b="1" dirty="0" err="1">
                <a:solidFill>
                  <a:srgbClr val="0070C0"/>
                </a:solidFill>
                <a:latin typeface="Comic Sans MS" panose="030F0702030302020204" pitchFamily="66" charset="0"/>
              </a:rPr>
              <a:t>Our</a:t>
            </a:r>
            <a:r>
              <a:rPr lang="tr-TR" b="1" dirty="0">
                <a:solidFill>
                  <a:srgbClr val="0070C0"/>
                </a:solidFill>
                <a:latin typeface="Comic Sans MS" panose="030F0702030302020204" pitchFamily="66" charset="0"/>
              </a:rPr>
              <a:t> </a:t>
            </a:r>
            <a:r>
              <a:rPr lang="tr-TR" b="1" dirty="0" err="1">
                <a:solidFill>
                  <a:srgbClr val="0070C0"/>
                </a:solidFill>
                <a:latin typeface="Comic Sans MS" panose="030F0702030302020204" pitchFamily="66" charset="0"/>
              </a:rPr>
              <a:t>Secret</a:t>
            </a:r>
            <a:r>
              <a:rPr lang="tr-TR" b="1" dirty="0">
                <a:solidFill>
                  <a:srgbClr val="0070C0"/>
                </a:solidFill>
                <a:latin typeface="Comic Sans MS" panose="030F0702030302020204" pitchFamily="66" charset="0"/>
              </a:rPr>
              <a:t> </a:t>
            </a:r>
            <a:r>
              <a:rPr lang="tr-TR" b="1" dirty="0" err="1">
                <a:solidFill>
                  <a:srgbClr val="0070C0"/>
                </a:solidFill>
                <a:latin typeface="Comic Sans MS" panose="030F0702030302020204" pitchFamily="66" charset="0"/>
              </a:rPr>
              <a:t>Universe</a:t>
            </a:r>
            <a:r>
              <a:rPr lang="tr-TR" b="1" dirty="0">
                <a:solidFill>
                  <a:srgbClr val="0070C0"/>
                </a:solidFill>
                <a:latin typeface="Comic Sans MS" panose="030F0702030302020204" pitchFamily="66" charset="0"/>
              </a:rPr>
              <a:t> </a:t>
            </a:r>
            <a:r>
              <a:rPr lang="tr-TR" b="1" dirty="0" err="1">
                <a:solidFill>
                  <a:srgbClr val="0070C0"/>
                </a:solidFill>
                <a:latin typeface="Comic Sans MS" panose="030F0702030302020204" pitchFamily="66" charset="0"/>
              </a:rPr>
              <a:t>The</a:t>
            </a:r>
            <a:r>
              <a:rPr lang="tr-TR" b="1" dirty="0">
                <a:solidFill>
                  <a:srgbClr val="0070C0"/>
                </a:solidFill>
                <a:latin typeface="Comic Sans MS" panose="030F0702030302020204" pitchFamily="66" charset="0"/>
              </a:rPr>
              <a:t> </a:t>
            </a:r>
            <a:r>
              <a:rPr lang="tr-TR" b="1" dirty="0" err="1">
                <a:solidFill>
                  <a:srgbClr val="0070C0"/>
                </a:solidFill>
                <a:latin typeface="Comic Sans MS" panose="030F0702030302020204" pitchFamily="66" charset="0"/>
              </a:rPr>
              <a:t>Hidden</a:t>
            </a:r>
            <a:r>
              <a:rPr lang="tr-TR" b="1" dirty="0">
                <a:solidFill>
                  <a:srgbClr val="0070C0"/>
                </a:solidFill>
                <a:latin typeface="Comic Sans MS" panose="030F0702030302020204" pitchFamily="66" charset="0"/>
              </a:rPr>
              <a:t> Life of </a:t>
            </a:r>
            <a:r>
              <a:rPr lang="tr-TR" b="1" dirty="0" err="1">
                <a:solidFill>
                  <a:srgbClr val="0070C0"/>
                </a:solidFill>
                <a:latin typeface="Comic Sans MS" panose="030F0702030302020204" pitchFamily="66" charset="0"/>
              </a:rPr>
              <a:t>the</a:t>
            </a:r>
            <a:r>
              <a:rPr lang="tr-TR" b="1" dirty="0">
                <a:solidFill>
                  <a:srgbClr val="0070C0"/>
                </a:solidFill>
                <a:latin typeface="Comic Sans MS" panose="030F0702030302020204" pitchFamily="66" charset="0"/>
              </a:rPr>
              <a:t> Cell)</a:t>
            </a:r>
          </a:p>
        </p:txBody>
      </p:sp>
      <p:pic>
        <p:nvPicPr>
          <p:cNvPr id="4" name="WhatsApp Video 2021-09-29 at 21.31.15">
            <a:hlinkClick r:id="" action="ppaction://media"/>
            <a:extLst>
              <a:ext uri="{FF2B5EF4-FFF2-40B4-BE49-F238E27FC236}">
                <a16:creationId xmlns:a16="http://schemas.microsoft.com/office/drawing/2014/main" id="{315DB7A3-02F1-4E35-BF83-39439C73142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74950" y="1117098"/>
            <a:ext cx="10042099" cy="5623576"/>
          </a:xfrm>
          <a:prstGeom prst="rect">
            <a:avLst/>
          </a:prstGeom>
        </p:spPr>
      </p:pic>
    </p:spTree>
    <p:extLst>
      <p:ext uri="{BB962C8B-B14F-4D97-AF65-F5344CB8AC3E}">
        <p14:creationId xmlns:p14="http://schemas.microsoft.com/office/powerpoint/2010/main" val="179529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316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Çevrimiçi Medya 1" title="hologram cell">
            <a:hlinkClick r:id="" action="ppaction://media"/>
            <a:extLst>
              <a:ext uri="{FF2B5EF4-FFF2-40B4-BE49-F238E27FC236}">
                <a16:creationId xmlns:a16="http://schemas.microsoft.com/office/drawing/2014/main" id="{3FC50BD3-20F2-4673-9DD5-9F2AE0BFF1AD}"/>
              </a:ext>
            </a:extLst>
          </p:cNvPr>
          <p:cNvPicPr>
            <a:picLocks noRot="1" noChangeAspect="1"/>
          </p:cNvPicPr>
          <p:nvPr>
            <a:videoFile r:link="rId1"/>
          </p:nvPr>
        </p:nvPicPr>
        <p:blipFill>
          <a:blip r:embed="rId3"/>
          <a:stretch>
            <a:fillRect/>
          </a:stretch>
        </p:blipFill>
        <p:spPr>
          <a:xfrm>
            <a:off x="1812450" y="1061243"/>
            <a:ext cx="8977470" cy="5072270"/>
          </a:xfrm>
          <a:prstGeom prst="rect">
            <a:avLst/>
          </a:prstGeom>
        </p:spPr>
      </p:pic>
      <p:sp>
        <p:nvSpPr>
          <p:cNvPr id="4" name="Metin kutusu 3">
            <a:extLst>
              <a:ext uri="{FF2B5EF4-FFF2-40B4-BE49-F238E27FC236}">
                <a16:creationId xmlns:a16="http://schemas.microsoft.com/office/drawing/2014/main" id="{CEC3EA26-3ABB-493C-BC19-6D78FC1202D4}"/>
              </a:ext>
            </a:extLst>
          </p:cNvPr>
          <p:cNvSpPr txBox="1"/>
          <p:nvPr/>
        </p:nvSpPr>
        <p:spPr>
          <a:xfrm>
            <a:off x="3457135" y="6307574"/>
            <a:ext cx="6098344" cy="369332"/>
          </a:xfrm>
          <a:prstGeom prst="rect">
            <a:avLst/>
          </a:prstGeom>
          <a:noFill/>
        </p:spPr>
        <p:txBody>
          <a:bodyPr wrap="square">
            <a:spAutoFit/>
          </a:bodyPr>
          <a:lstStyle/>
          <a:p>
            <a:r>
              <a:rPr lang="tr-TR" b="1" dirty="0">
                <a:hlinkClick r:id="rId4"/>
              </a:rPr>
              <a:t>https://www.youtube.com/watch?v=-aWB1CYRcdM</a:t>
            </a:r>
            <a:endParaRPr lang="tr-TR" b="1" dirty="0"/>
          </a:p>
        </p:txBody>
      </p:sp>
      <p:sp>
        <p:nvSpPr>
          <p:cNvPr id="6" name="Metin kutusu 5">
            <a:extLst>
              <a:ext uri="{FF2B5EF4-FFF2-40B4-BE49-F238E27FC236}">
                <a16:creationId xmlns:a16="http://schemas.microsoft.com/office/drawing/2014/main" id="{B30C534A-837E-45DB-9E3C-CC00F0B6961E}"/>
              </a:ext>
            </a:extLst>
          </p:cNvPr>
          <p:cNvSpPr txBox="1"/>
          <p:nvPr/>
        </p:nvSpPr>
        <p:spPr>
          <a:xfrm>
            <a:off x="3216812" y="550426"/>
            <a:ext cx="6096000" cy="369332"/>
          </a:xfrm>
          <a:prstGeom prst="rect">
            <a:avLst/>
          </a:prstGeom>
          <a:noFill/>
        </p:spPr>
        <p:txBody>
          <a:bodyPr wrap="square">
            <a:spAutoFit/>
          </a:bodyPr>
          <a:lstStyle/>
          <a:p>
            <a:pPr algn="ctr"/>
            <a:r>
              <a:rPr lang="tr-TR" dirty="0">
                <a:solidFill>
                  <a:srgbClr val="0070C0"/>
                </a:solidFill>
                <a:latin typeface="Comic Sans MS" panose="030F0702030302020204" pitchFamily="66" charset="0"/>
              </a:rPr>
              <a:t>ORGANELLER HOLOGRAM</a:t>
            </a:r>
          </a:p>
        </p:txBody>
      </p:sp>
    </p:spTree>
    <p:extLst>
      <p:ext uri="{BB962C8B-B14F-4D97-AF65-F5344CB8AC3E}">
        <p14:creationId xmlns:p14="http://schemas.microsoft.com/office/powerpoint/2010/main" val="1730576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25">
            <a:extLst>
              <a:ext uri="{FF2B5EF4-FFF2-40B4-BE49-F238E27FC236}">
                <a16:creationId xmlns:a16="http://schemas.microsoft.com/office/drawing/2014/main" id="{E749BC1B-F965-413C-AC21-CAEF06043A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Dikdörtgen 1">
            <a:extLst>
              <a:ext uri="{FF2B5EF4-FFF2-40B4-BE49-F238E27FC236}">
                <a16:creationId xmlns:a16="http://schemas.microsoft.com/office/drawing/2014/main" id="{6BCC546D-3B8D-48B0-920D-9AD0CAA1AD43}"/>
              </a:ext>
            </a:extLst>
          </p:cNvPr>
          <p:cNvSpPr/>
          <p:nvPr/>
        </p:nvSpPr>
        <p:spPr>
          <a:xfrm>
            <a:off x="1877794" y="1926927"/>
            <a:ext cx="8389110" cy="3004145"/>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6000" b="1" kern="1200" cap="all" dirty="0">
                <a:ln w="9525">
                  <a:solidFill>
                    <a:schemeClr val="bg1"/>
                  </a:solidFill>
                  <a:prstDash val="solid"/>
                </a:ln>
                <a:solidFill>
                  <a:srgbClr val="FFFFFF"/>
                </a:solidFill>
                <a:effectLst>
                  <a:glow rad="228600">
                    <a:schemeClr val="accent4">
                      <a:satMod val="175000"/>
                      <a:alpha val="40000"/>
                    </a:schemeClr>
                  </a:glow>
                  <a:outerShdw blurRad="12700" dist="38100" dir="2700000" algn="tl" rotWithShape="0">
                    <a:schemeClr val="bg1">
                      <a:lumMod val="50000"/>
                    </a:schemeClr>
                  </a:outerShdw>
                </a:effectLst>
                <a:latin typeface="Comic Sans MS" panose="030F0702030302020204" pitchFamily="66" charset="0"/>
                <a:ea typeface="+mj-ea"/>
                <a:cs typeface="+mj-cs"/>
              </a:rPr>
              <a:t>ÖĞRENDİKLERİMİZİ  TEKRAR</a:t>
            </a:r>
          </a:p>
          <a:p>
            <a:pPr algn="ctr">
              <a:lnSpc>
                <a:spcPct val="90000"/>
              </a:lnSpc>
              <a:spcBef>
                <a:spcPct val="0"/>
              </a:spcBef>
              <a:spcAft>
                <a:spcPts val="600"/>
              </a:spcAft>
            </a:pPr>
            <a:r>
              <a:rPr lang="en-US" sz="6000" b="1" kern="1200" cap="all" dirty="0">
                <a:ln w="9525">
                  <a:solidFill>
                    <a:schemeClr val="bg1"/>
                  </a:solidFill>
                  <a:prstDash val="solid"/>
                </a:ln>
                <a:solidFill>
                  <a:srgbClr val="FFFFFF"/>
                </a:solidFill>
                <a:effectLst>
                  <a:glow rad="228600">
                    <a:schemeClr val="accent4">
                      <a:satMod val="175000"/>
                      <a:alpha val="40000"/>
                    </a:schemeClr>
                  </a:glow>
                  <a:outerShdw blurRad="12700" dist="38100" dir="2700000" algn="tl" rotWithShape="0">
                    <a:schemeClr val="bg1">
                      <a:lumMod val="50000"/>
                    </a:schemeClr>
                  </a:outerShdw>
                </a:effectLst>
                <a:latin typeface="Comic Sans MS" panose="030F0702030302020204" pitchFamily="66" charset="0"/>
                <a:ea typeface="+mj-ea"/>
                <a:cs typeface="+mj-cs"/>
              </a:rPr>
              <a:t> EDELİM </a:t>
            </a:r>
            <a:endParaRPr lang="en-US" sz="6000" b="1" kern="1200" cap="all" spc="0" dirty="0">
              <a:ln w="9525">
                <a:solidFill>
                  <a:schemeClr val="bg1"/>
                </a:solidFill>
                <a:prstDash val="solid"/>
              </a:ln>
              <a:solidFill>
                <a:srgbClr val="FFFFFF"/>
              </a:solidFill>
              <a:effectLst>
                <a:glow rad="228600">
                  <a:schemeClr val="accent4">
                    <a:satMod val="175000"/>
                    <a:alpha val="40000"/>
                  </a:schemeClr>
                </a:glow>
                <a:outerShdw blurRad="12700" dist="38100" dir="2700000" algn="tl" rotWithShape="0">
                  <a:schemeClr val="bg1">
                    <a:lumMod val="50000"/>
                  </a:schemeClr>
                </a:outerShdw>
              </a:effectLst>
              <a:latin typeface="Comic Sans MS" panose="030F0702030302020204" pitchFamily="66" charset="0"/>
              <a:ea typeface="+mj-ea"/>
              <a:cs typeface="+mj-cs"/>
            </a:endParaRPr>
          </a:p>
        </p:txBody>
      </p:sp>
      <p:sp>
        <p:nvSpPr>
          <p:cNvPr id="49" name="Oval 27">
            <a:extLst>
              <a:ext uri="{FF2B5EF4-FFF2-40B4-BE49-F238E27FC236}">
                <a16:creationId xmlns:a16="http://schemas.microsoft.com/office/drawing/2014/main" id="{F35BC0E3-6FE4-4491-BA19-C0126066A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29082" y="939707"/>
            <a:ext cx="603494" cy="603494"/>
          </a:xfrm>
          <a:prstGeom prst="ellipse">
            <a:avLst/>
          </a:prstGeom>
          <a:noFill/>
          <a:ln w="1270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eeform: Shape 29">
            <a:extLst>
              <a:ext uri="{FF2B5EF4-FFF2-40B4-BE49-F238E27FC236}">
                <a16:creationId xmlns:a16="http://schemas.microsoft.com/office/drawing/2014/main" id="{DB11BD18-218F-49C7-BE16-82AEA08B23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1453" y="-4098"/>
            <a:ext cx="2315251" cy="1550992"/>
          </a:xfrm>
          <a:custGeom>
            <a:avLst/>
            <a:gdLst>
              <a:gd name="connsiteX0" fmla="*/ 0 w 2315251"/>
              <a:gd name="connsiteY0" fmla="*/ 0 h 1550992"/>
              <a:gd name="connsiteX1" fmla="*/ 138700 w 2315251"/>
              <a:gd name="connsiteY1" fmla="*/ 0 h 1550992"/>
              <a:gd name="connsiteX2" fmla="*/ 138700 w 2315251"/>
              <a:gd name="connsiteY2" fmla="*/ 1361400 h 1550992"/>
              <a:gd name="connsiteX3" fmla="*/ 2107387 w 2315251"/>
              <a:gd name="connsiteY3" fmla="*/ 222673 h 1550992"/>
              <a:gd name="connsiteX4" fmla="*/ 1722420 w 2315251"/>
              <a:gd name="connsiteY4" fmla="*/ 0 h 1550992"/>
              <a:gd name="connsiteX5" fmla="*/ 1999436 w 2315251"/>
              <a:gd name="connsiteY5" fmla="*/ 0 h 1550992"/>
              <a:gd name="connsiteX6" fmla="*/ 2280549 w 2315251"/>
              <a:gd name="connsiteY6" fmla="*/ 162605 h 1550992"/>
              <a:gd name="connsiteX7" fmla="*/ 2305953 w 2315251"/>
              <a:gd name="connsiteY7" fmla="*/ 257336 h 1550992"/>
              <a:gd name="connsiteX8" fmla="*/ 2280549 w 2315251"/>
              <a:gd name="connsiteY8" fmla="*/ 282740 h 1550992"/>
              <a:gd name="connsiteX9" fmla="*/ 104026 w 2315251"/>
              <a:gd name="connsiteY9" fmla="*/ 1541710 h 1550992"/>
              <a:gd name="connsiteX10" fmla="*/ 69351 w 2315251"/>
              <a:gd name="connsiteY10" fmla="*/ 1550992 h 1550992"/>
              <a:gd name="connsiteX11" fmla="*/ 0 w 2315251"/>
              <a:gd name="connsiteY11" fmla="*/ 1481643 h 155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315251" h="1550992">
                <a:moveTo>
                  <a:pt x="0" y="0"/>
                </a:moveTo>
                <a:lnTo>
                  <a:pt x="138700" y="0"/>
                </a:lnTo>
                <a:lnTo>
                  <a:pt x="138700" y="1361400"/>
                </a:lnTo>
                <a:lnTo>
                  <a:pt x="2107387" y="222673"/>
                </a:lnTo>
                <a:lnTo>
                  <a:pt x="1722420" y="0"/>
                </a:lnTo>
                <a:lnTo>
                  <a:pt x="1999436" y="0"/>
                </a:lnTo>
                <a:lnTo>
                  <a:pt x="2280549" y="162605"/>
                </a:lnTo>
                <a:cubicBezTo>
                  <a:pt x="2313720" y="181745"/>
                  <a:pt x="2325104" y="224155"/>
                  <a:pt x="2305953" y="257336"/>
                </a:cubicBezTo>
                <a:cubicBezTo>
                  <a:pt x="2299872" y="267889"/>
                  <a:pt x="2291101" y="276648"/>
                  <a:pt x="2280549" y="282740"/>
                </a:cubicBezTo>
                <a:lnTo>
                  <a:pt x="104026" y="1541710"/>
                </a:lnTo>
                <a:cubicBezTo>
                  <a:pt x="93484" y="1547802"/>
                  <a:pt x="81523" y="1551003"/>
                  <a:pt x="69351" y="1550992"/>
                </a:cubicBezTo>
                <a:cubicBezTo>
                  <a:pt x="31049" y="1550992"/>
                  <a:pt x="0" y="1519944"/>
                  <a:pt x="0" y="1481643"/>
                </a:cubicBezTo>
                <a:close/>
              </a:path>
            </a:pathLst>
          </a:custGeom>
          <a:solidFill>
            <a:schemeClr val="accent4"/>
          </a:solidFill>
          <a:ln w="9525" cap="flat">
            <a:noFill/>
            <a:prstDash val="solid"/>
            <a:miter/>
          </a:ln>
        </p:spPr>
        <p:txBody>
          <a:bodyPr rtlCol="0" anchor="ctr"/>
          <a:lstStyle/>
          <a:p>
            <a:endParaRPr lang="en-US" dirty="0"/>
          </a:p>
        </p:txBody>
      </p:sp>
      <p:pic>
        <p:nvPicPr>
          <p:cNvPr id="9" name="Resim 8" descr="Vay Koala">
            <a:extLst>
              <a:ext uri="{FF2B5EF4-FFF2-40B4-BE49-F238E27FC236}">
                <a16:creationId xmlns:a16="http://schemas.microsoft.com/office/drawing/2014/main" id="{6931EDFA-EB7E-4142-8340-746A52E40E8D}"/>
              </a:ext>
            </a:extLst>
          </p:cNvPr>
          <p:cNvPicPr>
            <a:picLocks noChangeAspect="1"/>
          </p:cNvPicPr>
          <p:nvPr/>
        </p:nvPicPr>
        <p:blipFill rotWithShape="1">
          <a:blip r:embed="rId2">
            <a:extLst>
              <a:ext uri="{28A0092B-C50C-407E-A947-70E740481C1C}">
                <a14:useLocalDpi xmlns:a14="http://schemas.microsoft.com/office/drawing/2010/main" val="0"/>
              </a:ext>
            </a:extLst>
          </a:blip>
          <a:srcRect t="7271" r="1" b="1"/>
          <a:stretch/>
        </p:blipFill>
        <p:spPr>
          <a:xfrm>
            <a:off x="9547017" y="4405333"/>
            <a:ext cx="2644983" cy="2452667"/>
          </a:xfrm>
          <a:custGeom>
            <a:avLst/>
            <a:gdLst/>
            <a:ahLst/>
            <a:cxnLst/>
            <a:rect l="l" t="t" r="r" b="b"/>
            <a:pathLst>
              <a:path w="2644983" h="2452667">
                <a:moveTo>
                  <a:pt x="1542711" y="0"/>
                </a:moveTo>
                <a:cubicBezTo>
                  <a:pt x="1942094" y="0"/>
                  <a:pt x="2306029" y="151765"/>
                  <a:pt x="2579995" y="400769"/>
                </a:cubicBezTo>
                <a:lnTo>
                  <a:pt x="2644983" y="468935"/>
                </a:lnTo>
                <a:lnTo>
                  <a:pt x="2644983" y="2452667"/>
                </a:lnTo>
                <a:lnTo>
                  <a:pt x="299206" y="2452667"/>
                </a:lnTo>
                <a:lnTo>
                  <a:pt x="233100" y="2358504"/>
                </a:lnTo>
                <a:cubicBezTo>
                  <a:pt x="85367" y="2121846"/>
                  <a:pt x="0" y="1842248"/>
                  <a:pt x="0" y="1542711"/>
                </a:cubicBezTo>
                <a:cubicBezTo>
                  <a:pt x="0" y="690695"/>
                  <a:pt x="690695" y="0"/>
                  <a:pt x="1542711" y="0"/>
                </a:cubicBezTo>
                <a:close/>
              </a:path>
            </a:pathLst>
          </a:custGeom>
        </p:spPr>
      </p:pic>
      <p:pic>
        <p:nvPicPr>
          <p:cNvPr id="7" name="Resim 6" descr="Geç Saate Kadar Çalışan Kocaayak">
            <a:extLst>
              <a:ext uri="{FF2B5EF4-FFF2-40B4-BE49-F238E27FC236}">
                <a16:creationId xmlns:a16="http://schemas.microsoft.com/office/drawing/2014/main" id="{706B5705-A565-4BB8-A43D-C2517B9BB8A1}"/>
              </a:ext>
            </a:extLst>
          </p:cNvPr>
          <p:cNvPicPr>
            <a:picLocks noChangeAspect="1"/>
          </p:cNvPicPr>
          <p:nvPr/>
        </p:nvPicPr>
        <p:blipFill rotWithShape="1">
          <a:blip r:embed="rId3">
            <a:extLst>
              <a:ext uri="{28A0092B-C50C-407E-A947-70E740481C1C}">
                <a14:useLocalDpi xmlns:a14="http://schemas.microsoft.com/office/drawing/2010/main" val="0"/>
              </a:ext>
            </a:extLst>
          </a:blip>
          <a:srcRect r="-3" b="-3"/>
          <a:stretch/>
        </p:blipFill>
        <p:spPr>
          <a:xfrm>
            <a:off x="257498" y="3625736"/>
            <a:ext cx="3240592" cy="3240592"/>
          </a:xfrm>
          <a:custGeom>
            <a:avLst/>
            <a:gdLst/>
            <a:ahLst/>
            <a:cxnLst/>
            <a:rect l="l" t="t" r="r" b="b"/>
            <a:pathLst>
              <a:path w="3741748" h="3741748">
                <a:moveTo>
                  <a:pt x="1870874" y="0"/>
                </a:moveTo>
                <a:cubicBezTo>
                  <a:pt x="2904129" y="0"/>
                  <a:pt x="3741748" y="837619"/>
                  <a:pt x="3741748" y="1870874"/>
                </a:cubicBezTo>
                <a:cubicBezTo>
                  <a:pt x="3741748" y="2904129"/>
                  <a:pt x="2904129" y="3741748"/>
                  <a:pt x="1870874" y="3741748"/>
                </a:cubicBezTo>
                <a:cubicBezTo>
                  <a:pt x="837619" y="3741748"/>
                  <a:pt x="0" y="2904129"/>
                  <a:pt x="0" y="1870874"/>
                </a:cubicBezTo>
                <a:cubicBezTo>
                  <a:pt x="0" y="837619"/>
                  <a:pt x="837619" y="0"/>
                  <a:pt x="1870874" y="0"/>
                </a:cubicBezTo>
                <a:close/>
              </a:path>
            </a:pathLst>
          </a:custGeom>
        </p:spPr>
      </p:pic>
      <p:pic>
        <p:nvPicPr>
          <p:cNvPr id="5" name="Resim 4" descr="Sıkkın Arı">
            <a:extLst>
              <a:ext uri="{FF2B5EF4-FFF2-40B4-BE49-F238E27FC236}">
                <a16:creationId xmlns:a16="http://schemas.microsoft.com/office/drawing/2014/main" id="{BFC1C664-AC10-44A2-8DD0-33B6073B64E1}"/>
              </a:ext>
            </a:extLst>
          </p:cNvPr>
          <p:cNvPicPr>
            <a:picLocks noChangeAspect="1"/>
          </p:cNvPicPr>
          <p:nvPr/>
        </p:nvPicPr>
        <p:blipFill rotWithShape="1">
          <a:blip r:embed="rId4">
            <a:extLst>
              <a:ext uri="{28A0092B-C50C-407E-A947-70E740481C1C}">
                <a14:useLocalDpi xmlns:a14="http://schemas.microsoft.com/office/drawing/2010/main" val="0"/>
              </a:ext>
            </a:extLst>
          </a:blip>
          <a:srcRect t="5459" r="-12" b="-12"/>
          <a:stretch/>
        </p:blipFill>
        <p:spPr>
          <a:xfrm>
            <a:off x="9490668" y="10"/>
            <a:ext cx="2701332" cy="2553877"/>
          </a:xfrm>
          <a:custGeom>
            <a:avLst/>
            <a:gdLst/>
            <a:ahLst/>
            <a:cxnLst/>
            <a:rect l="l" t="t" r="r" b="b"/>
            <a:pathLst>
              <a:path w="2701332" h="2553887">
                <a:moveTo>
                  <a:pt x="348631" y="0"/>
                </a:moveTo>
                <a:lnTo>
                  <a:pt x="2701332" y="0"/>
                </a:lnTo>
                <a:lnTo>
                  <a:pt x="2701332" y="2072295"/>
                </a:lnTo>
                <a:lnTo>
                  <a:pt x="2554656" y="2207207"/>
                </a:lnTo>
                <a:cubicBezTo>
                  <a:pt x="2285380" y="2424077"/>
                  <a:pt x="1943034" y="2553887"/>
                  <a:pt x="1570370" y="2553887"/>
                </a:cubicBezTo>
                <a:cubicBezTo>
                  <a:pt x="703078" y="2553887"/>
                  <a:pt x="0" y="1850809"/>
                  <a:pt x="0" y="983517"/>
                </a:cubicBezTo>
                <a:cubicBezTo>
                  <a:pt x="0" y="640496"/>
                  <a:pt x="109980" y="323163"/>
                  <a:pt x="296602" y="64855"/>
                </a:cubicBezTo>
                <a:close/>
              </a:path>
            </a:pathLst>
          </a:custGeom>
        </p:spPr>
      </p:pic>
      <p:cxnSp>
        <p:nvCxnSpPr>
          <p:cNvPr id="51" name="Straight Connector 31">
            <a:extLst>
              <a:ext uri="{FF2B5EF4-FFF2-40B4-BE49-F238E27FC236}">
                <a16:creationId xmlns:a16="http://schemas.microsoft.com/office/drawing/2014/main" id="{A054EDF5-7644-4A95-AB88-057FAB414FE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598158" y="2804429"/>
            <a:ext cx="0" cy="1597708"/>
          </a:xfrm>
          <a:prstGeom prst="line">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cxnSp>
      <p:sp>
        <p:nvSpPr>
          <p:cNvPr id="52" name="Freeform: Shape 33">
            <a:extLst>
              <a:ext uri="{FF2B5EF4-FFF2-40B4-BE49-F238E27FC236}">
                <a16:creationId xmlns:a16="http://schemas.microsoft.com/office/drawing/2014/main" id="{EA996627-3E00-4A50-8640-F4F7D38C55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385468" y="3311355"/>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 name="Freeform: Shape 35">
            <a:extLst>
              <a:ext uri="{FF2B5EF4-FFF2-40B4-BE49-F238E27FC236}">
                <a16:creationId xmlns:a16="http://schemas.microsoft.com/office/drawing/2014/main" id="{A619555D-3337-4F1A-9AFF-1DA3B921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050037" y="5349205"/>
            <a:ext cx="1835725" cy="1850365"/>
          </a:xfrm>
          <a:custGeom>
            <a:avLst/>
            <a:gdLst>
              <a:gd name="connsiteX0" fmla="*/ 1801138 w 1835725"/>
              <a:gd name="connsiteY0" fmla="*/ 1622662 h 1850365"/>
              <a:gd name="connsiteX1" fmla="*/ 1835717 w 1835725"/>
              <a:gd name="connsiteY1" fmla="*/ 1680254 h 1850365"/>
              <a:gd name="connsiteX2" fmla="*/ 1815722 w 1835725"/>
              <a:gd name="connsiteY2" fmla="*/ 1850365 h 1850365"/>
              <a:gd name="connsiteX3" fmla="*/ 1693039 w 1835725"/>
              <a:gd name="connsiteY3" fmla="*/ 1808259 h 1850365"/>
              <a:gd name="connsiteX4" fmla="*/ 1708939 w 1835725"/>
              <a:gd name="connsiteY4" fmla="*/ 1673301 h 1850365"/>
              <a:gd name="connsiteX5" fmla="*/ 1778129 w 1835725"/>
              <a:gd name="connsiteY5" fmla="*/ 1615979 h 1850365"/>
              <a:gd name="connsiteX6" fmla="*/ 1801138 w 1835725"/>
              <a:gd name="connsiteY6" fmla="*/ 1622662 h 1850365"/>
              <a:gd name="connsiteX7" fmla="*/ 1585229 w 1835725"/>
              <a:gd name="connsiteY7" fmla="*/ 764759 h 1850365"/>
              <a:gd name="connsiteX8" fmla="*/ 1623024 w 1835725"/>
              <a:gd name="connsiteY8" fmla="*/ 792810 h 1850365"/>
              <a:gd name="connsiteX9" fmla="*/ 1777614 w 1835725"/>
              <a:gd name="connsiteY9" fmla="*/ 1157141 h 1850365"/>
              <a:gd name="connsiteX10" fmla="*/ 1733799 w 1835725"/>
              <a:gd name="connsiteY10" fmla="*/ 1235532 h 1850365"/>
              <a:gd name="connsiteX11" fmla="*/ 1716464 w 1835725"/>
              <a:gd name="connsiteY11" fmla="*/ 1237722 h 1850365"/>
              <a:gd name="connsiteX12" fmla="*/ 1716464 w 1835725"/>
              <a:gd name="connsiteY12" fmla="*/ 1237913 h 1850365"/>
              <a:gd name="connsiteX13" fmla="*/ 1655409 w 1835725"/>
              <a:gd name="connsiteY13" fmla="*/ 1191717 h 1850365"/>
              <a:gd name="connsiteX14" fmla="*/ 1513200 w 1835725"/>
              <a:gd name="connsiteY14" fmla="*/ 856627 h 1850365"/>
              <a:gd name="connsiteX15" fmla="*/ 1538499 w 1835725"/>
              <a:gd name="connsiteY15" fmla="*/ 770415 h 1850365"/>
              <a:gd name="connsiteX16" fmla="*/ 1585229 w 1835725"/>
              <a:gd name="connsiteY16" fmla="*/ 764759 h 1850365"/>
              <a:gd name="connsiteX17" fmla="*/ 477919 w 1835725"/>
              <a:gd name="connsiteY17" fmla="*/ 21437 h 1850365"/>
              <a:gd name="connsiteX18" fmla="*/ 509236 w 1835725"/>
              <a:gd name="connsiteY18" fmla="*/ 84182 h 1850365"/>
              <a:gd name="connsiteX19" fmla="*/ 445829 w 1835725"/>
              <a:gd name="connsiteY19" fmla="*/ 139871 h 1850365"/>
              <a:gd name="connsiteX20" fmla="*/ 437447 w 1835725"/>
              <a:gd name="connsiteY20" fmla="*/ 139395 h 1850365"/>
              <a:gd name="connsiteX21" fmla="*/ 73211 w 1835725"/>
              <a:gd name="connsiteY21" fmla="*/ 137204 h 1850365"/>
              <a:gd name="connsiteX22" fmla="*/ 749 w 1835725"/>
              <a:gd name="connsiteY22" fmla="*/ 84082 h 1850365"/>
              <a:gd name="connsiteX23" fmla="*/ 53871 w 1835725"/>
              <a:gd name="connsiteY23" fmla="*/ 11621 h 1850365"/>
              <a:gd name="connsiteX24" fmla="*/ 58352 w 1835725"/>
              <a:gd name="connsiteY24" fmla="*/ 11093 h 1850365"/>
              <a:gd name="connsiteX25" fmla="*/ 454020 w 1835725"/>
              <a:gd name="connsiteY25" fmla="*/ 13474 h 1850365"/>
              <a:gd name="connsiteX26" fmla="*/ 477919 w 1835725"/>
              <a:gd name="connsiteY26" fmla="*/ 21437 h 1850365"/>
              <a:gd name="connsiteX27" fmla="*/ 957797 w 1835725"/>
              <a:gd name="connsiteY27" fmla="*/ 167970 h 1850365"/>
              <a:gd name="connsiteX28" fmla="*/ 1286982 w 1835725"/>
              <a:gd name="connsiteY28" fmla="*/ 387616 h 1850365"/>
              <a:gd name="connsiteX29" fmla="*/ 1293725 w 1835725"/>
              <a:gd name="connsiteY29" fmla="*/ 477075 h 1850365"/>
              <a:gd name="connsiteX30" fmla="*/ 1245453 w 1835725"/>
              <a:gd name="connsiteY30" fmla="*/ 499154 h 1850365"/>
              <a:gd name="connsiteX31" fmla="*/ 1245167 w 1835725"/>
              <a:gd name="connsiteY31" fmla="*/ 499154 h 1850365"/>
              <a:gd name="connsiteX32" fmla="*/ 1203638 w 1835725"/>
              <a:gd name="connsiteY32" fmla="*/ 484104 h 1850365"/>
              <a:gd name="connsiteX33" fmla="*/ 900647 w 1835725"/>
              <a:gd name="connsiteY33" fmla="*/ 281508 h 1850365"/>
              <a:gd name="connsiteX34" fmla="*/ 872454 w 1835725"/>
              <a:gd name="connsiteY34" fmla="*/ 196164 h 1850365"/>
              <a:gd name="connsiteX35" fmla="*/ 957797 w 1835725"/>
              <a:gd name="connsiteY35" fmla="*/ 167970 h 1850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835725" h="1850365">
                <a:moveTo>
                  <a:pt x="1801138" y="1622662"/>
                </a:moveTo>
                <a:cubicBezTo>
                  <a:pt x="1822106" y="1633400"/>
                  <a:pt x="1836117" y="1655372"/>
                  <a:pt x="1835717" y="1680254"/>
                </a:cubicBezTo>
                <a:lnTo>
                  <a:pt x="1815722" y="1850365"/>
                </a:lnTo>
                <a:lnTo>
                  <a:pt x="1693039" y="1808259"/>
                </a:lnTo>
                <a:lnTo>
                  <a:pt x="1708939" y="1673301"/>
                </a:ln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wrap="square" rtlCol="0" anchor="ctr">
            <a:noAutofit/>
          </a:bodyPr>
          <a:lstStyle/>
          <a:p>
            <a:endParaRPr lang="en-US"/>
          </a:p>
        </p:txBody>
      </p:sp>
      <p:sp>
        <p:nvSpPr>
          <p:cNvPr id="54" name="Freeform: Shape 37">
            <a:extLst>
              <a:ext uri="{FF2B5EF4-FFF2-40B4-BE49-F238E27FC236}">
                <a16:creationId xmlns:a16="http://schemas.microsoft.com/office/drawing/2014/main" id="{CF5E7AE0-415D-4236-B5E6-F2FC68DB94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51302" y="6106160"/>
            <a:ext cx="1804272" cy="746882"/>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accent4"/>
              </a:solidFill>
            </a:endParaRPr>
          </a:p>
        </p:txBody>
      </p:sp>
      <p:pic>
        <p:nvPicPr>
          <p:cNvPr id="21" name="Resim 20">
            <a:extLst>
              <a:ext uri="{FF2B5EF4-FFF2-40B4-BE49-F238E27FC236}">
                <a16:creationId xmlns:a16="http://schemas.microsoft.com/office/drawing/2014/main" id="{1E2219EC-E225-4F3D-AB78-28E3F0B8A3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18712244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etin kutusu 7">
            <a:extLst>
              <a:ext uri="{FF2B5EF4-FFF2-40B4-BE49-F238E27FC236}">
                <a16:creationId xmlns:a16="http://schemas.microsoft.com/office/drawing/2014/main" id="{0A80A7EC-86DC-48D8-B0AF-B271EEFBE9C3}"/>
              </a:ext>
            </a:extLst>
          </p:cNvPr>
          <p:cNvSpPr txBox="1"/>
          <p:nvPr/>
        </p:nvSpPr>
        <p:spPr>
          <a:xfrm>
            <a:off x="831610" y="311634"/>
            <a:ext cx="10056784" cy="1325563"/>
          </a:xfrm>
          <a:prstGeom prst="rect">
            <a:avLst/>
          </a:prstGeom>
        </p:spPr>
        <p:txBody>
          <a:bodyPr vert="horz" lIns="91440" tIns="45720" rIns="91440" bIns="45720" rtlCol="0" anchor="ctr">
            <a:normAutofit fontScale="77500" lnSpcReduction="20000"/>
          </a:bodyPr>
          <a:lstStyle/>
          <a:p>
            <a:pPr>
              <a:lnSpc>
                <a:spcPct val="150000"/>
              </a:lnSpc>
              <a:spcBef>
                <a:spcPct val="0"/>
              </a:spcBef>
              <a:spcAft>
                <a:spcPts val="600"/>
              </a:spcAft>
            </a:pPr>
            <a:r>
              <a:rPr lang="en-US" sz="4400" b="1" i="0" u="none" strike="noStrike" kern="1200" baseline="0" dirty="0">
                <a:solidFill>
                  <a:schemeClr val="tx1"/>
                </a:solidFill>
                <a:latin typeface="Comic Sans MS" panose="030F0702030302020204" pitchFamily="66" charset="0"/>
                <a:ea typeface="+mj-ea"/>
                <a:cs typeface="+mj-cs"/>
              </a:rPr>
              <a:t>BOŞLUKLARA UYGUN KELİMELERİ YAZINIZ</a:t>
            </a:r>
            <a:endParaRPr lang="en-US" sz="4400" b="1" kern="1200" dirty="0">
              <a:solidFill>
                <a:schemeClr val="tx1"/>
              </a:solidFill>
              <a:latin typeface="Comic Sans MS" panose="030F0702030302020204" pitchFamily="66" charset="0"/>
              <a:ea typeface="+mj-ea"/>
              <a:cs typeface="+mj-cs"/>
            </a:endParaRPr>
          </a:p>
        </p:txBody>
      </p:sp>
      <p:sp>
        <p:nvSpPr>
          <p:cNvPr id="6" name="Metin kutusu 5">
            <a:extLst>
              <a:ext uri="{FF2B5EF4-FFF2-40B4-BE49-F238E27FC236}">
                <a16:creationId xmlns:a16="http://schemas.microsoft.com/office/drawing/2014/main" id="{4A7768B9-4AB9-4CF3-926D-CF91952F68F2}"/>
              </a:ext>
            </a:extLst>
          </p:cNvPr>
          <p:cNvSpPr txBox="1"/>
          <p:nvPr/>
        </p:nvSpPr>
        <p:spPr>
          <a:xfrm>
            <a:off x="355704" y="1891709"/>
            <a:ext cx="7859827" cy="5032375"/>
          </a:xfrm>
          <a:prstGeom prst="rect">
            <a:avLst/>
          </a:prstGeom>
        </p:spPr>
        <p:txBody>
          <a:bodyPr vert="horz" lIns="91440" tIns="45720" rIns="91440" bIns="45720" rtlCol="0">
            <a:normAutofit/>
          </a:bodyPr>
          <a:lstStyle/>
          <a:p>
            <a:pPr algn="l"/>
            <a:endParaRPr lang="en-US" sz="1400" b="0" i="0" u="none" strike="noStrike" baseline="0" dirty="0">
              <a:latin typeface="Comic Sans MS" panose="030F0702030302020204" pitchFamily="66" charset="0"/>
            </a:endParaRPr>
          </a:p>
        </p:txBody>
      </p:sp>
      <p:pic>
        <p:nvPicPr>
          <p:cNvPr id="51" name="Resim 50">
            <a:extLst>
              <a:ext uri="{FF2B5EF4-FFF2-40B4-BE49-F238E27FC236}">
                <a16:creationId xmlns:a16="http://schemas.microsoft.com/office/drawing/2014/main" id="{6BFD1791-DFBA-4514-854A-68E06E0AAB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5040" y="53659"/>
            <a:ext cx="1113183" cy="1113183"/>
          </a:xfrm>
          <a:prstGeom prst="rect">
            <a:avLst/>
          </a:prstGeom>
        </p:spPr>
      </p:pic>
      <p:sp>
        <p:nvSpPr>
          <p:cNvPr id="52" name="Metin kutusu 51">
            <a:extLst>
              <a:ext uri="{FF2B5EF4-FFF2-40B4-BE49-F238E27FC236}">
                <a16:creationId xmlns:a16="http://schemas.microsoft.com/office/drawing/2014/main" id="{804062FF-FEBD-40A4-8FA3-350DDE9972BE}"/>
              </a:ext>
            </a:extLst>
          </p:cNvPr>
          <p:cNvSpPr txBox="1"/>
          <p:nvPr/>
        </p:nvSpPr>
        <p:spPr>
          <a:xfrm>
            <a:off x="8088683" y="6336317"/>
            <a:ext cx="1148751" cy="369332"/>
          </a:xfrm>
          <a:prstGeom prst="rect">
            <a:avLst/>
          </a:prstGeom>
          <a:solidFill>
            <a:schemeClr val="accent6">
              <a:lumMod val="60000"/>
              <a:lumOff val="40000"/>
            </a:schemeClr>
          </a:solidFill>
        </p:spPr>
        <p:txBody>
          <a:bodyPr wrap="square">
            <a:spAutoFit/>
          </a:bodyPr>
          <a:lstStyle/>
          <a:p>
            <a:pPr algn="ctr"/>
            <a:r>
              <a:rPr lang="tr-TR" sz="1800" b="1" i="0" u="none" strike="noStrike" baseline="0" dirty="0">
                <a:solidFill>
                  <a:srgbClr val="FF0000"/>
                </a:solidFill>
                <a:latin typeface="Comic Sans MS" panose="030F0702030302020204" pitchFamily="66" charset="0"/>
              </a:rPr>
              <a:t>yuvarlak</a:t>
            </a:r>
            <a:endParaRPr lang="tr-TR" b="1" dirty="0">
              <a:solidFill>
                <a:srgbClr val="FF0000"/>
              </a:solidFill>
              <a:latin typeface="Comic Sans MS" panose="030F0702030302020204" pitchFamily="66" charset="0"/>
            </a:endParaRPr>
          </a:p>
        </p:txBody>
      </p:sp>
      <p:sp>
        <p:nvSpPr>
          <p:cNvPr id="54" name="Metin kutusu 53">
            <a:extLst>
              <a:ext uri="{FF2B5EF4-FFF2-40B4-BE49-F238E27FC236}">
                <a16:creationId xmlns:a16="http://schemas.microsoft.com/office/drawing/2014/main" id="{367B2062-417F-4520-A7CE-F13F35557103}"/>
              </a:ext>
            </a:extLst>
          </p:cNvPr>
          <p:cNvSpPr txBox="1"/>
          <p:nvPr/>
        </p:nvSpPr>
        <p:spPr>
          <a:xfrm>
            <a:off x="7055263" y="5688006"/>
            <a:ext cx="978018" cy="369332"/>
          </a:xfrm>
          <a:prstGeom prst="rect">
            <a:avLst/>
          </a:prstGeom>
          <a:solidFill>
            <a:schemeClr val="accent5">
              <a:lumMod val="40000"/>
              <a:lumOff val="60000"/>
            </a:schemeClr>
          </a:solidFill>
        </p:spPr>
        <p:txBody>
          <a:bodyPr wrap="square">
            <a:spAutoFit/>
          </a:bodyPr>
          <a:lstStyle/>
          <a:p>
            <a:r>
              <a:rPr lang="tr-TR" sz="1800" b="1" i="0" u="none" strike="noStrike" baseline="0" dirty="0">
                <a:solidFill>
                  <a:srgbClr val="C00000"/>
                </a:solidFill>
                <a:latin typeface="Comic Sans MS" panose="030F0702030302020204" pitchFamily="66" charset="0"/>
              </a:rPr>
              <a:t>sistem</a:t>
            </a:r>
            <a:endParaRPr lang="tr-TR" b="1" dirty="0">
              <a:solidFill>
                <a:srgbClr val="C00000"/>
              </a:solidFill>
              <a:latin typeface="Comic Sans MS" panose="030F0702030302020204" pitchFamily="66" charset="0"/>
            </a:endParaRPr>
          </a:p>
        </p:txBody>
      </p:sp>
      <p:sp>
        <p:nvSpPr>
          <p:cNvPr id="57" name="Metin kutusu 56">
            <a:extLst>
              <a:ext uri="{FF2B5EF4-FFF2-40B4-BE49-F238E27FC236}">
                <a16:creationId xmlns:a16="http://schemas.microsoft.com/office/drawing/2014/main" id="{55BB2A84-1980-4A69-8597-7386C25D5FE2}"/>
              </a:ext>
            </a:extLst>
          </p:cNvPr>
          <p:cNvSpPr txBox="1"/>
          <p:nvPr/>
        </p:nvSpPr>
        <p:spPr>
          <a:xfrm>
            <a:off x="3932262" y="5688024"/>
            <a:ext cx="1413461" cy="369332"/>
          </a:xfrm>
          <a:prstGeom prst="rect">
            <a:avLst/>
          </a:prstGeom>
          <a:solidFill>
            <a:schemeClr val="accent2">
              <a:lumMod val="60000"/>
              <a:lumOff val="40000"/>
            </a:schemeClr>
          </a:solidFill>
        </p:spPr>
        <p:txBody>
          <a:bodyPr wrap="square">
            <a:spAutoFit/>
          </a:bodyPr>
          <a:lstStyle/>
          <a:p>
            <a:r>
              <a:rPr lang="tr-TR" sz="1800" b="1" i="0" u="none" strike="noStrike" baseline="0" dirty="0">
                <a:solidFill>
                  <a:srgbClr val="C00000"/>
                </a:solidFill>
                <a:latin typeface="Comic Sans MS" panose="030F0702030302020204" pitchFamily="66" charset="0"/>
              </a:rPr>
              <a:t>kloroplast</a:t>
            </a:r>
            <a:endParaRPr lang="tr-TR" b="1" dirty="0">
              <a:solidFill>
                <a:srgbClr val="C00000"/>
              </a:solidFill>
              <a:latin typeface="Comic Sans MS" panose="030F0702030302020204" pitchFamily="66" charset="0"/>
            </a:endParaRPr>
          </a:p>
        </p:txBody>
      </p:sp>
      <p:sp>
        <p:nvSpPr>
          <p:cNvPr id="59" name="Metin kutusu 58">
            <a:extLst>
              <a:ext uri="{FF2B5EF4-FFF2-40B4-BE49-F238E27FC236}">
                <a16:creationId xmlns:a16="http://schemas.microsoft.com/office/drawing/2014/main" id="{CFDCFDDA-AFE3-4DF5-B1AA-FDDDB860C504}"/>
              </a:ext>
            </a:extLst>
          </p:cNvPr>
          <p:cNvSpPr txBox="1"/>
          <p:nvPr/>
        </p:nvSpPr>
        <p:spPr>
          <a:xfrm>
            <a:off x="1818734" y="5688006"/>
            <a:ext cx="1795429" cy="369332"/>
          </a:xfrm>
          <a:prstGeom prst="rect">
            <a:avLst/>
          </a:prstGeom>
          <a:solidFill>
            <a:schemeClr val="accent4"/>
          </a:solidFill>
        </p:spPr>
        <p:txBody>
          <a:bodyPr wrap="square">
            <a:spAutoFit/>
          </a:bodyPr>
          <a:lstStyle/>
          <a:p>
            <a:r>
              <a:rPr lang="tr-TR" sz="1800" b="1" i="0" u="none" strike="noStrike" baseline="0" dirty="0">
                <a:solidFill>
                  <a:srgbClr val="C00000"/>
                </a:solidFill>
                <a:latin typeface="Comic Sans MS" panose="030F0702030302020204" pitchFamily="66" charset="0"/>
              </a:rPr>
              <a:t>Hücre çeperi</a:t>
            </a:r>
            <a:endParaRPr lang="tr-TR" b="1" dirty="0">
              <a:solidFill>
                <a:srgbClr val="C00000"/>
              </a:solidFill>
              <a:latin typeface="Comic Sans MS" panose="030F0702030302020204" pitchFamily="66" charset="0"/>
            </a:endParaRPr>
          </a:p>
        </p:txBody>
      </p:sp>
      <p:sp>
        <p:nvSpPr>
          <p:cNvPr id="61" name="Metin kutusu 60">
            <a:extLst>
              <a:ext uri="{FF2B5EF4-FFF2-40B4-BE49-F238E27FC236}">
                <a16:creationId xmlns:a16="http://schemas.microsoft.com/office/drawing/2014/main" id="{123618A7-EFDB-4DA6-B23D-782D4FA0553C}"/>
              </a:ext>
            </a:extLst>
          </p:cNvPr>
          <p:cNvSpPr txBox="1"/>
          <p:nvPr/>
        </p:nvSpPr>
        <p:spPr>
          <a:xfrm>
            <a:off x="4760762" y="6339331"/>
            <a:ext cx="950722" cy="369332"/>
          </a:xfrm>
          <a:prstGeom prst="rect">
            <a:avLst/>
          </a:prstGeom>
          <a:solidFill>
            <a:schemeClr val="accent5"/>
          </a:solidFill>
        </p:spPr>
        <p:txBody>
          <a:bodyPr wrap="square">
            <a:spAutoFit/>
          </a:bodyPr>
          <a:lstStyle/>
          <a:p>
            <a:r>
              <a:rPr lang="tr-TR" sz="1800" b="1" i="0" u="none" strike="noStrike" baseline="0" dirty="0">
                <a:solidFill>
                  <a:srgbClr val="C00000"/>
                </a:solidFill>
                <a:latin typeface="Comic Sans MS" panose="030F0702030302020204" pitchFamily="66" charset="0"/>
              </a:rPr>
              <a:t>organ</a:t>
            </a:r>
            <a:endParaRPr lang="tr-TR" b="1" dirty="0">
              <a:solidFill>
                <a:srgbClr val="C00000"/>
              </a:solidFill>
              <a:latin typeface="Comic Sans MS" panose="030F0702030302020204" pitchFamily="66" charset="0"/>
            </a:endParaRPr>
          </a:p>
        </p:txBody>
      </p:sp>
      <p:sp>
        <p:nvSpPr>
          <p:cNvPr id="62" name="Metin kutusu 61">
            <a:extLst>
              <a:ext uri="{FF2B5EF4-FFF2-40B4-BE49-F238E27FC236}">
                <a16:creationId xmlns:a16="http://schemas.microsoft.com/office/drawing/2014/main" id="{CD31C3A7-EFCB-45C4-9205-36FC7FFC94F1}"/>
              </a:ext>
            </a:extLst>
          </p:cNvPr>
          <p:cNvSpPr txBox="1"/>
          <p:nvPr/>
        </p:nvSpPr>
        <p:spPr>
          <a:xfrm>
            <a:off x="6130728" y="6336317"/>
            <a:ext cx="1512739" cy="369332"/>
          </a:xfrm>
          <a:prstGeom prst="rect">
            <a:avLst/>
          </a:prstGeom>
          <a:solidFill>
            <a:srgbClr val="00FFFF"/>
          </a:solidFill>
        </p:spPr>
        <p:txBody>
          <a:bodyPr wrap="square">
            <a:spAutoFit/>
          </a:bodyPr>
          <a:lstStyle/>
          <a:p>
            <a:r>
              <a:rPr lang="tr-TR" sz="1800" b="1" i="0" u="none" strike="noStrike" baseline="0" dirty="0">
                <a:solidFill>
                  <a:srgbClr val="C00000"/>
                </a:solidFill>
                <a:latin typeface="Comic Sans MS" panose="030F0702030302020204" pitchFamily="66" charset="0"/>
              </a:rPr>
              <a:t>Organizma </a:t>
            </a:r>
            <a:endParaRPr lang="tr-TR" b="1" dirty="0">
              <a:solidFill>
                <a:srgbClr val="C00000"/>
              </a:solidFill>
              <a:latin typeface="Comic Sans MS" panose="030F0702030302020204" pitchFamily="66" charset="0"/>
            </a:endParaRPr>
          </a:p>
        </p:txBody>
      </p:sp>
      <p:sp>
        <p:nvSpPr>
          <p:cNvPr id="64" name="Metin kutusu 63">
            <a:extLst>
              <a:ext uri="{FF2B5EF4-FFF2-40B4-BE49-F238E27FC236}">
                <a16:creationId xmlns:a16="http://schemas.microsoft.com/office/drawing/2014/main" id="{C84EC09A-55C9-4EF3-A268-6622B2240934}"/>
              </a:ext>
            </a:extLst>
          </p:cNvPr>
          <p:cNvSpPr txBox="1"/>
          <p:nvPr/>
        </p:nvSpPr>
        <p:spPr>
          <a:xfrm>
            <a:off x="477068" y="5688006"/>
            <a:ext cx="905506" cy="369332"/>
          </a:xfrm>
          <a:prstGeom prst="rect">
            <a:avLst/>
          </a:prstGeom>
          <a:solidFill>
            <a:srgbClr val="CC66FF"/>
          </a:solidFill>
        </p:spPr>
        <p:txBody>
          <a:bodyPr wrap="square">
            <a:spAutoFit/>
          </a:bodyPr>
          <a:lstStyle/>
          <a:p>
            <a:r>
              <a:rPr lang="tr-TR" b="1" dirty="0">
                <a:solidFill>
                  <a:srgbClr val="C00000"/>
                </a:solidFill>
                <a:latin typeface="Comic Sans MS" panose="030F0702030302020204" pitchFamily="66" charset="0"/>
              </a:rPr>
              <a:t>hücre</a:t>
            </a:r>
          </a:p>
        </p:txBody>
      </p:sp>
      <p:sp>
        <p:nvSpPr>
          <p:cNvPr id="66" name="Metin kutusu 65">
            <a:extLst>
              <a:ext uri="{FF2B5EF4-FFF2-40B4-BE49-F238E27FC236}">
                <a16:creationId xmlns:a16="http://schemas.microsoft.com/office/drawing/2014/main" id="{23248E98-C416-4A7D-B0B8-264DCB9D7D6E}"/>
              </a:ext>
            </a:extLst>
          </p:cNvPr>
          <p:cNvSpPr txBox="1"/>
          <p:nvPr/>
        </p:nvSpPr>
        <p:spPr>
          <a:xfrm>
            <a:off x="2749749" y="6361700"/>
            <a:ext cx="1627149" cy="369332"/>
          </a:xfrm>
          <a:prstGeom prst="rect">
            <a:avLst/>
          </a:prstGeom>
          <a:solidFill>
            <a:srgbClr val="FFFF00"/>
          </a:solidFill>
        </p:spPr>
        <p:txBody>
          <a:bodyPr wrap="square">
            <a:spAutoFit/>
          </a:bodyPr>
          <a:lstStyle/>
          <a:p>
            <a:r>
              <a:rPr lang="tr-TR" sz="1800" b="1" i="0" u="none" strike="noStrike" baseline="0" dirty="0">
                <a:solidFill>
                  <a:srgbClr val="C00000"/>
                </a:solidFill>
                <a:latin typeface="Comic Sans MS" panose="030F0702030302020204" pitchFamily="66" charset="0"/>
              </a:rPr>
              <a:t>Hücre şekli</a:t>
            </a:r>
            <a:endParaRPr lang="tr-TR" b="1" dirty="0">
              <a:solidFill>
                <a:srgbClr val="C00000"/>
              </a:solidFill>
              <a:latin typeface="Comic Sans MS" panose="030F0702030302020204" pitchFamily="66" charset="0"/>
            </a:endParaRPr>
          </a:p>
        </p:txBody>
      </p:sp>
      <p:pic>
        <p:nvPicPr>
          <p:cNvPr id="10" name="Resim 9" descr="Etkilenmemiş Tavuk">
            <a:extLst>
              <a:ext uri="{FF2B5EF4-FFF2-40B4-BE49-F238E27FC236}">
                <a16:creationId xmlns:a16="http://schemas.microsoft.com/office/drawing/2014/main" id="{4F7664C6-090B-422E-BBCD-733D60E43896}"/>
              </a:ext>
            </a:extLst>
          </p:cNvPr>
          <p:cNvPicPr>
            <a:picLocks noChangeAspect="1"/>
          </p:cNvPicPr>
          <p:nvPr/>
        </p:nvPicPr>
        <p:blipFill rotWithShape="1">
          <a:blip r:embed="rId3">
            <a:extLst>
              <a:ext uri="{28A0092B-C50C-407E-A947-70E740481C1C}">
                <a14:useLocalDpi xmlns:a14="http://schemas.microsoft.com/office/drawing/2010/main" val="0"/>
              </a:ext>
            </a:extLst>
          </a:blip>
          <a:srcRect t="3740" r="1" b="1"/>
          <a:stretch/>
        </p:blipFill>
        <p:spPr>
          <a:xfrm>
            <a:off x="9352458" y="3564273"/>
            <a:ext cx="3961979" cy="3813804"/>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68" name="Metin kutusu 67">
            <a:extLst>
              <a:ext uri="{FF2B5EF4-FFF2-40B4-BE49-F238E27FC236}">
                <a16:creationId xmlns:a16="http://schemas.microsoft.com/office/drawing/2014/main" id="{68E382DE-E493-48E2-B56F-0F7FCA66A669}"/>
              </a:ext>
            </a:extLst>
          </p:cNvPr>
          <p:cNvSpPr txBox="1"/>
          <p:nvPr/>
        </p:nvSpPr>
        <p:spPr>
          <a:xfrm>
            <a:off x="811703" y="6339331"/>
            <a:ext cx="1512740" cy="369332"/>
          </a:xfrm>
          <a:prstGeom prst="rect">
            <a:avLst/>
          </a:prstGeom>
          <a:solidFill>
            <a:srgbClr val="66FF66"/>
          </a:solidFill>
        </p:spPr>
        <p:txBody>
          <a:bodyPr wrap="square">
            <a:spAutoFit/>
          </a:bodyPr>
          <a:lstStyle/>
          <a:p>
            <a:r>
              <a:rPr lang="tr-TR" sz="1800" b="1" i="0" u="none" strike="noStrike" baseline="0" dirty="0">
                <a:solidFill>
                  <a:srgbClr val="FF0000"/>
                </a:solidFill>
                <a:latin typeface="Comic Sans MS" panose="030F0702030302020204" pitchFamily="66" charset="0"/>
              </a:rPr>
              <a:t>çekirdek</a:t>
            </a:r>
            <a:endParaRPr lang="tr-TR" b="1" dirty="0">
              <a:solidFill>
                <a:srgbClr val="FF0000"/>
              </a:solidFill>
              <a:latin typeface="Comic Sans MS" panose="030F0702030302020204" pitchFamily="66" charset="0"/>
            </a:endParaRPr>
          </a:p>
        </p:txBody>
      </p:sp>
      <p:sp>
        <p:nvSpPr>
          <p:cNvPr id="70" name="Metin kutusu 69">
            <a:extLst>
              <a:ext uri="{FF2B5EF4-FFF2-40B4-BE49-F238E27FC236}">
                <a16:creationId xmlns:a16="http://schemas.microsoft.com/office/drawing/2014/main" id="{9F7DA400-2BC9-4982-B872-F1A62CE255EB}"/>
              </a:ext>
            </a:extLst>
          </p:cNvPr>
          <p:cNvSpPr txBox="1"/>
          <p:nvPr/>
        </p:nvSpPr>
        <p:spPr>
          <a:xfrm>
            <a:off x="5711484" y="5688006"/>
            <a:ext cx="978018" cy="369332"/>
          </a:xfrm>
          <a:prstGeom prst="rect">
            <a:avLst/>
          </a:prstGeom>
          <a:solidFill>
            <a:srgbClr val="66FF66"/>
          </a:solidFill>
        </p:spPr>
        <p:txBody>
          <a:bodyPr wrap="square">
            <a:spAutoFit/>
          </a:bodyPr>
          <a:lstStyle/>
          <a:p>
            <a:r>
              <a:rPr lang="tr-TR" sz="1800" b="1" i="0" u="none" strike="noStrike" baseline="0" dirty="0">
                <a:solidFill>
                  <a:srgbClr val="C00000"/>
                </a:solidFill>
                <a:latin typeface="Comic Sans MS" panose="030F0702030302020204" pitchFamily="66" charset="0"/>
              </a:rPr>
              <a:t>doku</a:t>
            </a:r>
            <a:endParaRPr lang="tr-TR" b="1" dirty="0">
              <a:solidFill>
                <a:srgbClr val="C00000"/>
              </a:solidFill>
              <a:latin typeface="Comic Sans MS" panose="030F0702030302020204" pitchFamily="66" charset="0"/>
            </a:endParaRPr>
          </a:p>
        </p:txBody>
      </p:sp>
      <p:sp>
        <p:nvSpPr>
          <p:cNvPr id="26" name="Metin kutusu 25">
            <a:extLst>
              <a:ext uri="{FF2B5EF4-FFF2-40B4-BE49-F238E27FC236}">
                <a16:creationId xmlns:a16="http://schemas.microsoft.com/office/drawing/2014/main" id="{169940DA-331E-4A26-9FA5-C78C60F7284D}"/>
              </a:ext>
            </a:extLst>
          </p:cNvPr>
          <p:cNvSpPr txBox="1"/>
          <p:nvPr/>
        </p:nvSpPr>
        <p:spPr>
          <a:xfrm>
            <a:off x="635845" y="1572150"/>
            <a:ext cx="11200451" cy="4032066"/>
          </a:xfrm>
          <a:prstGeom prst="rect">
            <a:avLst/>
          </a:prstGeom>
          <a:noFill/>
        </p:spPr>
        <p:txBody>
          <a:bodyPr wrap="square">
            <a:spAutoFit/>
          </a:bodyPr>
          <a:lstStyle/>
          <a:p>
            <a:pPr marL="342900" indent="-342900" algn="l">
              <a:lnSpc>
                <a:spcPct val="150000"/>
              </a:lnSpc>
              <a:buFont typeface="+mj-lt"/>
              <a:buAutoNum type="arabicPeriod"/>
            </a:pPr>
            <a:r>
              <a:rPr lang="tr-TR" sz="1600" b="0" i="0" u="none" strike="noStrike" baseline="0" dirty="0">
                <a:latin typeface="Comic Sans MS" panose="030F0702030302020204" pitchFamily="66" charset="0"/>
              </a:rPr>
              <a:t>…………………..hem bitki hem de hayvan hücresinin temel kısımlarındandır.</a:t>
            </a:r>
          </a:p>
          <a:p>
            <a:pPr marL="342900" indent="-342900" algn="l">
              <a:lnSpc>
                <a:spcPct val="150000"/>
              </a:lnSpc>
              <a:buFont typeface="+mj-lt"/>
              <a:buAutoNum type="arabicPeriod"/>
            </a:pPr>
            <a:r>
              <a:rPr lang="tr-TR" sz="1600" b="0" i="0" u="none" strike="noStrike" baseline="0" dirty="0">
                <a:latin typeface="Comic Sans MS" panose="030F0702030302020204" pitchFamily="66" charset="0"/>
              </a:rPr>
              <a:t>Bitki ve hayvan hücreleri ……………………...bakımından farklılık gösterir.</a:t>
            </a:r>
          </a:p>
          <a:p>
            <a:pPr marL="342900" indent="-342900" algn="l">
              <a:lnSpc>
                <a:spcPct val="150000"/>
              </a:lnSpc>
              <a:buFont typeface="+mj-lt"/>
              <a:buAutoNum type="arabicPeriod"/>
            </a:pPr>
            <a:r>
              <a:rPr lang="tr-TR" sz="1600" b="0" i="0" u="none" strike="noStrike" baseline="0" dirty="0">
                <a:latin typeface="Comic Sans MS" panose="030F0702030302020204" pitchFamily="66" charset="0"/>
              </a:rPr>
              <a:t>Sadece bitki hücresinde bulunan ……………………………………….hücreyi korur.</a:t>
            </a:r>
          </a:p>
          <a:p>
            <a:pPr marL="342900" indent="-342900" algn="l">
              <a:lnSpc>
                <a:spcPct val="150000"/>
              </a:lnSpc>
              <a:buFont typeface="+mj-lt"/>
              <a:buAutoNum type="arabicPeriod"/>
            </a:pPr>
            <a:r>
              <a:rPr lang="tr-TR" sz="1600" b="0" i="0" u="none" strike="noStrike" baseline="0" dirty="0">
                <a:latin typeface="Comic Sans MS" panose="030F0702030302020204" pitchFamily="66" charset="0"/>
              </a:rPr>
              <a:t>Kan hücresi şekil olarak……………………………olduğundan hayvan hücresine örnektir.</a:t>
            </a:r>
          </a:p>
          <a:p>
            <a:pPr marL="342900" indent="-342900" algn="l">
              <a:lnSpc>
                <a:spcPct val="150000"/>
              </a:lnSpc>
              <a:buFont typeface="+mj-lt"/>
              <a:buAutoNum type="arabicPeriod"/>
            </a:pPr>
            <a:r>
              <a:rPr lang="tr-TR" sz="1600" b="0" i="0" u="none" strike="noStrike" baseline="0" dirty="0">
                <a:latin typeface="Comic Sans MS" panose="030F0702030302020204" pitchFamily="66" charset="0"/>
              </a:rPr>
              <a:t>Marul yapısındaki ………………………….sayesinde fotosentez yaparak büyür ve gelişir.</a:t>
            </a:r>
          </a:p>
          <a:p>
            <a:pPr marL="342900" indent="-342900" algn="l">
              <a:lnSpc>
                <a:spcPct val="150000"/>
              </a:lnSpc>
              <a:buFont typeface="+mj-lt"/>
              <a:buAutoNum type="arabicPeriod"/>
            </a:pPr>
            <a:r>
              <a:rPr lang="tr-TR" sz="1600" b="0" i="0" u="none" strike="noStrike" baseline="0" dirty="0">
                <a:latin typeface="Comic Sans MS" panose="030F0702030302020204" pitchFamily="66" charset="0"/>
              </a:rPr>
              <a:t>Aynı görevi yapmak üzere farklı dokuların birleşerek oluşturduğu yapıya ………………………………. Denir</a:t>
            </a:r>
          </a:p>
          <a:p>
            <a:pPr marL="342900" indent="-342900" algn="l">
              <a:lnSpc>
                <a:spcPct val="150000"/>
              </a:lnSpc>
              <a:buFont typeface="+mj-lt"/>
              <a:buAutoNum type="arabicPeriod"/>
            </a:pPr>
            <a:r>
              <a:rPr lang="tr-TR" sz="1600" b="0" i="0" u="none" strike="noStrike" baseline="0" dirty="0">
                <a:latin typeface="Comic Sans MS" panose="030F0702030302020204" pitchFamily="66" charset="0"/>
              </a:rPr>
              <a:t>Çok hücreli canlılarda yapı ve görevleri aynı olan hücrelerin oluşturduğu hücre topluluklarına …………denir.</a:t>
            </a:r>
          </a:p>
          <a:p>
            <a:pPr marL="342900" indent="-342900" algn="l">
              <a:lnSpc>
                <a:spcPct val="150000"/>
              </a:lnSpc>
              <a:buFont typeface="+mj-lt"/>
              <a:buAutoNum type="arabicPeriod"/>
            </a:pPr>
            <a:r>
              <a:rPr lang="tr-TR" sz="1600" b="0" i="0" u="none" strike="noStrike" baseline="0" dirty="0">
                <a:latin typeface="Comic Sans MS" panose="030F0702030302020204" pitchFamily="66" charset="0"/>
              </a:rPr>
              <a:t>Farklı sistemler birleşerek …………………………………………. oluştururlar.</a:t>
            </a:r>
          </a:p>
          <a:p>
            <a:pPr marL="342900" indent="-342900" algn="l">
              <a:lnSpc>
                <a:spcPct val="150000"/>
              </a:lnSpc>
              <a:buFont typeface="+mj-lt"/>
              <a:buAutoNum type="arabicPeriod"/>
            </a:pPr>
            <a:r>
              <a:rPr lang="tr-TR" sz="1600" b="0" i="0" u="none" strike="noStrike" baseline="0" dirty="0">
                <a:latin typeface="Comic Sans MS" panose="030F0702030302020204" pitchFamily="66" charset="0"/>
              </a:rPr>
              <a:t>Bir canlının canlılık özelliği gösteren en küçük yapı birimine …………………….. denir.</a:t>
            </a:r>
          </a:p>
          <a:p>
            <a:pPr marL="342900" indent="-342900" algn="l">
              <a:lnSpc>
                <a:spcPct val="150000"/>
              </a:lnSpc>
              <a:buFont typeface="+mj-lt"/>
              <a:buAutoNum type="arabicPeriod"/>
            </a:pPr>
            <a:r>
              <a:rPr lang="tr-TR" sz="1600" b="0" i="0" u="none" strike="noStrike" baseline="0" dirty="0">
                <a:latin typeface="Comic Sans MS" panose="030F0702030302020204" pitchFamily="66" charset="0"/>
              </a:rPr>
              <a:t>Aynı görevi yapmak üzere organlar birleşerek ………………………. oluşturur.</a:t>
            </a:r>
          </a:p>
          <a:p>
            <a:pPr marL="342900" indent="-342900" algn="l">
              <a:lnSpc>
                <a:spcPct val="150000"/>
              </a:lnSpc>
              <a:buFont typeface="+mj-lt"/>
              <a:buAutoNum type="arabicPeriod"/>
            </a:pPr>
            <a:endParaRPr lang="en-US" sz="1200" b="0" i="0" u="none" strike="noStrike" baseline="0" dirty="0">
              <a:latin typeface="Comic Sans MS" panose="030F0702030302020204" pitchFamily="66" charset="0"/>
            </a:endParaRPr>
          </a:p>
        </p:txBody>
      </p:sp>
    </p:spTree>
    <p:extLst>
      <p:ext uri="{BB962C8B-B14F-4D97-AF65-F5344CB8AC3E}">
        <p14:creationId xmlns:p14="http://schemas.microsoft.com/office/powerpoint/2010/main" val="14929558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5277DF1D-6FB5-4965-8D27-627DBE552698}"/>
              </a:ext>
            </a:extLst>
          </p:cNvPr>
          <p:cNvPicPr>
            <a:picLocks noChangeAspect="1"/>
          </p:cNvPicPr>
          <p:nvPr/>
        </p:nvPicPr>
        <p:blipFill rotWithShape="1">
          <a:blip r:embed="rId2"/>
          <a:srcRect l="14206" r="10388" b="-1"/>
          <a:stretch/>
        </p:blipFill>
        <p:spPr>
          <a:xfrm>
            <a:off x="4252394" y="2577601"/>
            <a:ext cx="7462838" cy="4280399"/>
          </a:xfrm>
          <a:custGeom>
            <a:avLst/>
            <a:gdLst/>
            <a:ahLst/>
            <a:cxnLst/>
            <a:rect l="l" t="t" r="r" b="b"/>
            <a:pathLst>
              <a:path w="7462838" h="4280399">
                <a:moveTo>
                  <a:pt x="3731419" y="0"/>
                </a:moveTo>
                <a:cubicBezTo>
                  <a:pt x="5792225" y="0"/>
                  <a:pt x="7462838" y="1670613"/>
                  <a:pt x="7462838" y="3731419"/>
                </a:cubicBezTo>
                <a:cubicBezTo>
                  <a:pt x="7462838" y="3828019"/>
                  <a:pt x="7459167" y="3923762"/>
                  <a:pt x="7451957" y="4018516"/>
                </a:cubicBezTo>
                <a:lnTo>
                  <a:pt x="7422046" y="4280399"/>
                </a:lnTo>
                <a:lnTo>
                  <a:pt x="40793" y="4280399"/>
                </a:lnTo>
                <a:lnTo>
                  <a:pt x="10881" y="4018516"/>
                </a:lnTo>
                <a:cubicBezTo>
                  <a:pt x="3671" y="3923762"/>
                  <a:pt x="0" y="3828019"/>
                  <a:pt x="0" y="3731419"/>
                </a:cubicBezTo>
                <a:cubicBezTo>
                  <a:pt x="0" y="1670613"/>
                  <a:pt x="1670614" y="0"/>
                  <a:pt x="3731419" y="0"/>
                </a:cubicBezTo>
                <a:close/>
              </a:path>
            </a:pathLst>
          </a:custGeom>
        </p:spPr>
      </p:pic>
      <p:sp>
        <p:nvSpPr>
          <p:cNvPr id="4" name="Dikdörtgen 3">
            <a:extLst>
              <a:ext uri="{FF2B5EF4-FFF2-40B4-BE49-F238E27FC236}">
                <a16:creationId xmlns:a16="http://schemas.microsoft.com/office/drawing/2014/main" id="{2034F318-0DA0-44D8-A98B-3B914607AEA3}"/>
              </a:ext>
            </a:extLst>
          </p:cNvPr>
          <p:cNvSpPr/>
          <p:nvPr/>
        </p:nvSpPr>
        <p:spPr>
          <a:xfrm>
            <a:off x="860742" y="754840"/>
            <a:ext cx="4001034" cy="2757748"/>
          </a:xfrm>
          <a:prstGeom prst="rect">
            <a:avLst/>
          </a:prstGeom>
        </p:spPr>
        <p:txBody>
          <a:bodyPr vert="horz" lIns="91440" tIns="45720" rIns="91440" bIns="45720" rtlCol="0" anchor="b">
            <a:normAutofit/>
            <a:scene3d>
              <a:camera prst="orthographicFront"/>
              <a:lightRig rig="soft" dir="t">
                <a:rot lat="0" lon="0" rev="15600000"/>
              </a:lightRig>
            </a:scene3d>
            <a:sp3d extrusionH="57150" prstMaterial="softEdge">
              <a:bevelT w="25400" h="38100"/>
            </a:sp3d>
          </a:bodyPr>
          <a:lstStyle/>
          <a:p>
            <a:pPr>
              <a:lnSpc>
                <a:spcPct val="90000"/>
              </a:lnSpc>
              <a:spcBef>
                <a:spcPct val="0"/>
              </a:spcBef>
              <a:spcAft>
                <a:spcPts val="600"/>
              </a:spcAft>
            </a:pPr>
            <a:r>
              <a:rPr lang="en-US" sz="6000" b="1" kern="1200">
                <a:ln/>
                <a:solidFill>
                  <a:schemeClr val="tx1"/>
                </a:solidFill>
                <a:effectLst>
                  <a:outerShdw blurRad="38100" dist="19050" dir="2700000" algn="tl" rotWithShape="0">
                    <a:schemeClr val="dk1">
                      <a:lumMod val="50000"/>
                      <a:alpha val="40000"/>
                    </a:schemeClr>
                  </a:outerShdw>
                </a:effectLst>
                <a:latin typeface="+mj-lt"/>
                <a:ea typeface="+mj-ea"/>
                <a:cs typeface="+mj-cs"/>
              </a:rPr>
              <a:t>MEB İL ÖRNEK SORULARI </a:t>
            </a:r>
          </a:p>
        </p:txBody>
      </p:sp>
      <p:pic>
        <p:nvPicPr>
          <p:cNvPr id="33" name="Resim 32" descr="Soru Zutto">
            <a:extLst>
              <a:ext uri="{FF2B5EF4-FFF2-40B4-BE49-F238E27FC236}">
                <a16:creationId xmlns:a16="http://schemas.microsoft.com/office/drawing/2014/main" id="{D1C180C0-C7F5-4B4F-857F-10B9F70327AA}"/>
              </a:ext>
            </a:extLst>
          </p:cNvPr>
          <p:cNvPicPr>
            <a:picLocks noChangeAspect="1"/>
          </p:cNvPicPr>
          <p:nvPr/>
        </p:nvPicPr>
        <p:blipFill rotWithShape="1">
          <a:blip r:embed="rId3">
            <a:extLst>
              <a:ext uri="{28A0092B-C50C-407E-A947-70E740481C1C}">
                <a14:useLocalDpi xmlns:a14="http://schemas.microsoft.com/office/drawing/2010/main" val="0"/>
              </a:ext>
            </a:extLst>
          </a:blip>
          <a:srcRect l="3507" r="1475"/>
          <a:stretch/>
        </p:blipFill>
        <p:spPr>
          <a:xfrm>
            <a:off x="8610600" y="10"/>
            <a:ext cx="3581400" cy="3769196"/>
          </a:xfrm>
          <a:custGeom>
            <a:avLst/>
            <a:gdLst/>
            <a:ahLst/>
            <a:cxnLst/>
            <a:rect l="l" t="t" r="r" b="b"/>
            <a:pathLst>
              <a:path w="3581400" h="3769206">
                <a:moveTo>
                  <a:pt x="366014" y="0"/>
                </a:moveTo>
                <a:lnTo>
                  <a:pt x="3581400" y="0"/>
                </a:lnTo>
                <a:lnTo>
                  <a:pt x="3581400" y="3507525"/>
                </a:lnTo>
                <a:lnTo>
                  <a:pt x="3442408" y="3574481"/>
                </a:lnTo>
                <a:cubicBezTo>
                  <a:pt x="3145957" y="3699869"/>
                  <a:pt x="2820025" y="3769206"/>
                  <a:pt x="2477898" y="3769206"/>
                </a:cubicBezTo>
                <a:cubicBezTo>
                  <a:pt x="1109392" y="3769206"/>
                  <a:pt x="0" y="2659814"/>
                  <a:pt x="0" y="1291308"/>
                </a:cubicBezTo>
                <a:cubicBezTo>
                  <a:pt x="0" y="863650"/>
                  <a:pt x="108339" y="461296"/>
                  <a:pt x="299069" y="110194"/>
                </a:cubicBezTo>
                <a:close/>
              </a:path>
            </a:pathLst>
          </a:custGeom>
        </p:spPr>
      </p:pic>
      <p:pic>
        <p:nvPicPr>
          <p:cNvPr id="6" name="Resim 5">
            <a:extLst>
              <a:ext uri="{FF2B5EF4-FFF2-40B4-BE49-F238E27FC236}">
                <a16:creationId xmlns:a16="http://schemas.microsoft.com/office/drawing/2014/main" id="{2F11384F-997B-4162-B010-DF87F73CA6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22396951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a:extLst>
              <a:ext uri="{FF2B5EF4-FFF2-40B4-BE49-F238E27FC236}">
                <a16:creationId xmlns:a16="http://schemas.microsoft.com/office/drawing/2014/main" id="{A0206730-5652-4BDD-952E-6032D2809B84}"/>
              </a:ext>
            </a:extLst>
          </p:cNvPr>
          <p:cNvPicPr>
            <a:picLocks noChangeAspect="1"/>
          </p:cNvPicPr>
          <p:nvPr/>
        </p:nvPicPr>
        <p:blipFill>
          <a:blip r:embed="rId2"/>
          <a:stretch>
            <a:fillRect/>
          </a:stretch>
        </p:blipFill>
        <p:spPr>
          <a:xfrm>
            <a:off x="643467" y="702733"/>
            <a:ext cx="10905066" cy="5452533"/>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Resim 1">
            <a:extLst>
              <a:ext uri="{FF2B5EF4-FFF2-40B4-BE49-F238E27FC236}">
                <a16:creationId xmlns:a16="http://schemas.microsoft.com/office/drawing/2014/main" id="{F036AA32-21B6-4D03-8C34-241793FA51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19851597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734155">
            <a:off x="2883425" y="1673269"/>
            <a:ext cx="2700737" cy="3888270"/>
            <a:chOff x="2891959" y="-468508"/>
            <a:chExt cx="2226921" cy="3206115"/>
          </a:xfrm>
        </p:grpSpPr>
        <p:sp>
          <p:nvSpPr>
            <p:cNvPr id="3" name="Freeform 3"/>
            <p:cNvSpPr/>
            <p:nvPr/>
          </p:nvSpPr>
          <p:spPr>
            <a:xfrm>
              <a:off x="2891959" y="-468508"/>
              <a:ext cx="2226921" cy="3206115"/>
            </a:xfrm>
            <a:custGeom>
              <a:avLst/>
              <a:gdLst/>
              <a:ahLst/>
              <a:cxnLst/>
              <a:rect l="l" t="t" r="r" b="b"/>
              <a:pathLst>
                <a:path w="4453843" h="6412230">
                  <a:moveTo>
                    <a:pt x="60960" y="269240"/>
                  </a:moveTo>
                  <a:cubicBezTo>
                    <a:pt x="60960" y="154940"/>
                    <a:pt x="153670" y="62230"/>
                    <a:pt x="267970" y="62230"/>
                  </a:cubicBezTo>
                  <a:lnTo>
                    <a:pt x="607787" y="62230"/>
                  </a:lnTo>
                  <a:lnTo>
                    <a:pt x="607787" y="0"/>
                  </a:lnTo>
                  <a:lnTo>
                    <a:pt x="269240" y="0"/>
                  </a:lnTo>
                  <a:cubicBezTo>
                    <a:pt x="120650" y="0"/>
                    <a:pt x="0" y="120650"/>
                    <a:pt x="0" y="269240"/>
                  </a:cubicBezTo>
                  <a:lnTo>
                    <a:pt x="0" y="580390"/>
                  </a:lnTo>
                  <a:lnTo>
                    <a:pt x="60960" y="580390"/>
                  </a:lnTo>
                  <a:lnTo>
                    <a:pt x="60960" y="269240"/>
                  </a:lnTo>
                  <a:close/>
                  <a:moveTo>
                    <a:pt x="157480" y="387350"/>
                  </a:moveTo>
                  <a:cubicBezTo>
                    <a:pt x="157480" y="260350"/>
                    <a:pt x="260350" y="157480"/>
                    <a:pt x="387350" y="157480"/>
                  </a:cubicBezTo>
                  <a:lnTo>
                    <a:pt x="607787" y="157480"/>
                  </a:lnTo>
                  <a:lnTo>
                    <a:pt x="607787" y="140970"/>
                  </a:lnTo>
                  <a:lnTo>
                    <a:pt x="387350" y="140970"/>
                  </a:lnTo>
                  <a:cubicBezTo>
                    <a:pt x="251460" y="140970"/>
                    <a:pt x="140970" y="251460"/>
                    <a:pt x="140970" y="387350"/>
                  </a:cubicBezTo>
                  <a:lnTo>
                    <a:pt x="140970" y="579120"/>
                  </a:lnTo>
                  <a:lnTo>
                    <a:pt x="157480" y="579120"/>
                  </a:lnTo>
                  <a:lnTo>
                    <a:pt x="157480" y="387350"/>
                  </a:lnTo>
                  <a:close/>
                  <a:moveTo>
                    <a:pt x="0" y="579120"/>
                  </a:moveTo>
                  <a:lnTo>
                    <a:pt x="60960" y="579120"/>
                  </a:lnTo>
                  <a:lnTo>
                    <a:pt x="60960" y="5803900"/>
                  </a:lnTo>
                  <a:lnTo>
                    <a:pt x="0" y="5803900"/>
                  </a:lnTo>
                  <a:lnTo>
                    <a:pt x="0" y="579120"/>
                  </a:lnTo>
                  <a:close/>
                  <a:moveTo>
                    <a:pt x="142240" y="579120"/>
                  </a:moveTo>
                  <a:lnTo>
                    <a:pt x="158750" y="579120"/>
                  </a:lnTo>
                  <a:lnTo>
                    <a:pt x="158750" y="5803900"/>
                  </a:lnTo>
                  <a:lnTo>
                    <a:pt x="142240" y="5803900"/>
                  </a:lnTo>
                  <a:lnTo>
                    <a:pt x="142240" y="579120"/>
                  </a:lnTo>
                  <a:close/>
                  <a:moveTo>
                    <a:pt x="269240" y="6350000"/>
                  </a:moveTo>
                  <a:cubicBezTo>
                    <a:pt x="154940" y="6350000"/>
                    <a:pt x="62230" y="6257290"/>
                    <a:pt x="62230" y="6142990"/>
                  </a:cubicBezTo>
                  <a:lnTo>
                    <a:pt x="62230" y="5803900"/>
                  </a:lnTo>
                  <a:lnTo>
                    <a:pt x="0" y="5803900"/>
                  </a:lnTo>
                  <a:lnTo>
                    <a:pt x="0" y="6142990"/>
                  </a:lnTo>
                  <a:cubicBezTo>
                    <a:pt x="0" y="6291580"/>
                    <a:pt x="120650" y="6412230"/>
                    <a:pt x="269240" y="6412230"/>
                  </a:cubicBezTo>
                  <a:lnTo>
                    <a:pt x="609234" y="6412230"/>
                  </a:lnTo>
                  <a:lnTo>
                    <a:pt x="609234" y="6350000"/>
                  </a:lnTo>
                  <a:lnTo>
                    <a:pt x="269240" y="6350000"/>
                  </a:lnTo>
                  <a:close/>
                  <a:moveTo>
                    <a:pt x="387350" y="6253480"/>
                  </a:moveTo>
                  <a:cubicBezTo>
                    <a:pt x="260350" y="6253480"/>
                    <a:pt x="157480" y="6150610"/>
                    <a:pt x="157480" y="6023610"/>
                  </a:cubicBezTo>
                  <a:lnTo>
                    <a:pt x="157480" y="5803900"/>
                  </a:lnTo>
                  <a:lnTo>
                    <a:pt x="140970" y="5803900"/>
                  </a:lnTo>
                  <a:lnTo>
                    <a:pt x="140970" y="6023610"/>
                  </a:lnTo>
                  <a:cubicBezTo>
                    <a:pt x="140970" y="6159500"/>
                    <a:pt x="251460" y="6269990"/>
                    <a:pt x="387350" y="6269990"/>
                  </a:cubicBezTo>
                  <a:lnTo>
                    <a:pt x="607787" y="6269990"/>
                  </a:lnTo>
                  <a:lnTo>
                    <a:pt x="607787" y="6253480"/>
                  </a:lnTo>
                  <a:lnTo>
                    <a:pt x="387350" y="6253480"/>
                  </a:lnTo>
                  <a:close/>
                  <a:moveTo>
                    <a:pt x="607787" y="6350000"/>
                  </a:moveTo>
                  <a:lnTo>
                    <a:pt x="3709872" y="6350000"/>
                  </a:lnTo>
                  <a:lnTo>
                    <a:pt x="3709872" y="6410960"/>
                  </a:lnTo>
                  <a:lnTo>
                    <a:pt x="607787" y="6410960"/>
                  </a:lnTo>
                  <a:lnTo>
                    <a:pt x="607787" y="6350000"/>
                  </a:lnTo>
                  <a:close/>
                  <a:moveTo>
                    <a:pt x="607787" y="6253480"/>
                  </a:moveTo>
                  <a:lnTo>
                    <a:pt x="3709872" y="6253480"/>
                  </a:lnTo>
                  <a:lnTo>
                    <a:pt x="3709872" y="6269990"/>
                  </a:lnTo>
                  <a:lnTo>
                    <a:pt x="607787" y="6269990"/>
                  </a:lnTo>
                  <a:lnTo>
                    <a:pt x="607787" y="6253480"/>
                  </a:lnTo>
                  <a:close/>
                  <a:moveTo>
                    <a:pt x="4391613" y="5803900"/>
                  </a:moveTo>
                  <a:lnTo>
                    <a:pt x="4391613" y="6142990"/>
                  </a:lnTo>
                  <a:cubicBezTo>
                    <a:pt x="4391613" y="6257290"/>
                    <a:pt x="4298903" y="6350000"/>
                    <a:pt x="4184603" y="6350000"/>
                  </a:cubicBezTo>
                  <a:lnTo>
                    <a:pt x="3709872" y="6350000"/>
                  </a:lnTo>
                  <a:lnTo>
                    <a:pt x="3709872" y="6410960"/>
                  </a:lnTo>
                  <a:lnTo>
                    <a:pt x="4184603" y="6410960"/>
                  </a:lnTo>
                  <a:cubicBezTo>
                    <a:pt x="4333193" y="6410960"/>
                    <a:pt x="4453843" y="6290310"/>
                    <a:pt x="4453843" y="6141720"/>
                  </a:cubicBezTo>
                  <a:lnTo>
                    <a:pt x="4453843" y="5803900"/>
                  </a:lnTo>
                  <a:lnTo>
                    <a:pt x="4391613" y="5803900"/>
                  </a:lnTo>
                  <a:close/>
                  <a:moveTo>
                    <a:pt x="4295093" y="6023610"/>
                  </a:moveTo>
                  <a:cubicBezTo>
                    <a:pt x="4295093" y="6150610"/>
                    <a:pt x="4192224" y="6253480"/>
                    <a:pt x="4065224" y="6253480"/>
                  </a:cubicBezTo>
                  <a:lnTo>
                    <a:pt x="3709872" y="6253480"/>
                  </a:lnTo>
                  <a:lnTo>
                    <a:pt x="3709872" y="6269990"/>
                  </a:lnTo>
                  <a:lnTo>
                    <a:pt x="4065224" y="6269990"/>
                  </a:lnTo>
                  <a:cubicBezTo>
                    <a:pt x="4201113" y="6269990"/>
                    <a:pt x="4311603" y="6159500"/>
                    <a:pt x="4311603" y="6023610"/>
                  </a:cubicBezTo>
                  <a:lnTo>
                    <a:pt x="4311603" y="5803900"/>
                  </a:lnTo>
                  <a:lnTo>
                    <a:pt x="4295093" y="5803900"/>
                  </a:lnTo>
                  <a:lnTo>
                    <a:pt x="4295093" y="6023610"/>
                  </a:lnTo>
                  <a:close/>
                  <a:moveTo>
                    <a:pt x="4391613" y="579120"/>
                  </a:moveTo>
                  <a:lnTo>
                    <a:pt x="4452574" y="579120"/>
                  </a:lnTo>
                  <a:lnTo>
                    <a:pt x="4452574" y="5803900"/>
                  </a:lnTo>
                  <a:lnTo>
                    <a:pt x="4391613" y="5803900"/>
                  </a:lnTo>
                  <a:lnTo>
                    <a:pt x="4391613" y="579120"/>
                  </a:lnTo>
                  <a:close/>
                  <a:moveTo>
                    <a:pt x="4295093" y="579120"/>
                  </a:moveTo>
                  <a:lnTo>
                    <a:pt x="4311603" y="579120"/>
                  </a:lnTo>
                  <a:lnTo>
                    <a:pt x="4311603" y="5803900"/>
                  </a:lnTo>
                  <a:lnTo>
                    <a:pt x="4295093" y="5803900"/>
                  </a:lnTo>
                  <a:lnTo>
                    <a:pt x="4295093" y="579120"/>
                  </a:lnTo>
                  <a:close/>
                  <a:moveTo>
                    <a:pt x="4184603" y="60960"/>
                  </a:moveTo>
                  <a:cubicBezTo>
                    <a:pt x="4298903" y="60960"/>
                    <a:pt x="4391613" y="153670"/>
                    <a:pt x="4391613" y="267970"/>
                  </a:cubicBezTo>
                  <a:lnTo>
                    <a:pt x="4391613" y="579120"/>
                  </a:lnTo>
                  <a:lnTo>
                    <a:pt x="4452574" y="579120"/>
                  </a:lnTo>
                  <a:lnTo>
                    <a:pt x="4452574" y="269240"/>
                  </a:lnTo>
                  <a:cubicBezTo>
                    <a:pt x="4452574" y="120650"/>
                    <a:pt x="4331924" y="0"/>
                    <a:pt x="4183333" y="0"/>
                  </a:cubicBezTo>
                  <a:lnTo>
                    <a:pt x="3708425" y="0"/>
                  </a:lnTo>
                  <a:lnTo>
                    <a:pt x="3708425" y="60960"/>
                  </a:lnTo>
                  <a:lnTo>
                    <a:pt x="4184603" y="60960"/>
                  </a:lnTo>
                  <a:close/>
                  <a:moveTo>
                    <a:pt x="4065224" y="142240"/>
                  </a:moveTo>
                  <a:lnTo>
                    <a:pt x="3709872" y="142240"/>
                  </a:lnTo>
                  <a:lnTo>
                    <a:pt x="3709872" y="158750"/>
                  </a:lnTo>
                  <a:lnTo>
                    <a:pt x="4065224" y="158750"/>
                  </a:lnTo>
                  <a:cubicBezTo>
                    <a:pt x="4192224" y="158750"/>
                    <a:pt x="4295093" y="261620"/>
                    <a:pt x="4295093" y="388620"/>
                  </a:cubicBezTo>
                  <a:lnTo>
                    <a:pt x="4295093" y="580390"/>
                  </a:lnTo>
                  <a:lnTo>
                    <a:pt x="4311603" y="580390"/>
                  </a:lnTo>
                  <a:lnTo>
                    <a:pt x="4311603" y="387350"/>
                  </a:lnTo>
                  <a:cubicBezTo>
                    <a:pt x="4311603" y="251460"/>
                    <a:pt x="4201113" y="142240"/>
                    <a:pt x="4065224" y="142240"/>
                  </a:cubicBezTo>
                  <a:close/>
                  <a:moveTo>
                    <a:pt x="607787" y="0"/>
                  </a:moveTo>
                  <a:lnTo>
                    <a:pt x="3709872" y="0"/>
                  </a:lnTo>
                  <a:lnTo>
                    <a:pt x="3709872" y="60960"/>
                  </a:lnTo>
                  <a:lnTo>
                    <a:pt x="607787" y="60960"/>
                  </a:lnTo>
                  <a:lnTo>
                    <a:pt x="607787" y="0"/>
                  </a:lnTo>
                  <a:close/>
                  <a:moveTo>
                    <a:pt x="607787" y="142240"/>
                  </a:moveTo>
                  <a:lnTo>
                    <a:pt x="3709872" y="142240"/>
                  </a:lnTo>
                  <a:lnTo>
                    <a:pt x="3709872" y="158750"/>
                  </a:lnTo>
                  <a:lnTo>
                    <a:pt x="607787" y="158750"/>
                  </a:lnTo>
                  <a:lnTo>
                    <a:pt x="607787" y="142240"/>
                  </a:lnTo>
                  <a:close/>
                </a:path>
              </a:pathLst>
            </a:custGeom>
            <a:solidFill>
              <a:srgbClr val="000000"/>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grpSp>
        <p:nvGrpSpPr>
          <p:cNvPr id="4" name="Group 4"/>
          <p:cNvGrpSpPr/>
          <p:nvPr/>
        </p:nvGrpSpPr>
        <p:grpSpPr>
          <a:xfrm>
            <a:off x="1524000" y="1692499"/>
            <a:ext cx="9144000" cy="3505509"/>
            <a:chOff x="0" y="7443"/>
            <a:chExt cx="3093156" cy="1185814"/>
          </a:xfrm>
        </p:grpSpPr>
        <p:sp>
          <p:nvSpPr>
            <p:cNvPr id="5" name="Freeform 5"/>
            <p:cNvSpPr/>
            <p:nvPr/>
          </p:nvSpPr>
          <p:spPr>
            <a:xfrm>
              <a:off x="0" y="7443"/>
              <a:ext cx="3093156" cy="1185814"/>
            </a:xfrm>
            <a:custGeom>
              <a:avLst/>
              <a:gdLst/>
              <a:ahLst/>
              <a:cxnLst/>
              <a:rect l="l" t="t" r="r" b="b"/>
              <a:pathLst>
                <a:path w="6186311" h="2371628">
                  <a:moveTo>
                    <a:pt x="0" y="0"/>
                  </a:moveTo>
                  <a:lnTo>
                    <a:pt x="6186311" y="0"/>
                  </a:lnTo>
                  <a:lnTo>
                    <a:pt x="6186311" y="2371628"/>
                  </a:lnTo>
                  <a:lnTo>
                    <a:pt x="0" y="2371628"/>
                  </a:lnTo>
                  <a:close/>
                </a:path>
              </a:pathLst>
            </a:custGeom>
            <a:solidFill>
              <a:srgbClr val="317B6C"/>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6" name="Picture 6"/>
          <p:cNvPicPr>
            <a:picLocks noChangeAspect="1"/>
          </p:cNvPicPr>
          <p:nvPr/>
        </p:nvPicPr>
        <p:blipFill>
          <a:blip r:embed="rId2"/>
          <a:srcRect l="6539" t="8606" r="54836" b="9715"/>
          <a:stretch>
            <a:fillRect/>
          </a:stretch>
        </p:blipFill>
        <p:spPr>
          <a:xfrm rot="21471268">
            <a:off x="2081308" y="1619389"/>
            <a:ext cx="4269355" cy="3780694"/>
          </a:xfrm>
          <a:prstGeom prst="rect">
            <a:avLst/>
          </a:prstGeom>
        </p:spPr>
      </p:pic>
      <p:grpSp>
        <p:nvGrpSpPr>
          <p:cNvPr id="7" name="Group 7"/>
          <p:cNvGrpSpPr/>
          <p:nvPr/>
        </p:nvGrpSpPr>
        <p:grpSpPr>
          <a:xfrm rot="-156120">
            <a:off x="2294380" y="2274074"/>
            <a:ext cx="3818530" cy="2635091"/>
            <a:chOff x="-202646" y="-201722"/>
            <a:chExt cx="1133955" cy="782520"/>
          </a:xfrm>
        </p:grpSpPr>
        <p:sp>
          <p:nvSpPr>
            <p:cNvPr id="8" name="Freeform 8"/>
            <p:cNvSpPr/>
            <p:nvPr/>
          </p:nvSpPr>
          <p:spPr>
            <a:xfrm>
              <a:off x="-202646" y="-201722"/>
              <a:ext cx="1133955" cy="782520"/>
            </a:xfrm>
            <a:custGeom>
              <a:avLst/>
              <a:gdLst/>
              <a:ahLst/>
              <a:cxnLst/>
              <a:rect l="l" t="t" r="r" b="b"/>
              <a:pathLst>
                <a:path w="2267911" h="1565040">
                  <a:moveTo>
                    <a:pt x="2143450" y="1565040"/>
                  </a:moveTo>
                  <a:lnTo>
                    <a:pt x="124460" y="1565040"/>
                  </a:lnTo>
                  <a:cubicBezTo>
                    <a:pt x="55880" y="1565040"/>
                    <a:pt x="0" y="1509160"/>
                    <a:pt x="0" y="1440580"/>
                  </a:cubicBezTo>
                  <a:lnTo>
                    <a:pt x="0" y="124460"/>
                  </a:lnTo>
                  <a:cubicBezTo>
                    <a:pt x="0" y="55880"/>
                    <a:pt x="55880" y="0"/>
                    <a:pt x="124460" y="0"/>
                  </a:cubicBezTo>
                  <a:lnTo>
                    <a:pt x="2143451" y="0"/>
                  </a:lnTo>
                  <a:cubicBezTo>
                    <a:pt x="2212030" y="0"/>
                    <a:pt x="2267911" y="55880"/>
                    <a:pt x="2267911" y="124460"/>
                  </a:cubicBezTo>
                  <a:lnTo>
                    <a:pt x="2267911" y="1440580"/>
                  </a:lnTo>
                  <a:cubicBezTo>
                    <a:pt x="2267911" y="1509160"/>
                    <a:pt x="2212030" y="1565040"/>
                    <a:pt x="2143451" y="1565040"/>
                  </a:cubicBezTo>
                  <a:close/>
                </a:path>
              </a:pathLst>
            </a:custGeom>
            <a:solidFill>
              <a:srgbClr val="F6F6E9"/>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9" name="Picture 9"/>
          <p:cNvPicPr>
            <a:picLocks noChangeAspect="1"/>
          </p:cNvPicPr>
          <p:nvPr/>
        </p:nvPicPr>
        <p:blipFill>
          <a:blip r:embed="rId3"/>
          <a:stretch>
            <a:fillRect/>
          </a:stretch>
        </p:blipFill>
        <p:spPr>
          <a:xfrm>
            <a:off x="6096001" y="2002855"/>
            <a:ext cx="4305345" cy="2852291"/>
          </a:xfrm>
          <a:prstGeom prst="rect">
            <a:avLst/>
          </a:prstGeom>
        </p:spPr>
      </p:pic>
      <p:pic>
        <p:nvPicPr>
          <p:cNvPr id="10" name="Picture 10"/>
          <p:cNvPicPr>
            <a:picLocks noChangeAspect="1"/>
          </p:cNvPicPr>
          <p:nvPr/>
        </p:nvPicPr>
        <p:blipFill>
          <a:blip r:embed="rId4"/>
          <a:stretch>
            <a:fillRect/>
          </a:stretch>
        </p:blipFill>
        <p:spPr>
          <a:xfrm rot="7522686">
            <a:off x="8236163" y="3140607"/>
            <a:ext cx="563213" cy="4114800"/>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24000" y="857250"/>
            <a:ext cx="3657600" cy="822960"/>
          </a:xfrm>
          <a:prstGeom prst="rect">
            <a:avLst/>
          </a:prstGeom>
        </p:spPr>
      </p:pic>
      <p:sp>
        <p:nvSpPr>
          <p:cNvPr id="12" name="TextBox 12"/>
          <p:cNvSpPr txBox="1"/>
          <p:nvPr/>
        </p:nvSpPr>
        <p:spPr>
          <a:xfrm rot="120204">
            <a:off x="2483426" y="2553602"/>
            <a:ext cx="4008912" cy="1228863"/>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nSpc>
                <a:spcPts val="10500"/>
              </a:lnSpc>
            </a:pPr>
            <a:r>
              <a:rPr lang="en-US" sz="7500">
                <a:solidFill>
                  <a:srgbClr val="000000"/>
                </a:solidFill>
                <a:latin typeface="Forte" panose="03060902040502070203" pitchFamily="66" charset="0"/>
              </a:rPr>
              <a:t>CEVAP</a:t>
            </a:r>
          </a:p>
        </p:txBody>
      </p:sp>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572975">
            <a:off x="3034582" y="3861034"/>
            <a:ext cx="1498926" cy="1633706"/>
          </a:xfrm>
          <a:prstGeom prst="rect">
            <a:avLst/>
          </a:prstGeom>
        </p:spPr>
      </p:pic>
      <p:sp>
        <p:nvSpPr>
          <p:cNvPr id="14" name="TextBox 14"/>
          <p:cNvSpPr txBox="1"/>
          <p:nvPr/>
        </p:nvSpPr>
        <p:spPr>
          <a:xfrm>
            <a:off x="7708762" y="2084302"/>
            <a:ext cx="1079822" cy="2048061"/>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7500"/>
              </a:lnSpc>
            </a:pPr>
            <a:r>
              <a:rPr lang="tr-TR" sz="12500" dirty="0">
                <a:solidFill>
                  <a:srgbClr val="000000"/>
                </a:solidFill>
                <a:latin typeface="Forte" panose="03060902040502070203" pitchFamily="66" charset="0"/>
              </a:rPr>
              <a:t>C</a:t>
            </a:r>
            <a:endParaRPr lang="en-US" sz="12500" dirty="0">
              <a:solidFill>
                <a:srgbClr val="000000"/>
              </a:solidFill>
              <a:latin typeface="Forte" panose="03060902040502070203" pitchFamily="66"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Parts of a Bacteria Cell Diagram | Quizlet">
            <a:extLst>
              <a:ext uri="{FF2B5EF4-FFF2-40B4-BE49-F238E27FC236}">
                <a16:creationId xmlns:a16="http://schemas.microsoft.com/office/drawing/2014/main" id="{CE3128FA-D0FE-4984-AA6F-BE069697583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8486"/>
          <a:stretch/>
        </p:blipFill>
        <p:spPr bwMode="auto">
          <a:xfrm>
            <a:off x="-1702190" y="25246"/>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Metin kutusu 3">
            <a:extLst>
              <a:ext uri="{FF2B5EF4-FFF2-40B4-BE49-F238E27FC236}">
                <a16:creationId xmlns:a16="http://schemas.microsoft.com/office/drawing/2014/main" id="{CFB1AE08-3B69-4F4B-A40F-7F714C108319}"/>
              </a:ext>
            </a:extLst>
          </p:cNvPr>
          <p:cNvSpPr txBox="1"/>
          <p:nvPr/>
        </p:nvSpPr>
        <p:spPr>
          <a:xfrm>
            <a:off x="7531610" y="731520"/>
            <a:ext cx="3822189" cy="5445443"/>
          </a:xfrm>
          <a:prstGeom prst="rect">
            <a:avLst/>
          </a:prstGeom>
        </p:spPr>
        <p:txBody>
          <a:bodyPr vert="horz" lIns="91440" tIns="45720" rIns="91440" bIns="45720" rtlCol="0">
            <a:normAutofit/>
          </a:bodyPr>
          <a:lstStyle/>
          <a:p>
            <a:pPr>
              <a:lnSpc>
                <a:spcPct val="150000"/>
              </a:lnSpc>
              <a:spcAft>
                <a:spcPts val="800"/>
              </a:spcAft>
            </a:pPr>
            <a:r>
              <a:rPr lang="en-US" sz="2000" dirty="0">
                <a:effectLst/>
                <a:latin typeface="Comic Sans MS" panose="030F0702030302020204" pitchFamily="66" charset="0"/>
              </a:rPr>
              <a:t>EKSTRA BİLGİ: </a:t>
            </a:r>
          </a:p>
          <a:p>
            <a:pPr indent="-228600">
              <a:lnSpc>
                <a:spcPct val="150000"/>
              </a:lnSpc>
              <a:spcAft>
                <a:spcPts val="800"/>
              </a:spcAft>
              <a:buFont typeface="Arial" panose="020B0604020202020204" pitchFamily="34" charset="0"/>
              <a:buChar char="•"/>
            </a:pPr>
            <a:r>
              <a:rPr lang="en-US" sz="2000" dirty="0" err="1">
                <a:effectLst/>
                <a:latin typeface="Comic Sans MS" panose="030F0702030302020204" pitchFamily="66" charset="0"/>
              </a:rPr>
              <a:t>Hücrenin</a:t>
            </a:r>
            <a:r>
              <a:rPr lang="en-US" sz="2000" dirty="0">
                <a:effectLst/>
                <a:latin typeface="Comic Sans MS" panose="030F0702030302020204" pitchFamily="66" charset="0"/>
              </a:rPr>
              <a:t> temel </a:t>
            </a:r>
            <a:r>
              <a:rPr lang="en-US" sz="2000" dirty="0" err="1">
                <a:effectLst/>
                <a:latin typeface="Comic Sans MS" panose="030F0702030302020204" pitchFamily="66" charset="0"/>
              </a:rPr>
              <a:t>kısımları</a:t>
            </a:r>
            <a:r>
              <a:rPr lang="en-US" sz="2000" dirty="0">
                <a:effectLst/>
                <a:latin typeface="Comic Sans MS" panose="030F0702030302020204" pitchFamily="66" charset="0"/>
              </a:rPr>
              <a:t> </a:t>
            </a:r>
            <a:r>
              <a:rPr lang="en-US" sz="2000" dirty="0" err="1">
                <a:effectLst/>
                <a:latin typeface="Comic Sans MS" panose="030F0702030302020204" pitchFamily="66" charset="0"/>
              </a:rPr>
              <a:t>gelişmiş</a:t>
            </a:r>
            <a:r>
              <a:rPr lang="en-US" sz="2000" dirty="0">
                <a:effectLst/>
                <a:latin typeface="Comic Sans MS" panose="030F0702030302020204" pitchFamily="66" charset="0"/>
              </a:rPr>
              <a:t> </a:t>
            </a:r>
            <a:r>
              <a:rPr lang="en-US" sz="2000" dirty="0" err="1">
                <a:effectLst/>
                <a:latin typeface="Comic Sans MS" panose="030F0702030302020204" pitchFamily="66" charset="0"/>
              </a:rPr>
              <a:t>hücrelerde</a:t>
            </a:r>
            <a:r>
              <a:rPr lang="en-US" sz="2000" dirty="0">
                <a:effectLst/>
                <a:latin typeface="Comic Sans MS" panose="030F0702030302020204" pitchFamily="66" charset="0"/>
              </a:rPr>
              <a:t> var </a:t>
            </a:r>
            <a:r>
              <a:rPr lang="en-US" sz="2000" dirty="0" err="1">
                <a:effectLst/>
                <a:latin typeface="Comic Sans MS" panose="030F0702030302020204" pitchFamily="66" charset="0"/>
              </a:rPr>
              <a:t>iken</a:t>
            </a:r>
            <a:r>
              <a:rPr lang="en-US" sz="2000" dirty="0">
                <a:effectLst/>
                <a:latin typeface="Comic Sans MS" panose="030F0702030302020204" pitchFamily="66" charset="0"/>
              </a:rPr>
              <a:t> </a:t>
            </a:r>
            <a:r>
              <a:rPr lang="en-US" sz="2000" dirty="0" err="1">
                <a:effectLst/>
                <a:latin typeface="Comic Sans MS" panose="030F0702030302020204" pitchFamily="66" charset="0"/>
              </a:rPr>
              <a:t>ilkel</a:t>
            </a:r>
            <a:r>
              <a:rPr lang="en-US" sz="2000" dirty="0">
                <a:effectLst/>
                <a:latin typeface="Comic Sans MS" panose="030F0702030302020204" pitchFamily="66" charset="0"/>
              </a:rPr>
              <a:t> </a:t>
            </a:r>
            <a:r>
              <a:rPr lang="en-US" sz="2000" dirty="0" err="1">
                <a:effectLst/>
                <a:latin typeface="Comic Sans MS" panose="030F0702030302020204" pitchFamily="66" charset="0"/>
              </a:rPr>
              <a:t>hücrelerde</a:t>
            </a:r>
            <a:r>
              <a:rPr lang="en-US" sz="2000" dirty="0">
                <a:effectLst/>
                <a:latin typeface="Comic Sans MS" panose="030F0702030302020204" pitchFamily="66" charset="0"/>
              </a:rPr>
              <a:t> </a:t>
            </a:r>
            <a:r>
              <a:rPr lang="en-US" sz="2000" dirty="0" err="1">
                <a:effectLst/>
                <a:latin typeface="Comic Sans MS" panose="030F0702030302020204" pitchFamily="66" charset="0"/>
              </a:rPr>
              <a:t>çekirdek</a:t>
            </a:r>
            <a:r>
              <a:rPr lang="en-US" sz="2000" dirty="0">
                <a:effectLst/>
                <a:latin typeface="Comic Sans MS" panose="030F0702030302020204" pitchFamily="66" charset="0"/>
              </a:rPr>
              <a:t> yoktur. </a:t>
            </a:r>
            <a:r>
              <a:rPr lang="en-US" sz="2000" dirty="0" err="1">
                <a:effectLst/>
                <a:latin typeface="Comic Sans MS" panose="030F0702030302020204" pitchFamily="66" charset="0"/>
              </a:rPr>
              <a:t>Sadece</a:t>
            </a:r>
            <a:r>
              <a:rPr lang="en-US" sz="2000" dirty="0">
                <a:effectLst/>
                <a:latin typeface="Comic Sans MS" panose="030F0702030302020204" pitchFamily="66" charset="0"/>
              </a:rPr>
              <a:t> </a:t>
            </a:r>
            <a:r>
              <a:rPr lang="en-US" sz="2000" dirty="0" err="1">
                <a:effectLst/>
                <a:latin typeface="Comic Sans MS" panose="030F0702030302020204" pitchFamily="66" charset="0"/>
              </a:rPr>
              <a:t>hücre</a:t>
            </a:r>
            <a:r>
              <a:rPr lang="en-US" sz="2000" dirty="0">
                <a:effectLst/>
                <a:latin typeface="Comic Sans MS" panose="030F0702030302020204" pitchFamily="66" charset="0"/>
              </a:rPr>
              <a:t> </a:t>
            </a:r>
            <a:r>
              <a:rPr lang="en-US" sz="2000" dirty="0" err="1">
                <a:effectLst/>
                <a:latin typeface="Comic Sans MS" panose="030F0702030302020204" pitchFamily="66" charset="0"/>
              </a:rPr>
              <a:t>zarı</a:t>
            </a:r>
            <a:r>
              <a:rPr lang="en-US" sz="2000" dirty="0">
                <a:effectLst/>
                <a:latin typeface="Comic Sans MS" panose="030F0702030302020204" pitchFamily="66" charset="0"/>
              </a:rPr>
              <a:t> ve </a:t>
            </a:r>
            <a:r>
              <a:rPr lang="en-US" sz="2000" dirty="0" err="1">
                <a:effectLst/>
                <a:latin typeface="Comic Sans MS" panose="030F0702030302020204" pitchFamily="66" charset="0"/>
              </a:rPr>
              <a:t>sitoplazmaları</a:t>
            </a:r>
            <a:r>
              <a:rPr lang="en-US" sz="2000" dirty="0">
                <a:effectLst/>
                <a:latin typeface="Comic Sans MS" panose="030F0702030302020204" pitchFamily="66" charset="0"/>
              </a:rPr>
              <a:t> vardır (</a:t>
            </a:r>
            <a:r>
              <a:rPr lang="en-US" sz="2000" dirty="0" err="1">
                <a:effectLst/>
                <a:latin typeface="Comic Sans MS" panose="030F0702030302020204" pitchFamily="66" charset="0"/>
              </a:rPr>
              <a:t>Bakteriler</a:t>
            </a:r>
            <a:r>
              <a:rPr lang="en-US" sz="2000" dirty="0">
                <a:effectLst/>
                <a:latin typeface="Comic Sans MS" panose="030F0702030302020204" pitchFamily="66" charset="0"/>
              </a:rPr>
              <a:t> </a:t>
            </a:r>
            <a:r>
              <a:rPr lang="en-US" sz="2000" dirty="0" err="1">
                <a:effectLst/>
                <a:latin typeface="Comic Sans MS" panose="030F0702030302020204" pitchFamily="66" charset="0"/>
              </a:rPr>
              <a:t>ilkel</a:t>
            </a:r>
            <a:r>
              <a:rPr lang="en-US" sz="2000" dirty="0">
                <a:effectLst/>
                <a:latin typeface="Comic Sans MS" panose="030F0702030302020204" pitchFamily="66" charset="0"/>
              </a:rPr>
              <a:t> </a:t>
            </a:r>
            <a:r>
              <a:rPr lang="en-US" sz="2000" dirty="0" err="1">
                <a:effectLst/>
                <a:latin typeface="Comic Sans MS" panose="030F0702030302020204" pitchFamily="66" charset="0"/>
              </a:rPr>
              <a:t>hücreli</a:t>
            </a:r>
            <a:r>
              <a:rPr lang="en-US" sz="2000" dirty="0">
                <a:effectLst/>
                <a:latin typeface="Comic Sans MS" panose="030F0702030302020204" pitchFamily="66" charset="0"/>
              </a:rPr>
              <a:t> </a:t>
            </a:r>
            <a:r>
              <a:rPr lang="en-US" sz="2000" dirty="0" err="1">
                <a:effectLst/>
                <a:latin typeface="Comic Sans MS" panose="030F0702030302020204" pitchFamily="66" charset="0"/>
              </a:rPr>
              <a:t>canlılar</a:t>
            </a:r>
            <a:r>
              <a:rPr lang="en-US" sz="2000" dirty="0">
                <a:effectLst/>
                <a:latin typeface="Comic Sans MS" panose="030F0702030302020204" pitchFamily="66" charset="0"/>
              </a:rPr>
              <a:t> </a:t>
            </a:r>
            <a:r>
              <a:rPr lang="en-US" sz="2000" dirty="0" err="1">
                <a:effectLst/>
                <a:latin typeface="Comic Sans MS" panose="030F0702030302020204" pitchFamily="66" charset="0"/>
              </a:rPr>
              <a:t>sınıfındadır</a:t>
            </a:r>
            <a:r>
              <a:rPr lang="en-US" sz="2000" dirty="0">
                <a:effectLst/>
                <a:latin typeface="Comic Sans MS" panose="030F0702030302020204" pitchFamily="66" charset="0"/>
              </a:rPr>
              <a:t>)</a:t>
            </a:r>
          </a:p>
        </p:txBody>
      </p:sp>
      <p:pic>
        <p:nvPicPr>
          <p:cNvPr id="2" name="Resim 1">
            <a:extLst>
              <a:ext uri="{FF2B5EF4-FFF2-40B4-BE49-F238E27FC236}">
                <a16:creationId xmlns:a16="http://schemas.microsoft.com/office/drawing/2014/main" id="{F036AA32-21B6-4D03-8C34-241793FA51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36224501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2" name="Freeform: Shape 11">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a:extLst>
              <a:ext uri="{FF2B5EF4-FFF2-40B4-BE49-F238E27FC236}">
                <a16:creationId xmlns:a16="http://schemas.microsoft.com/office/drawing/2014/main" id="{2101BCAE-E1A3-4E2F-BEB3-26DECB4F23D9}"/>
              </a:ext>
            </a:extLst>
          </p:cNvPr>
          <p:cNvPicPr>
            <a:picLocks noChangeAspect="1"/>
          </p:cNvPicPr>
          <p:nvPr/>
        </p:nvPicPr>
        <p:blipFill>
          <a:blip r:embed="rId2"/>
          <a:stretch>
            <a:fillRect/>
          </a:stretch>
        </p:blipFill>
        <p:spPr>
          <a:xfrm>
            <a:off x="643467" y="917965"/>
            <a:ext cx="10905066" cy="5022069"/>
          </a:xfrm>
          <a:prstGeom prst="rect">
            <a:avLst/>
          </a:prstGeom>
          <a:ln>
            <a:noFill/>
          </a:ln>
        </p:spPr>
      </p:pic>
      <p:pic>
        <p:nvPicPr>
          <p:cNvPr id="2" name="Resim 1">
            <a:extLst>
              <a:ext uri="{FF2B5EF4-FFF2-40B4-BE49-F238E27FC236}">
                <a16:creationId xmlns:a16="http://schemas.microsoft.com/office/drawing/2014/main" id="{F036AA32-21B6-4D03-8C34-241793FA51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13411667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734155">
            <a:off x="2883425" y="1673269"/>
            <a:ext cx="2700737" cy="3888270"/>
            <a:chOff x="2891959" y="-468508"/>
            <a:chExt cx="2226921" cy="3206115"/>
          </a:xfrm>
        </p:grpSpPr>
        <p:sp>
          <p:nvSpPr>
            <p:cNvPr id="3" name="Freeform 3"/>
            <p:cNvSpPr/>
            <p:nvPr/>
          </p:nvSpPr>
          <p:spPr>
            <a:xfrm>
              <a:off x="2891959" y="-468508"/>
              <a:ext cx="2226921" cy="3206115"/>
            </a:xfrm>
            <a:custGeom>
              <a:avLst/>
              <a:gdLst/>
              <a:ahLst/>
              <a:cxnLst/>
              <a:rect l="l" t="t" r="r" b="b"/>
              <a:pathLst>
                <a:path w="4453843" h="6412230">
                  <a:moveTo>
                    <a:pt x="60960" y="269240"/>
                  </a:moveTo>
                  <a:cubicBezTo>
                    <a:pt x="60960" y="154940"/>
                    <a:pt x="153670" y="62230"/>
                    <a:pt x="267970" y="62230"/>
                  </a:cubicBezTo>
                  <a:lnTo>
                    <a:pt x="607787" y="62230"/>
                  </a:lnTo>
                  <a:lnTo>
                    <a:pt x="607787" y="0"/>
                  </a:lnTo>
                  <a:lnTo>
                    <a:pt x="269240" y="0"/>
                  </a:lnTo>
                  <a:cubicBezTo>
                    <a:pt x="120650" y="0"/>
                    <a:pt x="0" y="120650"/>
                    <a:pt x="0" y="269240"/>
                  </a:cubicBezTo>
                  <a:lnTo>
                    <a:pt x="0" y="580390"/>
                  </a:lnTo>
                  <a:lnTo>
                    <a:pt x="60960" y="580390"/>
                  </a:lnTo>
                  <a:lnTo>
                    <a:pt x="60960" y="269240"/>
                  </a:lnTo>
                  <a:close/>
                  <a:moveTo>
                    <a:pt x="157480" y="387350"/>
                  </a:moveTo>
                  <a:cubicBezTo>
                    <a:pt x="157480" y="260350"/>
                    <a:pt x="260350" y="157480"/>
                    <a:pt x="387350" y="157480"/>
                  </a:cubicBezTo>
                  <a:lnTo>
                    <a:pt x="607787" y="157480"/>
                  </a:lnTo>
                  <a:lnTo>
                    <a:pt x="607787" y="140970"/>
                  </a:lnTo>
                  <a:lnTo>
                    <a:pt x="387350" y="140970"/>
                  </a:lnTo>
                  <a:cubicBezTo>
                    <a:pt x="251460" y="140970"/>
                    <a:pt x="140970" y="251460"/>
                    <a:pt x="140970" y="387350"/>
                  </a:cubicBezTo>
                  <a:lnTo>
                    <a:pt x="140970" y="579120"/>
                  </a:lnTo>
                  <a:lnTo>
                    <a:pt x="157480" y="579120"/>
                  </a:lnTo>
                  <a:lnTo>
                    <a:pt x="157480" y="387350"/>
                  </a:lnTo>
                  <a:close/>
                  <a:moveTo>
                    <a:pt x="0" y="579120"/>
                  </a:moveTo>
                  <a:lnTo>
                    <a:pt x="60960" y="579120"/>
                  </a:lnTo>
                  <a:lnTo>
                    <a:pt x="60960" y="5803900"/>
                  </a:lnTo>
                  <a:lnTo>
                    <a:pt x="0" y="5803900"/>
                  </a:lnTo>
                  <a:lnTo>
                    <a:pt x="0" y="579120"/>
                  </a:lnTo>
                  <a:close/>
                  <a:moveTo>
                    <a:pt x="142240" y="579120"/>
                  </a:moveTo>
                  <a:lnTo>
                    <a:pt x="158750" y="579120"/>
                  </a:lnTo>
                  <a:lnTo>
                    <a:pt x="158750" y="5803900"/>
                  </a:lnTo>
                  <a:lnTo>
                    <a:pt x="142240" y="5803900"/>
                  </a:lnTo>
                  <a:lnTo>
                    <a:pt x="142240" y="579120"/>
                  </a:lnTo>
                  <a:close/>
                  <a:moveTo>
                    <a:pt x="269240" y="6350000"/>
                  </a:moveTo>
                  <a:cubicBezTo>
                    <a:pt x="154940" y="6350000"/>
                    <a:pt x="62230" y="6257290"/>
                    <a:pt x="62230" y="6142990"/>
                  </a:cubicBezTo>
                  <a:lnTo>
                    <a:pt x="62230" y="5803900"/>
                  </a:lnTo>
                  <a:lnTo>
                    <a:pt x="0" y="5803900"/>
                  </a:lnTo>
                  <a:lnTo>
                    <a:pt x="0" y="6142990"/>
                  </a:lnTo>
                  <a:cubicBezTo>
                    <a:pt x="0" y="6291580"/>
                    <a:pt x="120650" y="6412230"/>
                    <a:pt x="269240" y="6412230"/>
                  </a:cubicBezTo>
                  <a:lnTo>
                    <a:pt x="609234" y="6412230"/>
                  </a:lnTo>
                  <a:lnTo>
                    <a:pt x="609234" y="6350000"/>
                  </a:lnTo>
                  <a:lnTo>
                    <a:pt x="269240" y="6350000"/>
                  </a:lnTo>
                  <a:close/>
                  <a:moveTo>
                    <a:pt x="387350" y="6253480"/>
                  </a:moveTo>
                  <a:cubicBezTo>
                    <a:pt x="260350" y="6253480"/>
                    <a:pt x="157480" y="6150610"/>
                    <a:pt x="157480" y="6023610"/>
                  </a:cubicBezTo>
                  <a:lnTo>
                    <a:pt x="157480" y="5803900"/>
                  </a:lnTo>
                  <a:lnTo>
                    <a:pt x="140970" y="5803900"/>
                  </a:lnTo>
                  <a:lnTo>
                    <a:pt x="140970" y="6023610"/>
                  </a:lnTo>
                  <a:cubicBezTo>
                    <a:pt x="140970" y="6159500"/>
                    <a:pt x="251460" y="6269990"/>
                    <a:pt x="387350" y="6269990"/>
                  </a:cubicBezTo>
                  <a:lnTo>
                    <a:pt x="607787" y="6269990"/>
                  </a:lnTo>
                  <a:lnTo>
                    <a:pt x="607787" y="6253480"/>
                  </a:lnTo>
                  <a:lnTo>
                    <a:pt x="387350" y="6253480"/>
                  </a:lnTo>
                  <a:close/>
                  <a:moveTo>
                    <a:pt x="607787" y="6350000"/>
                  </a:moveTo>
                  <a:lnTo>
                    <a:pt x="3709872" y="6350000"/>
                  </a:lnTo>
                  <a:lnTo>
                    <a:pt x="3709872" y="6410960"/>
                  </a:lnTo>
                  <a:lnTo>
                    <a:pt x="607787" y="6410960"/>
                  </a:lnTo>
                  <a:lnTo>
                    <a:pt x="607787" y="6350000"/>
                  </a:lnTo>
                  <a:close/>
                  <a:moveTo>
                    <a:pt x="607787" y="6253480"/>
                  </a:moveTo>
                  <a:lnTo>
                    <a:pt x="3709872" y="6253480"/>
                  </a:lnTo>
                  <a:lnTo>
                    <a:pt x="3709872" y="6269990"/>
                  </a:lnTo>
                  <a:lnTo>
                    <a:pt x="607787" y="6269990"/>
                  </a:lnTo>
                  <a:lnTo>
                    <a:pt x="607787" y="6253480"/>
                  </a:lnTo>
                  <a:close/>
                  <a:moveTo>
                    <a:pt x="4391613" y="5803900"/>
                  </a:moveTo>
                  <a:lnTo>
                    <a:pt x="4391613" y="6142990"/>
                  </a:lnTo>
                  <a:cubicBezTo>
                    <a:pt x="4391613" y="6257290"/>
                    <a:pt x="4298903" y="6350000"/>
                    <a:pt x="4184603" y="6350000"/>
                  </a:cubicBezTo>
                  <a:lnTo>
                    <a:pt x="3709872" y="6350000"/>
                  </a:lnTo>
                  <a:lnTo>
                    <a:pt x="3709872" y="6410960"/>
                  </a:lnTo>
                  <a:lnTo>
                    <a:pt x="4184603" y="6410960"/>
                  </a:lnTo>
                  <a:cubicBezTo>
                    <a:pt x="4333193" y="6410960"/>
                    <a:pt x="4453843" y="6290310"/>
                    <a:pt x="4453843" y="6141720"/>
                  </a:cubicBezTo>
                  <a:lnTo>
                    <a:pt x="4453843" y="5803900"/>
                  </a:lnTo>
                  <a:lnTo>
                    <a:pt x="4391613" y="5803900"/>
                  </a:lnTo>
                  <a:close/>
                  <a:moveTo>
                    <a:pt x="4295093" y="6023610"/>
                  </a:moveTo>
                  <a:cubicBezTo>
                    <a:pt x="4295093" y="6150610"/>
                    <a:pt x="4192224" y="6253480"/>
                    <a:pt x="4065224" y="6253480"/>
                  </a:cubicBezTo>
                  <a:lnTo>
                    <a:pt x="3709872" y="6253480"/>
                  </a:lnTo>
                  <a:lnTo>
                    <a:pt x="3709872" y="6269990"/>
                  </a:lnTo>
                  <a:lnTo>
                    <a:pt x="4065224" y="6269990"/>
                  </a:lnTo>
                  <a:cubicBezTo>
                    <a:pt x="4201113" y="6269990"/>
                    <a:pt x="4311603" y="6159500"/>
                    <a:pt x="4311603" y="6023610"/>
                  </a:cubicBezTo>
                  <a:lnTo>
                    <a:pt x="4311603" y="5803900"/>
                  </a:lnTo>
                  <a:lnTo>
                    <a:pt x="4295093" y="5803900"/>
                  </a:lnTo>
                  <a:lnTo>
                    <a:pt x="4295093" y="6023610"/>
                  </a:lnTo>
                  <a:close/>
                  <a:moveTo>
                    <a:pt x="4391613" y="579120"/>
                  </a:moveTo>
                  <a:lnTo>
                    <a:pt x="4452574" y="579120"/>
                  </a:lnTo>
                  <a:lnTo>
                    <a:pt x="4452574" y="5803900"/>
                  </a:lnTo>
                  <a:lnTo>
                    <a:pt x="4391613" y="5803900"/>
                  </a:lnTo>
                  <a:lnTo>
                    <a:pt x="4391613" y="579120"/>
                  </a:lnTo>
                  <a:close/>
                  <a:moveTo>
                    <a:pt x="4295093" y="579120"/>
                  </a:moveTo>
                  <a:lnTo>
                    <a:pt x="4311603" y="579120"/>
                  </a:lnTo>
                  <a:lnTo>
                    <a:pt x="4311603" y="5803900"/>
                  </a:lnTo>
                  <a:lnTo>
                    <a:pt x="4295093" y="5803900"/>
                  </a:lnTo>
                  <a:lnTo>
                    <a:pt x="4295093" y="579120"/>
                  </a:lnTo>
                  <a:close/>
                  <a:moveTo>
                    <a:pt x="4184603" y="60960"/>
                  </a:moveTo>
                  <a:cubicBezTo>
                    <a:pt x="4298903" y="60960"/>
                    <a:pt x="4391613" y="153670"/>
                    <a:pt x="4391613" y="267970"/>
                  </a:cubicBezTo>
                  <a:lnTo>
                    <a:pt x="4391613" y="579120"/>
                  </a:lnTo>
                  <a:lnTo>
                    <a:pt x="4452574" y="579120"/>
                  </a:lnTo>
                  <a:lnTo>
                    <a:pt x="4452574" y="269240"/>
                  </a:lnTo>
                  <a:cubicBezTo>
                    <a:pt x="4452574" y="120650"/>
                    <a:pt x="4331924" y="0"/>
                    <a:pt x="4183333" y="0"/>
                  </a:cubicBezTo>
                  <a:lnTo>
                    <a:pt x="3708425" y="0"/>
                  </a:lnTo>
                  <a:lnTo>
                    <a:pt x="3708425" y="60960"/>
                  </a:lnTo>
                  <a:lnTo>
                    <a:pt x="4184603" y="60960"/>
                  </a:lnTo>
                  <a:close/>
                  <a:moveTo>
                    <a:pt x="4065224" y="142240"/>
                  </a:moveTo>
                  <a:lnTo>
                    <a:pt x="3709872" y="142240"/>
                  </a:lnTo>
                  <a:lnTo>
                    <a:pt x="3709872" y="158750"/>
                  </a:lnTo>
                  <a:lnTo>
                    <a:pt x="4065224" y="158750"/>
                  </a:lnTo>
                  <a:cubicBezTo>
                    <a:pt x="4192224" y="158750"/>
                    <a:pt x="4295093" y="261620"/>
                    <a:pt x="4295093" y="388620"/>
                  </a:cubicBezTo>
                  <a:lnTo>
                    <a:pt x="4295093" y="580390"/>
                  </a:lnTo>
                  <a:lnTo>
                    <a:pt x="4311603" y="580390"/>
                  </a:lnTo>
                  <a:lnTo>
                    <a:pt x="4311603" y="387350"/>
                  </a:lnTo>
                  <a:cubicBezTo>
                    <a:pt x="4311603" y="251460"/>
                    <a:pt x="4201113" y="142240"/>
                    <a:pt x="4065224" y="142240"/>
                  </a:cubicBezTo>
                  <a:close/>
                  <a:moveTo>
                    <a:pt x="607787" y="0"/>
                  </a:moveTo>
                  <a:lnTo>
                    <a:pt x="3709872" y="0"/>
                  </a:lnTo>
                  <a:lnTo>
                    <a:pt x="3709872" y="60960"/>
                  </a:lnTo>
                  <a:lnTo>
                    <a:pt x="607787" y="60960"/>
                  </a:lnTo>
                  <a:lnTo>
                    <a:pt x="607787" y="0"/>
                  </a:lnTo>
                  <a:close/>
                  <a:moveTo>
                    <a:pt x="607787" y="142240"/>
                  </a:moveTo>
                  <a:lnTo>
                    <a:pt x="3709872" y="142240"/>
                  </a:lnTo>
                  <a:lnTo>
                    <a:pt x="3709872" y="158750"/>
                  </a:lnTo>
                  <a:lnTo>
                    <a:pt x="607787" y="158750"/>
                  </a:lnTo>
                  <a:lnTo>
                    <a:pt x="607787" y="142240"/>
                  </a:lnTo>
                  <a:close/>
                </a:path>
              </a:pathLst>
            </a:custGeom>
            <a:solidFill>
              <a:srgbClr val="000000"/>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grpSp>
        <p:nvGrpSpPr>
          <p:cNvPr id="4" name="Group 4"/>
          <p:cNvGrpSpPr/>
          <p:nvPr/>
        </p:nvGrpSpPr>
        <p:grpSpPr>
          <a:xfrm>
            <a:off x="1524000" y="1692499"/>
            <a:ext cx="9144000" cy="3505509"/>
            <a:chOff x="0" y="7443"/>
            <a:chExt cx="3093156" cy="1185814"/>
          </a:xfrm>
        </p:grpSpPr>
        <p:sp>
          <p:nvSpPr>
            <p:cNvPr id="5" name="Freeform 5"/>
            <p:cNvSpPr/>
            <p:nvPr/>
          </p:nvSpPr>
          <p:spPr>
            <a:xfrm>
              <a:off x="0" y="7443"/>
              <a:ext cx="3093156" cy="1185814"/>
            </a:xfrm>
            <a:custGeom>
              <a:avLst/>
              <a:gdLst/>
              <a:ahLst/>
              <a:cxnLst/>
              <a:rect l="l" t="t" r="r" b="b"/>
              <a:pathLst>
                <a:path w="6186311" h="2371628">
                  <a:moveTo>
                    <a:pt x="0" y="0"/>
                  </a:moveTo>
                  <a:lnTo>
                    <a:pt x="6186311" y="0"/>
                  </a:lnTo>
                  <a:lnTo>
                    <a:pt x="6186311" y="2371628"/>
                  </a:lnTo>
                  <a:lnTo>
                    <a:pt x="0" y="2371628"/>
                  </a:lnTo>
                  <a:close/>
                </a:path>
              </a:pathLst>
            </a:custGeom>
            <a:solidFill>
              <a:srgbClr val="317B6C"/>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6" name="Picture 6"/>
          <p:cNvPicPr>
            <a:picLocks noChangeAspect="1"/>
          </p:cNvPicPr>
          <p:nvPr/>
        </p:nvPicPr>
        <p:blipFill>
          <a:blip r:embed="rId2"/>
          <a:srcRect l="6539" t="8606" r="54836" b="9715"/>
          <a:stretch>
            <a:fillRect/>
          </a:stretch>
        </p:blipFill>
        <p:spPr>
          <a:xfrm rot="21471268">
            <a:off x="2081308" y="1619389"/>
            <a:ext cx="4269355" cy="3780694"/>
          </a:xfrm>
          <a:prstGeom prst="rect">
            <a:avLst/>
          </a:prstGeom>
        </p:spPr>
      </p:pic>
      <p:grpSp>
        <p:nvGrpSpPr>
          <p:cNvPr id="7" name="Group 7"/>
          <p:cNvGrpSpPr/>
          <p:nvPr/>
        </p:nvGrpSpPr>
        <p:grpSpPr>
          <a:xfrm rot="-156120">
            <a:off x="2294380" y="2274074"/>
            <a:ext cx="3818530" cy="2635091"/>
            <a:chOff x="-202646" y="-201722"/>
            <a:chExt cx="1133955" cy="782520"/>
          </a:xfrm>
        </p:grpSpPr>
        <p:sp>
          <p:nvSpPr>
            <p:cNvPr id="8" name="Freeform 8"/>
            <p:cNvSpPr/>
            <p:nvPr/>
          </p:nvSpPr>
          <p:spPr>
            <a:xfrm>
              <a:off x="-202646" y="-201722"/>
              <a:ext cx="1133955" cy="782520"/>
            </a:xfrm>
            <a:custGeom>
              <a:avLst/>
              <a:gdLst/>
              <a:ahLst/>
              <a:cxnLst/>
              <a:rect l="l" t="t" r="r" b="b"/>
              <a:pathLst>
                <a:path w="2267911" h="1565040">
                  <a:moveTo>
                    <a:pt x="2143450" y="1565040"/>
                  </a:moveTo>
                  <a:lnTo>
                    <a:pt x="124460" y="1565040"/>
                  </a:lnTo>
                  <a:cubicBezTo>
                    <a:pt x="55880" y="1565040"/>
                    <a:pt x="0" y="1509160"/>
                    <a:pt x="0" y="1440580"/>
                  </a:cubicBezTo>
                  <a:lnTo>
                    <a:pt x="0" y="124460"/>
                  </a:lnTo>
                  <a:cubicBezTo>
                    <a:pt x="0" y="55880"/>
                    <a:pt x="55880" y="0"/>
                    <a:pt x="124460" y="0"/>
                  </a:cubicBezTo>
                  <a:lnTo>
                    <a:pt x="2143451" y="0"/>
                  </a:lnTo>
                  <a:cubicBezTo>
                    <a:pt x="2212030" y="0"/>
                    <a:pt x="2267911" y="55880"/>
                    <a:pt x="2267911" y="124460"/>
                  </a:cubicBezTo>
                  <a:lnTo>
                    <a:pt x="2267911" y="1440580"/>
                  </a:lnTo>
                  <a:cubicBezTo>
                    <a:pt x="2267911" y="1509160"/>
                    <a:pt x="2212030" y="1565040"/>
                    <a:pt x="2143451" y="1565040"/>
                  </a:cubicBezTo>
                  <a:close/>
                </a:path>
              </a:pathLst>
            </a:custGeom>
            <a:solidFill>
              <a:srgbClr val="F6F6E9"/>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9" name="Picture 9"/>
          <p:cNvPicPr>
            <a:picLocks noChangeAspect="1"/>
          </p:cNvPicPr>
          <p:nvPr/>
        </p:nvPicPr>
        <p:blipFill>
          <a:blip r:embed="rId3"/>
          <a:stretch>
            <a:fillRect/>
          </a:stretch>
        </p:blipFill>
        <p:spPr>
          <a:xfrm>
            <a:off x="6096001" y="2002855"/>
            <a:ext cx="4305345" cy="2852291"/>
          </a:xfrm>
          <a:prstGeom prst="rect">
            <a:avLst/>
          </a:prstGeom>
        </p:spPr>
      </p:pic>
      <p:pic>
        <p:nvPicPr>
          <p:cNvPr id="10" name="Picture 10"/>
          <p:cNvPicPr>
            <a:picLocks noChangeAspect="1"/>
          </p:cNvPicPr>
          <p:nvPr/>
        </p:nvPicPr>
        <p:blipFill>
          <a:blip r:embed="rId4"/>
          <a:stretch>
            <a:fillRect/>
          </a:stretch>
        </p:blipFill>
        <p:spPr>
          <a:xfrm rot="7522686">
            <a:off x="8236163" y="3140607"/>
            <a:ext cx="563213" cy="4114800"/>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24000" y="857250"/>
            <a:ext cx="3657600" cy="822960"/>
          </a:xfrm>
          <a:prstGeom prst="rect">
            <a:avLst/>
          </a:prstGeom>
        </p:spPr>
      </p:pic>
      <p:sp>
        <p:nvSpPr>
          <p:cNvPr id="12" name="TextBox 12"/>
          <p:cNvSpPr txBox="1"/>
          <p:nvPr/>
        </p:nvSpPr>
        <p:spPr>
          <a:xfrm rot="120204">
            <a:off x="2483426" y="2553602"/>
            <a:ext cx="4008912" cy="1228863"/>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nSpc>
                <a:spcPts val="10500"/>
              </a:lnSpc>
            </a:pPr>
            <a:r>
              <a:rPr lang="en-US" sz="7500">
                <a:solidFill>
                  <a:srgbClr val="000000"/>
                </a:solidFill>
                <a:latin typeface="Forte" panose="03060902040502070203" pitchFamily="66" charset="0"/>
              </a:rPr>
              <a:t>CEVAP</a:t>
            </a:r>
          </a:p>
        </p:txBody>
      </p:sp>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572975">
            <a:off x="3034582" y="3861034"/>
            <a:ext cx="1498926" cy="1633706"/>
          </a:xfrm>
          <a:prstGeom prst="rect">
            <a:avLst/>
          </a:prstGeom>
        </p:spPr>
      </p:pic>
      <p:sp>
        <p:nvSpPr>
          <p:cNvPr id="14" name="TextBox 14"/>
          <p:cNvSpPr txBox="1"/>
          <p:nvPr/>
        </p:nvSpPr>
        <p:spPr>
          <a:xfrm>
            <a:off x="7708762" y="2084302"/>
            <a:ext cx="1079822" cy="2048061"/>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7500"/>
              </a:lnSpc>
            </a:pPr>
            <a:r>
              <a:rPr lang="tr-TR" sz="12500" dirty="0">
                <a:solidFill>
                  <a:srgbClr val="000000"/>
                </a:solidFill>
                <a:latin typeface="Forte" panose="03060902040502070203" pitchFamily="66" charset="0"/>
              </a:rPr>
              <a:t>A</a:t>
            </a:r>
            <a:endParaRPr lang="en-US" sz="12500" dirty="0">
              <a:solidFill>
                <a:srgbClr val="000000"/>
              </a:solidFill>
              <a:latin typeface="Forte" panose="03060902040502070203" pitchFamily="66" charset="0"/>
            </a:endParaRPr>
          </a:p>
        </p:txBody>
      </p:sp>
    </p:spTree>
    <p:extLst>
      <p:ext uri="{BB962C8B-B14F-4D97-AF65-F5344CB8AC3E}">
        <p14:creationId xmlns:p14="http://schemas.microsoft.com/office/powerpoint/2010/main" val="37539378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a:extLst>
              <a:ext uri="{FF2B5EF4-FFF2-40B4-BE49-F238E27FC236}">
                <a16:creationId xmlns:a16="http://schemas.microsoft.com/office/drawing/2014/main" id="{B3C2EA5A-D6D5-47B7-9898-2FA5E15D0212}"/>
              </a:ext>
            </a:extLst>
          </p:cNvPr>
          <p:cNvPicPr>
            <a:picLocks noChangeAspect="1"/>
          </p:cNvPicPr>
          <p:nvPr/>
        </p:nvPicPr>
        <p:blipFill>
          <a:blip r:embed="rId2"/>
          <a:stretch>
            <a:fillRect/>
          </a:stretch>
        </p:blipFill>
        <p:spPr>
          <a:xfrm>
            <a:off x="1121835" y="643467"/>
            <a:ext cx="9948329" cy="5571065"/>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Resim 1">
            <a:extLst>
              <a:ext uri="{FF2B5EF4-FFF2-40B4-BE49-F238E27FC236}">
                <a16:creationId xmlns:a16="http://schemas.microsoft.com/office/drawing/2014/main" id="{F036AA32-21B6-4D03-8C34-241793FA51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343943431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734155">
            <a:off x="2883425" y="1673269"/>
            <a:ext cx="2700737" cy="3888270"/>
            <a:chOff x="2891959" y="-468508"/>
            <a:chExt cx="2226921" cy="3206115"/>
          </a:xfrm>
        </p:grpSpPr>
        <p:sp>
          <p:nvSpPr>
            <p:cNvPr id="3" name="Freeform 3"/>
            <p:cNvSpPr/>
            <p:nvPr/>
          </p:nvSpPr>
          <p:spPr>
            <a:xfrm>
              <a:off x="2891959" y="-468508"/>
              <a:ext cx="2226921" cy="3206115"/>
            </a:xfrm>
            <a:custGeom>
              <a:avLst/>
              <a:gdLst/>
              <a:ahLst/>
              <a:cxnLst/>
              <a:rect l="l" t="t" r="r" b="b"/>
              <a:pathLst>
                <a:path w="4453843" h="6412230">
                  <a:moveTo>
                    <a:pt x="60960" y="269240"/>
                  </a:moveTo>
                  <a:cubicBezTo>
                    <a:pt x="60960" y="154940"/>
                    <a:pt x="153670" y="62230"/>
                    <a:pt x="267970" y="62230"/>
                  </a:cubicBezTo>
                  <a:lnTo>
                    <a:pt x="607787" y="62230"/>
                  </a:lnTo>
                  <a:lnTo>
                    <a:pt x="607787" y="0"/>
                  </a:lnTo>
                  <a:lnTo>
                    <a:pt x="269240" y="0"/>
                  </a:lnTo>
                  <a:cubicBezTo>
                    <a:pt x="120650" y="0"/>
                    <a:pt x="0" y="120650"/>
                    <a:pt x="0" y="269240"/>
                  </a:cubicBezTo>
                  <a:lnTo>
                    <a:pt x="0" y="580390"/>
                  </a:lnTo>
                  <a:lnTo>
                    <a:pt x="60960" y="580390"/>
                  </a:lnTo>
                  <a:lnTo>
                    <a:pt x="60960" y="269240"/>
                  </a:lnTo>
                  <a:close/>
                  <a:moveTo>
                    <a:pt x="157480" y="387350"/>
                  </a:moveTo>
                  <a:cubicBezTo>
                    <a:pt x="157480" y="260350"/>
                    <a:pt x="260350" y="157480"/>
                    <a:pt x="387350" y="157480"/>
                  </a:cubicBezTo>
                  <a:lnTo>
                    <a:pt x="607787" y="157480"/>
                  </a:lnTo>
                  <a:lnTo>
                    <a:pt x="607787" y="140970"/>
                  </a:lnTo>
                  <a:lnTo>
                    <a:pt x="387350" y="140970"/>
                  </a:lnTo>
                  <a:cubicBezTo>
                    <a:pt x="251460" y="140970"/>
                    <a:pt x="140970" y="251460"/>
                    <a:pt x="140970" y="387350"/>
                  </a:cubicBezTo>
                  <a:lnTo>
                    <a:pt x="140970" y="579120"/>
                  </a:lnTo>
                  <a:lnTo>
                    <a:pt x="157480" y="579120"/>
                  </a:lnTo>
                  <a:lnTo>
                    <a:pt x="157480" y="387350"/>
                  </a:lnTo>
                  <a:close/>
                  <a:moveTo>
                    <a:pt x="0" y="579120"/>
                  </a:moveTo>
                  <a:lnTo>
                    <a:pt x="60960" y="579120"/>
                  </a:lnTo>
                  <a:lnTo>
                    <a:pt x="60960" y="5803900"/>
                  </a:lnTo>
                  <a:lnTo>
                    <a:pt x="0" y="5803900"/>
                  </a:lnTo>
                  <a:lnTo>
                    <a:pt x="0" y="579120"/>
                  </a:lnTo>
                  <a:close/>
                  <a:moveTo>
                    <a:pt x="142240" y="579120"/>
                  </a:moveTo>
                  <a:lnTo>
                    <a:pt x="158750" y="579120"/>
                  </a:lnTo>
                  <a:lnTo>
                    <a:pt x="158750" y="5803900"/>
                  </a:lnTo>
                  <a:lnTo>
                    <a:pt x="142240" y="5803900"/>
                  </a:lnTo>
                  <a:lnTo>
                    <a:pt x="142240" y="579120"/>
                  </a:lnTo>
                  <a:close/>
                  <a:moveTo>
                    <a:pt x="269240" y="6350000"/>
                  </a:moveTo>
                  <a:cubicBezTo>
                    <a:pt x="154940" y="6350000"/>
                    <a:pt x="62230" y="6257290"/>
                    <a:pt x="62230" y="6142990"/>
                  </a:cubicBezTo>
                  <a:lnTo>
                    <a:pt x="62230" y="5803900"/>
                  </a:lnTo>
                  <a:lnTo>
                    <a:pt x="0" y="5803900"/>
                  </a:lnTo>
                  <a:lnTo>
                    <a:pt x="0" y="6142990"/>
                  </a:lnTo>
                  <a:cubicBezTo>
                    <a:pt x="0" y="6291580"/>
                    <a:pt x="120650" y="6412230"/>
                    <a:pt x="269240" y="6412230"/>
                  </a:cubicBezTo>
                  <a:lnTo>
                    <a:pt x="609234" y="6412230"/>
                  </a:lnTo>
                  <a:lnTo>
                    <a:pt x="609234" y="6350000"/>
                  </a:lnTo>
                  <a:lnTo>
                    <a:pt x="269240" y="6350000"/>
                  </a:lnTo>
                  <a:close/>
                  <a:moveTo>
                    <a:pt x="387350" y="6253480"/>
                  </a:moveTo>
                  <a:cubicBezTo>
                    <a:pt x="260350" y="6253480"/>
                    <a:pt x="157480" y="6150610"/>
                    <a:pt x="157480" y="6023610"/>
                  </a:cubicBezTo>
                  <a:lnTo>
                    <a:pt x="157480" y="5803900"/>
                  </a:lnTo>
                  <a:lnTo>
                    <a:pt x="140970" y="5803900"/>
                  </a:lnTo>
                  <a:lnTo>
                    <a:pt x="140970" y="6023610"/>
                  </a:lnTo>
                  <a:cubicBezTo>
                    <a:pt x="140970" y="6159500"/>
                    <a:pt x="251460" y="6269990"/>
                    <a:pt x="387350" y="6269990"/>
                  </a:cubicBezTo>
                  <a:lnTo>
                    <a:pt x="607787" y="6269990"/>
                  </a:lnTo>
                  <a:lnTo>
                    <a:pt x="607787" y="6253480"/>
                  </a:lnTo>
                  <a:lnTo>
                    <a:pt x="387350" y="6253480"/>
                  </a:lnTo>
                  <a:close/>
                  <a:moveTo>
                    <a:pt x="607787" y="6350000"/>
                  </a:moveTo>
                  <a:lnTo>
                    <a:pt x="3709872" y="6350000"/>
                  </a:lnTo>
                  <a:lnTo>
                    <a:pt x="3709872" y="6410960"/>
                  </a:lnTo>
                  <a:lnTo>
                    <a:pt x="607787" y="6410960"/>
                  </a:lnTo>
                  <a:lnTo>
                    <a:pt x="607787" y="6350000"/>
                  </a:lnTo>
                  <a:close/>
                  <a:moveTo>
                    <a:pt x="607787" y="6253480"/>
                  </a:moveTo>
                  <a:lnTo>
                    <a:pt x="3709872" y="6253480"/>
                  </a:lnTo>
                  <a:lnTo>
                    <a:pt x="3709872" y="6269990"/>
                  </a:lnTo>
                  <a:lnTo>
                    <a:pt x="607787" y="6269990"/>
                  </a:lnTo>
                  <a:lnTo>
                    <a:pt x="607787" y="6253480"/>
                  </a:lnTo>
                  <a:close/>
                  <a:moveTo>
                    <a:pt x="4391613" y="5803900"/>
                  </a:moveTo>
                  <a:lnTo>
                    <a:pt x="4391613" y="6142990"/>
                  </a:lnTo>
                  <a:cubicBezTo>
                    <a:pt x="4391613" y="6257290"/>
                    <a:pt x="4298903" y="6350000"/>
                    <a:pt x="4184603" y="6350000"/>
                  </a:cubicBezTo>
                  <a:lnTo>
                    <a:pt x="3709872" y="6350000"/>
                  </a:lnTo>
                  <a:lnTo>
                    <a:pt x="3709872" y="6410960"/>
                  </a:lnTo>
                  <a:lnTo>
                    <a:pt x="4184603" y="6410960"/>
                  </a:lnTo>
                  <a:cubicBezTo>
                    <a:pt x="4333193" y="6410960"/>
                    <a:pt x="4453843" y="6290310"/>
                    <a:pt x="4453843" y="6141720"/>
                  </a:cubicBezTo>
                  <a:lnTo>
                    <a:pt x="4453843" y="5803900"/>
                  </a:lnTo>
                  <a:lnTo>
                    <a:pt x="4391613" y="5803900"/>
                  </a:lnTo>
                  <a:close/>
                  <a:moveTo>
                    <a:pt x="4295093" y="6023610"/>
                  </a:moveTo>
                  <a:cubicBezTo>
                    <a:pt x="4295093" y="6150610"/>
                    <a:pt x="4192224" y="6253480"/>
                    <a:pt x="4065224" y="6253480"/>
                  </a:cubicBezTo>
                  <a:lnTo>
                    <a:pt x="3709872" y="6253480"/>
                  </a:lnTo>
                  <a:lnTo>
                    <a:pt x="3709872" y="6269990"/>
                  </a:lnTo>
                  <a:lnTo>
                    <a:pt x="4065224" y="6269990"/>
                  </a:lnTo>
                  <a:cubicBezTo>
                    <a:pt x="4201113" y="6269990"/>
                    <a:pt x="4311603" y="6159500"/>
                    <a:pt x="4311603" y="6023610"/>
                  </a:cubicBezTo>
                  <a:lnTo>
                    <a:pt x="4311603" y="5803900"/>
                  </a:lnTo>
                  <a:lnTo>
                    <a:pt x="4295093" y="5803900"/>
                  </a:lnTo>
                  <a:lnTo>
                    <a:pt x="4295093" y="6023610"/>
                  </a:lnTo>
                  <a:close/>
                  <a:moveTo>
                    <a:pt x="4391613" y="579120"/>
                  </a:moveTo>
                  <a:lnTo>
                    <a:pt x="4452574" y="579120"/>
                  </a:lnTo>
                  <a:lnTo>
                    <a:pt x="4452574" y="5803900"/>
                  </a:lnTo>
                  <a:lnTo>
                    <a:pt x="4391613" y="5803900"/>
                  </a:lnTo>
                  <a:lnTo>
                    <a:pt x="4391613" y="579120"/>
                  </a:lnTo>
                  <a:close/>
                  <a:moveTo>
                    <a:pt x="4295093" y="579120"/>
                  </a:moveTo>
                  <a:lnTo>
                    <a:pt x="4311603" y="579120"/>
                  </a:lnTo>
                  <a:lnTo>
                    <a:pt x="4311603" y="5803900"/>
                  </a:lnTo>
                  <a:lnTo>
                    <a:pt x="4295093" y="5803900"/>
                  </a:lnTo>
                  <a:lnTo>
                    <a:pt x="4295093" y="579120"/>
                  </a:lnTo>
                  <a:close/>
                  <a:moveTo>
                    <a:pt x="4184603" y="60960"/>
                  </a:moveTo>
                  <a:cubicBezTo>
                    <a:pt x="4298903" y="60960"/>
                    <a:pt x="4391613" y="153670"/>
                    <a:pt x="4391613" y="267970"/>
                  </a:cubicBezTo>
                  <a:lnTo>
                    <a:pt x="4391613" y="579120"/>
                  </a:lnTo>
                  <a:lnTo>
                    <a:pt x="4452574" y="579120"/>
                  </a:lnTo>
                  <a:lnTo>
                    <a:pt x="4452574" y="269240"/>
                  </a:lnTo>
                  <a:cubicBezTo>
                    <a:pt x="4452574" y="120650"/>
                    <a:pt x="4331924" y="0"/>
                    <a:pt x="4183333" y="0"/>
                  </a:cubicBezTo>
                  <a:lnTo>
                    <a:pt x="3708425" y="0"/>
                  </a:lnTo>
                  <a:lnTo>
                    <a:pt x="3708425" y="60960"/>
                  </a:lnTo>
                  <a:lnTo>
                    <a:pt x="4184603" y="60960"/>
                  </a:lnTo>
                  <a:close/>
                  <a:moveTo>
                    <a:pt x="4065224" y="142240"/>
                  </a:moveTo>
                  <a:lnTo>
                    <a:pt x="3709872" y="142240"/>
                  </a:lnTo>
                  <a:lnTo>
                    <a:pt x="3709872" y="158750"/>
                  </a:lnTo>
                  <a:lnTo>
                    <a:pt x="4065224" y="158750"/>
                  </a:lnTo>
                  <a:cubicBezTo>
                    <a:pt x="4192224" y="158750"/>
                    <a:pt x="4295093" y="261620"/>
                    <a:pt x="4295093" y="388620"/>
                  </a:cubicBezTo>
                  <a:lnTo>
                    <a:pt x="4295093" y="580390"/>
                  </a:lnTo>
                  <a:lnTo>
                    <a:pt x="4311603" y="580390"/>
                  </a:lnTo>
                  <a:lnTo>
                    <a:pt x="4311603" y="387350"/>
                  </a:lnTo>
                  <a:cubicBezTo>
                    <a:pt x="4311603" y="251460"/>
                    <a:pt x="4201113" y="142240"/>
                    <a:pt x="4065224" y="142240"/>
                  </a:cubicBezTo>
                  <a:close/>
                  <a:moveTo>
                    <a:pt x="607787" y="0"/>
                  </a:moveTo>
                  <a:lnTo>
                    <a:pt x="3709872" y="0"/>
                  </a:lnTo>
                  <a:lnTo>
                    <a:pt x="3709872" y="60960"/>
                  </a:lnTo>
                  <a:lnTo>
                    <a:pt x="607787" y="60960"/>
                  </a:lnTo>
                  <a:lnTo>
                    <a:pt x="607787" y="0"/>
                  </a:lnTo>
                  <a:close/>
                  <a:moveTo>
                    <a:pt x="607787" y="142240"/>
                  </a:moveTo>
                  <a:lnTo>
                    <a:pt x="3709872" y="142240"/>
                  </a:lnTo>
                  <a:lnTo>
                    <a:pt x="3709872" y="158750"/>
                  </a:lnTo>
                  <a:lnTo>
                    <a:pt x="607787" y="158750"/>
                  </a:lnTo>
                  <a:lnTo>
                    <a:pt x="607787" y="142240"/>
                  </a:lnTo>
                  <a:close/>
                </a:path>
              </a:pathLst>
            </a:custGeom>
            <a:solidFill>
              <a:srgbClr val="000000"/>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grpSp>
        <p:nvGrpSpPr>
          <p:cNvPr id="4" name="Group 4"/>
          <p:cNvGrpSpPr/>
          <p:nvPr/>
        </p:nvGrpSpPr>
        <p:grpSpPr>
          <a:xfrm>
            <a:off x="1524000" y="1692499"/>
            <a:ext cx="9144000" cy="3505509"/>
            <a:chOff x="0" y="7443"/>
            <a:chExt cx="3093156" cy="1185814"/>
          </a:xfrm>
        </p:grpSpPr>
        <p:sp>
          <p:nvSpPr>
            <p:cNvPr id="5" name="Freeform 5"/>
            <p:cNvSpPr/>
            <p:nvPr/>
          </p:nvSpPr>
          <p:spPr>
            <a:xfrm>
              <a:off x="0" y="7443"/>
              <a:ext cx="3093156" cy="1185814"/>
            </a:xfrm>
            <a:custGeom>
              <a:avLst/>
              <a:gdLst/>
              <a:ahLst/>
              <a:cxnLst/>
              <a:rect l="l" t="t" r="r" b="b"/>
              <a:pathLst>
                <a:path w="6186311" h="2371628">
                  <a:moveTo>
                    <a:pt x="0" y="0"/>
                  </a:moveTo>
                  <a:lnTo>
                    <a:pt x="6186311" y="0"/>
                  </a:lnTo>
                  <a:lnTo>
                    <a:pt x="6186311" y="2371628"/>
                  </a:lnTo>
                  <a:lnTo>
                    <a:pt x="0" y="2371628"/>
                  </a:lnTo>
                  <a:close/>
                </a:path>
              </a:pathLst>
            </a:custGeom>
            <a:solidFill>
              <a:srgbClr val="317B6C"/>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6" name="Picture 6"/>
          <p:cNvPicPr>
            <a:picLocks noChangeAspect="1"/>
          </p:cNvPicPr>
          <p:nvPr/>
        </p:nvPicPr>
        <p:blipFill>
          <a:blip r:embed="rId2"/>
          <a:srcRect l="6539" t="8606" r="54836" b="9715"/>
          <a:stretch>
            <a:fillRect/>
          </a:stretch>
        </p:blipFill>
        <p:spPr>
          <a:xfrm rot="21471268">
            <a:off x="2081308" y="1619389"/>
            <a:ext cx="4269355" cy="3780694"/>
          </a:xfrm>
          <a:prstGeom prst="rect">
            <a:avLst/>
          </a:prstGeom>
        </p:spPr>
      </p:pic>
      <p:grpSp>
        <p:nvGrpSpPr>
          <p:cNvPr id="7" name="Group 7"/>
          <p:cNvGrpSpPr/>
          <p:nvPr/>
        </p:nvGrpSpPr>
        <p:grpSpPr>
          <a:xfrm rot="-156120">
            <a:off x="2294380" y="2274074"/>
            <a:ext cx="3818530" cy="2635091"/>
            <a:chOff x="-202646" y="-201722"/>
            <a:chExt cx="1133955" cy="782520"/>
          </a:xfrm>
        </p:grpSpPr>
        <p:sp>
          <p:nvSpPr>
            <p:cNvPr id="8" name="Freeform 8"/>
            <p:cNvSpPr/>
            <p:nvPr/>
          </p:nvSpPr>
          <p:spPr>
            <a:xfrm>
              <a:off x="-202646" y="-201722"/>
              <a:ext cx="1133955" cy="782520"/>
            </a:xfrm>
            <a:custGeom>
              <a:avLst/>
              <a:gdLst/>
              <a:ahLst/>
              <a:cxnLst/>
              <a:rect l="l" t="t" r="r" b="b"/>
              <a:pathLst>
                <a:path w="2267911" h="1565040">
                  <a:moveTo>
                    <a:pt x="2143450" y="1565040"/>
                  </a:moveTo>
                  <a:lnTo>
                    <a:pt x="124460" y="1565040"/>
                  </a:lnTo>
                  <a:cubicBezTo>
                    <a:pt x="55880" y="1565040"/>
                    <a:pt x="0" y="1509160"/>
                    <a:pt x="0" y="1440580"/>
                  </a:cubicBezTo>
                  <a:lnTo>
                    <a:pt x="0" y="124460"/>
                  </a:lnTo>
                  <a:cubicBezTo>
                    <a:pt x="0" y="55880"/>
                    <a:pt x="55880" y="0"/>
                    <a:pt x="124460" y="0"/>
                  </a:cubicBezTo>
                  <a:lnTo>
                    <a:pt x="2143451" y="0"/>
                  </a:lnTo>
                  <a:cubicBezTo>
                    <a:pt x="2212030" y="0"/>
                    <a:pt x="2267911" y="55880"/>
                    <a:pt x="2267911" y="124460"/>
                  </a:cubicBezTo>
                  <a:lnTo>
                    <a:pt x="2267911" y="1440580"/>
                  </a:lnTo>
                  <a:cubicBezTo>
                    <a:pt x="2267911" y="1509160"/>
                    <a:pt x="2212030" y="1565040"/>
                    <a:pt x="2143451" y="1565040"/>
                  </a:cubicBezTo>
                  <a:close/>
                </a:path>
              </a:pathLst>
            </a:custGeom>
            <a:solidFill>
              <a:srgbClr val="F6F6E9"/>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9" name="Picture 9"/>
          <p:cNvPicPr>
            <a:picLocks noChangeAspect="1"/>
          </p:cNvPicPr>
          <p:nvPr/>
        </p:nvPicPr>
        <p:blipFill>
          <a:blip r:embed="rId3"/>
          <a:stretch>
            <a:fillRect/>
          </a:stretch>
        </p:blipFill>
        <p:spPr>
          <a:xfrm>
            <a:off x="6096001" y="2002855"/>
            <a:ext cx="4305345" cy="2852291"/>
          </a:xfrm>
          <a:prstGeom prst="rect">
            <a:avLst/>
          </a:prstGeom>
        </p:spPr>
      </p:pic>
      <p:pic>
        <p:nvPicPr>
          <p:cNvPr id="10" name="Picture 10"/>
          <p:cNvPicPr>
            <a:picLocks noChangeAspect="1"/>
          </p:cNvPicPr>
          <p:nvPr/>
        </p:nvPicPr>
        <p:blipFill>
          <a:blip r:embed="rId4"/>
          <a:stretch>
            <a:fillRect/>
          </a:stretch>
        </p:blipFill>
        <p:spPr>
          <a:xfrm rot="7522686">
            <a:off x="8236163" y="3140607"/>
            <a:ext cx="563213" cy="4114800"/>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24000" y="857250"/>
            <a:ext cx="3657600" cy="822960"/>
          </a:xfrm>
          <a:prstGeom prst="rect">
            <a:avLst/>
          </a:prstGeom>
        </p:spPr>
      </p:pic>
      <p:sp>
        <p:nvSpPr>
          <p:cNvPr id="12" name="TextBox 12"/>
          <p:cNvSpPr txBox="1"/>
          <p:nvPr/>
        </p:nvSpPr>
        <p:spPr>
          <a:xfrm rot="120204">
            <a:off x="2483426" y="2553602"/>
            <a:ext cx="4008912" cy="1228863"/>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nSpc>
                <a:spcPts val="10500"/>
              </a:lnSpc>
            </a:pPr>
            <a:r>
              <a:rPr lang="en-US" sz="7500">
                <a:solidFill>
                  <a:srgbClr val="000000"/>
                </a:solidFill>
                <a:latin typeface="Forte" panose="03060902040502070203" pitchFamily="66" charset="0"/>
              </a:rPr>
              <a:t>CEVAP</a:t>
            </a:r>
          </a:p>
        </p:txBody>
      </p:sp>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572975">
            <a:off x="3034582" y="3861034"/>
            <a:ext cx="1498926" cy="1633706"/>
          </a:xfrm>
          <a:prstGeom prst="rect">
            <a:avLst/>
          </a:prstGeom>
        </p:spPr>
      </p:pic>
      <p:sp>
        <p:nvSpPr>
          <p:cNvPr id="14" name="TextBox 14"/>
          <p:cNvSpPr txBox="1"/>
          <p:nvPr/>
        </p:nvSpPr>
        <p:spPr>
          <a:xfrm>
            <a:off x="7708762" y="2084302"/>
            <a:ext cx="1079822" cy="2048061"/>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7500"/>
              </a:lnSpc>
            </a:pPr>
            <a:r>
              <a:rPr lang="tr-TR" sz="12500" dirty="0">
                <a:solidFill>
                  <a:srgbClr val="000000"/>
                </a:solidFill>
                <a:latin typeface="Forte" panose="03060902040502070203" pitchFamily="66" charset="0"/>
              </a:rPr>
              <a:t>B</a:t>
            </a:r>
            <a:endParaRPr lang="en-US" sz="12500" dirty="0">
              <a:solidFill>
                <a:srgbClr val="000000"/>
              </a:solidFill>
              <a:latin typeface="Forte" panose="03060902040502070203" pitchFamily="66" charset="0"/>
            </a:endParaRPr>
          </a:p>
        </p:txBody>
      </p:sp>
    </p:spTree>
    <p:extLst>
      <p:ext uri="{BB962C8B-B14F-4D97-AF65-F5344CB8AC3E}">
        <p14:creationId xmlns:p14="http://schemas.microsoft.com/office/powerpoint/2010/main" val="31438666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a:extLst>
              <a:ext uri="{FF2B5EF4-FFF2-40B4-BE49-F238E27FC236}">
                <a16:creationId xmlns:a16="http://schemas.microsoft.com/office/drawing/2014/main" id="{60E54B33-926E-43AA-BE51-FE64745C36E9}"/>
              </a:ext>
            </a:extLst>
          </p:cNvPr>
          <p:cNvPicPr>
            <a:picLocks noChangeAspect="1"/>
          </p:cNvPicPr>
          <p:nvPr/>
        </p:nvPicPr>
        <p:blipFill>
          <a:blip r:embed="rId2"/>
          <a:stretch>
            <a:fillRect/>
          </a:stretch>
        </p:blipFill>
        <p:spPr>
          <a:xfrm>
            <a:off x="3194404" y="643467"/>
            <a:ext cx="5803192" cy="5571065"/>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Resim 1">
            <a:extLst>
              <a:ext uri="{FF2B5EF4-FFF2-40B4-BE49-F238E27FC236}">
                <a16:creationId xmlns:a16="http://schemas.microsoft.com/office/drawing/2014/main" id="{F036AA32-21B6-4D03-8C34-241793FA51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16172793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734155">
            <a:off x="2883425" y="1673269"/>
            <a:ext cx="2700737" cy="3888270"/>
            <a:chOff x="2891959" y="-468508"/>
            <a:chExt cx="2226921" cy="3206115"/>
          </a:xfrm>
        </p:grpSpPr>
        <p:sp>
          <p:nvSpPr>
            <p:cNvPr id="3" name="Freeform 3"/>
            <p:cNvSpPr/>
            <p:nvPr/>
          </p:nvSpPr>
          <p:spPr>
            <a:xfrm>
              <a:off x="2891959" y="-468508"/>
              <a:ext cx="2226921" cy="3206115"/>
            </a:xfrm>
            <a:custGeom>
              <a:avLst/>
              <a:gdLst/>
              <a:ahLst/>
              <a:cxnLst/>
              <a:rect l="l" t="t" r="r" b="b"/>
              <a:pathLst>
                <a:path w="4453843" h="6412230">
                  <a:moveTo>
                    <a:pt x="60960" y="269240"/>
                  </a:moveTo>
                  <a:cubicBezTo>
                    <a:pt x="60960" y="154940"/>
                    <a:pt x="153670" y="62230"/>
                    <a:pt x="267970" y="62230"/>
                  </a:cubicBezTo>
                  <a:lnTo>
                    <a:pt x="607787" y="62230"/>
                  </a:lnTo>
                  <a:lnTo>
                    <a:pt x="607787" y="0"/>
                  </a:lnTo>
                  <a:lnTo>
                    <a:pt x="269240" y="0"/>
                  </a:lnTo>
                  <a:cubicBezTo>
                    <a:pt x="120650" y="0"/>
                    <a:pt x="0" y="120650"/>
                    <a:pt x="0" y="269240"/>
                  </a:cubicBezTo>
                  <a:lnTo>
                    <a:pt x="0" y="580390"/>
                  </a:lnTo>
                  <a:lnTo>
                    <a:pt x="60960" y="580390"/>
                  </a:lnTo>
                  <a:lnTo>
                    <a:pt x="60960" y="269240"/>
                  </a:lnTo>
                  <a:close/>
                  <a:moveTo>
                    <a:pt x="157480" y="387350"/>
                  </a:moveTo>
                  <a:cubicBezTo>
                    <a:pt x="157480" y="260350"/>
                    <a:pt x="260350" y="157480"/>
                    <a:pt x="387350" y="157480"/>
                  </a:cubicBezTo>
                  <a:lnTo>
                    <a:pt x="607787" y="157480"/>
                  </a:lnTo>
                  <a:lnTo>
                    <a:pt x="607787" y="140970"/>
                  </a:lnTo>
                  <a:lnTo>
                    <a:pt x="387350" y="140970"/>
                  </a:lnTo>
                  <a:cubicBezTo>
                    <a:pt x="251460" y="140970"/>
                    <a:pt x="140970" y="251460"/>
                    <a:pt x="140970" y="387350"/>
                  </a:cubicBezTo>
                  <a:lnTo>
                    <a:pt x="140970" y="579120"/>
                  </a:lnTo>
                  <a:lnTo>
                    <a:pt x="157480" y="579120"/>
                  </a:lnTo>
                  <a:lnTo>
                    <a:pt x="157480" y="387350"/>
                  </a:lnTo>
                  <a:close/>
                  <a:moveTo>
                    <a:pt x="0" y="579120"/>
                  </a:moveTo>
                  <a:lnTo>
                    <a:pt x="60960" y="579120"/>
                  </a:lnTo>
                  <a:lnTo>
                    <a:pt x="60960" y="5803900"/>
                  </a:lnTo>
                  <a:lnTo>
                    <a:pt x="0" y="5803900"/>
                  </a:lnTo>
                  <a:lnTo>
                    <a:pt x="0" y="579120"/>
                  </a:lnTo>
                  <a:close/>
                  <a:moveTo>
                    <a:pt x="142240" y="579120"/>
                  </a:moveTo>
                  <a:lnTo>
                    <a:pt x="158750" y="579120"/>
                  </a:lnTo>
                  <a:lnTo>
                    <a:pt x="158750" y="5803900"/>
                  </a:lnTo>
                  <a:lnTo>
                    <a:pt x="142240" y="5803900"/>
                  </a:lnTo>
                  <a:lnTo>
                    <a:pt x="142240" y="579120"/>
                  </a:lnTo>
                  <a:close/>
                  <a:moveTo>
                    <a:pt x="269240" y="6350000"/>
                  </a:moveTo>
                  <a:cubicBezTo>
                    <a:pt x="154940" y="6350000"/>
                    <a:pt x="62230" y="6257290"/>
                    <a:pt x="62230" y="6142990"/>
                  </a:cubicBezTo>
                  <a:lnTo>
                    <a:pt x="62230" y="5803900"/>
                  </a:lnTo>
                  <a:lnTo>
                    <a:pt x="0" y="5803900"/>
                  </a:lnTo>
                  <a:lnTo>
                    <a:pt x="0" y="6142990"/>
                  </a:lnTo>
                  <a:cubicBezTo>
                    <a:pt x="0" y="6291580"/>
                    <a:pt x="120650" y="6412230"/>
                    <a:pt x="269240" y="6412230"/>
                  </a:cubicBezTo>
                  <a:lnTo>
                    <a:pt x="609234" y="6412230"/>
                  </a:lnTo>
                  <a:lnTo>
                    <a:pt x="609234" y="6350000"/>
                  </a:lnTo>
                  <a:lnTo>
                    <a:pt x="269240" y="6350000"/>
                  </a:lnTo>
                  <a:close/>
                  <a:moveTo>
                    <a:pt x="387350" y="6253480"/>
                  </a:moveTo>
                  <a:cubicBezTo>
                    <a:pt x="260350" y="6253480"/>
                    <a:pt x="157480" y="6150610"/>
                    <a:pt x="157480" y="6023610"/>
                  </a:cubicBezTo>
                  <a:lnTo>
                    <a:pt x="157480" y="5803900"/>
                  </a:lnTo>
                  <a:lnTo>
                    <a:pt x="140970" y="5803900"/>
                  </a:lnTo>
                  <a:lnTo>
                    <a:pt x="140970" y="6023610"/>
                  </a:lnTo>
                  <a:cubicBezTo>
                    <a:pt x="140970" y="6159500"/>
                    <a:pt x="251460" y="6269990"/>
                    <a:pt x="387350" y="6269990"/>
                  </a:cubicBezTo>
                  <a:lnTo>
                    <a:pt x="607787" y="6269990"/>
                  </a:lnTo>
                  <a:lnTo>
                    <a:pt x="607787" y="6253480"/>
                  </a:lnTo>
                  <a:lnTo>
                    <a:pt x="387350" y="6253480"/>
                  </a:lnTo>
                  <a:close/>
                  <a:moveTo>
                    <a:pt x="607787" y="6350000"/>
                  </a:moveTo>
                  <a:lnTo>
                    <a:pt x="3709872" y="6350000"/>
                  </a:lnTo>
                  <a:lnTo>
                    <a:pt x="3709872" y="6410960"/>
                  </a:lnTo>
                  <a:lnTo>
                    <a:pt x="607787" y="6410960"/>
                  </a:lnTo>
                  <a:lnTo>
                    <a:pt x="607787" y="6350000"/>
                  </a:lnTo>
                  <a:close/>
                  <a:moveTo>
                    <a:pt x="607787" y="6253480"/>
                  </a:moveTo>
                  <a:lnTo>
                    <a:pt x="3709872" y="6253480"/>
                  </a:lnTo>
                  <a:lnTo>
                    <a:pt x="3709872" y="6269990"/>
                  </a:lnTo>
                  <a:lnTo>
                    <a:pt x="607787" y="6269990"/>
                  </a:lnTo>
                  <a:lnTo>
                    <a:pt x="607787" y="6253480"/>
                  </a:lnTo>
                  <a:close/>
                  <a:moveTo>
                    <a:pt x="4391613" y="5803900"/>
                  </a:moveTo>
                  <a:lnTo>
                    <a:pt x="4391613" y="6142990"/>
                  </a:lnTo>
                  <a:cubicBezTo>
                    <a:pt x="4391613" y="6257290"/>
                    <a:pt x="4298903" y="6350000"/>
                    <a:pt x="4184603" y="6350000"/>
                  </a:cubicBezTo>
                  <a:lnTo>
                    <a:pt x="3709872" y="6350000"/>
                  </a:lnTo>
                  <a:lnTo>
                    <a:pt x="3709872" y="6410960"/>
                  </a:lnTo>
                  <a:lnTo>
                    <a:pt x="4184603" y="6410960"/>
                  </a:lnTo>
                  <a:cubicBezTo>
                    <a:pt x="4333193" y="6410960"/>
                    <a:pt x="4453843" y="6290310"/>
                    <a:pt x="4453843" y="6141720"/>
                  </a:cubicBezTo>
                  <a:lnTo>
                    <a:pt x="4453843" y="5803900"/>
                  </a:lnTo>
                  <a:lnTo>
                    <a:pt x="4391613" y="5803900"/>
                  </a:lnTo>
                  <a:close/>
                  <a:moveTo>
                    <a:pt x="4295093" y="6023610"/>
                  </a:moveTo>
                  <a:cubicBezTo>
                    <a:pt x="4295093" y="6150610"/>
                    <a:pt x="4192224" y="6253480"/>
                    <a:pt x="4065224" y="6253480"/>
                  </a:cubicBezTo>
                  <a:lnTo>
                    <a:pt x="3709872" y="6253480"/>
                  </a:lnTo>
                  <a:lnTo>
                    <a:pt x="3709872" y="6269990"/>
                  </a:lnTo>
                  <a:lnTo>
                    <a:pt x="4065224" y="6269990"/>
                  </a:lnTo>
                  <a:cubicBezTo>
                    <a:pt x="4201113" y="6269990"/>
                    <a:pt x="4311603" y="6159500"/>
                    <a:pt x="4311603" y="6023610"/>
                  </a:cubicBezTo>
                  <a:lnTo>
                    <a:pt x="4311603" y="5803900"/>
                  </a:lnTo>
                  <a:lnTo>
                    <a:pt x="4295093" y="5803900"/>
                  </a:lnTo>
                  <a:lnTo>
                    <a:pt x="4295093" y="6023610"/>
                  </a:lnTo>
                  <a:close/>
                  <a:moveTo>
                    <a:pt x="4391613" y="579120"/>
                  </a:moveTo>
                  <a:lnTo>
                    <a:pt x="4452574" y="579120"/>
                  </a:lnTo>
                  <a:lnTo>
                    <a:pt x="4452574" y="5803900"/>
                  </a:lnTo>
                  <a:lnTo>
                    <a:pt x="4391613" y="5803900"/>
                  </a:lnTo>
                  <a:lnTo>
                    <a:pt x="4391613" y="579120"/>
                  </a:lnTo>
                  <a:close/>
                  <a:moveTo>
                    <a:pt x="4295093" y="579120"/>
                  </a:moveTo>
                  <a:lnTo>
                    <a:pt x="4311603" y="579120"/>
                  </a:lnTo>
                  <a:lnTo>
                    <a:pt x="4311603" y="5803900"/>
                  </a:lnTo>
                  <a:lnTo>
                    <a:pt x="4295093" y="5803900"/>
                  </a:lnTo>
                  <a:lnTo>
                    <a:pt x="4295093" y="579120"/>
                  </a:lnTo>
                  <a:close/>
                  <a:moveTo>
                    <a:pt x="4184603" y="60960"/>
                  </a:moveTo>
                  <a:cubicBezTo>
                    <a:pt x="4298903" y="60960"/>
                    <a:pt x="4391613" y="153670"/>
                    <a:pt x="4391613" y="267970"/>
                  </a:cubicBezTo>
                  <a:lnTo>
                    <a:pt x="4391613" y="579120"/>
                  </a:lnTo>
                  <a:lnTo>
                    <a:pt x="4452574" y="579120"/>
                  </a:lnTo>
                  <a:lnTo>
                    <a:pt x="4452574" y="269240"/>
                  </a:lnTo>
                  <a:cubicBezTo>
                    <a:pt x="4452574" y="120650"/>
                    <a:pt x="4331924" y="0"/>
                    <a:pt x="4183333" y="0"/>
                  </a:cubicBezTo>
                  <a:lnTo>
                    <a:pt x="3708425" y="0"/>
                  </a:lnTo>
                  <a:lnTo>
                    <a:pt x="3708425" y="60960"/>
                  </a:lnTo>
                  <a:lnTo>
                    <a:pt x="4184603" y="60960"/>
                  </a:lnTo>
                  <a:close/>
                  <a:moveTo>
                    <a:pt x="4065224" y="142240"/>
                  </a:moveTo>
                  <a:lnTo>
                    <a:pt x="3709872" y="142240"/>
                  </a:lnTo>
                  <a:lnTo>
                    <a:pt x="3709872" y="158750"/>
                  </a:lnTo>
                  <a:lnTo>
                    <a:pt x="4065224" y="158750"/>
                  </a:lnTo>
                  <a:cubicBezTo>
                    <a:pt x="4192224" y="158750"/>
                    <a:pt x="4295093" y="261620"/>
                    <a:pt x="4295093" y="388620"/>
                  </a:cubicBezTo>
                  <a:lnTo>
                    <a:pt x="4295093" y="580390"/>
                  </a:lnTo>
                  <a:lnTo>
                    <a:pt x="4311603" y="580390"/>
                  </a:lnTo>
                  <a:lnTo>
                    <a:pt x="4311603" y="387350"/>
                  </a:lnTo>
                  <a:cubicBezTo>
                    <a:pt x="4311603" y="251460"/>
                    <a:pt x="4201113" y="142240"/>
                    <a:pt x="4065224" y="142240"/>
                  </a:cubicBezTo>
                  <a:close/>
                  <a:moveTo>
                    <a:pt x="607787" y="0"/>
                  </a:moveTo>
                  <a:lnTo>
                    <a:pt x="3709872" y="0"/>
                  </a:lnTo>
                  <a:lnTo>
                    <a:pt x="3709872" y="60960"/>
                  </a:lnTo>
                  <a:lnTo>
                    <a:pt x="607787" y="60960"/>
                  </a:lnTo>
                  <a:lnTo>
                    <a:pt x="607787" y="0"/>
                  </a:lnTo>
                  <a:close/>
                  <a:moveTo>
                    <a:pt x="607787" y="142240"/>
                  </a:moveTo>
                  <a:lnTo>
                    <a:pt x="3709872" y="142240"/>
                  </a:lnTo>
                  <a:lnTo>
                    <a:pt x="3709872" y="158750"/>
                  </a:lnTo>
                  <a:lnTo>
                    <a:pt x="607787" y="158750"/>
                  </a:lnTo>
                  <a:lnTo>
                    <a:pt x="607787" y="142240"/>
                  </a:lnTo>
                  <a:close/>
                </a:path>
              </a:pathLst>
            </a:custGeom>
            <a:solidFill>
              <a:srgbClr val="000000"/>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grpSp>
        <p:nvGrpSpPr>
          <p:cNvPr id="4" name="Group 4"/>
          <p:cNvGrpSpPr/>
          <p:nvPr/>
        </p:nvGrpSpPr>
        <p:grpSpPr>
          <a:xfrm>
            <a:off x="1524000" y="1692499"/>
            <a:ext cx="9144000" cy="3505509"/>
            <a:chOff x="0" y="7443"/>
            <a:chExt cx="3093156" cy="1185814"/>
          </a:xfrm>
        </p:grpSpPr>
        <p:sp>
          <p:nvSpPr>
            <p:cNvPr id="5" name="Freeform 5"/>
            <p:cNvSpPr/>
            <p:nvPr/>
          </p:nvSpPr>
          <p:spPr>
            <a:xfrm>
              <a:off x="0" y="7443"/>
              <a:ext cx="3093156" cy="1185814"/>
            </a:xfrm>
            <a:custGeom>
              <a:avLst/>
              <a:gdLst/>
              <a:ahLst/>
              <a:cxnLst/>
              <a:rect l="l" t="t" r="r" b="b"/>
              <a:pathLst>
                <a:path w="6186311" h="2371628">
                  <a:moveTo>
                    <a:pt x="0" y="0"/>
                  </a:moveTo>
                  <a:lnTo>
                    <a:pt x="6186311" y="0"/>
                  </a:lnTo>
                  <a:lnTo>
                    <a:pt x="6186311" y="2371628"/>
                  </a:lnTo>
                  <a:lnTo>
                    <a:pt x="0" y="2371628"/>
                  </a:lnTo>
                  <a:close/>
                </a:path>
              </a:pathLst>
            </a:custGeom>
            <a:solidFill>
              <a:srgbClr val="317B6C"/>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6" name="Picture 6"/>
          <p:cNvPicPr>
            <a:picLocks noChangeAspect="1"/>
          </p:cNvPicPr>
          <p:nvPr/>
        </p:nvPicPr>
        <p:blipFill>
          <a:blip r:embed="rId2"/>
          <a:srcRect l="6539" t="8606" r="54836" b="9715"/>
          <a:stretch>
            <a:fillRect/>
          </a:stretch>
        </p:blipFill>
        <p:spPr>
          <a:xfrm rot="21471268">
            <a:off x="2081308" y="1619389"/>
            <a:ext cx="4269355" cy="3780694"/>
          </a:xfrm>
          <a:prstGeom prst="rect">
            <a:avLst/>
          </a:prstGeom>
        </p:spPr>
      </p:pic>
      <p:grpSp>
        <p:nvGrpSpPr>
          <p:cNvPr id="7" name="Group 7"/>
          <p:cNvGrpSpPr/>
          <p:nvPr/>
        </p:nvGrpSpPr>
        <p:grpSpPr>
          <a:xfrm rot="-156120">
            <a:off x="2294380" y="2274074"/>
            <a:ext cx="3818530" cy="2635091"/>
            <a:chOff x="-202646" y="-201722"/>
            <a:chExt cx="1133955" cy="782520"/>
          </a:xfrm>
        </p:grpSpPr>
        <p:sp>
          <p:nvSpPr>
            <p:cNvPr id="8" name="Freeform 8"/>
            <p:cNvSpPr/>
            <p:nvPr/>
          </p:nvSpPr>
          <p:spPr>
            <a:xfrm>
              <a:off x="-202646" y="-201722"/>
              <a:ext cx="1133955" cy="782520"/>
            </a:xfrm>
            <a:custGeom>
              <a:avLst/>
              <a:gdLst/>
              <a:ahLst/>
              <a:cxnLst/>
              <a:rect l="l" t="t" r="r" b="b"/>
              <a:pathLst>
                <a:path w="2267911" h="1565040">
                  <a:moveTo>
                    <a:pt x="2143450" y="1565040"/>
                  </a:moveTo>
                  <a:lnTo>
                    <a:pt x="124460" y="1565040"/>
                  </a:lnTo>
                  <a:cubicBezTo>
                    <a:pt x="55880" y="1565040"/>
                    <a:pt x="0" y="1509160"/>
                    <a:pt x="0" y="1440580"/>
                  </a:cubicBezTo>
                  <a:lnTo>
                    <a:pt x="0" y="124460"/>
                  </a:lnTo>
                  <a:cubicBezTo>
                    <a:pt x="0" y="55880"/>
                    <a:pt x="55880" y="0"/>
                    <a:pt x="124460" y="0"/>
                  </a:cubicBezTo>
                  <a:lnTo>
                    <a:pt x="2143451" y="0"/>
                  </a:lnTo>
                  <a:cubicBezTo>
                    <a:pt x="2212030" y="0"/>
                    <a:pt x="2267911" y="55880"/>
                    <a:pt x="2267911" y="124460"/>
                  </a:cubicBezTo>
                  <a:lnTo>
                    <a:pt x="2267911" y="1440580"/>
                  </a:lnTo>
                  <a:cubicBezTo>
                    <a:pt x="2267911" y="1509160"/>
                    <a:pt x="2212030" y="1565040"/>
                    <a:pt x="2143451" y="1565040"/>
                  </a:cubicBezTo>
                  <a:close/>
                </a:path>
              </a:pathLst>
            </a:custGeom>
            <a:solidFill>
              <a:srgbClr val="F6F6E9"/>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9" name="Picture 9"/>
          <p:cNvPicPr>
            <a:picLocks noChangeAspect="1"/>
          </p:cNvPicPr>
          <p:nvPr/>
        </p:nvPicPr>
        <p:blipFill>
          <a:blip r:embed="rId3"/>
          <a:stretch>
            <a:fillRect/>
          </a:stretch>
        </p:blipFill>
        <p:spPr>
          <a:xfrm>
            <a:off x="6096001" y="2002855"/>
            <a:ext cx="4305345" cy="2852291"/>
          </a:xfrm>
          <a:prstGeom prst="rect">
            <a:avLst/>
          </a:prstGeom>
        </p:spPr>
      </p:pic>
      <p:pic>
        <p:nvPicPr>
          <p:cNvPr id="10" name="Picture 10"/>
          <p:cNvPicPr>
            <a:picLocks noChangeAspect="1"/>
          </p:cNvPicPr>
          <p:nvPr/>
        </p:nvPicPr>
        <p:blipFill>
          <a:blip r:embed="rId4"/>
          <a:stretch>
            <a:fillRect/>
          </a:stretch>
        </p:blipFill>
        <p:spPr>
          <a:xfrm rot="7522686">
            <a:off x="8236163" y="3140607"/>
            <a:ext cx="563213" cy="4114800"/>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24000" y="857250"/>
            <a:ext cx="3657600" cy="822960"/>
          </a:xfrm>
          <a:prstGeom prst="rect">
            <a:avLst/>
          </a:prstGeom>
        </p:spPr>
      </p:pic>
      <p:sp>
        <p:nvSpPr>
          <p:cNvPr id="12" name="TextBox 12"/>
          <p:cNvSpPr txBox="1"/>
          <p:nvPr/>
        </p:nvSpPr>
        <p:spPr>
          <a:xfrm rot="120204">
            <a:off x="2483426" y="2553602"/>
            <a:ext cx="4008912" cy="1228863"/>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nSpc>
                <a:spcPts val="10500"/>
              </a:lnSpc>
            </a:pPr>
            <a:r>
              <a:rPr lang="en-US" sz="7500">
                <a:solidFill>
                  <a:srgbClr val="000000"/>
                </a:solidFill>
                <a:latin typeface="Forte" panose="03060902040502070203" pitchFamily="66" charset="0"/>
              </a:rPr>
              <a:t>CEVAP</a:t>
            </a:r>
          </a:p>
        </p:txBody>
      </p:sp>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572975">
            <a:off x="3034582" y="3861034"/>
            <a:ext cx="1498926" cy="1633706"/>
          </a:xfrm>
          <a:prstGeom prst="rect">
            <a:avLst/>
          </a:prstGeom>
        </p:spPr>
      </p:pic>
      <p:sp>
        <p:nvSpPr>
          <p:cNvPr id="14" name="TextBox 14"/>
          <p:cNvSpPr txBox="1"/>
          <p:nvPr/>
        </p:nvSpPr>
        <p:spPr>
          <a:xfrm>
            <a:off x="7708762" y="2084302"/>
            <a:ext cx="1079822" cy="2048061"/>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7500"/>
              </a:lnSpc>
            </a:pPr>
            <a:r>
              <a:rPr lang="tr-TR" sz="12500" dirty="0">
                <a:solidFill>
                  <a:srgbClr val="000000"/>
                </a:solidFill>
                <a:latin typeface="Forte" panose="03060902040502070203" pitchFamily="66" charset="0"/>
              </a:rPr>
              <a:t>C</a:t>
            </a:r>
            <a:endParaRPr lang="en-US" sz="12500" dirty="0">
              <a:solidFill>
                <a:srgbClr val="000000"/>
              </a:solidFill>
              <a:latin typeface="Forte" panose="03060902040502070203" pitchFamily="66" charset="0"/>
            </a:endParaRPr>
          </a:p>
        </p:txBody>
      </p:sp>
    </p:spTree>
    <p:extLst>
      <p:ext uri="{BB962C8B-B14F-4D97-AF65-F5344CB8AC3E}">
        <p14:creationId xmlns:p14="http://schemas.microsoft.com/office/powerpoint/2010/main" val="10310481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F036AA32-21B6-4D03-8C34-241793FA51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
        <p:nvSpPr>
          <p:cNvPr id="4" name="Metin kutusu 3">
            <a:extLst>
              <a:ext uri="{FF2B5EF4-FFF2-40B4-BE49-F238E27FC236}">
                <a16:creationId xmlns:a16="http://schemas.microsoft.com/office/drawing/2014/main" id="{5A244212-AC38-4B6F-8D7D-EEE6CAA8453F}"/>
              </a:ext>
            </a:extLst>
          </p:cNvPr>
          <p:cNvSpPr txBox="1"/>
          <p:nvPr/>
        </p:nvSpPr>
        <p:spPr>
          <a:xfrm>
            <a:off x="671732" y="231314"/>
            <a:ext cx="10554286" cy="4657942"/>
          </a:xfrm>
          <a:prstGeom prst="rect">
            <a:avLst/>
          </a:prstGeom>
          <a:noFill/>
        </p:spPr>
        <p:txBody>
          <a:bodyPr wrap="square">
            <a:spAutoFit/>
          </a:bodyPr>
          <a:lstStyle/>
          <a:p>
            <a:pPr algn="l">
              <a:lnSpc>
                <a:spcPct val="150000"/>
              </a:lnSpc>
            </a:pPr>
            <a:r>
              <a:rPr lang="tr-TR" sz="2000" b="0" i="0" u="none" strike="noStrike" baseline="0" dirty="0">
                <a:latin typeface="Comic Sans MS" panose="030F0702030302020204" pitchFamily="66" charset="0"/>
              </a:rPr>
              <a:t>Fen bilimleri dersinde bitki ve hayvan hücrelerini karşılaştıran öğretmen sınıfta bir oyun oynatır. Öğrencilerin okunan her doğru önerme için yeşil kart, her yanlış önerme için kırmızı kart göstereceğini açıklar. Oyunu Emre oynar.</a:t>
            </a:r>
          </a:p>
          <a:p>
            <a:pPr algn="l">
              <a:lnSpc>
                <a:spcPct val="150000"/>
              </a:lnSpc>
            </a:pPr>
            <a:r>
              <a:rPr lang="tr-TR" sz="2000" b="0" i="0" u="none" strike="noStrike" baseline="0" dirty="0">
                <a:latin typeface="Comic Sans MS" panose="030F0702030302020204" pitchFamily="66" charset="0"/>
              </a:rPr>
              <a:t>Okunan önermeler:</a:t>
            </a:r>
          </a:p>
          <a:p>
            <a:pPr algn="l">
              <a:lnSpc>
                <a:spcPct val="150000"/>
              </a:lnSpc>
            </a:pPr>
            <a:r>
              <a:rPr lang="tr-TR" sz="2000" b="0" i="0" u="none" strike="noStrike" baseline="0" dirty="0">
                <a:latin typeface="Comic Sans MS" panose="030F0702030302020204" pitchFamily="66" charset="0"/>
              </a:rPr>
              <a:t>• Hücre çeperi bitki hücrelerinde bulunur.</a:t>
            </a:r>
          </a:p>
          <a:p>
            <a:pPr algn="l">
              <a:lnSpc>
                <a:spcPct val="150000"/>
              </a:lnSpc>
            </a:pPr>
            <a:r>
              <a:rPr lang="tr-TR" sz="2000" b="0" i="0" u="none" strike="noStrike" baseline="0" dirty="0">
                <a:latin typeface="Comic Sans MS" panose="030F0702030302020204" pitchFamily="66" charset="0"/>
              </a:rPr>
              <a:t>• Hayvan hücrelerinde </a:t>
            </a:r>
            <a:r>
              <a:rPr lang="tr-TR" sz="2000" b="0" i="0" u="none" strike="noStrike" baseline="0" dirty="0" err="1">
                <a:latin typeface="Comic Sans MS" panose="030F0702030302020204" pitchFamily="66" charset="0"/>
              </a:rPr>
              <a:t>sentrozom</a:t>
            </a:r>
            <a:r>
              <a:rPr lang="tr-TR" sz="2000" b="0" i="0" u="none" strike="noStrike" baseline="0" dirty="0">
                <a:latin typeface="Comic Sans MS" panose="030F0702030302020204" pitchFamily="66" charset="0"/>
              </a:rPr>
              <a:t> bulunmaz.</a:t>
            </a:r>
          </a:p>
          <a:p>
            <a:pPr algn="l">
              <a:lnSpc>
                <a:spcPct val="150000"/>
              </a:lnSpc>
            </a:pPr>
            <a:r>
              <a:rPr lang="tr-TR" sz="2000" b="0" i="0" u="none" strike="noStrike" baseline="0" dirty="0">
                <a:latin typeface="Comic Sans MS" panose="030F0702030302020204" pitchFamily="66" charset="0"/>
              </a:rPr>
              <a:t>• Kofullar bitki hücrelerinde küçük, hayvan hücrelerinde büyüktür.</a:t>
            </a:r>
          </a:p>
          <a:p>
            <a:pPr algn="l">
              <a:lnSpc>
                <a:spcPct val="150000"/>
              </a:lnSpc>
            </a:pPr>
            <a:r>
              <a:rPr lang="tr-TR" sz="2000" b="0" i="0" u="none" strike="noStrike" baseline="0" dirty="0">
                <a:latin typeface="Comic Sans MS" panose="030F0702030302020204" pitchFamily="66" charset="0"/>
              </a:rPr>
              <a:t>• Bitki hücreleri yuvarlaktır.</a:t>
            </a:r>
          </a:p>
          <a:p>
            <a:pPr algn="l">
              <a:lnSpc>
                <a:spcPct val="150000"/>
              </a:lnSpc>
            </a:pPr>
            <a:r>
              <a:rPr lang="tr-TR" sz="2000" b="0" i="0" u="none" strike="noStrike" baseline="0" dirty="0">
                <a:latin typeface="Comic Sans MS" panose="030F0702030302020204" pitchFamily="66" charset="0"/>
              </a:rPr>
              <a:t>• Kloroplast bitki hücrelerinde bulunur.</a:t>
            </a:r>
          </a:p>
          <a:p>
            <a:pPr algn="l">
              <a:lnSpc>
                <a:spcPct val="150000"/>
              </a:lnSpc>
            </a:pPr>
            <a:r>
              <a:rPr lang="tr-TR" sz="2000" b="1" i="0" u="none" strike="noStrike" baseline="0" dirty="0">
                <a:latin typeface="Comic Sans MS" panose="030F0702030302020204" pitchFamily="66" charset="0"/>
              </a:rPr>
              <a:t>Önermeleri doğru bilen Emre kartları hangi sırayla göstermiştir?</a:t>
            </a:r>
            <a:endParaRPr lang="tr-TR" sz="2000" dirty="0">
              <a:latin typeface="Comic Sans MS" panose="030F0702030302020204" pitchFamily="66" charset="0"/>
            </a:endParaRPr>
          </a:p>
        </p:txBody>
      </p:sp>
      <p:pic>
        <p:nvPicPr>
          <p:cNvPr id="6" name="Resim 5">
            <a:extLst>
              <a:ext uri="{FF2B5EF4-FFF2-40B4-BE49-F238E27FC236}">
                <a16:creationId xmlns:a16="http://schemas.microsoft.com/office/drawing/2014/main" id="{0BA05769-38B2-49BF-8D78-529BF648DE44}"/>
              </a:ext>
            </a:extLst>
          </p:cNvPr>
          <p:cNvPicPr>
            <a:picLocks noChangeAspect="1"/>
          </p:cNvPicPr>
          <p:nvPr/>
        </p:nvPicPr>
        <p:blipFill>
          <a:blip r:embed="rId3"/>
          <a:stretch>
            <a:fillRect/>
          </a:stretch>
        </p:blipFill>
        <p:spPr>
          <a:xfrm>
            <a:off x="995874" y="5143426"/>
            <a:ext cx="9483439" cy="1623127"/>
          </a:xfrm>
          <a:prstGeom prst="rect">
            <a:avLst/>
          </a:prstGeom>
        </p:spPr>
      </p:pic>
    </p:spTree>
    <p:extLst>
      <p:ext uri="{BB962C8B-B14F-4D97-AF65-F5344CB8AC3E}">
        <p14:creationId xmlns:p14="http://schemas.microsoft.com/office/powerpoint/2010/main" val="39424650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734155">
            <a:off x="2883425" y="1673269"/>
            <a:ext cx="2700737" cy="3888270"/>
            <a:chOff x="2891959" y="-468508"/>
            <a:chExt cx="2226921" cy="3206115"/>
          </a:xfrm>
        </p:grpSpPr>
        <p:sp>
          <p:nvSpPr>
            <p:cNvPr id="3" name="Freeform 3"/>
            <p:cNvSpPr/>
            <p:nvPr/>
          </p:nvSpPr>
          <p:spPr>
            <a:xfrm>
              <a:off x="2891959" y="-468508"/>
              <a:ext cx="2226921" cy="3206115"/>
            </a:xfrm>
            <a:custGeom>
              <a:avLst/>
              <a:gdLst/>
              <a:ahLst/>
              <a:cxnLst/>
              <a:rect l="l" t="t" r="r" b="b"/>
              <a:pathLst>
                <a:path w="4453843" h="6412230">
                  <a:moveTo>
                    <a:pt x="60960" y="269240"/>
                  </a:moveTo>
                  <a:cubicBezTo>
                    <a:pt x="60960" y="154940"/>
                    <a:pt x="153670" y="62230"/>
                    <a:pt x="267970" y="62230"/>
                  </a:cubicBezTo>
                  <a:lnTo>
                    <a:pt x="607787" y="62230"/>
                  </a:lnTo>
                  <a:lnTo>
                    <a:pt x="607787" y="0"/>
                  </a:lnTo>
                  <a:lnTo>
                    <a:pt x="269240" y="0"/>
                  </a:lnTo>
                  <a:cubicBezTo>
                    <a:pt x="120650" y="0"/>
                    <a:pt x="0" y="120650"/>
                    <a:pt x="0" y="269240"/>
                  </a:cubicBezTo>
                  <a:lnTo>
                    <a:pt x="0" y="580390"/>
                  </a:lnTo>
                  <a:lnTo>
                    <a:pt x="60960" y="580390"/>
                  </a:lnTo>
                  <a:lnTo>
                    <a:pt x="60960" y="269240"/>
                  </a:lnTo>
                  <a:close/>
                  <a:moveTo>
                    <a:pt x="157480" y="387350"/>
                  </a:moveTo>
                  <a:cubicBezTo>
                    <a:pt x="157480" y="260350"/>
                    <a:pt x="260350" y="157480"/>
                    <a:pt x="387350" y="157480"/>
                  </a:cubicBezTo>
                  <a:lnTo>
                    <a:pt x="607787" y="157480"/>
                  </a:lnTo>
                  <a:lnTo>
                    <a:pt x="607787" y="140970"/>
                  </a:lnTo>
                  <a:lnTo>
                    <a:pt x="387350" y="140970"/>
                  </a:lnTo>
                  <a:cubicBezTo>
                    <a:pt x="251460" y="140970"/>
                    <a:pt x="140970" y="251460"/>
                    <a:pt x="140970" y="387350"/>
                  </a:cubicBezTo>
                  <a:lnTo>
                    <a:pt x="140970" y="579120"/>
                  </a:lnTo>
                  <a:lnTo>
                    <a:pt x="157480" y="579120"/>
                  </a:lnTo>
                  <a:lnTo>
                    <a:pt x="157480" y="387350"/>
                  </a:lnTo>
                  <a:close/>
                  <a:moveTo>
                    <a:pt x="0" y="579120"/>
                  </a:moveTo>
                  <a:lnTo>
                    <a:pt x="60960" y="579120"/>
                  </a:lnTo>
                  <a:lnTo>
                    <a:pt x="60960" y="5803900"/>
                  </a:lnTo>
                  <a:lnTo>
                    <a:pt x="0" y="5803900"/>
                  </a:lnTo>
                  <a:lnTo>
                    <a:pt x="0" y="579120"/>
                  </a:lnTo>
                  <a:close/>
                  <a:moveTo>
                    <a:pt x="142240" y="579120"/>
                  </a:moveTo>
                  <a:lnTo>
                    <a:pt x="158750" y="579120"/>
                  </a:lnTo>
                  <a:lnTo>
                    <a:pt x="158750" y="5803900"/>
                  </a:lnTo>
                  <a:lnTo>
                    <a:pt x="142240" y="5803900"/>
                  </a:lnTo>
                  <a:lnTo>
                    <a:pt x="142240" y="579120"/>
                  </a:lnTo>
                  <a:close/>
                  <a:moveTo>
                    <a:pt x="269240" y="6350000"/>
                  </a:moveTo>
                  <a:cubicBezTo>
                    <a:pt x="154940" y="6350000"/>
                    <a:pt x="62230" y="6257290"/>
                    <a:pt x="62230" y="6142990"/>
                  </a:cubicBezTo>
                  <a:lnTo>
                    <a:pt x="62230" y="5803900"/>
                  </a:lnTo>
                  <a:lnTo>
                    <a:pt x="0" y="5803900"/>
                  </a:lnTo>
                  <a:lnTo>
                    <a:pt x="0" y="6142990"/>
                  </a:lnTo>
                  <a:cubicBezTo>
                    <a:pt x="0" y="6291580"/>
                    <a:pt x="120650" y="6412230"/>
                    <a:pt x="269240" y="6412230"/>
                  </a:cubicBezTo>
                  <a:lnTo>
                    <a:pt x="609234" y="6412230"/>
                  </a:lnTo>
                  <a:lnTo>
                    <a:pt x="609234" y="6350000"/>
                  </a:lnTo>
                  <a:lnTo>
                    <a:pt x="269240" y="6350000"/>
                  </a:lnTo>
                  <a:close/>
                  <a:moveTo>
                    <a:pt x="387350" y="6253480"/>
                  </a:moveTo>
                  <a:cubicBezTo>
                    <a:pt x="260350" y="6253480"/>
                    <a:pt x="157480" y="6150610"/>
                    <a:pt x="157480" y="6023610"/>
                  </a:cubicBezTo>
                  <a:lnTo>
                    <a:pt x="157480" y="5803900"/>
                  </a:lnTo>
                  <a:lnTo>
                    <a:pt x="140970" y="5803900"/>
                  </a:lnTo>
                  <a:lnTo>
                    <a:pt x="140970" y="6023610"/>
                  </a:lnTo>
                  <a:cubicBezTo>
                    <a:pt x="140970" y="6159500"/>
                    <a:pt x="251460" y="6269990"/>
                    <a:pt x="387350" y="6269990"/>
                  </a:cubicBezTo>
                  <a:lnTo>
                    <a:pt x="607787" y="6269990"/>
                  </a:lnTo>
                  <a:lnTo>
                    <a:pt x="607787" y="6253480"/>
                  </a:lnTo>
                  <a:lnTo>
                    <a:pt x="387350" y="6253480"/>
                  </a:lnTo>
                  <a:close/>
                  <a:moveTo>
                    <a:pt x="607787" y="6350000"/>
                  </a:moveTo>
                  <a:lnTo>
                    <a:pt x="3709872" y="6350000"/>
                  </a:lnTo>
                  <a:lnTo>
                    <a:pt x="3709872" y="6410960"/>
                  </a:lnTo>
                  <a:lnTo>
                    <a:pt x="607787" y="6410960"/>
                  </a:lnTo>
                  <a:lnTo>
                    <a:pt x="607787" y="6350000"/>
                  </a:lnTo>
                  <a:close/>
                  <a:moveTo>
                    <a:pt x="607787" y="6253480"/>
                  </a:moveTo>
                  <a:lnTo>
                    <a:pt x="3709872" y="6253480"/>
                  </a:lnTo>
                  <a:lnTo>
                    <a:pt x="3709872" y="6269990"/>
                  </a:lnTo>
                  <a:lnTo>
                    <a:pt x="607787" y="6269990"/>
                  </a:lnTo>
                  <a:lnTo>
                    <a:pt x="607787" y="6253480"/>
                  </a:lnTo>
                  <a:close/>
                  <a:moveTo>
                    <a:pt x="4391613" y="5803900"/>
                  </a:moveTo>
                  <a:lnTo>
                    <a:pt x="4391613" y="6142990"/>
                  </a:lnTo>
                  <a:cubicBezTo>
                    <a:pt x="4391613" y="6257290"/>
                    <a:pt x="4298903" y="6350000"/>
                    <a:pt x="4184603" y="6350000"/>
                  </a:cubicBezTo>
                  <a:lnTo>
                    <a:pt x="3709872" y="6350000"/>
                  </a:lnTo>
                  <a:lnTo>
                    <a:pt x="3709872" y="6410960"/>
                  </a:lnTo>
                  <a:lnTo>
                    <a:pt x="4184603" y="6410960"/>
                  </a:lnTo>
                  <a:cubicBezTo>
                    <a:pt x="4333193" y="6410960"/>
                    <a:pt x="4453843" y="6290310"/>
                    <a:pt x="4453843" y="6141720"/>
                  </a:cubicBezTo>
                  <a:lnTo>
                    <a:pt x="4453843" y="5803900"/>
                  </a:lnTo>
                  <a:lnTo>
                    <a:pt x="4391613" y="5803900"/>
                  </a:lnTo>
                  <a:close/>
                  <a:moveTo>
                    <a:pt x="4295093" y="6023610"/>
                  </a:moveTo>
                  <a:cubicBezTo>
                    <a:pt x="4295093" y="6150610"/>
                    <a:pt x="4192224" y="6253480"/>
                    <a:pt x="4065224" y="6253480"/>
                  </a:cubicBezTo>
                  <a:lnTo>
                    <a:pt x="3709872" y="6253480"/>
                  </a:lnTo>
                  <a:lnTo>
                    <a:pt x="3709872" y="6269990"/>
                  </a:lnTo>
                  <a:lnTo>
                    <a:pt x="4065224" y="6269990"/>
                  </a:lnTo>
                  <a:cubicBezTo>
                    <a:pt x="4201113" y="6269990"/>
                    <a:pt x="4311603" y="6159500"/>
                    <a:pt x="4311603" y="6023610"/>
                  </a:cubicBezTo>
                  <a:lnTo>
                    <a:pt x="4311603" y="5803900"/>
                  </a:lnTo>
                  <a:lnTo>
                    <a:pt x="4295093" y="5803900"/>
                  </a:lnTo>
                  <a:lnTo>
                    <a:pt x="4295093" y="6023610"/>
                  </a:lnTo>
                  <a:close/>
                  <a:moveTo>
                    <a:pt x="4391613" y="579120"/>
                  </a:moveTo>
                  <a:lnTo>
                    <a:pt x="4452574" y="579120"/>
                  </a:lnTo>
                  <a:lnTo>
                    <a:pt x="4452574" y="5803900"/>
                  </a:lnTo>
                  <a:lnTo>
                    <a:pt x="4391613" y="5803900"/>
                  </a:lnTo>
                  <a:lnTo>
                    <a:pt x="4391613" y="579120"/>
                  </a:lnTo>
                  <a:close/>
                  <a:moveTo>
                    <a:pt x="4295093" y="579120"/>
                  </a:moveTo>
                  <a:lnTo>
                    <a:pt x="4311603" y="579120"/>
                  </a:lnTo>
                  <a:lnTo>
                    <a:pt x="4311603" y="5803900"/>
                  </a:lnTo>
                  <a:lnTo>
                    <a:pt x="4295093" y="5803900"/>
                  </a:lnTo>
                  <a:lnTo>
                    <a:pt x="4295093" y="579120"/>
                  </a:lnTo>
                  <a:close/>
                  <a:moveTo>
                    <a:pt x="4184603" y="60960"/>
                  </a:moveTo>
                  <a:cubicBezTo>
                    <a:pt x="4298903" y="60960"/>
                    <a:pt x="4391613" y="153670"/>
                    <a:pt x="4391613" y="267970"/>
                  </a:cubicBezTo>
                  <a:lnTo>
                    <a:pt x="4391613" y="579120"/>
                  </a:lnTo>
                  <a:lnTo>
                    <a:pt x="4452574" y="579120"/>
                  </a:lnTo>
                  <a:lnTo>
                    <a:pt x="4452574" y="269240"/>
                  </a:lnTo>
                  <a:cubicBezTo>
                    <a:pt x="4452574" y="120650"/>
                    <a:pt x="4331924" y="0"/>
                    <a:pt x="4183333" y="0"/>
                  </a:cubicBezTo>
                  <a:lnTo>
                    <a:pt x="3708425" y="0"/>
                  </a:lnTo>
                  <a:lnTo>
                    <a:pt x="3708425" y="60960"/>
                  </a:lnTo>
                  <a:lnTo>
                    <a:pt x="4184603" y="60960"/>
                  </a:lnTo>
                  <a:close/>
                  <a:moveTo>
                    <a:pt x="4065224" y="142240"/>
                  </a:moveTo>
                  <a:lnTo>
                    <a:pt x="3709872" y="142240"/>
                  </a:lnTo>
                  <a:lnTo>
                    <a:pt x="3709872" y="158750"/>
                  </a:lnTo>
                  <a:lnTo>
                    <a:pt x="4065224" y="158750"/>
                  </a:lnTo>
                  <a:cubicBezTo>
                    <a:pt x="4192224" y="158750"/>
                    <a:pt x="4295093" y="261620"/>
                    <a:pt x="4295093" y="388620"/>
                  </a:cubicBezTo>
                  <a:lnTo>
                    <a:pt x="4295093" y="580390"/>
                  </a:lnTo>
                  <a:lnTo>
                    <a:pt x="4311603" y="580390"/>
                  </a:lnTo>
                  <a:lnTo>
                    <a:pt x="4311603" y="387350"/>
                  </a:lnTo>
                  <a:cubicBezTo>
                    <a:pt x="4311603" y="251460"/>
                    <a:pt x="4201113" y="142240"/>
                    <a:pt x="4065224" y="142240"/>
                  </a:cubicBezTo>
                  <a:close/>
                  <a:moveTo>
                    <a:pt x="607787" y="0"/>
                  </a:moveTo>
                  <a:lnTo>
                    <a:pt x="3709872" y="0"/>
                  </a:lnTo>
                  <a:lnTo>
                    <a:pt x="3709872" y="60960"/>
                  </a:lnTo>
                  <a:lnTo>
                    <a:pt x="607787" y="60960"/>
                  </a:lnTo>
                  <a:lnTo>
                    <a:pt x="607787" y="0"/>
                  </a:lnTo>
                  <a:close/>
                  <a:moveTo>
                    <a:pt x="607787" y="142240"/>
                  </a:moveTo>
                  <a:lnTo>
                    <a:pt x="3709872" y="142240"/>
                  </a:lnTo>
                  <a:lnTo>
                    <a:pt x="3709872" y="158750"/>
                  </a:lnTo>
                  <a:lnTo>
                    <a:pt x="607787" y="158750"/>
                  </a:lnTo>
                  <a:lnTo>
                    <a:pt x="607787" y="142240"/>
                  </a:lnTo>
                  <a:close/>
                </a:path>
              </a:pathLst>
            </a:custGeom>
            <a:solidFill>
              <a:srgbClr val="000000"/>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grpSp>
        <p:nvGrpSpPr>
          <p:cNvPr id="4" name="Group 4"/>
          <p:cNvGrpSpPr/>
          <p:nvPr/>
        </p:nvGrpSpPr>
        <p:grpSpPr>
          <a:xfrm>
            <a:off x="1524000" y="1692499"/>
            <a:ext cx="9144000" cy="3505509"/>
            <a:chOff x="0" y="7443"/>
            <a:chExt cx="3093156" cy="1185814"/>
          </a:xfrm>
        </p:grpSpPr>
        <p:sp>
          <p:nvSpPr>
            <p:cNvPr id="5" name="Freeform 5"/>
            <p:cNvSpPr/>
            <p:nvPr/>
          </p:nvSpPr>
          <p:spPr>
            <a:xfrm>
              <a:off x="0" y="7443"/>
              <a:ext cx="3093156" cy="1185814"/>
            </a:xfrm>
            <a:custGeom>
              <a:avLst/>
              <a:gdLst/>
              <a:ahLst/>
              <a:cxnLst/>
              <a:rect l="l" t="t" r="r" b="b"/>
              <a:pathLst>
                <a:path w="6186311" h="2371628">
                  <a:moveTo>
                    <a:pt x="0" y="0"/>
                  </a:moveTo>
                  <a:lnTo>
                    <a:pt x="6186311" y="0"/>
                  </a:lnTo>
                  <a:lnTo>
                    <a:pt x="6186311" y="2371628"/>
                  </a:lnTo>
                  <a:lnTo>
                    <a:pt x="0" y="2371628"/>
                  </a:lnTo>
                  <a:close/>
                </a:path>
              </a:pathLst>
            </a:custGeom>
            <a:solidFill>
              <a:srgbClr val="317B6C"/>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6" name="Picture 6"/>
          <p:cNvPicPr>
            <a:picLocks noChangeAspect="1"/>
          </p:cNvPicPr>
          <p:nvPr/>
        </p:nvPicPr>
        <p:blipFill>
          <a:blip r:embed="rId2"/>
          <a:srcRect l="6539" t="8606" r="54836" b="9715"/>
          <a:stretch>
            <a:fillRect/>
          </a:stretch>
        </p:blipFill>
        <p:spPr>
          <a:xfrm rot="21471268">
            <a:off x="2081308" y="1619389"/>
            <a:ext cx="4269355" cy="3780694"/>
          </a:xfrm>
          <a:prstGeom prst="rect">
            <a:avLst/>
          </a:prstGeom>
        </p:spPr>
      </p:pic>
      <p:grpSp>
        <p:nvGrpSpPr>
          <p:cNvPr id="7" name="Group 7"/>
          <p:cNvGrpSpPr/>
          <p:nvPr/>
        </p:nvGrpSpPr>
        <p:grpSpPr>
          <a:xfrm rot="-156120">
            <a:off x="2294380" y="2274074"/>
            <a:ext cx="3818530" cy="2635091"/>
            <a:chOff x="-202646" y="-201722"/>
            <a:chExt cx="1133955" cy="782520"/>
          </a:xfrm>
        </p:grpSpPr>
        <p:sp>
          <p:nvSpPr>
            <p:cNvPr id="8" name="Freeform 8"/>
            <p:cNvSpPr/>
            <p:nvPr/>
          </p:nvSpPr>
          <p:spPr>
            <a:xfrm>
              <a:off x="-202646" y="-201722"/>
              <a:ext cx="1133955" cy="782520"/>
            </a:xfrm>
            <a:custGeom>
              <a:avLst/>
              <a:gdLst/>
              <a:ahLst/>
              <a:cxnLst/>
              <a:rect l="l" t="t" r="r" b="b"/>
              <a:pathLst>
                <a:path w="2267911" h="1565040">
                  <a:moveTo>
                    <a:pt x="2143450" y="1565040"/>
                  </a:moveTo>
                  <a:lnTo>
                    <a:pt x="124460" y="1565040"/>
                  </a:lnTo>
                  <a:cubicBezTo>
                    <a:pt x="55880" y="1565040"/>
                    <a:pt x="0" y="1509160"/>
                    <a:pt x="0" y="1440580"/>
                  </a:cubicBezTo>
                  <a:lnTo>
                    <a:pt x="0" y="124460"/>
                  </a:lnTo>
                  <a:cubicBezTo>
                    <a:pt x="0" y="55880"/>
                    <a:pt x="55880" y="0"/>
                    <a:pt x="124460" y="0"/>
                  </a:cubicBezTo>
                  <a:lnTo>
                    <a:pt x="2143451" y="0"/>
                  </a:lnTo>
                  <a:cubicBezTo>
                    <a:pt x="2212030" y="0"/>
                    <a:pt x="2267911" y="55880"/>
                    <a:pt x="2267911" y="124460"/>
                  </a:cubicBezTo>
                  <a:lnTo>
                    <a:pt x="2267911" y="1440580"/>
                  </a:lnTo>
                  <a:cubicBezTo>
                    <a:pt x="2267911" y="1509160"/>
                    <a:pt x="2212030" y="1565040"/>
                    <a:pt x="2143451" y="1565040"/>
                  </a:cubicBezTo>
                  <a:close/>
                </a:path>
              </a:pathLst>
            </a:custGeom>
            <a:solidFill>
              <a:srgbClr val="F6F6E9"/>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9" name="Picture 9"/>
          <p:cNvPicPr>
            <a:picLocks noChangeAspect="1"/>
          </p:cNvPicPr>
          <p:nvPr/>
        </p:nvPicPr>
        <p:blipFill>
          <a:blip r:embed="rId3"/>
          <a:stretch>
            <a:fillRect/>
          </a:stretch>
        </p:blipFill>
        <p:spPr>
          <a:xfrm>
            <a:off x="6096001" y="2002855"/>
            <a:ext cx="4305345" cy="2852291"/>
          </a:xfrm>
          <a:prstGeom prst="rect">
            <a:avLst/>
          </a:prstGeom>
        </p:spPr>
      </p:pic>
      <p:pic>
        <p:nvPicPr>
          <p:cNvPr id="10" name="Picture 10"/>
          <p:cNvPicPr>
            <a:picLocks noChangeAspect="1"/>
          </p:cNvPicPr>
          <p:nvPr/>
        </p:nvPicPr>
        <p:blipFill>
          <a:blip r:embed="rId4"/>
          <a:stretch>
            <a:fillRect/>
          </a:stretch>
        </p:blipFill>
        <p:spPr>
          <a:xfrm rot="7522686">
            <a:off x="8236163" y="3140607"/>
            <a:ext cx="563213" cy="4114800"/>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24000" y="857250"/>
            <a:ext cx="3657600" cy="822960"/>
          </a:xfrm>
          <a:prstGeom prst="rect">
            <a:avLst/>
          </a:prstGeom>
        </p:spPr>
      </p:pic>
      <p:sp>
        <p:nvSpPr>
          <p:cNvPr id="12" name="TextBox 12"/>
          <p:cNvSpPr txBox="1"/>
          <p:nvPr/>
        </p:nvSpPr>
        <p:spPr>
          <a:xfrm rot="120204">
            <a:off x="2483426" y="2553602"/>
            <a:ext cx="4008912" cy="1228863"/>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nSpc>
                <a:spcPts val="10500"/>
              </a:lnSpc>
            </a:pPr>
            <a:r>
              <a:rPr lang="en-US" sz="7500">
                <a:solidFill>
                  <a:srgbClr val="000000"/>
                </a:solidFill>
                <a:latin typeface="Forte" panose="03060902040502070203" pitchFamily="66" charset="0"/>
              </a:rPr>
              <a:t>CEVAP</a:t>
            </a:r>
          </a:p>
        </p:txBody>
      </p:sp>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572975">
            <a:off x="3034582" y="3861034"/>
            <a:ext cx="1498926" cy="1633706"/>
          </a:xfrm>
          <a:prstGeom prst="rect">
            <a:avLst/>
          </a:prstGeom>
        </p:spPr>
      </p:pic>
      <p:sp>
        <p:nvSpPr>
          <p:cNvPr id="14" name="TextBox 14"/>
          <p:cNvSpPr txBox="1"/>
          <p:nvPr/>
        </p:nvSpPr>
        <p:spPr>
          <a:xfrm>
            <a:off x="7708762" y="2084302"/>
            <a:ext cx="1079822" cy="2048061"/>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7500"/>
              </a:lnSpc>
            </a:pPr>
            <a:r>
              <a:rPr lang="tr-TR" sz="12500" dirty="0">
                <a:solidFill>
                  <a:srgbClr val="000000"/>
                </a:solidFill>
                <a:latin typeface="Forte" panose="03060902040502070203" pitchFamily="66" charset="0"/>
              </a:rPr>
              <a:t>C</a:t>
            </a:r>
            <a:endParaRPr lang="en-US" sz="12500" dirty="0">
              <a:solidFill>
                <a:srgbClr val="000000"/>
              </a:solidFill>
              <a:latin typeface="Forte" panose="03060902040502070203" pitchFamily="66" charset="0"/>
            </a:endParaRPr>
          </a:p>
        </p:txBody>
      </p:sp>
    </p:spTree>
    <p:extLst>
      <p:ext uri="{BB962C8B-B14F-4D97-AF65-F5344CB8AC3E}">
        <p14:creationId xmlns:p14="http://schemas.microsoft.com/office/powerpoint/2010/main" val="9521768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a:extLst>
              <a:ext uri="{FF2B5EF4-FFF2-40B4-BE49-F238E27FC236}">
                <a16:creationId xmlns:a16="http://schemas.microsoft.com/office/drawing/2014/main" id="{30C79CCB-E469-4D76-807A-43284E65843E}"/>
              </a:ext>
            </a:extLst>
          </p:cNvPr>
          <p:cNvPicPr>
            <a:picLocks noChangeAspect="1"/>
          </p:cNvPicPr>
          <p:nvPr/>
        </p:nvPicPr>
        <p:blipFill>
          <a:blip r:embed="rId2"/>
          <a:stretch>
            <a:fillRect/>
          </a:stretch>
        </p:blipFill>
        <p:spPr>
          <a:xfrm>
            <a:off x="1077022" y="643467"/>
            <a:ext cx="10037956" cy="5571065"/>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Resim 1">
            <a:extLst>
              <a:ext uri="{FF2B5EF4-FFF2-40B4-BE49-F238E27FC236}">
                <a16:creationId xmlns:a16="http://schemas.microsoft.com/office/drawing/2014/main" id="{F036AA32-21B6-4D03-8C34-241793FA51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19403315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734155">
            <a:off x="2883425" y="1673269"/>
            <a:ext cx="2700737" cy="3888270"/>
            <a:chOff x="2891959" y="-468508"/>
            <a:chExt cx="2226921" cy="3206115"/>
          </a:xfrm>
        </p:grpSpPr>
        <p:sp>
          <p:nvSpPr>
            <p:cNvPr id="3" name="Freeform 3"/>
            <p:cNvSpPr/>
            <p:nvPr/>
          </p:nvSpPr>
          <p:spPr>
            <a:xfrm>
              <a:off x="2891959" y="-468508"/>
              <a:ext cx="2226921" cy="3206115"/>
            </a:xfrm>
            <a:custGeom>
              <a:avLst/>
              <a:gdLst/>
              <a:ahLst/>
              <a:cxnLst/>
              <a:rect l="l" t="t" r="r" b="b"/>
              <a:pathLst>
                <a:path w="4453843" h="6412230">
                  <a:moveTo>
                    <a:pt x="60960" y="269240"/>
                  </a:moveTo>
                  <a:cubicBezTo>
                    <a:pt x="60960" y="154940"/>
                    <a:pt x="153670" y="62230"/>
                    <a:pt x="267970" y="62230"/>
                  </a:cubicBezTo>
                  <a:lnTo>
                    <a:pt x="607787" y="62230"/>
                  </a:lnTo>
                  <a:lnTo>
                    <a:pt x="607787" y="0"/>
                  </a:lnTo>
                  <a:lnTo>
                    <a:pt x="269240" y="0"/>
                  </a:lnTo>
                  <a:cubicBezTo>
                    <a:pt x="120650" y="0"/>
                    <a:pt x="0" y="120650"/>
                    <a:pt x="0" y="269240"/>
                  </a:cubicBezTo>
                  <a:lnTo>
                    <a:pt x="0" y="580390"/>
                  </a:lnTo>
                  <a:lnTo>
                    <a:pt x="60960" y="580390"/>
                  </a:lnTo>
                  <a:lnTo>
                    <a:pt x="60960" y="269240"/>
                  </a:lnTo>
                  <a:close/>
                  <a:moveTo>
                    <a:pt x="157480" y="387350"/>
                  </a:moveTo>
                  <a:cubicBezTo>
                    <a:pt x="157480" y="260350"/>
                    <a:pt x="260350" y="157480"/>
                    <a:pt x="387350" y="157480"/>
                  </a:cubicBezTo>
                  <a:lnTo>
                    <a:pt x="607787" y="157480"/>
                  </a:lnTo>
                  <a:lnTo>
                    <a:pt x="607787" y="140970"/>
                  </a:lnTo>
                  <a:lnTo>
                    <a:pt x="387350" y="140970"/>
                  </a:lnTo>
                  <a:cubicBezTo>
                    <a:pt x="251460" y="140970"/>
                    <a:pt x="140970" y="251460"/>
                    <a:pt x="140970" y="387350"/>
                  </a:cubicBezTo>
                  <a:lnTo>
                    <a:pt x="140970" y="579120"/>
                  </a:lnTo>
                  <a:lnTo>
                    <a:pt x="157480" y="579120"/>
                  </a:lnTo>
                  <a:lnTo>
                    <a:pt x="157480" y="387350"/>
                  </a:lnTo>
                  <a:close/>
                  <a:moveTo>
                    <a:pt x="0" y="579120"/>
                  </a:moveTo>
                  <a:lnTo>
                    <a:pt x="60960" y="579120"/>
                  </a:lnTo>
                  <a:lnTo>
                    <a:pt x="60960" y="5803900"/>
                  </a:lnTo>
                  <a:lnTo>
                    <a:pt x="0" y="5803900"/>
                  </a:lnTo>
                  <a:lnTo>
                    <a:pt x="0" y="579120"/>
                  </a:lnTo>
                  <a:close/>
                  <a:moveTo>
                    <a:pt x="142240" y="579120"/>
                  </a:moveTo>
                  <a:lnTo>
                    <a:pt x="158750" y="579120"/>
                  </a:lnTo>
                  <a:lnTo>
                    <a:pt x="158750" y="5803900"/>
                  </a:lnTo>
                  <a:lnTo>
                    <a:pt x="142240" y="5803900"/>
                  </a:lnTo>
                  <a:lnTo>
                    <a:pt x="142240" y="579120"/>
                  </a:lnTo>
                  <a:close/>
                  <a:moveTo>
                    <a:pt x="269240" y="6350000"/>
                  </a:moveTo>
                  <a:cubicBezTo>
                    <a:pt x="154940" y="6350000"/>
                    <a:pt x="62230" y="6257290"/>
                    <a:pt x="62230" y="6142990"/>
                  </a:cubicBezTo>
                  <a:lnTo>
                    <a:pt x="62230" y="5803900"/>
                  </a:lnTo>
                  <a:lnTo>
                    <a:pt x="0" y="5803900"/>
                  </a:lnTo>
                  <a:lnTo>
                    <a:pt x="0" y="6142990"/>
                  </a:lnTo>
                  <a:cubicBezTo>
                    <a:pt x="0" y="6291580"/>
                    <a:pt x="120650" y="6412230"/>
                    <a:pt x="269240" y="6412230"/>
                  </a:cubicBezTo>
                  <a:lnTo>
                    <a:pt x="609234" y="6412230"/>
                  </a:lnTo>
                  <a:lnTo>
                    <a:pt x="609234" y="6350000"/>
                  </a:lnTo>
                  <a:lnTo>
                    <a:pt x="269240" y="6350000"/>
                  </a:lnTo>
                  <a:close/>
                  <a:moveTo>
                    <a:pt x="387350" y="6253480"/>
                  </a:moveTo>
                  <a:cubicBezTo>
                    <a:pt x="260350" y="6253480"/>
                    <a:pt x="157480" y="6150610"/>
                    <a:pt x="157480" y="6023610"/>
                  </a:cubicBezTo>
                  <a:lnTo>
                    <a:pt x="157480" y="5803900"/>
                  </a:lnTo>
                  <a:lnTo>
                    <a:pt x="140970" y="5803900"/>
                  </a:lnTo>
                  <a:lnTo>
                    <a:pt x="140970" y="6023610"/>
                  </a:lnTo>
                  <a:cubicBezTo>
                    <a:pt x="140970" y="6159500"/>
                    <a:pt x="251460" y="6269990"/>
                    <a:pt x="387350" y="6269990"/>
                  </a:cubicBezTo>
                  <a:lnTo>
                    <a:pt x="607787" y="6269990"/>
                  </a:lnTo>
                  <a:lnTo>
                    <a:pt x="607787" y="6253480"/>
                  </a:lnTo>
                  <a:lnTo>
                    <a:pt x="387350" y="6253480"/>
                  </a:lnTo>
                  <a:close/>
                  <a:moveTo>
                    <a:pt x="607787" y="6350000"/>
                  </a:moveTo>
                  <a:lnTo>
                    <a:pt x="3709872" y="6350000"/>
                  </a:lnTo>
                  <a:lnTo>
                    <a:pt x="3709872" y="6410960"/>
                  </a:lnTo>
                  <a:lnTo>
                    <a:pt x="607787" y="6410960"/>
                  </a:lnTo>
                  <a:lnTo>
                    <a:pt x="607787" y="6350000"/>
                  </a:lnTo>
                  <a:close/>
                  <a:moveTo>
                    <a:pt x="607787" y="6253480"/>
                  </a:moveTo>
                  <a:lnTo>
                    <a:pt x="3709872" y="6253480"/>
                  </a:lnTo>
                  <a:lnTo>
                    <a:pt x="3709872" y="6269990"/>
                  </a:lnTo>
                  <a:lnTo>
                    <a:pt x="607787" y="6269990"/>
                  </a:lnTo>
                  <a:lnTo>
                    <a:pt x="607787" y="6253480"/>
                  </a:lnTo>
                  <a:close/>
                  <a:moveTo>
                    <a:pt x="4391613" y="5803900"/>
                  </a:moveTo>
                  <a:lnTo>
                    <a:pt x="4391613" y="6142990"/>
                  </a:lnTo>
                  <a:cubicBezTo>
                    <a:pt x="4391613" y="6257290"/>
                    <a:pt x="4298903" y="6350000"/>
                    <a:pt x="4184603" y="6350000"/>
                  </a:cubicBezTo>
                  <a:lnTo>
                    <a:pt x="3709872" y="6350000"/>
                  </a:lnTo>
                  <a:lnTo>
                    <a:pt x="3709872" y="6410960"/>
                  </a:lnTo>
                  <a:lnTo>
                    <a:pt x="4184603" y="6410960"/>
                  </a:lnTo>
                  <a:cubicBezTo>
                    <a:pt x="4333193" y="6410960"/>
                    <a:pt x="4453843" y="6290310"/>
                    <a:pt x="4453843" y="6141720"/>
                  </a:cubicBezTo>
                  <a:lnTo>
                    <a:pt x="4453843" y="5803900"/>
                  </a:lnTo>
                  <a:lnTo>
                    <a:pt x="4391613" y="5803900"/>
                  </a:lnTo>
                  <a:close/>
                  <a:moveTo>
                    <a:pt x="4295093" y="6023610"/>
                  </a:moveTo>
                  <a:cubicBezTo>
                    <a:pt x="4295093" y="6150610"/>
                    <a:pt x="4192224" y="6253480"/>
                    <a:pt x="4065224" y="6253480"/>
                  </a:cubicBezTo>
                  <a:lnTo>
                    <a:pt x="3709872" y="6253480"/>
                  </a:lnTo>
                  <a:lnTo>
                    <a:pt x="3709872" y="6269990"/>
                  </a:lnTo>
                  <a:lnTo>
                    <a:pt x="4065224" y="6269990"/>
                  </a:lnTo>
                  <a:cubicBezTo>
                    <a:pt x="4201113" y="6269990"/>
                    <a:pt x="4311603" y="6159500"/>
                    <a:pt x="4311603" y="6023610"/>
                  </a:cubicBezTo>
                  <a:lnTo>
                    <a:pt x="4311603" y="5803900"/>
                  </a:lnTo>
                  <a:lnTo>
                    <a:pt x="4295093" y="5803900"/>
                  </a:lnTo>
                  <a:lnTo>
                    <a:pt x="4295093" y="6023610"/>
                  </a:lnTo>
                  <a:close/>
                  <a:moveTo>
                    <a:pt x="4391613" y="579120"/>
                  </a:moveTo>
                  <a:lnTo>
                    <a:pt x="4452574" y="579120"/>
                  </a:lnTo>
                  <a:lnTo>
                    <a:pt x="4452574" y="5803900"/>
                  </a:lnTo>
                  <a:lnTo>
                    <a:pt x="4391613" y="5803900"/>
                  </a:lnTo>
                  <a:lnTo>
                    <a:pt x="4391613" y="579120"/>
                  </a:lnTo>
                  <a:close/>
                  <a:moveTo>
                    <a:pt x="4295093" y="579120"/>
                  </a:moveTo>
                  <a:lnTo>
                    <a:pt x="4311603" y="579120"/>
                  </a:lnTo>
                  <a:lnTo>
                    <a:pt x="4311603" y="5803900"/>
                  </a:lnTo>
                  <a:lnTo>
                    <a:pt x="4295093" y="5803900"/>
                  </a:lnTo>
                  <a:lnTo>
                    <a:pt x="4295093" y="579120"/>
                  </a:lnTo>
                  <a:close/>
                  <a:moveTo>
                    <a:pt x="4184603" y="60960"/>
                  </a:moveTo>
                  <a:cubicBezTo>
                    <a:pt x="4298903" y="60960"/>
                    <a:pt x="4391613" y="153670"/>
                    <a:pt x="4391613" y="267970"/>
                  </a:cubicBezTo>
                  <a:lnTo>
                    <a:pt x="4391613" y="579120"/>
                  </a:lnTo>
                  <a:lnTo>
                    <a:pt x="4452574" y="579120"/>
                  </a:lnTo>
                  <a:lnTo>
                    <a:pt x="4452574" y="269240"/>
                  </a:lnTo>
                  <a:cubicBezTo>
                    <a:pt x="4452574" y="120650"/>
                    <a:pt x="4331924" y="0"/>
                    <a:pt x="4183333" y="0"/>
                  </a:cubicBezTo>
                  <a:lnTo>
                    <a:pt x="3708425" y="0"/>
                  </a:lnTo>
                  <a:lnTo>
                    <a:pt x="3708425" y="60960"/>
                  </a:lnTo>
                  <a:lnTo>
                    <a:pt x="4184603" y="60960"/>
                  </a:lnTo>
                  <a:close/>
                  <a:moveTo>
                    <a:pt x="4065224" y="142240"/>
                  </a:moveTo>
                  <a:lnTo>
                    <a:pt x="3709872" y="142240"/>
                  </a:lnTo>
                  <a:lnTo>
                    <a:pt x="3709872" y="158750"/>
                  </a:lnTo>
                  <a:lnTo>
                    <a:pt x="4065224" y="158750"/>
                  </a:lnTo>
                  <a:cubicBezTo>
                    <a:pt x="4192224" y="158750"/>
                    <a:pt x="4295093" y="261620"/>
                    <a:pt x="4295093" y="388620"/>
                  </a:cubicBezTo>
                  <a:lnTo>
                    <a:pt x="4295093" y="580390"/>
                  </a:lnTo>
                  <a:lnTo>
                    <a:pt x="4311603" y="580390"/>
                  </a:lnTo>
                  <a:lnTo>
                    <a:pt x="4311603" y="387350"/>
                  </a:lnTo>
                  <a:cubicBezTo>
                    <a:pt x="4311603" y="251460"/>
                    <a:pt x="4201113" y="142240"/>
                    <a:pt x="4065224" y="142240"/>
                  </a:cubicBezTo>
                  <a:close/>
                  <a:moveTo>
                    <a:pt x="607787" y="0"/>
                  </a:moveTo>
                  <a:lnTo>
                    <a:pt x="3709872" y="0"/>
                  </a:lnTo>
                  <a:lnTo>
                    <a:pt x="3709872" y="60960"/>
                  </a:lnTo>
                  <a:lnTo>
                    <a:pt x="607787" y="60960"/>
                  </a:lnTo>
                  <a:lnTo>
                    <a:pt x="607787" y="0"/>
                  </a:lnTo>
                  <a:close/>
                  <a:moveTo>
                    <a:pt x="607787" y="142240"/>
                  </a:moveTo>
                  <a:lnTo>
                    <a:pt x="3709872" y="142240"/>
                  </a:lnTo>
                  <a:lnTo>
                    <a:pt x="3709872" y="158750"/>
                  </a:lnTo>
                  <a:lnTo>
                    <a:pt x="607787" y="158750"/>
                  </a:lnTo>
                  <a:lnTo>
                    <a:pt x="607787" y="142240"/>
                  </a:lnTo>
                  <a:close/>
                </a:path>
              </a:pathLst>
            </a:custGeom>
            <a:solidFill>
              <a:srgbClr val="000000"/>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grpSp>
        <p:nvGrpSpPr>
          <p:cNvPr id="4" name="Group 4"/>
          <p:cNvGrpSpPr/>
          <p:nvPr/>
        </p:nvGrpSpPr>
        <p:grpSpPr>
          <a:xfrm>
            <a:off x="1524000" y="1692499"/>
            <a:ext cx="9144000" cy="3505509"/>
            <a:chOff x="0" y="7443"/>
            <a:chExt cx="3093156" cy="1185814"/>
          </a:xfrm>
        </p:grpSpPr>
        <p:sp>
          <p:nvSpPr>
            <p:cNvPr id="5" name="Freeform 5"/>
            <p:cNvSpPr/>
            <p:nvPr/>
          </p:nvSpPr>
          <p:spPr>
            <a:xfrm>
              <a:off x="0" y="7443"/>
              <a:ext cx="3093156" cy="1185814"/>
            </a:xfrm>
            <a:custGeom>
              <a:avLst/>
              <a:gdLst/>
              <a:ahLst/>
              <a:cxnLst/>
              <a:rect l="l" t="t" r="r" b="b"/>
              <a:pathLst>
                <a:path w="6186311" h="2371628">
                  <a:moveTo>
                    <a:pt x="0" y="0"/>
                  </a:moveTo>
                  <a:lnTo>
                    <a:pt x="6186311" y="0"/>
                  </a:lnTo>
                  <a:lnTo>
                    <a:pt x="6186311" y="2371628"/>
                  </a:lnTo>
                  <a:lnTo>
                    <a:pt x="0" y="2371628"/>
                  </a:lnTo>
                  <a:close/>
                </a:path>
              </a:pathLst>
            </a:custGeom>
            <a:solidFill>
              <a:srgbClr val="317B6C"/>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6" name="Picture 6"/>
          <p:cNvPicPr>
            <a:picLocks noChangeAspect="1"/>
          </p:cNvPicPr>
          <p:nvPr/>
        </p:nvPicPr>
        <p:blipFill>
          <a:blip r:embed="rId2"/>
          <a:srcRect l="6539" t="8606" r="54836" b="9715"/>
          <a:stretch>
            <a:fillRect/>
          </a:stretch>
        </p:blipFill>
        <p:spPr>
          <a:xfrm rot="21471268">
            <a:off x="2081308" y="1619389"/>
            <a:ext cx="4269355" cy="3780694"/>
          </a:xfrm>
          <a:prstGeom prst="rect">
            <a:avLst/>
          </a:prstGeom>
        </p:spPr>
      </p:pic>
      <p:grpSp>
        <p:nvGrpSpPr>
          <p:cNvPr id="7" name="Group 7"/>
          <p:cNvGrpSpPr/>
          <p:nvPr/>
        </p:nvGrpSpPr>
        <p:grpSpPr>
          <a:xfrm rot="-156120">
            <a:off x="2294380" y="2274074"/>
            <a:ext cx="3818530" cy="2635091"/>
            <a:chOff x="-202646" y="-201722"/>
            <a:chExt cx="1133955" cy="782520"/>
          </a:xfrm>
        </p:grpSpPr>
        <p:sp>
          <p:nvSpPr>
            <p:cNvPr id="8" name="Freeform 8"/>
            <p:cNvSpPr/>
            <p:nvPr/>
          </p:nvSpPr>
          <p:spPr>
            <a:xfrm>
              <a:off x="-202646" y="-201722"/>
              <a:ext cx="1133955" cy="782520"/>
            </a:xfrm>
            <a:custGeom>
              <a:avLst/>
              <a:gdLst/>
              <a:ahLst/>
              <a:cxnLst/>
              <a:rect l="l" t="t" r="r" b="b"/>
              <a:pathLst>
                <a:path w="2267911" h="1565040">
                  <a:moveTo>
                    <a:pt x="2143450" y="1565040"/>
                  </a:moveTo>
                  <a:lnTo>
                    <a:pt x="124460" y="1565040"/>
                  </a:lnTo>
                  <a:cubicBezTo>
                    <a:pt x="55880" y="1565040"/>
                    <a:pt x="0" y="1509160"/>
                    <a:pt x="0" y="1440580"/>
                  </a:cubicBezTo>
                  <a:lnTo>
                    <a:pt x="0" y="124460"/>
                  </a:lnTo>
                  <a:cubicBezTo>
                    <a:pt x="0" y="55880"/>
                    <a:pt x="55880" y="0"/>
                    <a:pt x="124460" y="0"/>
                  </a:cubicBezTo>
                  <a:lnTo>
                    <a:pt x="2143451" y="0"/>
                  </a:lnTo>
                  <a:cubicBezTo>
                    <a:pt x="2212030" y="0"/>
                    <a:pt x="2267911" y="55880"/>
                    <a:pt x="2267911" y="124460"/>
                  </a:cubicBezTo>
                  <a:lnTo>
                    <a:pt x="2267911" y="1440580"/>
                  </a:lnTo>
                  <a:cubicBezTo>
                    <a:pt x="2267911" y="1509160"/>
                    <a:pt x="2212030" y="1565040"/>
                    <a:pt x="2143451" y="1565040"/>
                  </a:cubicBezTo>
                  <a:close/>
                </a:path>
              </a:pathLst>
            </a:custGeom>
            <a:solidFill>
              <a:srgbClr val="F6F6E9"/>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9" name="Picture 9"/>
          <p:cNvPicPr>
            <a:picLocks noChangeAspect="1"/>
          </p:cNvPicPr>
          <p:nvPr/>
        </p:nvPicPr>
        <p:blipFill>
          <a:blip r:embed="rId3"/>
          <a:stretch>
            <a:fillRect/>
          </a:stretch>
        </p:blipFill>
        <p:spPr>
          <a:xfrm>
            <a:off x="6096001" y="2002855"/>
            <a:ext cx="4305345" cy="2852291"/>
          </a:xfrm>
          <a:prstGeom prst="rect">
            <a:avLst/>
          </a:prstGeom>
        </p:spPr>
      </p:pic>
      <p:pic>
        <p:nvPicPr>
          <p:cNvPr id="10" name="Picture 10"/>
          <p:cNvPicPr>
            <a:picLocks noChangeAspect="1"/>
          </p:cNvPicPr>
          <p:nvPr/>
        </p:nvPicPr>
        <p:blipFill>
          <a:blip r:embed="rId4"/>
          <a:stretch>
            <a:fillRect/>
          </a:stretch>
        </p:blipFill>
        <p:spPr>
          <a:xfrm rot="7522686">
            <a:off x="8236163" y="3140607"/>
            <a:ext cx="563213" cy="4114800"/>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24000" y="857250"/>
            <a:ext cx="3657600" cy="822960"/>
          </a:xfrm>
          <a:prstGeom prst="rect">
            <a:avLst/>
          </a:prstGeom>
        </p:spPr>
      </p:pic>
      <p:sp>
        <p:nvSpPr>
          <p:cNvPr id="12" name="TextBox 12"/>
          <p:cNvSpPr txBox="1"/>
          <p:nvPr/>
        </p:nvSpPr>
        <p:spPr>
          <a:xfrm rot="120204">
            <a:off x="2483426" y="2553602"/>
            <a:ext cx="4008912" cy="1228863"/>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nSpc>
                <a:spcPts val="10500"/>
              </a:lnSpc>
            </a:pPr>
            <a:r>
              <a:rPr lang="en-US" sz="7500">
                <a:solidFill>
                  <a:srgbClr val="000000"/>
                </a:solidFill>
                <a:latin typeface="Forte" panose="03060902040502070203" pitchFamily="66" charset="0"/>
              </a:rPr>
              <a:t>CEVAP</a:t>
            </a:r>
          </a:p>
        </p:txBody>
      </p:sp>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572975">
            <a:off x="3034582" y="3861034"/>
            <a:ext cx="1498926" cy="1633706"/>
          </a:xfrm>
          <a:prstGeom prst="rect">
            <a:avLst/>
          </a:prstGeom>
        </p:spPr>
      </p:pic>
      <p:sp>
        <p:nvSpPr>
          <p:cNvPr id="14" name="TextBox 14"/>
          <p:cNvSpPr txBox="1"/>
          <p:nvPr/>
        </p:nvSpPr>
        <p:spPr>
          <a:xfrm>
            <a:off x="7708762" y="2084302"/>
            <a:ext cx="1079822" cy="2048061"/>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7500"/>
              </a:lnSpc>
            </a:pPr>
            <a:r>
              <a:rPr lang="tr-TR" sz="12500" dirty="0">
                <a:solidFill>
                  <a:srgbClr val="000000"/>
                </a:solidFill>
                <a:latin typeface="Forte" panose="03060902040502070203" pitchFamily="66" charset="0"/>
              </a:rPr>
              <a:t>D</a:t>
            </a:r>
            <a:endParaRPr lang="en-US" sz="12500" dirty="0">
              <a:solidFill>
                <a:srgbClr val="000000"/>
              </a:solidFill>
              <a:latin typeface="Forte" panose="03060902040502070203" pitchFamily="66" charset="0"/>
            </a:endParaRPr>
          </a:p>
        </p:txBody>
      </p:sp>
    </p:spTree>
    <p:extLst>
      <p:ext uri="{BB962C8B-B14F-4D97-AF65-F5344CB8AC3E}">
        <p14:creationId xmlns:p14="http://schemas.microsoft.com/office/powerpoint/2010/main" val="21075866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ücre Teorisi Nedir? » TechWorm">
            <a:extLst>
              <a:ext uri="{FF2B5EF4-FFF2-40B4-BE49-F238E27FC236}">
                <a16:creationId xmlns:a16="http://schemas.microsoft.com/office/drawing/2014/main" id="{6A0C8764-20A1-493A-855F-1244521482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521" r="18980"/>
          <a:stretch/>
        </p:blipFill>
        <p:spPr bwMode="auto">
          <a:xfrm>
            <a:off x="-1567724" y="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Metin kutusu 3">
            <a:extLst>
              <a:ext uri="{FF2B5EF4-FFF2-40B4-BE49-F238E27FC236}">
                <a16:creationId xmlns:a16="http://schemas.microsoft.com/office/drawing/2014/main" id="{2B49D753-74D2-45BA-A2F6-C95762FEB6BD}"/>
              </a:ext>
            </a:extLst>
          </p:cNvPr>
          <p:cNvSpPr txBox="1"/>
          <p:nvPr/>
        </p:nvSpPr>
        <p:spPr>
          <a:xfrm>
            <a:off x="8271803" y="703385"/>
            <a:ext cx="3081996" cy="5473578"/>
          </a:xfrm>
          <a:prstGeom prst="rect">
            <a:avLst/>
          </a:prstGeom>
        </p:spPr>
        <p:txBody>
          <a:bodyPr vert="horz" lIns="91440" tIns="45720" rIns="91440" bIns="45720" rtlCol="0">
            <a:normAutofit lnSpcReduction="10000"/>
          </a:bodyPr>
          <a:lstStyle/>
          <a:p>
            <a:pPr>
              <a:lnSpc>
                <a:spcPct val="150000"/>
              </a:lnSpc>
              <a:spcAft>
                <a:spcPts val="800"/>
              </a:spcAft>
            </a:pPr>
            <a:r>
              <a:rPr lang="en-US" sz="2000" b="1" dirty="0">
                <a:solidFill>
                  <a:srgbClr val="FF0000"/>
                </a:solidFill>
                <a:effectLst/>
                <a:latin typeface="Comic Sans MS" panose="030F0702030302020204" pitchFamily="66" charset="0"/>
              </a:rPr>
              <a:t>BONUS BİLGİ :</a:t>
            </a:r>
          </a:p>
          <a:p>
            <a:pPr>
              <a:lnSpc>
                <a:spcPct val="150000"/>
              </a:lnSpc>
              <a:spcAft>
                <a:spcPts val="800"/>
              </a:spcAft>
            </a:pPr>
            <a:r>
              <a:rPr lang="en-US" sz="2000" dirty="0" err="1">
                <a:effectLst/>
                <a:latin typeface="Comic Sans MS" panose="030F0702030302020204" pitchFamily="66" charset="0"/>
              </a:rPr>
              <a:t>Hücre</a:t>
            </a:r>
            <a:r>
              <a:rPr lang="en-US" sz="2000" dirty="0">
                <a:effectLst/>
                <a:latin typeface="Comic Sans MS" panose="030F0702030302020204" pitchFamily="66" charset="0"/>
              </a:rPr>
              <a:t> </a:t>
            </a:r>
            <a:r>
              <a:rPr lang="en-US" sz="2000" dirty="0" err="1">
                <a:effectLst/>
                <a:latin typeface="Comic Sans MS" panose="030F0702030302020204" pitchFamily="66" charset="0"/>
              </a:rPr>
              <a:t>teorisi</a:t>
            </a:r>
            <a:r>
              <a:rPr lang="en-US" sz="2000" dirty="0">
                <a:effectLst/>
                <a:latin typeface="Comic Sans MS" panose="030F0702030302020204" pitchFamily="66" charset="0"/>
              </a:rPr>
              <a:t>: </a:t>
            </a:r>
          </a:p>
          <a:p>
            <a:pPr marL="342900" indent="-342900">
              <a:lnSpc>
                <a:spcPct val="150000"/>
              </a:lnSpc>
              <a:spcAft>
                <a:spcPts val="800"/>
              </a:spcAft>
              <a:buFont typeface="Wingdings" panose="05000000000000000000" pitchFamily="2" charset="2"/>
              <a:buChar char="v"/>
            </a:pPr>
            <a:r>
              <a:rPr lang="en-US" sz="2000" dirty="0">
                <a:effectLst/>
                <a:latin typeface="Comic Sans MS" panose="030F0702030302020204" pitchFamily="66" charset="0"/>
              </a:rPr>
              <a:t>Tüm </a:t>
            </a:r>
            <a:r>
              <a:rPr lang="en-US" sz="2000" dirty="0" err="1">
                <a:effectLst/>
                <a:latin typeface="Comic Sans MS" panose="030F0702030302020204" pitchFamily="66" charset="0"/>
              </a:rPr>
              <a:t>canlılar</a:t>
            </a:r>
            <a:r>
              <a:rPr lang="en-US" sz="2000" dirty="0">
                <a:effectLst/>
                <a:latin typeface="Comic Sans MS" panose="030F0702030302020204" pitchFamily="66" charset="0"/>
              </a:rPr>
              <a:t> </a:t>
            </a:r>
            <a:r>
              <a:rPr lang="en-US" sz="2000" dirty="0" err="1">
                <a:effectLst/>
                <a:latin typeface="Comic Sans MS" panose="030F0702030302020204" pitchFamily="66" charset="0"/>
              </a:rPr>
              <a:t>hücrelerden</a:t>
            </a:r>
            <a:r>
              <a:rPr lang="en-US" sz="2000" dirty="0">
                <a:effectLst/>
                <a:latin typeface="Comic Sans MS" panose="030F0702030302020204" pitchFamily="66" charset="0"/>
              </a:rPr>
              <a:t> </a:t>
            </a:r>
            <a:r>
              <a:rPr lang="en-US" sz="2000" dirty="0" err="1">
                <a:effectLst/>
                <a:latin typeface="Comic Sans MS" panose="030F0702030302020204" pitchFamily="66" charset="0"/>
              </a:rPr>
              <a:t>oluşur</a:t>
            </a:r>
            <a:endParaRPr lang="tr-TR" sz="2000" dirty="0">
              <a:latin typeface="Comic Sans MS" panose="030F0702030302020204" pitchFamily="66" charset="0"/>
            </a:endParaRPr>
          </a:p>
          <a:p>
            <a:pPr marL="342900" indent="-342900">
              <a:lnSpc>
                <a:spcPct val="150000"/>
              </a:lnSpc>
              <a:spcAft>
                <a:spcPts val="800"/>
              </a:spcAft>
              <a:buFont typeface="Wingdings" panose="05000000000000000000" pitchFamily="2" charset="2"/>
              <a:buChar char="v"/>
            </a:pPr>
            <a:r>
              <a:rPr lang="en-US" sz="2000" dirty="0" err="1">
                <a:effectLst/>
                <a:latin typeface="Comic Sans MS" panose="030F0702030302020204" pitchFamily="66" charset="0"/>
              </a:rPr>
              <a:t>Hücreler</a:t>
            </a:r>
            <a:r>
              <a:rPr lang="en-US" sz="2000" dirty="0">
                <a:effectLst/>
                <a:latin typeface="Comic Sans MS" panose="030F0702030302020204" pitchFamily="66" charset="0"/>
              </a:rPr>
              <a:t> </a:t>
            </a:r>
            <a:r>
              <a:rPr lang="en-US" sz="2000" dirty="0" err="1">
                <a:effectLst/>
                <a:latin typeface="Comic Sans MS" panose="030F0702030302020204" pitchFamily="66" charset="0"/>
              </a:rPr>
              <a:t>canlıların</a:t>
            </a:r>
            <a:r>
              <a:rPr lang="en-US" sz="2000" dirty="0">
                <a:effectLst/>
                <a:latin typeface="Comic Sans MS" panose="030F0702030302020204" pitchFamily="66" charset="0"/>
              </a:rPr>
              <a:t> en küçük </a:t>
            </a:r>
            <a:r>
              <a:rPr lang="en-US" sz="2000" dirty="0" err="1">
                <a:effectLst/>
                <a:latin typeface="Comic Sans MS" panose="030F0702030302020204" pitchFamily="66" charset="0"/>
              </a:rPr>
              <a:t>yapı</a:t>
            </a:r>
            <a:r>
              <a:rPr lang="en-US" sz="2000" dirty="0">
                <a:effectLst/>
                <a:latin typeface="Comic Sans MS" panose="030F0702030302020204" pitchFamily="66" charset="0"/>
              </a:rPr>
              <a:t> </a:t>
            </a:r>
            <a:r>
              <a:rPr lang="en-US" sz="2000" dirty="0" err="1">
                <a:effectLst/>
                <a:latin typeface="Comic Sans MS" panose="030F0702030302020204" pitchFamily="66" charset="0"/>
              </a:rPr>
              <a:t>taşı</a:t>
            </a:r>
            <a:r>
              <a:rPr lang="en-US" sz="2000" dirty="0">
                <a:effectLst/>
                <a:latin typeface="Comic Sans MS" panose="030F0702030302020204" pitchFamily="66" charset="0"/>
              </a:rPr>
              <a:t> ve </a:t>
            </a:r>
            <a:r>
              <a:rPr lang="en-US" sz="2000" dirty="0" err="1">
                <a:effectLst/>
                <a:latin typeface="Comic Sans MS" panose="030F0702030302020204" pitchFamily="66" charset="0"/>
              </a:rPr>
              <a:t>görev</a:t>
            </a:r>
            <a:r>
              <a:rPr lang="en-US" sz="2000" dirty="0">
                <a:effectLst/>
                <a:latin typeface="Comic Sans MS" panose="030F0702030302020204" pitchFamily="66" charset="0"/>
              </a:rPr>
              <a:t> </a:t>
            </a:r>
            <a:r>
              <a:rPr lang="en-US" sz="2000" dirty="0" err="1">
                <a:effectLst/>
                <a:latin typeface="Comic Sans MS" panose="030F0702030302020204" pitchFamily="66" charset="0"/>
              </a:rPr>
              <a:t>birimidir</a:t>
            </a:r>
            <a:endParaRPr lang="en-US" sz="2000" dirty="0">
              <a:effectLst/>
              <a:latin typeface="Comic Sans MS" panose="030F0702030302020204" pitchFamily="66" charset="0"/>
            </a:endParaRPr>
          </a:p>
          <a:p>
            <a:pPr marL="342900" indent="-342900">
              <a:lnSpc>
                <a:spcPct val="150000"/>
              </a:lnSpc>
              <a:spcAft>
                <a:spcPts val="800"/>
              </a:spcAft>
              <a:buFont typeface="Wingdings" panose="05000000000000000000" pitchFamily="2" charset="2"/>
              <a:buChar char="v"/>
            </a:pPr>
            <a:r>
              <a:rPr lang="en-US" sz="2000" dirty="0">
                <a:effectLst/>
                <a:latin typeface="Comic Sans MS" panose="030F0702030302020204" pitchFamily="66" charset="0"/>
              </a:rPr>
              <a:t>Her yeni </a:t>
            </a:r>
            <a:r>
              <a:rPr lang="en-US" sz="2000" dirty="0" err="1">
                <a:effectLst/>
                <a:latin typeface="Comic Sans MS" panose="030F0702030302020204" pitchFamily="66" charset="0"/>
              </a:rPr>
              <a:t>hücre</a:t>
            </a:r>
            <a:r>
              <a:rPr lang="en-US" sz="2000" dirty="0">
                <a:effectLst/>
                <a:latin typeface="Comic Sans MS" panose="030F0702030302020204" pitchFamily="66" charset="0"/>
              </a:rPr>
              <a:t> </a:t>
            </a:r>
            <a:r>
              <a:rPr lang="en-US" sz="2000" dirty="0" err="1">
                <a:effectLst/>
                <a:latin typeface="Comic Sans MS" panose="030F0702030302020204" pitchFamily="66" charset="0"/>
              </a:rPr>
              <a:t>daha</a:t>
            </a:r>
            <a:r>
              <a:rPr lang="en-US" sz="2000" dirty="0">
                <a:effectLst/>
                <a:latin typeface="Comic Sans MS" panose="030F0702030302020204" pitchFamily="66" charset="0"/>
              </a:rPr>
              <a:t> </a:t>
            </a:r>
            <a:r>
              <a:rPr lang="en-US" sz="2000" dirty="0" err="1">
                <a:effectLst/>
                <a:latin typeface="Comic Sans MS" panose="030F0702030302020204" pitchFamily="66" charset="0"/>
              </a:rPr>
              <a:t>önce</a:t>
            </a:r>
            <a:r>
              <a:rPr lang="en-US" sz="2000" dirty="0">
                <a:effectLst/>
                <a:latin typeface="Comic Sans MS" panose="030F0702030302020204" pitchFamily="66" charset="0"/>
              </a:rPr>
              <a:t> var olan </a:t>
            </a:r>
            <a:r>
              <a:rPr lang="en-US" sz="2000" dirty="0" err="1">
                <a:effectLst/>
                <a:latin typeface="Comic Sans MS" panose="030F0702030302020204" pitchFamily="66" charset="0"/>
              </a:rPr>
              <a:t>hücrelerin</a:t>
            </a:r>
            <a:r>
              <a:rPr lang="en-US" sz="2000" dirty="0">
                <a:effectLst/>
                <a:latin typeface="Comic Sans MS" panose="030F0702030302020204" pitchFamily="66" charset="0"/>
              </a:rPr>
              <a:t> </a:t>
            </a:r>
            <a:r>
              <a:rPr lang="en-US" sz="2000" dirty="0" err="1">
                <a:effectLst/>
                <a:latin typeface="Comic Sans MS" panose="030F0702030302020204" pitchFamily="66" charset="0"/>
              </a:rPr>
              <a:t>bölünmesi</a:t>
            </a:r>
            <a:r>
              <a:rPr lang="en-US" sz="2000" dirty="0">
                <a:effectLst/>
                <a:latin typeface="Comic Sans MS" panose="030F0702030302020204" pitchFamily="66" charset="0"/>
              </a:rPr>
              <a:t> </a:t>
            </a:r>
            <a:r>
              <a:rPr lang="en-US" sz="2000" dirty="0" err="1">
                <a:effectLst/>
                <a:latin typeface="Comic Sans MS" panose="030F0702030302020204" pitchFamily="66" charset="0"/>
              </a:rPr>
              <a:t>ile</a:t>
            </a:r>
            <a:r>
              <a:rPr lang="en-US" sz="2000" dirty="0">
                <a:effectLst/>
                <a:latin typeface="Comic Sans MS" panose="030F0702030302020204" pitchFamily="66" charset="0"/>
              </a:rPr>
              <a:t> </a:t>
            </a:r>
            <a:r>
              <a:rPr lang="en-US" sz="2000" dirty="0" err="1">
                <a:effectLst/>
                <a:latin typeface="Comic Sans MS" panose="030F0702030302020204" pitchFamily="66" charset="0"/>
              </a:rPr>
              <a:t>oluşur</a:t>
            </a:r>
            <a:endParaRPr lang="en-US" sz="2000" dirty="0">
              <a:effectLst/>
              <a:latin typeface="Comic Sans MS" panose="030F0702030302020204" pitchFamily="66" charset="0"/>
            </a:endParaRPr>
          </a:p>
        </p:txBody>
      </p:sp>
      <p:pic>
        <p:nvPicPr>
          <p:cNvPr id="2" name="Resim 1">
            <a:extLst>
              <a:ext uri="{FF2B5EF4-FFF2-40B4-BE49-F238E27FC236}">
                <a16:creationId xmlns:a16="http://schemas.microsoft.com/office/drawing/2014/main" id="{F036AA32-21B6-4D03-8C34-241793FA51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8739741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2" name="Freeform: Shape 11">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a:extLst>
              <a:ext uri="{FF2B5EF4-FFF2-40B4-BE49-F238E27FC236}">
                <a16:creationId xmlns:a16="http://schemas.microsoft.com/office/drawing/2014/main" id="{1B6406A3-042E-453E-A7B5-C6ECD080585B}"/>
              </a:ext>
            </a:extLst>
          </p:cNvPr>
          <p:cNvPicPr>
            <a:picLocks noChangeAspect="1"/>
          </p:cNvPicPr>
          <p:nvPr/>
        </p:nvPicPr>
        <p:blipFill>
          <a:blip r:embed="rId2"/>
          <a:stretch>
            <a:fillRect/>
          </a:stretch>
        </p:blipFill>
        <p:spPr>
          <a:xfrm>
            <a:off x="2014634" y="643467"/>
            <a:ext cx="8162732" cy="5571065"/>
          </a:xfrm>
          <a:prstGeom prst="rect">
            <a:avLst/>
          </a:prstGeom>
          <a:ln>
            <a:noFill/>
          </a:ln>
        </p:spPr>
      </p:pic>
      <p:pic>
        <p:nvPicPr>
          <p:cNvPr id="2" name="Resim 1">
            <a:extLst>
              <a:ext uri="{FF2B5EF4-FFF2-40B4-BE49-F238E27FC236}">
                <a16:creationId xmlns:a16="http://schemas.microsoft.com/office/drawing/2014/main" id="{F036AA32-21B6-4D03-8C34-241793FA51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36533882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734155">
            <a:off x="2883425" y="1673269"/>
            <a:ext cx="2700737" cy="3888270"/>
            <a:chOff x="2891959" y="-468508"/>
            <a:chExt cx="2226921" cy="3206115"/>
          </a:xfrm>
        </p:grpSpPr>
        <p:sp>
          <p:nvSpPr>
            <p:cNvPr id="3" name="Freeform 3"/>
            <p:cNvSpPr/>
            <p:nvPr/>
          </p:nvSpPr>
          <p:spPr>
            <a:xfrm>
              <a:off x="2891959" y="-468508"/>
              <a:ext cx="2226921" cy="3206115"/>
            </a:xfrm>
            <a:custGeom>
              <a:avLst/>
              <a:gdLst/>
              <a:ahLst/>
              <a:cxnLst/>
              <a:rect l="l" t="t" r="r" b="b"/>
              <a:pathLst>
                <a:path w="4453843" h="6412230">
                  <a:moveTo>
                    <a:pt x="60960" y="269240"/>
                  </a:moveTo>
                  <a:cubicBezTo>
                    <a:pt x="60960" y="154940"/>
                    <a:pt x="153670" y="62230"/>
                    <a:pt x="267970" y="62230"/>
                  </a:cubicBezTo>
                  <a:lnTo>
                    <a:pt x="607787" y="62230"/>
                  </a:lnTo>
                  <a:lnTo>
                    <a:pt x="607787" y="0"/>
                  </a:lnTo>
                  <a:lnTo>
                    <a:pt x="269240" y="0"/>
                  </a:lnTo>
                  <a:cubicBezTo>
                    <a:pt x="120650" y="0"/>
                    <a:pt x="0" y="120650"/>
                    <a:pt x="0" y="269240"/>
                  </a:cubicBezTo>
                  <a:lnTo>
                    <a:pt x="0" y="580390"/>
                  </a:lnTo>
                  <a:lnTo>
                    <a:pt x="60960" y="580390"/>
                  </a:lnTo>
                  <a:lnTo>
                    <a:pt x="60960" y="269240"/>
                  </a:lnTo>
                  <a:close/>
                  <a:moveTo>
                    <a:pt x="157480" y="387350"/>
                  </a:moveTo>
                  <a:cubicBezTo>
                    <a:pt x="157480" y="260350"/>
                    <a:pt x="260350" y="157480"/>
                    <a:pt x="387350" y="157480"/>
                  </a:cubicBezTo>
                  <a:lnTo>
                    <a:pt x="607787" y="157480"/>
                  </a:lnTo>
                  <a:lnTo>
                    <a:pt x="607787" y="140970"/>
                  </a:lnTo>
                  <a:lnTo>
                    <a:pt x="387350" y="140970"/>
                  </a:lnTo>
                  <a:cubicBezTo>
                    <a:pt x="251460" y="140970"/>
                    <a:pt x="140970" y="251460"/>
                    <a:pt x="140970" y="387350"/>
                  </a:cubicBezTo>
                  <a:lnTo>
                    <a:pt x="140970" y="579120"/>
                  </a:lnTo>
                  <a:lnTo>
                    <a:pt x="157480" y="579120"/>
                  </a:lnTo>
                  <a:lnTo>
                    <a:pt x="157480" y="387350"/>
                  </a:lnTo>
                  <a:close/>
                  <a:moveTo>
                    <a:pt x="0" y="579120"/>
                  </a:moveTo>
                  <a:lnTo>
                    <a:pt x="60960" y="579120"/>
                  </a:lnTo>
                  <a:lnTo>
                    <a:pt x="60960" y="5803900"/>
                  </a:lnTo>
                  <a:lnTo>
                    <a:pt x="0" y="5803900"/>
                  </a:lnTo>
                  <a:lnTo>
                    <a:pt x="0" y="579120"/>
                  </a:lnTo>
                  <a:close/>
                  <a:moveTo>
                    <a:pt x="142240" y="579120"/>
                  </a:moveTo>
                  <a:lnTo>
                    <a:pt x="158750" y="579120"/>
                  </a:lnTo>
                  <a:lnTo>
                    <a:pt x="158750" y="5803900"/>
                  </a:lnTo>
                  <a:lnTo>
                    <a:pt x="142240" y="5803900"/>
                  </a:lnTo>
                  <a:lnTo>
                    <a:pt x="142240" y="579120"/>
                  </a:lnTo>
                  <a:close/>
                  <a:moveTo>
                    <a:pt x="269240" y="6350000"/>
                  </a:moveTo>
                  <a:cubicBezTo>
                    <a:pt x="154940" y="6350000"/>
                    <a:pt x="62230" y="6257290"/>
                    <a:pt x="62230" y="6142990"/>
                  </a:cubicBezTo>
                  <a:lnTo>
                    <a:pt x="62230" y="5803900"/>
                  </a:lnTo>
                  <a:lnTo>
                    <a:pt x="0" y="5803900"/>
                  </a:lnTo>
                  <a:lnTo>
                    <a:pt x="0" y="6142990"/>
                  </a:lnTo>
                  <a:cubicBezTo>
                    <a:pt x="0" y="6291580"/>
                    <a:pt x="120650" y="6412230"/>
                    <a:pt x="269240" y="6412230"/>
                  </a:cubicBezTo>
                  <a:lnTo>
                    <a:pt x="609234" y="6412230"/>
                  </a:lnTo>
                  <a:lnTo>
                    <a:pt x="609234" y="6350000"/>
                  </a:lnTo>
                  <a:lnTo>
                    <a:pt x="269240" y="6350000"/>
                  </a:lnTo>
                  <a:close/>
                  <a:moveTo>
                    <a:pt x="387350" y="6253480"/>
                  </a:moveTo>
                  <a:cubicBezTo>
                    <a:pt x="260350" y="6253480"/>
                    <a:pt x="157480" y="6150610"/>
                    <a:pt x="157480" y="6023610"/>
                  </a:cubicBezTo>
                  <a:lnTo>
                    <a:pt x="157480" y="5803900"/>
                  </a:lnTo>
                  <a:lnTo>
                    <a:pt x="140970" y="5803900"/>
                  </a:lnTo>
                  <a:lnTo>
                    <a:pt x="140970" y="6023610"/>
                  </a:lnTo>
                  <a:cubicBezTo>
                    <a:pt x="140970" y="6159500"/>
                    <a:pt x="251460" y="6269990"/>
                    <a:pt x="387350" y="6269990"/>
                  </a:cubicBezTo>
                  <a:lnTo>
                    <a:pt x="607787" y="6269990"/>
                  </a:lnTo>
                  <a:lnTo>
                    <a:pt x="607787" y="6253480"/>
                  </a:lnTo>
                  <a:lnTo>
                    <a:pt x="387350" y="6253480"/>
                  </a:lnTo>
                  <a:close/>
                  <a:moveTo>
                    <a:pt x="607787" y="6350000"/>
                  </a:moveTo>
                  <a:lnTo>
                    <a:pt x="3709872" y="6350000"/>
                  </a:lnTo>
                  <a:lnTo>
                    <a:pt x="3709872" y="6410960"/>
                  </a:lnTo>
                  <a:lnTo>
                    <a:pt x="607787" y="6410960"/>
                  </a:lnTo>
                  <a:lnTo>
                    <a:pt x="607787" y="6350000"/>
                  </a:lnTo>
                  <a:close/>
                  <a:moveTo>
                    <a:pt x="607787" y="6253480"/>
                  </a:moveTo>
                  <a:lnTo>
                    <a:pt x="3709872" y="6253480"/>
                  </a:lnTo>
                  <a:lnTo>
                    <a:pt x="3709872" y="6269990"/>
                  </a:lnTo>
                  <a:lnTo>
                    <a:pt x="607787" y="6269990"/>
                  </a:lnTo>
                  <a:lnTo>
                    <a:pt x="607787" y="6253480"/>
                  </a:lnTo>
                  <a:close/>
                  <a:moveTo>
                    <a:pt x="4391613" y="5803900"/>
                  </a:moveTo>
                  <a:lnTo>
                    <a:pt x="4391613" y="6142990"/>
                  </a:lnTo>
                  <a:cubicBezTo>
                    <a:pt x="4391613" y="6257290"/>
                    <a:pt x="4298903" y="6350000"/>
                    <a:pt x="4184603" y="6350000"/>
                  </a:cubicBezTo>
                  <a:lnTo>
                    <a:pt x="3709872" y="6350000"/>
                  </a:lnTo>
                  <a:lnTo>
                    <a:pt x="3709872" y="6410960"/>
                  </a:lnTo>
                  <a:lnTo>
                    <a:pt x="4184603" y="6410960"/>
                  </a:lnTo>
                  <a:cubicBezTo>
                    <a:pt x="4333193" y="6410960"/>
                    <a:pt x="4453843" y="6290310"/>
                    <a:pt x="4453843" y="6141720"/>
                  </a:cubicBezTo>
                  <a:lnTo>
                    <a:pt x="4453843" y="5803900"/>
                  </a:lnTo>
                  <a:lnTo>
                    <a:pt x="4391613" y="5803900"/>
                  </a:lnTo>
                  <a:close/>
                  <a:moveTo>
                    <a:pt x="4295093" y="6023610"/>
                  </a:moveTo>
                  <a:cubicBezTo>
                    <a:pt x="4295093" y="6150610"/>
                    <a:pt x="4192224" y="6253480"/>
                    <a:pt x="4065224" y="6253480"/>
                  </a:cubicBezTo>
                  <a:lnTo>
                    <a:pt x="3709872" y="6253480"/>
                  </a:lnTo>
                  <a:lnTo>
                    <a:pt x="3709872" y="6269990"/>
                  </a:lnTo>
                  <a:lnTo>
                    <a:pt x="4065224" y="6269990"/>
                  </a:lnTo>
                  <a:cubicBezTo>
                    <a:pt x="4201113" y="6269990"/>
                    <a:pt x="4311603" y="6159500"/>
                    <a:pt x="4311603" y="6023610"/>
                  </a:cubicBezTo>
                  <a:lnTo>
                    <a:pt x="4311603" y="5803900"/>
                  </a:lnTo>
                  <a:lnTo>
                    <a:pt x="4295093" y="5803900"/>
                  </a:lnTo>
                  <a:lnTo>
                    <a:pt x="4295093" y="6023610"/>
                  </a:lnTo>
                  <a:close/>
                  <a:moveTo>
                    <a:pt x="4391613" y="579120"/>
                  </a:moveTo>
                  <a:lnTo>
                    <a:pt x="4452574" y="579120"/>
                  </a:lnTo>
                  <a:lnTo>
                    <a:pt x="4452574" y="5803900"/>
                  </a:lnTo>
                  <a:lnTo>
                    <a:pt x="4391613" y="5803900"/>
                  </a:lnTo>
                  <a:lnTo>
                    <a:pt x="4391613" y="579120"/>
                  </a:lnTo>
                  <a:close/>
                  <a:moveTo>
                    <a:pt x="4295093" y="579120"/>
                  </a:moveTo>
                  <a:lnTo>
                    <a:pt x="4311603" y="579120"/>
                  </a:lnTo>
                  <a:lnTo>
                    <a:pt x="4311603" y="5803900"/>
                  </a:lnTo>
                  <a:lnTo>
                    <a:pt x="4295093" y="5803900"/>
                  </a:lnTo>
                  <a:lnTo>
                    <a:pt x="4295093" y="579120"/>
                  </a:lnTo>
                  <a:close/>
                  <a:moveTo>
                    <a:pt x="4184603" y="60960"/>
                  </a:moveTo>
                  <a:cubicBezTo>
                    <a:pt x="4298903" y="60960"/>
                    <a:pt x="4391613" y="153670"/>
                    <a:pt x="4391613" y="267970"/>
                  </a:cubicBezTo>
                  <a:lnTo>
                    <a:pt x="4391613" y="579120"/>
                  </a:lnTo>
                  <a:lnTo>
                    <a:pt x="4452574" y="579120"/>
                  </a:lnTo>
                  <a:lnTo>
                    <a:pt x="4452574" y="269240"/>
                  </a:lnTo>
                  <a:cubicBezTo>
                    <a:pt x="4452574" y="120650"/>
                    <a:pt x="4331924" y="0"/>
                    <a:pt x="4183333" y="0"/>
                  </a:cubicBezTo>
                  <a:lnTo>
                    <a:pt x="3708425" y="0"/>
                  </a:lnTo>
                  <a:lnTo>
                    <a:pt x="3708425" y="60960"/>
                  </a:lnTo>
                  <a:lnTo>
                    <a:pt x="4184603" y="60960"/>
                  </a:lnTo>
                  <a:close/>
                  <a:moveTo>
                    <a:pt x="4065224" y="142240"/>
                  </a:moveTo>
                  <a:lnTo>
                    <a:pt x="3709872" y="142240"/>
                  </a:lnTo>
                  <a:lnTo>
                    <a:pt x="3709872" y="158750"/>
                  </a:lnTo>
                  <a:lnTo>
                    <a:pt x="4065224" y="158750"/>
                  </a:lnTo>
                  <a:cubicBezTo>
                    <a:pt x="4192224" y="158750"/>
                    <a:pt x="4295093" y="261620"/>
                    <a:pt x="4295093" y="388620"/>
                  </a:cubicBezTo>
                  <a:lnTo>
                    <a:pt x="4295093" y="580390"/>
                  </a:lnTo>
                  <a:lnTo>
                    <a:pt x="4311603" y="580390"/>
                  </a:lnTo>
                  <a:lnTo>
                    <a:pt x="4311603" y="387350"/>
                  </a:lnTo>
                  <a:cubicBezTo>
                    <a:pt x="4311603" y="251460"/>
                    <a:pt x="4201113" y="142240"/>
                    <a:pt x="4065224" y="142240"/>
                  </a:cubicBezTo>
                  <a:close/>
                  <a:moveTo>
                    <a:pt x="607787" y="0"/>
                  </a:moveTo>
                  <a:lnTo>
                    <a:pt x="3709872" y="0"/>
                  </a:lnTo>
                  <a:lnTo>
                    <a:pt x="3709872" y="60960"/>
                  </a:lnTo>
                  <a:lnTo>
                    <a:pt x="607787" y="60960"/>
                  </a:lnTo>
                  <a:lnTo>
                    <a:pt x="607787" y="0"/>
                  </a:lnTo>
                  <a:close/>
                  <a:moveTo>
                    <a:pt x="607787" y="142240"/>
                  </a:moveTo>
                  <a:lnTo>
                    <a:pt x="3709872" y="142240"/>
                  </a:lnTo>
                  <a:lnTo>
                    <a:pt x="3709872" y="158750"/>
                  </a:lnTo>
                  <a:lnTo>
                    <a:pt x="607787" y="158750"/>
                  </a:lnTo>
                  <a:lnTo>
                    <a:pt x="607787" y="142240"/>
                  </a:lnTo>
                  <a:close/>
                </a:path>
              </a:pathLst>
            </a:custGeom>
            <a:solidFill>
              <a:srgbClr val="000000"/>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grpSp>
        <p:nvGrpSpPr>
          <p:cNvPr id="4" name="Group 4"/>
          <p:cNvGrpSpPr/>
          <p:nvPr/>
        </p:nvGrpSpPr>
        <p:grpSpPr>
          <a:xfrm>
            <a:off x="1524000" y="1692499"/>
            <a:ext cx="9144000" cy="3505509"/>
            <a:chOff x="0" y="7443"/>
            <a:chExt cx="3093156" cy="1185814"/>
          </a:xfrm>
        </p:grpSpPr>
        <p:sp>
          <p:nvSpPr>
            <p:cNvPr id="5" name="Freeform 5"/>
            <p:cNvSpPr/>
            <p:nvPr/>
          </p:nvSpPr>
          <p:spPr>
            <a:xfrm>
              <a:off x="0" y="7443"/>
              <a:ext cx="3093156" cy="1185814"/>
            </a:xfrm>
            <a:custGeom>
              <a:avLst/>
              <a:gdLst/>
              <a:ahLst/>
              <a:cxnLst/>
              <a:rect l="l" t="t" r="r" b="b"/>
              <a:pathLst>
                <a:path w="6186311" h="2371628">
                  <a:moveTo>
                    <a:pt x="0" y="0"/>
                  </a:moveTo>
                  <a:lnTo>
                    <a:pt x="6186311" y="0"/>
                  </a:lnTo>
                  <a:lnTo>
                    <a:pt x="6186311" y="2371628"/>
                  </a:lnTo>
                  <a:lnTo>
                    <a:pt x="0" y="2371628"/>
                  </a:lnTo>
                  <a:close/>
                </a:path>
              </a:pathLst>
            </a:custGeom>
            <a:solidFill>
              <a:srgbClr val="317B6C"/>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6" name="Picture 6"/>
          <p:cNvPicPr>
            <a:picLocks noChangeAspect="1"/>
          </p:cNvPicPr>
          <p:nvPr/>
        </p:nvPicPr>
        <p:blipFill>
          <a:blip r:embed="rId2"/>
          <a:srcRect l="6539" t="8606" r="54836" b="9715"/>
          <a:stretch>
            <a:fillRect/>
          </a:stretch>
        </p:blipFill>
        <p:spPr>
          <a:xfrm rot="21471268">
            <a:off x="2081308" y="1619389"/>
            <a:ext cx="4269355" cy="3780694"/>
          </a:xfrm>
          <a:prstGeom prst="rect">
            <a:avLst/>
          </a:prstGeom>
        </p:spPr>
      </p:pic>
      <p:grpSp>
        <p:nvGrpSpPr>
          <p:cNvPr id="7" name="Group 7"/>
          <p:cNvGrpSpPr/>
          <p:nvPr/>
        </p:nvGrpSpPr>
        <p:grpSpPr>
          <a:xfrm rot="-156120">
            <a:off x="2294380" y="2274074"/>
            <a:ext cx="3818530" cy="2635091"/>
            <a:chOff x="-202646" y="-201722"/>
            <a:chExt cx="1133955" cy="782520"/>
          </a:xfrm>
        </p:grpSpPr>
        <p:sp>
          <p:nvSpPr>
            <p:cNvPr id="8" name="Freeform 8"/>
            <p:cNvSpPr/>
            <p:nvPr/>
          </p:nvSpPr>
          <p:spPr>
            <a:xfrm>
              <a:off x="-202646" y="-201722"/>
              <a:ext cx="1133955" cy="782520"/>
            </a:xfrm>
            <a:custGeom>
              <a:avLst/>
              <a:gdLst/>
              <a:ahLst/>
              <a:cxnLst/>
              <a:rect l="l" t="t" r="r" b="b"/>
              <a:pathLst>
                <a:path w="2267911" h="1565040">
                  <a:moveTo>
                    <a:pt x="2143450" y="1565040"/>
                  </a:moveTo>
                  <a:lnTo>
                    <a:pt x="124460" y="1565040"/>
                  </a:lnTo>
                  <a:cubicBezTo>
                    <a:pt x="55880" y="1565040"/>
                    <a:pt x="0" y="1509160"/>
                    <a:pt x="0" y="1440580"/>
                  </a:cubicBezTo>
                  <a:lnTo>
                    <a:pt x="0" y="124460"/>
                  </a:lnTo>
                  <a:cubicBezTo>
                    <a:pt x="0" y="55880"/>
                    <a:pt x="55880" y="0"/>
                    <a:pt x="124460" y="0"/>
                  </a:cubicBezTo>
                  <a:lnTo>
                    <a:pt x="2143451" y="0"/>
                  </a:lnTo>
                  <a:cubicBezTo>
                    <a:pt x="2212030" y="0"/>
                    <a:pt x="2267911" y="55880"/>
                    <a:pt x="2267911" y="124460"/>
                  </a:cubicBezTo>
                  <a:lnTo>
                    <a:pt x="2267911" y="1440580"/>
                  </a:lnTo>
                  <a:cubicBezTo>
                    <a:pt x="2267911" y="1509160"/>
                    <a:pt x="2212030" y="1565040"/>
                    <a:pt x="2143451" y="1565040"/>
                  </a:cubicBezTo>
                  <a:close/>
                </a:path>
              </a:pathLst>
            </a:custGeom>
            <a:solidFill>
              <a:srgbClr val="F6F6E9"/>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9" name="Picture 9"/>
          <p:cNvPicPr>
            <a:picLocks noChangeAspect="1"/>
          </p:cNvPicPr>
          <p:nvPr/>
        </p:nvPicPr>
        <p:blipFill>
          <a:blip r:embed="rId3"/>
          <a:stretch>
            <a:fillRect/>
          </a:stretch>
        </p:blipFill>
        <p:spPr>
          <a:xfrm>
            <a:off x="6096001" y="2002855"/>
            <a:ext cx="4305345" cy="2852291"/>
          </a:xfrm>
          <a:prstGeom prst="rect">
            <a:avLst/>
          </a:prstGeom>
        </p:spPr>
      </p:pic>
      <p:pic>
        <p:nvPicPr>
          <p:cNvPr id="10" name="Picture 10"/>
          <p:cNvPicPr>
            <a:picLocks noChangeAspect="1"/>
          </p:cNvPicPr>
          <p:nvPr/>
        </p:nvPicPr>
        <p:blipFill>
          <a:blip r:embed="rId4"/>
          <a:stretch>
            <a:fillRect/>
          </a:stretch>
        </p:blipFill>
        <p:spPr>
          <a:xfrm rot="7522686">
            <a:off x="8236163" y="3140607"/>
            <a:ext cx="563213" cy="4114800"/>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24000" y="857250"/>
            <a:ext cx="3657600" cy="822960"/>
          </a:xfrm>
          <a:prstGeom prst="rect">
            <a:avLst/>
          </a:prstGeom>
        </p:spPr>
      </p:pic>
      <p:sp>
        <p:nvSpPr>
          <p:cNvPr id="12" name="TextBox 12"/>
          <p:cNvSpPr txBox="1"/>
          <p:nvPr/>
        </p:nvSpPr>
        <p:spPr>
          <a:xfrm rot="120204">
            <a:off x="2483426" y="2553602"/>
            <a:ext cx="4008912" cy="1228863"/>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nSpc>
                <a:spcPts val="10500"/>
              </a:lnSpc>
            </a:pPr>
            <a:r>
              <a:rPr lang="en-US" sz="7500">
                <a:solidFill>
                  <a:srgbClr val="000000"/>
                </a:solidFill>
                <a:latin typeface="Forte" panose="03060902040502070203" pitchFamily="66" charset="0"/>
              </a:rPr>
              <a:t>CEVAP</a:t>
            </a:r>
          </a:p>
        </p:txBody>
      </p:sp>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572975">
            <a:off x="3034582" y="3861034"/>
            <a:ext cx="1498926" cy="1633706"/>
          </a:xfrm>
          <a:prstGeom prst="rect">
            <a:avLst/>
          </a:prstGeom>
        </p:spPr>
      </p:pic>
      <p:sp>
        <p:nvSpPr>
          <p:cNvPr id="14" name="TextBox 14"/>
          <p:cNvSpPr txBox="1"/>
          <p:nvPr/>
        </p:nvSpPr>
        <p:spPr>
          <a:xfrm>
            <a:off x="7708762" y="2084302"/>
            <a:ext cx="1079822" cy="2048061"/>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7500"/>
              </a:lnSpc>
            </a:pPr>
            <a:r>
              <a:rPr lang="tr-TR" sz="12500" dirty="0">
                <a:solidFill>
                  <a:srgbClr val="000000"/>
                </a:solidFill>
                <a:latin typeface="Forte" panose="03060902040502070203" pitchFamily="66" charset="0"/>
              </a:rPr>
              <a:t>C</a:t>
            </a:r>
            <a:endParaRPr lang="en-US" sz="12500" dirty="0">
              <a:solidFill>
                <a:srgbClr val="000000"/>
              </a:solidFill>
              <a:latin typeface="Forte" panose="03060902040502070203" pitchFamily="66" charset="0"/>
            </a:endParaRPr>
          </a:p>
        </p:txBody>
      </p:sp>
    </p:spTree>
    <p:extLst>
      <p:ext uri="{BB962C8B-B14F-4D97-AF65-F5344CB8AC3E}">
        <p14:creationId xmlns:p14="http://schemas.microsoft.com/office/powerpoint/2010/main" val="32327526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6FF76B9-219D-4469-AF87-0236D2903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1" name="Group 10">
            <a:extLst>
              <a:ext uri="{FF2B5EF4-FFF2-40B4-BE49-F238E27FC236}">
                <a16:creationId xmlns:a16="http://schemas.microsoft.com/office/drawing/2014/main" id="{DB88BD78-87E1-424D-B479-C37D8E41B12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0964637" y="2358"/>
            <a:ext cx="1876653" cy="1766008"/>
            <a:chOff x="-648769" y="2358"/>
            <a:chExt cx="1876653" cy="1766008"/>
          </a:xfrm>
        </p:grpSpPr>
        <p:sp>
          <p:nvSpPr>
            <p:cNvPr id="12" name="Freeform: Shape 11">
              <a:extLst>
                <a:ext uri="{FF2B5EF4-FFF2-40B4-BE49-F238E27FC236}">
                  <a16:creationId xmlns:a16="http://schemas.microsoft.com/office/drawing/2014/main" id="{C05EB894-9410-4B20-95E4-7A25101AB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415188" y="-231223"/>
              <a:ext cx="1409491" cy="1876653"/>
            </a:xfrm>
            <a:custGeom>
              <a:avLst/>
              <a:gdLst>
                <a:gd name="connsiteX0" fmla="*/ 0 w 1409491"/>
                <a:gd name="connsiteY0" fmla="*/ 643075 h 1876653"/>
                <a:gd name="connsiteX1" fmla="*/ 643075 w 1409491"/>
                <a:gd name="connsiteY1" fmla="*/ 0 h 1876653"/>
                <a:gd name="connsiteX2" fmla="*/ 1409491 w 1409491"/>
                <a:gd name="connsiteY2" fmla="*/ 0 h 1876653"/>
                <a:gd name="connsiteX3" fmla="*/ 1409491 w 1409491"/>
                <a:gd name="connsiteY3" fmla="*/ 1876653 h 1876653"/>
                <a:gd name="connsiteX4" fmla="*/ 1233578 w 1409491"/>
                <a:gd name="connsiteY4" fmla="*/ 1876653 h 1876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491" h="1876653">
                  <a:moveTo>
                    <a:pt x="0" y="643075"/>
                  </a:moveTo>
                  <a:lnTo>
                    <a:pt x="643075" y="0"/>
                  </a:lnTo>
                  <a:lnTo>
                    <a:pt x="1409491" y="0"/>
                  </a:lnTo>
                  <a:lnTo>
                    <a:pt x="1409491" y="1876653"/>
                  </a:lnTo>
                  <a:lnTo>
                    <a:pt x="1233578" y="1876653"/>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66E38B6-B050-4340-8E8F-3A971DADC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301285" y="128278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737196" y="6033666"/>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a:extLst>
              <a:ext uri="{FF2B5EF4-FFF2-40B4-BE49-F238E27FC236}">
                <a16:creationId xmlns:a16="http://schemas.microsoft.com/office/drawing/2014/main" id="{633C5E46-DAC5-4661-9C87-22B08E2A51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43436" y="5721108"/>
            <a:ext cx="2261965" cy="1136891"/>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a:extLst>
              <a:ext uri="{FF2B5EF4-FFF2-40B4-BE49-F238E27FC236}">
                <a16:creationId xmlns:a16="http://schemas.microsoft.com/office/drawing/2014/main" id="{B009AC14-0341-41D4-842A-AD8A653409A8}"/>
              </a:ext>
            </a:extLst>
          </p:cNvPr>
          <p:cNvPicPr>
            <a:picLocks noChangeAspect="1"/>
          </p:cNvPicPr>
          <p:nvPr/>
        </p:nvPicPr>
        <p:blipFill>
          <a:blip r:embed="rId2"/>
          <a:stretch>
            <a:fillRect/>
          </a:stretch>
        </p:blipFill>
        <p:spPr>
          <a:xfrm>
            <a:off x="1306487" y="643467"/>
            <a:ext cx="9579025" cy="5571065"/>
          </a:xfrm>
          <a:prstGeom prst="rect">
            <a:avLst/>
          </a:prstGeom>
          <a:ln>
            <a:noFill/>
          </a:ln>
        </p:spPr>
      </p:pic>
      <p:pic>
        <p:nvPicPr>
          <p:cNvPr id="2" name="Resim 1">
            <a:extLst>
              <a:ext uri="{FF2B5EF4-FFF2-40B4-BE49-F238E27FC236}">
                <a16:creationId xmlns:a16="http://schemas.microsoft.com/office/drawing/2014/main" id="{F036AA32-21B6-4D03-8C34-241793FA51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34326111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734155">
            <a:off x="2883425" y="1673269"/>
            <a:ext cx="2700737" cy="3888270"/>
            <a:chOff x="2891959" y="-468508"/>
            <a:chExt cx="2226921" cy="3206115"/>
          </a:xfrm>
        </p:grpSpPr>
        <p:sp>
          <p:nvSpPr>
            <p:cNvPr id="3" name="Freeform 3"/>
            <p:cNvSpPr/>
            <p:nvPr/>
          </p:nvSpPr>
          <p:spPr>
            <a:xfrm>
              <a:off x="2891959" y="-468508"/>
              <a:ext cx="2226921" cy="3206115"/>
            </a:xfrm>
            <a:custGeom>
              <a:avLst/>
              <a:gdLst/>
              <a:ahLst/>
              <a:cxnLst/>
              <a:rect l="l" t="t" r="r" b="b"/>
              <a:pathLst>
                <a:path w="4453843" h="6412230">
                  <a:moveTo>
                    <a:pt x="60960" y="269240"/>
                  </a:moveTo>
                  <a:cubicBezTo>
                    <a:pt x="60960" y="154940"/>
                    <a:pt x="153670" y="62230"/>
                    <a:pt x="267970" y="62230"/>
                  </a:cubicBezTo>
                  <a:lnTo>
                    <a:pt x="607787" y="62230"/>
                  </a:lnTo>
                  <a:lnTo>
                    <a:pt x="607787" y="0"/>
                  </a:lnTo>
                  <a:lnTo>
                    <a:pt x="269240" y="0"/>
                  </a:lnTo>
                  <a:cubicBezTo>
                    <a:pt x="120650" y="0"/>
                    <a:pt x="0" y="120650"/>
                    <a:pt x="0" y="269240"/>
                  </a:cubicBezTo>
                  <a:lnTo>
                    <a:pt x="0" y="580390"/>
                  </a:lnTo>
                  <a:lnTo>
                    <a:pt x="60960" y="580390"/>
                  </a:lnTo>
                  <a:lnTo>
                    <a:pt x="60960" y="269240"/>
                  </a:lnTo>
                  <a:close/>
                  <a:moveTo>
                    <a:pt x="157480" y="387350"/>
                  </a:moveTo>
                  <a:cubicBezTo>
                    <a:pt x="157480" y="260350"/>
                    <a:pt x="260350" y="157480"/>
                    <a:pt x="387350" y="157480"/>
                  </a:cubicBezTo>
                  <a:lnTo>
                    <a:pt x="607787" y="157480"/>
                  </a:lnTo>
                  <a:lnTo>
                    <a:pt x="607787" y="140970"/>
                  </a:lnTo>
                  <a:lnTo>
                    <a:pt x="387350" y="140970"/>
                  </a:lnTo>
                  <a:cubicBezTo>
                    <a:pt x="251460" y="140970"/>
                    <a:pt x="140970" y="251460"/>
                    <a:pt x="140970" y="387350"/>
                  </a:cubicBezTo>
                  <a:lnTo>
                    <a:pt x="140970" y="579120"/>
                  </a:lnTo>
                  <a:lnTo>
                    <a:pt x="157480" y="579120"/>
                  </a:lnTo>
                  <a:lnTo>
                    <a:pt x="157480" y="387350"/>
                  </a:lnTo>
                  <a:close/>
                  <a:moveTo>
                    <a:pt x="0" y="579120"/>
                  </a:moveTo>
                  <a:lnTo>
                    <a:pt x="60960" y="579120"/>
                  </a:lnTo>
                  <a:lnTo>
                    <a:pt x="60960" y="5803900"/>
                  </a:lnTo>
                  <a:lnTo>
                    <a:pt x="0" y="5803900"/>
                  </a:lnTo>
                  <a:lnTo>
                    <a:pt x="0" y="579120"/>
                  </a:lnTo>
                  <a:close/>
                  <a:moveTo>
                    <a:pt x="142240" y="579120"/>
                  </a:moveTo>
                  <a:lnTo>
                    <a:pt x="158750" y="579120"/>
                  </a:lnTo>
                  <a:lnTo>
                    <a:pt x="158750" y="5803900"/>
                  </a:lnTo>
                  <a:lnTo>
                    <a:pt x="142240" y="5803900"/>
                  </a:lnTo>
                  <a:lnTo>
                    <a:pt x="142240" y="579120"/>
                  </a:lnTo>
                  <a:close/>
                  <a:moveTo>
                    <a:pt x="269240" y="6350000"/>
                  </a:moveTo>
                  <a:cubicBezTo>
                    <a:pt x="154940" y="6350000"/>
                    <a:pt x="62230" y="6257290"/>
                    <a:pt x="62230" y="6142990"/>
                  </a:cubicBezTo>
                  <a:lnTo>
                    <a:pt x="62230" y="5803900"/>
                  </a:lnTo>
                  <a:lnTo>
                    <a:pt x="0" y="5803900"/>
                  </a:lnTo>
                  <a:lnTo>
                    <a:pt x="0" y="6142990"/>
                  </a:lnTo>
                  <a:cubicBezTo>
                    <a:pt x="0" y="6291580"/>
                    <a:pt x="120650" y="6412230"/>
                    <a:pt x="269240" y="6412230"/>
                  </a:cubicBezTo>
                  <a:lnTo>
                    <a:pt x="609234" y="6412230"/>
                  </a:lnTo>
                  <a:lnTo>
                    <a:pt x="609234" y="6350000"/>
                  </a:lnTo>
                  <a:lnTo>
                    <a:pt x="269240" y="6350000"/>
                  </a:lnTo>
                  <a:close/>
                  <a:moveTo>
                    <a:pt x="387350" y="6253480"/>
                  </a:moveTo>
                  <a:cubicBezTo>
                    <a:pt x="260350" y="6253480"/>
                    <a:pt x="157480" y="6150610"/>
                    <a:pt x="157480" y="6023610"/>
                  </a:cubicBezTo>
                  <a:lnTo>
                    <a:pt x="157480" y="5803900"/>
                  </a:lnTo>
                  <a:lnTo>
                    <a:pt x="140970" y="5803900"/>
                  </a:lnTo>
                  <a:lnTo>
                    <a:pt x="140970" y="6023610"/>
                  </a:lnTo>
                  <a:cubicBezTo>
                    <a:pt x="140970" y="6159500"/>
                    <a:pt x="251460" y="6269990"/>
                    <a:pt x="387350" y="6269990"/>
                  </a:cubicBezTo>
                  <a:lnTo>
                    <a:pt x="607787" y="6269990"/>
                  </a:lnTo>
                  <a:lnTo>
                    <a:pt x="607787" y="6253480"/>
                  </a:lnTo>
                  <a:lnTo>
                    <a:pt x="387350" y="6253480"/>
                  </a:lnTo>
                  <a:close/>
                  <a:moveTo>
                    <a:pt x="607787" y="6350000"/>
                  </a:moveTo>
                  <a:lnTo>
                    <a:pt x="3709872" y="6350000"/>
                  </a:lnTo>
                  <a:lnTo>
                    <a:pt x="3709872" y="6410960"/>
                  </a:lnTo>
                  <a:lnTo>
                    <a:pt x="607787" y="6410960"/>
                  </a:lnTo>
                  <a:lnTo>
                    <a:pt x="607787" y="6350000"/>
                  </a:lnTo>
                  <a:close/>
                  <a:moveTo>
                    <a:pt x="607787" y="6253480"/>
                  </a:moveTo>
                  <a:lnTo>
                    <a:pt x="3709872" y="6253480"/>
                  </a:lnTo>
                  <a:lnTo>
                    <a:pt x="3709872" y="6269990"/>
                  </a:lnTo>
                  <a:lnTo>
                    <a:pt x="607787" y="6269990"/>
                  </a:lnTo>
                  <a:lnTo>
                    <a:pt x="607787" y="6253480"/>
                  </a:lnTo>
                  <a:close/>
                  <a:moveTo>
                    <a:pt x="4391613" y="5803900"/>
                  </a:moveTo>
                  <a:lnTo>
                    <a:pt x="4391613" y="6142990"/>
                  </a:lnTo>
                  <a:cubicBezTo>
                    <a:pt x="4391613" y="6257290"/>
                    <a:pt x="4298903" y="6350000"/>
                    <a:pt x="4184603" y="6350000"/>
                  </a:cubicBezTo>
                  <a:lnTo>
                    <a:pt x="3709872" y="6350000"/>
                  </a:lnTo>
                  <a:lnTo>
                    <a:pt x="3709872" y="6410960"/>
                  </a:lnTo>
                  <a:lnTo>
                    <a:pt x="4184603" y="6410960"/>
                  </a:lnTo>
                  <a:cubicBezTo>
                    <a:pt x="4333193" y="6410960"/>
                    <a:pt x="4453843" y="6290310"/>
                    <a:pt x="4453843" y="6141720"/>
                  </a:cubicBezTo>
                  <a:lnTo>
                    <a:pt x="4453843" y="5803900"/>
                  </a:lnTo>
                  <a:lnTo>
                    <a:pt x="4391613" y="5803900"/>
                  </a:lnTo>
                  <a:close/>
                  <a:moveTo>
                    <a:pt x="4295093" y="6023610"/>
                  </a:moveTo>
                  <a:cubicBezTo>
                    <a:pt x="4295093" y="6150610"/>
                    <a:pt x="4192224" y="6253480"/>
                    <a:pt x="4065224" y="6253480"/>
                  </a:cubicBezTo>
                  <a:lnTo>
                    <a:pt x="3709872" y="6253480"/>
                  </a:lnTo>
                  <a:lnTo>
                    <a:pt x="3709872" y="6269990"/>
                  </a:lnTo>
                  <a:lnTo>
                    <a:pt x="4065224" y="6269990"/>
                  </a:lnTo>
                  <a:cubicBezTo>
                    <a:pt x="4201113" y="6269990"/>
                    <a:pt x="4311603" y="6159500"/>
                    <a:pt x="4311603" y="6023610"/>
                  </a:cubicBezTo>
                  <a:lnTo>
                    <a:pt x="4311603" y="5803900"/>
                  </a:lnTo>
                  <a:lnTo>
                    <a:pt x="4295093" y="5803900"/>
                  </a:lnTo>
                  <a:lnTo>
                    <a:pt x="4295093" y="6023610"/>
                  </a:lnTo>
                  <a:close/>
                  <a:moveTo>
                    <a:pt x="4391613" y="579120"/>
                  </a:moveTo>
                  <a:lnTo>
                    <a:pt x="4452574" y="579120"/>
                  </a:lnTo>
                  <a:lnTo>
                    <a:pt x="4452574" y="5803900"/>
                  </a:lnTo>
                  <a:lnTo>
                    <a:pt x="4391613" y="5803900"/>
                  </a:lnTo>
                  <a:lnTo>
                    <a:pt x="4391613" y="579120"/>
                  </a:lnTo>
                  <a:close/>
                  <a:moveTo>
                    <a:pt x="4295093" y="579120"/>
                  </a:moveTo>
                  <a:lnTo>
                    <a:pt x="4311603" y="579120"/>
                  </a:lnTo>
                  <a:lnTo>
                    <a:pt x="4311603" y="5803900"/>
                  </a:lnTo>
                  <a:lnTo>
                    <a:pt x="4295093" y="5803900"/>
                  </a:lnTo>
                  <a:lnTo>
                    <a:pt x="4295093" y="579120"/>
                  </a:lnTo>
                  <a:close/>
                  <a:moveTo>
                    <a:pt x="4184603" y="60960"/>
                  </a:moveTo>
                  <a:cubicBezTo>
                    <a:pt x="4298903" y="60960"/>
                    <a:pt x="4391613" y="153670"/>
                    <a:pt x="4391613" y="267970"/>
                  </a:cubicBezTo>
                  <a:lnTo>
                    <a:pt x="4391613" y="579120"/>
                  </a:lnTo>
                  <a:lnTo>
                    <a:pt x="4452574" y="579120"/>
                  </a:lnTo>
                  <a:lnTo>
                    <a:pt x="4452574" y="269240"/>
                  </a:lnTo>
                  <a:cubicBezTo>
                    <a:pt x="4452574" y="120650"/>
                    <a:pt x="4331924" y="0"/>
                    <a:pt x="4183333" y="0"/>
                  </a:cubicBezTo>
                  <a:lnTo>
                    <a:pt x="3708425" y="0"/>
                  </a:lnTo>
                  <a:lnTo>
                    <a:pt x="3708425" y="60960"/>
                  </a:lnTo>
                  <a:lnTo>
                    <a:pt x="4184603" y="60960"/>
                  </a:lnTo>
                  <a:close/>
                  <a:moveTo>
                    <a:pt x="4065224" y="142240"/>
                  </a:moveTo>
                  <a:lnTo>
                    <a:pt x="3709872" y="142240"/>
                  </a:lnTo>
                  <a:lnTo>
                    <a:pt x="3709872" y="158750"/>
                  </a:lnTo>
                  <a:lnTo>
                    <a:pt x="4065224" y="158750"/>
                  </a:lnTo>
                  <a:cubicBezTo>
                    <a:pt x="4192224" y="158750"/>
                    <a:pt x="4295093" y="261620"/>
                    <a:pt x="4295093" y="388620"/>
                  </a:cubicBezTo>
                  <a:lnTo>
                    <a:pt x="4295093" y="580390"/>
                  </a:lnTo>
                  <a:lnTo>
                    <a:pt x="4311603" y="580390"/>
                  </a:lnTo>
                  <a:lnTo>
                    <a:pt x="4311603" y="387350"/>
                  </a:lnTo>
                  <a:cubicBezTo>
                    <a:pt x="4311603" y="251460"/>
                    <a:pt x="4201113" y="142240"/>
                    <a:pt x="4065224" y="142240"/>
                  </a:cubicBezTo>
                  <a:close/>
                  <a:moveTo>
                    <a:pt x="607787" y="0"/>
                  </a:moveTo>
                  <a:lnTo>
                    <a:pt x="3709872" y="0"/>
                  </a:lnTo>
                  <a:lnTo>
                    <a:pt x="3709872" y="60960"/>
                  </a:lnTo>
                  <a:lnTo>
                    <a:pt x="607787" y="60960"/>
                  </a:lnTo>
                  <a:lnTo>
                    <a:pt x="607787" y="0"/>
                  </a:lnTo>
                  <a:close/>
                  <a:moveTo>
                    <a:pt x="607787" y="142240"/>
                  </a:moveTo>
                  <a:lnTo>
                    <a:pt x="3709872" y="142240"/>
                  </a:lnTo>
                  <a:lnTo>
                    <a:pt x="3709872" y="158750"/>
                  </a:lnTo>
                  <a:lnTo>
                    <a:pt x="607787" y="158750"/>
                  </a:lnTo>
                  <a:lnTo>
                    <a:pt x="607787" y="142240"/>
                  </a:lnTo>
                  <a:close/>
                </a:path>
              </a:pathLst>
            </a:custGeom>
            <a:solidFill>
              <a:srgbClr val="000000"/>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grpSp>
        <p:nvGrpSpPr>
          <p:cNvPr id="4" name="Group 4"/>
          <p:cNvGrpSpPr/>
          <p:nvPr/>
        </p:nvGrpSpPr>
        <p:grpSpPr>
          <a:xfrm>
            <a:off x="1524000" y="1692499"/>
            <a:ext cx="9144000" cy="3505509"/>
            <a:chOff x="0" y="7443"/>
            <a:chExt cx="3093156" cy="1185814"/>
          </a:xfrm>
        </p:grpSpPr>
        <p:sp>
          <p:nvSpPr>
            <p:cNvPr id="5" name="Freeform 5"/>
            <p:cNvSpPr/>
            <p:nvPr/>
          </p:nvSpPr>
          <p:spPr>
            <a:xfrm>
              <a:off x="0" y="7443"/>
              <a:ext cx="3093156" cy="1185814"/>
            </a:xfrm>
            <a:custGeom>
              <a:avLst/>
              <a:gdLst/>
              <a:ahLst/>
              <a:cxnLst/>
              <a:rect l="l" t="t" r="r" b="b"/>
              <a:pathLst>
                <a:path w="6186311" h="2371628">
                  <a:moveTo>
                    <a:pt x="0" y="0"/>
                  </a:moveTo>
                  <a:lnTo>
                    <a:pt x="6186311" y="0"/>
                  </a:lnTo>
                  <a:lnTo>
                    <a:pt x="6186311" y="2371628"/>
                  </a:lnTo>
                  <a:lnTo>
                    <a:pt x="0" y="2371628"/>
                  </a:lnTo>
                  <a:close/>
                </a:path>
              </a:pathLst>
            </a:custGeom>
            <a:solidFill>
              <a:srgbClr val="317B6C"/>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6" name="Picture 6"/>
          <p:cNvPicPr>
            <a:picLocks noChangeAspect="1"/>
          </p:cNvPicPr>
          <p:nvPr/>
        </p:nvPicPr>
        <p:blipFill>
          <a:blip r:embed="rId2"/>
          <a:srcRect l="6539" t="8606" r="54836" b="9715"/>
          <a:stretch>
            <a:fillRect/>
          </a:stretch>
        </p:blipFill>
        <p:spPr>
          <a:xfrm rot="21471268">
            <a:off x="2081308" y="1619389"/>
            <a:ext cx="4269355" cy="3780694"/>
          </a:xfrm>
          <a:prstGeom prst="rect">
            <a:avLst/>
          </a:prstGeom>
        </p:spPr>
      </p:pic>
      <p:grpSp>
        <p:nvGrpSpPr>
          <p:cNvPr id="7" name="Group 7"/>
          <p:cNvGrpSpPr/>
          <p:nvPr/>
        </p:nvGrpSpPr>
        <p:grpSpPr>
          <a:xfrm rot="-156120">
            <a:off x="2294380" y="2274074"/>
            <a:ext cx="3818530" cy="2635091"/>
            <a:chOff x="-202646" y="-201722"/>
            <a:chExt cx="1133955" cy="782520"/>
          </a:xfrm>
        </p:grpSpPr>
        <p:sp>
          <p:nvSpPr>
            <p:cNvPr id="8" name="Freeform 8"/>
            <p:cNvSpPr/>
            <p:nvPr/>
          </p:nvSpPr>
          <p:spPr>
            <a:xfrm>
              <a:off x="-202646" y="-201722"/>
              <a:ext cx="1133955" cy="782520"/>
            </a:xfrm>
            <a:custGeom>
              <a:avLst/>
              <a:gdLst/>
              <a:ahLst/>
              <a:cxnLst/>
              <a:rect l="l" t="t" r="r" b="b"/>
              <a:pathLst>
                <a:path w="2267911" h="1565040">
                  <a:moveTo>
                    <a:pt x="2143450" y="1565040"/>
                  </a:moveTo>
                  <a:lnTo>
                    <a:pt x="124460" y="1565040"/>
                  </a:lnTo>
                  <a:cubicBezTo>
                    <a:pt x="55880" y="1565040"/>
                    <a:pt x="0" y="1509160"/>
                    <a:pt x="0" y="1440580"/>
                  </a:cubicBezTo>
                  <a:lnTo>
                    <a:pt x="0" y="124460"/>
                  </a:lnTo>
                  <a:cubicBezTo>
                    <a:pt x="0" y="55880"/>
                    <a:pt x="55880" y="0"/>
                    <a:pt x="124460" y="0"/>
                  </a:cubicBezTo>
                  <a:lnTo>
                    <a:pt x="2143451" y="0"/>
                  </a:lnTo>
                  <a:cubicBezTo>
                    <a:pt x="2212030" y="0"/>
                    <a:pt x="2267911" y="55880"/>
                    <a:pt x="2267911" y="124460"/>
                  </a:cubicBezTo>
                  <a:lnTo>
                    <a:pt x="2267911" y="1440580"/>
                  </a:lnTo>
                  <a:cubicBezTo>
                    <a:pt x="2267911" y="1509160"/>
                    <a:pt x="2212030" y="1565040"/>
                    <a:pt x="2143451" y="1565040"/>
                  </a:cubicBezTo>
                  <a:close/>
                </a:path>
              </a:pathLst>
            </a:custGeom>
            <a:solidFill>
              <a:srgbClr val="F6F6E9"/>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9" name="Picture 9"/>
          <p:cNvPicPr>
            <a:picLocks noChangeAspect="1"/>
          </p:cNvPicPr>
          <p:nvPr/>
        </p:nvPicPr>
        <p:blipFill>
          <a:blip r:embed="rId3"/>
          <a:stretch>
            <a:fillRect/>
          </a:stretch>
        </p:blipFill>
        <p:spPr>
          <a:xfrm>
            <a:off x="6096001" y="2002855"/>
            <a:ext cx="4305345" cy="2852291"/>
          </a:xfrm>
          <a:prstGeom prst="rect">
            <a:avLst/>
          </a:prstGeom>
        </p:spPr>
      </p:pic>
      <p:pic>
        <p:nvPicPr>
          <p:cNvPr id="10" name="Picture 10"/>
          <p:cNvPicPr>
            <a:picLocks noChangeAspect="1"/>
          </p:cNvPicPr>
          <p:nvPr/>
        </p:nvPicPr>
        <p:blipFill>
          <a:blip r:embed="rId4"/>
          <a:stretch>
            <a:fillRect/>
          </a:stretch>
        </p:blipFill>
        <p:spPr>
          <a:xfrm rot="7522686">
            <a:off x="8236163" y="3140607"/>
            <a:ext cx="563213" cy="4114800"/>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24000" y="857250"/>
            <a:ext cx="3657600" cy="822960"/>
          </a:xfrm>
          <a:prstGeom prst="rect">
            <a:avLst/>
          </a:prstGeom>
        </p:spPr>
      </p:pic>
      <p:sp>
        <p:nvSpPr>
          <p:cNvPr id="12" name="TextBox 12"/>
          <p:cNvSpPr txBox="1"/>
          <p:nvPr/>
        </p:nvSpPr>
        <p:spPr>
          <a:xfrm rot="120204">
            <a:off x="2483426" y="2553602"/>
            <a:ext cx="4008912" cy="1228863"/>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nSpc>
                <a:spcPts val="10500"/>
              </a:lnSpc>
            </a:pPr>
            <a:r>
              <a:rPr lang="en-US" sz="7500">
                <a:solidFill>
                  <a:srgbClr val="000000"/>
                </a:solidFill>
                <a:latin typeface="Forte" panose="03060902040502070203" pitchFamily="66" charset="0"/>
              </a:rPr>
              <a:t>CEVAP</a:t>
            </a:r>
          </a:p>
        </p:txBody>
      </p:sp>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572975">
            <a:off x="3034582" y="3861034"/>
            <a:ext cx="1498926" cy="1633706"/>
          </a:xfrm>
          <a:prstGeom prst="rect">
            <a:avLst/>
          </a:prstGeom>
        </p:spPr>
      </p:pic>
      <p:sp>
        <p:nvSpPr>
          <p:cNvPr id="14" name="TextBox 14"/>
          <p:cNvSpPr txBox="1"/>
          <p:nvPr/>
        </p:nvSpPr>
        <p:spPr>
          <a:xfrm>
            <a:off x="7708762" y="2084302"/>
            <a:ext cx="1079822" cy="2048061"/>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7500"/>
              </a:lnSpc>
            </a:pPr>
            <a:r>
              <a:rPr lang="tr-TR" sz="12500" dirty="0">
                <a:solidFill>
                  <a:srgbClr val="000000"/>
                </a:solidFill>
                <a:latin typeface="Forte" panose="03060902040502070203" pitchFamily="66" charset="0"/>
              </a:rPr>
              <a:t>D</a:t>
            </a:r>
            <a:endParaRPr lang="en-US" sz="12500" dirty="0">
              <a:solidFill>
                <a:srgbClr val="000000"/>
              </a:solidFill>
              <a:latin typeface="Forte" panose="03060902040502070203" pitchFamily="66" charset="0"/>
            </a:endParaRPr>
          </a:p>
        </p:txBody>
      </p:sp>
    </p:spTree>
    <p:extLst>
      <p:ext uri="{BB962C8B-B14F-4D97-AF65-F5344CB8AC3E}">
        <p14:creationId xmlns:p14="http://schemas.microsoft.com/office/powerpoint/2010/main" val="8647706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a:extLst>
              <a:ext uri="{FF2B5EF4-FFF2-40B4-BE49-F238E27FC236}">
                <a16:creationId xmlns:a16="http://schemas.microsoft.com/office/drawing/2014/main" id="{84B0BCDA-4E2A-4E3D-85FF-9EB51D5B3D95}"/>
              </a:ext>
            </a:extLst>
          </p:cNvPr>
          <p:cNvPicPr>
            <a:picLocks noChangeAspect="1"/>
          </p:cNvPicPr>
          <p:nvPr/>
        </p:nvPicPr>
        <p:blipFill rotWithShape="1">
          <a:blip r:embed="rId2"/>
          <a:srcRect r="14219" b="-1"/>
          <a:stretch/>
        </p:blipFill>
        <p:spPr>
          <a:xfrm>
            <a:off x="643467" y="643467"/>
            <a:ext cx="10905066" cy="5571065"/>
          </a:xfrm>
          <a:prstGeom prst="rect">
            <a:avLst/>
          </a:prstGeom>
          <a:ln>
            <a:noFill/>
          </a:ln>
        </p:spPr>
      </p:pic>
      <p:sp>
        <p:nvSpPr>
          <p:cNvPr id="21" name="Isosceles Triangle 20">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Resim 1">
            <a:extLst>
              <a:ext uri="{FF2B5EF4-FFF2-40B4-BE49-F238E27FC236}">
                <a16:creationId xmlns:a16="http://schemas.microsoft.com/office/drawing/2014/main" id="{F036AA32-21B6-4D03-8C34-241793FA51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21156085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734155">
            <a:off x="2883425" y="1673269"/>
            <a:ext cx="2700737" cy="3888270"/>
            <a:chOff x="2891959" y="-468508"/>
            <a:chExt cx="2226921" cy="3206115"/>
          </a:xfrm>
        </p:grpSpPr>
        <p:sp>
          <p:nvSpPr>
            <p:cNvPr id="3" name="Freeform 3"/>
            <p:cNvSpPr/>
            <p:nvPr/>
          </p:nvSpPr>
          <p:spPr>
            <a:xfrm>
              <a:off x="2891959" y="-468508"/>
              <a:ext cx="2226921" cy="3206115"/>
            </a:xfrm>
            <a:custGeom>
              <a:avLst/>
              <a:gdLst/>
              <a:ahLst/>
              <a:cxnLst/>
              <a:rect l="l" t="t" r="r" b="b"/>
              <a:pathLst>
                <a:path w="4453843" h="6412230">
                  <a:moveTo>
                    <a:pt x="60960" y="269240"/>
                  </a:moveTo>
                  <a:cubicBezTo>
                    <a:pt x="60960" y="154940"/>
                    <a:pt x="153670" y="62230"/>
                    <a:pt x="267970" y="62230"/>
                  </a:cubicBezTo>
                  <a:lnTo>
                    <a:pt x="607787" y="62230"/>
                  </a:lnTo>
                  <a:lnTo>
                    <a:pt x="607787" y="0"/>
                  </a:lnTo>
                  <a:lnTo>
                    <a:pt x="269240" y="0"/>
                  </a:lnTo>
                  <a:cubicBezTo>
                    <a:pt x="120650" y="0"/>
                    <a:pt x="0" y="120650"/>
                    <a:pt x="0" y="269240"/>
                  </a:cubicBezTo>
                  <a:lnTo>
                    <a:pt x="0" y="580390"/>
                  </a:lnTo>
                  <a:lnTo>
                    <a:pt x="60960" y="580390"/>
                  </a:lnTo>
                  <a:lnTo>
                    <a:pt x="60960" y="269240"/>
                  </a:lnTo>
                  <a:close/>
                  <a:moveTo>
                    <a:pt x="157480" y="387350"/>
                  </a:moveTo>
                  <a:cubicBezTo>
                    <a:pt x="157480" y="260350"/>
                    <a:pt x="260350" y="157480"/>
                    <a:pt x="387350" y="157480"/>
                  </a:cubicBezTo>
                  <a:lnTo>
                    <a:pt x="607787" y="157480"/>
                  </a:lnTo>
                  <a:lnTo>
                    <a:pt x="607787" y="140970"/>
                  </a:lnTo>
                  <a:lnTo>
                    <a:pt x="387350" y="140970"/>
                  </a:lnTo>
                  <a:cubicBezTo>
                    <a:pt x="251460" y="140970"/>
                    <a:pt x="140970" y="251460"/>
                    <a:pt x="140970" y="387350"/>
                  </a:cubicBezTo>
                  <a:lnTo>
                    <a:pt x="140970" y="579120"/>
                  </a:lnTo>
                  <a:lnTo>
                    <a:pt x="157480" y="579120"/>
                  </a:lnTo>
                  <a:lnTo>
                    <a:pt x="157480" y="387350"/>
                  </a:lnTo>
                  <a:close/>
                  <a:moveTo>
                    <a:pt x="0" y="579120"/>
                  </a:moveTo>
                  <a:lnTo>
                    <a:pt x="60960" y="579120"/>
                  </a:lnTo>
                  <a:lnTo>
                    <a:pt x="60960" y="5803900"/>
                  </a:lnTo>
                  <a:lnTo>
                    <a:pt x="0" y="5803900"/>
                  </a:lnTo>
                  <a:lnTo>
                    <a:pt x="0" y="579120"/>
                  </a:lnTo>
                  <a:close/>
                  <a:moveTo>
                    <a:pt x="142240" y="579120"/>
                  </a:moveTo>
                  <a:lnTo>
                    <a:pt x="158750" y="579120"/>
                  </a:lnTo>
                  <a:lnTo>
                    <a:pt x="158750" y="5803900"/>
                  </a:lnTo>
                  <a:lnTo>
                    <a:pt x="142240" y="5803900"/>
                  </a:lnTo>
                  <a:lnTo>
                    <a:pt x="142240" y="579120"/>
                  </a:lnTo>
                  <a:close/>
                  <a:moveTo>
                    <a:pt x="269240" y="6350000"/>
                  </a:moveTo>
                  <a:cubicBezTo>
                    <a:pt x="154940" y="6350000"/>
                    <a:pt x="62230" y="6257290"/>
                    <a:pt x="62230" y="6142990"/>
                  </a:cubicBezTo>
                  <a:lnTo>
                    <a:pt x="62230" y="5803900"/>
                  </a:lnTo>
                  <a:lnTo>
                    <a:pt x="0" y="5803900"/>
                  </a:lnTo>
                  <a:lnTo>
                    <a:pt x="0" y="6142990"/>
                  </a:lnTo>
                  <a:cubicBezTo>
                    <a:pt x="0" y="6291580"/>
                    <a:pt x="120650" y="6412230"/>
                    <a:pt x="269240" y="6412230"/>
                  </a:cubicBezTo>
                  <a:lnTo>
                    <a:pt x="609234" y="6412230"/>
                  </a:lnTo>
                  <a:lnTo>
                    <a:pt x="609234" y="6350000"/>
                  </a:lnTo>
                  <a:lnTo>
                    <a:pt x="269240" y="6350000"/>
                  </a:lnTo>
                  <a:close/>
                  <a:moveTo>
                    <a:pt x="387350" y="6253480"/>
                  </a:moveTo>
                  <a:cubicBezTo>
                    <a:pt x="260350" y="6253480"/>
                    <a:pt x="157480" y="6150610"/>
                    <a:pt x="157480" y="6023610"/>
                  </a:cubicBezTo>
                  <a:lnTo>
                    <a:pt x="157480" y="5803900"/>
                  </a:lnTo>
                  <a:lnTo>
                    <a:pt x="140970" y="5803900"/>
                  </a:lnTo>
                  <a:lnTo>
                    <a:pt x="140970" y="6023610"/>
                  </a:lnTo>
                  <a:cubicBezTo>
                    <a:pt x="140970" y="6159500"/>
                    <a:pt x="251460" y="6269990"/>
                    <a:pt x="387350" y="6269990"/>
                  </a:cubicBezTo>
                  <a:lnTo>
                    <a:pt x="607787" y="6269990"/>
                  </a:lnTo>
                  <a:lnTo>
                    <a:pt x="607787" y="6253480"/>
                  </a:lnTo>
                  <a:lnTo>
                    <a:pt x="387350" y="6253480"/>
                  </a:lnTo>
                  <a:close/>
                  <a:moveTo>
                    <a:pt x="607787" y="6350000"/>
                  </a:moveTo>
                  <a:lnTo>
                    <a:pt x="3709872" y="6350000"/>
                  </a:lnTo>
                  <a:lnTo>
                    <a:pt x="3709872" y="6410960"/>
                  </a:lnTo>
                  <a:lnTo>
                    <a:pt x="607787" y="6410960"/>
                  </a:lnTo>
                  <a:lnTo>
                    <a:pt x="607787" y="6350000"/>
                  </a:lnTo>
                  <a:close/>
                  <a:moveTo>
                    <a:pt x="607787" y="6253480"/>
                  </a:moveTo>
                  <a:lnTo>
                    <a:pt x="3709872" y="6253480"/>
                  </a:lnTo>
                  <a:lnTo>
                    <a:pt x="3709872" y="6269990"/>
                  </a:lnTo>
                  <a:lnTo>
                    <a:pt x="607787" y="6269990"/>
                  </a:lnTo>
                  <a:lnTo>
                    <a:pt x="607787" y="6253480"/>
                  </a:lnTo>
                  <a:close/>
                  <a:moveTo>
                    <a:pt x="4391613" y="5803900"/>
                  </a:moveTo>
                  <a:lnTo>
                    <a:pt x="4391613" y="6142990"/>
                  </a:lnTo>
                  <a:cubicBezTo>
                    <a:pt x="4391613" y="6257290"/>
                    <a:pt x="4298903" y="6350000"/>
                    <a:pt x="4184603" y="6350000"/>
                  </a:cubicBezTo>
                  <a:lnTo>
                    <a:pt x="3709872" y="6350000"/>
                  </a:lnTo>
                  <a:lnTo>
                    <a:pt x="3709872" y="6410960"/>
                  </a:lnTo>
                  <a:lnTo>
                    <a:pt x="4184603" y="6410960"/>
                  </a:lnTo>
                  <a:cubicBezTo>
                    <a:pt x="4333193" y="6410960"/>
                    <a:pt x="4453843" y="6290310"/>
                    <a:pt x="4453843" y="6141720"/>
                  </a:cubicBezTo>
                  <a:lnTo>
                    <a:pt x="4453843" y="5803900"/>
                  </a:lnTo>
                  <a:lnTo>
                    <a:pt x="4391613" y="5803900"/>
                  </a:lnTo>
                  <a:close/>
                  <a:moveTo>
                    <a:pt x="4295093" y="6023610"/>
                  </a:moveTo>
                  <a:cubicBezTo>
                    <a:pt x="4295093" y="6150610"/>
                    <a:pt x="4192224" y="6253480"/>
                    <a:pt x="4065224" y="6253480"/>
                  </a:cubicBezTo>
                  <a:lnTo>
                    <a:pt x="3709872" y="6253480"/>
                  </a:lnTo>
                  <a:lnTo>
                    <a:pt x="3709872" y="6269990"/>
                  </a:lnTo>
                  <a:lnTo>
                    <a:pt x="4065224" y="6269990"/>
                  </a:lnTo>
                  <a:cubicBezTo>
                    <a:pt x="4201113" y="6269990"/>
                    <a:pt x="4311603" y="6159500"/>
                    <a:pt x="4311603" y="6023610"/>
                  </a:cubicBezTo>
                  <a:lnTo>
                    <a:pt x="4311603" y="5803900"/>
                  </a:lnTo>
                  <a:lnTo>
                    <a:pt x="4295093" y="5803900"/>
                  </a:lnTo>
                  <a:lnTo>
                    <a:pt x="4295093" y="6023610"/>
                  </a:lnTo>
                  <a:close/>
                  <a:moveTo>
                    <a:pt x="4391613" y="579120"/>
                  </a:moveTo>
                  <a:lnTo>
                    <a:pt x="4452574" y="579120"/>
                  </a:lnTo>
                  <a:lnTo>
                    <a:pt x="4452574" y="5803900"/>
                  </a:lnTo>
                  <a:lnTo>
                    <a:pt x="4391613" y="5803900"/>
                  </a:lnTo>
                  <a:lnTo>
                    <a:pt x="4391613" y="579120"/>
                  </a:lnTo>
                  <a:close/>
                  <a:moveTo>
                    <a:pt x="4295093" y="579120"/>
                  </a:moveTo>
                  <a:lnTo>
                    <a:pt x="4311603" y="579120"/>
                  </a:lnTo>
                  <a:lnTo>
                    <a:pt x="4311603" y="5803900"/>
                  </a:lnTo>
                  <a:lnTo>
                    <a:pt x="4295093" y="5803900"/>
                  </a:lnTo>
                  <a:lnTo>
                    <a:pt x="4295093" y="579120"/>
                  </a:lnTo>
                  <a:close/>
                  <a:moveTo>
                    <a:pt x="4184603" y="60960"/>
                  </a:moveTo>
                  <a:cubicBezTo>
                    <a:pt x="4298903" y="60960"/>
                    <a:pt x="4391613" y="153670"/>
                    <a:pt x="4391613" y="267970"/>
                  </a:cubicBezTo>
                  <a:lnTo>
                    <a:pt x="4391613" y="579120"/>
                  </a:lnTo>
                  <a:lnTo>
                    <a:pt x="4452574" y="579120"/>
                  </a:lnTo>
                  <a:lnTo>
                    <a:pt x="4452574" y="269240"/>
                  </a:lnTo>
                  <a:cubicBezTo>
                    <a:pt x="4452574" y="120650"/>
                    <a:pt x="4331924" y="0"/>
                    <a:pt x="4183333" y="0"/>
                  </a:cubicBezTo>
                  <a:lnTo>
                    <a:pt x="3708425" y="0"/>
                  </a:lnTo>
                  <a:lnTo>
                    <a:pt x="3708425" y="60960"/>
                  </a:lnTo>
                  <a:lnTo>
                    <a:pt x="4184603" y="60960"/>
                  </a:lnTo>
                  <a:close/>
                  <a:moveTo>
                    <a:pt x="4065224" y="142240"/>
                  </a:moveTo>
                  <a:lnTo>
                    <a:pt x="3709872" y="142240"/>
                  </a:lnTo>
                  <a:lnTo>
                    <a:pt x="3709872" y="158750"/>
                  </a:lnTo>
                  <a:lnTo>
                    <a:pt x="4065224" y="158750"/>
                  </a:lnTo>
                  <a:cubicBezTo>
                    <a:pt x="4192224" y="158750"/>
                    <a:pt x="4295093" y="261620"/>
                    <a:pt x="4295093" y="388620"/>
                  </a:cubicBezTo>
                  <a:lnTo>
                    <a:pt x="4295093" y="580390"/>
                  </a:lnTo>
                  <a:lnTo>
                    <a:pt x="4311603" y="580390"/>
                  </a:lnTo>
                  <a:lnTo>
                    <a:pt x="4311603" y="387350"/>
                  </a:lnTo>
                  <a:cubicBezTo>
                    <a:pt x="4311603" y="251460"/>
                    <a:pt x="4201113" y="142240"/>
                    <a:pt x="4065224" y="142240"/>
                  </a:cubicBezTo>
                  <a:close/>
                  <a:moveTo>
                    <a:pt x="607787" y="0"/>
                  </a:moveTo>
                  <a:lnTo>
                    <a:pt x="3709872" y="0"/>
                  </a:lnTo>
                  <a:lnTo>
                    <a:pt x="3709872" y="60960"/>
                  </a:lnTo>
                  <a:lnTo>
                    <a:pt x="607787" y="60960"/>
                  </a:lnTo>
                  <a:lnTo>
                    <a:pt x="607787" y="0"/>
                  </a:lnTo>
                  <a:close/>
                  <a:moveTo>
                    <a:pt x="607787" y="142240"/>
                  </a:moveTo>
                  <a:lnTo>
                    <a:pt x="3709872" y="142240"/>
                  </a:lnTo>
                  <a:lnTo>
                    <a:pt x="3709872" y="158750"/>
                  </a:lnTo>
                  <a:lnTo>
                    <a:pt x="607787" y="158750"/>
                  </a:lnTo>
                  <a:lnTo>
                    <a:pt x="607787" y="142240"/>
                  </a:lnTo>
                  <a:close/>
                </a:path>
              </a:pathLst>
            </a:custGeom>
            <a:solidFill>
              <a:srgbClr val="000000"/>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grpSp>
        <p:nvGrpSpPr>
          <p:cNvPr id="4" name="Group 4"/>
          <p:cNvGrpSpPr/>
          <p:nvPr/>
        </p:nvGrpSpPr>
        <p:grpSpPr>
          <a:xfrm>
            <a:off x="1524000" y="1692499"/>
            <a:ext cx="9144000" cy="3505509"/>
            <a:chOff x="0" y="7443"/>
            <a:chExt cx="3093156" cy="1185814"/>
          </a:xfrm>
        </p:grpSpPr>
        <p:sp>
          <p:nvSpPr>
            <p:cNvPr id="5" name="Freeform 5"/>
            <p:cNvSpPr/>
            <p:nvPr/>
          </p:nvSpPr>
          <p:spPr>
            <a:xfrm>
              <a:off x="0" y="7443"/>
              <a:ext cx="3093156" cy="1185814"/>
            </a:xfrm>
            <a:custGeom>
              <a:avLst/>
              <a:gdLst/>
              <a:ahLst/>
              <a:cxnLst/>
              <a:rect l="l" t="t" r="r" b="b"/>
              <a:pathLst>
                <a:path w="6186311" h="2371628">
                  <a:moveTo>
                    <a:pt x="0" y="0"/>
                  </a:moveTo>
                  <a:lnTo>
                    <a:pt x="6186311" y="0"/>
                  </a:lnTo>
                  <a:lnTo>
                    <a:pt x="6186311" y="2371628"/>
                  </a:lnTo>
                  <a:lnTo>
                    <a:pt x="0" y="2371628"/>
                  </a:lnTo>
                  <a:close/>
                </a:path>
              </a:pathLst>
            </a:custGeom>
            <a:solidFill>
              <a:srgbClr val="317B6C"/>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6" name="Picture 6"/>
          <p:cNvPicPr>
            <a:picLocks noChangeAspect="1"/>
          </p:cNvPicPr>
          <p:nvPr/>
        </p:nvPicPr>
        <p:blipFill>
          <a:blip r:embed="rId2"/>
          <a:srcRect l="6539" t="8606" r="54836" b="9715"/>
          <a:stretch>
            <a:fillRect/>
          </a:stretch>
        </p:blipFill>
        <p:spPr>
          <a:xfrm rot="21471268">
            <a:off x="2081308" y="1619389"/>
            <a:ext cx="4269355" cy="3780694"/>
          </a:xfrm>
          <a:prstGeom prst="rect">
            <a:avLst/>
          </a:prstGeom>
        </p:spPr>
      </p:pic>
      <p:grpSp>
        <p:nvGrpSpPr>
          <p:cNvPr id="7" name="Group 7"/>
          <p:cNvGrpSpPr/>
          <p:nvPr/>
        </p:nvGrpSpPr>
        <p:grpSpPr>
          <a:xfrm rot="-156120">
            <a:off x="2294380" y="2274074"/>
            <a:ext cx="3818530" cy="2635091"/>
            <a:chOff x="-202646" y="-201722"/>
            <a:chExt cx="1133955" cy="782520"/>
          </a:xfrm>
        </p:grpSpPr>
        <p:sp>
          <p:nvSpPr>
            <p:cNvPr id="8" name="Freeform 8"/>
            <p:cNvSpPr/>
            <p:nvPr/>
          </p:nvSpPr>
          <p:spPr>
            <a:xfrm>
              <a:off x="-202646" y="-201722"/>
              <a:ext cx="1133955" cy="782520"/>
            </a:xfrm>
            <a:custGeom>
              <a:avLst/>
              <a:gdLst/>
              <a:ahLst/>
              <a:cxnLst/>
              <a:rect l="l" t="t" r="r" b="b"/>
              <a:pathLst>
                <a:path w="2267911" h="1565040">
                  <a:moveTo>
                    <a:pt x="2143450" y="1565040"/>
                  </a:moveTo>
                  <a:lnTo>
                    <a:pt x="124460" y="1565040"/>
                  </a:lnTo>
                  <a:cubicBezTo>
                    <a:pt x="55880" y="1565040"/>
                    <a:pt x="0" y="1509160"/>
                    <a:pt x="0" y="1440580"/>
                  </a:cubicBezTo>
                  <a:lnTo>
                    <a:pt x="0" y="124460"/>
                  </a:lnTo>
                  <a:cubicBezTo>
                    <a:pt x="0" y="55880"/>
                    <a:pt x="55880" y="0"/>
                    <a:pt x="124460" y="0"/>
                  </a:cubicBezTo>
                  <a:lnTo>
                    <a:pt x="2143451" y="0"/>
                  </a:lnTo>
                  <a:cubicBezTo>
                    <a:pt x="2212030" y="0"/>
                    <a:pt x="2267911" y="55880"/>
                    <a:pt x="2267911" y="124460"/>
                  </a:cubicBezTo>
                  <a:lnTo>
                    <a:pt x="2267911" y="1440580"/>
                  </a:lnTo>
                  <a:cubicBezTo>
                    <a:pt x="2267911" y="1509160"/>
                    <a:pt x="2212030" y="1565040"/>
                    <a:pt x="2143451" y="1565040"/>
                  </a:cubicBezTo>
                  <a:close/>
                </a:path>
              </a:pathLst>
            </a:custGeom>
            <a:solidFill>
              <a:srgbClr val="F6F6E9"/>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9" name="Picture 9"/>
          <p:cNvPicPr>
            <a:picLocks noChangeAspect="1"/>
          </p:cNvPicPr>
          <p:nvPr/>
        </p:nvPicPr>
        <p:blipFill>
          <a:blip r:embed="rId3"/>
          <a:stretch>
            <a:fillRect/>
          </a:stretch>
        </p:blipFill>
        <p:spPr>
          <a:xfrm>
            <a:off x="6096001" y="2002855"/>
            <a:ext cx="4305345" cy="2852291"/>
          </a:xfrm>
          <a:prstGeom prst="rect">
            <a:avLst/>
          </a:prstGeom>
        </p:spPr>
      </p:pic>
      <p:pic>
        <p:nvPicPr>
          <p:cNvPr id="10" name="Picture 10"/>
          <p:cNvPicPr>
            <a:picLocks noChangeAspect="1"/>
          </p:cNvPicPr>
          <p:nvPr/>
        </p:nvPicPr>
        <p:blipFill>
          <a:blip r:embed="rId4"/>
          <a:stretch>
            <a:fillRect/>
          </a:stretch>
        </p:blipFill>
        <p:spPr>
          <a:xfrm rot="7522686">
            <a:off x="8236163" y="3140607"/>
            <a:ext cx="563213" cy="4114800"/>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24000" y="857250"/>
            <a:ext cx="3657600" cy="822960"/>
          </a:xfrm>
          <a:prstGeom prst="rect">
            <a:avLst/>
          </a:prstGeom>
        </p:spPr>
      </p:pic>
      <p:sp>
        <p:nvSpPr>
          <p:cNvPr id="12" name="TextBox 12"/>
          <p:cNvSpPr txBox="1"/>
          <p:nvPr/>
        </p:nvSpPr>
        <p:spPr>
          <a:xfrm rot="120204">
            <a:off x="2483426" y="2553602"/>
            <a:ext cx="4008912" cy="1228863"/>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nSpc>
                <a:spcPts val="10500"/>
              </a:lnSpc>
            </a:pPr>
            <a:r>
              <a:rPr lang="en-US" sz="7500">
                <a:solidFill>
                  <a:srgbClr val="000000"/>
                </a:solidFill>
                <a:latin typeface="Forte" panose="03060902040502070203" pitchFamily="66" charset="0"/>
              </a:rPr>
              <a:t>CEVAP</a:t>
            </a:r>
          </a:p>
        </p:txBody>
      </p:sp>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572975">
            <a:off x="3034582" y="3861034"/>
            <a:ext cx="1498926" cy="1633706"/>
          </a:xfrm>
          <a:prstGeom prst="rect">
            <a:avLst/>
          </a:prstGeom>
        </p:spPr>
      </p:pic>
      <p:sp>
        <p:nvSpPr>
          <p:cNvPr id="14" name="TextBox 14"/>
          <p:cNvSpPr txBox="1"/>
          <p:nvPr/>
        </p:nvSpPr>
        <p:spPr>
          <a:xfrm>
            <a:off x="7708762" y="2084302"/>
            <a:ext cx="1079822" cy="2048061"/>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7500"/>
              </a:lnSpc>
            </a:pPr>
            <a:r>
              <a:rPr lang="tr-TR" sz="12500" dirty="0">
                <a:solidFill>
                  <a:srgbClr val="000000"/>
                </a:solidFill>
                <a:latin typeface="Forte" panose="03060902040502070203" pitchFamily="66" charset="0"/>
              </a:rPr>
              <a:t>C</a:t>
            </a:r>
            <a:endParaRPr lang="en-US" sz="12500" dirty="0">
              <a:solidFill>
                <a:srgbClr val="000000"/>
              </a:solidFill>
              <a:latin typeface="Forte" panose="03060902040502070203" pitchFamily="66" charset="0"/>
            </a:endParaRPr>
          </a:p>
        </p:txBody>
      </p:sp>
    </p:spTree>
    <p:extLst>
      <p:ext uri="{BB962C8B-B14F-4D97-AF65-F5344CB8AC3E}">
        <p14:creationId xmlns:p14="http://schemas.microsoft.com/office/powerpoint/2010/main" val="27180871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F036AA32-21B6-4D03-8C34-241793FA51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
        <p:nvSpPr>
          <p:cNvPr id="4" name="Metin kutusu 3">
            <a:extLst>
              <a:ext uri="{FF2B5EF4-FFF2-40B4-BE49-F238E27FC236}">
                <a16:creationId xmlns:a16="http://schemas.microsoft.com/office/drawing/2014/main" id="{03B8C16B-D782-4E96-ACF8-9FCA6B89A2D1}"/>
              </a:ext>
            </a:extLst>
          </p:cNvPr>
          <p:cNvSpPr txBox="1"/>
          <p:nvPr/>
        </p:nvSpPr>
        <p:spPr>
          <a:xfrm>
            <a:off x="1127760" y="920460"/>
            <a:ext cx="9936480" cy="5017079"/>
          </a:xfrm>
          <a:prstGeom prst="rect">
            <a:avLst/>
          </a:prstGeom>
          <a:noFill/>
        </p:spPr>
        <p:txBody>
          <a:bodyPr wrap="square">
            <a:spAutoFit/>
          </a:bodyPr>
          <a:lstStyle/>
          <a:p>
            <a:pPr algn="l">
              <a:lnSpc>
                <a:spcPct val="150000"/>
              </a:lnSpc>
            </a:pPr>
            <a:r>
              <a:rPr lang="tr-TR" sz="2400" b="0" i="0" u="none" strike="noStrike" baseline="0" dirty="0">
                <a:latin typeface="Comic Sans MS" panose="030F0702030302020204" pitchFamily="66" charset="0"/>
              </a:rPr>
              <a:t>Merve, bitki ve hayvan hücrelerinin benzerliklerini araştırmaktadır.</a:t>
            </a:r>
          </a:p>
          <a:p>
            <a:pPr algn="l">
              <a:lnSpc>
                <a:spcPct val="150000"/>
              </a:lnSpc>
            </a:pPr>
            <a:r>
              <a:rPr lang="tr-TR" sz="2400" b="1" i="0" u="none" strike="noStrike" baseline="0" dirty="0">
                <a:latin typeface="Comic Sans MS" panose="030F0702030302020204" pitchFamily="66" charset="0"/>
              </a:rPr>
              <a:t>Bitki ve hayvan hücrelerini mikroskopta inceleyen Merve,</a:t>
            </a:r>
          </a:p>
          <a:p>
            <a:pPr algn="l">
              <a:lnSpc>
                <a:spcPct val="150000"/>
              </a:lnSpc>
            </a:pPr>
            <a:r>
              <a:rPr lang="tr-TR" sz="2400" b="0" i="0" u="none" strike="noStrike" baseline="0" dirty="0">
                <a:latin typeface="Comic Sans MS" panose="030F0702030302020204" pitchFamily="66" charset="0"/>
              </a:rPr>
              <a:t>I. Hücre duvarı bulundururlar.</a:t>
            </a:r>
          </a:p>
          <a:p>
            <a:pPr algn="l">
              <a:lnSpc>
                <a:spcPct val="150000"/>
              </a:lnSpc>
            </a:pPr>
            <a:r>
              <a:rPr lang="tr-TR" sz="2400" b="0" i="0" u="none" strike="noStrike" baseline="0" dirty="0">
                <a:latin typeface="Comic Sans MS" panose="030F0702030302020204" pitchFamily="66" charset="0"/>
              </a:rPr>
              <a:t>II. Çıplak gözle görünmezler.</a:t>
            </a:r>
          </a:p>
          <a:p>
            <a:pPr algn="l">
              <a:lnSpc>
                <a:spcPct val="150000"/>
              </a:lnSpc>
            </a:pPr>
            <a:r>
              <a:rPr lang="tr-TR" sz="2400" b="0" i="0" u="none" strike="noStrike" baseline="0" dirty="0">
                <a:latin typeface="Comic Sans MS" panose="030F0702030302020204" pitchFamily="66" charset="0"/>
              </a:rPr>
              <a:t>III. Hücre zarı bulundururlar.</a:t>
            </a:r>
          </a:p>
          <a:p>
            <a:pPr algn="l">
              <a:lnSpc>
                <a:spcPct val="150000"/>
              </a:lnSpc>
            </a:pPr>
            <a:r>
              <a:rPr lang="tr-TR" sz="2400" b="0" i="0" u="none" strike="noStrike" baseline="0" dirty="0">
                <a:latin typeface="Comic Sans MS" panose="030F0702030302020204" pitchFamily="66" charset="0"/>
              </a:rPr>
              <a:t>IV. Şekilleri genellikle yuvarlaktır.</a:t>
            </a:r>
          </a:p>
          <a:p>
            <a:pPr algn="l">
              <a:lnSpc>
                <a:spcPct val="150000"/>
              </a:lnSpc>
            </a:pPr>
            <a:r>
              <a:rPr lang="tr-TR" sz="2400" b="1" i="0" u="none" strike="noStrike" baseline="0" dirty="0">
                <a:latin typeface="Comic Sans MS" panose="030F0702030302020204" pitchFamily="66" charset="0"/>
              </a:rPr>
              <a:t>cümlelerinden hangilerini kurarsa doğru bir gözlem yapmış olur?</a:t>
            </a:r>
          </a:p>
          <a:p>
            <a:pPr marL="457200" indent="-457200" algn="l">
              <a:lnSpc>
                <a:spcPct val="150000"/>
              </a:lnSpc>
              <a:buAutoNum type="alphaUcParenR"/>
            </a:pPr>
            <a:r>
              <a:rPr lang="tr-TR" sz="2400" b="0" i="0" u="none" strike="noStrike" baseline="0" dirty="0">
                <a:latin typeface="Comic Sans MS" panose="030F0702030302020204" pitchFamily="66" charset="0"/>
              </a:rPr>
              <a:t>I ve II.                        B) II ve III. </a:t>
            </a:r>
          </a:p>
          <a:p>
            <a:pPr algn="l">
              <a:lnSpc>
                <a:spcPct val="150000"/>
              </a:lnSpc>
            </a:pPr>
            <a:r>
              <a:rPr lang="tr-TR" sz="2400" b="0" i="0" u="none" strike="noStrike" baseline="0" dirty="0">
                <a:latin typeface="Comic Sans MS" panose="030F0702030302020204" pitchFamily="66" charset="0"/>
              </a:rPr>
              <a:t>C) I, II ve III.                 D) I, II, III ve IV.</a:t>
            </a:r>
            <a:endParaRPr lang="tr-TR" sz="2400" dirty="0">
              <a:latin typeface="Comic Sans MS" panose="030F0702030302020204" pitchFamily="66" charset="0"/>
            </a:endParaRPr>
          </a:p>
        </p:txBody>
      </p:sp>
    </p:spTree>
    <p:extLst>
      <p:ext uri="{BB962C8B-B14F-4D97-AF65-F5344CB8AC3E}">
        <p14:creationId xmlns:p14="http://schemas.microsoft.com/office/powerpoint/2010/main" val="24181958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734155">
            <a:off x="2883425" y="1673269"/>
            <a:ext cx="2700737" cy="3888270"/>
            <a:chOff x="2891959" y="-468508"/>
            <a:chExt cx="2226921" cy="3206115"/>
          </a:xfrm>
        </p:grpSpPr>
        <p:sp>
          <p:nvSpPr>
            <p:cNvPr id="3" name="Freeform 3"/>
            <p:cNvSpPr/>
            <p:nvPr/>
          </p:nvSpPr>
          <p:spPr>
            <a:xfrm>
              <a:off x="2891959" y="-468508"/>
              <a:ext cx="2226921" cy="3206115"/>
            </a:xfrm>
            <a:custGeom>
              <a:avLst/>
              <a:gdLst/>
              <a:ahLst/>
              <a:cxnLst/>
              <a:rect l="l" t="t" r="r" b="b"/>
              <a:pathLst>
                <a:path w="4453843" h="6412230">
                  <a:moveTo>
                    <a:pt x="60960" y="269240"/>
                  </a:moveTo>
                  <a:cubicBezTo>
                    <a:pt x="60960" y="154940"/>
                    <a:pt x="153670" y="62230"/>
                    <a:pt x="267970" y="62230"/>
                  </a:cubicBezTo>
                  <a:lnTo>
                    <a:pt x="607787" y="62230"/>
                  </a:lnTo>
                  <a:lnTo>
                    <a:pt x="607787" y="0"/>
                  </a:lnTo>
                  <a:lnTo>
                    <a:pt x="269240" y="0"/>
                  </a:lnTo>
                  <a:cubicBezTo>
                    <a:pt x="120650" y="0"/>
                    <a:pt x="0" y="120650"/>
                    <a:pt x="0" y="269240"/>
                  </a:cubicBezTo>
                  <a:lnTo>
                    <a:pt x="0" y="580390"/>
                  </a:lnTo>
                  <a:lnTo>
                    <a:pt x="60960" y="580390"/>
                  </a:lnTo>
                  <a:lnTo>
                    <a:pt x="60960" y="269240"/>
                  </a:lnTo>
                  <a:close/>
                  <a:moveTo>
                    <a:pt x="157480" y="387350"/>
                  </a:moveTo>
                  <a:cubicBezTo>
                    <a:pt x="157480" y="260350"/>
                    <a:pt x="260350" y="157480"/>
                    <a:pt x="387350" y="157480"/>
                  </a:cubicBezTo>
                  <a:lnTo>
                    <a:pt x="607787" y="157480"/>
                  </a:lnTo>
                  <a:lnTo>
                    <a:pt x="607787" y="140970"/>
                  </a:lnTo>
                  <a:lnTo>
                    <a:pt x="387350" y="140970"/>
                  </a:lnTo>
                  <a:cubicBezTo>
                    <a:pt x="251460" y="140970"/>
                    <a:pt x="140970" y="251460"/>
                    <a:pt x="140970" y="387350"/>
                  </a:cubicBezTo>
                  <a:lnTo>
                    <a:pt x="140970" y="579120"/>
                  </a:lnTo>
                  <a:lnTo>
                    <a:pt x="157480" y="579120"/>
                  </a:lnTo>
                  <a:lnTo>
                    <a:pt x="157480" y="387350"/>
                  </a:lnTo>
                  <a:close/>
                  <a:moveTo>
                    <a:pt x="0" y="579120"/>
                  </a:moveTo>
                  <a:lnTo>
                    <a:pt x="60960" y="579120"/>
                  </a:lnTo>
                  <a:lnTo>
                    <a:pt x="60960" y="5803900"/>
                  </a:lnTo>
                  <a:lnTo>
                    <a:pt x="0" y="5803900"/>
                  </a:lnTo>
                  <a:lnTo>
                    <a:pt x="0" y="579120"/>
                  </a:lnTo>
                  <a:close/>
                  <a:moveTo>
                    <a:pt x="142240" y="579120"/>
                  </a:moveTo>
                  <a:lnTo>
                    <a:pt x="158750" y="579120"/>
                  </a:lnTo>
                  <a:lnTo>
                    <a:pt x="158750" y="5803900"/>
                  </a:lnTo>
                  <a:lnTo>
                    <a:pt x="142240" y="5803900"/>
                  </a:lnTo>
                  <a:lnTo>
                    <a:pt x="142240" y="579120"/>
                  </a:lnTo>
                  <a:close/>
                  <a:moveTo>
                    <a:pt x="269240" y="6350000"/>
                  </a:moveTo>
                  <a:cubicBezTo>
                    <a:pt x="154940" y="6350000"/>
                    <a:pt x="62230" y="6257290"/>
                    <a:pt x="62230" y="6142990"/>
                  </a:cubicBezTo>
                  <a:lnTo>
                    <a:pt x="62230" y="5803900"/>
                  </a:lnTo>
                  <a:lnTo>
                    <a:pt x="0" y="5803900"/>
                  </a:lnTo>
                  <a:lnTo>
                    <a:pt x="0" y="6142990"/>
                  </a:lnTo>
                  <a:cubicBezTo>
                    <a:pt x="0" y="6291580"/>
                    <a:pt x="120650" y="6412230"/>
                    <a:pt x="269240" y="6412230"/>
                  </a:cubicBezTo>
                  <a:lnTo>
                    <a:pt x="609234" y="6412230"/>
                  </a:lnTo>
                  <a:lnTo>
                    <a:pt x="609234" y="6350000"/>
                  </a:lnTo>
                  <a:lnTo>
                    <a:pt x="269240" y="6350000"/>
                  </a:lnTo>
                  <a:close/>
                  <a:moveTo>
                    <a:pt x="387350" y="6253480"/>
                  </a:moveTo>
                  <a:cubicBezTo>
                    <a:pt x="260350" y="6253480"/>
                    <a:pt x="157480" y="6150610"/>
                    <a:pt x="157480" y="6023610"/>
                  </a:cubicBezTo>
                  <a:lnTo>
                    <a:pt x="157480" y="5803900"/>
                  </a:lnTo>
                  <a:lnTo>
                    <a:pt x="140970" y="5803900"/>
                  </a:lnTo>
                  <a:lnTo>
                    <a:pt x="140970" y="6023610"/>
                  </a:lnTo>
                  <a:cubicBezTo>
                    <a:pt x="140970" y="6159500"/>
                    <a:pt x="251460" y="6269990"/>
                    <a:pt x="387350" y="6269990"/>
                  </a:cubicBezTo>
                  <a:lnTo>
                    <a:pt x="607787" y="6269990"/>
                  </a:lnTo>
                  <a:lnTo>
                    <a:pt x="607787" y="6253480"/>
                  </a:lnTo>
                  <a:lnTo>
                    <a:pt x="387350" y="6253480"/>
                  </a:lnTo>
                  <a:close/>
                  <a:moveTo>
                    <a:pt x="607787" y="6350000"/>
                  </a:moveTo>
                  <a:lnTo>
                    <a:pt x="3709872" y="6350000"/>
                  </a:lnTo>
                  <a:lnTo>
                    <a:pt x="3709872" y="6410960"/>
                  </a:lnTo>
                  <a:lnTo>
                    <a:pt x="607787" y="6410960"/>
                  </a:lnTo>
                  <a:lnTo>
                    <a:pt x="607787" y="6350000"/>
                  </a:lnTo>
                  <a:close/>
                  <a:moveTo>
                    <a:pt x="607787" y="6253480"/>
                  </a:moveTo>
                  <a:lnTo>
                    <a:pt x="3709872" y="6253480"/>
                  </a:lnTo>
                  <a:lnTo>
                    <a:pt x="3709872" y="6269990"/>
                  </a:lnTo>
                  <a:lnTo>
                    <a:pt x="607787" y="6269990"/>
                  </a:lnTo>
                  <a:lnTo>
                    <a:pt x="607787" y="6253480"/>
                  </a:lnTo>
                  <a:close/>
                  <a:moveTo>
                    <a:pt x="4391613" y="5803900"/>
                  </a:moveTo>
                  <a:lnTo>
                    <a:pt x="4391613" y="6142990"/>
                  </a:lnTo>
                  <a:cubicBezTo>
                    <a:pt x="4391613" y="6257290"/>
                    <a:pt x="4298903" y="6350000"/>
                    <a:pt x="4184603" y="6350000"/>
                  </a:cubicBezTo>
                  <a:lnTo>
                    <a:pt x="3709872" y="6350000"/>
                  </a:lnTo>
                  <a:lnTo>
                    <a:pt x="3709872" y="6410960"/>
                  </a:lnTo>
                  <a:lnTo>
                    <a:pt x="4184603" y="6410960"/>
                  </a:lnTo>
                  <a:cubicBezTo>
                    <a:pt x="4333193" y="6410960"/>
                    <a:pt x="4453843" y="6290310"/>
                    <a:pt x="4453843" y="6141720"/>
                  </a:cubicBezTo>
                  <a:lnTo>
                    <a:pt x="4453843" y="5803900"/>
                  </a:lnTo>
                  <a:lnTo>
                    <a:pt x="4391613" y="5803900"/>
                  </a:lnTo>
                  <a:close/>
                  <a:moveTo>
                    <a:pt x="4295093" y="6023610"/>
                  </a:moveTo>
                  <a:cubicBezTo>
                    <a:pt x="4295093" y="6150610"/>
                    <a:pt x="4192224" y="6253480"/>
                    <a:pt x="4065224" y="6253480"/>
                  </a:cubicBezTo>
                  <a:lnTo>
                    <a:pt x="3709872" y="6253480"/>
                  </a:lnTo>
                  <a:lnTo>
                    <a:pt x="3709872" y="6269990"/>
                  </a:lnTo>
                  <a:lnTo>
                    <a:pt x="4065224" y="6269990"/>
                  </a:lnTo>
                  <a:cubicBezTo>
                    <a:pt x="4201113" y="6269990"/>
                    <a:pt x="4311603" y="6159500"/>
                    <a:pt x="4311603" y="6023610"/>
                  </a:cubicBezTo>
                  <a:lnTo>
                    <a:pt x="4311603" y="5803900"/>
                  </a:lnTo>
                  <a:lnTo>
                    <a:pt x="4295093" y="5803900"/>
                  </a:lnTo>
                  <a:lnTo>
                    <a:pt x="4295093" y="6023610"/>
                  </a:lnTo>
                  <a:close/>
                  <a:moveTo>
                    <a:pt x="4391613" y="579120"/>
                  </a:moveTo>
                  <a:lnTo>
                    <a:pt x="4452574" y="579120"/>
                  </a:lnTo>
                  <a:lnTo>
                    <a:pt x="4452574" y="5803900"/>
                  </a:lnTo>
                  <a:lnTo>
                    <a:pt x="4391613" y="5803900"/>
                  </a:lnTo>
                  <a:lnTo>
                    <a:pt x="4391613" y="579120"/>
                  </a:lnTo>
                  <a:close/>
                  <a:moveTo>
                    <a:pt x="4295093" y="579120"/>
                  </a:moveTo>
                  <a:lnTo>
                    <a:pt x="4311603" y="579120"/>
                  </a:lnTo>
                  <a:lnTo>
                    <a:pt x="4311603" y="5803900"/>
                  </a:lnTo>
                  <a:lnTo>
                    <a:pt x="4295093" y="5803900"/>
                  </a:lnTo>
                  <a:lnTo>
                    <a:pt x="4295093" y="579120"/>
                  </a:lnTo>
                  <a:close/>
                  <a:moveTo>
                    <a:pt x="4184603" y="60960"/>
                  </a:moveTo>
                  <a:cubicBezTo>
                    <a:pt x="4298903" y="60960"/>
                    <a:pt x="4391613" y="153670"/>
                    <a:pt x="4391613" y="267970"/>
                  </a:cubicBezTo>
                  <a:lnTo>
                    <a:pt x="4391613" y="579120"/>
                  </a:lnTo>
                  <a:lnTo>
                    <a:pt x="4452574" y="579120"/>
                  </a:lnTo>
                  <a:lnTo>
                    <a:pt x="4452574" y="269240"/>
                  </a:lnTo>
                  <a:cubicBezTo>
                    <a:pt x="4452574" y="120650"/>
                    <a:pt x="4331924" y="0"/>
                    <a:pt x="4183333" y="0"/>
                  </a:cubicBezTo>
                  <a:lnTo>
                    <a:pt x="3708425" y="0"/>
                  </a:lnTo>
                  <a:lnTo>
                    <a:pt x="3708425" y="60960"/>
                  </a:lnTo>
                  <a:lnTo>
                    <a:pt x="4184603" y="60960"/>
                  </a:lnTo>
                  <a:close/>
                  <a:moveTo>
                    <a:pt x="4065224" y="142240"/>
                  </a:moveTo>
                  <a:lnTo>
                    <a:pt x="3709872" y="142240"/>
                  </a:lnTo>
                  <a:lnTo>
                    <a:pt x="3709872" y="158750"/>
                  </a:lnTo>
                  <a:lnTo>
                    <a:pt x="4065224" y="158750"/>
                  </a:lnTo>
                  <a:cubicBezTo>
                    <a:pt x="4192224" y="158750"/>
                    <a:pt x="4295093" y="261620"/>
                    <a:pt x="4295093" y="388620"/>
                  </a:cubicBezTo>
                  <a:lnTo>
                    <a:pt x="4295093" y="580390"/>
                  </a:lnTo>
                  <a:lnTo>
                    <a:pt x="4311603" y="580390"/>
                  </a:lnTo>
                  <a:lnTo>
                    <a:pt x="4311603" y="387350"/>
                  </a:lnTo>
                  <a:cubicBezTo>
                    <a:pt x="4311603" y="251460"/>
                    <a:pt x="4201113" y="142240"/>
                    <a:pt x="4065224" y="142240"/>
                  </a:cubicBezTo>
                  <a:close/>
                  <a:moveTo>
                    <a:pt x="607787" y="0"/>
                  </a:moveTo>
                  <a:lnTo>
                    <a:pt x="3709872" y="0"/>
                  </a:lnTo>
                  <a:lnTo>
                    <a:pt x="3709872" y="60960"/>
                  </a:lnTo>
                  <a:lnTo>
                    <a:pt x="607787" y="60960"/>
                  </a:lnTo>
                  <a:lnTo>
                    <a:pt x="607787" y="0"/>
                  </a:lnTo>
                  <a:close/>
                  <a:moveTo>
                    <a:pt x="607787" y="142240"/>
                  </a:moveTo>
                  <a:lnTo>
                    <a:pt x="3709872" y="142240"/>
                  </a:lnTo>
                  <a:lnTo>
                    <a:pt x="3709872" y="158750"/>
                  </a:lnTo>
                  <a:lnTo>
                    <a:pt x="607787" y="158750"/>
                  </a:lnTo>
                  <a:lnTo>
                    <a:pt x="607787" y="142240"/>
                  </a:lnTo>
                  <a:close/>
                </a:path>
              </a:pathLst>
            </a:custGeom>
            <a:solidFill>
              <a:srgbClr val="000000"/>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grpSp>
        <p:nvGrpSpPr>
          <p:cNvPr id="4" name="Group 4"/>
          <p:cNvGrpSpPr/>
          <p:nvPr/>
        </p:nvGrpSpPr>
        <p:grpSpPr>
          <a:xfrm>
            <a:off x="1524000" y="1692499"/>
            <a:ext cx="9144000" cy="3505509"/>
            <a:chOff x="0" y="7443"/>
            <a:chExt cx="3093156" cy="1185814"/>
          </a:xfrm>
        </p:grpSpPr>
        <p:sp>
          <p:nvSpPr>
            <p:cNvPr id="5" name="Freeform 5"/>
            <p:cNvSpPr/>
            <p:nvPr/>
          </p:nvSpPr>
          <p:spPr>
            <a:xfrm>
              <a:off x="0" y="7443"/>
              <a:ext cx="3093156" cy="1185814"/>
            </a:xfrm>
            <a:custGeom>
              <a:avLst/>
              <a:gdLst/>
              <a:ahLst/>
              <a:cxnLst/>
              <a:rect l="l" t="t" r="r" b="b"/>
              <a:pathLst>
                <a:path w="6186311" h="2371628">
                  <a:moveTo>
                    <a:pt x="0" y="0"/>
                  </a:moveTo>
                  <a:lnTo>
                    <a:pt x="6186311" y="0"/>
                  </a:lnTo>
                  <a:lnTo>
                    <a:pt x="6186311" y="2371628"/>
                  </a:lnTo>
                  <a:lnTo>
                    <a:pt x="0" y="2371628"/>
                  </a:lnTo>
                  <a:close/>
                </a:path>
              </a:pathLst>
            </a:custGeom>
            <a:solidFill>
              <a:srgbClr val="317B6C"/>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6" name="Picture 6"/>
          <p:cNvPicPr>
            <a:picLocks noChangeAspect="1"/>
          </p:cNvPicPr>
          <p:nvPr/>
        </p:nvPicPr>
        <p:blipFill>
          <a:blip r:embed="rId2"/>
          <a:srcRect l="6539" t="8606" r="54836" b="9715"/>
          <a:stretch>
            <a:fillRect/>
          </a:stretch>
        </p:blipFill>
        <p:spPr>
          <a:xfrm rot="21471268">
            <a:off x="2081308" y="1619389"/>
            <a:ext cx="4269355" cy="3780694"/>
          </a:xfrm>
          <a:prstGeom prst="rect">
            <a:avLst/>
          </a:prstGeom>
        </p:spPr>
      </p:pic>
      <p:grpSp>
        <p:nvGrpSpPr>
          <p:cNvPr id="7" name="Group 7"/>
          <p:cNvGrpSpPr/>
          <p:nvPr/>
        </p:nvGrpSpPr>
        <p:grpSpPr>
          <a:xfrm rot="-156120">
            <a:off x="2294380" y="2274074"/>
            <a:ext cx="3818530" cy="2635091"/>
            <a:chOff x="-202646" y="-201722"/>
            <a:chExt cx="1133955" cy="782520"/>
          </a:xfrm>
        </p:grpSpPr>
        <p:sp>
          <p:nvSpPr>
            <p:cNvPr id="8" name="Freeform 8"/>
            <p:cNvSpPr/>
            <p:nvPr/>
          </p:nvSpPr>
          <p:spPr>
            <a:xfrm>
              <a:off x="-202646" y="-201722"/>
              <a:ext cx="1133955" cy="782520"/>
            </a:xfrm>
            <a:custGeom>
              <a:avLst/>
              <a:gdLst/>
              <a:ahLst/>
              <a:cxnLst/>
              <a:rect l="l" t="t" r="r" b="b"/>
              <a:pathLst>
                <a:path w="2267911" h="1565040">
                  <a:moveTo>
                    <a:pt x="2143450" y="1565040"/>
                  </a:moveTo>
                  <a:lnTo>
                    <a:pt x="124460" y="1565040"/>
                  </a:lnTo>
                  <a:cubicBezTo>
                    <a:pt x="55880" y="1565040"/>
                    <a:pt x="0" y="1509160"/>
                    <a:pt x="0" y="1440580"/>
                  </a:cubicBezTo>
                  <a:lnTo>
                    <a:pt x="0" y="124460"/>
                  </a:lnTo>
                  <a:cubicBezTo>
                    <a:pt x="0" y="55880"/>
                    <a:pt x="55880" y="0"/>
                    <a:pt x="124460" y="0"/>
                  </a:cubicBezTo>
                  <a:lnTo>
                    <a:pt x="2143451" y="0"/>
                  </a:lnTo>
                  <a:cubicBezTo>
                    <a:pt x="2212030" y="0"/>
                    <a:pt x="2267911" y="55880"/>
                    <a:pt x="2267911" y="124460"/>
                  </a:cubicBezTo>
                  <a:lnTo>
                    <a:pt x="2267911" y="1440580"/>
                  </a:lnTo>
                  <a:cubicBezTo>
                    <a:pt x="2267911" y="1509160"/>
                    <a:pt x="2212030" y="1565040"/>
                    <a:pt x="2143451" y="1565040"/>
                  </a:cubicBezTo>
                  <a:close/>
                </a:path>
              </a:pathLst>
            </a:custGeom>
            <a:solidFill>
              <a:srgbClr val="F6F6E9"/>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9" name="Picture 9"/>
          <p:cNvPicPr>
            <a:picLocks noChangeAspect="1"/>
          </p:cNvPicPr>
          <p:nvPr/>
        </p:nvPicPr>
        <p:blipFill>
          <a:blip r:embed="rId3"/>
          <a:stretch>
            <a:fillRect/>
          </a:stretch>
        </p:blipFill>
        <p:spPr>
          <a:xfrm>
            <a:off x="6096001" y="2002855"/>
            <a:ext cx="4305345" cy="2852291"/>
          </a:xfrm>
          <a:prstGeom prst="rect">
            <a:avLst/>
          </a:prstGeom>
        </p:spPr>
      </p:pic>
      <p:pic>
        <p:nvPicPr>
          <p:cNvPr id="10" name="Picture 10"/>
          <p:cNvPicPr>
            <a:picLocks noChangeAspect="1"/>
          </p:cNvPicPr>
          <p:nvPr/>
        </p:nvPicPr>
        <p:blipFill>
          <a:blip r:embed="rId4"/>
          <a:stretch>
            <a:fillRect/>
          </a:stretch>
        </p:blipFill>
        <p:spPr>
          <a:xfrm rot="7522686">
            <a:off x="8236163" y="3140607"/>
            <a:ext cx="563213" cy="4114800"/>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24000" y="857250"/>
            <a:ext cx="3657600" cy="822960"/>
          </a:xfrm>
          <a:prstGeom prst="rect">
            <a:avLst/>
          </a:prstGeom>
        </p:spPr>
      </p:pic>
      <p:sp>
        <p:nvSpPr>
          <p:cNvPr id="12" name="TextBox 12"/>
          <p:cNvSpPr txBox="1"/>
          <p:nvPr/>
        </p:nvSpPr>
        <p:spPr>
          <a:xfrm rot="120204">
            <a:off x="2483426" y="2553602"/>
            <a:ext cx="4008912" cy="1228863"/>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nSpc>
                <a:spcPts val="10500"/>
              </a:lnSpc>
            </a:pPr>
            <a:r>
              <a:rPr lang="en-US" sz="7500">
                <a:solidFill>
                  <a:srgbClr val="000000"/>
                </a:solidFill>
                <a:latin typeface="Forte" panose="03060902040502070203" pitchFamily="66" charset="0"/>
              </a:rPr>
              <a:t>CEVAP</a:t>
            </a:r>
          </a:p>
        </p:txBody>
      </p:sp>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572975">
            <a:off x="3034582" y="3861034"/>
            <a:ext cx="1498926" cy="1633706"/>
          </a:xfrm>
          <a:prstGeom prst="rect">
            <a:avLst/>
          </a:prstGeom>
        </p:spPr>
      </p:pic>
      <p:sp>
        <p:nvSpPr>
          <p:cNvPr id="14" name="TextBox 14"/>
          <p:cNvSpPr txBox="1"/>
          <p:nvPr/>
        </p:nvSpPr>
        <p:spPr>
          <a:xfrm>
            <a:off x="7708762" y="2084302"/>
            <a:ext cx="1079822" cy="2048061"/>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7500"/>
              </a:lnSpc>
            </a:pPr>
            <a:r>
              <a:rPr lang="tr-TR" sz="12500" dirty="0">
                <a:solidFill>
                  <a:srgbClr val="000000"/>
                </a:solidFill>
                <a:latin typeface="Forte" panose="03060902040502070203" pitchFamily="66" charset="0"/>
              </a:rPr>
              <a:t>B</a:t>
            </a:r>
            <a:endParaRPr lang="en-US" sz="12500" dirty="0">
              <a:solidFill>
                <a:srgbClr val="000000"/>
              </a:solidFill>
              <a:latin typeface="Forte" panose="03060902040502070203" pitchFamily="66" charset="0"/>
            </a:endParaRPr>
          </a:p>
        </p:txBody>
      </p:sp>
    </p:spTree>
    <p:extLst>
      <p:ext uri="{BB962C8B-B14F-4D97-AF65-F5344CB8AC3E}">
        <p14:creationId xmlns:p14="http://schemas.microsoft.com/office/powerpoint/2010/main" val="40473751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6D6306C-ED4F-4AAE-B4A5-EEA6AFAD72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EC5361D-F897-4856-B945-0455A365E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15435"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4508C0C5-2268-42B5-B3C8-4D0899E05F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Shape 14">
            <a:extLst>
              <a:ext uri="{FF2B5EF4-FFF2-40B4-BE49-F238E27FC236}">
                <a16:creationId xmlns:a16="http://schemas.microsoft.com/office/drawing/2014/main" id="{141ACBDB-38F8-4B34-8183-BD95B4E55A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739327"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DE00DB52-3455-4E2F-867B-A6D0516E17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0653800"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9E914C83-E0D8-4953-92D5-169D28CB4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5423"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Resim 3">
            <a:extLst>
              <a:ext uri="{FF2B5EF4-FFF2-40B4-BE49-F238E27FC236}">
                <a16:creationId xmlns:a16="http://schemas.microsoft.com/office/drawing/2014/main" id="{6EEF8ADC-EEE7-4A27-9DE1-ED5C7691546F}"/>
              </a:ext>
            </a:extLst>
          </p:cNvPr>
          <p:cNvPicPr>
            <a:picLocks noChangeAspect="1"/>
          </p:cNvPicPr>
          <p:nvPr/>
        </p:nvPicPr>
        <p:blipFill rotWithShape="1">
          <a:blip r:embed="rId2"/>
          <a:srcRect t="10265" r="1" b="17158"/>
          <a:stretch/>
        </p:blipFill>
        <p:spPr>
          <a:xfrm>
            <a:off x="643467" y="643467"/>
            <a:ext cx="10905066" cy="5571065"/>
          </a:xfrm>
          <a:prstGeom prst="rect">
            <a:avLst/>
          </a:prstGeom>
          <a:ln>
            <a:noFill/>
          </a:ln>
        </p:spPr>
      </p:pic>
      <p:sp>
        <p:nvSpPr>
          <p:cNvPr id="21" name="Isosceles Triangle 20">
            <a:extLst>
              <a:ext uri="{FF2B5EF4-FFF2-40B4-BE49-F238E27FC236}">
                <a16:creationId xmlns:a16="http://schemas.microsoft.com/office/drawing/2014/main" id="{3512E083-F550-46AF-8490-767ECFD00C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67297"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Resim 1">
            <a:extLst>
              <a:ext uri="{FF2B5EF4-FFF2-40B4-BE49-F238E27FC236}">
                <a16:creationId xmlns:a16="http://schemas.microsoft.com/office/drawing/2014/main" id="{F036AA32-21B6-4D03-8C34-241793FA51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2874412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734155">
            <a:off x="2883425" y="1673269"/>
            <a:ext cx="2700737" cy="3888270"/>
            <a:chOff x="2891959" y="-468508"/>
            <a:chExt cx="2226921" cy="3206115"/>
          </a:xfrm>
        </p:grpSpPr>
        <p:sp>
          <p:nvSpPr>
            <p:cNvPr id="3" name="Freeform 3"/>
            <p:cNvSpPr/>
            <p:nvPr/>
          </p:nvSpPr>
          <p:spPr>
            <a:xfrm>
              <a:off x="2891959" y="-468508"/>
              <a:ext cx="2226921" cy="3206115"/>
            </a:xfrm>
            <a:custGeom>
              <a:avLst/>
              <a:gdLst/>
              <a:ahLst/>
              <a:cxnLst/>
              <a:rect l="l" t="t" r="r" b="b"/>
              <a:pathLst>
                <a:path w="4453843" h="6412230">
                  <a:moveTo>
                    <a:pt x="60960" y="269240"/>
                  </a:moveTo>
                  <a:cubicBezTo>
                    <a:pt x="60960" y="154940"/>
                    <a:pt x="153670" y="62230"/>
                    <a:pt x="267970" y="62230"/>
                  </a:cubicBezTo>
                  <a:lnTo>
                    <a:pt x="607787" y="62230"/>
                  </a:lnTo>
                  <a:lnTo>
                    <a:pt x="607787" y="0"/>
                  </a:lnTo>
                  <a:lnTo>
                    <a:pt x="269240" y="0"/>
                  </a:lnTo>
                  <a:cubicBezTo>
                    <a:pt x="120650" y="0"/>
                    <a:pt x="0" y="120650"/>
                    <a:pt x="0" y="269240"/>
                  </a:cubicBezTo>
                  <a:lnTo>
                    <a:pt x="0" y="580390"/>
                  </a:lnTo>
                  <a:lnTo>
                    <a:pt x="60960" y="580390"/>
                  </a:lnTo>
                  <a:lnTo>
                    <a:pt x="60960" y="269240"/>
                  </a:lnTo>
                  <a:close/>
                  <a:moveTo>
                    <a:pt x="157480" y="387350"/>
                  </a:moveTo>
                  <a:cubicBezTo>
                    <a:pt x="157480" y="260350"/>
                    <a:pt x="260350" y="157480"/>
                    <a:pt x="387350" y="157480"/>
                  </a:cubicBezTo>
                  <a:lnTo>
                    <a:pt x="607787" y="157480"/>
                  </a:lnTo>
                  <a:lnTo>
                    <a:pt x="607787" y="140970"/>
                  </a:lnTo>
                  <a:lnTo>
                    <a:pt x="387350" y="140970"/>
                  </a:lnTo>
                  <a:cubicBezTo>
                    <a:pt x="251460" y="140970"/>
                    <a:pt x="140970" y="251460"/>
                    <a:pt x="140970" y="387350"/>
                  </a:cubicBezTo>
                  <a:lnTo>
                    <a:pt x="140970" y="579120"/>
                  </a:lnTo>
                  <a:lnTo>
                    <a:pt x="157480" y="579120"/>
                  </a:lnTo>
                  <a:lnTo>
                    <a:pt x="157480" y="387350"/>
                  </a:lnTo>
                  <a:close/>
                  <a:moveTo>
                    <a:pt x="0" y="579120"/>
                  </a:moveTo>
                  <a:lnTo>
                    <a:pt x="60960" y="579120"/>
                  </a:lnTo>
                  <a:lnTo>
                    <a:pt x="60960" y="5803900"/>
                  </a:lnTo>
                  <a:lnTo>
                    <a:pt x="0" y="5803900"/>
                  </a:lnTo>
                  <a:lnTo>
                    <a:pt x="0" y="579120"/>
                  </a:lnTo>
                  <a:close/>
                  <a:moveTo>
                    <a:pt x="142240" y="579120"/>
                  </a:moveTo>
                  <a:lnTo>
                    <a:pt x="158750" y="579120"/>
                  </a:lnTo>
                  <a:lnTo>
                    <a:pt x="158750" y="5803900"/>
                  </a:lnTo>
                  <a:lnTo>
                    <a:pt x="142240" y="5803900"/>
                  </a:lnTo>
                  <a:lnTo>
                    <a:pt x="142240" y="579120"/>
                  </a:lnTo>
                  <a:close/>
                  <a:moveTo>
                    <a:pt x="269240" y="6350000"/>
                  </a:moveTo>
                  <a:cubicBezTo>
                    <a:pt x="154940" y="6350000"/>
                    <a:pt x="62230" y="6257290"/>
                    <a:pt x="62230" y="6142990"/>
                  </a:cubicBezTo>
                  <a:lnTo>
                    <a:pt x="62230" y="5803900"/>
                  </a:lnTo>
                  <a:lnTo>
                    <a:pt x="0" y="5803900"/>
                  </a:lnTo>
                  <a:lnTo>
                    <a:pt x="0" y="6142990"/>
                  </a:lnTo>
                  <a:cubicBezTo>
                    <a:pt x="0" y="6291580"/>
                    <a:pt x="120650" y="6412230"/>
                    <a:pt x="269240" y="6412230"/>
                  </a:cubicBezTo>
                  <a:lnTo>
                    <a:pt x="609234" y="6412230"/>
                  </a:lnTo>
                  <a:lnTo>
                    <a:pt x="609234" y="6350000"/>
                  </a:lnTo>
                  <a:lnTo>
                    <a:pt x="269240" y="6350000"/>
                  </a:lnTo>
                  <a:close/>
                  <a:moveTo>
                    <a:pt x="387350" y="6253480"/>
                  </a:moveTo>
                  <a:cubicBezTo>
                    <a:pt x="260350" y="6253480"/>
                    <a:pt x="157480" y="6150610"/>
                    <a:pt x="157480" y="6023610"/>
                  </a:cubicBezTo>
                  <a:lnTo>
                    <a:pt x="157480" y="5803900"/>
                  </a:lnTo>
                  <a:lnTo>
                    <a:pt x="140970" y="5803900"/>
                  </a:lnTo>
                  <a:lnTo>
                    <a:pt x="140970" y="6023610"/>
                  </a:lnTo>
                  <a:cubicBezTo>
                    <a:pt x="140970" y="6159500"/>
                    <a:pt x="251460" y="6269990"/>
                    <a:pt x="387350" y="6269990"/>
                  </a:cubicBezTo>
                  <a:lnTo>
                    <a:pt x="607787" y="6269990"/>
                  </a:lnTo>
                  <a:lnTo>
                    <a:pt x="607787" y="6253480"/>
                  </a:lnTo>
                  <a:lnTo>
                    <a:pt x="387350" y="6253480"/>
                  </a:lnTo>
                  <a:close/>
                  <a:moveTo>
                    <a:pt x="607787" y="6350000"/>
                  </a:moveTo>
                  <a:lnTo>
                    <a:pt x="3709872" y="6350000"/>
                  </a:lnTo>
                  <a:lnTo>
                    <a:pt x="3709872" y="6410960"/>
                  </a:lnTo>
                  <a:lnTo>
                    <a:pt x="607787" y="6410960"/>
                  </a:lnTo>
                  <a:lnTo>
                    <a:pt x="607787" y="6350000"/>
                  </a:lnTo>
                  <a:close/>
                  <a:moveTo>
                    <a:pt x="607787" y="6253480"/>
                  </a:moveTo>
                  <a:lnTo>
                    <a:pt x="3709872" y="6253480"/>
                  </a:lnTo>
                  <a:lnTo>
                    <a:pt x="3709872" y="6269990"/>
                  </a:lnTo>
                  <a:lnTo>
                    <a:pt x="607787" y="6269990"/>
                  </a:lnTo>
                  <a:lnTo>
                    <a:pt x="607787" y="6253480"/>
                  </a:lnTo>
                  <a:close/>
                  <a:moveTo>
                    <a:pt x="4391613" y="5803900"/>
                  </a:moveTo>
                  <a:lnTo>
                    <a:pt x="4391613" y="6142990"/>
                  </a:lnTo>
                  <a:cubicBezTo>
                    <a:pt x="4391613" y="6257290"/>
                    <a:pt x="4298903" y="6350000"/>
                    <a:pt x="4184603" y="6350000"/>
                  </a:cubicBezTo>
                  <a:lnTo>
                    <a:pt x="3709872" y="6350000"/>
                  </a:lnTo>
                  <a:lnTo>
                    <a:pt x="3709872" y="6410960"/>
                  </a:lnTo>
                  <a:lnTo>
                    <a:pt x="4184603" y="6410960"/>
                  </a:lnTo>
                  <a:cubicBezTo>
                    <a:pt x="4333193" y="6410960"/>
                    <a:pt x="4453843" y="6290310"/>
                    <a:pt x="4453843" y="6141720"/>
                  </a:cubicBezTo>
                  <a:lnTo>
                    <a:pt x="4453843" y="5803900"/>
                  </a:lnTo>
                  <a:lnTo>
                    <a:pt x="4391613" y="5803900"/>
                  </a:lnTo>
                  <a:close/>
                  <a:moveTo>
                    <a:pt x="4295093" y="6023610"/>
                  </a:moveTo>
                  <a:cubicBezTo>
                    <a:pt x="4295093" y="6150610"/>
                    <a:pt x="4192224" y="6253480"/>
                    <a:pt x="4065224" y="6253480"/>
                  </a:cubicBezTo>
                  <a:lnTo>
                    <a:pt x="3709872" y="6253480"/>
                  </a:lnTo>
                  <a:lnTo>
                    <a:pt x="3709872" y="6269990"/>
                  </a:lnTo>
                  <a:lnTo>
                    <a:pt x="4065224" y="6269990"/>
                  </a:lnTo>
                  <a:cubicBezTo>
                    <a:pt x="4201113" y="6269990"/>
                    <a:pt x="4311603" y="6159500"/>
                    <a:pt x="4311603" y="6023610"/>
                  </a:cubicBezTo>
                  <a:lnTo>
                    <a:pt x="4311603" y="5803900"/>
                  </a:lnTo>
                  <a:lnTo>
                    <a:pt x="4295093" y="5803900"/>
                  </a:lnTo>
                  <a:lnTo>
                    <a:pt x="4295093" y="6023610"/>
                  </a:lnTo>
                  <a:close/>
                  <a:moveTo>
                    <a:pt x="4391613" y="579120"/>
                  </a:moveTo>
                  <a:lnTo>
                    <a:pt x="4452574" y="579120"/>
                  </a:lnTo>
                  <a:lnTo>
                    <a:pt x="4452574" y="5803900"/>
                  </a:lnTo>
                  <a:lnTo>
                    <a:pt x="4391613" y="5803900"/>
                  </a:lnTo>
                  <a:lnTo>
                    <a:pt x="4391613" y="579120"/>
                  </a:lnTo>
                  <a:close/>
                  <a:moveTo>
                    <a:pt x="4295093" y="579120"/>
                  </a:moveTo>
                  <a:lnTo>
                    <a:pt x="4311603" y="579120"/>
                  </a:lnTo>
                  <a:lnTo>
                    <a:pt x="4311603" y="5803900"/>
                  </a:lnTo>
                  <a:lnTo>
                    <a:pt x="4295093" y="5803900"/>
                  </a:lnTo>
                  <a:lnTo>
                    <a:pt x="4295093" y="579120"/>
                  </a:lnTo>
                  <a:close/>
                  <a:moveTo>
                    <a:pt x="4184603" y="60960"/>
                  </a:moveTo>
                  <a:cubicBezTo>
                    <a:pt x="4298903" y="60960"/>
                    <a:pt x="4391613" y="153670"/>
                    <a:pt x="4391613" y="267970"/>
                  </a:cubicBezTo>
                  <a:lnTo>
                    <a:pt x="4391613" y="579120"/>
                  </a:lnTo>
                  <a:lnTo>
                    <a:pt x="4452574" y="579120"/>
                  </a:lnTo>
                  <a:lnTo>
                    <a:pt x="4452574" y="269240"/>
                  </a:lnTo>
                  <a:cubicBezTo>
                    <a:pt x="4452574" y="120650"/>
                    <a:pt x="4331924" y="0"/>
                    <a:pt x="4183333" y="0"/>
                  </a:cubicBezTo>
                  <a:lnTo>
                    <a:pt x="3708425" y="0"/>
                  </a:lnTo>
                  <a:lnTo>
                    <a:pt x="3708425" y="60960"/>
                  </a:lnTo>
                  <a:lnTo>
                    <a:pt x="4184603" y="60960"/>
                  </a:lnTo>
                  <a:close/>
                  <a:moveTo>
                    <a:pt x="4065224" y="142240"/>
                  </a:moveTo>
                  <a:lnTo>
                    <a:pt x="3709872" y="142240"/>
                  </a:lnTo>
                  <a:lnTo>
                    <a:pt x="3709872" y="158750"/>
                  </a:lnTo>
                  <a:lnTo>
                    <a:pt x="4065224" y="158750"/>
                  </a:lnTo>
                  <a:cubicBezTo>
                    <a:pt x="4192224" y="158750"/>
                    <a:pt x="4295093" y="261620"/>
                    <a:pt x="4295093" y="388620"/>
                  </a:cubicBezTo>
                  <a:lnTo>
                    <a:pt x="4295093" y="580390"/>
                  </a:lnTo>
                  <a:lnTo>
                    <a:pt x="4311603" y="580390"/>
                  </a:lnTo>
                  <a:lnTo>
                    <a:pt x="4311603" y="387350"/>
                  </a:lnTo>
                  <a:cubicBezTo>
                    <a:pt x="4311603" y="251460"/>
                    <a:pt x="4201113" y="142240"/>
                    <a:pt x="4065224" y="142240"/>
                  </a:cubicBezTo>
                  <a:close/>
                  <a:moveTo>
                    <a:pt x="607787" y="0"/>
                  </a:moveTo>
                  <a:lnTo>
                    <a:pt x="3709872" y="0"/>
                  </a:lnTo>
                  <a:lnTo>
                    <a:pt x="3709872" y="60960"/>
                  </a:lnTo>
                  <a:lnTo>
                    <a:pt x="607787" y="60960"/>
                  </a:lnTo>
                  <a:lnTo>
                    <a:pt x="607787" y="0"/>
                  </a:lnTo>
                  <a:close/>
                  <a:moveTo>
                    <a:pt x="607787" y="142240"/>
                  </a:moveTo>
                  <a:lnTo>
                    <a:pt x="3709872" y="142240"/>
                  </a:lnTo>
                  <a:lnTo>
                    <a:pt x="3709872" y="158750"/>
                  </a:lnTo>
                  <a:lnTo>
                    <a:pt x="607787" y="158750"/>
                  </a:lnTo>
                  <a:lnTo>
                    <a:pt x="607787" y="142240"/>
                  </a:lnTo>
                  <a:close/>
                </a:path>
              </a:pathLst>
            </a:custGeom>
            <a:solidFill>
              <a:srgbClr val="000000"/>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grpSp>
        <p:nvGrpSpPr>
          <p:cNvPr id="4" name="Group 4"/>
          <p:cNvGrpSpPr/>
          <p:nvPr/>
        </p:nvGrpSpPr>
        <p:grpSpPr>
          <a:xfrm>
            <a:off x="1524000" y="1692499"/>
            <a:ext cx="9144000" cy="3505509"/>
            <a:chOff x="0" y="7443"/>
            <a:chExt cx="3093156" cy="1185814"/>
          </a:xfrm>
        </p:grpSpPr>
        <p:sp>
          <p:nvSpPr>
            <p:cNvPr id="5" name="Freeform 5"/>
            <p:cNvSpPr/>
            <p:nvPr/>
          </p:nvSpPr>
          <p:spPr>
            <a:xfrm>
              <a:off x="0" y="7443"/>
              <a:ext cx="3093156" cy="1185814"/>
            </a:xfrm>
            <a:custGeom>
              <a:avLst/>
              <a:gdLst/>
              <a:ahLst/>
              <a:cxnLst/>
              <a:rect l="l" t="t" r="r" b="b"/>
              <a:pathLst>
                <a:path w="6186311" h="2371628">
                  <a:moveTo>
                    <a:pt x="0" y="0"/>
                  </a:moveTo>
                  <a:lnTo>
                    <a:pt x="6186311" y="0"/>
                  </a:lnTo>
                  <a:lnTo>
                    <a:pt x="6186311" y="2371628"/>
                  </a:lnTo>
                  <a:lnTo>
                    <a:pt x="0" y="2371628"/>
                  </a:lnTo>
                  <a:close/>
                </a:path>
              </a:pathLst>
            </a:custGeom>
            <a:solidFill>
              <a:srgbClr val="317B6C"/>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6" name="Picture 6"/>
          <p:cNvPicPr>
            <a:picLocks noChangeAspect="1"/>
          </p:cNvPicPr>
          <p:nvPr/>
        </p:nvPicPr>
        <p:blipFill>
          <a:blip r:embed="rId2"/>
          <a:srcRect l="6539" t="8606" r="54836" b="9715"/>
          <a:stretch>
            <a:fillRect/>
          </a:stretch>
        </p:blipFill>
        <p:spPr>
          <a:xfrm rot="21471268">
            <a:off x="2081308" y="1619389"/>
            <a:ext cx="4269355" cy="3780694"/>
          </a:xfrm>
          <a:prstGeom prst="rect">
            <a:avLst/>
          </a:prstGeom>
        </p:spPr>
      </p:pic>
      <p:grpSp>
        <p:nvGrpSpPr>
          <p:cNvPr id="7" name="Group 7"/>
          <p:cNvGrpSpPr/>
          <p:nvPr/>
        </p:nvGrpSpPr>
        <p:grpSpPr>
          <a:xfrm rot="-156120">
            <a:off x="2294380" y="2274074"/>
            <a:ext cx="3818530" cy="2635091"/>
            <a:chOff x="-202646" y="-201722"/>
            <a:chExt cx="1133955" cy="782520"/>
          </a:xfrm>
        </p:grpSpPr>
        <p:sp>
          <p:nvSpPr>
            <p:cNvPr id="8" name="Freeform 8"/>
            <p:cNvSpPr/>
            <p:nvPr/>
          </p:nvSpPr>
          <p:spPr>
            <a:xfrm>
              <a:off x="-202646" y="-201722"/>
              <a:ext cx="1133955" cy="782520"/>
            </a:xfrm>
            <a:custGeom>
              <a:avLst/>
              <a:gdLst/>
              <a:ahLst/>
              <a:cxnLst/>
              <a:rect l="l" t="t" r="r" b="b"/>
              <a:pathLst>
                <a:path w="2267911" h="1565040">
                  <a:moveTo>
                    <a:pt x="2143450" y="1565040"/>
                  </a:moveTo>
                  <a:lnTo>
                    <a:pt x="124460" y="1565040"/>
                  </a:lnTo>
                  <a:cubicBezTo>
                    <a:pt x="55880" y="1565040"/>
                    <a:pt x="0" y="1509160"/>
                    <a:pt x="0" y="1440580"/>
                  </a:cubicBezTo>
                  <a:lnTo>
                    <a:pt x="0" y="124460"/>
                  </a:lnTo>
                  <a:cubicBezTo>
                    <a:pt x="0" y="55880"/>
                    <a:pt x="55880" y="0"/>
                    <a:pt x="124460" y="0"/>
                  </a:cubicBezTo>
                  <a:lnTo>
                    <a:pt x="2143451" y="0"/>
                  </a:lnTo>
                  <a:cubicBezTo>
                    <a:pt x="2212030" y="0"/>
                    <a:pt x="2267911" y="55880"/>
                    <a:pt x="2267911" y="124460"/>
                  </a:cubicBezTo>
                  <a:lnTo>
                    <a:pt x="2267911" y="1440580"/>
                  </a:lnTo>
                  <a:cubicBezTo>
                    <a:pt x="2267911" y="1509160"/>
                    <a:pt x="2212030" y="1565040"/>
                    <a:pt x="2143451" y="1565040"/>
                  </a:cubicBezTo>
                  <a:close/>
                </a:path>
              </a:pathLst>
            </a:custGeom>
            <a:solidFill>
              <a:srgbClr val="F6F6E9"/>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9" name="Picture 9"/>
          <p:cNvPicPr>
            <a:picLocks noChangeAspect="1"/>
          </p:cNvPicPr>
          <p:nvPr/>
        </p:nvPicPr>
        <p:blipFill>
          <a:blip r:embed="rId3"/>
          <a:stretch>
            <a:fillRect/>
          </a:stretch>
        </p:blipFill>
        <p:spPr>
          <a:xfrm>
            <a:off x="6096001" y="2002855"/>
            <a:ext cx="4305345" cy="2852291"/>
          </a:xfrm>
          <a:prstGeom prst="rect">
            <a:avLst/>
          </a:prstGeom>
        </p:spPr>
      </p:pic>
      <p:pic>
        <p:nvPicPr>
          <p:cNvPr id="10" name="Picture 10"/>
          <p:cNvPicPr>
            <a:picLocks noChangeAspect="1"/>
          </p:cNvPicPr>
          <p:nvPr/>
        </p:nvPicPr>
        <p:blipFill>
          <a:blip r:embed="rId4"/>
          <a:stretch>
            <a:fillRect/>
          </a:stretch>
        </p:blipFill>
        <p:spPr>
          <a:xfrm rot="7522686">
            <a:off x="8236163" y="3140607"/>
            <a:ext cx="563213" cy="4114800"/>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24000" y="857250"/>
            <a:ext cx="3657600" cy="822960"/>
          </a:xfrm>
          <a:prstGeom prst="rect">
            <a:avLst/>
          </a:prstGeom>
        </p:spPr>
      </p:pic>
      <p:sp>
        <p:nvSpPr>
          <p:cNvPr id="12" name="TextBox 12"/>
          <p:cNvSpPr txBox="1"/>
          <p:nvPr/>
        </p:nvSpPr>
        <p:spPr>
          <a:xfrm rot="120204">
            <a:off x="2483426" y="2553602"/>
            <a:ext cx="4008912" cy="1228863"/>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nSpc>
                <a:spcPts val="10500"/>
              </a:lnSpc>
            </a:pPr>
            <a:r>
              <a:rPr lang="en-US" sz="7500">
                <a:solidFill>
                  <a:srgbClr val="000000"/>
                </a:solidFill>
                <a:latin typeface="Forte" panose="03060902040502070203" pitchFamily="66" charset="0"/>
              </a:rPr>
              <a:t>CEVAP</a:t>
            </a:r>
          </a:p>
        </p:txBody>
      </p:sp>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572975">
            <a:off x="3034582" y="3861034"/>
            <a:ext cx="1498926" cy="1633706"/>
          </a:xfrm>
          <a:prstGeom prst="rect">
            <a:avLst/>
          </a:prstGeom>
        </p:spPr>
      </p:pic>
      <p:sp>
        <p:nvSpPr>
          <p:cNvPr id="14" name="TextBox 14"/>
          <p:cNvSpPr txBox="1"/>
          <p:nvPr/>
        </p:nvSpPr>
        <p:spPr>
          <a:xfrm>
            <a:off x="7708762" y="2084302"/>
            <a:ext cx="1079822" cy="2048061"/>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7500"/>
              </a:lnSpc>
            </a:pPr>
            <a:r>
              <a:rPr lang="tr-TR" sz="12500" dirty="0">
                <a:solidFill>
                  <a:srgbClr val="000000"/>
                </a:solidFill>
                <a:latin typeface="Forte" panose="03060902040502070203" pitchFamily="66" charset="0"/>
              </a:rPr>
              <a:t>C</a:t>
            </a:r>
            <a:endParaRPr lang="en-US" sz="12500" dirty="0">
              <a:solidFill>
                <a:srgbClr val="000000"/>
              </a:solidFill>
              <a:latin typeface="Forte" panose="03060902040502070203" pitchFamily="66" charset="0"/>
            </a:endParaRPr>
          </a:p>
        </p:txBody>
      </p:sp>
    </p:spTree>
    <p:extLst>
      <p:ext uri="{BB962C8B-B14F-4D97-AF65-F5344CB8AC3E}">
        <p14:creationId xmlns:p14="http://schemas.microsoft.com/office/powerpoint/2010/main" val="37620140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10A05691-F36F-44DD-904C-144D68CAF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Hücre Zarı Nedir? Hücre Zarının Yapısı, Özellikleri ve Görevleri">
            <a:extLst>
              <a:ext uri="{FF2B5EF4-FFF2-40B4-BE49-F238E27FC236}">
                <a16:creationId xmlns:a16="http://schemas.microsoft.com/office/drawing/2014/main" id="{5855164A-E35E-41B8-A719-44A4899811E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8637" y="776343"/>
            <a:ext cx="2671207" cy="195665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Novel cell membrane model could be key to uncovering new protein properties  – En.BuradaBiliyorum.Com">
            <a:extLst>
              <a:ext uri="{FF2B5EF4-FFF2-40B4-BE49-F238E27FC236}">
                <a16:creationId xmlns:a16="http://schemas.microsoft.com/office/drawing/2014/main" id="{9BED4EF0-2AC0-4BF4-B9DA-D832C617B23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24790" y="826206"/>
            <a:ext cx="2671207" cy="185693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ücre Zarının Görevi Nedir? |">
            <a:extLst>
              <a:ext uri="{FF2B5EF4-FFF2-40B4-BE49-F238E27FC236}">
                <a16:creationId xmlns:a16="http://schemas.microsoft.com/office/drawing/2014/main" id="{8C4E83D5-3189-449D-AE02-2591D5D51021}"/>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93513" y="3122251"/>
            <a:ext cx="5437607" cy="3057144"/>
          </a:xfrm>
          <a:prstGeom prst="rect">
            <a:avLst/>
          </a:prstGeom>
          <a:noFill/>
          <a:extLst>
            <a:ext uri="{909E8E84-426E-40DD-AFC4-6F175D3DCCD1}">
              <a14:hiddenFill xmlns:a14="http://schemas.microsoft.com/office/drawing/2010/main">
                <a:solidFill>
                  <a:srgbClr val="FFFFFF"/>
                </a:solidFill>
              </a14:hiddenFill>
            </a:ext>
          </a:extLst>
        </p:spPr>
      </p:pic>
      <p:cxnSp>
        <p:nvCxnSpPr>
          <p:cNvPr id="77" name="Straight Connector 76">
            <a:extLst>
              <a:ext uri="{FF2B5EF4-FFF2-40B4-BE49-F238E27FC236}">
                <a16:creationId xmlns:a16="http://schemas.microsoft.com/office/drawing/2014/main" id="{1A9CF0DD-5937-4172-BD2C-9579BD31DD5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72846"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4" name="Metin kutusu 3">
            <a:extLst>
              <a:ext uri="{FF2B5EF4-FFF2-40B4-BE49-F238E27FC236}">
                <a16:creationId xmlns:a16="http://schemas.microsoft.com/office/drawing/2014/main" id="{93494646-AF44-45CC-B094-7A16B527A474}"/>
              </a:ext>
            </a:extLst>
          </p:cNvPr>
          <p:cNvSpPr txBox="1"/>
          <p:nvPr/>
        </p:nvSpPr>
        <p:spPr>
          <a:xfrm>
            <a:off x="7025827" y="309489"/>
            <a:ext cx="4437509" cy="5478663"/>
          </a:xfrm>
          <a:prstGeom prst="rect">
            <a:avLst/>
          </a:prstGeom>
        </p:spPr>
        <p:txBody>
          <a:bodyPr vert="horz" lIns="91440" tIns="45720" rIns="91440" bIns="45720" rtlCol="0">
            <a:normAutofit fontScale="92500" lnSpcReduction="20000"/>
          </a:bodyPr>
          <a:lstStyle/>
          <a:p>
            <a:pPr>
              <a:lnSpc>
                <a:spcPct val="150000"/>
              </a:lnSpc>
              <a:spcAft>
                <a:spcPts val="800"/>
              </a:spcAft>
            </a:pPr>
            <a:r>
              <a:rPr lang="en-US" sz="2600" b="1" dirty="0">
                <a:solidFill>
                  <a:srgbClr val="FF0000"/>
                </a:solidFill>
                <a:effectLst/>
                <a:latin typeface="Comic Sans MS" panose="030F0702030302020204" pitchFamily="66" charset="0"/>
              </a:rPr>
              <a:t>HÜCRE ZARI</a:t>
            </a:r>
          </a:p>
          <a:p>
            <a:pPr>
              <a:lnSpc>
                <a:spcPct val="150000"/>
              </a:lnSpc>
              <a:spcAft>
                <a:spcPts val="800"/>
              </a:spcAft>
            </a:pPr>
            <a:r>
              <a:rPr lang="en-US" dirty="0" err="1">
                <a:effectLst/>
                <a:latin typeface="Comic Sans MS" panose="030F0702030302020204" pitchFamily="66" charset="0"/>
              </a:rPr>
              <a:t>Hücrenin</a:t>
            </a:r>
            <a:r>
              <a:rPr lang="en-US" dirty="0">
                <a:effectLst/>
                <a:latin typeface="Comic Sans MS" panose="030F0702030302020204" pitchFamily="66" charset="0"/>
              </a:rPr>
              <a:t> etrafını </a:t>
            </a:r>
            <a:r>
              <a:rPr lang="en-US" dirty="0" err="1">
                <a:effectLst/>
                <a:latin typeface="Comic Sans MS" panose="030F0702030302020204" pitchFamily="66" charset="0"/>
              </a:rPr>
              <a:t>sararak</a:t>
            </a:r>
            <a:r>
              <a:rPr lang="en-US" dirty="0">
                <a:effectLst/>
                <a:latin typeface="Comic Sans MS" panose="030F0702030302020204" pitchFamily="66" charset="0"/>
              </a:rPr>
              <a:t> ;</a:t>
            </a:r>
          </a:p>
          <a:p>
            <a:pPr marL="285750" indent="-285750">
              <a:lnSpc>
                <a:spcPct val="150000"/>
              </a:lnSpc>
              <a:spcAft>
                <a:spcPts val="800"/>
              </a:spcAft>
              <a:buFont typeface="Wingdings" panose="05000000000000000000" pitchFamily="2" charset="2"/>
              <a:buChar char="ü"/>
            </a:pPr>
            <a:r>
              <a:rPr lang="en-US" dirty="0" err="1">
                <a:effectLst/>
                <a:latin typeface="Comic Sans MS" panose="030F0702030302020204" pitchFamily="66" charset="0"/>
              </a:rPr>
              <a:t>Hücreye</a:t>
            </a:r>
            <a:r>
              <a:rPr lang="en-US" dirty="0">
                <a:effectLst/>
                <a:latin typeface="Comic Sans MS" panose="030F0702030302020204" pitchFamily="66" charset="0"/>
              </a:rPr>
              <a:t> </a:t>
            </a:r>
            <a:r>
              <a:rPr lang="en-US" dirty="0" err="1">
                <a:effectLst/>
                <a:latin typeface="Comic Sans MS" panose="030F0702030302020204" pitchFamily="66" charset="0"/>
              </a:rPr>
              <a:t>şekil</a:t>
            </a:r>
            <a:r>
              <a:rPr lang="en-US" dirty="0">
                <a:effectLst/>
                <a:latin typeface="Comic Sans MS" panose="030F0702030302020204" pitchFamily="66" charset="0"/>
              </a:rPr>
              <a:t> </a:t>
            </a:r>
            <a:r>
              <a:rPr lang="en-US" dirty="0" err="1">
                <a:effectLst/>
                <a:latin typeface="Comic Sans MS" panose="030F0702030302020204" pitchFamily="66" charset="0"/>
              </a:rPr>
              <a:t>verir</a:t>
            </a:r>
            <a:r>
              <a:rPr lang="en-US" dirty="0">
                <a:effectLst/>
                <a:latin typeface="Comic Sans MS" panose="030F0702030302020204" pitchFamily="66" charset="0"/>
              </a:rPr>
              <a:t>,</a:t>
            </a:r>
          </a:p>
          <a:p>
            <a:pPr marL="285750" indent="-285750">
              <a:lnSpc>
                <a:spcPct val="150000"/>
              </a:lnSpc>
              <a:spcAft>
                <a:spcPts val="800"/>
              </a:spcAft>
              <a:buFont typeface="Wingdings" panose="05000000000000000000" pitchFamily="2" charset="2"/>
              <a:buChar char="ü"/>
            </a:pPr>
            <a:r>
              <a:rPr lang="en-US" dirty="0" err="1">
                <a:effectLst/>
                <a:latin typeface="Comic Sans MS" panose="030F0702030302020204" pitchFamily="66" charset="0"/>
              </a:rPr>
              <a:t>Hücreyi</a:t>
            </a:r>
            <a:r>
              <a:rPr lang="en-US" dirty="0">
                <a:effectLst/>
                <a:latin typeface="Comic Sans MS" panose="030F0702030302020204" pitchFamily="66" charset="0"/>
              </a:rPr>
              <a:t> </a:t>
            </a:r>
            <a:r>
              <a:rPr lang="en-US" dirty="0" err="1">
                <a:effectLst/>
                <a:latin typeface="Comic Sans MS" panose="030F0702030302020204" pitchFamily="66" charset="0"/>
              </a:rPr>
              <a:t>bulunduğu</a:t>
            </a:r>
            <a:r>
              <a:rPr lang="en-US" dirty="0">
                <a:effectLst/>
                <a:latin typeface="Comic Sans MS" panose="030F0702030302020204" pitchFamily="66" charset="0"/>
              </a:rPr>
              <a:t> </a:t>
            </a:r>
            <a:r>
              <a:rPr lang="en-US" dirty="0" err="1">
                <a:effectLst/>
                <a:latin typeface="Comic Sans MS" panose="030F0702030302020204" pitchFamily="66" charset="0"/>
              </a:rPr>
              <a:t>ortamdan</a:t>
            </a:r>
            <a:r>
              <a:rPr lang="en-US" dirty="0">
                <a:effectLst/>
                <a:latin typeface="Comic Sans MS" panose="030F0702030302020204" pitchFamily="66" charset="0"/>
              </a:rPr>
              <a:t> </a:t>
            </a:r>
            <a:r>
              <a:rPr lang="en-US" dirty="0" err="1">
                <a:effectLst/>
                <a:latin typeface="Comic Sans MS" panose="030F0702030302020204" pitchFamily="66" charset="0"/>
              </a:rPr>
              <a:t>ayırır</a:t>
            </a:r>
            <a:r>
              <a:rPr lang="en-US" dirty="0">
                <a:effectLst/>
                <a:latin typeface="Comic Sans MS" panose="030F0702030302020204" pitchFamily="66" charset="0"/>
              </a:rPr>
              <a:t>,</a:t>
            </a:r>
          </a:p>
          <a:p>
            <a:pPr marL="285750" indent="-285750">
              <a:lnSpc>
                <a:spcPct val="150000"/>
              </a:lnSpc>
              <a:spcAft>
                <a:spcPts val="800"/>
              </a:spcAft>
              <a:buFont typeface="Wingdings" panose="05000000000000000000" pitchFamily="2" charset="2"/>
              <a:buChar char="ü"/>
            </a:pPr>
            <a:r>
              <a:rPr lang="en-US" dirty="0" err="1">
                <a:effectLst/>
                <a:latin typeface="Comic Sans MS" panose="030F0702030302020204" pitchFamily="66" charset="0"/>
              </a:rPr>
              <a:t>Sitoplazmanın</a:t>
            </a:r>
            <a:r>
              <a:rPr lang="en-US" dirty="0">
                <a:effectLst/>
                <a:latin typeface="Comic Sans MS" panose="030F0702030302020204" pitchFamily="66" charset="0"/>
              </a:rPr>
              <a:t> </a:t>
            </a:r>
            <a:r>
              <a:rPr lang="en-US" dirty="0" err="1">
                <a:effectLst/>
                <a:latin typeface="Comic Sans MS" panose="030F0702030302020204" pitchFamily="66" charset="0"/>
              </a:rPr>
              <a:t>dağılmasını</a:t>
            </a:r>
            <a:r>
              <a:rPr lang="en-US" dirty="0">
                <a:effectLst/>
                <a:latin typeface="Comic Sans MS" panose="030F0702030302020204" pitchFamily="66" charset="0"/>
              </a:rPr>
              <a:t> </a:t>
            </a:r>
            <a:r>
              <a:rPr lang="en-US" dirty="0" err="1">
                <a:effectLst/>
                <a:latin typeface="Comic Sans MS" panose="030F0702030302020204" pitchFamily="66" charset="0"/>
              </a:rPr>
              <a:t>önler</a:t>
            </a:r>
            <a:endParaRPr lang="en-US" dirty="0">
              <a:effectLst/>
              <a:latin typeface="Comic Sans MS" panose="030F0702030302020204" pitchFamily="66" charset="0"/>
            </a:endParaRPr>
          </a:p>
          <a:p>
            <a:pPr marL="285750" indent="-285750">
              <a:lnSpc>
                <a:spcPct val="150000"/>
              </a:lnSpc>
              <a:spcAft>
                <a:spcPts val="800"/>
              </a:spcAft>
              <a:buFont typeface="Wingdings" panose="05000000000000000000" pitchFamily="2" charset="2"/>
              <a:buChar char="Ø"/>
            </a:pPr>
            <a:r>
              <a:rPr lang="en-US" dirty="0" err="1">
                <a:effectLst/>
                <a:latin typeface="Comic Sans MS" panose="030F0702030302020204" pitchFamily="66" charset="0"/>
              </a:rPr>
              <a:t>Hücre</a:t>
            </a:r>
            <a:r>
              <a:rPr lang="en-US" dirty="0">
                <a:effectLst/>
                <a:latin typeface="Comic Sans MS" panose="030F0702030302020204" pitchFamily="66" charset="0"/>
              </a:rPr>
              <a:t> </a:t>
            </a:r>
            <a:r>
              <a:rPr lang="en-US" dirty="0" err="1">
                <a:effectLst/>
                <a:latin typeface="Comic Sans MS" panose="030F0702030302020204" pitchFamily="66" charset="0"/>
              </a:rPr>
              <a:t>zarı</a:t>
            </a:r>
            <a:r>
              <a:rPr lang="en-US" dirty="0">
                <a:effectLst/>
                <a:latin typeface="Comic Sans MS" panose="030F0702030302020204" pitchFamily="66" charset="0"/>
              </a:rPr>
              <a:t> </a:t>
            </a:r>
            <a:r>
              <a:rPr lang="en-US" dirty="0" err="1">
                <a:effectLst/>
                <a:latin typeface="Comic Sans MS" panose="030F0702030302020204" pitchFamily="66" charset="0"/>
              </a:rPr>
              <a:t>canlı</a:t>
            </a:r>
            <a:r>
              <a:rPr lang="en-US" dirty="0">
                <a:effectLst/>
                <a:latin typeface="Comic Sans MS" panose="030F0702030302020204" pitchFamily="66" charset="0"/>
              </a:rPr>
              <a:t> ve </a:t>
            </a:r>
            <a:r>
              <a:rPr lang="en-US" dirty="0" err="1">
                <a:effectLst/>
                <a:latin typeface="Comic Sans MS" panose="030F0702030302020204" pitchFamily="66" charset="0"/>
              </a:rPr>
              <a:t>esnektir</a:t>
            </a:r>
            <a:endParaRPr lang="en-US" dirty="0">
              <a:effectLst/>
              <a:latin typeface="Comic Sans MS" panose="030F0702030302020204" pitchFamily="66" charset="0"/>
            </a:endParaRPr>
          </a:p>
          <a:p>
            <a:pPr marL="285750" indent="-285750">
              <a:lnSpc>
                <a:spcPct val="150000"/>
              </a:lnSpc>
              <a:spcAft>
                <a:spcPts val="800"/>
              </a:spcAft>
              <a:buFont typeface="Wingdings" panose="05000000000000000000" pitchFamily="2" charset="2"/>
              <a:buChar char="Ø"/>
            </a:pPr>
            <a:r>
              <a:rPr lang="en-US" dirty="0" err="1">
                <a:effectLst/>
                <a:latin typeface="Comic Sans MS" panose="030F0702030302020204" pitchFamily="66" charset="0"/>
              </a:rPr>
              <a:t>Hücre</a:t>
            </a:r>
            <a:r>
              <a:rPr lang="en-US" dirty="0">
                <a:effectLst/>
                <a:latin typeface="Comic Sans MS" panose="030F0702030302020204" pitchFamily="66" charset="0"/>
              </a:rPr>
              <a:t> </a:t>
            </a:r>
            <a:r>
              <a:rPr lang="en-US" dirty="0" err="1">
                <a:effectLst/>
                <a:latin typeface="Comic Sans MS" panose="030F0702030302020204" pitchFamily="66" charset="0"/>
              </a:rPr>
              <a:t>zarı</a:t>
            </a:r>
            <a:r>
              <a:rPr lang="en-US" dirty="0">
                <a:effectLst/>
                <a:latin typeface="Comic Sans MS" panose="030F0702030302020204" pitchFamily="66" charset="0"/>
              </a:rPr>
              <a:t> </a:t>
            </a:r>
            <a:r>
              <a:rPr lang="en-US" dirty="0" err="1">
                <a:effectLst/>
                <a:latin typeface="Comic Sans MS" panose="030F0702030302020204" pitchFamily="66" charset="0"/>
              </a:rPr>
              <a:t>seçici</a:t>
            </a:r>
            <a:r>
              <a:rPr lang="en-US" dirty="0">
                <a:effectLst/>
                <a:latin typeface="Comic Sans MS" panose="030F0702030302020204" pitchFamily="66" charset="0"/>
              </a:rPr>
              <a:t> </a:t>
            </a:r>
            <a:r>
              <a:rPr lang="en-US" dirty="0" err="1">
                <a:effectLst/>
                <a:latin typeface="Comic Sans MS" panose="030F0702030302020204" pitchFamily="66" charset="0"/>
              </a:rPr>
              <a:t>geçirgendir.hücreye</a:t>
            </a:r>
            <a:r>
              <a:rPr lang="en-US" dirty="0">
                <a:effectLst/>
                <a:latin typeface="Comic Sans MS" panose="030F0702030302020204" pitchFamily="66" charset="0"/>
              </a:rPr>
              <a:t> </a:t>
            </a:r>
            <a:r>
              <a:rPr lang="en-US" dirty="0" err="1">
                <a:effectLst/>
                <a:latin typeface="Comic Sans MS" panose="030F0702030302020204" pitchFamily="66" charset="0"/>
              </a:rPr>
              <a:t>giriş</a:t>
            </a:r>
            <a:r>
              <a:rPr lang="en-US" dirty="0">
                <a:effectLst/>
                <a:latin typeface="Comic Sans MS" panose="030F0702030302020204" pitchFamily="66" charset="0"/>
              </a:rPr>
              <a:t> – </a:t>
            </a:r>
            <a:r>
              <a:rPr lang="en-US" dirty="0" err="1">
                <a:effectLst/>
                <a:latin typeface="Comic Sans MS" panose="030F0702030302020204" pitchFamily="66" charset="0"/>
              </a:rPr>
              <a:t>çıkış</a:t>
            </a:r>
            <a:r>
              <a:rPr lang="en-US" dirty="0">
                <a:effectLst/>
                <a:latin typeface="Comic Sans MS" panose="030F0702030302020204" pitchFamily="66" charset="0"/>
              </a:rPr>
              <a:t> </a:t>
            </a:r>
            <a:r>
              <a:rPr lang="en-US" dirty="0" err="1">
                <a:effectLst/>
                <a:latin typeface="Comic Sans MS" panose="030F0702030302020204" pitchFamily="66" charset="0"/>
              </a:rPr>
              <a:t>yapan</a:t>
            </a:r>
            <a:r>
              <a:rPr lang="en-US" dirty="0">
                <a:effectLst/>
                <a:latin typeface="Comic Sans MS" panose="030F0702030302020204" pitchFamily="66" charset="0"/>
              </a:rPr>
              <a:t> </a:t>
            </a:r>
            <a:r>
              <a:rPr lang="en-US" dirty="0" err="1">
                <a:effectLst/>
                <a:latin typeface="Comic Sans MS" panose="030F0702030302020204" pitchFamily="66" charset="0"/>
              </a:rPr>
              <a:t>maddelerin</a:t>
            </a:r>
            <a:r>
              <a:rPr lang="en-US" dirty="0">
                <a:effectLst/>
                <a:latin typeface="Comic Sans MS" panose="030F0702030302020204" pitchFamily="66" charset="0"/>
              </a:rPr>
              <a:t> </a:t>
            </a:r>
            <a:r>
              <a:rPr lang="en-US" dirty="0" err="1">
                <a:effectLst/>
                <a:latin typeface="Comic Sans MS" panose="030F0702030302020204" pitchFamily="66" charset="0"/>
              </a:rPr>
              <a:t>geçişini</a:t>
            </a:r>
            <a:r>
              <a:rPr lang="en-US" dirty="0">
                <a:effectLst/>
                <a:latin typeface="Comic Sans MS" panose="030F0702030302020204" pitchFamily="66" charset="0"/>
              </a:rPr>
              <a:t> </a:t>
            </a:r>
            <a:r>
              <a:rPr lang="en-US" dirty="0" err="1">
                <a:effectLst/>
                <a:latin typeface="Comic Sans MS" panose="030F0702030302020204" pitchFamily="66" charset="0"/>
              </a:rPr>
              <a:t>sağlar</a:t>
            </a:r>
            <a:endParaRPr lang="en-US" dirty="0">
              <a:effectLst/>
              <a:latin typeface="Comic Sans MS" panose="030F0702030302020204" pitchFamily="66" charset="0"/>
            </a:endParaRPr>
          </a:p>
          <a:p>
            <a:pPr marL="285750" indent="-285750">
              <a:lnSpc>
                <a:spcPct val="150000"/>
              </a:lnSpc>
              <a:spcAft>
                <a:spcPts val="800"/>
              </a:spcAft>
              <a:buFont typeface="Wingdings" panose="05000000000000000000" pitchFamily="2" charset="2"/>
              <a:buChar char="Ø"/>
            </a:pPr>
            <a:r>
              <a:rPr lang="en-US" dirty="0" err="1">
                <a:effectLst/>
                <a:latin typeface="Comic Sans MS" panose="030F0702030302020204" pitchFamily="66" charset="0"/>
              </a:rPr>
              <a:t>Hücre</a:t>
            </a:r>
            <a:r>
              <a:rPr lang="en-US" dirty="0">
                <a:effectLst/>
                <a:latin typeface="Comic Sans MS" panose="030F0702030302020204" pitchFamily="66" charset="0"/>
              </a:rPr>
              <a:t> </a:t>
            </a:r>
            <a:r>
              <a:rPr lang="en-US" dirty="0" err="1">
                <a:effectLst/>
                <a:latin typeface="Comic Sans MS" panose="030F0702030302020204" pitchFamily="66" charset="0"/>
              </a:rPr>
              <a:t>içinde</a:t>
            </a:r>
            <a:r>
              <a:rPr lang="en-US" dirty="0">
                <a:effectLst/>
                <a:latin typeface="Comic Sans MS" panose="030F0702030302020204" pitchFamily="66" charset="0"/>
              </a:rPr>
              <a:t> oluşan </a:t>
            </a:r>
            <a:r>
              <a:rPr lang="en-US" dirty="0" err="1">
                <a:effectLst/>
                <a:latin typeface="Comic Sans MS" panose="030F0702030302020204" pitchFamily="66" charset="0"/>
              </a:rPr>
              <a:t>atıklar</a:t>
            </a:r>
            <a:r>
              <a:rPr lang="en-US" dirty="0">
                <a:effectLst/>
                <a:latin typeface="Comic Sans MS" panose="030F0702030302020204" pitchFamily="66" charset="0"/>
              </a:rPr>
              <a:t> </a:t>
            </a:r>
            <a:r>
              <a:rPr lang="en-US" dirty="0" err="1">
                <a:effectLst/>
                <a:latin typeface="Comic Sans MS" panose="030F0702030302020204" pitchFamily="66" charset="0"/>
              </a:rPr>
              <a:t>hücre</a:t>
            </a:r>
            <a:r>
              <a:rPr lang="en-US" dirty="0">
                <a:effectLst/>
                <a:latin typeface="Comic Sans MS" panose="030F0702030302020204" pitchFamily="66" charset="0"/>
              </a:rPr>
              <a:t> </a:t>
            </a:r>
            <a:r>
              <a:rPr lang="en-US" dirty="0" err="1">
                <a:effectLst/>
                <a:latin typeface="Comic Sans MS" panose="030F0702030302020204" pitchFamily="66" charset="0"/>
              </a:rPr>
              <a:t>zarından</a:t>
            </a:r>
            <a:r>
              <a:rPr lang="en-US" dirty="0">
                <a:effectLst/>
                <a:latin typeface="Comic Sans MS" panose="030F0702030302020204" pitchFamily="66" charset="0"/>
              </a:rPr>
              <a:t> </a:t>
            </a:r>
            <a:r>
              <a:rPr lang="en-US" dirty="0" err="1">
                <a:effectLst/>
                <a:latin typeface="Comic Sans MS" panose="030F0702030302020204" pitchFamily="66" charset="0"/>
              </a:rPr>
              <a:t>dışarı</a:t>
            </a:r>
            <a:r>
              <a:rPr lang="en-US" dirty="0">
                <a:effectLst/>
                <a:latin typeface="Comic Sans MS" panose="030F0702030302020204" pitchFamily="66" charset="0"/>
              </a:rPr>
              <a:t> </a:t>
            </a:r>
            <a:r>
              <a:rPr lang="en-US" dirty="0" err="1">
                <a:effectLst/>
                <a:latin typeface="Comic Sans MS" panose="030F0702030302020204" pitchFamily="66" charset="0"/>
              </a:rPr>
              <a:t>atılır</a:t>
            </a:r>
            <a:endParaRPr lang="en-US" dirty="0">
              <a:effectLst/>
              <a:latin typeface="Comic Sans MS" panose="030F0702030302020204" pitchFamily="66" charset="0"/>
            </a:endParaRPr>
          </a:p>
          <a:p>
            <a:pPr marL="285750" indent="-285750">
              <a:lnSpc>
                <a:spcPct val="150000"/>
              </a:lnSpc>
              <a:buFont typeface="Wingdings" panose="05000000000000000000" pitchFamily="2" charset="2"/>
              <a:buChar char="Ø"/>
            </a:pPr>
            <a:r>
              <a:rPr lang="en-US" dirty="0" err="1">
                <a:effectLst/>
                <a:latin typeface="Comic Sans MS" panose="030F0702030302020204" pitchFamily="66" charset="0"/>
              </a:rPr>
              <a:t>Hüre</a:t>
            </a:r>
            <a:r>
              <a:rPr lang="en-US" dirty="0">
                <a:effectLst/>
                <a:latin typeface="Comic Sans MS" panose="030F0702030302020204" pitchFamily="66" charset="0"/>
              </a:rPr>
              <a:t> </a:t>
            </a:r>
            <a:r>
              <a:rPr lang="en-US" dirty="0" err="1">
                <a:effectLst/>
                <a:latin typeface="Comic Sans MS" panose="030F0702030302020204" pitchFamily="66" charset="0"/>
              </a:rPr>
              <a:t>zarı</a:t>
            </a:r>
            <a:r>
              <a:rPr lang="en-US" dirty="0">
                <a:effectLst/>
                <a:latin typeface="Comic Sans MS" panose="030F0702030302020204" pitchFamily="66" charset="0"/>
              </a:rPr>
              <a:t> </a:t>
            </a:r>
            <a:r>
              <a:rPr lang="en-US" dirty="0" err="1">
                <a:effectLst/>
                <a:latin typeface="Comic Sans MS" panose="030F0702030302020204" pitchFamily="66" charset="0"/>
              </a:rPr>
              <a:t>karbonhidrat</a:t>
            </a:r>
            <a:r>
              <a:rPr lang="en-US" dirty="0">
                <a:effectLst/>
                <a:latin typeface="Comic Sans MS" panose="030F0702030302020204" pitchFamily="66" charset="0"/>
              </a:rPr>
              <a:t>, </a:t>
            </a:r>
            <a:r>
              <a:rPr lang="en-US" dirty="0" err="1">
                <a:effectLst/>
                <a:latin typeface="Comic Sans MS" panose="030F0702030302020204" pitchFamily="66" charset="0"/>
              </a:rPr>
              <a:t>yağ</a:t>
            </a:r>
            <a:r>
              <a:rPr lang="en-US" dirty="0">
                <a:effectLst/>
                <a:latin typeface="Comic Sans MS" panose="030F0702030302020204" pitchFamily="66" charset="0"/>
              </a:rPr>
              <a:t> ve </a:t>
            </a:r>
            <a:r>
              <a:rPr lang="en-US" dirty="0" err="1">
                <a:effectLst/>
                <a:latin typeface="Comic Sans MS" panose="030F0702030302020204" pitchFamily="66" charset="0"/>
              </a:rPr>
              <a:t>proteinden</a:t>
            </a:r>
            <a:r>
              <a:rPr lang="en-US" dirty="0">
                <a:effectLst/>
                <a:latin typeface="Comic Sans MS" panose="030F0702030302020204" pitchFamily="66" charset="0"/>
              </a:rPr>
              <a:t> </a:t>
            </a:r>
            <a:r>
              <a:rPr lang="en-US" dirty="0" err="1">
                <a:effectLst/>
                <a:latin typeface="Comic Sans MS" panose="030F0702030302020204" pitchFamily="66" charset="0"/>
              </a:rPr>
              <a:t>oluşur</a:t>
            </a:r>
            <a:endParaRPr lang="en-US" dirty="0">
              <a:latin typeface="Comic Sans MS" panose="030F0702030302020204" pitchFamily="66" charset="0"/>
            </a:endParaRPr>
          </a:p>
        </p:txBody>
      </p:sp>
      <p:pic>
        <p:nvPicPr>
          <p:cNvPr id="2" name="Resim 1">
            <a:extLst>
              <a:ext uri="{FF2B5EF4-FFF2-40B4-BE49-F238E27FC236}">
                <a16:creationId xmlns:a16="http://schemas.microsoft.com/office/drawing/2014/main" id="{F036AA32-21B6-4D03-8C34-241793FA51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3871243613"/>
      </p:ext>
    </p:extLst>
  </p:cSld>
  <p:clrMapOvr>
    <a:overrideClrMapping bg1="dk1" tx1="lt1" bg2="dk2" tx2="lt2" accent1="accent1" accent2="accent2" accent3="accent3" accent4="accent4" accent5="accent5" accent6="accent6" hlink="hlink" folHlink="folHlink"/>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F036AA32-21B6-4D03-8C34-241793FA51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
        <p:nvSpPr>
          <p:cNvPr id="4" name="Metin kutusu 3">
            <a:extLst>
              <a:ext uri="{FF2B5EF4-FFF2-40B4-BE49-F238E27FC236}">
                <a16:creationId xmlns:a16="http://schemas.microsoft.com/office/drawing/2014/main" id="{D617F36D-1420-4064-8D97-51C59393BAB8}"/>
              </a:ext>
            </a:extLst>
          </p:cNvPr>
          <p:cNvSpPr txBox="1"/>
          <p:nvPr/>
        </p:nvSpPr>
        <p:spPr>
          <a:xfrm>
            <a:off x="1079109" y="1631742"/>
            <a:ext cx="10033782" cy="3252493"/>
          </a:xfrm>
          <a:prstGeom prst="rect">
            <a:avLst/>
          </a:prstGeom>
          <a:noFill/>
        </p:spPr>
        <p:txBody>
          <a:bodyPr wrap="square">
            <a:spAutoFit/>
          </a:bodyPr>
          <a:lstStyle/>
          <a:p>
            <a:pPr algn="l">
              <a:lnSpc>
                <a:spcPct val="150000"/>
              </a:lnSpc>
            </a:pPr>
            <a:r>
              <a:rPr lang="tr-TR" sz="2800" b="0" i="0" u="none" strike="noStrike" baseline="0" dirty="0">
                <a:latin typeface="Comic Sans MS" panose="030F0702030302020204" pitchFamily="66" charset="0"/>
              </a:rPr>
              <a:t>Bir öğrenci fen bilimleri dersinde ağız içi </a:t>
            </a:r>
            <a:r>
              <a:rPr lang="tr-TR" sz="2800" b="0" i="0" u="none" strike="noStrike" baseline="0" dirty="0" err="1">
                <a:latin typeface="Comic Sans MS" panose="030F0702030302020204" pitchFamily="66" charset="0"/>
              </a:rPr>
              <a:t>epitel</a:t>
            </a:r>
            <a:r>
              <a:rPr lang="tr-TR" sz="2800" b="0" i="0" u="none" strike="noStrike" baseline="0" dirty="0">
                <a:latin typeface="Comic Sans MS" panose="030F0702030302020204" pitchFamily="66" charset="0"/>
              </a:rPr>
              <a:t> hücresi ve soğan zarı hücresini mikroskopta incelemiştir.</a:t>
            </a:r>
          </a:p>
          <a:p>
            <a:pPr algn="l">
              <a:lnSpc>
                <a:spcPct val="150000"/>
              </a:lnSpc>
            </a:pPr>
            <a:r>
              <a:rPr lang="tr-TR" sz="2800" b="1" i="0" u="none" strike="noStrike" baseline="0" dirty="0">
                <a:latin typeface="Comic Sans MS" panose="030F0702030302020204" pitchFamily="66" charset="0"/>
              </a:rPr>
              <a:t>Buna göre verilen yapılardan hangisi iki hücrede ortak olarak bulunmaz?</a:t>
            </a:r>
          </a:p>
          <a:p>
            <a:pPr algn="l">
              <a:lnSpc>
                <a:spcPct val="150000"/>
              </a:lnSpc>
            </a:pPr>
            <a:r>
              <a:rPr lang="tr-TR" sz="2800" b="0" i="0" u="none" strike="noStrike" baseline="0" dirty="0">
                <a:latin typeface="Comic Sans MS" panose="030F0702030302020204" pitchFamily="66" charset="0"/>
              </a:rPr>
              <a:t>A) Hücre zarı B) Hücre duvarı C) Çekirdek D) Sitoplazma</a:t>
            </a:r>
            <a:endParaRPr lang="tr-TR" sz="2800" dirty="0">
              <a:latin typeface="Comic Sans MS" panose="030F0702030302020204" pitchFamily="66" charset="0"/>
            </a:endParaRPr>
          </a:p>
        </p:txBody>
      </p:sp>
    </p:spTree>
    <p:extLst>
      <p:ext uri="{BB962C8B-B14F-4D97-AF65-F5344CB8AC3E}">
        <p14:creationId xmlns:p14="http://schemas.microsoft.com/office/powerpoint/2010/main" val="28231119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734155">
            <a:off x="2883425" y="1673269"/>
            <a:ext cx="2700737" cy="3888270"/>
            <a:chOff x="2891959" y="-468508"/>
            <a:chExt cx="2226921" cy="3206115"/>
          </a:xfrm>
        </p:grpSpPr>
        <p:sp>
          <p:nvSpPr>
            <p:cNvPr id="3" name="Freeform 3"/>
            <p:cNvSpPr/>
            <p:nvPr/>
          </p:nvSpPr>
          <p:spPr>
            <a:xfrm>
              <a:off x="2891959" y="-468508"/>
              <a:ext cx="2226921" cy="3206115"/>
            </a:xfrm>
            <a:custGeom>
              <a:avLst/>
              <a:gdLst/>
              <a:ahLst/>
              <a:cxnLst/>
              <a:rect l="l" t="t" r="r" b="b"/>
              <a:pathLst>
                <a:path w="4453843" h="6412230">
                  <a:moveTo>
                    <a:pt x="60960" y="269240"/>
                  </a:moveTo>
                  <a:cubicBezTo>
                    <a:pt x="60960" y="154940"/>
                    <a:pt x="153670" y="62230"/>
                    <a:pt x="267970" y="62230"/>
                  </a:cubicBezTo>
                  <a:lnTo>
                    <a:pt x="607787" y="62230"/>
                  </a:lnTo>
                  <a:lnTo>
                    <a:pt x="607787" y="0"/>
                  </a:lnTo>
                  <a:lnTo>
                    <a:pt x="269240" y="0"/>
                  </a:lnTo>
                  <a:cubicBezTo>
                    <a:pt x="120650" y="0"/>
                    <a:pt x="0" y="120650"/>
                    <a:pt x="0" y="269240"/>
                  </a:cubicBezTo>
                  <a:lnTo>
                    <a:pt x="0" y="580390"/>
                  </a:lnTo>
                  <a:lnTo>
                    <a:pt x="60960" y="580390"/>
                  </a:lnTo>
                  <a:lnTo>
                    <a:pt x="60960" y="269240"/>
                  </a:lnTo>
                  <a:close/>
                  <a:moveTo>
                    <a:pt x="157480" y="387350"/>
                  </a:moveTo>
                  <a:cubicBezTo>
                    <a:pt x="157480" y="260350"/>
                    <a:pt x="260350" y="157480"/>
                    <a:pt x="387350" y="157480"/>
                  </a:cubicBezTo>
                  <a:lnTo>
                    <a:pt x="607787" y="157480"/>
                  </a:lnTo>
                  <a:lnTo>
                    <a:pt x="607787" y="140970"/>
                  </a:lnTo>
                  <a:lnTo>
                    <a:pt x="387350" y="140970"/>
                  </a:lnTo>
                  <a:cubicBezTo>
                    <a:pt x="251460" y="140970"/>
                    <a:pt x="140970" y="251460"/>
                    <a:pt x="140970" y="387350"/>
                  </a:cubicBezTo>
                  <a:lnTo>
                    <a:pt x="140970" y="579120"/>
                  </a:lnTo>
                  <a:lnTo>
                    <a:pt x="157480" y="579120"/>
                  </a:lnTo>
                  <a:lnTo>
                    <a:pt x="157480" y="387350"/>
                  </a:lnTo>
                  <a:close/>
                  <a:moveTo>
                    <a:pt x="0" y="579120"/>
                  </a:moveTo>
                  <a:lnTo>
                    <a:pt x="60960" y="579120"/>
                  </a:lnTo>
                  <a:lnTo>
                    <a:pt x="60960" y="5803900"/>
                  </a:lnTo>
                  <a:lnTo>
                    <a:pt x="0" y="5803900"/>
                  </a:lnTo>
                  <a:lnTo>
                    <a:pt x="0" y="579120"/>
                  </a:lnTo>
                  <a:close/>
                  <a:moveTo>
                    <a:pt x="142240" y="579120"/>
                  </a:moveTo>
                  <a:lnTo>
                    <a:pt x="158750" y="579120"/>
                  </a:lnTo>
                  <a:lnTo>
                    <a:pt x="158750" y="5803900"/>
                  </a:lnTo>
                  <a:lnTo>
                    <a:pt x="142240" y="5803900"/>
                  </a:lnTo>
                  <a:lnTo>
                    <a:pt x="142240" y="579120"/>
                  </a:lnTo>
                  <a:close/>
                  <a:moveTo>
                    <a:pt x="269240" y="6350000"/>
                  </a:moveTo>
                  <a:cubicBezTo>
                    <a:pt x="154940" y="6350000"/>
                    <a:pt x="62230" y="6257290"/>
                    <a:pt x="62230" y="6142990"/>
                  </a:cubicBezTo>
                  <a:lnTo>
                    <a:pt x="62230" y="5803900"/>
                  </a:lnTo>
                  <a:lnTo>
                    <a:pt x="0" y="5803900"/>
                  </a:lnTo>
                  <a:lnTo>
                    <a:pt x="0" y="6142990"/>
                  </a:lnTo>
                  <a:cubicBezTo>
                    <a:pt x="0" y="6291580"/>
                    <a:pt x="120650" y="6412230"/>
                    <a:pt x="269240" y="6412230"/>
                  </a:cubicBezTo>
                  <a:lnTo>
                    <a:pt x="609234" y="6412230"/>
                  </a:lnTo>
                  <a:lnTo>
                    <a:pt x="609234" y="6350000"/>
                  </a:lnTo>
                  <a:lnTo>
                    <a:pt x="269240" y="6350000"/>
                  </a:lnTo>
                  <a:close/>
                  <a:moveTo>
                    <a:pt x="387350" y="6253480"/>
                  </a:moveTo>
                  <a:cubicBezTo>
                    <a:pt x="260350" y="6253480"/>
                    <a:pt x="157480" y="6150610"/>
                    <a:pt x="157480" y="6023610"/>
                  </a:cubicBezTo>
                  <a:lnTo>
                    <a:pt x="157480" y="5803900"/>
                  </a:lnTo>
                  <a:lnTo>
                    <a:pt x="140970" y="5803900"/>
                  </a:lnTo>
                  <a:lnTo>
                    <a:pt x="140970" y="6023610"/>
                  </a:lnTo>
                  <a:cubicBezTo>
                    <a:pt x="140970" y="6159500"/>
                    <a:pt x="251460" y="6269990"/>
                    <a:pt x="387350" y="6269990"/>
                  </a:cubicBezTo>
                  <a:lnTo>
                    <a:pt x="607787" y="6269990"/>
                  </a:lnTo>
                  <a:lnTo>
                    <a:pt x="607787" y="6253480"/>
                  </a:lnTo>
                  <a:lnTo>
                    <a:pt x="387350" y="6253480"/>
                  </a:lnTo>
                  <a:close/>
                  <a:moveTo>
                    <a:pt x="607787" y="6350000"/>
                  </a:moveTo>
                  <a:lnTo>
                    <a:pt x="3709872" y="6350000"/>
                  </a:lnTo>
                  <a:lnTo>
                    <a:pt x="3709872" y="6410960"/>
                  </a:lnTo>
                  <a:lnTo>
                    <a:pt x="607787" y="6410960"/>
                  </a:lnTo>
                  <a:lnTo>
                    <a:pt x="607787" y="6350000"/>
                  </a:lnTo>
                  <a:close/>
                  <a:moveTo>
                    <a:pt x="607787" y="6253480"/>
                  </a:moveTo>
                  <a:lnTo>
                    <a:pt x="3709872" y="6253480"/>
                  </a:lnTo>
                  <a:lnTo>
                    <a:pt x="3709872" y="6269990"/>
                  </a:lnTo>
                  <a:lnTo>
                    <a:pt x="607787" y="6269990"/>
                  </a:lnTo>
                  <a:lnTo>
                    <a:pt x="607787" y="6253480"/>
                  </a:lnTo>
                  <a:close/>
                  <a:moveTo>
                    <a:pt x="4391613" y="5803900"/>
                  </a:moveTo>
                  <a:lnTo>
                    <a:pt x="4391613" y="6142990"/>
                  </a:lnTo>
                  <a:cubicBezTo>
                    <a:pt x="4391613" y="6257290"/>
                    <a:pt x="4298903" y="6350000"/>
                    <a:pt x="4184603" y="6350000"/>
                  </a:cubicBezTo>
                  <a:lnTo>
                    <a:pt x="3709872" y="6350000"/>
                  </a:lnTo>
                  <a:lnTo>
                    <a:pt x="3709872" y="6410960"/>
                  </a:lnTo>
                  <a:lnTo>
                    <a:pt x="4184603" y="6410960"/>
                  </a:lnTo>
                  <a:cubicBezTo>
                    <a:pt x="4333193" y="6410960"/>
                    <a:pt x="4453843" y="6290310"/>
                    <a:pt x="4453843" y="6141720"/>
                  </a:cubicBezTo>
                  <a:lnTo>
                    <a:pt x="4453843" y="5803900"/>
                  </a:lnTo>
                  <a:lnTo>
                    <a:pt x="4391613" y="5803900"/>
                  </a:lnTo>
                  <a:close/>
                  <a:moveTo>
                    <a:pt x="4295093" y="6023610"/>
                  </a:moveTo>
                  <a:cubicBezTo>
                    <a:pt x="4295093" y="6150610"/>
                    <a:pt x="4192224" y="6253480"/>
                    <a:pt x="4065224" y="6253480"/>
                  </a:cubicBezTo>
                  <a:lnTo>
                    <a:pt x="3709872" y="6253480"/>
                  </a:lnTo>
                  <a:lnTo>
                    <a:pt x="3709872" y="6269990"/>
                  </a:lnTo>
                  <a:lnTo>
                    <a:pt x="4065224" y="6269990"/>
                  </a:lnTo>
                  <a:cubicBezTo>
                    <a:pt x="4201113" y="6269990"/>
                    <a:pt x="4311603" y="6159500"/>
                    <a:pt x="4311603" y="6023610"/>
                  </a:cubicBezTo>
                  <a:lnTo>
                    <a:pt x="4311603" y="5803900"/>
                  </a:lnTo>
                  <a:lnTo>
                    <a:pt x="4295093" y="5803900"/>
                  </a:lnTo>
                  <a:lnTo>
                    <a:pt x="4295093" y="6023610"/>
                  </a:lnTo>
                  <a:close/>
                  <a:moveTo>
                    <a:pt x="4391613" y="579120"/>
                  </a:moveTo>
                  <a:lnTo>
                    <a:pt x="4452574" y="579120"/>
                  </a:lnTo>
                  <a:lnTo>
                    <a:pt x="4452574" y="5803900"/>
                  </a:lnTo>
                  <a:lnTo>
                    <a:pt x="4391613" y="5803900"/>
                  </a:lnTo>
                  <a:lnTo>
                    <a:pt x="4391613" y="579120"/>
                  </a:lnTo>
                  <a:close/>
                  <a:moveTo>
                    <a:pt x="4295093" y="579120"/>
                  </a:moveTo>
                  <a:lnTo>
                    <a:pt x="4311603" y="579120"/>
                  </a:lnTo>
                  <a:lnTo>
                    <a:pt x="4311603" y="5803900"/>
                  </a:lnTo>
                  <a:lnTo>
                    <a:pt x="4295093" y="5803900"/>
                  </a:lnTo>
                  <a:lnTo>
                    <a:pt x="4295093" y="579120"/>
                  </a:lnTo>
                  <a:close/>
                  <a:moveTo>
                    <a:pt x="4184603" y="60960"/>
                  </a:moveTo>
                  <a:cubicBezTo>
                    <a:pt x="4298903" y="60960"/>
                    <a:pt x="4391613" y="153670"/>
                    <a:pt x="4391613" y="267970"/>
                  </a:cubicBezTo>
                  <a:lnTo>
                    <a:pt x="4391613" y="579120"/>
                  </a:lnTo>
                  <a:lnTo>
                    <a:pt x="4452574" y="579120"/>
                  </a:lnTo>
                  <a:lnTo>
                    <a:pt x="4452574" y="269240"/>
                  </a:lnTo>
                  <a:cubicBezTo>
                    <a:pt x="4452574" y="120650"/>
                    <a:pt x="4331924" y="0"/>
                    <a:pt x="4183333" y="0"/>
                  </a:cubicBezTo>
                  <a:lnTo>
                    <a:pt x="3708425" y="0"/>
                  </a:lnTo>
                  <a:lnTo>
                    <a:pt x="3708425" y="60960"/>
                  </a:lnTo>
                  <a:lnTo>
                    <a:pt x="4184603" y="60960"/>
                  </a:lnTo>
                  <a:close/>
                  <a:moveTo>
                    <a:pt x="4065224" y="142240"/>
                  </a:moveTo>
                  <a:lnTo>
                    <a:pt x="3709872" y="142240"/>
                  </a:lnTo>
                  <a:lnTo>
                    <a:pt x="3709872" y="158750"/>
                  </a:lnTo>
                  <a:lnTo>
                    <a:pt x="4065224" y="158750"/>
                  </a:lnTo>
                  <a:cubicBezTo>
                    <a:pt x="4192224" y="158750"/>
                    <a:pt x="4295093" y="261620"/>
                    <a:pt x="4295093" y="388620"/>
                  </a:cubicBezTo>
                  <a:lnTo>
                    <a:pt x="4295093" y="580390"/>
                  </a:lnTo>
                  <a:lnTo>
                    <a:pt x="4311603" y="580390"/>
                  </a:lnTo>
                  <a:lnTo>
                    <a:pt x="4311603" y="387350"/>
                  </a:lnTo>
                  <a:cubicBezTo>
                    <a:pt x="4311603" y="251460"/>
                    <a:pt x="4201113" y="142240"/>
                    <a:pt x="4065224" y="142240"/>
                  </a:cubicBezTo>
                  <a:close/>
                  <a:moveTo>
                    <a:pt x="607787" y="0"/>
                  </a:moveTo>
                  <a:lnTo>
                    <a:pt x="3709872" y="0"/>
                  </a:lnTo>
                  <a:lnTo>
                    <a:pt x="3709872" y="60960"/>
                  </a:lnTo>
                  <a:lnTo>
                    <a:pt x="607787" y="60960"/>
                  </a:lnTo>
                  <a:lnTo>
                    <a:pt x="607787" y="0"/>
                  </a:lnTo>
                  <a:close/>
                  <a:moveTo>
                    <a:pt x="607787" y="142240"/>
                  </a:moveTo>
                  <a:lnTo>
                    <a:pt x="3709872" y="142240"/>
                  </a:lnTo>
                  <a:lnTo>
                    <a:pt x="3709872" y="158750"/>
                  </a:lnTo>
                  <a:lnTo>
                    <a:pt x="607787" y="158750"/>
                  </a:lnTo>
                  <a:lnTo>
                    <a:pt x="607787" y="142240"/>
                  </a:lnTo>
                  <a:close/>
                </a:path>
              </a:pathLst>
            </a:custGeom>
            <a:solidFill>
              <a:srgbClr val="000000"/>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grpSp>
        <p:nvGrpSpPr>
          <p:cNvPr id="4" name="Group 4"/>
          <p:cNvGrpSpPr/>
          <p:nvPr/>
        </p:nvGrpSpPr>
        <p:grpSpPr>
          <a:xfrm>
            <a:off x="1524000" y="1692499"/>
            <a:ext cx="9144000" cy="3505509"/>
            <a:chOff x="0" y="7443"/>
            <a:chExt cx="3093156" cy="1185814"/>
          </a:xfrm>
        </p:grpSpPr>
        <p:sp>
          <p:nvSpPr>
            <p:cNvPr id="5" name="Freeform 5"/>
            <p:cNvSpPr/>
            <p:nvPr/>
          </p:nvSpPr>
          <p:spPr>
            <a:xfrm>
              <a:off x="0" y="7443"/>
              <a:ext cx="3093156" cy="1185814"/>
            </a:xfrm>
            <a:custGeom>
              <a:avLst/>
              <a:gdLst/>
              <a:ahLst/>
              <a:cxnLst/>
              <a:rect l="l" t="t" r="r" b="b"/>
              <a:pathLst>
                <a:path w="6186311" h="2371628">
                  <a:moveTo>
                    <a:pt x="0" y="0"/>
                  </a:moveTo>
                  <a:lnTo>
                    <a:pt x="6186311" y="0"/>
                  </a:lnTo>
                  <a:lnTo>
                    <a:pt x="6186311" y="2371628"/>
                  </a:lnTo>
                  <a:lnTo>
                    <a:pt x="0" y="2371628"/>
                  </a:lnTo>
                  <a:close/>
                </a:path>
              </a:pathLst>
            </a:custGeom>
            <a:solidFill>
              <a:srgbClr val="317B6C"/>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6" name="Picture 6"/>
          <p:cNvPicPr>
            <a:picLocks noChangeAspect="1"/>
          </p:cNvPicPr>
          <p:nvPr/>
        </p:nvPicPr>
        <p:blipFill>
          <a:blip r:embed="rId2"/>
          <a:srcRect l="6539" t="8606" r="54836" b="9715"/>
          <a:stretch>
            <a:fillRect/>
          </a:stretch>
        </p:blipFill>
        <p:spPr>
          <a:xfrm rot="21471268">
            <a:off x="2081308" y="1619389"/>
            <a:ext cx="4269355" cy="3780694"/>
          </a:xfrm>
          <a:prstGeom prst="rect">
            <a:avLst/>
          </a:prstGeom>
        </p:spPr>
      </p:pic>
      <p:grpSp>
        <p:nvGrpSpPr>
          <p:cNvPr id="7" name="Group 7"/>
          <p:cNvGrpSpPr/>
          <p:nvPr/>
        </p:nvGrpSpPr>
        <p:grpSpPr>
          <a:xfrm rot="-156120">
            <a:off x="2294380" y="2274074"/>
            <a:ext cx="3818530" cy="2635091"/>
            <a:chOff x="-202646" y="-201722"/>
            <a:chExt cx="1133955" cy="782520"/>
          </a:xfrm>
        </p:grpSpPr>
        <p:sp>
          <p:nvSpPr>
            <p:cNvPr id="8" name="Freeform 8"/>
            <p:cNvSpPr/>
            <p:nvPr/>
          </p:nvSpPr>
          <p:spPr>
            <a:xfrm>
              <a:off x="-202646" y="-201722"/>
              <a:ext cx="1133955" cy="782520"/>
            </a:xfrm>
            <a:custGeom>
              <a:avLst/>
              <a:gdLst/>
              <a:ahLst/>
              <a:cxnLst/>
              <a:rect l="l" t="t" r="r" b="b"/>
              <a:pathLst>
                <a:path w="2267911" h="1565040">
                  <a:moveTo>
                    <a:pt x="2143450" y="1565040"/>
                  </a:moveTo>
                  <a:lnTo>
                    <a:pt x="124460" y="1565040"/>
                  </a:lnTo>
                  <a:cubicBezTo>
                    <a:pt x="55880" y="1565040"/>
                    <a:pt x="0" y="1509160"/>
                    <a:pt x="0" y="1440580"/>
                  </a:cubicBezTo>
                  <a:lnTo>
                    <a:pt x="0" y="124460"/>
                  </a:lnTo>
                  <a:cubicBezTo>
                    <a:pt x="0" y="55880"/>
                    <a:pt x="55880" y="0"/>
                    <a:pt x="124460" y="0"/>
                  </a:cubicBezTo>
                  <a:lnTo>
                    <a:pt x="2143451" y="0"/>
                  </a:lnTo>
                  <a:cubicBezTo>
                    <a:pt x="2212030" y="0"/>
                    <a:pt x="2267911" y="55880"/>
                    <a:pt x="2267911" y="124460"/>
                  </a:cubicBezTo>
                  <a:lnTo>
                    <a:pt x="2267911" y="1440580"/>
                  </a:lnTo>
                  <a:cubicBezTo>
                    <a:pt x="2267911" y="1509160"/>
                    <a:pt x="2212030" y="1565040"/>
                    <a:pt x="2143451" y="1565040"/>
                  </a:cubicBezTo>
                  <a:close/>
                </a:path>
              </a:pathLst>
            </a:custGeom>
            <a:solidFill>
              <a:srgbClr val="F6F6E9"/>
            </a:solidFill>
          </p:spPr>
          <p:txBody>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endParaRPr>
                <a:latin typeface="Forte" panose="03060902040502070203" pitchFamily="66" charset="0"/>
              </a:endParaRPr>
            </a:p>
          </p:txBody>
        </p:sp>
      </p:grpSp>
      <p:pic>
        <p:nvPicPr>
          <p:cNvPr id="9" name="Picture 9"/>
          <p:cNvPicPr>
            <a:picLocks noChangeAspect="1"/>
          </p:cNvPicPr>
          <p:nvPr/>
        </p:nvPicPr>
        <p:blipFill>
          <a:blip r:embed="rId3"/>
          <a:stretch>
            <a:fillRect/>
          </a:stretch>
        </p:blipFill>
        <p:spPr>
          <a:xfrm>
            <a:off x="6096001" y="2002855"/>
            <a:ext cx="4305345" cy="2852291"/>
          </a:xfrm>
          <a:prstGeom prst="rect">
            <a:avLst/>
          </a:prstGeom>
        </p:spPr>
      </p:pic>
      <p:pic>
        <p:nvPicPr>
          <p:cNvPr id="10" name="Picture 10"/>
          <p:cNvPicPr>
            <a:picLocks noChangeAspect="1"/>
          </p:cNvPicPr>
          <p:nvPr/>
        </p:nvPicPr>
        <p:blipFill>
          <a:blip r:embed="rId4"/>
          <a:stretch>
            <a:fillRect/>
          </a:stretch>
        </p:blipFill>
        <p:spPr>
          <a:xfrm rot="7522686">
            <a:off x="8236163" y="3140607"/>
            <a:ext cx="563213" cy="4114800"/>
          </a:xfrm>
          <a:prstGeom prst="rect">
            <a:avLst/>
          </a:prstGeom>
        </p:spPr>
      </p:pic>
      <p:pic>
        <p:nvPicPr>
          <p:cNvPr id="11" name="Picture 11"/>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24000" y="857250"/>
            <a:ext cx="3657600" cy="822960"/>
          </a:xfrm>
          <a:prstGeom prst="rect">
            <a:avLst/>
          </a:prstGeom>
        </p:spPr>
      </p:pic>
      <p:sp>
        <p:nvSpPr>
          <p:cNvPr id="12" name="TextBox 12"/>
          <p:cNvSpPr txBox="1"/>
          <p:nvPr/>
        </p:nvSpPr>
        <p:spPr>
          <a:xfrm rot="120204">
            <a:off x="2483426" y="2553602"/>
            <a:ext cx="4008912" cy="1228863"/>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nSpc>
                <a:spcPts val="10500"/>
              </a:lnSpc>
            </a:pPr>
            <a:r>
              <a:rPr lang="en-US" sz="7500">
                <a:solidFill>
                  <a:srgbClr val="000000"/>
                </a:solidFill>
                <a:latin typeface="Forte" panose="03060902040502070203" pitchFamily="66" charset="0"/>
              </a:rPr>
              <a:t>CEVAP</a:t>
            </a:r>
          </a:p>
        </p:txBody>
      </p:sp>
      <p:pic>
        <p:nvPicPr>
          <p:cNvPr id="13" name="Picture 13"/>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3572975">
            <a:off x="3034582" y="3861034"/>
            <a:ext cx="1498926" cy="1633706"/>
          </a:xfrm>
          <a:prstGeom prst="rect">
            <a:avLst/>
          </a:prstGeom>
        </p:spPr>
      </p:pic>
      <p:sp>
        <p:nvSpPr>
          <p:cNvPr id="14" name="TextBox 14"/>
          <p:cNvSpPr txBox="1"/>
          <p:nvPr/>
        </p:nvSpPr>
        <p:spPr>
          <a:xfrm>
            <a:off x="7708762" y="2084302"/>
            <a:ext cx="1079822" cy="2048061"/>
          </a:xfrm>
          <a:prstGeom prst="rect">
            <a:avLst/>
          </a:prstGeom>
        </p:spPr>
        <p:txBody>
          <a:bodyPr lIns="0" tIns="0" rIns="0" bIns="0" rtlCol="0" anchor="t">
            <a:spAutoFit/>
          </a:bodyPr>
          <a:lst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a:lstStyle>
          <a:p>
            <a:pPr algn="ctr">
              <a:lnSpc>
                <a:spcPts val="17500"/>
              </a:lnSpc>
            </a:pPr>
            <a:r>
              <a:rPr lang="tr-TR" sz="12500" dirty="0">
                <a:solidFill>
                  <a:srgbClr val="000000"/>
                </a:solidFill>
                <a:latin typeface="Forte" panose="03060902040502070203" pitchFamily="66" charset="0"/>
              </a:rPr>
              <a:t>B</a:t>
            </a:r>
            <a:endParaRPr lang="en-US" sz="12500" dirty="0">
              <a:solidFill>
                <a:srgbClr val="000000"/>
              </a:solidFill>
              <a:latin typeface="Forte" panose="03060902040502070203" pitchFamily="66" charset="0"/>
            </a:endParaRPr>
          </a:p>
        </p:txBody>
      </p:sp>
    </p:spTree>
    <p:extLst>
      <p:ext uri="{BB962C8B-B14F-4D97-AF65-F5344CB8AC3E}">
        <p14:creationId xmlns:p14="http://schemas.microsoft.com/office/powerpoint/2010/main" val="28674718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251BB36B-D0BC-45EC-A21C-5252969161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2861" y="5628861"/>
            <a:ext cx="1229139" cy="1229139"/>
          </a:xfrm>
          <a:prstGeom prst="rect">
            <a:avLst/>
          </a:prstGeom>
        </p:spPr>
      </p:pic>
      <p:sp>
        <p:nvSpPr>
          <p:cNvPr id="3" name="Dikdörtgen 2">
            <a:extLst>
              <a:ext uri="{FF2B5EF4-FFF2-40B4-BE49-F238E27FC236}">
                <a16:creationId xmlns:a16="http://schemas.microsoft.com/office/drawing/2014/main" id="{F7E85EF4-2E0B-4869-8874-0F8ADE77AB68}"/>
              </a:ext>
            </a:extLst>
          </p:cNvPr>
          <p:cNvSpPr/>
          <p:nvPr/>
        </p:nvSpPr>
        <p:spPr>
          <a:xfrm>
            <a:off x="1804056" y="920621"/>
            <a:ext cx="8583888" cy="5016758"/>
          </a:xfrm>
          <a:prstGeom prst="rect">
            <a:avLst/>
          </a:prstGeom>
          <a:noFill/>
        </p:spPr>
        <p:txBody>
          <a:bodyPr wrap="none" lIns="91440" tIns="45720" rIns="91440" bIns="45720">
            <a:spAutoFit/>
          </a:bodyPr>
          <a:lstStyle/>
          <a:p>
            <a:pPr algn="ctr"/>
            <a:r>
              <a:rPr lang="tr-TR" sz="8000" b="1" dirty="0">
                <a:ln w="6600">
                  <a:solidFill>
                    <a:schemeClr val="tx1"/>
                  </a:solidFill>
                  <a:prstDash val="solid"/>
                </a:ln>
                <a:noFill/>
                <a:effectLst>
                  <a:glow rad="228600">
                    <a:schemeClr val="accent4">
                      <a:satMod val="175000"/>
                      <a:alpha val="40000"/>
                    </a:schemeClr>
                  </a:glow>
                  <a:outerShdw dist="38100" dir="2700000" algn="tl" rotWithShape="0">
                    <a:schemeClr val="accent2"/>
                  </a:outerShdw>
                </a:effectLst>
              </a:rPr>
              <a:t>7.SINIF 2.ÜNİTE </a:t>
            </a:r>
          </a:p>
          <a:p>
            <a:pPr algn="ctr"/>
            <a:r>
              <a:rPr lang="tr-TR" sz="8000" b="1" dirty="0">
                <a:ln w="6600">
                  <a:solidFill>
                    <a:schemeClr val="tx1"/>
                  </a:solidFill>
                  <a:prstDash val="solid"/>
                </a:ln>
                <a:noFill/>
                <a:effectLst>
                  <a:glow rad="228600">
                    <a:schemeClr val="accent4">
                      <a:satMod val="175000"/>
                      <a:alpha val="40000"/>
                    </a:schemeClr>
                  </a:glow>
                  <a:outerShdw dist="38100" dir="2700000" algn="tl" rotWithShape="0">
                    <a:schemeClr val="accent2"/>
                  </a:outerShdw>
                </a:effectLst>
              </a:rPr>
              <a:t>ETKİNLİK </a:t>
            </a:r>
          </a:p>
          <a:p>
            <a:pPr algn="ctr"/>
            <a:r>
              <a:rPr lang="tr-TR" sz="8000" b="1" dirty="0">
                <a:ln w="6600">
                  <a:solidFill>
                    <a:schemeClr val="tx1"/>
                  </a:solidFill>
                  <a:prstDash val="solid"/>
                </a:ln>
                <a:noFill/>
                <a:effectLst>
                  <a:glow rad="228600">
                    <a:schemeClr val="accent4">
                      <a:satMod val="175000"/>
                      <a:alpha val="40000"/>
                    </a:schemeClr>
                  </a:glow>
                  <a:outerShdw dist="38100" dir="2700000" algn="tl" rotWithShape="0">
                    <a:schemeClr val="accent2"/>
                  </a:outerShdw>
                </a:effectLst>
              </a:rPr>
              <a:t>VE </a:t>
            </a:r>
          </a:p>
          <a:p>
            <a:pPr algn="ctr"/>
            <a:r>
              <a:rPr lang="tr-TR" sz="8000" b="1" dirty="0">
                <a:ln w="6600">
                  <a:solidFill>
                    <a:schemeClr val="tx1"/>
                  </a:solidFill>
                  <a:prstDash val="solid"/>
                </a:ln>
                <a:noFill/>
                <a:effectLst>
                  <a:glow rad="228600">
                    <a:schemeClr val="accent4">
                      <a:satMod val="175000"/>
                      <a:alpha val="40000"/>
                    </a:schemeClr>
                  </a:glow>
                  <a:outerShdw dist="38100" dir="2700000" algn="tl" rotWithShape="0">
                    <a:schemeClr val="accent2"/>
                  </a:outerShdw>
                </a:effectLst>
              </a:rPr>
              <a:t>OYUN LİNKLERİMİZ </a:t>
            </a:r>
            <a:endParaRPr lang="tr-TR" sz="8000" b="1" cap="none" spc="0" dirty="0">
              <a:ln w="6600">
                <a:solidFill>
                  <a:schemeClr val="tx1"/>
                </a:solidFill>
                <a:prstDash val="solid"/>
              </a:ln>
              <a:noFill/>
              <a:effectLst>
                <a:glow rad="228600">
                  <a:schemeClr val="accent4">
                    <a:satMod val="175000"/>
                    <a:alpha val="40000"/>
                  </a:schemeClr>
                </a:glow>
                <a:outerShdw dist="38100" dir="2700000" algn="tl" rotWithShape="0">
                  <a:schemeClr val="accent2"/>
                </a:outerShdw>
              </a:effectLst>
            </a:endParaRPr>
          </a:p>
        </p:txBody>
      </p:sp>
    </p:spTree>
    <p:extLst>
      <p:ext uri="{BB962C8B-B14F-4D97-AF65-F5344CB8AC3E}">
        <p14:creationId xmlns:p14="http://schemas.microsoft.com/office/powerpoint/2010/main" val="33159475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Resim 1">
            <a:extLst>
              <a:ext uri="{FF2B5EF4-FFF2-40B4-BE49-F238E27FC236}">
                <a16:creationId xmlns:a16="http://schemas.microsoft.com/office/drawing/2014/main" id="{251BB36B-D0BC-45EC-A21C-5252969161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62861" y="5628861"/>
            <a:ext cx="1229139" cy="1229139"/>
          </a:xfrm>
          <a:prstGeom prst="rect">
            <a:avLst/>
          </a:prstGeom>
        </p:spPr>
      </p:pic>
      <p:sp>
        <p:nvSpPr>
          <p:cNvPr id="3" name="Metin kutusu 2">
            <a:extLst>
              <a:ext uri="{FF2B5EF4-FFF2-40B4-BE49-F238E27FC236}">
                <a16:creationId xmlns:a16="http://schemas.microsoft.com/office/drawing/2014/main" id="{24B8E6AE-B90A-4AB6-A208-B89D1FB2E934}"/>
              </a:ext>
            </a:extLst>
          </p:cNvPr>
          <p:cNvSpPr txBox="1"/>
          <p:nvPr/>
        </p:nvSpPr>
        <p:spPr>
          <a:xfrm>
            <a:off x="354624" y="81833"/>
            <a:ext cx="10891910" cy="6694333"/>
          </a:xfrm>
          <a:prstGeom prst="rect">
            <a:avLst/>
          </a:prstGeom>
          <a:noFill/>
        </p:spPr>
        <p:txBody>
          <a:bodyPr wrap="square">
            <a:spAutoFit/>
          </a:bodyPr>
          <a:lstStyle/>
          <a:p>
            <a:pPr>
              <a:lnSpc>
                <a:spcPct val="150000"/>
              </a:lnSpc>
            </a:pPr>
            <a:r>
              <a:rPr lang="tr-TR" b="0" i="1" dirty="0">
                <a:effectLst/>
                <a:latin typeface="Comic Sans MS" panose="030F0702030302020204" pitchFamily="66" charset="0"/>
              </a:rPr>
              <a:t>2015-2020 yılları arası çıkmış PYBS soruları</a:t>
            </a:r>
          </a:p>
          <a:p>
            <a:pPr marL="285750" indent="-285750">
              <a:lnSpc>
                <a:spcPct val="150000"/>
              </a:lnSpc>
              <a:buFont typeface="Wingdings" panose="05000000000000000000" pitchFamily="2" charset="2"/>
              <a:buChar char="Ø"/>
            </a:pPr>
            <a:r>
              <a:rPr lang="tr-TR" dirty="0">
                <a:solidFill>
                  <a:srgbClr val="0070C0"/>
                </a:solidFill>
                <a:latin typeface="Comic Sans MS" panose="030F0702030302020204" pitchFamily="66" charset="0"/>
                <a:hlinkClick r:id="rId3"/>
              </a:rPr>
              <a:t>https://www.fenusbilim.com/2021/02/12/7-sinif-meb-sinavlari/</a:t>
            </a:r>
            <a:endParaRPr lang="tr-TR" dirty="0">
              <a:solidFill>
                <a:srgbClr val="0070C0"/>
              </a:solidFill>
              <a:latin typeface="Comic Sans MS" panose="030F0702030302020204" pitchFamily="66" charset="0"/>
            </a:endParaRPr>
          </a:p>
          <a:p>
            <a:pPr>
              <a:lnSpc>
                <a:spcPct val="150000"/>
              </a:lnSpc>
            </a:pPr>
            <a:r>
              <a:rPr lang="tr-TR" b="0" i="1" dirty="0">
                <a:effectLst/>
                <a:latin typeface="Comic Sans MS" panose="030F0702030302020204" pitchFamily="66" charset="0"/>
              </a:rPr>
              <a:t>Beceri Temelli Testler</a:t>
            </a:r>
          </a:p>
          <a:p>
            <a:pPr marL="285750" indent="-285750">
              <a:lnSpc>
                <a:spcPct val="150000"/>
              </a:lnSpc>
              <a:buFont typeface="Wingdings" panose="05000000000000000000" pitchFamily="2" charset="2"/>
              <a:buChar char="Ø"/>
            </a:pPr>
            <a:r>
              <a:rPr lang="tr-TR" dirty="0">
                <a:solidFill>
                  <a:srgbClr val="0070C0"/>
                </a:solidFill>
                <a:latin typeface="Comic Sans MS" panose="030F0702030302020204" pitchFamily="66" charset="0"/>
                <a:hlinkClick r:id="rId4"/>
              </a:rPr>
              <a:t>https://www.fenusbilim.com/2021/02/12/7-sinif-meb-beceri-temelli-testler/</a:t>
            </a:r>
            <a:endParaRPr lang="tr-TR" dirty="0">
              <a:solidFill>
                <a:srgbClr val="0070C0"/>
              </a:solidFill>
              <a:latin typeface="Comic Sans MS" panose="030F0702030302020204" pitchFamily="66" charset="0"/>
            </a:endParaRPr>
          </a:p>
          <a:p>
            <a:pPr>
              <a:lnSpc>
                <a:spcPct val="150000"/>
              </a:lnSpc>
            </a:pPr>
            <a:r>
              <a:rPr lang="tr-TR" b="0" i="1" dirty="0">
                <a:effectLst/>
                <a:latin typeface="Comic Sans MS" panose="030F0702030302020204" pitchFamily="66" charset="0"/>
              </a:rPr>
              <a:t>Kazanım Kavrama Testleri</a:t>
            </a:r>
          </a:p>
          <a:p>
            <a:pPr marL="285750" indent="-285750">
              <a:lnSpc>
                <a:spcPct val="150000"/>
              </a:lnSpc>
              <a:buFont typeface="Wingdings" panose="05000000000000000000" pitchFamily="2" charset="2"/>
              <a:buChar char="Ø"/>
            </a:pPr>
            <a:r>
              <a:rPr lang="tr-TR" dirty="0">
                <a:solidFill>
                  <a:srgbClr val="0070C0"/>
                </a:solidFill>
                <a:latin typeface="Comic Sans MS" panose="030F0702030302020204" pitchFamily="66" charset="0"/>
                <a:hlinkClick r:id="rId5"/>
              </a:rPr>
              <a:t>https://www.fenusbilim.com/2021/08/25/2-unite-online-ve-pdf-kazanim-kavrama-testleri-3/</a:t>
            </a:r>
            <a:endParaRPr lang="tr-TR" dirty="0">
              <a:solidFill>
                <a:srgbClr val="0070C0"/>
              </a:solidFill>
              <a:latin typeface="Comic Sans MS" panose="030F0702030302020204" pitchFamily="66" charset="0"/>
            </a:endParaRPr>
          </a:p>
          <a:p>
            <a:pPr>
              <a:lnSpc>
                <a:spcPct val="150000"/>
              </a:lnSpc>
            </a:pPr>
            <a:r>
              <a:rPr lang="tr-TR" b="0" i="1" dirty="0">
                <a:effectLst/>
                <a:latin typeface="Comic Sans MS" panose="030F0702030302020204" pitchFamily="66" charset="0"/>
              </a:rPr>
              <a:t>Çalışma Fasikülleri</a:t>
            </a:r>
            <a:endParaRPr lang="tr-TR" dirty="0">
              <a:latin typeface="Comic Sans MS" panose="030F0702030302020204" pitchFamily="66" charset="0"/>
            </a:endParaRPr>
          </a:p>
          <a:p>
            <a:pPr marL="285750" indent="-285750">
              <a:lnSpc>
                <a:spcPct val="150000"/>
              </a:lnSpc>
              <a:buFont typeface="Wingdings" panose="05000000000000000000" pitchFamily="2" charset="2"/>
              <a:buChar char="Ø"/>
            </a:pPr>
            <a:r>
              <a:rPr lang="tr-TR" dirty="0">
                <a:solidFill>
                  <a:srgbClr val="0070C0"/>
                </a:solidFill>
                <a:latin typeface="Comic Sans MS" panose="030F0702030302020204" pitchFamily="66" charset="0"/>
                <a:hlinkClick r:id="rId6"/>
              </a:rPr>
              <a:t>https://www.fenusbilim.com/2021/02/12/7-sinif-meb-calisma-fasikulleri/</a:t>
            </a:r>
            <a:endParaRPr lang="tr-TR" dirty="0">
              <a:solidFill>
                <a:srgbClr val="0070C0"/>
              </a:solidFill>
              <a:latin typeface="Comic Sans MS" panose="030F0702030302020204" pitchFamily="66" charset="0"/>
            </a:endParaRPr>
          </a:p>
          <a:p>
            <a:pPr>
              <a:lnSpc>
                <a:spcPct val="150000"/>
              </a:lnSpc>
            </a:pPr>
            <a:r>
              <a:rPr lang="tr-TR" dirty="0">
                <a:latin typeface="Comic Sans MS" panose="030F0702030302020204" pitchFamily="66" charset="0"/>
              </a:rPr>
              <a:t>Online Oyunlar </a:t>
            </a:r>
          </a:p>
          <a:p>
            <a:pPr marL="285750" indent="-285750">
              <a:lnSpc>
                <a:spcPct val="150000"/>
              </a:lnSpc>
              <a:buFont typeface="Wingdings" panose="05000000000000000000" pitchFamily="2" charset="2"/>
              <a:buChar char="Ø"/>
            </a:pPr>
            <a:r>
              <a:rPr lang="tr-TR" dirty="0">
                <a:latin typeface="Comic Sans MS" panose="030F0702030302020204" pitchFamily="66" charset="0"/>
                <a:hlinkClick r:id="rId7"/>
              </a:rPr>
              <a:t>https://www.fenusbilim.com/7-sinif-2-unite-oyunlar/</a:t>
            </a:r>
            <a:endParaRPr lang="tr-TR" dirty="0">
              <a:latin typeface="Comic Sans MS" panose="030F0702030302020204" pitchFamily="66" charset="0"/>
            </a:endParaRPr>
          </a:p>
          <a:p>
            <a:pPr>
              <a:lnSpc>
                <a:spcPct val="150000"/>
              </a:lnSpc>
            </a:pPr>
            <a:r>
              <a:rPr lang="tr-TR" dirty="0">
                <a:latin typeface="Comic Sans MS" panose="030F0702030302020204" pitchFamily="66" charset="0"/>
              </a:rPr>
              <a:t>Fen Kart ( TABU ) Oyunları</a:t>
            </a:r>
          </a:p>
          <a:p>
            <a:pPr marL="285750" indent="-285750">
              <a:lnSpc>
                <a:spcPct val="150000"/>
              </a:lnSpc>
              <a:buFont typeface="Wingdings" panose="05000000000000000000" pitchFamily="2" charset="2"/>
              <a:buChar char="Ø"/>
            </a:pPr>
            <a:r>
              <a:rPr lang="tr-TR" dirty="0">
                <a:latin typeface="Comic Sans MS" panose="030F0702030302020204" pitchFamily="66" charset="0"/>
                <a:hlinkClick r:id="rId8"/>
              </a:rPr>
              <a:t>https://www.fenusbilim.com/2021/02/12/7-sinif-fen-kart-oyunlari/</a:t>
            </a:r>
            <a:endParaRPr lang="tr-TR" dirty="0">
              <a:latin typeface="Comic Sans MS" panose="030F0702030302020204" pitchFamily="66" charset="0"/>
            </a:endParaRPr>
          </a:p>
          <a:p>
            <a:pPr>
              <a:lnSpc>
                <a:spcPct val="150000"/>
              </a:lnSpc>
            </a:pPr>
            <a:r>
              <a:rPr lang="tr-TR" dirty="0">
                <a:latin typeface="Comic Sans MS" panose="030F0702030302020204" pitchFamily="66" charset="0"/>
              </a:rPr>
              <a:t>Fen Yapbozları </a:t>
            </a:r>
          </a:p>
          <a:p>
            <a:pPr marL="285750" indent="-285750">
              <a:lnSpc>
                <a:spcPct val="150000"/>
              </a:lnSpc>
              <a:buFont typeface="Wingdings" panose="05000000000000000000" pitchFamily="2" charset="2"/>
              <a:buChar char="Ø"/>
            </a:pPr>
            <a:r>
              <a:rPr lang="tr-TR" dirty="0">
                <a:latin typeface="Comic Sans MS" panose="030F0702030302020204" pitchFamily="66" charset="0"/>
                <a:hlinkClick r:id="rId9"/>
              </a:rPr>
              <a:t>https://www.fenusbilim.com/2021/02/27/7-sinif-fen-yapbozlari/</a:t>
            </a:r>
            <a:endParaRPr lang="tr-TR" dirty="0">
              <a:latin typeface="Comic Sans MS" panose="030F0702030302020204" pitchFamily="66" charset="0"/>
            </a:endParaRPr>
          </a:p>
          <a:p>
            <a:pPr marL="285750" indent="-285750">
              <a:lnSpc>
                <a:spcPct val="150000"/>
              </a:lnSpc>
              <a:buFont typeface="Wingdings" panose="05000000000000000000" pitchFamily="2" charset="2"/>
              <a:buChar char="Ø"/>
            </a:pPr>
            <a:r>
              <a:rPr lang="tr-TR" dirty="0">
                <a:latin typeface="Comic Sans MS" panose="030F0702030302020204" pitchFamily="66" charset="0"/>
              </a:rPr>
              <a:t>Fen Bulmacaları</a:t>
            </a:r>
          </a:p>
          <a:p>
            <a:pPr marL="285750" indent="-285750">
              <a:lnSpc>
                <a:spcPct val="150000"/>
              </a:lnSpc>
              <a:buFont typeface="Wingdings" panose="05000000000000000000" pitchFamily="2" charset="2"/>
              <a:buChar char="Ø"/>
            </a:pPr>
            <a:r>
              <a:rPr lang="tr-TR" dirty="0">
                <a:latin typeface="Comic Sans MS" panose="030F0702030302020204" pitchFamily="66" charset="0"/>
                <a:hlinkClick r:id="rId10"/>
              </a:rPr>
              <a:t>https://www.fenusbilim.com/2021/06/14/2-unite-online-bulmaca-2/</a:t>
            </a:r>
            <a:endParaRPr lang="tr-TR" dirty="0">
              <a:latin typeface="Comic Sans MS" panose="030F0702030302020204" pitchFamily="66" charset="0"/>
            </a:endParaRPr>
          </a:p>
        </p:txBody>
      </p:sp>
    </p:spTree>
    <p:extLst>
      <p:ext uri="{BB962C8B-B14F-4D97-AF65-F5344CB8AC3E}">
        <p14:creationId xmlns:p14="http://schemas.microsoft.com/office/powerpoint/2010/main" val="41175786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6" name="Picture 4" descr="Bakteri Hücre Duvarı Nedir? Kısa Bilgi">
            <a:extLst>
              <a:ext uri="{FF2B5EF4-FFF2-40B4-BE49-F238E27FC236}">
                <a16:creationId xmlns:a16="http://schemas.microsoft.com/office/drawing/2014/main" id="{B7435306-9BFD-4910-B3D6-65476F32ECC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22" b="13881"/>
          <a:stretch/>
        </p:blipFill>
        <p:spPr bwMode="auto">
          <a:xfrm>
            <a:off x="279143" y="299508"/>
            <a:ext cx="5221625" cy="301039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ücre Duvarı (Hücre Çeperi) Nedir? Özellikleri Nelerdir? » TechWorm">
            <a:extLst>
              <a:ext uri="{FF2B5EF4-FFF2-40B4-BE49-F238E27FC236}">
                <a16:creationId xmlns:a16="http://schemas.microsoft.com/office/drawing/2014/main" id="{8C1374CB-FA52-4CAF-AB53-9DA31ABEDAF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52" r="716" b="3"/>
          <a:stretch/>
        </p:blipFill>
        <p:spPr bwMode="auto">
          <a:xfrm>
            <a:off x="279143" y="3548095"/>
            <a:ext cx="5221625" cy="3010397"/>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a:extLst>
              <a:ext uri="{FF2B5EF4-FFF2-40B4-BE49-F238E27FC236}">
                <a16:creationId xmlns:a16="http://schemas.microsoft.com/office/drawing/2014/main" id="{8AF97969-8286-4A43-A104-924D02EE4A51}"/>
              </a:ext>
            </a:extLst>
          </p:cNvPr>
          <p:cNvSpPr txBox="1"/>
          <p:nvPr/>
        </p:nvSpPr>
        <p:spPr>
          <a:xfrm>
            <a:off x="6390422" y="332772"/>
            <a:ext cx="4916597" cy="6225720"/>
          </a:xfrm>
          <a:prstGeom prst="rect">
            <a:avLst/>
          </a:prstGeom>
        </p:spPr>
        <p:txBody>
          <a:bodyPr vert="horz" lIns="91440" tIns="45720" rIns="91440" bIns="45720" rtlCol="0" anchor="t">
            <a:normAutofit lnSpcReduction="10000"/>
          </a:bodyPr>
          <a:lstStyle/>
          <a:p>
            <a:pPr>
              <a:lnSpc>
                <a:spcPct val="150000"/>
              </a:lnSpc>
              <a:spcAft>
                <a:spcPts val="800"/>
              </a:spcAft>
            </a:pPr>
            <a:r>
              <a:rPr lang="en-US" sz="2000" b="1" dirty="0">
                <a:solidFill>
                  <a:srgbClr val="FF0000">
                    <a:alpha val="80000"/>
                  </a:srgbClr>
                </a:solidFill>
                <a:effectLst/>
                <a:latin typeface="Comic Sans MS" panose="030F0702030302020204" pitchFamily="66" charset="0"/>
              </a:rPr>
              <a:t> HÜCRE ÇEPERİ ( HÜCRE DUVARI )</a:t>
            </a:r>
          </a:p>
          <a:p>
            <a:pPr marL="285750" indent="-285750">
              <a:lnSpc>
                <a:spcPct val="150000"/>
              </a:lnSpc>
              <a:spcAft>
                <a:spcPts val="800"/>
              </a:spcAft>
              <a:buFont typeface="Wingdings" panose="05000000000000000000" pitchFamily="2" charset="2"/>
              <a:buChar char="Ø"/>
            </a:pPr>
            <a:r>
              <a:rPr lang="en-US" dirty="0">
                <a:solidFill>
                  <a:schemeClr val="tx1">
                    <a:alpha val="80000"/>
                  </a:schemeClr>
                </a:solidFill>
                <a:effectLst/>
                <a:latin typeface="Comic Sans MS" panose="030F0702030302020204" pitchFamily="66" charset="0"/>
              </a:rPr>
              <a:t>Bitki </a:t>
            </a:r>
            <a:r>
              <a:rPr lang="en-US" dirty="0" err="1">
                <a:solidFill>
                  <a:schemeClr val="tx1">
                    <a:alpha val="80000"/>
                  </a:schemeClr>
                </a:solidFill>
                <a:effectLst/>
                <a:latin typeface="Comic Sans MS" panose="030F0702030302020204" pitchFamily="66" charset="0"/>
              </a:rPr>
              <a:t>hücrelerinde</a:t>
            </a:r>
            <a:r>
              <a:rPr lang="en-US" dirty="0">
                <a:solidFill>
                  <a:schemeClr val="tx1">
                    <a:alpha val="80000"/>
                  </a:schemeClr>
                </a:solidFill>
                <a:effectLst/>
                <a:latin typeface="Comic Sans MS" panose="030F0702030302020204" pitchFamily="66" charset="0"/>
              </a:rPr>
              <a:t>, </a:t>
            </a:r>
            <a:r>
              <a:rPr lang="en-US" dirty="0" err="1">
                <a:solidFill>
                  <a:schemeClr val="tx1">
                    <a:alpha val="80000"/>
                  </a:schemeClr>
                </a:solidFill>
                <a:effectLst/>
                <a:latin typeface="Comic Sans MS" panose="030F0702030302020204" pitchFamily="66" charset="0"/>
              </a:rPr>
              <a:t>mantarlarda</a:t>
            </a:r>
            <a:r>
              <a:rPr lang="en-US" dirty="0">
                <a:solidFill>
                  <a:schemeClr val="tx1">
                    <a:alpha val="80000"/>
                  </a:schemeClr>
                </a:solidFill>
                <a:effectLst/>
                <a:latin typeface="Comic Sans MS" panose="030F0702030302020204" pitchFamily="66" charset="0"/>
              </a:rPr>
              <a:t> ve </a:t>
            </a:r>
            <a:r>
              <a:rPr lang="en-US" dirty="0" err="1">
                <a:solidFill>
                  <a:schemeClr val="tx1">
                    <a:alpha val="80000"/>
                  </a:schemeClr>
                </a:solidFill>
                <a:effectLst/>
                <a:latin typeface="Comic Sans MS" panose="030F0702030302020204" pitchFamily="66" charset="0"/>
              </a:rPr>
              <a:t>çoğu</a:t>
            </a:r>
            <a:r>
              <a:rPr lang="en-US" dirty="0">
                <a:solidFill>
                  <a:schemeClr val="tx1">
                    <a:alpha val="80000"/>
                  </a:schemeClr>
                </a:solidFill>
                <a:effectLst/>
                <a:latin typeface="Comic Sans MS" panose="030F0702030302020204" pitchFamily="66" charset="0"/>
              </a:rPr>
              <a:t> </a:t>
            </a:r>
            <a:r>
              <a:rPr lang="en-US" dirty="0" err="1">
                <a:solidFill>
                  <a:schemeClr val="tx1">
                    <a:alpha val="80000"/>
                  </a:schemeClr>
                </a:solidFill>
                <a:effectLst/>
                <a:latin typeface="Comic Sans MS" panose="030F0702030302020204" pitchFamily="66" charset="0"/>
              </a:rPr>
              <a:t>ilkel</a:t>
            </a:r>
            <a:r>
              <a:rPr lang="en-US" dirty="0">
                <a:solidFill>
                  <a:schemeClr val="tx1">
                    <a:alpha val="80000"/>
                  </a:schemeClr>
                </a:solidFill>
                <a:effectLst/>
                <a:latin typeface="Comic Sans MS" panose="030F0702030302020204" pitchFamily="66" charset="0"/>
              </a:rPr>
              <a:t> </a:t>
            </a:r>
            <a:r>
              <a:rPr lang="en-US" dirty="0" err="1">
                <a:solidFill>
                  <a:schemeClr val="tx1">
                    <a:alpha val="80000"/>
                  </a:schemeClr>
                </a:solidFill>
                <a:effectLst/>
                <a:latin typeface="Comic Sans MS" panose="030F0702030302020204" pitchFamily="66" charset="0"/>
              </a:rPr>
              <a:t>canlılarda</a:t>
            </a:r>
            <a:r>
              <a:rPr lang="en-US" dirty="0">
                <a:solidFill>
                  <a:schemeClr val="tx1">
                    <a:alpha val="80000"/>
                  </a:schemeClr>
                </a:solidFill>
                <a:effectLst/>
                <a:latin typeface="Comic Sans MS" panose="030F0702030302020204" pitchFamily="66" charset="0"/>
              </a:rPr>
              <a:t> </a:t>
            </a:r>
            <a:r>
              <a:rPr lang="en-US" dirty="0" err="1">
                <a:solidFill>
                  <a:schemeClr val="tx1">
                    <a:alpha val="80000"/>
                  </a:schemeClr>
                </a:solidFill>
                <a:effectLst/>
                <a:latin typeface="Comic Sans MS" panose="030F0702030302020204" pitchFamily="66" charset="0"/>
              </a:rPr>
              <a:t>hücre</a:t>
            </a:r>
            <a:r>
              <a:rPr lang="en-US" dirty="0">
                <a:solidFill>
                  <a:schemeClr val="tx1">
                    <a:alpha val="80000"/>
                  </a:schemeClr>
                </a:solidFill>
                <a:effectLst/>
                <a:latin typeface="Comic Sans MS" panose="030F0702030302020204" pitchFamily="66" charset="0"/>
              </a:rPr>
              <a:t> </a:t>
            </a:r>
            <a:r>
              <a:rPr lang="en-US" dirty="0" err="1">
                <a:solidFill>
                  <a:schemeClr val="tx1">
                    <a:alpha val="80000"/>
                  </a:schemeClr>
                </a:solidFill>
                <a:effectLst/>
                <a:latin typeface="Comic Sans MS" panose="030F0702030302020204" pitchFamily="66" charset="0"/>
              </a:rPr>
              <a:t>zarının</a:t>
            </a:r>
            <a:r>
              <a:rPr lang="en-US" dirty="0">
                <a:solidFill>
                  <a:schemeClr val="tx1">
                    <a:alpha val="80000"/>
                  </a:schemeClr>
                </a:solidFill>
                <a:effectLst/>
                <a:latin typeface="Comic Sans MS" panose="030F0702030302020204" pitchFamily="66" charset="0"/>
              </a:rPr>
              <a:t> </a:t>
            </a:r>
            <a:r>
              <a:rPr lang="en-US" dirty="0" err="1">
                <a:solidFill>
                  <a:schemeClr val="tx1">
                    <a:alpha val="80000"/>
                  </a:schemeClr>
                </a:solidFill>
                <a:effectLst/>
                <a:latin typeface="Comic Sans MS" panose="030F0702030302020204" pitchFamily="66" charset="0"/>
              </a:rPr>
              <a:t>üzerinden</a:t>
            </a:r>
            <a:r>
              <a:rPr lang="en-US" dirty="0">
                <a:solidFill>
                  <a:schemeClr val="tx1">
                    <a:alpha val="80000"/>
                  </a:schemeClr>
                </a:solidFill>
                <a:effectLst/>
                <a:latin typeface="Comic Sans MS" panose="030F0702030302020204" pitchFamily="66" charset="0"/>
              </a:rPr>
              <a:t> </a:t>
            </a:r>
            <a:r>
              <a:rPr lang="en-US" dirty="0" err="1">
                <a:solidFill>
                  <a:schemeClr val="tx1">
                    <a:alpha val="80000"/>
                  </a:schemeClr>
                </a:solidFill>
                <a:effectLst/>
                <a:latin typeface="Comic Sans MS" panose="030F0702030302020204" pitchFamily="66" charset="0"/>
              </a:rPr>
              <a:t>selüloz</a:t>
            </a:r>
            <a:r>
              <a:rPr lang="en-US" dirty="0">
                <a:solidFill>
                  <a:schemeClr val="tx1">
                    <a:alpha val="80000"/>
                  </a:schemeClr>
                </a:solidFill>
                <a:effectLst/>
                <a:latin typeface="Comic Sans MS" panose="030F0702030302020204" pitchFamily="66" charset="0"/>
              </a:rPr>
              <a:t> </a:t>
            </a:r>
            <a:r>
              <a:rPr lang="en-US" dirty="0" err="1">
                <a:solidFill>
                  <a:schemeClr val="tx1">
                    <a:alpha val="80000"/>
                  </a:schemeClr>
                </a:solidFill>
                <a:effectLst/>
                <a:latin typeface="Comic Sans MS" panose="030F0702030302020204" pitchFamily="66" charset="0"/>
              </a:rPr>
              <a:t>denilen</a:t>
            </a:r>
            <a:r>
              <a:rPr lang="en-US" dirty="0">
                <a:solidFill>
                  <a:schemeClr val="tx1">
                    <a:alpha val="80000"/>
                  </a:schemeClr>
                </a:solidFill>
                <a:effectLst/>
                <a:latin typeface="Comic Sans MS" panose="030F0702030302020204" pitchFamily="66" charset="0"/>
              </a:rPr>
              <a:t> </a:t>
            </a:r>
            <a:r>
              <a:rPr lang="en-US" dirty="0" err="1">
                <a:solidFill>
                  <a:schemeClr val="tx1">
                    <a:alpha val="80000"/>
                  </a:schemeClr>
                </a:solidFill>
                <a:effectLst/>
                <a:latin typeface="Comic Sans MS" panose="030F0702030302020204" pitchFamily="66" charset="0"/>
              </a:rPr>
              <a:t>maddenin</a:t>
            </a:r>
            <a:r>
              <a:rPr lang="en-US" dirty="0">
                <a:solidFill>
                  <a:schemeClr val="tx1">
                    <a:alpha val="80000"/>
                  </a:schemeClr>
                </a:solidFill>
                <a:effectLst/>
                <a:latin typeface="Comic Sans MS" panose="030F0702030302020204" pitchFamily="66" charset="0"/>
              </a:rPr>
              <a:t> </a:t>
            </a:r>
            <a:r>
              <a:rPr lang="en-US" dirty="0" err="1">
                <a:solidFill>
                  <a:schemeClr val="tx1">
                    <a:alpha val="80000"/>
                  </a:schemeClr>
                </a:solidFill>
                <a:effectLst/>
                <a:latin typeface="Comic Sans MS" panose="030F0702030302020204" pitchFamily="66" charset="0"/>
              </a:rPr>
              <a:t>birikmesiyle</a:t>
            </a:r>
            <a:r>
              <a:rPr lang="en-US" dirty="0">
                <a:solidFill>
                  <a:schemeClr val="tx1">
                    <a:alpha val="80000"/>
                  </a:schemeClr>
                </a:solidFill>
                <a:effectLst/>
                <a:latin typeface="Comic Sans MS" panose="030F0702030302020204" pitchFamily="66" charset="0"/>
              </a:rPr>
              <a:t> oluşan </a:t>
            </a:r>
            <a:r>
              <a:rPr lang="en-US" dirty="0" err="1">
                <a:solidFill>
                  <a:schemeClr val="tx1">
                    <a:alpha val="80000"/>
                  </a:schemeClr>
                </a:solidFill>
                <a:effectLst/>
                <a:latin typeface="Comic Sans MS" panose="030F0702030302020204" pitchFamily="66" charset="0"/>
              </a:rPr>
              <a:t>yapıya</a:t>
            </a:r>
            <a:r>
              <a:rPr lang="en-US" dirty="0">
                <a:solidFill>
                  <a:schemeClr val="tx1">
                    <a:alpha val="80000"/>
                  </a:schemeClr>
                </a:solidFill>
                <a:effectLst/>
                <a:latin typeface="Comic Sans MS" panose="030F0702030302020204" pitchFamily="66" charset="0"/>
              </a:rPr>
              <a:t> </a:t>
            </a:r>
            <a:r>
              <a:rPr lang="en-US" dirty="0" err="1">
                <a:solidFill>
                  <a:schemeClr val="tx1">
                    <a:alpha val="80000"/>
                  </a:schemeClr>
                </a:solidFill>
                <a:effectLst/>
                <a:latin typeface="Comic Sans MS" panose="030F0702030302020204" pitchFamily="66" charset="0"/>
              </a:rPr>
              <a:t>hücre</a:t>
            </a:r>
            <a:r>
              <a:rPr lang="en-US" dirty="0">
                <a:solidFill>
                  <a:schemeClr val="tx1">
                    <a:alpha val="80000"/>
                  </a:schemeClr>
                </a:solidFill>
                <a:effectLst/>
                <a:latin typeface="Comic Sans MS" panose="030F0702030302020204" pitchFamily="66" charset="0"/>
              </a:rPr>
              <a:t> </a:t>
            </a:r>
            <a:r>
              <a:rPr lang="en-US" dirty="0" err="1">
                <a:solidFill>
                  <a:schemeClr val="tx1">
                    <a:alpha val="80000"/>
                  </a:schemeClr>
                </a:solidFill>
                <a:effectLst/>
                <a:latin typeface="Comic Sans MS" panose="030F0702030302020204" pitchFamily="66" charset="0"/>
              </a:rPr>
              <a:t>çeperi</a:t>
            </a:r>
            <a:r>
              <a:rPr lang="en-US" dirty="0">
                <a:solidFill>
                  <a:schemeClr val="tx1">
                    <a:alpha val="80000"/>
                  </a:schemeClr>
                </a:solidFill>
                <a:effectLst/>
                <a:latin typeface="Comic Sans MS" panose="030F0702030302020204" pitchFamily="66" charset="0"/>
              </a:rPr>
              <a:t> ( </a:t>
            </a:r>
            <a:r>
              <a:rPr lang="en-US" dirty="0" err="1">
                <a:solidFill>
                  <a:schemeClr val="tx1">
                    <a:alpha val="80000"/>
                  </a:schemeClr>
                </a:solidFill>
                <a:effectLst/>
                <a:latin typeface="Comic Sans MS" panose="030F0702030302020204" pitchFamily="66" charset="0"/>
              </a:rPr>
              <a:t>hücre</a:t>
            </a:r>
            <a:r>
              <a:rPr lang="en-US" dirty="0">
                <a:solidFill>
                  <a:schemeClr val="tx1">
                    <a:alpha val="80000"/>
                  </a:schemeClr>
                </a:solidFill>
                <a:effectLst/>
                <a:latin typeface="Comic Sans MS" panose="030F0702030302020204" pitchFamily="66" charset="0"/>
              </a:rPr>
              <a:t> </a:t>
            </a:r>
            <a:r>
              <a:rPr lang="en-US" dirty="0" err="1">
                <a:solidFill>
                  <a:schemeClr val="tx1">
                    <a:alpha val="80000"/>
                  </a:schemeClr>
                </a:solidFill>
                <a:effectLst/>
                <a:latin typeface="Comic Sans MS" panose="030F0702030302020204" pitchFamily="66" charset="0"/>
              </a:rPr>
              <a:t>duvarı</a:t>
            </a:r>
            <a:r>
              <a:rPr lang="en-US" dirty="0">
                <a:solidFill>
                  <a:schemeClr val="tx1">
                    <a:alpha val="80000"/>
                  </a:schemeClr>
                </a:solidFill>
                <a:effectLst/>
                <a:latin typeface="Comic Sans MS" panose="030F0702030302020204" pitchFamily="66" charset="0"/>
              </a:rPr>
              <a:t>) denir</a:t>
            </a:r>
          </a:p>
          <a:p>
            <a:pPr marL="285750" indent="-285750">
              <a:lnSpc>
                <a:spcPct val="150000"/>
              </a:lnSpc>
              <a:spcAft>
                <a:spcPts val="800"/>
              </a:spcAft>
              <a:buFont typeface="Wingdings" panose="05000000000000000000" pitchFamily="2" charset="2"/>
              <a:buChar char="Ø"/>
            </a:pPr>
            <a:r>
              <a:rPr lang="en-US" dirty="0" err="1">
                <a:solidFill>
                  <a:schemeClr val="tx1">
                    <a:alpha val="80000"/>
                  </a:schemeClr>
                </a:solidFill>
                <a:effectLst/>
                <a:latin typeface="Comic Sans MS" panose="030F0702030302020204" pitchFamily="66" charset="0"/>
              </a:rPr>
              <a:t>Hayvan</a:t>
            </a:r>
            <a:r>
              <a:rPr lang="en-US" dirty="0">
                <a:solidFill>
                  <a:schemeClr val="tx1">
                    <a:alpha val="80000"/>
                  </a:schemeClr>
                </a:solidFill>
                <a:effectLst/>
                <a:latin typeface="Comic Sans MS" panose="030F0702030302020204" pitchFamily="66" charset="0"/>
              </a:rPr>
              <a:t> </a:t>
            </a:r>
            <a:r>
              <a:rPr lang="en-US" dirty="0" err="1">
                <a:solidFill>
                  <a:schemeClr val="tx1">
                    <a:alpha val="80000"/>
                  </a:schemeClr>
                </a:solidFill>
                <a:effectLst/>
                <a:latin typeface="Comic Sans MS" panose="030F0702030302020204" pitchFamily="66" charset="0"/>
              </a:rPr>
              <a:t>hücrelerinde</a:t>
            </a:r>
            <a:r>
              <a:rPr lang="en-US" dirty="0">
                <a:solidFill>
                  <a:schemeClr val="tx1">
                    <a:alpha val="80000"/>
                  </a:schemeClr>
                </a:solidFill>
                <a:effectLst/>
                <a:latin typeface="Comic Sans MS" panose="030F0702030302020204" pitchFamily="66" charset="0"/>
              </a:rPr>
              <a:t> </a:t>
            </a:r>
            <a:r>
              <a:rPr lang="en-US" dirty="0" err="1">
                <a:solidFill>
                  <a:schemeClr val="tx1">
                    <a:alpha val="80000"/>
                  </a:schemeClr>
                </a:solidFill>
                <a:effectLst/>
                <a:latin typeface="Comic Sans MS" panose="030F0702030302020204" pitchFamily="66" charset="0"/>
              </a:rPr>
              <a:t>bulunmaz</a:t>
            </a:r>
            <a:r>
              <a:rPr lang="en-US" dirty="0">
                <a:solidFill>
                  <a:schemeClr val="tx1">
                    <a:alpha val="80000"/>
                  </a:schemeClr>
                </a:solidFill>
                <a:effectLst/>
                <a:latin typeface="Comic Sans MS" panose="030F0702030302020204" pitchFamily="66" charset="0"/>
              </a:rPr>
              <a:t> </a:t>
            </a:r>
          </a:p>
          <a:p>
            <a:pPr marL="285750" indent="-285750">
              <a:lnSpc>
                <a:spcPct val="150000"/>
              </a:lnSpc>
              <a:spcAft>
                <a:spcPts val="800"/>
              </a:spcAft>
              <a:buFont typeface="Wingdings" panose="05000000000000000000" pitchFamily="2" charset="2"/>
              <a:buChar char="Ø"/>
            </a:pPr>
            <a:r>
              <a:rPr lang="en-US" dirty="0" err="1">
                <a:solidFill>
                  <a:schemeClr val="tx1">
                    <a:alpha val="80000"/>
                  </a:schemeClr>
                </a:solidFill>
                <a:effectLst/>
                <a:latin typeface="Comic Sans MS" panose="030F0702030302020204" pitchFamily="66" charset="0"/>
              </a:rPr>
              <a:t>Hücre</a:t>
            </a:r>
            <a:r>
              <a:rPr lang="en-US" dirty="0">
                <a:solidFill>
                  <a:schemeClr val="tx1">
                    <a:alpha val="80000"/>
                  </a:schemeClr>
                </a:solidFill>
                <a:effectLst/>
                <a:latin typeface="Comic Sans MS" panose="030F0702030302020204" pitchFamily="66" charset="0"/>
              </a:rPr>
              <a:t> </a:t>
            </a:r>
            <a:r>
              <a:rPr lang="en-US" dirty="0" err="1">
                <a:solidFill>
                  <a:schemeClr val="tx1">
                    <a:alpha val="80000"/>
                  </a:schemeClr>
                </a:solidFill>
                <a:effectLst/>
                <a:latin typeface="Comic Sans MS" panose="030F0702030302020204" pitchFamily="66" charset="0"/>
              </a:rPr>
              <a:t>çeperi</a:t>
            </a:r>
            <a:r>
              <a:rPr lang="en-US" dirty="0">
                <a:solidFill>
                  <a:schemeClr val="tx1">
                    <a:alpha val="80000"/>
                  </a:schemeClr>
                </a:solidFill>
                <a:effectLst/>
                <a:latin typeface="Comic Sans MS" panose="030F0702030302020204" pitchFamily="66" charset="0"/>
              </a:rPr>
              <a:t> </a:t>
            </a:r>
            <a:r>
              <a:rPr lang="en-US" dirty="0" err="1">
                <a:solidFill>
                  <a:schemeClr val="tx1">
                    <a:alpha val="80000"/>
                  </a:schemeClr>
                </a:solidFill>
                <a:effectLst/>
                <a:latin typeface="Comic Sans MS" panose="030F0702030302020204" pitchFamily="66" charset="0"/>
              </a:rPr>
              <a:t>cansızdır</a:t>
            </a:r>
            <a:endParaRPr lang="en-US" dirty="0">
              <a:solidFill>
                <a:schemeClr val="tx1">
                  <a:alpha val="80000"/>
                </a:schemeClr>
              </a:solidFill>
              <a:effectLst/>
              <a:latin typeface="Comic Sans MS" panose="030F0702030302020204" pitchFamily="66" charset="0"/>
            </a:endParaRPr>
          </a:p>
          <a:p>
            <a:pPr marL="285750" indent="-285750">
              <a:lnSpc>
                <a:spcPct val="150000"/>
              </a:lnSpc>
              <a:spcAft>
                <a:spcPts val="800"/>
              </a:spcAft>
              <a:buFont typeface="Wingdings" panose="05000000000000000000" pitchFamily="2" charset="2"/>
              <a:buChar char="Ø"/>
            </a:pPr>
            <a:r>
              <a:rPr lang="en-US" dirty="0" err="1">
                <a:solidFill>
                  <a:schemeClr val="tx1">
                    <a:alpha val="80000"/>
                  </a:schemeClr>
                </a:solidFill>
                <a:effectLst/>
                <a:latin typeface="Comic Sans MS" panose="030F0702030302020204" pitchFamily="66" charset="0"/>
              </a:rPr>
              <a:t>Hücre</a:t>
            </a:r>
            <a:r>
              <a:rPr lang="en-US" dirty="0">
                <a:solidFill>
                  <a:schemeClr val="tx1">
                    <a:alpha val="80000"/>
                  </a:schemeClr>
                </a:solidFill>
                <a:effectLst/>
                <a:latin typeface="Comic Sans MS" panose="030F0702030302020204" pitchFamily="66" charset="0"/>
              </a:rPr>
              <a:t> </a:t>
            </a:r>
            <a:r>
              <a:rPr lang="en-US" dirty="0" err="1">
                <a:solidFill>
                  <a:schemeClr val="tx1">
                    <a:alpha val="80000"/>
                  </a:schemeClr>
                </a:solidFill>
                <a:effectLst/>
                <a:latin typeface="Comic Sans MS" panose="030F0702030302020204" pitchFamily="66" charset="0"/>
              </a:rPr>
              <a:t>çeperi</a:t>
            </a:r>
            <a:r>
              <a:rPr lang="en-US" dirty="0">
                <a:solidFill>
                  <a:schemeClr val="tx1">
                    <a:alpha val="80000"/>
                  </a:schemeClr>
                </a:solidFill>
                <a:effectLst/>
                <a:latin typeface="Comic Sans MS" panose="030F0702030302020204" pitchFamily="66" charset="0"/>
              </a:rPr>
              <a:t> </a:t>
            </a:r>
            <a:r>
              <a:rPr lang="en-US" dirty="0" err="1">
                <a:solidFill>
                  <a:schemeClr val="tx1">
                    <a:alpha val="80000"/>
                  </a:schemeClr>
                </a:solidFill>
                <a:effectLst/>
                <a:latin typeface="Comic Sans MS" panose="030F0702030302020204" pitchFamily="66" charset="0"/>
              </a:rPr>
              <a:t>kalın</a:t>
            </a:r>
            <a:r>
              <a:rPr lang="en-US" dirty="0">
                <a:solidFill>
                  <a:schemeClr val="tx1">
                    <a:alpha val="80000"/>
                  </a:schemeClr>
                </a:solidFill>
                <a:effectLst/>
                <a:latin typeface="Comic Sans MS" panose="030F0702030302020204" pitchFamily="66" charset="0"/>
              </a:rPr>
              <a:t> </a:t>
            </a:r>
            <a:r>
              <a:rPr lang="en-US" dirty="0" err="1">
                <a:solidFill>
                  <a:schemeClr val="tx1">
                    <a:alpha val="80000"/>
                  </a:schemeClr>
                </a:solidFill>
                <a:effectLst/>
                <a:latin typeface="Comic Sans MS" panose="030F0702030302020204" pitchFamily="66" charset="0"/>
              </a:rPr>
              <a:t>sert</a:t>
            </a:r>
            <a:r>
              <a:rPr lang="en-US" dirty="0">
                <a:solidFill>
                  <a:schemeClr val="tx1">
                    <a:alpha val="80000"/>
                  </a:schemeClr>
                </a:solidFill>
                <a:effectLst/>
                <a:latin typeface="Comic Sans MS" panose="030F0702030302020204" pitchFamily="66" charset="0"/>
              </a:rPr>
              <a:t> ve </a:t>
            </a:r>
            <a:r>
              <a:rPr lang="en-US" dirty="0" err="1">
                <a:solidFill>
                  <a:schemeClr val="tx1">
                    <a:alpha val="80000"/>
                  </a:schemeClr>
                </a:solidFill>
                <a:effectLst/>
                <a:latin typeface="Comic Sans MS" panose="030F0702030302020204" pitchFamily="66" charset="0"/>
              </a:rPr>
              <a:t>dayanıklıdır</a:t>
            </a:r>
            <a:endParaRPr lang="en-US" dirty="0">
              <a:solidFill>
                <a:schemeClr val="tx1">
                  <a:alpha val="80000"/>
                </a:schemeClr>
              </a:solidFill>
              <a:effectLst/>
              <a:latin typeface="Comic Sans MS" panose="030F0702030302020204" pitchFamily="66" charset="0"/>
            </a:endParaRPr>
          </a:p>
          <a:p>
            <a:pPr marL="285750" indent="-285750">
              <a:lnSpc>
                <a:spcPct val="150000"/>
              </a:lnSpc>
              <a:spcAft>
                <a:spcPts val="800"/>
              </a:spcAft>
              <a:buFont typeface="Wingdings" panose="05000000000000000000" pitchFamily="2" charset="2"/>
              <a:buChar char="Ø"/>
            </a:pPr>
            <a:r>
              <a:rPr lang="en-US" dirty="0" err="1">
                <a:solidFill>
                  <a:schemeClr val="tx1">
                    <a:alpha val="80000"/>
                  </a:schemeClr>
                </a:solidFill>
                <a:effectLst/>
                <a:latin typeface="Comic Sans MS" panose="030F0702030302020204" pitchFamily="66" charset="0"/>
              </a:rPr>
              <a:t>Hücre</a:t>
            </a:r>
            <a:r>
              <a:rPr lang="en-US" dirty="0">
                <a:solidFill>
                  <a:schemeClr val="tx1">
                    <a:alpha val="80000"/>
                  </a:schemeClr>
                </a:solidFill>
                <a:effectLst/>
                <a:latin typeface="Comic Sans MS" panose="030F0702030302020204" pitchFamily="66" charset="0"/>
              </a:rPr>
              <a:t> </a:t>
            </a:r>
            <a:r>
              <a:rPr lang="en-US" dirty="0" err="1">
                <a:solidFill>
                  <a:schemeClr val="tx1">
                    <a:alpha val="80000"/>
                  </a:schemeClr>
                </a:solidFill>
                <a:effectLst/>
                <a:latin typeface="Comic Sans MS" panose="030F0702030302020204" pitchFamily="66" charset="0"/>
              </a:rPr>
              <a:t>çeperi</a:t>
            </a:r>
            <a:r>
              <a:rPr lang="en-US" dirty="0">
                <a:solidFill>
                  <a:schemeClr val="tx1">
                    <a:alpha val="80000"/>
                  </a:schemeClr>
                </a:solidFill>
                <a:effectLst/>
                <a:latin typeface="Comic Sans MS" panose="030F0702030302020204" pitchFamily="66" charset="0"/>
              </a:rPr>
              <a:t> </a:t>
            </a:r>
            <a:r>
              <a:rPr lang="en-US" dirty="0" err="1">
                <a:solidFill>
                  <a:schemeClr val="tx1">
                    <a:alpha val="80000"/>
                  </a:schemeClr>
                </a:solidFill>
                <a:effectLst/>
                <a:latin typeface="Comic Sans MS" panose="030F0702030302020204" pitchFamily="66" charset="0"/>
              </a:rPr>
              <a:t>geçirgendir</a:t>
            </a:r>
            <a:r>
              <a:rPr lang="en-US" dirty="0">
                <a:solidFill>
                  <a:schemeClr val="tx1">
                    <a:alpha val="80000"/>
                  </a:schemeClr>
                </a:solidFill>
                <a:effectLst/>
                <a:latin typeface="Comic Sans MS" panose="030F0702030302020204" pitchFamily="66" charset="0"/>
              </a:rPr>
              <a:t>. </a:t>
            </a:r>
            <a:r>
              <a:rPr lang="en-US" dirty="0" err="1">
                <a:solidFill>
                  <a:schemeClr val="tx1">
                    <a:alpha val="80000"/>
                  </a:schemeClr>
                </a:solidFill>
                <a:effectLst/>
                <a:latin typeface="Comic Sans MS" panose="030F0702030302020204" pitchFamily="66" charset="0"/>
              </a:rPr>
              <a:t>Üzerinde</a:t>
            </a:r>
            <a:r>
              <a:rPr lang="en-US" dirty="0">
                <a:solidFill>
                  <a:schemeClr val="tx1">
                    <a:alpha val="80000"/>
                  </a:schemeClr>
                </a:solidFill>
                <a:effectLst/>
                <a:latin typeface="Comic Sans MS" panose="030F0702030302020204" pitchFamily="66" charset="0"/>
              </a:rPr>
              <a:t> </a:t>
            </a:r>
            <a:r>
              <a:rPr lang="en-US" dirty="0" err="1">
                <a:solidFill>
                  <a:schemeClr val="tx1">
                    <a:alpha val="80000"/>
                  </a:schemeClr>
                </a:solidFill>
                <a:effectLst/>
                <a:latin typeface="Comic Sans MS" panose="030F0702030302020204" pitchFamily="66" charset="0"/>
              </a:rPr>
              <a:t>geçitler</a:t>
            </a:r>
            <a:r>
              <a:rPr lang="en-US" dirty="0">
                <a:solidFill>
                  <a:schemeClr val="tx1">
                    <a:alpha val="80000"/>
                  </a:schemeClr>
                </a:solidFill>
                <a:effectLst/>
                <a:latin typeface="Comic Sans MS" panose="030F0702030302020204" pitchFamily="66" charset="0"/>
              </a:rPr>
              <a:t> </a:t>
            </a:r>
            <a:r>
              <a:rPr lang="en-US" dirty="0" err="1">
                <a:solidFill>
                  <a:schemeClr val="tx1">
                    <a:alpha val="80000"/>
                  </a:schemeClr>
                </a:solidFill>
                <a:effectLst/>
                <a:latin typeface="Comic Sans MS" panose="030F0702030302020204" pitchFamily="66" charset="0"/>
              </a:rPr>
              <a:t>madde</a:t>
            </a:r>
            <a:r>
              <a:rPr lang="en-US" dirty="0">
                <a:solidFill>
                  <a:schemeClr val="tx1">
                    <a:alpha val="80000"/>
                  </a:schemeClr>
                </a:solidFill>
                <a:effectLst/>
                <a:latin typeface="Comic Sans MS" panose="030F0702030302020204" pitchFamily="66" charset="0"/>
              </a:rPr>
              <a:t> </a:t>
            </a:r>
            <a:r>
              <a:rPr lang="en-US" dirty="0" err="1">
                <a:solidFill>
                  <a:schemeClr val="tx1">
                    <a:alpha val="80000"/>
                  </a:schemeClr>
                </a:solidFill>
                <a:effectLst/>
                <a:latin typeface="Comic Sans MS" panose="030F0702030302020204" pitchFamily="66" charset="0"/>
              </a:rPr>
              <a:t>geçişini</a:t>
            </a:r>
            <a:r>
              <a:rPr lang="en-US" dirty="0">
                <a:solidFill>
                  <a:schemeClr val="tx1">
                    <a:alpha val="80000"/>
                  </a:schemeClr>
                </a:solidFill>
                <a:effectLst/>
                <a:latin typeface="Comic Sans MS" panose="030F0702030302020204" pitchFamily="66" charset="0"/>
              </a:rPr>
              <a:t> </a:t>
            </a:r>
            <a:r>
              <a:rPr lang="en-US" dirty="0" err="1">
                <a:solidFill>
                  <a:schemeClr val="tx1">
                    <a:alpha val="80000"/>
                  </a:schemeClr>
                </a:solidFill>
                <a:effectLst/>
                <a:latin typeface="Comic Sans MS" panose="030F0702030302020204" pitchFamily="66" charset="0"/>
              </a:rPr>
              <a:t>sağlar</a:t>
            </a:r>
            <a:r>
              <a:rPr lang="en-US" dirty="0">
                <a:solidFill>
                  <a:schemeClr val="tx1">
                    <a:alpha val="80000"/>
                  </a:schemeClr>
                </a:solidFill>
                <a:effectLst/>
                <a:latin typeface="Comic Sans MS" panose="030F0702030302020204" pitchFamily="66" charset="0"/>
              </a:rPr>
              <a:t> </a:t>
            </a:r>
            <a:r>
              <a:rPr lang="en-US" dirty="0" err="1">
                <a:solidFill>
                  <a:schemeClr val="tx1">
                    <a:alpha val="80000"/>
                  </a:schemeClr>
                </a:solidFill>
                <a:effectLst/>
                <a:latin typeface="Comic Sans MS" panose="030F0702030302020204" pitchFamily="66" charset="0"/>
              </a:rPr>
              <a:t>ancak</a:t>
            </a:r>
            <a:r>
              <a:rPr lang="en-US" dirty="0">
                <a:solidFill>
                  <a:schemeClr val="tx1">
                    <a:alpha val="80000"/>
                  </a:schemeClr>
                </a:solidFill>
                <a:effectLst/>
                <a:latin typeface="Comic Sans MS" panose="030F0702030302020204" pitchFamily="66" charset="0"/>
              </a:rPr>
              <a:t> </a:t>
            </a:r>
            <a:r>
              <a:rPr lang="en-US" dirty="0" err="1">
                <a:solidFill>
                  <a:schemeClr val="tx1">
                    <a:alpha val="80000"/>
                  </a:schemeClr>
                </a:solidFill>
                <a:effectLst/>
                <a:latin typeface="Comic Sans MS" panose="030F0702030302020204" pitchFamily="66" charset="0"/>
              </a:rPr>
              <a:t>canlı</a:t>
            </a:r>
            <a:r>
              <a:rPr lang="en-US" dirty="0">
                <a:solidFill>
                  <a:schemeClr val="tx1">
                    <a:alpha val="80000"/>
                  </a:schemeClr>
                </a:solidFill>
                <a:effectLst/>
                <a:latin typeface="Comic Sans MS" panose="030F0702030302020204" pitchFamily="66" charset="0"/>
              </a:rPr>
              <a:t> </a:t>
            </a:r>
            <a:r>
              <a:rPr lang="en-US" dirty="0" err="1">
                <a:solidFill>
                  <a:schemeClr val="tx1">
                    <a:alpha val="80000"/>
                  </a:schemeClr>
                </a:solidFill>
                <a:effectLst/>
                <a:latin typeface="Comic Sans MS" panose="030F0702030302020204" pitchFamily="66" charset="0"/>
              </a:rPr>
              <a:t>olmadığı</a:t>
            </a:r>
            <a:r>
              <a:rPr lang="en-US" dirty="0">
                <a:solidFill>
                  <a:schemeClr val="tx1">
                    <a:alpha val="80000"/>
                  </a:schemeClr>
                </a:solidFill>
                <a:effectLst/>
                <a:latin typeface="Comic Sans MS" panose="030F0702030302020204" pitchFamily="66" charset="0"/>
              </a:rPr>
              <a:t> için </a:t>
            </a:r>
            <a:r>
              <a:rPr lang="en-US" dirty="0" err="1">
                <a:solidFill>
                  <a:schemeClr val="tx1">
                    <a:alpha val="80000"/>
                  </a:schemeClr>
                </a:solidFill>
                <a:effectLst/>
                <a:latin typeface="Comic Sans MS" panose="030F0702030302020204" pitchFamily="66" charset="0"/>
              </a:rPr>
              <a:t>seçici</a:t>
            </a:r>
            <a:r>
              <a:rPr lang="en-US" dirty="0">
                <a:solidFill>
                  <a:schemeClr val="tx1">
                    <a:alpha val="80000"/>
                  </a:schemeClr>
                </a:solidFill>
                <a:effectLst/>
                <a:latin typeface="Comic Sans MS" panose="030F0702030302020204" pitchFamily="66" charset="0"/>
              </a:rPr>
              <a:t> değildir.</a:t>
            </a:r>
          </a:p>
          <a:p>
            <a:pPr marL="285750" indent="-285750">
              <a:lnSpc>
                <a:spcPct val="150000"/>
              </a:lnSpc>
              <a:spcAft>
                <a:spcPts val="800"/>
              </a:spcAft>
              <a:buFont typeface="Wingdings" panose="05000000000000000000" pitchFamily="2" charset="2"/>
              <a:buChar char="Ø"/>
            </a:pPr>
            <a:r>
              <a:rPr lang="en-US" dirty="0" err="1">
                <a:solidFill>
                  <a:schemeClr val="tx1">
                    <a:alpha val="80000"/>
                  </a:schemeClr>
                </a:solidFill>
                <a:effectLst/>
                <a:latin typeface="Comic Sans MS" panose="030F0702030302020204" pitchFamily="66" charset="0"/>
              </a:rPr>
              <a:t>Hücre</a:t>
            </a:r>
            <a:r>
              <a:rPr lang="en-US" dirty="0">
                <a:solidFill>
                  <a:schemeClr val="tx1">
                    <a:alpha val="80000"/>
                  </a:schemeClr>
                </a:solidFill>
                <a:effectLst/>
                <a:latin typeface="Comic Sans MS" panose="030F0702030302020204" pitchFamily="66" charset="0"/>
              </a:rPr>
              <a:t> </a:t>
            </a:r>
            <a:r>
              <a:rPr lang="en-US" dirty="0" err="1">
                <a:solidFill>
                  <a:schemeClr val="tx1">
                    <a:alpha val="80000"/>
                  </a:schemeClr>
                </a:solidFill>
                <a:effectLst/>
                <a:latin typeface="Comic Sans MS" panose="030F0702030302020204" pitchFamily="66" charset="0"/>
              </a:rPr>
              <a:t>duvarı</a:t>
            </a:r>
            <a:r>
              <a:rPr lang="en-US" dirty="0">
                <a:solidFill>
                  <a:schemeClr val="tx1">
                    <a:alpha val="80000"/>
                  </a:schemeClr>
                </a:solidFill>
                <a:effectLst/>
                <a:latin typeface="Comic Sans MS" panose="030F0702030302020204" pitchFamily="66" charset="0"/>
              </a:rPr>
              <a:t> , </a:t>
            </a:r>
            <a:r>
              <a:rPr lang="en-US" dirty="0" err="1">
                <a:solidFill>
                  <a:schemeClr val="tx1">
                    <a:alpha val="80000"/>
                  </a:schemeClr>
                </a:solidFill>
                <a:effectLst/>
                <a:latin typeface="Comic Sans MS" panose="030F0702030302020204" pitchFamily="66" charset="0"/>
              </a:rPr>
              <a:t>hücreye</a:t>
            </a:r>
            <a:r>
              <a:rPr lang="en-US" dirty="0">
                <a:solidFill>
                  <a:schemeClr val="tx1">
                    <a:alpha val="80000"/>
                  </a:schemeClr>
                </a:solidFill>
                <a:effectLst/>
                <a:latin typeface="Comic Sans MS" panose="030F0702030302020204" pitchFamily="66" charset="0"/>
              </a:rPr>
              <a:t> </a:t>
            </a:r>
            <a:r>
              <a:rPr lang="en-US" dirty="0" err="1">
                <a:solidFill>
                  <a:schemeClr val="tx1">
                    <a:alpha val="80000"/>
                  </a:schemeClr>
                </a:solidFill>
                <a:effectLst/>
                <a:latin typeface="Comic Sans MS" panose="030F0702030302020204" pitchFamily="66" charset="0"/>
              </a:rPr>
              <a:t>desteklik</a:t>
            </a:r>
            <a:r>
              <a:rPr lang="en-US" dirty="0">
                <a:solidFill>
                  <a:schemeClr val="tx1">
                    <a:alpha val="80000"/>
                  </a:schemeClr>
                </a:solidFill>
                <a:effectLst/>
                <a:latin typeface="Comic Sans MS" panose="030F0702030302020204" pitchFamily="66" charset="0"/>
              </a:rPr>
              <a:t> ve </a:t>
            </a:r>
            <a:r>
              <a:rPr lang="en-US" dirty="0" err="1">
                <a:solidFill>
                  <a:schemeClr val="tx1">
                    <a:alpha val="80000"/>
                  </a:schemeClr>
                </a:solidFill>
                <a:effectLst/>
                <a:latin typeface="Comic Sans MS" panose="030F0702030302020204" pitchFamily="66" charset="0"/>
              </a:rPr>
              <a:t>dayanıklılık</a:t>
            </a:r>
            <a:r>
              <a:rPr lang="en-US" dirty="0">
                <a:solidFill>
                  <a:schemeClr val="tx1">
                    <a:alpha val="80000"/>
                  </a:schemeClr>
                </a:solidFill>
                <a:effectLst/>
                <a:latin typeface="Comic Sans MS" panose="030F0702030302020204" pitchFamily="66" charset="0"/>
              </a:rPr>
              <a:t> </a:t>
            </a:r>
            <a:r>
              <a:rPr lang="en-US" dirty="0" err="1">
                <a:solidFill>
                  <a:schemeClr val="tx1">
                    <a:alpha val="80000"/>
                  </a:schemeClr>
                </a:solidFill>
                <a:effectLst/>
                <a:latin typeface="Comic Sans MS" panose="030F0702030302020204" pitchFamily="66" charset="0"/>
              </a:rPr>
              <a:t>sağlar</a:t>
            </a:r>
            <a:endParaRPr lang="en-US" dirty="0">
              <a:solidFill>
                <a:schemeClr val="tx1">
                  <a:alpha val="80000"/>
                </a:schemeClr>
              </a:solidFill>
              <a:effectLst/>
              <a:latin typeface="Comic Sans MS" panose="030F0702030302020204" pitchFamily="66" charset="0"/>
            </a:endParaRPr>
          </a:p>
        </p:txBody>
      </p:sp>
      <p:cxnSp>
        <p:nvCxnSpPr>
          <p:cNvPr id="77" name="Straight Connector 76">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3893"/>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2" name="Resim 1">
            <a:extLst>
              <a:ext uri="{FF2B5EF4-FFF2-40B4-BE49-F238E27FC236}">
                <a16:creationId xmlns:a16="http://schemas.microsoft.com/office/drawing/2014/main" id="{F036AA32-21B6-4D03-8C34-241793FA51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4184699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Sitoplazma Nedir? | Hayvan hücreleri, Hücre zarı, Biyokimya">
            <a:extLst>
              <a:ext uri="{FF2B5EF4-FFF2-40B4-BE49-F238E27FC236}">
                <a16:creationId xmlns:a16="http://schemas.microsoft.com/office/drawing/2014/main" id="{3F5C35D6-5696-4ADD-BEF8-883264DED3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68" r="-2" b="7319"/>
          <a:stretch/>
        </p:blipFill>
        <p:spPr bwMode="auto">
          <a:xfrm>
            <a:off x="279142" y="914573"/>
            <a:ext cx="5221625" cy="5028853"/>
          </a:xfrm>
          <a:prstGeom prst="rect">
            <a:avLst/>
          </a:prstGeom>
          <a:noFill/>
          <a:extLst>
            <a:ext uri="{909E8E84-426E-40DD-AFC4-6F175D3DCCD1}">
              <a14:hiddenFill xmlns:a14="http://schemas.microsoft.com/office/drawing/2010/main">
                <a:solidFill>
                  <a:srgbClr val="FFFFFF"/>
                </a:solidFill>
              </a14:hiddenFill>
            </a:ext>
          </a:extLst>
        </p:spPr>
      </p:pic>
      <p:sp>
        <p:nvSpPr>
          <p:cNvPr id="4" name="Metin kutusu 3">
            <a:extLst>
              <a:ext uri="{FF2B5EF4-FFF2-40B4-BE49-F238E27FC236}">
                <a16:creationId xmlns:a16="http://schemas.microsoft.com/office/drawing/2014/main" id="{4BE1F0DF-5362-4BD6-AC3C-71E6BF7C7DD8}"/>
              </a:ext>
            </a:extLst>
          </p:cNvPr>
          <p:cNvSpPr txBox="1"/>
          <p:nvPr/>
        </p:nvSpPr>
        <p:spPr>
          <a:xfrm>
            <a:off x="6392583" y="1294228"/>
            <a:ext cx="4434721" cy="5062122"/>
          </a:xfrm>
          <a:prstGeom prst="rect">
            <a:avLst/>
          </a:prstGeom>
        </p:spPr>
        <p:txBody>
          <a:bodyPr vert="horz" lIns="91440" tIns="45720" rIns="91440" bIns="45720" rtlCol="0" anchor="t">
            <a:normAutofit/>
          </a:bodyPr>
          <a:lstStyle/>
          <a:p>
            <a:pPr>
              <a:lnSpc>
                <a:spcPct val="150000"/>
              </a:lnSpc>
              <a:spcAft>
                <a:spcPts val="800"/>
              </a:spcAft>
            </a:pPr>
            <a:r>
              <a:rPr lang="en-US" sz="2000" b="1" dirty="0">
                <a:solidFill>
                  <a:srgbClr val="FF0000">
                    <a:alpha val="80000"/>
                  </a:srgbClr>
                </a:solidFill>
                <a:effectLst/>
                <a:latin typeface="Comic Sans MS" panose="030F0702030302020204" pitchFamily="66" charset="0"/>
              </a:rPr>
              <a:t>SİTOPLAZMA</a:t>
            </a:r>
          </a:p>
          <a:p>
            <a:pPr marL="457200" indent="-457200">
              <a:lnSpc>
                <a:spcPct val="150000"/>
              </a:lnSpc>
              <a:spcAft>
                <a:spcPts val="800"/>
              </a:spcAft>
              <a:buFont typeface="Wingdings" panose="05000000000000000000" pitchFamily="2" charset="2"/>
              <a:buChar char="Ø"/>
            </a:pPr>
            <a:r>
              <a:rPr lang="en-US" sz="2000" dirty="0" err="1">
                <a:solidFill>
                  <a:schemeClr val="tx1">
                    <a:alpha val="80000"/>
                  </a:schemeClr>
                </a:solidFill>
                <a:effectLst/>
                <a:latin typeface="Comic Sans MS" panose="030F0702030302020204" pitchFamily="66" charset="0"/>
              </a:rPr>
              <a:t>Hücre</a:t>
            </a:r>
            <a:r>
              <a:rPr lang="en-US" sz="2000" dirty="0">
                <a:solidFill>
                  <a:schemeClr val="tx1">
                    <a:alpha val="80000"/>
                  </a:schemeClr>
                </a:solidFill>
                <a:effectLst/>
                <a:latin typeface="Comic Sans MS" panose="030F0702030302020204" pitchFamily="66" charset="0"/>
              </a:rPr>
              <a:t> </a:t>
            </a:r>
            <a:r>
              <a:rPr lang="en-US" sz="2000" dirty="0" err="1">
                <a:solidFill>
                  <a:schemeClr val="tx1">
                    <a:alpha val="80000"/>
                  </a:schemeClr>
                </a:solidFill>
                <a:effectLst/>
                <a:latin typeface="Comic Sans MS" panose="030F0702030302020204" pitchFamily="66" charset="0"/>
              </a:rPr>
              <a:t>zarı</a:t>
            </a:r>
            <a:r>
              <a:rPr lang="en-US" sz="2000" dirty="0">
                <a:solidFill>
                  <a:schemeClr val="tx1">
                    <a:alpha val="80000"/>
                  </a:schemeClr>
                </a:solidFill>
                <a:effectLst/>
                <a:latin typeface="Comic Sans MS" panose="030F0702030302020204" pitchFamily="66" charset="0"/>
              </a:rPr>
              <a:t> </a:t>
            </a:r>
            <a:r>
              <a:rPr lang="en-US" sz="2000" dirty="0" err="1">
                <a:solidFill>
                  <a:schemeClr val="tx1">
                    <a:alpha val="80000"/>
                  </a:schemeClr>
                </a:solidFill>
                <a:effectLst/>
                <a:latin typeface="Comic Sans MS" panose="030F0702030302020204" pitchFamily="66" charset="0"/>
              </a:rPr>
              <a:t>ile</a:t>
            </a:r>
            <a:r>
              <a:rPr lang="en-US" sz="2000" dirty="0">
                <a:solidFill>
                  <a:schemeClr val="tx1">
                    <a:alpha val="80000"/>
                  </a:schemeClr>
                </a:solidFill>
                <a:effectLst/>
                <a:latin typeface="Comic Sans MS" panose="030F0702030302020204" pitchFamily="66" charset="0"/>
              </a:rPr>
              <a:t> </a:t>
            </a:r>
            <a:r>
              <a:rPr lang="en-US" sz="2000" dirty="0" err="1">
                <a:solidFill>
                  <a:schemeClr val="tx1">
                    <a:alpha val="80000"/>
                  </a:schemeClr>
                </a:solidFill>
                <a:effectLst/>
                <a:latin typeface="Comic Sans MS" panose="030F0702030302020204" pitchFamily="66" charset="0"/>
              </a:rPr>
              <a:t>çekirdek</a:t>
            </a:r>
            <a:r>
              <a:rPr lang="en-US" sz="2000" dirty="0">
                <a:solidFill>
                  <a:schemeClr val="tx1">
                    <a:alpha val="80000"/>
                  </a:schemeClr>
                </a:solidFill>
                <a:effectLst/>
                <a:latin typeface="Comic Sans MS" panose="030F0702030302020204" pitchFamily="66" charset="0"/>
              </a:rPr>
              <a:t> </a:t>
            </a:r>
            <a:r>
              <a:rPr lang="en-US" sz="2000" dirty="0" err="1">
                <a:solidFill>
                  <a:schemeClr val="tx1">
                    <a:alpha val="80000"/>
                  </a:schemeClr>
                </a:solidFill>
                <a:effectLst/>
                <a:latin typeface="Comic Sans MS" panose="030F0702030302020204" pitchFamily="66" charset="0"/>
              </a:rPr>
              <a:t>arasını</a:t>
            </a:r>
            <a:r>
              <a:rPr lang="en-US" sz="2000" dirty="0">
                <a:solidFill>
                  <a:schemeClr val="tx1">
                    <a:alpha val="80000"/>
                  </a:schemeClr>
                </a:solidFill>
                <a:effectLst/>
                <a:latin typeface="Comic Sans MS" panose="030F0702030302020204" pitchFamily="66" charset="0"/>
              </a:rPr>
              <a:t> </a:t>
            </a:r>
            <a:r>
              <a:rPr lang="en-US" sz="2000" dirty="0" err="1">
                <a:solidFill>
                  <a:schemeClr val="tx1">
                    <a:alpha val="80000"/>
                  </a:schemeClr>
                </a:solidFill>
                <a:effectLst/>
                <a:latin typeface="Comic Sans MS" panose="030F0702030302020204" pitchFamily="66" charset="0"/>
              </a:rPr>
              <a:t>dolduran</a:t>
            </a:r>
            <a:r>
              <a:rPr lang="en-US" sz="2000" dirty="0">
                <a:solidFill>
                  <a:schemeClr val="tx1">
                    <a:alpha val="80000"/>
                  </a:schemeClr>
                </a:solidFill>
                <a:effectLst/>
                <a:latin typeface="Comic Sans MS" panose="030F0702030302020204" pitchFamily="66" charset="0"/>
              </a:rPr>
              <a:t> </a:t>
            </a:r>
            <a:r>
              <a:rPr lang="en-US" sz="2000" dirty="0" err="1">
                <a:solidFill>
                  <a:schemeClr val="tx1">
                    <a:alpha val="80000"/>
                  </a:schemeClr>
                </a:solidFill>
                <a:effectLst/>
                <a:latin typeface="Comic Sans MS" panose="030F0702030302020204" pitchFamily="66" charset="0"/>
              </a:rPr>
              <a:t>yumurta</a:t>
            </a:r>
            <a:r>
              <a:rPr lang="en-US" sz="2000" dirty="0">
                <a:solidFill>
                  <a:schemeClr val="tx1">
                    <a:alpha val="80000"/>
                  </a:schemeClr>
                </a:solidFill>
                <a:effectLst/>
                <a:latin typeface="Comic Sans MS" panose="030F0702030302020204" pitchFamily="66" charset="0"/>
              </a:rPr>
              <a:t> </a:t>
            </a:r>
            <a:r>
              <a:rPr lang="en-US" sz="2000" dirty="0" err="1">
                <a:solidFill>
                  <a:schemeClr val="tx1">
                    <a:alpha val="80000"/>
                  </a:schemeClr>
                </a:solidFill>
                <a:effectLst/>
                <a:latin typeface="Comic Sans MS" panose="030F0702030302020204" pitchFamily="66" charset="0"/>
              </a:rPr>
              <a:t>akı</a:t>
            </a:r>
            <a:r>
              <a:rPr lang="en-US" sz="2000" dirty="0">
                <a:solidFill>
                  <a:schemeClr val="tx1">
                    <a:alpha val="80000"/>
                  </a:schemeClr>
                </a:solidFill>
                <a:effectLst/>
                <a:latin typeface="Comic Sans MS" panose="030F0702030302020204" pitchFamily="66" charset="0"/>
              </a:rPr>
              <a:t> </a:t>
            </a:r>
            <a:r>
              <a:rPr lang="en-US" sz="2000" dirty="0" err="1">
                <a:solidFill>
                  <a:schemeClr val="tx1">
                    <a:alpha val="80000"/>
                  </a:schemeClr>
                </a:solidFill>
                <a:effectLst/>
                <a:latin typeface="Comic Sans MS" panose="030F0702030302020204" pitchFamily="66" charset="0"/>
              </a:rPr>
              <a:t>kıvamında</a:t>
            </a:r>
            <a:r>
              <a:rPr lang="en-US" sz="2000" dirty="0">
                <a:solidFill>
                  <a:schemeClr val="tx1">
                    <a:alpha val="80000"/>
                  </a:schemeClr>
                </a:solidFill>
                <a:effectLst/>
                <a:latin typeface="Comic Sans MS" panose="030F0702030302020204" pitchFamily="66" charset="0"/>
              </a:rPr>
              <a:t> </a:t>
            </a:r>
            <a:r>
              <a:rPr lang="en-US" sz="2000" dirty="0" err="1">
                <a:solidFill>
                  <a:schemeClr val="tx1">
                    <a:alpha val="80000"/>
                  </a:schemeClr>
                </a:solidFill>
                <a:effectLst/>
                <a:latin typeface="Comic Sans MS" panose="030F0702030302020204" pitchFamily="66" charset="0"/>
              </a:rPr>
              <a:t>akışkan</a:t>
            </a:r>
            <a:r>
              <a:rPr lang="en-US" sz="2000" dirty="0">
                <a:solidFill>
                  <a:schemeClr val="tx1">
                    <a:alpha val="80000"/>
                  </a:schemeClr>
                </a:solidFill>
                <a:effectLst/>
                <a:latin typeface="Comic Sans MS" panose="030F0702030302020204" pitchFamily="66" charset="0"/>
              </a:rPr>
              <a:t> bir </a:t>
            </a:r>
            <a:r>
              <a:rPr lang="en-US" sz="2000" dirty="0" err="1">
                <a:solidFill>
                  <a:schemeClr val="tx1">
                    <a:alpha val="80000"/>
                  </a:schemeClr>
                </a:solidFill>
                <a:effectLst/>
                <a:latin typeface="Comic Sans MS" panose="030F0702030302020204" pitchFamily="66" charset="0"/>
              </a:rPr>
              <a:t>sıvıdır</a:t>
            </a:r>
            <a:endParaRPr lang="en-US" sz="2000" dirty="0">
              <a:solidFill>
                <a:schemeClr val="tx1">
                  <a:alpha val="80000"/>
                </a:schemeClr>
              </a:solidFill>
              <a:effectLst/>
              <a:latin typeface="Comic Sans MS" panose="030F0702030302020204" pitchFamily="66" charset="0"/>
            </a:endParaRPr>
          </a:p>
          <a:p>
            <a:pPr marL="457200" indent="-457200">
              <a:lnSpc>
                <a:spcPct val="150000"/>
              </a:lnSpc>
              <a:spcAft>
                <a:spcPts val="800"/>
              </a:spcAft>
              <a:buFont typeface="Wingdings" panose="05000000000000000000" pitchFamily="2" charset="2"/>
              <a:buChar char="Ø"/>
            </a:pPr>
            <a:r>
              <a:rPr lang="en-US" sz="2000" dirty="0" err="1">
                <a:solidFill>
                  <a:schemeClr val="tx1">
                    <a:alpha val="80000"/>
                  </a:schemeClr>
                </a:solidFill>
                <a:effectLst/>
                <a:latin typeface="Comic Sans MS" panose="030F0702030302020204" pitchFamily="66" charset="0"/>
              </a:rPr>
              <a:t>Yapısında</a:t>
            </a:r>
            <a:r>
              <a:rPr lang="en-US" sz="2000" dirty="0">
                <a:solidFill>
                  <a:schemeClr val="tx1">
                    <a:alpha val="80000"/>
                  </a:schemeClr>
                </a:solidFill>
                <a:effectLst/>
                <a:latin typeface="Comic Sans MS" panose="030F0702030302020204" pitchFamily="66" charset="0"/>
              </a:rPr>
              <a:t> su, </a:t>
            </a:r>
            <a:r>
              <a:rPr lang="en-US" sz="2000" dirty="0" err="1">
                <a:solidFill>
                  <a:schemeClr val="tx1">
                    <a:alpha val="80000"/>
                  </a:schemeClr>
                </a:solidFill>
                <a:effectLst/>
                <a:latin typeface="Comic Sans MS" panose="030F0702030302020204" pitchFamily="66" charset="0"/>
              </a:rPr>
              <a:t>çeşitli</a:t>
            </a:r>
            <a:r>
              <a:rPr lang="en-US" sz="2000" dirty="0">
                <a:solidFill>
                  <a:schemeClr val="tx1">
                    <a:alpha val="80000"/>
                  </a:schemeClr>
                </a:solidFill>
                <a:effectLst/>
                <a:latin typeface="Comic Sans MS" panose="030F0702030302020204" pitchFamily="66" charset="0"/>
              </a:rPr>
              <a:t> </a:t>
            </a:r>
            <a:r>
              <a:rPr lang="en-US" sz="2000" dirty="0" err="1">
                <a:solidFill>
                  <a:schemeClr val="tx1">
                    <a:alpha val="80000"/>
                  </a:schemeClr>
                </a:solidFill>
                <a:effectLst/>
                <a:latin typeface="Comic Sans MS" panose="030F0702030302020204" pitchFamily="66" charset="0"/>
              </a:rPr>
              <a:t>besin</a:t>
            </a:r>
            <a:r>
              <a:rPr lang="en-US" sz="2000" dirty="0">
                <a:solidFill>
                  <a:schemeClr val="tx1">
                    <a:alpha val="80000"/>
                  </a:schemeClr>
                </a:solidFill>
                <a:effectLst/>
                <a:latin typeface="Comic Sans MS" panose="030F0702030302020204" pitchFamily="66" charset="0"/>
              </a:rPr>
              <a:t> </a:t>
            </a:r>
            <a:r>
              <a:rPr lang="en-US" sz="2000" dirty="0" err="1">
                <a:solidFill>
                  <a:schemeClr val="tx1">
                    <a:alpha val="80000"/>
                  </a:schemeClr>
                </a:solidFill>
                <a:effectLst/>
                <a:latin typeface="Comic Sans MS" panose="030F0702030302020204" pitchFamily="66" charset="0"/>
              </a:rPr>
              <a:t>içerikleri</a:t>
            </a:r>
            <a:r>
              <a:rPr lang="en-US" sz="2000" dirty="0">
                <a:solidFill>
                  <a:schemeClr val="tx1">
                    <a:alpha val="80000"/>
                  </a:schemeClr>
                </a:solidFill>
                <a:effectLst/>
                <a:latin typeface="Comic Sans MS" panose="030F0702030302020204" pitchFamily="66" charset="0"/>
              </a:rPr>
              <a:t>, </a:t>
            </a:r>
            <a:r>
              <a:rPr lang="en-US" sz="2000" dirty="0" err="1">
                <a:solidFill>
                  <a:schemeClr val="tx1">
                    <a:alpha val="80000"/>
                  </a:schemeClr>
                </a:solidFill>
                <a:effectLst/>
                <a:latin typeface="Comic Sans MS" panose="030F0702030302020204" pitchFamily="66" charset="0"/>
              </a:rPr>
              <a:t>hormonlar</a:t>
            </a:r>
            <a:r>
              <a:rPr lang="en-US" sz="2000" dirty="0">
                <a:solidFill>
                  <a:schemeClr val="tx1">
                    <a:alpha val="80000"/>
                  </a:schemeClr>
                </a:solidFill>
                <a:effectLst/>
                <a:latin typeface="Comic Sans MS" panose="030F0702030302020204" pitchFamily="66" charset="0"/>
              </a:rPr>
              <a:t> ve </a:t>
            </a:r>
            <a:r>
              <a:rPr lang="en-US" sz="2000" dirty="0" err="1">
                <a:solidFill>
                  <a:schemeClr val="tx1">
                    <a:alpha val="80000"/>
                  </a:schemeClr>
                </a:solidFill>
                <a:effectLst/>
                <a:latin typeface="Comic Sans MS" panose="030F0702030302020204" pitchFamily="66" charset="0"/>
              </a:rPr>
              <a:t>organeller</a:t>
            </a:r>
            <a:r>
              <a:rPr lang="en-US" sz="2000" dirty="0">
                <a:solidFill>
                  <a:schemeClr val="tx1">
                    <a:alpha val="80000"/>
                  </a:schemeClr>
                </a:solidFill>
                <a:effectLst/>
                <a:latin typeface="Comic Sans MS" panose="030F0702030302020204" pitchFamily="66" charset="0"/>
              </a:rPr>
              <a:t> bulunur</a:t>
            </a:r>
          </a:p>
          <a:p>
            <a:pPr marL="457200" indent="-457200">
              <a:lnSpc>
                <a:spcPct val="150000"/>
              </a:lnSpc>
              <a:spcAft>
                <a:spcPts val="800"/>
              </a:spcAft>
              <a:buFont typeface="Wingdings" panose="05000000000000000000" pitchFamily="2" charset="2"/>
              <a:buChar char="Ø"/>
            </a:pPr>
            <a:r>
              <a:rPr lang="en-US" sz="2000" dirty="0" err="1">
                <a:solidFill>
                  <a:schemeClr val="tx1">
                    <a:alpha val="80000"/>
                  </a:schemeClr>
                </a:solidFill>
                <a:effectLst/>
                <a:latin typeface="Comic Sans MS" panose="030F0702030302020204" pitchFamily="66" charset="0"/>
              </a:rPr>
              <a:t>Sitoplazma</a:t>
            </a:r>
            <a:r>
              <a:rPr lang="en-US" sz="2000" dirty="0">
                <a:solidFill>
                  <a:schemeClr val="tx1">
                    <a:alpha val="80000"/>
                  </a:schemeClr>
                </a:solidFill>
                <a:effectLst/>
                <a:latin typeface="Comic Sans MS" panose="030F0702030302020204" pitchFamily="66" charset="0"/>
              </a:rPr>
              <a:t> </a:t>
            </a:r>
            <a:r>
              <a:rPr lang="en-US" sz="2000" dirty="0" err="1">
                <a:solidFill>
                  <a:schemeClr val="tx1">
                    <a:alpha val="80000"/>
                  </a:schemeClr>
                </a:solidFill>
                <a:effectLst/>
                <a:latin typeface="Comic Sans MS" panose="030F0702030302020204" pitchFamily="66" charset="0"/>
              </a:rPr>
              <a:t>canlı</a:t>
            </a:r>
            <a:r>
              <a:rPr lang="en-US" sz="2000" dirty="0">
                <a:solidFill>
                  <a:schemeClr val="tx1">
                    <a:alpha val="80000"/>
                  </a:schemeClr>
                </a:solidFill>
                <a:effectLst/>
                <a:latin typeface="Comic Sans MS" panose="030F0702030302020204" pitchFamily="66" charset="0"/>
              </a:rPr>
              <a:t> ve </a:t>
            </a:r>
            <a:r>
              <a:rPr lang="en-US" sz="2000" dirty="0" err="1">
                <a:solidFill>
                  <a:schemeClr val="tx1">
                    <a:alpha val="80000"/>
                  </a:schemeClr>
                </a:solidFill>
                <a:effectLst/>
                <a:latin typeface="Comic Sans MS" panose="030F0702030302020204" pitchFamily="66" charset="0"/>
              </a:rPr>
              <a:t>renksizdir</a:t>
            </a:r>
            <a:endParaRPr lang="en-US" sz="2000" dirty="0">
              <a:solidFill>
                <a:schemeClr val="tx1">
                  <a:alpha val="80000"/>
                </a:schemeClr>
              </a:solidFill>
              <a:effectLst/>
              <a:latin typeface="Comic Sans MS" panose="030F0702030302020204" pitchFamily="66" charset="0"/>
            </a:endParaRPr>
          </a:p>
          <a:p>
            <a:pPr marL="457200" indent="-457200">
              <a:lnSpc>
                <a:spcPct val="150000"/>
              </a:lnSpc>
              <a:spcAft>
                <a:spcPts val="800"/>
              </a:spcAft>
              <a:buFont typeface="Wingdings" panose="05000000000000000000" pitchFamily="2" charset="2"/>
              <a:buChar char="Ø"/>
            </a:pPr>
            <a:r>
              <a:rPr lang="en-US" sz="2000" dirty="0" err="1">
                <a:solidFill>
                  <a:schemeClr val="tx1">
                    <a:alpha val="80000"/>
                  </a:schemeClr>
                </a:solidFill>
                <a:effectLst/>
                <a:latin typeface="Comic Sans MS" panose="030F0702030302020204" pitchFamily="66" charset="0"/>
              </a:rPr>
              <a:t>Hücre</a:t>
            </a:r>
            <a:r>
              <a:rPr lang="en-US" sz="2000" dirty="0">
                <a:solidFill>
                  <a:schemeClr val="tx1">
                    <a:alpha val="80000"/>
                  </a:schemeClr>
                </a:solidFill>
                <a:effectLst/>
                <a:latin typeface="Comic Sans MS" panose="030F0702030302020204" pitchFamily="66" charset="0"/>
              </a:rPr>
              <a:t> </a:t>
            </a:r>
            <a:r>
              <a:rPr lang="en-US" sz="2000" dirty="0" err="1">
                <a:solidFill>
                  <a:schemeClr val="tx1">
                    <a:alpha val="80000"/>
                  </a:schemeClr>
                </a:solidFill>
                <a:effectLst/>
                <a:latin typeface="Comic Sans MS" panose="030F0702030302020204" pitchFamily="66" charset="0"/>
              </a:rPr>
              <a:t>zarından</a:t>
            </a:r>
            <a:r>
              <a:rPr lang="en-US" sz="2000" dirty="0">
                <a:solidFill>
                  <a:schemeClr val="tx1">
                    <a:alpha val="80000"/>
                  </a:schemeClr>
                </a:solidFill>
                <a:effectLst/>
                <a:latin typeface="Comic Sans MS" panose="030F0702030302020204" pitchFamily="66" charset="0"/>
              </a:rPr>
              <a:t> </a:t>
            </a:r>
            <a:r>
              <a:rPr lang="en-US" sz="2000" dirty="0" err="1">
                <a:solidFill>
                  <a:schemeClr val="tx1">
                    <a:alpha val="80000"/>
                  </a:schemeClr>
                </a:solidFill>
                <a:effectLst/>
                <a:latin typeface="Comic Sans MS" panose="030F0702030302020204" pitchFamily="66" charset="0"/>
              </a:rPr>
              <a:t>geçemez</a:t>
            </a:r>
            <a:endParaRPr lang="en-US" sz="2000" dirty="0">
              <a:solidFill>
                <a:schemeClr val="tx1">
                  <a:alpha val="80000"/>
                </a:schemeClr>
              </a:solidFill>
              <a:effectLst/>
              <a:latin typeface="Comic Sans MS" panose="030F0702030302020204" pitchFamily="66" charset="0"/>
            </a:endParaRPr>
          </a:p>
        </p:txBody>
      </p:sp>
      <p:cxnSp>
        <p:nvCxnSpPr>
          <p:cNvPr id="139" name="Straight Connector 138">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pic>
        <p:nvPicPr>
          <p:cNvPr id="2" name="Resim 1">
            <a:extLst>
              <a:ext uri="{FF2B5EF4-FFF2-40B4-BE49-F238E27FC236}">
                <a16:creationId xmlns:a16="http://schemas.microsoft.com/office/drawing/2014/main" id="{F036AA32-21B6-4D03-8C34-241793FA51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2636498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6153" name="Freeform: Shape 72">
            <a:extLst>
              <a:ext uri="{FF2B5EF4-FFF2-40B4-BE49-F238E27FC236}">
                <a16:creationId xmlns:a16="http://schemas.microsoft.com/office/drawing/2014/main" id="{DCFD1A13-2B88-47B7-AAE9-AD6F3296EE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54" name="Freeform: Shape 74">
            <a:extLst>
              <a:ext uri="{FF2B5EF4-FFF2-40B4-BE49-F238E27FC236}">
                <a16:creationId xmlns:a16="http://schemas.microsoft.com/office/drawing/2014/main" id="{F5CE4102-C93A-420A-98A7-5A7DD0C5C5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024154" cy="685800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48" name="Picture 4" descr="Çekirdek Nedir? | Biyokimya, Biyoloji, Genetik">
            <a:extLst>
              <a:ext uri="{FF2B5EF4-FFF2-40B4-BE49-F238E27FC236}">
                <a16:creationId xmlns:a16="http://schemas.microsoft.com/office/drawing/2014/main" id="{66E8D87B-B9FD-4058-9A19-080584D388E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29767" y="450403"/>
            <a:ext cx="4341874" cy="2670253"/>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Biyolojisitesi.net, Canlılığın Temel Birimi: Hücre, Hücrenin Yapısı,  Çekirdek, Çekirdeğin Bölümleri">
            <a:extLst>
              <a:ext uri="{FF2B5EF4-FFF2-40B4-BE49-F238E27FC236}">
                <a16:creationId xmlns:a16="http://schemas.microsoft.com/office/drawing/2014/main" id="{AB6E056D-D17D-4688-B265-C7C5182581B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29768" y="3471531"/>
            <a:ext cx="3237927" cy="2323213"/>
          </a:xfrm>
          <a:prstGeom prst="rect">
            <a:avLst/>
          </a:prstGeom>
          <a:noFill/>
          <a:extLst>
            <a:ext uri="{909E8E84-426E-40DD-AFC4-6F175D3DCCD1}">
              <a14:hiddenFill xmlns:a14="http://schemas.microsoft.com/office/drawing/2010/main">
                <a:solidFill>
                  <a:srgbClr val="FFFFFF"/>
                </a:solidFill>
              </a14:hiddenFill>
            </a:ext>
          </a:extLst>
        </p:spPr>
      </p:pic>
      <p:sp>
        <p:nvSpPr>
          <p:cNvPr id="5" name="Metin kutusu 4">
            <a:extLst>
              <a:ext uri="{FF2B5EF4-FFF2-40B4-BE49-F238E27FC236}">
                <a16:creationId xmlns:a16="http://schemas.microsoft.com/office/drawing/2014/main" id="{E09BA0A6-9A7E-460D-AB25-4BB093F312EE}"/>
              </a:ext>
            </a:extLst>
          </p:cNvPr>
          <p:cNvSpPr txBox="1"/>
          <p:nvPr/>
        </p:nvSpPr>
        <p:spPr>
          <a:xfrm>
            <a:off x="6453921" y="604911"/>
            <a:ext cx="5183412" cy="5448755"/>
          </a:xfrm>
          <a:prstGeom prst="rect">
            <a:avLst/>
          </a:prstGeom>
        </p:spPr>
        <p:txBody>
          <a:bodyPr vert="horz" lIns="91440" tIns="45720" rIns="91440" bIns="45720" rtlCol="0" anchor="t">
            <a:normAutofit/>
          </a:bodyPr>
          <a:lstStyle/>
          <a:p>
            <a:pPr>
              <a:lnSpc>
                <a:spcPct val="150000"/>
              </a:lnSpc>
              <a:spcAft>
                <a:spcPts val="800"/>
              </a:spcAft>
            </a:pPr>
            <a:r>
              <a:rPr lang="en-US" sz="2400" b="1" dirty="0">
                <a:solidFill>
                  <a:srgbClr val="FF0000"/>
                </a:solidFill>
                <a:effectLst/>
                <a:latin typeface="Comic Sans MS" panose="030F0702030302020204" pitchFamily="66" charset="0"/>
              </a:rPr>
              <a:t>ÇEKİRDEK</a:t>
            </a:r>
          </a:p>
          <a:p>
            <a:pPr marL="285750" indent="-285750">
              <a:lnSpc>
                <a:spcPct val="150000"/>
              </a:lnSpc>
              <a:spcAft>
                <a:spcPts val="800"/>
              </a:spcAft>
              <a:buFont typeface="Wingdings" panose="05000000000000000000" pitchFamily="2" charset="2"/>
              <a:buChar char="Ø"/>
            </a:pPr>
            <a:r>
              <a:rPr lang="en-US" dirty="0" err="1">
                <a:effectLst/>
                <a:latin typeface="Comic Sans MS" panose="030F0702030302020204" pitchFamily="66" charset="0"/>
              </a:rPr>
              <a:t>Hücrenin</a:t>
            </a:r>
            <a:r>
              <a:rPr lang="en-US" dirty="0">
                <a:effectLst/>
                <a:latin typeface="Comic Sans MS" panose="030F0702030302020204" pitchFamily="66" charset="0"/>
              </a:rPr>
              <a:t> </a:t>
            </a:r>
            <a:r>
              <a:rPr lang="en-US" dirty="0" err="1">
                <a:effectLst/>
                <a:latin typeface="Comic Sans MS" panose="030F0702030302020204" pitchFamily="66" charset="0"/>
              </a:rPr>
              <a:t>yönetim</a:t>
            </a:r>
            <a:r>
              <a:rPr lang="en-US" dirty="0">
                <a:effectLst/>
                <a:latin typeface="Comic Sans MS" panose="030F0702030302020204" pitchFamily="66" charset="0"/>
              </a:rPr>
              <a:t> ve </a:t>
            </a:r>
            <a:r>
              <a:rPr lang="en-US" dirty="0" err="1">
                <a:effectLst/>
                <a:latin typeface="Comic Sans MS" panose="030F0702030302020204" pitchFamily="66" charset="0"/>
              </a:rPr>
              <a:t>kalıtım</a:t>
            </a:r>
            <a:r>
              <a:rPr lang="en-US" dirty="0">
                <a:effectLst/>
                <a:latin typeface="Comic Sans MS" panose="030F0702030302020204" pitchFamily="66" charset="0"/>
              </a:rPr>
              <a:t> </a:t>
            </a:r>
            <a:r>
              <a:rPr lang="en-US" dirty="0" err="1">
                <a:effectLst/>
                <a:latin typeface="Comic Sans MS" panose="030F0702030302020204" pitchFamily="66" charset="0"/>
              </a:rPr>
              <a:t>merkezidir</a:t>
            </a:r>
            <a:endParaRPr lang="en-US" dirty="0">
              <a:effectLst/>
              <a:latin typeface="Comic Sans MS" panose="030F0702030302020204" pitchFamily="66" charset="0"/>
            </a:endParaRPr>
          </a:p>
          <a:p>
            <a:pPr marL="285750" indent="-285750">
              <a:lnSpc>
                <a:spcPct val="150000"/>
              </a:lnSpc>
              <a:spcAft>
                <a:spcPts val="800"/>
              </a:spcAft>
              <a:buFont typeface="Wingdings" panose="05000000000000000000" pitchFamily="2" charset="2"/>
              <a:buChar char="Ø"/>
            </a:pPr>
            <a:r>
              <a:rPr lang="en-US" dirty="0" err="1">
                <a:effectLst/>
                <a:latin typeface="Comic Sans MS" panose="030F0702030302020204" pitchFamily="66" charset="0"/>
              </a:rPr>
              <a:t>Gelişmiş</a:t>
            </a:r>
            <a:r>
              <a:rPr lang="en-US" dirty="0">
                <a:effectLst/>
                <a:latin typeface="Comic Sans MS" panose="030F0702030302020204" pitchFamily="66" charset="0"/>
              </a:rPr>
              <a:t> </a:t>
            </a:r>
            <a:r>
              <a:rPr lang="en-US" dirty="0" err="1">
                <a:effectLst/>
                <a:latin typeface="Comic Sans MS" panose="030F0702030302020204" pitchFamily="66" charset="0"/>
              </a:rPr>
              <a:t>yapılı</a:t>
            </a:r>
            <a:r>
              <a:rPr lang="en-US" dirty="0">
                <a:effectLst/>
                <a:latin typeface="Comic Sans MS" panose="030F0702030302020204" pitchFamily="66" charset="0"/>
              </a:rPr>
              <a:t> tüm </a:t>
            </a:r>
            <a:r>
              <a:rPr lang="en-US" dirty="0" err="1">
                <a:effectLst/>
                <a:latin typeface="Comic Sans MS" panose="030F0702030302020204" pitchFamily="66" charset="0"/>
              </a:rPr>
              <a:t>canlılarda</a:t>
            </a:r>
            <a:r>
              <a:rPr lang="en-US" dirty="0">
                <a:effectLst/>
                <a:latin typeface="Comic Sans MS" panose="030F0702030302020204" pitchFamily="66" charset="0"/>
              </a:rPr>
              <a:t> ( bitki, </a:t>
            </a:r>
            <a:r>
              <a:rPr lang="en-US" dirty="0" err="1">
                <a:effectLst/>
                <a:latin typeface="Comic Sans MS" panose="030F0702030302020204" pitchFamily="66" charset="0"/>
              </a:rPr>
              <a:t>hayvan</a:t>
            </a:r>
            <a:r>
              <a:rPr lang="en-US" dirty="0">
                <a:effectLst/>
                <a:latin typeface="Comic Sans MS" panose="030F0702030302020204" pitchFamily="66" charset="0"/>
              </a:rPr>
              <a:t>) bulunur</a:t>
            </a:r>
          </a:p>
          <a:p>
            <a:pPr marL="285750" indent="-285750">
              <a:lnSpc>
                <a:spcPct val="150000"/>
              </a:lnSpc>
              <a:spcAft>
                <a:spcPts val="800"/>
              </a:spcAft>
              <a:buFont typeface="Wingdings" panose="05000000000000000000" pitchFamily="2" charset="2"/>
              <a:buChar char="Ø"/>
            </a:pPr>
            <a:r>
              <a:rPr lang="en-US" dirty="0" err="1">
                <a:effectLst/>
                <a:latin typeface="Comic Sans MS" panose="030F0702030302020204" pitchFamily="66" charset="0"/>
              </a:rPr>
              <a:t>Hücrenin</a:t>
            </a:r>
            <a:r>
              <a:rPr lang="en-US" dirty="0">
                <a:effectLst/>
                <a:latin typeface="Comic Sans MS" panose="030F0702030302020204" pitchFamily="66" charset="0"/>
              </a:rPr>
              <a:t> </a:t>
            </a:r>
            <a:r>
              <a:rPr lang="en-US" dirty="0" err="1">
                <a:effectLst/>
                <a:latin typeface="Comic Sans MS" panose="030F0702030302020204" pitchFamily="66" charset="0"/>
              </a:rPr>
              <a:t>büyüme</a:t>
            </a:r>
            <a:r>
              <a:rPr lang="en-US" dirty="0">
                <a:effectLst/>
                <a:latin typeface="Comic Sans MS" panose="030F0702030302020204" pitchFamily="66" charset="0"/>
              </a:rPr>
              <a:t>, </a:t>
            </a:r>
            <a:r>
              <a:rPr lang="en-US" dirty="0" err="1">
                <a:effectLst/>
                <a:latin typeface="Comic Sans MS" panose="030F0702030302020204" pitchFamily="66" charset="0"/>
              </a:rPr>
              <a:t>gelişme</a:t>
            </a:r>
            <a:r>
              <a:rPr lang="en-US" dirty="0">
                <a:effectLst/>
                <a:latin typeface="Comic Sans MS" panose="030F0702030302020204" pitchFamily="66" charset="0"/>
              </a:rPr>
              <a:t>, </a:t>
            </a:r>
            <a:r>
              <a:rPr lang="en-US" dirty="0" err="1">
                <a:effectLst/>
                <a:latin typeface="Comic Sans MS" panose="030F0702030302020204" pitchFamily="66" charset="0"/>
              </a:rPr>
              <a:t>solunum</a:t>
            </a:r>
            <a:r>
              <a:rPr lang="en-US" dirty="0">
                <a:effectLst/>
                <a:latin typeface="Comic Sans MS" panose="030F0702030302020204" pitchFamily="66" charset="0"/>
              </a:rPr>
              <a:t> ve </a:t>
            </a:r>
            <a:r>
              <a:rPr lang="en-US" dirty="0" err="1">
                <a:effectLst/>
                <a:latin typeface="Comic Sans MS" panose="030F0702030302020204" pitchFamily="66" charset="0"/>
              </a:rPr>
              <a:t>boşaltım</a:t>
            </a:r>
            <a:r>
              <a:rPr lang="en-US" dirty="0">
                <a:effectLst/>
                <a:latin typeface="Comic Sans MS" panose="030F0702030302020204" pitchFamily="66" charset="0"/>
              </a:rPr>
              <a:t> </a:t>
            </a:r>
            <a:r>
              <a:rPr lang="en-US" dirty="0" err="1">
                <a:effectLst/>
                <a:latin typeface="Comic Sans MS" panose="030F0702030302020204" pitchFamily="66" charset="0"/>
              </a:rPr>
              <a:t>gibi</a:t>
            </a:r>
            <a:r>
              <a:rPr lang="en-US" dirty="0">
                <a:effectLst/>
                <a:latin typeface="Comic Sans MS" panose="030F0702030302020204" pitchFamily="66" charset="0"/>
              </a:rPr>
              <a:t> </a:t>
            </a:r>
            <a:r>
              <a:rPr lang="en-US" dirty="0" err="1">
                <a:effectLst/>
                <a:latin typeface="Comic Sans MS" panose="030F0702030302020204" pitchFamily="66" charset="0"/>
              </a:rPr>
              <a:t>yaşamsal</a:t>
            </a:r>
            <a:r>
              <a:rPr lang="en-US" dirty="0">
                <a:effectLst/>
                <a:latin typeface="Comic Sans MS" panose="030F0702030302020204" pitchFamily="66" charset="0"/>
              </a:rPr>
              <a:t> </a:t>
            </a:r>
            <a:r>
              <a:rPr lang="en-US" dirty="0" err="1">
                <a:effectLst/>
                <a:latin typeface="Comic Sans MS" panose="030F0702030302020204" pitchFamily="66" charset="0"/>
              </a:rPr>
              <a:t>faaliyetlerini</a:t>
            </a:r>
            <a:r>
              <a:rPr lang="en-US" dirty="0">
                <a:effectLst/>
                <a:latin typeface="Comic Sans MS" panose="030F0702030302020204" pitchFamily="66" charset="0"/>
              </a:rPr>
              <a:t> </a:t>
            </a:r>
            <a:r>
              <a:rPr lang="en-US" dirty="0" err="1">
                <a:effectLst/>
                <a:latin typeface="Comic Sans MS" panose="030F0702030302020204" pitchFamily="66" charset="0"/>
              </a:rPr>
              <a:t>kontrol</a:t>
            </a:r>
            <a:r>
              <a:rPr lang="en-US" dirty="0">
                <a:effectLst/>
                <a:latin typeface="Comic Sans MS" panose="030F0702030302020204" pitchFamily="66" charset="0"/>
              </a:rPr>
              <a:t> eder</a:t>
            </a:r>
          </a:p>
          <a:p>
            <a:pPr marL="285750" indent="-285750">
              <a:lnSpc>
                <a:spcPct val="150000"/>
              </a:lnSpc>
              <a:spcAft>
                <a:spcPts val="800"/>
              </a:spcAft>
              <a:buFont typeface="Wingdings" panose="05000000000000000000" pitchFamily="2" charset="2"/>
              <a:buChar char="Ø"/>
            </a:pPr>
            <a:r>
              <a:rPr lang="en-US" dirty="0" err="1">
                <a:effectLst/>
                <a:latin typeface="Comic Sans MS" panose="030F0702030302020204" pitchFamily="66" charset="0"/>
              </a:rPr>
              <a:t>Çekirdeğin</a:t>
            </a:r>
            <a:r>
              <a:rPr lang="en-US" dirty="0">
                <a:effectLst/>
                <a:latin typeface="Comic Sans MS" panose="030F0702030302020204" pitchFamily="66" charset="0"/>
              </a:rPr>
              <a:t> içerisinde </a:t>
            </a:r>
            <a:r>
              <a:rPr lang="en-US" dirty="0" err="1">
                <a:effectLst/>
                <a:latin typeface="Comic Sans MS" panose="030F0702030302020204" pitchFamily="66" charset="0"/>
              </a:rPr>
              <a:t>kalıtım</a:t>
            </a:r>
            <a:r>
              <a:rPr lang="en-US" dirty="0">
                <a:effectLst/>
                <a:latin typeface="Comic Sans MS" panose="030F0702030302020204" pitchFamily="66" charset="0"/>
              </a:rPr>
              <a:t> </a:t>
            </a:r>
            <a:r>
              <a:rPr lang="en-US" dirty="0" err="1">
                <a:effectLst/>
                <a:latin typeface="Comic Sans MS" panose="030F0702030302020204" pitchFamily="66" charset="0"/>
              </a:rPr>
              <a:t>materyallerimizi</a:t>
            </a:r>
            <a:r>
              <a:rPr lang="en-US" dirty="0">
                <a:effectLst/>
                <a:latin typeface="Comic Sans MS" panose="030F0702030302020204" pitchFamily="66" charset="0"/>
              </a:rPr>
              <a:t> </a:t>
            </a:r>
            <a:r>
              <a:rPr lang="en-US" dirty="0" err="1">
                <a:effectLst/>
                <a:latin typeface="Comic Sans MS" panose="030F0702030302020204" pitchFamily="66" charset="0"/>
              </a:rPr>
              <a:t>taşıyan</a:t>
            </a:r>
            <a:r>
              <a:rPr lang="en-US" dirty="0">
                <a:effectLst/>
                <a:latin typeface="Comic Sans MS" panose="030F0702030302020204" pitchFamily="66" charset="0"/>
              </a:rPr>
              <a:t> DNA bulunur</a:t>
            </a:r>
          </a:p>
        </p:txBody>
      </p:sp>
      <p:pic>
        <p:nvPicPr>
          <p:cNvPr id="2" name="Resim 1">
            <a:extLst>
              <a:ext uri="{FF2B5EF4-FFF2-40B4-BE49-F238E27FC236}">
                <a16:creationId xmlns:a16="http://schemas.microsoft.com/office/drawing/2014/main" id="{F036AA32-21B6-4D03-8C34-241793FA51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78816" y="5744816"/>
            <a:ext cx="1113183" cy="1113183"/>
          </a:xfrm>
          <a:prstGeom prst="rect">
            <a:avLst/>
          </a:prstGeom>
        </p:spPr>
      </p:pic>
    </p:spTree>
    <p:extLst>
      <p:ext uri="{BB962C8B-B14F-4D97-AF65-F5344CB8AC3E}">
        <p14:creationId xmlns:p14="http://schemas.microsoft.com/office/powerpoint/2010/main" val="3099252901"/>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TotalTime>
  <Words>1473</Words>
  <Application>Microsoft Office PowerPoint</Application>
  <PresentationFormat>Geniş ekran</PresentationFormat>
  <Paragraphs>217</Paragraphs>
  <Slides>63</Slides>
  <Notes>0</Notes>
  <HiddenSlides>0</HiddenSlides>
  <MMClips>5</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63</vt:i4>
      </vt:variant>
    </vt:vector>
  </HeadingPairs>
  <TitlesOfParts>
    <vt:vector size="71" baseType="lpstr">
      <vt:lpstr>Arial</vt:lpstr>
      <vt:lpstr>Calibri</vt:lpstr>
      <vt:lpstr>Calibri Light</vt:lpstr>
      <vt:lpstr>Comic Sans MS</vt:lpstr>
      <vt:lpstr>Forte</vt:lpstr>
      <vt:lpstr>Tw Cen MT</vt:lpstr>
      <vt:lpstr>Wingdings</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kursat ymn</dc:creator>
  <cp:lastModifiedBy>kursat ymn</cp:lastModifiedBy>
  <cp:revision>1</cp:revision>
  <dcterms:created xsi:type="dcterms:W3CDTF">2021-09-27T18:55:02Z</dcterms:created>
  <dcterms:modified xsi:type="dcterms:W3CDTF">2021-09-30T13:12:22Z</dcterms:modified>
</cp:coreProperties>
</file>