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lbertus Nova Heavy" panose="020B0604020202020204" charset="0"/>
      <p:regular r:id="rId9"/>
    </p:embeddedFont>
    <p:embeddedFont>
      <p:font typeface="Mango AC" panose="020B0604020202020204" charset="-9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svg"/><Relationship Id="rId21" Type="http://schemas.openxmlformats.org/officeDocument/2006/relationships/image" Target="../media/image20.svg"/><Relationship Id="rId42" Type="http://schemas.openxmlformats.org/officeDocument/2006/relationships/image" Target="../media/image41.png"/><Relationship Id="rId63" Type="http://schemas.openxmlformats.org/officeDocument/2006/relationships/image" Target="../media/image62.svg"/><Relationship Id="rId84" Type="http://schemas.openxmlformats.org/officeDocument/2006/relationships/image" Target="../media/image83.png"/><Relationship Id="rId138" Type="http://schemas.openxmlformats.org/officeDocument/2006/relationships/image" Target="../media/image137.png"/><Relationship Id="rId159" Type="http://schemas.openxmlformats.org/officeDocument/2006/relationships/image" Target="../media/image158.png"/><Relationship Id="rId170" Type="http://schemas.openxmlformats.org/officeDocument/2006/relationships/image" Target="../media/image169.svg"/><Relationship Id="rId107" Type="http://schemas.openxmlformats.org/officeDocument/2006/relationships/image" Target="../media/image106.svg"/><Relationship Id="rId11" Type="http://schemas.openxmlformats.org/officeDocument/2006/relationships/image" Target="../media/image10.svg"/><Relationship Id="rId32" Type="http://schemas.openxmlformats.org/officeDocument/2006/relationships/image" Target="../media/image31.png"/><Relationship Id="rId53" Type="http://schemas.openxmlformats.org/officeDocument/2006/relationships/image" Target="../media/image52.svg"/><Relationship Id="rId74" Type="http://schemas.openxmlformats.org/officeDocument/2006/relationships/image" Target="../media/image73.png"/><Relationship Id="rId128" Type="http://schemas.openxmlformats.org/officeDocument/2006/relationships/image" Target="../media/image127.png"/><Relationship Id="rId149" Type="http://schemas.openxmlformats.org/officeDocument/2006/relationships/image" Target="../media/image148.svg"/><Relationship Id="rId5" Type="http://schemas.openxmlformats.org/officeDocument/2006/relationships/image" Target="../media/image4.svg"/><Relationship Id="rId95" Type="http://schemas.openxmlformats.org/officeDocument/2006/relationships/image" Target="../media/image94.svg"/><Relationship Id="rId160" Type="http://schemas.openxmlformats.org/officeDocument/2006/relationships/image" Target="../media/image159.svg"/><Relationship Id="rId22" Type="http://schemas.openxmlformats.org/officeDocument/2006/relationships/image" Target="../media/image21.png"/><Relationship Id="rId43" Type="http://schemas.openxmlformats.org/officeDocument/2006/relationships/image" Target="../media/image42.svg"/><Relationship Id="rId64" Type="http://schemas.openxmlformats.org/officeDocument/2006/relationships/image" Target="../media/image63.png"/><Relationship Id="rId118" Type="http://schemas.openxmlformats.org/officeDocument/2006/relationships/image" Target="../media/image117.png"/><Relationship Id="rId139" Type="http://schemas.openxmlformats.org/officeDocument/2006/relationships/image" Target="../media/image138.svg"/><Relationship Id="rId85" Type="http://schemas.openxmlformats.org/officeDocument/2006/relationships/image" Target="../media/image84.svg"/><Relationship Id="rId150" Type="http://schemas.openxmlformats.org/officeDocument/2006/relationships/image" Target="../media/image149.png"/><Relationship Id="rId171" Type="http://schemas.openxmlformats.org/officeDocument/2006/relationships/image" Target="../media/image170.png"/><Relationship Id="rId12" Type="http://schemas.openxmlformats.org/officeDocument/2006/relationships/image" Target="../media/image11.png"/><Relationship Id="rId33" Type="http://schemas.openxmlformats.org/officeDocument/2006/relationships/image" Target="../media/image32.svg"/><Relationship Id="rId108" Type="http://schemas.openxmlformats.org/officeDocument/2006/relationships/image" Target="../media/image107.png"/><Relationship Id="rId129" Type="http://schemas.openxmlformats.org/officeDocument/2006/relationships/image" Target="../media/image128.svg"/><Relationship Id="rId54" Type="http://schemas.openxmlformats.org/officeDocument/2006/relationships/image" Target="../media/image53.png"/><Relationship Id="rId70" Type="http://schemas.openxmlformats.org/officeDocument/2006/relationships/image" Target="../media/image69.png"/><Relationship Id="rId75" Type="http://schemas.openxmlformats.org/officeDocument/2006/relationships/image" Target="../media/image74.svg"/><Relationship Id="rId91" Type="http://schemas.openxmlformats.org/officeDocument/2006/relationships/image" Target="../media/image90.svg"/><Relationship Id="rId96" Type="http://schemas.openxmlformats.org/officeDocument/2006/relationships/image" Target="../media/image95.png"/><Relationship Id="rId140" Type="http://schemas.openxmlformats.org/officeDocument/2006/relationships/image" Target="../media/image139.png"/><Relationship Id="rId145" Type="http://schemas.openxmlformats.org/officeDocument/2006/relationships/image" Target="../media/image144.svg"/><Relationship Id="rId161" Type="http://schemas.openxmlformats.org/officeDocument/2006/relationships/image" Target="../media/image160.png"/><Relationship Id="rId166" Type="http://schemas.openxmlformats.org/officeDocument/2006/relationships/image" Target="../media/image16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49" Type="http://schemas.openxmlformats.org/officeDocument/2006/relationships/image" Target="../media/image48.svg"/><Relationship Id="rId114" Type="http://schemas.openxmlformats.org/officeDocument/2006/relationships/image" Target="../media/image113.png"/><Relationship Id="rId119" Type="http://schemas.openxmlformats.org/officeDocument/2006/relationships/image" Target="../media/image118.svg"/><Relationship Id="rId44" Type="http://schemas.openxmlformats.org/officeDocument/2006/relationships/image" Target="../media/image43.png"/><Relationship Id="rId60" Type="http://schemas.openxmlformats.org/officeDocument/2006/relationships/image" Target="../media/image59.png"/><Relationship Id="rId65" Type="http://schemas.openxmlformats.org/officeDocument/2006/relationships/image" Target="../media/image64.svg"/><Relationship Id="rId81" Type="http://schemas.openxmlformats.org/officeDocument/2006/relationships/image" Target="../media/image80.svg"/><Relationship Id="rId86" Type="http://schemas.openxmlformats.org/officeDocument/2006/relationships/image" Target="../media/image85.png"/><Relationship Id="rId130" Type="http://schemas.openxmlformats.org/officeDocument/2006/relationships/image" Target="../media/image129.png"/><Relationship Id="rId135" Type="http://schemas.openxmlformats.org/officeDocument/2006/relationships/image" Target="../media/image134.svg"/><Relationship Id="rId151" Type="http://schemas.openxmlformats.org/officeDocument/2006/relationships/image" Target="../media/image150.svg"/><Relationship Id="rId156" Type="http://schemas.openxmlformats.org/officeDocument/2006/relationships/image" Target="../media/image155.svg"/><Relationship Id="rId172" Type="http://schemas.openxmlformats.org/officeDocument/2006/relationships/image" Target="../media/image171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9" Type="http://schemas.openxmlformats.org/officeDocument/2006/relationships/image" Target="../media/image38.svg"/><Relationship Id="rId109" Type="http://schemas.openxmlformats.org/officeDocument/2006/relationships/image" Target="../media/image108.sv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svg"/><Relationship Id="rId76" Type="http://schemas.openxmlformats.org/officeDocument/2006/relationships/image" Target="../media/image75.png"/><Relationship Id="rId97" Type="http://schemas.openxmlformats.org/officeDocument/2006/relationships/image" Target="../media/image96.svg"/><Relationship Id="rId104" Type="http://schemas.openxmlformats.org/officeDocument/2006/relationships/image" Target="../media/image103.png"/><Relationship Id="rId120" Type="http://schemas.openxmlformats.org/officeDocument/2006/relationships/image" Target="../media/image119.png"/><Relationship Id="rId125" Type="http://schemas.openxmlformats.org/officeDocument/2006/relationships/image" Target="../media/image124.svg"/><Relationship Id="rId141" Type="http://schemas.openxmlformats.org/officeDocument/2006/relationships/image" Target="../media/image140.svg"/><Relationship Id="rId146" Type="http://schemas.openxmlformats.org/officeDocument/2006/relationships/image" Target="../media/image145.png"/><Relationship Id="rId167" Type="http://schemas.openxmlformats.org/officeDocument/2006/relationships/image" Target="../media/image166.png"/><Relationship Id="rId7" Type="http://schemas.openxmlformats.org/officeDocument/2006/relationships/image" Target="../media/image6.svg"/><Relationship Id="rId71" Type="http://schemas.openxmlformats.org/officeDocument/2006/relationships/image" Target="../media/image70.svg"/><Relationship Id="rId92" Type="http://schemas.openxmlformats.org/officeDocument/2006/relationships/image" Target="../media/image91.png"/><Relationship Id="rId162" Type="http://schemas.openxmlformats.org/officeDocument/2006/relationships/image" Target="../media/image161.svg"/><Relationship Id="rId2" Type="http://schemas.openxmlformats.org/officeDocument/2006/relationships/image" Target="../media/image1.png"/><Relationship Id="rId29" Type="http://schemas.openxmlformats.org/officeDocument/2006/relationships/image" Target="../media/image28.sv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svg"/><Relationship Id="rId66" Type="http://schemas.openxmlformats.org/officeDocument/2006/relationships/image" Target="../media/image65.png"/><Relationship Id="rId87" Type="http://schemas.openxmlformats.org/officeDocument/2006/relationships/image" Target="../media/image86.svg"/><Relationship Id="rId110" Type="http://schemas.openxmlformats.org/officeDocument/2006/relationships/image" Target="../media/image109.png"/><Relationship Id="rId115" Type="http://schemas.openxmlformats.org/officeDocument/2006/relationships/image" Target="../media/image114.svg"/><Relationship Id="rId131" Type="http://schemas.openxmlformats.org/officeDocument/2006/relationships/image" Target="../media/image130.svg"/><Relationship Id="rId136" Type="http://schemas.openxmlformats.org/officeDocument/2006/relationships/image" Target="../media/image135.png"/><Relationship Id="rId157" Type="http://schemas.openxmlformats.org/officeDocument/2006/relationships/image" Target="../media/image156.png"/><Relationship Id="rId61" Type="http://schemas.openxmlformats.org/officeDocument/2006/relationships/image" Target="../media/image60.svg"/><Relationship Id="rId82" Type="http://schemas.openxmlformats.org/officeDocument/2006/relationships/image" Target="../media/image81.png"/><Relationship Id="rId152" Type="http://schemas.openxmlformats.org/officeDocument/2006/relationships/image" Target="../media/image151.png"/><Relationship Id="rId19" Type="http://schemas.openxmlformats.org/officeDocument/2006/relationships/image" Target="../media/image18.sv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56" Type="http://schemas.openxmlformats.org/officeDocument/2006/relationships/image" Target="../media/image55.png"/><Relationship Id="rId77" Type="http://schemas.openxmlformats.org/officeDocument/2006/relationships/image" Target="../media/image76.svg"/><Relationship Id="rId100" Type="http://schemas.openxmlformats.org/officeDocument/2006/relationships/image" Target="../media/image99.png"/><Relationship Id="rId105" Type="http://schemas.openxmlformats.org/officeDocument/2006/relationships/image" Target="../media/image104.svg"/><Relationship Id="rId126" Type="http://schemas.openxmlformats.org/officeDocument/2006/relationships/image" Target="../media/image125.png"/><Relationship Id="rId147" Type="http://schemas.openxmlformats.org/officeDocument/2006/relationships/image" Target="../media/image146.svg"/><Relationship Id="rId168" Type="http://schemas.openxmlformats.org/officeDocument/2006/relationships/image" Target="../media/image167.svg"/><Relationship Id="rId8" Type="http://schemas.openxmlformats.org/officeDocument/2006/relationships/image" Target="../media/image7.png"/><Relationship Id="rId51" Type="http://schemas.openxmlformats.org/officeDocument/2006/relationships/image" Target="../media/image50.svg"/><Relationship Id="rId72" Type="http://schemas.openxmlformats.org/officeDocument/2006/relationships/image" Target="../media/image71.png"/><Relationship Id="rId93" Type="http://schemas.openxmlformats.org/officeDocument/2006/relationships/image" Target="../media/image92.svg"/><Relationship Id="rId98" Type="http://schemas.openxmlformats.org/officeDocument/2006/relationships/image" Target="../media/image97.png"/><Relationship Id="rId121" Type="http://schemas.openxmlformats.org/officeDocument/2006/relationships/image" Target="../media/image120.svg"/><Relationship Id="rId142" Type="http://schemas.openxmlformats.org/officeDocument/2006/relationships/image" Target="../media/image141.png"/><Relationship Id="rId163" Type="http://schemas.openxmlformats.org/officeDocument/2006/relationships/image" Target="../media/image162.png"/><Relationship Id="rId3" Type="http://schemas.openxmlformats.org/officeDocument/2006/relationships/image" Target="../media/image2.svg"/><Relationship Id="rId25" Type="http://schemas.openxmlformats.org/officeDocument/2006/relationships/image" Target="../media/image24.svg"/><Relationship Id="rId46" Type="http://schemas.openxmlformats.org/officeDocument/2006/relationships/image" Target="../media/image45.png"/><Relationship Id="rId67" Type="http://schemas.openxmlformats.org/officeDocument/2006/relationships/image" Target="../media/image66.svg"/><Relationship Id="rId116" Type="http://schemas.openxmlformats.org/officeDocument/2006/relationships/image" Target="../media/image115.png"/><Relationship Id="rId137" Type="http://schemas.openxmlformats.org/officeDocument/2006/relationships/image" Target="../media/image136.svg"/><Relationship Id="rId158" Type="http://schemas.openxmlformats.org/officeDocument/2006/relationships/image" Target="../media/image157.svg"/><Relationship Id="rId20" Type="http://schemas.openxmlformats.org/officeDocument/2006/relationships/image" Target="../media/image19.png"/><Relationship Id="rId41" Type="http://schemas.openxmlformats.org/officeDocument/2006/relationships/image" Target="../media/image40.svg"/><Relationship Id="rId62" Type="http://schemas.openxmlformats.org/officeDocument/2006/relationships/image" Target="../media/image61.png"/><Relationship Id="rId83" Type="http://schemas.openxmlformats.org/officeDocument/2006/relationships/image" Target="../media/image82.svg"/><Relationship Id="rId88" Type="http://schemas.openxmlformats.org/officeDocument/2006/relationships/image" Target="../media/image87.png"/><Relationship Id="rId111" Type="http://schemas.openxmlformats.org/officeDocument/2006/relationships/image" Target="../media/image110.svg"/><Relationship Id="rId132" Type="http://schemas.openxmlformats.org/officeDocument/2006/relationships/image" Target="../media/image131.png"/><Relationship Id="rId153" Type="http://schemas.openxmlformats.org/officeDocument/2006/relationships/image" Target="../media/image152.svg"/><Relationship Id="rId15" Type="http://schemas.openxmlformats.org/officeDocument/2006/relationships/image" Target="../media/image14.svg"/><Relationship Id="rId36" Type="http://schemas.openxmlformats.org/officeDocument/2006/relationships/image" Target="../media/image35.png"/><Relationship Id="rId57" Type="http://schemas.openxmlformats.org/officeDocument/2006/relationships/image" Target="../media/image56.svg"/><Relationship Id="rId106" Type="http://schemas.openxmlformats.org/officeDocument/2006/relationships/image" Target="../media/image105.png"/><Relationship Id="rId127" Type="http://schemas.openxmlformats.org/officeDocument/2006/relationships/image" Target="../media/image126.svg"/><Relationship Id="rId10" Type="http://schemas.openxmlformats.org/officeDocument/2006/relationships/image" Target="../media/image9.png"/><Relationship Id="rId31" Type="http://schemas.openxmlformats.org/officeDocument/2006/relationships/image" Target="../media/image30.svg"/><Relationship Id="rId52" Type="http://schemas.openxmlformats.org/officeDocument/2006/relationships/image" Target="../media/image51.png"/><Relationship Id="rId73" Type="http://schemas.openxmlformats.org/officeDocument/2006/relationships/image" Target="../media/image72.svg"/><Relationship Id="rId78" Type="http://schemas.openxmlformats.org/officeDocument/2006/relationships/image" Target="../media/image77.png"/><Relationship Id="rId94" Type="http://schemas.openxmlformats.org/officeDocument/2006/relationships/image" Target="../media/image93.png"/><Relationship Id="rId99" Type="http://schemas.openxmlformats.org/officeDocument/2006/relationships/image" Target="../media/image98.svg"/><Relationship Id="rId101" Type="http://schemas.openxmlformats.org/officeDocument/2006/relationships/image" Target="../media/image100.svg"/><Relationship Id="rId122" Type="http://schemas.openxmlformats.org/officeDocument/2006/relationships/image" Target="../media/image121.png"/><Relationship Id="rId143" Type="http://schemas.openxmlformats.org/officeDocument/2006/relationships/image" Target="../media/image142.svg"/><Relationship Id="rId148" Type="http://schemas.openxmlformats.org/officeDocument/2006/relationships/image" Target="../media/image147.png"/><Relationship Id="rId164" Type="http://schemas.openxmlformats.org/officeDocument/2006/relationships/image" Target="../media/image163.svg"/><Relationship Id="rId169" Type="http://schemas.openxmlformats.org/officeDocument/2006/relationships/image" Target="../media/image16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26" Type="http://schemas.openxmlformats.org/officeDocument/2006/relationships/image" Target="../media/image25.png"/><Relationship Id="rId47" Type="http://schemas.openxmlformats.org/officeDocument/2006/relationships/image" Target="../media/image46.svg"/><Relationship Id="rId68" Type="http://schemas.openxmlformats.org/officeDocument/2006/relationships/image" Target="../media/image67.png"/><Relationship Id="rId89" Type="http://schemas.openxmlformats.org/officeDocument/2006/relationships/image" Target="../media/image88.svg"/><Relationship Id="rId112" Type="http://schemas.openxmlformats.org/officeDocument/2006/relationships/image" Target="../media/image111.png"/><Relationship Id="rId133" Type="http://schemas.openxmlformats.org/officeDocument/2006/relationships/image" Target="../media/image132.svg"/><Relationship Id="rId154" Type="http://schemas.openxmlformats.org/officeDocument/2006/relationships/image" Target="../media/image153.png"/><Relationship Id="rId16" Type="http://schemas.openxmlformats.org/officeDocument/2006/relationships/image" Target="../media/image15.png"/><Relationship Id="rId37" Type="http://schemas.openxmlformats.org/officeDocument/2006/relationships/image" Target="../media/image36.svg"/><Relationship Id="rId58" Type="http://schemas.openxmlformats.org/officeDocument/2006/relationships/image" Target="../media/image57.png"/><Relationship Id="rId79" Type="http://schemas.openxmlformats.org/officeDocument/2006/relationships/image" Target="../media/image78.svg"/><Relationship Id="rId102" Type="http://schemas.openxmlformats.org/officeDocument/2006/relationships/image" Target="../media/image101.png"/><Relationship Id="rId123" Type="http://schemas.openxmlformats.org/officeDocument/2006/relationships/image" Target="../media/image122.svg"/><Relationship Id="rId144" Type="http://schemas.openxmlformats.org/officeDocument/2006/relationships/image" Target="../media/image143.png"/><Relationship Id="rId90" Type="http://schemas.openxmlformats.org/officeDocument/2006/relationships/image" Target="../media/image89.png"/><Relationship Id="rId165" Type="http://schemas.openxmlformats.org/officeDocument/2006/relationships/image" Target="../media/image164.png"/><Relationship Id="rId27" Type="http://schemas.openxmlformats.org/officeDocument/2006/relationships/image" Target="../media/image26.svg"/><Relationship Id="rId48" Type="http://schemas.openxmlformats.org/officeDocument/2006/relationships/image" Target="../media/image47.png"/><Relationship Id="rId69" Type="http://schemas.openxmlformats.org/officeDocument/2006/relationships/image" Target="../media/image68.svg"/><Relationship Id="rId113" Type="http://schemas.openxmlformats.org/officeDocument/2006/relationships/image" Target="../media/image112.svg"/><Relationship Id="rId134" Type="http://schemas.openxmlformats.org/officeDocument/2006/relationships/image" Target="../media/image133.png"/><Relationship Id="rId80" Type="http://schemas.openxmlformats.org/officeDocument/2006/relationships/image" Target="../media/image79.png"/><Relationship Id="rId155" Type="http://schemas.openxmlformats.org/officeDocument/2006/relationships/image" Target="../media/image154.png"/><Relationship Id="rId17" Type="http://schemas.openxmlformats.org/officeDocument/2006/relationships/image" Target="../media/image16.svg"/><Relationship Id="rId38" Type="http://schemas.openxmlformats.org/officeDocument/2006/relationships/image" Target="../media/image37.png"/><Relationship Id="rId59" Type="http://schemas.openxmlformats.org/officeDocument/2006/relationships/image" Target="../media/image58.svg"/><Relationship Id="rId103" Type="http://schemas.openxmlformats.org/officeDocument/2006/relationships/image" Target="../media/image102.svg"/><Relationship Id="rId124" Type="http://schemas.openxmlformats.org/officeDocument/2006/relationships/image" Target="../media/image123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svg"/><Relationship Id="rId21" Type="http://schemas.openxmlformats.org/officeDocument/2006/relationships/image" Target="../media/image20.svg"/><Relationship Id="rId42" Type="http://schemas.openxmlformats.org/officeDocument/2006/relationships/image" Target="../media/image41.png"/><Relationship Id="rId63" Type="http://schemas.openxmlformats.org/officeDocument/2006/relationships/image" Target="../media/image62.svg"/><Relationship Id="rId84" Type="http://schemas.openxmlformats.org/officeDocument/2006/relationships/image" Target="../media/image83.png"/><Relationship Id="rId138" Type="http://schemas.openxmlformats.org/officeDocument/2006/relationships/image" Target="../media/image137.png"/><Relationship Id="rId159" Type="http://schemas.openxmlformats.org/officeDocument/2006/relationships/image" Target="../media/image174.png"/><Relationship Id="rId107" Type="http://schemas.openxmlformats.org/officeDocument/2006/relationships/image" Target="../media/image106.svg"/><Relationship Id="rId11" Type="http://schemas.openxmlformats.org/officeDocument/2006/relationships/image" Target="../media/image10.svg"/><Relationship Id="rId32" Type="http://schemas.openxmlformats.org/officeDocument/2006/relationships/image" Target="../media/image31.png"/><Relationship Id="rId53" Type="http://schemas.openxmlformats.org/officeDocument/2006/relationships/image" Target="../media/image52.svg"/><Relationship Id="rId74" Type="http://schemas.openxmlformats.org/officeDocument/2006/relationships/image" Target="../media/image73.png"/><Relationship Id="rId128" Type="http://schemas.openxmlformats.org/officeDocument/2006/relationships/image" Target="../media/image127.png"/><Relationship Id="rId149" Type="http://schemas.openxmlformats.org/officeDocument/2006/relationships/image" Target="../media/image148.svg"/><Relationship Id="rId5" Type="http://schemas.openxmlformats.org/officeDocument/2006/relationships/image" Target="../media/image4.svg"/><Relationship Id="rId95" Type="http://schemas.openxmlformats.org/officeDocument/2006/relationships/image" Target="../media/image94.svg"/><Relationship Id="rId160" Type="http://schemas.openxmlformats.org/officeDocument/2006/relationships/image" Target="../media/image175.svg"/><Relationship Id="rId22" Type="http://schemas.openxmlformats.org/officeDocument/2006/relationships/image" Target="../media/image21.png"/><Relationship Id="rId43" Type="http://schemas.openxmlformats.org/officeDocument/2006/relationships/image" Target="../media/image42.svg"/><Relationship Id="rId64" Type="http://schemas.openxmlformats.org/officeDocument/2006/relationships/image" Target="../media/image63.png"/><Relationship Id="rId118" Type="http://schemas.openxmlformats.org/officeDocument/2006/relationships/image" Target="../media/image117.png"/><Relationship Id="rId139" Type="http://schemas.openxmlformats.org/officeDocument/2006/relationships/image" Target="../media/image138.svg"/><Relationship Id="rId85" Type="http://schemas.openxmlformats.org/officeDocument/2006/relationships/image" Target="../media/image84.svg"/><Relationship Id="rId150" Type="http://schemas.openxmlformats.org/officeDocument/2006/relationships/image" Target="../media/image149.png"/><Relationship Id="rId12" Type="http://schemas.openxmlformats.org/officeDocument/2006/relationships/image" Target="../media/image11.png"/><Relationship Id="rId33" Type="http://schemas.openxmlformats.org/officeDocument/2006/relationships/image" Target="../media/image32.svg"/><Relationship Id="rId108" Type="http://schemas.openxmlformats.org/officeDocument/2006/relationships/image" Target="../media/image107.png"/><Relationship Id="rId129" Type="http://schemas.openxmlformats.org/officeDocument/2006/relationships/image" Target="../media/image128.svg"/><Relationship Id="rId54" Type="http://schemas.openxmlformats.org/officeDocument/2006/relationships/image" Target="../media/image53.png"/><Relationship Id="rId70" Type="http://schemas.openxmlformats.org/officeDocument/2006/relationships/image" Target="../media/image69.png"/><Relationship Id="rId75" Type="http://schemas.openxmlformats.org/officeDocument/2006/relationships/image" Target="../media/image74.svg"/><Relationship Id="rId91" Type="http://schemas.openxmlformats.org/officeDocument/2006/relationships/image" Target="../media/image90.svg"/><Relationship Id="rId96" Type="http://schemas.openxmlformats.org/officeDocument/2006/relationships/image" Target="../media/image95.png"/><Relationship Id="rId140" Type="http://schemas.openxmlformats.org/officeDocument/2006/relationships/image" Target="../media/image139.png"/><Relationship Id="rId145" Type="http://schemas.openxmlformats.org/officeDocument/2006/relationships/image" Target="../media/image144.svg"/><Relationship Id="rId161" Type="http://schemas.openxmlformats.org/officeDocument/2006/relationships/image" Target="../media/image176.png"/><Relationship Id="rId166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49" Type="http://schemas.openxmlformats.org/officeDocument/2006/relationships/image" Target="../media/image48.svg"/><Relationship Id="rId114" Type="http://schemas.openxmlformats.org/officeDocument/2006/relationships/image" Target="../media/image113.png"/><Relationship Id="rId119" Type="http://schemas.openxmlformats.org/officeDocument/2006/relationships/image" Target="../media/image118.svg"/><Relationship Id="rId44" Type="http://schemas.openxmlformats.org/officeDocument/2006/relationships/image" Target="../media/image43.png"/><Relationship Id="rId60" Type="http://schemas.openxmlformats.org/officeDocument/2006/relationships/image" Target="../media/image59.png"/><Relationship Id="rId65" Type="http://schemas.openxmlformats.org/officeDocument/2006/relationships/image" Target="../media/image64.svg"/><Relationship Id="rId81" Type="http://schemas.openxmlformats.org/officeDocument/2006/relationships/image" Target="../media/image80.svg"/><Relationship Id="rId86" Type="http://schemas.openxmlformats.org/officeDocument/2006/relationships/image" Target="../media/image85.png"/><Relationship Id="rId130" Type="http://schemas.openxmlformats.org/officeDocument/2006/relationships/image" Target="../media/image129.png"/><Relationship Id="rId135" Type="http://schemas.openxmlformats.org/officeDocument/2006/relationships/image" Target="../media/image134.svg"/><Relationship Id="rId151" Type="http://schemas.openxmlformats.org/officeDocument/2006/relationships/image" Target="../media/image150.svg"/><Relationship Id="rId156" Type="http://schemas.openxmlformats.org/officeDocument/2006/relationships/image" Target="../media/image15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9" Type="http://schemas.openxmlformats.org/officeDocument/2006/relationships/image" Target="../media/image38.svg"/><Relationship Id="rId109" Type="http://schemas.openxmlformats.org/officeDocument/2006/relationships/image" Target="../media/image108.sv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svg"/><Relationship Id="rId76" Type="http://schemas.openxmlformats.org/officeDocument/2006/relationships/image" Target="../media/image75.png"/><Relationship Id="rId97" Type="http://schemas.openxmlformats.org/officeDocument/2006/relationships/image" Target="../media/image96.svg"/><Relationship Id="rId104" Type="http://schemas.openxmlformats.org/officeDocument/2006/relationships/image" Target="../media/image103.png"/><Relationship Id="rId120" Type="http://schemas.openxmlformats.org/officeDocument/2006/relationships/image" Target="../media/image119.png"/><Relationship Id="rId125" Type="http://schemas.openxmlformats.org/officeDocument/2006/relationships/image" Target="../media/image124.svg"/><Relationship Id="rId141" Type="http://schemas.openxmlformats.org/officeDocument/2006/relationships/image" Target="../media/image140.svg"/><Relationship Id="rId146" Type="http://schemas.openxmlformats.org/officeDocument/2006/relationships/image" Target="../media/image145.png"/><Relationship Id="rId167" Type="http://schemas.openxmlformats.org/officeDocument/2006/relationships/image" Target="../media/image182.svg"/><Relationship Id="rId7" Type="http://schemas.openxmlformats.org/officeDocument/2006/relationships/image" Target="../media/image6.svg"/><Relationship Id="rId71" Type="http://schemas.openxmlformats.org/officeDocument/2006/relationships/image" Target="../media/image70.svg"/><Relationship Id="rId92" Type="http://schemas.openxmlformats.org/officeDocument/2006/relationships/image" Target="../media/image91.png"/><Relationship Id="rId162" Type="http://schemas.openxmlformats.org/officeDocument/2006/relationships/image" Target="../media/image177.png"/><Relationship Id="rId2" Type="http://schemas.openxmlformats.org/officeDocument/2006/relationships/image" Target="../media/image1.png"/><Relationship Id="rId29" Type="http://schemas.openxmlformats.org/officeDocument/2006/relationships/image" Target="../media/image28.sv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svg"/><Relationship Id="rId66" Type="http://schemas.openxmlformats.org/officeDocument/2006/relationships/image" Target="../media/image65.png"/><Relationship Id="rId87" Type="http://schemas.openxmlformats.org/officeDocument/2006/relationships/image" Target="../media/image86.svg"/><Relationship Id="rId110" Type="http://schemas.openxmlformats.org/officeDocument/2006/relationships/image" Target="../media/image109.png"/><Relationship Id="rId115" Type="http://schemas.openxmlformats.org/officeDocument/2006/relationships/image" Target="../media/image114.svg"/><Relationship Id="rId131" Type="http://schemas.openxmlformats.org/officeDocument/2006/relationships/image" Target="../media/image130.svg"/><Relationship Id="rId136" Type="http://schemas.openxmlformats.org/officeDocument/2006/relationships/image" Target="../media/image135.png"/><Relationship Id="rId157" Type="http://schemas.openxmlformats.org/officeDocument/2006/relationships/image" Target="../media/image172.png"/><Relationship Id="rId61" Type="http://schemas.openxmlformats.org/officeDocument/2006/relationships/image" Target="../media/image60.svg"/><Relationship Id="rId82" Type="http://schemas.openxmlformats.org/officeDocument/2006/relationships/image" Target="../media/image81.png"/><Relationship Id="rId152" Type="http://schemas.openxmlformats.org/officeDocument/2006/relationships/image" Target="../media/image153.png"/><Relationship Id="rId19" Type="http://schemas.openxmlformats.org/officeDocument/2006/relationships/image" Target="../media/image18.sv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56" Type="http://schemas.openxmlformats.org/officeDocument/2006/relationships/image" Target="../media/image55.png"/><Relationship Id="rId77" Type="http://schemas.openxmlformats.org/officeDocument/2006/relationships/image" Target="../media/image76.svg"/><Relationship Id="rId100" Type="http://schemas.openxmlformats.org/officeDocument/2006/relationships/image" Target="../media/image99.png"/><Relationship Id="rId105" Type="http://schemas.openxmlformats.org/officeDocument/2006/relationships/image" Target="../media/image104.svg"/><Relationship Id="rId126" Type="http://schemas.openxmlformats.org/officeDocument/2006/relationships/image" Target="../media/image125.png"/><Relationship Id="rId147" Type="http://schemas.openxmlformats.org/officeDocument/2006/relationships/image" Target="../media/image146.svg"/><Relationship Id="rId168" Type="http://schemas.openxmlformats.org/officeDocument/2006/relationships/image" Target="../media/image170.png"/><Relationship Id="rId8" Type="http://schemas.openxmlformats.org/officeDocument/2006/relationships/image" Target="../media/image7.png"/><Relationship Id="rId51" Type="http://schemas.openxmlformats.org/officeDocument/2006/relationships/image" Target="../media/image50.svg"/><Relationship Id="rId72" Type="http://schemas.openxmlformats.org/officeDocument/2006/relationships/image" Target="../media/image71.png"/><Relationship Id="rId93" Type="http://schemas.openxmlformats.org/officeDocument/2006/relationships/image" Target="../media/image92.svg"/><Relationship Id="rId98" Type="http://schemas.openxmlformats.org/officeDocument/2006/relationships/image" Target="../media/image97.png"/><Relationship Id="rId121" Type="http://schemas.openxmlformats.org/officeDocument/2006/relationships/image" Target="../media/image120.svg"/><Relationship Id="rId142" Type="http://schemas.openxmlformats.org/officeDocument/2006/relationships/image" Target="../media/image141.png"/><Relationship Id="rId163" Type="http://schemas.openxmlformats.org/officeDocument/2006/relationships/image" Target="../media/image178.svg"/><Relationship Id="rId3" Type="http://schemas.openxmlformats.org/officeDocument/2006/relationships/image" Target="../media/image2.svg"/><Relationship Id="rId25" Type="http://schemas.openxmlformats.org/officeDocument/2006/relationships/image" Target="../media/image24.svg"/><Relationship Id="rId46" Type="http://schemas.openxmlformats.org/officeDocument/2006/relationships/image" Target="../media/image45.png"/><Relationship Id="rId67" Type="http://schemas.openxmlformats.org/officeDocument/2006/relationships/image" Target="../media/image66.svg"/><Relationship Id="rId116" Type="http://schemas.openxmlformats.org/officeDocument/2006/relationships/image" Target="../media/image115.png"/><Relationship Id="rId137" Type="http://schemas.openxmlformats.org/officeDocument/2006/relationships/image" Target="../media/image136.svg"/><Relationship Id="rId158" Type="http://schemas.openxmlformats.org/officeDocument/2006/relationships/image" Target="../media/image173.svg"/><Relationship Id="rId20" Type="http://schemas.openxmlformats.org/officeDocument/2006/relationships/image" Target="../media/image19.png"/><Relationship Id="rId41" Type="http://schemas.openxmlformats.org/officeDocument/2006/relationships/image" Target="../media/image40.svg"/><Relationship Id="rId62" Type="http://schemas.openxmlformats.org/officeDocument/2006/relationships/image" Target="../media/image61.png"/><Relationship Id="rId83" Type="http://schemas.openxmlformats.org/officeDocument/2006/relationships/image" Target="../media/image82.svg"/><Relationship Id="rId88" Type="http://schemas.openxmlformats.org/officeDocument/2006/relationships/image" Target="../media/image87.png"/><Relationship Id="rId111" Type="http://schemas.openxmlformats.org/officeDocument/2006/relationships/image" Target="../media/image110.svg"/><Relationship Id="rId132" Type="http://schemas.openxmlformats.org/officeDocument/2006/relationships/image" Target="../media/image131.png"/><Relationship Id="rId153" Type="http://schemas.openxmlformats.org/officeDocument/2006/relationships/image" Target="../media/image160.png"/><Relationship Id="rId15" Type="http://schemas.openxmlformats.org/officeDocument/2006/relationships/image" Target="../media/image14.svg"/><Relationship Id="rId36" Type="http://schemas.openxmlformats.org/officeDocument/2006/relationships/image" Target="../media/image35.png"/><Relationship Id="rId57" Type="http://schemas.openxmlformats.org/officeDocument/2006/relationships/image" Target="../media/image56.svg"/><Relationship Id="rId106" Type="http://schemas.openxmlformats.org/officeDocument/2006/relationships/image" Target="../media/image105.png"/><Relationship Id="rId127" Type="http://schemas.openxmlformats.org/officeDocument/2006/relationships/image" Target="../media/image126.svg"/><Relationship Id="rId10" Type="http://schemas.openxmlformats.org/officeDocument/2006/relationships/image" Target="../media/image9.png"/><Relationship Id="rId31" Type="http://schemas.openxmlformats.org/officeDocument/2006/relationships/image" Target="../media/image30.svg"/><Relationship Id="rId52" Type="http://schemas.openxmlformats.org/officeDocument/2006/relationships/image" Target="../media/image51.png"/><Relationship Id="rId73" Type="http://schemas.openxmlformats.org/officeDocument/2006/relationships/image" Target="../media/image72.svg"/><Relationship Id="rId78" Type="http://schemas.openxmlformats.org/officeDocument/2006/relationships/image" Target="../media/image77.png"/><Relationship Id="rId94" Type="http://schemas.openxmlformats.org/officeDocument/2006/relationships/image" Target="../media/image93.png"/><Relationship Id="rId99" Type="http://schemas.openxmlformats.org/officeDocument/2006/relationships/image" Target="../media/image98.svg"/><Relationship Id="rId101" Type="http://schemas.openxmlformats.org/officeDocument/2006/relationships/image" Target="../media/image100.svg"/><Relationship Id="rId122" Type="http://schemas.openxmlformats.org/officeDocument/2006/relationships/image" Target="../media/image121.png"/><Relationship Id="rId143" Type="http://schemas.openxmlformats.org/officeDocument/2006/relationships/image" Target="../media/image142.svg"/><Relationship Id="rId148" Type="http://schemas.openxmlformats.org/officeDocument/2006/relationships/image" Target="../media/image147.png"/><Relationship Id="rId164" Type="http://schemas.openxmlformats.org/officeDocument/2006/relationships/image" Target="../media/image179.png"/><Relationship Id="rId169" Type="http://schemas.openxmlformats.org/officeDocument/2006/relationships/image" Target="../media/image171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26" Type="http://schemas.openxmlformats.org/officeDocument/2006/relationships/image" Target="../media/image25.png"/><Relationship Id="rId47" Type="http://schemas.openxmlformats.org/officeDocument/2006/relationships/image" Target="../media/image46.svg"/><Relationship Id="rId68" Type="http://schemas.openxmlformats.org/officeDocument/2006/relationships/image" Target="../media/image67.png"/><Relationship Id="rId89" Type="http://schemas.openxmlformats.org/officeDocument/2006/relationships/image" Target="../media/image88.svg"/><Relationship Id="rId112" Type="http://schemas.openxmlformats.org/officeDocument/2006/relationships/image" Target="../media/image111.png"/><Relationship Id="rId133" Type="http://schemas.openxmlformats.org/officeDocument/2006/relationships/image" Target="../media/image132.svg"/><Relationship Id="rId154" Type="http://schemas.openxmlformats.org/officeDocument/2006/relationships/image" Target="../media/image161.svg"/><Relationship Id="rId16" Type="http://schemas.openxmlformats.org/officeDocument/2006/relationships/image" Target="../media/image15.png"/><Relationship Id="rId37" Type="http://schemas.openxmlformats.org/officeDocument/2006/relationships/image" Target="../media/image36.svg"/><Relationship Id="rId58" Type="http://schemas.openxmlformats.org/officeDocument/2006/relationships/image" Target="../media/image57.png"/><Relationship Id="rId79" Type="http://schemas.openxmlformats.org/officeDocument/2006/relationships/image" Target="../media/image78.svg"/><Relationship Id="rId102" Type="http://schemas.openxmlformats.org/officeDocument/2006/relationships/image" Target="../media/image101.png"/><Relationship Id="rId123" Type="http://schemas.openxmlformats.org/officeDocument/2006/relationships/image" Target="../media/image122.svg"/><Relationship Id="rId144" Type="http://schemas.openxmlformats.org/officeDocument/2006/relationships/image" Target="../media/image143.png"/><Relationship Id="rId90" Type="http://schemas.openxmlformats.org/officeDocument/2006/relationships/image" Target="../media/image89.png"/><Relationship Id="rId165" Type="http://schemas.openxmlformats.org/officeDocument/2006/relationships/image" Target="../media/image180.svg"/><Relationship Id="rId27" Type="http://schemas.openxmlformats.org/officeDocument/2006/relationships/image" Target="../media/image26.svg"/><Relationship Id="rId48" Type="http://schemas.openxmlformats.org/officeDocument/2006/relationships/image" Target="../media/image47.png"/><Relationship Id="rId69" Type="http://schemas.openxmlformats.org/officeDocument/2006/relationships/image" Target="../media/image68.svg"/><Relationship Id="rId113" Type="http://schemas.openxmlformats.org/officeDocument/2006/relationships/image" Target="../media/image112.svg"/><Relationship Id="rId134" Type="http://schemas.openxmlformats.org/officeDocument/2006/relationships/image" Target="../media/image133.png"/><Relationship Id="rId80" Type="http://schemas.openxmlformats.org/officeDocument/2006/relationships/image" Target="../media/image79.png"/><Relationship Id="rId155" Type="http://schemas.openxmlformats.org/officeDocument/2006/relationships/image" Target="../media/image156.png"/><Relationship Id="rId17" Type="http://schemas.openxmlformats.org/officeDocument/2006/relationships/image" Target="../media/image16.svg"/><Relationship Id="rId38" Type="http://schemas.openxmlformats.org/officeDocument/2006/relationships/image" Target="../media/image37.png"/><Relationship Id="rId59" Type="http://schemas.openxmlformats.org/officeDocument/2006/relationships/image" Target="../media/image58.svg"/><Relationship Id="rId103" Type="http://schemas.openxmlformats.org/officeDocument/2006/relationships/image" Target="../media/image102.svg"/><Relationship Id="rId124" Type="http://schemas.openxmlformats.org/officeDocument/2006/relationships/image" Target="../media/image123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svg"/><Relationship Id="rId21" Type="http://schemas.openxmlformats.org/officeDocument/2006/relationships/image" Target="../media/image20.svg"/><Relationship Id="rId42" Type="http://schemas.openxmlformats.org/officeDocument/2006/relationships/image" Target="../media/image41.png"/><Relationship Id="rId63" Type="http://schemas.openxmlformats.org/officeDocument/2006/relationships/image" Target="../media/image62.svg"/><Relationship Id="rId84" Type="http://schemas.openxmlformats.org/officeDocument/2006/relationships/image" Target="../media/image83.png"/><Relationship Id="rId138" Type="http://schemas.openxmlformats.org/officeDocument/2006/relationships/image" Target="../media/image137.png"/><Relationship Id="rId159" Type="http://schemas.openxmlformats.org/officeDocument/2006/relationships/image" Target="../media/image172.png"/><Relationship Id="rId107" Type="http://schemas.openxmlformats.org/officeDocument/2006/relationships/image" Target="../media/image106.svg"/><Relationship Id="rId11" Type="http://schemas.openxmlformats.org/officeDocument/2006/relationships/image" Target="../media/image10.svg"/><Relationship Id="rId32" Type="http://schemas.openxmlformats.org/officeDocument/2006/relationships/image" Target="../media/image31.png"/><Relationship Id="rId53" Type="http://schemas.openxmlformats.org/officeDocument/2006/relationships/image" Target="../media/image52.svg"/><Relationship Id="rId74" Type="http://schemas.openxmlformats.org/officeDocument/2006/relationships/image" Target="../media/image73.png"/><Relationship Id="rId128" Type="http://schemas.openxmlformats.org/officeDocument/2006/relationships/image" Target="../media/image127.png"/><Relationship Id="rId149" Type="http://schemas.openxmlformats.org/officeDocument/2006/relationships/image" Target="../media/image148.svg"/><Relationship Id="rId5" Type="http://schemas.openxmlformats.org/officeDocument/2006/relationships/image" Target="../media/image4.svg"/><Relationship Id="rId95" Type="http://schemas.openxmlformats.org/officeDocument/2006/relationships/image" Target="../media/image94.svg"/><Relationship Id="rId160" Type="http://schemas.openxmlformats.org/officeDocument/2006/relationships/image" Target="../media/image173.svg"/><Relationship Id="rId22" Type="http://schemas.openxmlformats.org/officeDocument/2006/relationships/image" Target="../media/image21.png"/><Relationship Id="rId43" Type="http://schemas.openxmlformats.org/officeDocument/2006/relationships/image" Target="../media/image42.svg"/><Relationship Id="rId64" Type="http://schemas.openxmlformats.org/officeDocument/2006/relationships/image" Target="../media/image63.png"/><Relationship Id="rId118" Type="http://schemas.openxmlformats.org/officeDocument/2006/relationships/image" Target="../media/image117.png"/><Relationship Id="rId139" Type="http://schemas.openxmlformats.org/officeDocument/2006/relationships/image" Target="../media/image138.svg"/><Relationship Id="rId85" Type="http://schemas.openxmlformats.org/officeDocument/2006/relationships/image" Target="../media/image84.svg"/><Relationship Id="rId150" Type="http://schemas.openxmlformats.org/officeDocument/2006/relationships/image" Target="../media/image149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33" Type="http://schemas.openxmlformats.org/officeDocument/2006/relationships/image" Target="../media/image32.svg"/><Relationship Id="rId38" Type="http://schemas.openxmlformats.org/officeDocument/2006/relationships/image" Target="../media/image37.png"/><Relationship Id="rId59" Type="http://schemas.openxmlformats.org/officeDocument/2006/relationships/image" Target="../media/image58.svg"/><Relationship Id="rId103" Type="http://schemas.openxmlformats.org/officeDocument/2006/relationships/image" Target="../media/image102.svg"/><Relationship Id="rId108" Type="http://schemas.openxmlformats.org/officeDocument/2006/relationships/image" Target="../media/image107.png"/><Relationship Id="rId124" Type="http://schemas.openxmlformats.org/officeDocument/2006/relationships/image" Target="../media/image123.png"/><Relationship Id="rId129" Type="http://schemas.openxmlformats.org/officeDocument/2006/relationships/image" Target="../media/image128.svg"/><Relationship Id="rId54" Type="http://schemas.openxmlformats.org/officeDocument/2006/relationships/image" Target="../media/image53.png"/><Relationship Id="rId70" Type="http://schemas.openxmlformats.org/officeDocument/2006/relationships/image" Target="../media/image69.png"/><Relationship Id="rId75" Type="http://schemas.openxmlformats.org/officeDocument/2006/relationships/image" Target="../media/image74.svg"/><Relationship Id="rId91" Type="http://schemas.openxmlformats.org/officeDocument/2006/relationships/image" Target="../media/image90.svg"/><Relationship Id="rId96" Type="http://schemas.openxmlformats.org/officeDocument/2006/relationships/image" Target="../media/image95.png"/><Relationship Id="rId140" Type="http://schemas.openxmlformats.org/officeDocument/2006/relationships/image" Target="../media/image139.png"/><Relationship Id="rId145" Type="http://schemas.openxmlformats.org/officeDocument/2006/relationships/image" Target="../media/image144.svg"/><Relationship Id="rId161" Type="http://schemas.openxmlformats.org/officeDocument/2006/relationships/image" Target="../media/image174.png"/><Relationship Id="rId166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49" Type="http://schemas.openxmlformats.org/officeDocument/2006/relationships/image" Target="../media/image48.svg"/><Relationship Id="rId114" Type="http://schemas.openxmlformats.org/officeDocument/2006/relationships/image" Target="../media/image113.png"/><Relationship Id="rId119" Type="http://schemas.openxmlformats.org/officeDocument/2006/relationships/image" Target="../media/image118.svg"/><Relationship Id="rId44" Type="http://schemas.openxmlformats.org/officeDocument/2006/relationships/image" Target="../media/image43.png"/><Relationship Id="rId60" Type="http://schemas.openxmlformats.org/officeDocument/2006/relationships/image" Target="../media/image59.png"/><Relationship Id="rId65" Type="http://schemas.openxmlformats.org/officeDocument/2006/relationships/image" Target="../media/image64.svg"/><Relationship Id="rId81" Type="http://schemas.openxmlformats.org/officeDocument/2006/relationships/image" Target="../media/image80.svg"/><Relationship Id="rId86" Type="http://schemas.openxmlformats.org/officeDocument/2006/relationships/image" Target="../media/image85.png"/><Relationship Id="rId130" Type="http://schemas.openxmlformats.org/officeDocument/2006/relationships/image" Target="../media/image129.png"/><Relationship Id="rId135" Type="http://schemas.openxmlformats.org/officeDocument/2006/relationships/image" Target="../media/image134.svg"/><Relationship Id="rId151" Type="http://schemas.openxmlformats.org/officeDocument/2006/relationships/image" Target="../media/image150.svg"/><Relationship Id="rId156" Type="http://schemas.openxmlformats.org/officeDocument/2006/relationships/image" Target="../media/image161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9" Type="http://schemas.openxmlformats.org/officeDocument/2006/relationships/image" Target="../media/image38.svg"/><Relationship Id="rId109" Type="http://schemas.openxmlformats.org/officeDocument/2006/relationships/image" Target="../media/image108.sv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svg"/><Relationship Id="rId76" Type="http://schemas.openxmlformats.org/officeDocument/2006/relationships/image" Target="../media/image75.png"/><Relationship Id="rId97" Type="http://schemas.openxmlformats.org/officeDocument/2006/relationships/image" Target="../media/image96.svg"/><Relationship Id="rId104" Type="http://schemas.openxmlformats.org/officeDocument/2006/relationships/image" Target="../media/image103.png"/><Relationship Id="rId120" Type="http://schemas.openxmlformats.org/officeDocument/2006/relationships/image" Target="../media/image119.png"/><Relationship Id="rId125" Type="http://schemas.openxmlformats.org/officeDocument/2006/relationships/image" Target="../media/image124.svg"/><Relationship Id="rId141" Type="http://schemas.openxmlformats.org/officeDocument/2006/relationships/image" Target="../media/image140.svg"/><Relationship Id="rId146" Type="http://schemas.openxmlformats.org/officeDocument/2006/relationships/image" Target="../media/image145.png"/><Relationship Id="rId7" Type="http://schemas.openxmlformats.org/officeDocument/2006/relationships/image" Target="../media/image6.svg"/><Relationship Id="rId71" Type="http://schemas.openxmlformats.org/officeDocument/2006/relationships/image" Target="../media/image70.svg"/><Relationship Id="rId92" Type="http://schemas.openxmlformats.org/officeDocument/2006/relationships/image" Target="../media/image91.png"/><Relationship Id="rId162" Type="http://schemas.openxmlformats.org/officeDocument/2006/relationships/image" Target="../media/image175.svg"/><Relationship Id="rId2" Type="http://schemas.openxmlformats.org/officeDocument/2006/relationships/image" Target="../media/image1.png"/><Relationship Id="rId29" Type="http://schemas.openxmlformats.org/officeDocument/2006/relationships/image" Target="../media/image28.sv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svg"/><Relationship Id="rId66" Type="http://schemas.openxmlformats.org/officeDocument/2006/relationships/image" Target="../media/image65.png"/><Relationship Id="rId87" Type="http://schemas.openxmlformats.org/officeDocument/2006/relationships/image" Target="../media/image86.svg"/><Relationship Id="rId110" Type="http://schemas.openxmlformats.org/officeDocument/2006/relationships/image" Target="../media/image109.png"/><Relationship Id="rId115" Type="http://schemas.openxmlformats.org/officeDocument/2006/relationships/image" Target="../media/image114.svg"/><Relationship Id="rId131" Type="http://schemas.openxmlformats.org/officeDocument/2006/relationships/image" Target="../media/image130.svg"/><Relationship Id="rId136" Type="http://schemas.openxmlformats.org/officeDocument/2006/relationships/image" Target="../media/image135.png"/><Relationship Id="rId157" Type="http://schemas.openxmlformats.org/officeDocument/2006/relationships/image" Target="../media/image156.png"/><Relationship Id="rId61" Type="http://schemas.openxmlformats.org/officeDocument/2006/relationships/image" Target="../media/image60.svg"/><Relationship Id="rId82" Type="http://schemas.openxmlformats.org/officeDocument/2006/relationships/image" Target="../media/image81.png"/><Relationship Id="rId152" Type="http://schemas.openxmlformats.org/officeDocument/2006/relationships/image" Target="../media/image183.png"/><Relationship Id="rId19" Type="http://schemas.openxmlformats.org/officeDocument/2006/relationships/image" Target="../media/image18.sv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56" Type="http://schemas.openxmlformats.org/officeDocument/2006/relationships/image" Target="../media/image55.png"/><Relationship Id="rId77" Type="http://schemas.openxmlformats.org/officeDocument/2006/relationships/image" Target="../media/image76.svg"/><Relationship Id="rId100" Type="http://schemas.openxmlformats.org/officeDocument/2006/relationships/image" Target="../media/image99.png"/><Relationship Id="rId105" Type="http://schemas.openxmlformats.org/officeDocument/2006/relationships/image" Target="../media/image104.svg"/><Relationship Id="rId126" Type="http://schemas.openxmlformats.org/officeDocument/2006/relationships/image" Target="../media/image125.png"/><Relationship Id="rId147" Type="http://schemas.openxmlformats.org/officeDocument/2006/relationships/image" Target="../media/image146.svg"/><Relationship Id="rId8" Type="http://schemas.openxmlformats.org/officeDocument/2006/relationships/image" Target="../media/image7.png"/><Relationship Id="rId51" Type="http://schemas.openxmlformats.org/officeDocument/2006/relationships/image" Target="../media/image50.svg"/><Relationship Id="rId72" Type="http://schemas.openxmlformats.org/officeDocument/2006/relationships/image" Target="../media/image71.png"/><Relationship Id="rId93" Type="http://schemas.openxmlformats.org/officeDocument/2006/relationships/image" Target="../media/image92.svg"/><Relationship Id="rId98" Type="http://schemas.openxmlformats.org/officeDocument/2006/relationships/image" Target="../media/image97.png"/><Relationship Id="rId121" Type="http://schemas.openxmlformats.org/officeDocument/2006/relationships/image" Target="../media/image120.svg"/><Relationship Id="rId142" Type="http://schemas.openxmlformats.org/officeDocument/2006/relationships/image" Target="../media/image141.png"/><Relationship Id="rId163" Type="http://schemas.openxmlformats.org/officeDocument/2006/relationships/image" Target="../media/image185.png"/><Relationship Id="rId3" Type="http://schemas.openxmlformats.org/officeDocument/2006/relationships/image" Target="../media/image2.svg"/><Relationship Id="rId25" Type="http://schemas.openxmlformats.org/officeDocument/2006/relationships/image" Target="../media/image24.svg"/><Relationship Id="rId46" Type="http://schemas.openxmlformats.org/officeDocument/2006/relationships/image" Target="../media/image45.png"/><Relationship Id="rId67" Type="http://schemas.openxmlformats.org/officeDocument/2006/relationships/image" Target="../media/image66.svg"/><Relationship Id="rId116" Type="http://schemas.openxmlformats.org/officeDocument/2006/relationships/image" Target="../media/image115.png"/><Relationship Id="rId137" Type="http://schemas.openxmlformats.org/officeDocument/2006/relationships/image" Target="../media/image136.svg"/><Relationship Id="rId158" Type="http://schemas.openxmlformats.org/officeDocument/2006/relationships/image" Target="../media/image157.svg"/><Relationship Id="rId20" Type="http://schemas.openxmlformats.org/officeDocument/2006/relationships/image" Target="../media/image19.png"/><Relationship Id="rId41" Type="http://schemas.openxmlformats.org/officeDocument/2006/relationships/image" Target="../media/image40.svg"/><Relationship Id="rId62" Type="http://schemas.openxmlformats.org/officeDocument/2006/relationships/image" Target="../media/image61.png"/><Relationship Id="rId83" Type="http://schemas.openxmlformats.org/officeDocument/2006/relationships/image" Target="../media/image82.svg"/><Relationship Id="rId88" Type="http://schemas.openxmlformats.org/officeDocument/2006/relationships/image" Target="../media/image87.png"/><Relationship Id="rId111" Type="http://schemas.openxmlformats.org/officeDocument/2006/relationships/image" Target="../media/image110.svg"/><Relationship Id="rId132" Type="http://schemas.openxmlformats.org/officeDocument/2006/relationships/image" Target="../media/image131.png"/><Relationship Id="rId153" Type="http://schemas.openxmlformats.org/officeDocument/2006/relationships/image" Target="../media/image184.svg"/><Relationship Id="rId15" Type="http://schemas.openxmlformats.org/officeDocument/2006/relationships/image" Target="../media/image14.svg"/><Relationship Id="rId36" Type="http://schemas.openxmlformats.org/officeDocument/2006/relationships/image" Target="../media/image35.png"/><Relationship Id="rId57" Type="http://schemas.openxmlformats.org/officeDocument/2006/relationships/image" Target="../media/image56.svg"/><Relationship Id="rId106" Type="http://schemas.openxmlformats.org/officeDocument/2006/relationships/image" Target="../media/image105.png"/><Relationship Id="rId127" Type="http://schemas.openxmlformats.org/officeDocument/2006/relationships/image" Target="../media/image126.svg"/><Relationship Id="rId10" Type="http://schemas.openxmlformats.org/officeDocument/2006/relationships/image" Target="../media/image9.png"/><Relationship Id="rId31" Type="http://schemas.openxmlformats.org/officeDocument/2006/relationships/image" Target="../media/image30.svg"/><Relationship Id="rId52" Type="http://schemas.openxmlformats.org/officeDocument/2006/relationships/image" Target="../media/image51.png"/><Relationship Id="rId73" Type="http://schemas.openxmlformats.org/officeDocument/2006/relationships/image" Target="../media/image72.svg"/><Relationship Id="rId78" Type="http://schemas.openxmlformats.org/officeDocument/2006/relationships/image" Target="../media/image77.png"/><Relationship Id="rId94" Type="http://schemas.openxmlformats.org/officeDocument/2006/relationships/image" Target="../media/image93.png"/><Relationship Id="rId99" Type="http://schemas.openxmlformats.org/officeDocument/2006/relationships/image" Target="../media/image98.svg"/><Relationship Id="rId101" Type="http://schemas.openxmlformats.org/officeDocument/2006/relationships/image" Target="../media/image100.svg"/><Relationship Id="rId122" Type="http://schemas.openxmlformats.org/officeDocument/2006/relationships/image" Target="../media/image121.png"/><Relationship Id="rId143" Type="http://schemas.openxmlformats.org/officeDocument/2006/relationships/image" Target="../media/image142.svg"/><Relationship Id="rId148" Type="http://schemas.openxmlformats.org/officeDocument/2006/relationships/image" Target="../media/image147.png"/><Relationship Id="rId164" Type="http://schemas.openxmlformats.org/officeDocument/2006/relationships/image" Target="../media/image18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26" Type="http://schemas.openxmlformats.org/officeDocument/2006/relationships/image" Target="../media/image25.png"/><Relationship Id="rId47" Type="http://schemas.openxmlformats.org/officeDocument/2006/relationships/image" Target="../media/image46.svg"/><Relationship Id="rId68" Type="http://schemas.openxmlformats.org/officeDocument/2006/relationships/image" Target="../media/image67.png"/><Relationship Id="rId89" Type="http://schemas.openxmlformats.org/officeDocument/2006/relationships/image" Target="../media/image88.svg"/><Relationship Id="rId112" Type="http://schemas.openxmlformats.org/officeDocument/2006/relationships/image" Target="../media/image111.png"/><Relationship Id="rId133" Type="http://schemas.openxmlformats.org/officeDocument/2006/relationships/image" Target="../media/image132.svg"/><Relationship Id="rId154" Type="http://schemas.openxmlformats.org/officeDocument/2006/relationships/image" Target="../media/image153.png"/><Relationship Id="rId16" Type="http://schemas.openxmlformats.org/officeDocument/2006/relationships/image" Target="../media/image15.png"/><Relationship Id="rId37" Type="http://schemas.openxmlformats.org/officeDocument/2006/relationships/image" Target="../media/image36.svg"/><Relationship Id="rId58" Type="http://schemas.openxmlformats.org/officeDocument/2006/relationships/image" Target="../media/image57.png"/><Relationship Id="rId79" Type="http://schemas.openxmlformats.org/officeDocument/2006/relationships/image" Target="../media/image78.svg"/><Relationship Id="rId102" Type="http://schemas.openxmlformats.org/officeDocument/2006/relationships/image" Target="../media/image101.png"/><Relationship Id="rId123" Type="http://schemas.openxmlformats.org/officeDocument/2006/relationships/image" Target="../media/image122.svg"/><Relationship Id="rId144" Type="http://schemas.openxmlformats.org/officeDocument/2006/relationships/image" Target="../media/image143.png"/><Relationship Id="rId90" Type="http://schemas.openxmlformats.org/officeDocument/2006/relationships/image" Target="../media/image89.png"/><Relationship Id="rId165" Type="http://schemas.openxmlformats.org/officeDocument/2006/relationships/image" Target="../media/image170.png"/><Relationship Id="rId27" Type="http://schemas.openxmlformats.org/officeDocument/2006/relationships/image" Target="../media/image26.svg"/><Relationship Id="rId48" Type="http://schemas.openxmlformats.org/officeDocument/2006/relationships/image" Target="../media/image47.png"/><Relationship Id="rId69" Type="http://schemas.openxmlformats.org/officeDocument/2006/relationships/image" Target="../media/image68.svg"/><Relationship Id="rId113" Type="http://schemas.openxmlformats.org/officeDocument/2006/relationships/image" Target="../media/image112.svg"/><Relationship Id="rId134" Type="http://schemas.openxmlformats.org/officeDocument/2006/relationships/image" Target="../media/image133.png"/><Relationship Id="rId80" Type="http://schemas.openxmlformats.org/officeDocument/2006/relationships/image" Target="../media/image79.png"/><Relationship Id="rId155" Type="http://schemas.openxmlformats.org/officeDocument/2006/relationships/image" Target="../media/image1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88.svg"/><Relationship Id="rId7" Type="http://schemas.openxmlformats.org/officeDocument/2006/relationships/image" Target="../media/image170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svg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7" Type="http://schemas.openxmlformats.org/officeDocument/2006/relationships/image" Target="../media/image197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4" Type="http://schemas.openxmlformats.org/officeDocument/2006/relationships/hyperlink" Target="https://www.youtube.com/@mervehoca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05488" y="7688438"/>
            <a:ext cx="1707541" cy="1229213"/>
            <a:chOff x="0" y="0"/>
            <a:chExt cx="2276722" cy="1638951"/>
          </a:xfrm>
        </p:grpSpPr>
        <p:sp>
          <p:nvSpPr>
            <p:cNvPr id="3" name="Freeform 3"/>
            <p:cNvSpPr/>
            <p:nvPr/>
          </p:nvSpPr>
          <p:spPr>
            <a:xfrm>
              <a:off x="17148" y="0"/>
              <a:ext cx="192478" cy="183496"/>
            </a:xfrm>
            <a:custGeom>
              <a:avLst/>
              <a:gdLst/>
              <a:ahLst/>
              <a:cxnLst/>
              <a:rect l="l" t="t" r="r" b="b"/>
              <a:pathLst>
                <a:path w="192478" h="183496">
                  <a:moveTo>
                    <a:pt x="0" y="0"/>
                  </a:moveTo>
                  <a:lnTo>
                    <a:pt x="192478" y="0"/>
                  </a:lnTo>
                  <a:lnTo>
                    <a:pt x="192478" y="183496"/>
                  </a:lnTo>
                  <a:lnTo>
                    <a:pt x="0" y="183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5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Freeform 4"/>
            <p:cNvSpPr/>
            <p:nvPr/>
          </p:nvSpPr>
          <p:spPr>
            <a:xfrm>
              <a:off x="305865" y="0"/>
              <a:ext cx="192478" cy="166494"/>
            </a:xfrm>
            <a:custGeom>
              <a:avLst/>
              <a:gdLst/>
              <a:ahLst/>
              <a:cxnLst/>
              <a:rect l="l" t="t" r="r" b="b"/>
              <a:pathLst>
                <a:path w="192478" h="166494">
                  <a:moveTo>
                    <a:pt x="0" y="0"/>
                  </a:moveTo>
                  <a:lnTo>
                    <a:pt x="192479" y="0"/>
                  </a:lnTo>
                  <a:lnTo>
                    <a:pt x="192479" y="166494"/>
                  </a:lnTo>
                  <a:lnTo>
                    <a:pt x="0" y="166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5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305865" y="257698"/>
              <a:ext cx="192478" cy="254517"/>
            </a:xfrm>
            <a:custGeom>
              <a:avLst/>
              <a:gdLst/>
              <a:ahLst/>
              <a:cxnLst/>
              <a:rect l="l" t="t" r="r" b="b"/>
              <a:pathLst>
                <a:path w="192478" h="254517">
                  <a:moveTo>
                    <a:pt x="0" y="0"/>
                  </a:moveTo>
                  <a:lnTo>
                    <a:pt x="192479" y="0"/>
                  </a:lnTo>
                  <a:lnTo>
                    <a:pt x="192479" y="254517"/>
                  </a:lnTo>
                  <a:lnTo>
                    <a:pt x="0" y="2545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5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Freeform 6"/>
            <p:cNvSpPr/>
            <p:nvPr/>
          </p:nvSpPr>
          <p:spPr>
            <a:xfrm>
              <a:off x="266418" y="602679"/>
              <a:ext cx="271372" cy="167233"/>
            </a:xfrm>
            <a:custGeom>
              <a:avLst/>
              <a:gdLst/>
              <a:ahLst/>
              <a:cxnLst/>
              <a:rect l="l" t="t" r="r" b="b"/>
              <a:pathLst>
                <a:path w="271372" h="167233">
                  <a:moveTo>
                    <a:pt x="0" y="0"/>
                  </a:moveTo>
                  <a:lnTo>
                    <a:pt x="271373" y="0"/>
                  </a:lnTo>
                  <a:lnTo>
                    <a:pt x="271373" y="167234"/>
                  </a:lnTo>
                  <a:lnTo>
                    <a:pt x="0" y="167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5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Freeform 7"/>
            <p:cNvSpPr/>
            <p:nvPr/>
          </p:nvSpPr>
          <p:spPr>
            <a:xfrm>
              <a:off x="17148" y="604622"/>
              <a:ext cx="192478" cy="165291"/>
            </a:xfrm>
            <a:custGeom>
              <a:avLst/>
              <a:gdLst/>
              <a:ahLst/>
              <a:cxnLst/>
              <a:rect l="l" t="t" r="r" b="b"/>
              <a:pathLst>
                <a:path w="192478" h="165291">
                  <a:moveTo>
                    <a:pt x="0" y="0"/>
                  </a:moveTo>
                  <a:lnTo>
                    <a:pt x="192478" y="0"/>
                  </a:lnTo>
                  <a:lnTo>
                    <a:pt x="192478" y="165291"/>
                  </a:lnTo>
                  <a:lnTo>
                    <a:pt x="0" y="165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95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8"/>
            <p:cNvSpPr/>
            <p:nvPr/>
          </p:nvSpPr>
          <p:spPr>
            <a:xfrm>
              <a:off x="594583" y="0"/>
              <a:ext cx="192478" cy="165291"/>
            </a:xfrm>
            <a:custGeom>
              <a:avLst/>
              <a:gdLst/>
              <a:ahLst/>
              <a:cxnLst/>
              <a:rect l="l" t="t" r="r" b="b"/>
              <a:pathLst>
                <a:path w="192478" h="165291">
                  <a:moveTo>
                    <a:pt x="0" y="0"/>
                  </a:moveTo>
                  <a:lnTo>
                    <a:pt x="192478" y="0"/>
                  </a:lnTo>
                  <a:lnTo>
                    <a:pt x="192478" y="165291"/>
                  </a:lnTo>
                  <a:lnTo>
                    <a:pt x="0" y="165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95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9"/>
            <p:cNvSpPr/>
            <p:nvPr/>
          </p:nvSpPr>
          <p:spPr>
            <a:xfrm>
              <a:off x="17148" y="311374"/>
              <a:ext cx="192478" cy="165371"/>
            </a:xfrm>
            <a:custGeom>
              <a:avLst/>
              <a:gdLst/>
              <a:ahLst/>
              <a:cxnLst/>
              <a:rect l="l" t="t" r="r" b="b"/>
              <a:pathLst>
                <a:path w="192478" h="165371">
                  <a:moveTo>
                    <a:pt x="0" y="0"/>
                  </a:moveTo>
                  <a:lnTo>
                    <a:pt x="192478" y="0"/>
                  </a:lnTo>
                  <a:lnTo>
                    <a:pt x="192478" y="165370"/>
                  </a:lnTo>
                  <a:lnTo>
                    <a:pt x="0" y="165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95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10174" y="284166"/>
              <a:ext cx="176887" cy="201581"/>
            </a:xfrm>
            <a:custGeom>
              <a:avLst/>
              <a:gdLst/>
              <a:ahLst/>
              <a:cxnLst/>
              <a:rect l="l" t="t" r="r" b="b"/>
              <a:pathLst>
                <a:path w="176887" h="201581">
                  <a:moveTo>
                    <a:pt x="0" y="0"/>
                  </a:moveTo>
                  <a:lnTo>
                    <a:pt x="176887" y="0"/>
                  </a:lnTo>
                  <a:lnTo>
                    <a:pt x="176887" y="201581"/>
                  </a:lnTo>
                  <a:lnTo>
                    <a:pt x="0" y="201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195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05499" y="605083"/>
              <a:ext cx="170646" cy="167233"/>
            </a:xfrm>
            <a:custGeom>
              <a:avLst/>
              <a:gdLst/>
              <a:ahLst/>
              <a:cxnLst/>
              <a:rect l="l" t="t" r="r" b="b"/>
              <a:pathLst>
                <a:path w="170646" h="167233">
                  <a:moveTo>
                    <a:pt x="0" y="0"/>
                  </a:moveTo>
                  <a:lnTo>
                    <a:pt x="170646" y="0"/>
                  </a:lnTo>
                  <a:lnTo>
                    <a:pt x="170646" y="167233"/>
                  </a:lnTo>
                  <a:lnTo>
                    <a:pt x="0" y="167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195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866208" y="0"/>
              <a:ext cx="193079" cy="166048"/>
            </a:xfrm>
            <a:custGeom>
              <a:avLst/>
              <a:gdLst/>
              <a:ahLst/>
              <a:cxnLst/>
              <a:rect l="l" t="t" r="r" b="b"/>
              <a:pathLst>
                <a:path w="193079" h="166048">
                  <a:moveTo>
                    <a:pt x="0" y="0"/>
                  </a:moveTo>
                  <a:lnTo>
                    <a:pt x="193079" y="0"/>
                  </a:lnTo>
                  <a:lnTo>
                    <a:pt x="193079" y="166048"/>
                  </a:lnTo>
                  <a:lnTo>
                    <a:pt x="0" y="16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195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445445" y="161"/>
              <a:ext cx="193079" cy="165887"/>
            </a:xfrm>
            <a:custGeom>
              <a:avLst/>
              <a:gdLst/>
              <a:ahLst/>
              <a:cxnLst/>
              <a:rect l="l" t="t" r="r" b="b"/>
              <a:pathLst>
                <a:path w="193079" h="165887">
                  <a:moveTo>
                    <a:pt x="0" y="0"/>
                  </a:moveTo>
                  <a:lnTo>
                    <a:pt x="193080" y="0"/>
                  </a:lnTo>
                  <a:lnTo>
                    <a:pt x="193080" y="165887"/>
                  </a:lnTo>
                  <a:lnTo>
                    <a:pt x="0" y="165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195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155827" y="161"/>
              <a:ext cx="193079" cy="167737"/>
            </a:xfrm>
            <a:custGeom>
              <a:avLst/>
              <a:gdLst/>
              <a:ahLst/>
              <a:cxnLst/>
              <a:rect l="l" t="t" r="r" b="b"/>
              <a:pathLst>
                <a:path w="193079" h="167737">
                  <a:moveTo>
                    <a:pt x="0" y="0"/>
                  </a:moveTo>
                  <a:lnTo>
                    <a:pt x="193079" y="0"/>
                  </a:lnTo>
                  <a:lnTo>
                    <a:pt x="193079" y="167737"/>
                  </a:lnTo>
                  <a:lnTo>
                    <a:pt x="0" y="167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195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45445" y="303134"/>
              <a:ext cx="193079" cy="166048"/>
            </a:xfrm>
            <a:custGeom>
              <a:avLst/>
              <a:gdLst/>
              <a:ahLst/>
              <a:cxnLst/>
              <a:rect l="l" t="t" r="r" b="b"/>
              <a:pathLst>
                <a:path w="193079" h="166048">
                  <a:moveTo>
                    <a:pt x="0" y="0"/>
                  </a:moveTo>
                  <a:lnTo>
                    <a:pt x="193080" y="0"/>
                  </a:lnTo>
                  <a:lnTo>
                    <a:pt x="193080" y="166048"/>
                  </a:lnTo>
                  <a:lnTo>
                    <a:pt x="0" y="16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195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866208" y="303134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195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55827" y="303054"/>
              <a:ext cx="193079" cy="165887"/>
            </a:xfrm>
            <a:custGeom>
              <a:avLst/>
              <a:gdLst/>
              <a:ahLst/>
              <a:cxnLst/>
              <a:rect l="l" t="t" r="r" b="b"/>
              <a:pathLst>
                <a:path w="193079" h="165887">
                  <a:moveTo>
                    <a:pt x="0" y="0"/>
                  </a:moveTo>
                  <a:lnTo>
                    <a:pt x="193079" y="0"/>
                  </a:lnTo>
                  <a:lnTo>
                    <a:pt x="193079" y="165887"/>
                  </a:lnTo>
                  <a:lnTo>
                    <a:pt x="0" y="165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195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457996" y="579237"/>
              <a:ext cx="180529" cy="193079"/>
            </a:xfrm>
            <a:custGeom>
              <a:avLst/>
              <a:gdLst/>
              <a:ahLst/>
              <a:cxnLst/>
              <a:rect l="l" t="t" r="r" b="b"/>
              <a:pathLst>
                <a:path w="180529" h="193079">
                  <a:moveTo>
                    <a:pt x="0" y="0"/>
                  </a:moveTo>
                  <a:lnTo>
                    <a:pt x="180529" y="0"/>
                  </a:lnTo>
                  <a:lnTo>
                    <a:pt x="180529" y="193079"/>
                  </a:lnTo>
                  <a:lnTo>
                    <a:pt x="0" y="193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195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866208" y="606510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6"/>
                  </a:lnTo>
                  <a:lnTo>
                    <a:pt x="0" y="16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195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155827" y="606510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6"/>
                  </a:lnTo>
                  <a:lnTo>
                    <a:pt x="0" y="16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195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827836" y="840667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8">
                <a:alphaModFix amt="1950"/>
                <a:extLs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827836" y="1447177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95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827836" y="1130286"/>
              <a:ext cx="169427" cy="193079"/>
            </a:xfrm>
            <a:custGeom>
              <a:avLst/>
              <a:gdLst/>
              <a:ahLst/>
              <a:cxnLst/>
              <a:rect l="l" t="t" r="r" b="b"/>
              <a:pathLst>
                <a:path w="169427" h="193079">
                  <a:moveTo>
                    <a:pt x="0" y="0"/>
                  </a:moveTo>
                  <a:lnTo>
                    <a:pt x="169427" y="0"/>
                  </a:lnTo>
                  <a:lnTo>
                    <a:pt x="169427" y="193079"/>
                  </a:lnTo>
                  <a:lnTo>
                    <a:pt x="0" y="193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0">
                <a:alphaModFix amt="1950"/>
                <a:extLs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407074" y="840667"/>
              <a:ext cx="193079" cy="167979"/>
            </a:xfrm>
            <a:custGeom>
              <a:avLst/>
              <a:gdLst/>
              <a:ahLst/>
              <a:cxnLst/>
              <a:rect l="l" t="t" r="r" b="b"/>
              <a:pathLst>
                <a:path w="193079" h="167979">
                  <a:moveTo>
                    <a:pt x="0" y="0"/>
                  </a:moveTo>
                  <a:lnTo>
                    <a:pt x="193079" y="0"/>
                  </a:lnTo>
                  <a:lnTo>
                    <a:pt x="193079" y="167979"/>
                  </a:lnTo>
                  <a:lnTo>
                    <a:pt x="0" y="167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2">
                <a:alphaModFix amt="1950"/>
                <a:extLst>
                  <a:ext uri="{96DAC541-7B7A-43D3-8B79-37D633B846F1}">
                    <asvg:svgBlip xmlns:asvg="http://schemas.microsoft.com/office/drawing/2016/SVG/main" r:embed="rId4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407074" y="1447057"/>
              <a:ext cx="193079" cy="166048"/>
            </a:xfrm>
            <a:custGeom>
              <a:avLst/>
              <a:gdLst/>
              <a:ahLst/>
              <a:cxnLst/>
              <a:rect l="l" t="t" r="r" b="b"/>
              <a:pathLst>
                <a:path w="193079" h="166048">
                  <a:moveTo>
                    <a:pt x="0" y="0"/>
                  </a:moveTo>
                  <a:lnTo>
                    <a:pt x="193079" y="0"/>
                  </a:lnTo>
                  <a:lnTo>
                    <a:pt x="193079" y="166048"/>
                  </a:lnTo>
                  <a:lnTo>
                    <a:pt x="0" y="16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195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117455" y="867859"/>
              <a:ext cx="193079" cy="125341"/>
            </a:xfrm>
            <a:custGeom>
              <a:avLst/>
              <a:gdLst/>
              <a:ahLst/>
              <a:cxnLst/>
              <a:rect l="l" t="t" r="r" b="b"/>
              <a:pathLst>
                <a:path w="193079" h="125341">
                  <a:moveTo>
                    <a:pt x="0" y="0"/>
                  </a:moveTo>
                  <a:lnTo>
                    <a:pt x="193079" y="0"/>
                  </a:lnTo>
                  <a:lnTo>
                    <a:pt x="193079" y="125341"/>
                  </a:lnTo>
                  <a:lnTo>
                    <a:pt x="0" y="125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4">
                <a:alphaModFix amt="1950"/>
                <a:extLst>
                  <a:ext uri="{96DAC541-7B7A-43D3-8B79-37D633B846F1}">
                    <asvg:svgBlip xmlns:asvg="http://schemas.microsoft.com/office/drawing/2016/SVG/main" r:embed="rId4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407074" y="1143822"/>
              <a:ext cx="193079" cy="168059"/>
            </a:xfrm>
            <a:custGeom>
              <a:avLst/>
              <a:gdLst/>
              <a:ahLst/>
              <a:cxnLst/>
              <a:rect l="l" t="t" r="r" b="b"/>
              <a:pathLst>
                <a:path w="193079" h="168059">
                  <a:moveTo>
                    <a:pt x="0" y="0"/>
                  </a:moveTo>
                  <a:lnTo>
                    <a:pt x="193079" y="0"/>
                  </a:lnTo>
                  <a:lnTo>
                    <a:pt x="193079" y="168059"/>
                  </a:lnTo>
                  <a:lnTo>
                    <a:pt x="0" y="1680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6">
                <a:alphaModFix amt="1950"/>
                <a:extLst>
                  <a:ext uri="{96DAC541-7B7A-43D3-8B79-37D633B846F1}">
                    <asvg:svgBlip xmlns:asvg="http://schemas.microsoft.com/office/drawing/2016/SVG/main" r:embed="rId4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123730" y="1433541"/>
              <a:ext cx="180529" cy="193079"/>
            </a:xfrm>
            <a:custGeom>
              <a:avLst/>
              <a:gdLst/>
              <a:ahLst/>
              <a:cxnLst/>
              <a:rect l="l" t="t" r="r" b="b"/>
              <a:pathLst>
                <a:path w="180529" h="193079">
                  <a:moveTo>
                    <a:pt x="0" y="0"/>
                  </a:moveTo>
                  <a:lnTo>
                    <a:pt x="180529" y="0"/>
                  </a:lnTo>
                  <a:lnTo>
                    <a:pt x="180529" y="193079"/>
                  </a:lnTo>
                  <a:lnTo>
                    <a:pt x="0" y="193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8">
                <a:alphaModFix amt="1950"/>
                <a:extLst>
                  <a:ext uri="{96DAC541-7B7A-43D3-8B79-37D633B846F1}">
                    <asvg:svgBlip xmlns:asvg="http://schemas.microsoft.com/office/drawing/2016/SVG/main" r:embed="rId4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117455" y="1130286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0">
                <a:alphaModFix amt="1950"/>
                <a:extLst>
                  <a:ext uri="{96DAC541-7B7A-43D3-8B79-37D633B846F1}">
                    <asvg:svgBlip xmlns:asvg="http://schemas.microsoft.com/office/drawing/2016/SVG/main" r:embed="rId5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840667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2">
                <a:alphaModFix amt="1950"/>
                <a:extLst>
                  <a:ext uri="{96DAC541-7B7A-43D3-8B79-37D633B846F1}">
                    <asvg:svgBlip xmlns:asvg="http://schemas.microsoft.com/office/drawing/2016/SVG/main" r:embed="rId5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328416" y="840667"/>
              <a:ext cx="117291" cy="135206"/>
            </a:xfrm>
            <a:custGeom>
              <a:avLst/>
              <a:gdLst/>
              <a:ahLst/>
              <a:cxnLst/>
              <a:rect l="l" t="t" r="r" b="b"/>
              <a:pathLst>
                <a:path w="117291" h="135206">
                  <a:moveTo>
                    <a:pt x="0" y="0"/>
                  </a:moveTo>
                  <a:lnTo>
                    <a:pt x="117291" y="0"/>
                  </a:lnTo>
                  <a:lnTo>
                    <a:pt x="117291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4">
                <a:alphaModFix amt="1950"/>
                <a:extLst>
                  <a:ext uri="{96DAC541-7B7A-43D3-8B79-37D633B846F1}">
                    <asvg:svgBlip xmlns:asvg="http://schemas.microsoft.com/office/drawing/2016/SVG/main" r:embed="rId5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616907" y="840667"/>
              <a:ext cx="155409" cy="135206"/>
            </a:xfrm>
            <a:custGeom>
              <a:avLst/>
              <a:gdLst/>
              <a:ahLst/>
              <a:cxnLst/>
              <a:rect l="l" t="t" r="r" b="b"/>
              <a:pathLst>
                <a:path w="155409" h="135206">
                  <a:moveTo>
                    <a:pt x="0" y="0"/>
                  </a:moveTo>
                  <a:lnTo>
                    <a:pt x="155409" y="0"/>
                  </a:lnTo>
                  <a:lnTo>
                    <a:pt x="155409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6">
                <a:alphaModFix amt="1950"/>
                <a:extLst>
                  <a:ext uri="{96DAC541-7B7A-43D3-8B79-37D633B846F1}">
                    <asvg:svgBlip xmlns:asvg="http://schemas.microsoft.com/office/drawing/2016/SVG/main" r:embed="rId5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1477778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8">
                <a:alphaModFix amt="1950"/>
                <a:extLst>
                  <a:ext uri="{96DAC541-7B7A-43D3-8B79-37D633B846F1}">
                    <asvg:svgBlip xmlns:asvg="http://schemas.microsoft.com/office/drawing/2016/SVG/main" r:embed="rId5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307550" y="1143413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0">
                <a:alphaModFix amt="1950"/>
                <a:extLst>
                  <a:ext uri="{96DAC541-7B7A-43D3-8B79-37D633B846F1}">
                    <asvg:svgBlip xmlns:asvg="http://schemas.microsoft.com/office/drawing/2016/SVG/main" r:embed="rId6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591439" y="1477778"/>
              <a:ext cx="180878" cy="135206"/>
            </a:xfrm>
            <a:custGeom>
              <a:avLst/>
              <a:gdLst/>
              <a:ahLst/>
              <a:cxnLst/>
              <a:rect l="l" t="t" r="r" b="b"/>
              <a:pathLst>
                <a:path w="180878" h="135206">
                  <a:moveTo>
                    <a:pt x="0" y="0"/>
                  </a:moveTo>
                  <a:lnTo>
                    <a:pt x="180877" y="0"/>
                  </a:lnTo>
                  <a:lnTo>
                    <a:pt x="180877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2">
                <a:alphaModFix amt="1950"/>
                <a:extLst>
                  <a:ext uri="{96DAC541-7B7A-43D3-8B79-37D633B846F1}">
                    <asvg:svgBlip xmlns:asvg="http://schemas.microsoft.com/office/drawing/2016/SVG/main" r:embed="rId6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0" y="1143413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4">
                <a:alphaModFix amt="1950"/>
                <a:extLst>
                  <a:ext uri="{96DAC541-7B7A-43D3-8B79-37D633B846F1}">
                    <asvg:svgBlip xmlns:asvg="http://schemas.microsoft.com/office/drawing/2016/SVG/main" r:embed="rId6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615100" y="1143413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6">
                <a:alphaModFix amt="1950"/>
                <a:extLst>
                  <a:ext uri="{96DAC541-7B7A-43D3-8B79-37D633B846F1}">
                    <asvg:svgBlip xmlns:asvg="http://schemas.microsoft.com/office/drawing/2016/SVG/main" r:embed="rId6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295605" y="1477778"/>
              <a:ext cx="157445" cy="135206"/>
            </a:xfrm>
            <a:custGeom>
              <a:avLst/>
              <a:gdLst/>
              <a:ahLst/>
              <a:cxnLst/>
              <a:rect l="l" t="t" r="r" b="b"/>
              <a:pathLst>
                <a:path w="157445" h="135206">
                  <a:moveTo>
                    <a:pt x="0" y="0"/>
                  </a:moveTo>
                  <a:lnTo>
                    <a:pt x="157445" y="0"/>
                  </a:lnTo>
                  <a:lnTo>
                    <a:pt x="157445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8">
                <a:alphaModFix amt="1950"/>
                <a:extLst>
                  <a:ext uri="{96DAC541-7B7A-43D3-8B79-37D633B846F1}">
                    <asvg:svgBlip xmlns:asvg="http://schemas.microsoft.com/office/drawing/2016/SVG/main" r:embed="rId6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749145" y="0"/>
              <a:ext cx="203328" cy="174608"/>
            </a:xfrm>
            <a:custGeom>
              <a:avLst/>
              <a:gdLst/>
              <a:ahLst/>
              <a:cxnLst/>
              <a:rect l="l" t="t" r="r" b="b"/>
              <a:pathLst>
                <a:path w="203328" h="174608">
                  <a:moveTo>
                    <a:pt x="0" y="0"/>
                  </a:moveTo>
                  <a:lnTo>
                    <a:pt x="203328" y="0"/>
                  </a:lnTo>
                  <a:lnTo>
                    <a:pt x="203328" y="174608"/>
                  </a:lnTo>
                  <a:lnTo>
                    <a:pt x="0" y="174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0">
                <a:alphaModFix amt="1950"/>
                <a:extLst>
                  <a:ext uri="{96DAC541-7B7A-43D3-8B79-37D633B846F1}">
                    <asvg:svgBlip xmlns:asvg="http://schemas.microsoft.com/office/drawing/2016/SVG/main" r:embed="rId7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2046003" y="1449245"/>
              <a:ext cx="182118" cy="189707"/>
            </a:xfrm>
            <a:custGeom>
              <a:avLst/>
              <a:gdLst/>
              <a:ahLst/>
              <a:cxnLst/>
              <a:rect l="l" t="t" r="r" b="b"/>
              <a:pathLst>
                <a:path w="182118" h="189707">
                  <a:moveTo>
                    <a:pt x="0" y="0"/>
                  </a:moveTo>
                  <a:lnTo>
                    <a:pt x="182119" y="0"/>
                  </a:lnTo>
                  <a:lnTo>
                    <a:pt x="182119" y="189706"/>
                  </a:lnTo>
                  <a:lnTo>
                    <a:pt x="0" y="1897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2">
                <a:alphaModFix amt="1950"/>
                <a:extLst>
                  <a:ext uri="{96DAC541-7B7A-43D3-8B79-37D633B846F1}">
                    <asvg:svgBlip xmlns:asvg="http://schemas.microsoft.com/office/drawing/2016/SVG/main" r:embed="rId7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2054136" y="0"/>
              <a:ext cx="203328" cy="133180"/>
            </a:xfrm>
            <a:custGeom>
              <a:avLst/>
              <a:gdLst/>
              <a:ahLst/>
              <a:cxnLst/>
              <a:rect l="l" t="t" r="r" b="b"/>
              <a:pathLst>
                <a:path w="203328" h="133180">
                  <a:moveTo>
                    <a:pt x="0" y="0"/>
                  </a:moveTo>
                  <a:lnTo>
                    <a:pt x="203328" y="0"/>
                  </a:lnTo>
                  <a:lnTo>
                    <a:pt x="203328" y="133180"/>
                  </a:lnTo>
                  <a:lnTo>
                    <a:pt x="0" y="133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4">
                <a:alphaModFix amt="1950"/>
                <a:extLst>
                  <a:ext uri="{96DAC541-7B7A-43D3-8B79-37D633B846F1}">
                    <asvg:svgBlip xmlns:asvg="http://schemas.microsoft.com/office/drawing/2016/SVG/main" r:embed="rId7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1765417" y="1145257"/>
              <a:ext cx="178923" cy="203901"/>
            </a:xfrm>
            <a:custGeom>
              <a:avLst/>
              <a:gdLst/>
              <a:ahLst/>
              <a:cxnLst/>
              <a:rect l="l" t="t" r="r" b="b"/>
              <a:pathLst>
                <a:path w="178923" h="203901">
                  <a:moveTo>
                    <a:pt x="0" y="0"/>
                  </a:moveTo>
                  <a:lnTo>
                    <a:pt x="178922" y="0"/>
                  </a:lnTo>
                  <a:lnTo>
                    <a:pt x="178922" y="203900"/>
                  </a:lnTo>
                  <a:lnTo>
                    <a:pt x="0" y="203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6">
                <a:alphaModFix amt="1950"/>
                <a:extLst>
                  <a:ext uri="{96DAC541-7B7A-43D3-8B79-37D633B846F1}">
                    <asvg:svgBlip xmlns:asvg="http://schemas.microsoft.com/office/drawing/2016/SVG/main" r:embed="rId7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1749145" y="297385"/>
              <a:ext cx="203328" cy="195449"/>
            </a:xfrm>
            <a:custGeom>
              <a:avLst/>
              <a:gdLst/>
              <a:ahLst/>
              <a:cxnLst/>
              <a:rect l="l" t="t" r="r" b="b"/>
              <a:pathLst>
                <a:path w="203328" h="195449">
                  <a:moveTo>
                    <a:pt x="0" y="0"/>
                  </a:moveTo>
                  <a:lnTo>
                    <a:pt x="203328" y="0"/>
                  </a:lnTo>
                  <a:lnTo>
                    <a:pt x="203328" y="195448"/>
                  </a:lnTo>
                  <a:lnTo>
                    <a:pt x="0" y="195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8">
                <a:alphaModFix amt="1950"/>
                <a:extLst>
                  <a:ext uri="{96DAC541-7B7A-43D3-8B79-37D633B846F1}">
                    <asvg:svgBlip xmlns:asvg="http://schemas.microsoft.com/office/drawing/2016/SVG/main" r:embed="rId7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2066590" y="304991"/>
              <a:ext cx="178420" cy="203328"/>
            </a:xfrm>
            <a:custGeom>
              <a:avLst/>
              <a:gdLst/>
              <a:ahLst/>
              <a:cxnLst/>
              <a:rect l="l" t="t" r="r" b="b"/>
              <a:pathLst>
                <a:path w="178420" h="203328">
                  <a:moveTo>
                    <a:pt x="0" y="0"/>
                  </a:moveTo>
                  <a:lnTo>
                    <a:pt x="178420" y="0"/>
                  </a:lnTo>
                  <a:lnTo>
                    <a:pt x="178420" y="203328"/>
                  </a:lnTo>
                  <a:lnTo>
                    <a:pt x="0" y="203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6">
                <a:alphaModFix amt="1950"/>
                <a:extLst>
                  <a:ext uri="{96DAC541-7B7A-43D3-8B79-37D633B846F1}">
                    <asvg:svgBlip xmlns:asvg="http://schemas.microsoft.com/office/drawing/2016/SVG/main" r:embed="rId7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1749145" y="609983"/>
              <a:ext cx="195194" cy="203328"/>
            </a:xfrm>
            <a:custGeom>
              <a:avLst/>
              <a:gdLst/>
              <a:ahLst/>
              <a:cxnLst/>
              <a:rect l="l" t="t" r="r" b="b"/>
              <a:pathLst>
                <a:path w="195194" h="203328">
                  <a:moveTo>
                    <a:pt x="0" y="0"/>
                  </a:moveTo>
                  <a:lnTo>
                    <a:pt x="195194" y="0"/>
                  </a:lnTo>
                  <a:lnTo>
                    <a:pt x="195194" y="203327"/>
                  </a:lnTo>
                  <a:lnTo>
                    <a:pt x="0" y="203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0">
                <a:alphaModFix amt="1950"/>
                <a:extLst>
                  <a:ext uri="{96DAC541-7B7A-43D3-8B79-37D633B846F1}">
                    <asvg:svgBlip xmlns:asvg="http://schemas.microsoft.com/office/drawing/2016/SVG/main" r:embed="rId8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1754633" y="1461575"/>
              <a:ext cx="189707" cy="165045"/>
            </a:xfrm>
            <a:custGeom>
              <a:avLst/>
              <a:gdLst/>
              <a:ahLst/>
              <a:cxnLst/>
              <a:rect l="l" t="t" r="r" b="b"/>
              <a:pathLst>
                <a:path w="189707" h="165045">
                  <a:moveTo>
                    <a:pt x="0" y="0"/>
                  </a:moveTo>
                  <a:lnTo>
                    <a:pt x="189706" y="0"/>
                  </a:lnTo>
                  <a:lnTo>
                    <a:pt x="189706" y="165045"/>
                  </a:lnTo>
                  <a:lnTo>
                    <a:pt x="0" y="165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2">
                <a:alphaModFix amt="1950"/>
                <a:extLst>
                  <a:ext uri="{96DAC541-7B7A-43D3-8B79-37D633B846F1}">
                    <asvg:svgBlip xmlns:asvg="http://schemas.microsoft.com/office/drawing/2016/SVG/main" r:embed="rId8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2046003" y="631454"/>
              <a:ext cx="211461" cy="181856"/>
            </a:xfrm>
            <a:custGeom>
              <a:avLst/>
              <a:gdLst/>
              <a:ahLst/>
              <a:cxnLst/>
              <a:rect l="l" t="t" r="r" b="b"/>
              <a:pathLst>
                <a:path w="211461" h="181856">
                  <a:moveTo>
                    <a:pt x="0" y="0"/>
                  </a:moveTo>
                  <a:lnTo>
                    <a:pt x="211461" y="0"/>
                  </a:lnTo>
                  <a:lnTo>
                    <a:pt x="211461" y="181856"/>
                  </a:lnTo>
                  <a:lnTo>
                    <a:pt x="0" y="181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4">
                <a:alphaModFix amt="1950"/>
                <a:extLst>
                  <a:ext uri="{96DAC541-7B7A-43D3-8B79-37D633B846F1}">
                    <asvg:svgBlip xmlns:asvg="http://schemas.microsoft.com/office/drawing/2016/SVG/main" r:embed="rId8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2066590" y="891478"/>
              <a:ext cx="203328" cy="174608"/>
            </a:xfrm>
            <a:custGeom>
              <a:avLst/>
              <a:gdLst/>
              <a:ahLst/>
              <a:cxnLst/>
              <a:rect l="l" t="t" r="r" b="b"/>
              <a:pathLst>
                <a:path w="203328" h="174608">
                  <a:moveTo>
                    <a:pt x="0" y="0"/>
                  </a:moveTo>
                  <a:lnTo>
                    <a:pt x="203328" y="0"/>
                  </a:lnTo>
                  <a:lnTo>
                    <a:pt x="203328" y="174607"/>
                  </a:lnTo>
                  <a:lnTo>
                    <a:pt x="0" y="174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0">
                <a:alphaModFix amt="1950"/>
                <a:extLst>
                  <a:ext uri="{96DAC541-7B7A-43D3-8B79-37D633B846F1}">
                    <asvg:svgBlip xmlns:asvg="http://schemas.microsoft.com/office/drawing/2016/SVG/main" r:embed="rId7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2073394" y="1142345"/>
              <a:ext cx="203328" cy="195449"/>
            </a:xfrm>
            <a:custGeom>
              <a:avLst/>
              <a:gdLst/>
              <a:ahLst/>
              <a:cxnLst/>
              <a:rect l="l" t="t" r="r" b="b"/>
              <a:pathLst>
                <a:path w="203328" h="195449">
                  <a:moveTo>
                    <a:pt x="0" y="0"/>
                  </a:moveTo>
                  <a:lnTo>
                    <a:pt x="203328" y="0"/>
                  </a:lnTo>
                  <a:lnTo>
                    <a:pt x="203328" y="195449"/>
                  </a:lnTo>
                  <a:lnTo>
                    <a:pt x="0" y="195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8">
                <a:alphaModFix amt="1950"/>
                <a:extLst>
                  <a:ext uri="{96DAC541-7B7A-43D3-8B79-37D633B846F1}">
                    <asvg:svgBlip xmlns:asvg="http://schemas.microsoft.com/office/drawing/2016/SVG/main" r:embed="rId7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1753214" y="891478"/>
              <a:ext cx="203328" cy="133180"/>
            </a:xfrm>
            <a:custGeom>
              <a:avLst/>
              <a:gdLst/>
              <a:ahLst/>
              <a:cxnLst/>
              <a:rect l="l" t="t" r="r" b="b"/>
              <a:pathLst>
                <a:path w="203328" h="133180">
                  <a:moveTo>
                    <a:pt x="0" y="0"/>
                  </a:moveTo>
                  <a:lnTo>
                    <a:pt x="203328" y="0"/>
                  </a:lnTo>
                  <a:lnTo>
                    <a:pt x="203328" y="133179"/>
                  </a:lnTo>
                  <a:lnTo>
                    <a:pt x="0" y="133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4">
                <a:alphaModFix amt="1950"/>
                <a:extLst>
                  <a:ext uri="{96DAC541-7B7A-43D3-8B79-37D633B846F1}">
                    <asvg:svgBlip xmlns:asvg="http://schemas.microsoft.com/office/drawing/2016/SVG/main" r:embed="rId7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4319984" y="6133067"/>
            <a:ext cx="3411070" cy="2223719"/>
            <a:chOff x="0" y="0"/>
            <a:chExt cx="4548094" cy="2964959"/>
          </a:xfrm>
        </p:grpSpPr>
        <p:sp>
          <p:nvSpPr>
            <p:cNvPr id="52" name="Freeform 52"/>
            <p:cNvSpPr/>
            <p:nvPr/>
          </p:nvSpPr>
          <p:spPr>
            <a:xfrm>
              <a:off x="81139" y="11459"/>
              <a:ext cx="287994" cy="400687"/>
            </a:xfrm>
            <a:custGeom>
              <a:avLst/>
              <a:gdLst/>
              <a:ahLst/>
              <a:cxnLst/>
              <a:rect l="l" t="t" r="r" b="b"/>
              <a:pathLst>
                <a:path w="287994" h="400687">
                  <a:moveTo>
                    <a:pt x="0" y="0"/>
                  </a:moveTo>
                  <a:lnTo>
                    <a:pt x="287994" y="0"/>
                  </a:lnTo>
                  <a:lnTo>
                    <a:pt x="287994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6">
                <a:alphaModFix amt="3000"/>
                <a:extLst>
                  <a:ext uri="{96DAC541-7B7A-43D3-8B79-37D633B846F1}">
                    <asvg:svgBlip xmlns:asvg="http://schemas.microsoft.com/office/drawing/2016/SVG/main" r:embed="rId8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0" y="935742"/>
              <a:ext cx="369133" cy="400687"/>
            </a:xfrm>
            <a:custGeom>
              <a:avLst/>
              <a:gdLst/>
              <a:ahLst/>
              <a:cxnLst/>
              <a:rect l="l" t="t" r="r" b="b"/>
              <a:pathLst>
                <a:path w="369133" h="400687">
                  <a:moveTo>
                    <a:pt x="0" y="0"/>
                  </a:moveTo>
                  <a:lnTo>
                    <a:pt x="369133" y="0"/>
                  </a:lnTo>
                  <a:lnTo>
                    <a:pt x="369133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8">
                <a:alphaModFix amt="3000"/>
                <a:extLst>
                  <a:ext uri="{96DAC541-7B7A-43D3-8B79-37D633B846F1}">
                    <asvg:svgBlip xmlns:asvg="http://schemas.microsoft.com/office/drawing/2016/SVG/main" r:embed="rId8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1873360" y="935742"/>
              <a:ext cx="354107" cy="400687"/>
            </a:xfrm>
            <a:custGeom>
              <a:avLst/>
              <a:gdLst/>
              <a:ahLst/>
              <a:cxnLst/>
              <a:rect l="l" t="t" r="r" b="b"/>
              <a:pathLst>
                <a:path w="354107" h="400687">
                  <a:moveTo>
                    <a:pt x="0" y="0"/>
                  </a:moveTo>
                  <a:lnTo>
                    <a:pt x="354107" y="0"/>
                  </a:lnTo>
                  <a:lnTo>
                    <a:pt x="354107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0">
                <a:alphaModFix amt="3000"/>
                <a:extLst>
                  <a:ext uri="{96DAC541-7B7A-43D3-8B79-37D633B846F1}">
                    <asvg:svgBlip xmlns:asvg="http://schemas.microsoft.com/office/drawing/2016/SVG/main" r:embed="rId9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949076" y="1860026"/>
              <a:ext cx="400687" cy="400687"/>
            </a:xfrm>
            <a:custGeom>
              <a:avLst/>
              <a:gdLst/>
              <a:ahLst/>
              <a:cxnLst/>
              <a:rect l="l" t="t" r="r" b="b"/>
              <a:pathLst>
                <a:path w="400687" h="400687">
                  <a:moveTo>
                    <a:pt x="0" y="0"/>
                  </a:moveTo>
                  <a:lnTo>
                    <a:pt x="400687" y="0"/>
                  </a:lnTo>
                  <a:lnTo>
                    <a:pt x="400687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2">
                <a:alphaModFix amt="3000"/>
                <a:extLst>
                  <a:ext uri="{96DAC541-7B7A-43D3-8B79-37D633B846F1}">
                    <asvg:svgBlip xmlns:asvg="http://schemas.microsoft.com/office/drawing/2016/SVG/main" r:embed="rId9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968860" y="935742"/>
              <a:ext cx="361119" cy="400687"/>
            </a:xfrm>
            <a:custGeom>
              <a:avLst/>
              <a:gdLst/>
              <a:ahLst/>
              <a:cxnLst/>
              <a:rect l="l" t="t" r="r" b="b"/>
              <a:pathLst>
                <a:path w="361119" h="400687">
                  <a:moveTo>
                    <a:pt x="0" y="0"/>
                  </a:moveTo>
                  <a:lnTo>
                    <a:pt x="361119" y="0"/>
                  </a:lnTo>
                  <a:lnTo>
                    <a:pt x="361119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4">
                <a:alphaModFix amt="3000"/>
                <a:extLst>
                  <a:ext uri="{96DAC541-7B7A-43D3-8B79-37D633B846F1}">
                    <asvg:svgBlip xmlns:asvg="http://schemas.microsoft.com/office/drawing/2016/SVG/main" r:embed="rId9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949076" y="11459"/>
              <a:ext cx="400687" cy="385661"/>
            </a:xfrm>
            <a:custGeom>
              <a:avLst/>
              <a:gdLst/>
              <a:ahLst/>
              <a:cxnLst/>
              <a:rect l="l" t="t" r="r" b="b"/>
              <a:pathLst>
                <a:path w="400687" h="385661">
                  <a:moveTo>
                    <a:pt x="0" y="0"/>
                  </a:moveTo>
                  <a:lnTo>
                    <a:pt x="400687" y="0"/>
                  </a:lnTo>
                  <a:lnTo>
                    <a:pt x="400687" y="385661"/>
                  </a:lnTo>
                  <a:lnTo>
                    <a:pt x="0" y="38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6">
                <a:alphaModFix amt="3000"/>
                <a:extLst>
                  <a:ext uri="{96DAC541-7B7A-43D3-8B79-37D633B846F1}">
                    <asvg:svgBlip xmlns:asvg="http://schemas.microsoft.com/office/drawing/2016/SVG/main" r:embed="rId9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1873360" y="11459"/>
              <a:ext cx="400687" cy="369133"/>
            </a:xfrm>
            <a:custGeom>
              <a:avLst/>
              <a:gdLst/>
              <a:ahLst/>
              <a:cxnLst/>
              <a:rect l="l" t="t" r="r" b="b"/>
              <a:pathLst>
                <a:path w="400687" h="369133">
                  <a:moveTo>
                    <a:pt x="0" y="0"/>
                  </a:moveTo>
                  <a:lnTo>
                    <a:pt x="400687" y="0"/>
                  </a:lnTo>
                  <a:lnTo>
                    <a:pt x="400687" y="369133"/>
                  </a:lnTo>
                  <a:lnTo>
                    <a:pt x="0" y="369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8">
                <a:alphaModFix amt="3000"/>
                <a:extLst>
                  <a:ext uri="{96DAC541-7B7A-43D3-8B79-37D633B846F1}">
                    <asvg:svgBlip xmlns:asvg="http://schemas.microsoft.com/office/drawing/2016/SVG/main" r:embed="rId9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24793" y="1918392"/>
              <a:ext cx="405714" cy="342321"/>
            </a:xfrm>
            <a:custGeom>
              <a:avLst/>
              <a:gdLst/>
              <a:ahLst/>
              <a:cxnLst/>
              <a:rect l="l" t="t" r="r" b="b"/>
              <a:pathLst>
                <a:path w="405714" h="342321">
                  <a:moveTo>
                    <a:pt x="0" y="0"/>
                  </a:moveTo>
                  <a:lnTo>
                    <a:pt x="405714" y="0"/>
                  </a:lnTo>
                  <a:lnTo>
                    <a:pt x="405714" y="342321"/>
                  </a:lnTo>
                  <a:lnTo>
                    <a:pt x="0" y="342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0">
                <a:alphaModFix amt="3000"/>
                <a:extLst>
                  <a:ext uri="{96DAC541-7B7A-43D3-8B79-37D633B846F1}">
                    <asvg:svgBlip xmlns:asvg="http://schemas.microsoft.com/office/drawing/2016/SVG/main" r:embed="rId10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1873360" y="1842241"/>
              <a:ext cx="400687" cy="418472"/>
            </a:xfrm>
            <a:custGeom>
              <a:avLst/>
              <a:gdLst/>
              <a:ahLst/>
              <a:cxnLst/>
              <a:rect l="l" t="t" r="r" b="b"/>
              <a:pathLst>
                <a:path w="400687" h="418472">
                  <a:moveTo>
                    <a:pt x="0" y="0"/>
                  </a:moveTo>
                  <a:lnTo>
                    <a:pt x="400687" y="0"/>
                  </a:lnTo>
                  <a:lnTo>
                    <a:pt x="400687" y="418472"/>
                  </a:lnTo>
                  <a:lnTo>
                    <a:pt x="0" y="418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2">
                <a:alphaModFix amt="3000"/>
                <a:extLst>
                  <a:ext uri="{96DAC541-7B7A-43D3-8B79-37D633B846F1}">
                    <asvg:svgBlip xmlns:asvg="http://schemas.microsoft.com/office/drawing/2016/SVG/main" r:embed="rId10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475226" y="468389"/>
              <a:ext cx="432008" cy="400687"/>
            </a:xfrm>
            <a:custGeom>
              <a:avLst/>
              <a:gdLst/>
              <a:ahLst/>
              <a:cxnLst/>
              <a:rect l="l" t="t" r="r" b="b"/>
              <a:pathLst>
                <a:path w="432008" h="400687">
                  <a:moveTo>
                    <a:pt x="0" y="0"/>
                  </a:moveTo>
                  <a:lnTo>
                    <a:pt x="432008" y="0"/>
                  </a:lnTo>
                  <a:lnTo>
                    <a:pt x="432008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4">
                <a:alphaModFix amt="3000"/>
                <a:extLst>
                  <a:ext uri="{96DAC541-7B7A-43D3-8B79-37D633B846F1}">
                    <asvg:svgBlip xmlns:asvg="http://schemas.microsoft.com/office/drawing/2016/SVG/main" r:embed="rId10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1384501" y="468389"/>
              <a:ext cx="355610" cy="400687"/>
            </a:xfrm>
            <a:custGeom>
              <a:avLst/>
              <a:gdLst/>
              <a:ahLst/>
              <a:cxnLst/>
              <a:rect l="l" t="t" r="r" b="b"/>
              <a:pathLst>
                <a:path w="355610" h="400687">
                  <a:moveTo>
                    <a:pt x="0" y="0"/>
                  </a:moveTo>
                  <a:lnTo>
                    <a:pt x="355610" y="0"/>
                  </a:lnTo>
                  <a:lnTo>
                    <a:pt x="355610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6">
                <a:alphaModFix amt="3000"/>
                <a:extLst>
                  <a:ext uri="{96DAC541-7B7A-43D3-8B79-37D633B846F1}">
                    <asvg:svgBlip xmlns:asvg="http://schemas.microsoft.com/office/drawing/2016/SVG/main" r:embed="rId10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475226" y="1393932"/>
              <a:ext cx="382656" cy="400687"/>
            </a:xfrm>
            <a:custGeom>
              <a:avLst/>
              <a:gdLst/>
              <a:ahLst/>
              <a:cxnLst/>
              <a:rect l="l" t="t" r="r" b="b"/>
              <a:pathLst>
                <a:path w="382656" h="400687">
                  <a:moveTo>
                    <a:pt x="0" y="0"/>
                  </a:moveTo>
                  <a:lnTo>
                    <a:pt x="382656" y="0"/>
                  </a:lnTo>
                  <a:lnTo>
                    <a:pt x="382656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8">
                <a:alphaModFix amt="3000"/>
                <a:extLst>
                  <a:ext uri="{96DAC541-7B7A-43D3-8B79-37D633B846F1}">
                    <asvg:svgBlip xmlns:asvg="http://schemas.microsoft.com/office/drawing/2016/SVG/main" r:embed="rId10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1390506" y="1393932"/>
              <a:ext cx="374642" cy="400687"/>
            </a:xfrm>
            <a:custGeom>
              <a:avLst/>
              <a:gdLst/>
              <a:ahLst/>
              <a:cxnLst/>
              <a:rect l="l" t="t" r="r" b="b"/>
              <a:pathLst>
                <a:path w="374642" h="400687">
                  <a:moveTo>
                    <a:pt x="0" y="0"/>
                  </a:moveTo>
                  <a:lnTo>
                    <a:pt x="374642" y="0"/>
                  </a:lnTo>
                  <a:lnTo>
                    <a:pt x="374642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0">
                <a:alphaModFix amt="3000"/>
                <a:extLst>
                  <a:ext uri="{96DAC541-7B7A-43D3-8B79-37D633B846F1}">
                    <asvg:svgBlip xmlns:asvg="http://schemas.microsoft.com/office/drawing/2016/SVG/main" r:embed="rId1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2574983" y="1846060"/>
              <a:ext cx="433058" cy="414653"/>
            </a:xfrm>
            <a:custGeom>
              <a:avLst/>
              <a:gdLst/>
              <a:ahLst/>
              <a:cxnLst/>
              <a:rect l="l" t="t" r="r" b="b"/>
              <a:pathLst>
                <a:path w="433058" h="414653">
                  <a:moveTo>
                    <a:pt x="0" y="0"/>
                  </a:moveTo>
                  <a:lnTo>
                    <a:pt x="433058" y="0"/>
                  </a:lnTo>
                  <a:lnTo>
                    <a:pt x="433058" y="414653"/>
                  </a:lnTo>
                  <a:lnTo>
                    <a:pt x="0" y="414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2">
                <a:alphaModFix amt="3000"/>
                <a:extLst>
                  <a:ext uri="{96DAC541-7B7A-43D3-8B79-37D633B846F1}">
                    <asvg:svgBlip xmlns:asvg="http://schemas.microsoft.com/office/drawing/2016/SVG/main" r:embed="rId1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2574983" y="11459"/>
              <a:ext cx="433058" cy="479179"/>
            </a:xfrm>
            <a:custGeom>
              <a:avLst/>
              <a:gdLst/>
              <a:ahLst/>
              <a:cxnLst/>
              <a:rect l="l" t="t" r="r" b="b"/>
              <a:pathLst>
                <a:path w="433058" h="479179">
                  <a:moveTo>
                    <a:pt x="0" y="0"/>
                  </a:moveTo>
                  <a:lnTo>
                    <a:pt x="433058" y="0"/>
                  </a:lnTo>
                  <a:lnTo>
                    <a:pt x="433058" y="479178"/>
                  </a:lnTo>
                  <a:lnTo>
                    <a:pt x="0" y="479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4">
                <a:alphaModFix amt="3000"/>
                <a:extLst>
                  <a:ext uri="{96DAC541-7B7A-43D3-8B79-37D633B846F1}">
                    <asvg:svgBlip xmlns:asvg="http://schemas.microsoft.com/office/drawing/2016/SVG/main" r:embed="rId1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2574983" y="917301"/>
              <a:ext cx="433058" cy="502096"/>
            </a:xfrm>
            <a:custGeom>
              <a:avLst/>
              <a:gdLst/>
              <a:ahLst/>
              <a:cxnLst/>
              <a:rect l="l" t="t" r="r" b="b"/>
              <a:pathLst>
                <a:path w="433058" h="502096">
                  <a:moveTo>
                    <a:pt x="0" y="0"/>
                  </a:moveTo>
                  <a:lnTo>
                    <a:pt x="433058" y="0"/>
                  </a:lnTo>
                  <a:lnTo>
                    <a:pt x="433058" y="502096"/>
                  </a:lnTo>
                  <a:lnTo>
                    <a:pt x="0" y="50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6">
                <a:alphaModFix amt="3000"/>
                <a:extLst>
                  <a:ext uri="{96DAC541-7B7A-43D3-8B79-37D633B846F1}">
                    <asvg:svgBlip xmlns:asvg="http://schemas.microsoft.com/office/drawing/2016/SVG/main" r:embed="rId1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3310024" y="1802339"/>
              <a:ext cx="470715" cy="502096"/>
            </a:xfrm>
            <a:custGeom>
              <a:avLst/>
              <a:gdLst/>
              <a:ahLst/>
              <a:cxnLst/>
              <a:rect l="l" t="t" r="r" b="b"/>
              <a:pathLst>
                <a:path w="470715" h="502096">
                  <a:moveTo>
                    <a:pt x="0" y="0"/>
                  </a:moveTo>
                  <a:lnTo>
                    <a:pt x="470715" y="0"/>
                  </a:lnTo>
                  <a:lnTo>
                    <a:pt x="470715" y="502095"/>
                  </a:lnTo>
                  <a:lnTo>
                    <a:pt x="0" y="502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8">
                <a:alphaModFix amt="3000"/>
                <a:extLst>
                  <a:ext uri="{96DAC541-7B7A-43D3-8B79-37D633B846F1}">
                    <asvg:svgBlip xmlns:asvg="http://schemas.microsoft.com/office/drawing/2016/SVG/main" r:embed="rId1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2206667" y="435344"/>
              <a:ext cx="262256" cy="520608"/>
            </a:xfrm>
            <a:custGeom>
              <a:avLst/>
              <a:gdLst/>
              <a:ahLst/>
              <a:cxnLst/>
              <a:rect l="l" t="t" r="r" b="b"/>
              <a:pathLst>
                <a:path w="262256" h="520608">
                  <a:moveTo>
                    <a:pt x="0" y="0"/>
                  </a:moveTo>
                  <a:lnTo>
                    <a:pt x="262256" y="0"/>
                  </a:lnTo>
                  <a:lnTo>
                    <a:pt x="262256" y="520608"/>
                  </a:lnTo>
                  <a:lnTo>
                    <a:pt x="0" y="520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0">
                <a:alphaModFix amt="3000"/>
                <a:extLst>
                  <a:ext uri="{96DAC541-7B7A-43D3-8B79-37D633B846F1}">
                    <asvg:svgBlip xmlns:asvg="http://schemas.microsoft.com/office/drawing/2016/SVG/main" r:embed="rId1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3285255" y="917301"/>
              <a:ext cx="484523" cy="502096"/>
            </a:xfrm>
            <a:custGeom>
              <a:avLst/>
              <a:gdLst/>
              <a:ahLst/>
              <a:cxnLst/>
              <a:rect l="l" t="t" r="r" b="b"/>
              <a:pathLst>
                <a:path w="484523" h="502096">
                  <a:moveTo>
                    <a:pt x="0" y="0"/>
                  </a:moveTo>
                  <a:lnTo>
                    <a:pt x="484523" y="0"/>
                  </a:lnTo>
                  <a:lnTo>
                    <a:pt x="484523" y="502096"/>
                  </a:lnTo>
                  <a:lnTo>
                    <a:pt x="0" y="50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2">
                <a:alphaModFix amt="3000"/>
                <a:extLst>
                  <a:ext uri="{96DAC541-7B7A-43D3-8B79-37D633B846F1}">
                    <asvg:svgBlip xmlns:asvg="http://schemas.microsoft.com/office/drawing/2016/SVG/main" r:embed="rId1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3305339" y="0"/>
              <a:ext cx="444355" cy="502096"/>
            </a:xfrm>
            <a:custGeom>
              <a:avLst/>
              <a:gdLst/>
              <a:ahLst/>
              <a:cxnLst/>
              <a:rect l="l" t="t" r="r" b="b"/>
              <a:pathLst>
                <a:path w="444355" h="502096">
                  <a:moveTo>
                    <a:pt x="0" y="0"/>
                  </a:moveTo>
                  <a:lnTo>
                    <a:pt x="444355" y="0"/>
                  </a:lnTo>
                  <a:lnTo>
                    <a:pt x="444355" y="502096"/>
                  </a:lnTo>
                  <a:lnTo>
                    <a:pt x="0" y="50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4">
                <a:alphaModFix amt="3000"/>
                <a:extLst>
                  <a:ext uri="{96DAC541-7B7A-43D3-8B79-37D633B846F1}">
                    <asvg:svgBlip xmlns:asvg="http://schemas.microsoft.com/office/drawing/2016/SVG/main" r:embed="rId1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2" name="Freeform 72"/>
            <p:cNvSpPr/>
            <p:nvPr/>
          </p:nvSpPr>
          <p:spPr>
            <a:xfrm>
              <a:off x="4046992" y="11459"/>
              <a:ext cx="501102" cy="479179"/>
            </a:xfrm>
            <a:custGeom>
              <a:avLst/>
              <a:gdLst/>
              <a:ahLst/>
              <a:cxnLst/>
              <a:rect l="l" t="t" r="r" b="b"/>
              <a:pathLst>
                <a:path w="501102" h="479179">
                  <a:moveTo>
                    <a:pt x="0" y="0"/>
                  </a:moveTo>
                  <a:lnTo>
                    <a:pt x="501102" y="0"/>
                  </a:lnTo>
                  <a:lnTo>
                    <a:pt x="501102" y="479178"/>
                  </a:lnTo>
                  <a:lnTo>
                    <a:pt x="0" y="479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6">
                <a:alphaModFix amt="3000"/>
                <a:extLst>
                  <a:ext uri="{96DAC541-7B7A-43D3-8B79-37D633B846F1}">
                    <asvg:svgBlip xmlns:asvg="http://schemas.microsoft.com/office/drawing/2016/SVG/main" r:embed="rId1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4035037" y="1797791"/>
              <a:ext cx="513056" cy="506643"/>
            </a:xfrm>
            <a:custGeom>
              <a:avLst/>
              <a:gdLst/>
              <a:ahLst/>
              <a:cxnLst/>
              <a:rect l="l" t="t" r="r" b="b"/>
              <a:pathLst>
                <a:path w="513056" h="506643">
                  <a:moveTo>
                    <a:pt x="0" y="0"/>
                  </a:moveTo>
                  <a:lnTo>
                    <a:pt x="513057" y="0"/>
                  </a:lnTo>
                  <a:lnTo>
                    <a:pt x="513057" y="506643"/>
                  </a:lnTo>
                  <a:lnTo>
                    <a:pt x="0" y="506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8">
                <a:alphaModFix amt="3000"/>
                <a:extLst>
                  <a:ext uri="{96DAC541-7B7A-43D3-8B79-37D633B846F1}">
                    <asvg:svgBlip xmlns:asvg="http://schemas.microsoft.com/office/drawing/2016/SVG/main" r:embed="rId1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2206667" y="1438792"/>
              <a:ext cx="429775" cy="387872"/>
            </a:xfrm>
            <a:custGeom>
              <a:avLst/>
              <a:gdLst/>
              <a:ahLst/>
              <a:cxnLst/>
              <a:rect l="l" t="t" r="r" b="b"/>
              <a:pathLst>
                <a:path w="429775" h="387872">
                  <a:moveTo>
                    <a:pt x="0" y="0"/>
                  </a:moveTo>
                  <a:lnTo>
                    <a:pt x="429775" y="0"/>
                  </a:lnTo>
                  <a:lnTo>
                    <a:pt x="429775" y="387872"/>
                  </a:lnTo>
                  <a:lnTo>
                    <a:pt x="0" y="387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0">
                <a:alphaModFix amt="3000"/>
                <a:extLst>
                  <a:ext uri="{96DAC541-7B7A-43D3-8B79-37D633B846F1}">
                    <asvg:svgBlip xmlns:asvg="http://schemas.microsoft.com/office/drawing/2016/SVG/main" r:embed="rId1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5" name="Freeform 75"/>
            <p:cNvSpPr/>
            <p:nvPr/>
          </p:nvSpPr>
          <p:spPr>
            <a:xfrm>
              <a:off x="2916793" y="1419397"/>
              <a:ext cx="368462" cy="378395"/>
            </a:xfrm>
            <a:custGeom>
              <a:avLst/>
              <a:gdLst/>
              <a:ahLst/>
              <a:cxnLst/>
              <a:rect l="l" t="t" r="r" b="b"/>
              <a:pathLst>
                <a:path w="368462" h="378395">
                  <a:moveTo>
                    <a:pt x="0" y="0"/>
                  </a:moveTo>
                  <a:lnTo>
                    <a:pt x="368462" y="0"/>
                  </a:lnTo>
                  <a:lnTo>
                    <a:pt x="368462" y="378394"/>
                  </a:lnTo>
                  <a:lnTo>
                    <a:pt x="0" y="378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2">
                <a:alphaModFix amt="3000"/>
                <a:extLst>
                  <a:ext uri="{96DAC541-7B7A-43D3-8B79-37D633B846F1}">
                    <asvg:svgBlip xmlns:asvg="http://schemas.microsoft.com/office/drawing/2016/SVG/main" r:embed="rId1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6" name="Freeform 76"/>
            <p:cNvSpPr/>
            <p:nvPr/>
          </p:nvSpPr>
          <p:spPr>
            <a:xfrm rot="2164752">
              <a:off x="3709300" y="1309965"/>
              <a:ext cx="273914" cy="503749"/>
            </a:xfrm>
            <a:custGeom>
              <a:avLst/>
              <a:gdLst/>
              <a:ahLst/>
              <a:cxnLst/>
              <a:rect l="l" t="t" r="r" b="b"/>
              <a:pathLst>
                <a:path w="273914" h="503749">
                  <a:moveTo>
                    <a:pt x="0" y="0"/>
                  </a:moveTo>
                  <a:lnTo>
                    <a:pt x="273914" y="0"/>
                  </a:lnTo>
                  <a:lnTo>
                    <a:pt x="273914" y="503749"/>
                  </a:lnTo>
                  <a:lnTo>
                    <a:pt x="0" y="503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4">
                <a:alphaModFix amt="3000"/>
                <a:extLst>
                  <a:ext uri="{96DAC541-7B7A-43D3-8B79-37D633B846F1}">
                    <asvg:svgBlip xmlns:asvg="http://schemas.microsoft.com/office/drawing/2016/SVG/main" r:embed="rId1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596256" y="2146941"/>
              <a:ext cx="308962" cy="452691"/>
            </a:xfrm>
            <a:custGeom>
              <a:avLst/>
              <a:gdLst/>
              <a:ahLst/>
              <a:cxnLst/>
              <a:rect l="l" t="t" r="r" b="b"/>
              <a:pathLst>
                <a:path w="308962" h="452691">
                  <a:moveTo>
                    <a:pt x="0" y="0"/>
                  </a:moveTo>
                  <a:lnTo>
                    <a:pt x="308962" y="0"/>
                  </a:lnTo>
                  <a:lnTo>
                    <a:pt x="308962" y="452692"/>
                  </a:lnTo>
                  <a:lnTo>
                    <a:pt x="0" y="452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6">
                <a:alphaModFix amt="3000"/>
                <a:extLst>
                  <a:ext uri="{96DAC541-7B7A-43D3-8B79-37D633B846F1}">
                    <asvg:svgBlip xmlns:asvg="http://schemas.microsoft.com/office/drawing/2016/SVG/main" r:embed="rId1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2672891" y="2537166"/>
              <a:ext cx="452691" cy="427793"/>
            </a:xfrm>
            <a:custGeom>
              <a:avLst/>
              <a:gdLst/>
              <a:ahLst/>
              <a:cxnLst/>
              <a:rect l="l" t="t" r="r" b="b"/>
              <a:pathLst>
                <a:path w="452691" h="427793">
                  <a:moveTo>
                    <a:pt x="0" y="0"/>
                  </a:moveTo>
                  <a:lnTo>
                    <a:pt x="452691" y="0"/>
                  </a:lnTo>
                  <a:lnTo>
                    <a:pt x="452691" y="427793"/>
                  </a:lnTo>
                  <a:lnTo>
                    <a:pt x="0" y="427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8">
                <a:alphaModFix amt="3000"/>
                <a:extLst>
                  <a:ext uri="{96DAC541-7B7A-43D3-8B79-37D633B846F1}">
                    <asvg:svgBlip xmlns:asvg="http://schemas.microsoft.com/office/drawing/2016/SVG/main" r:embed="rId13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9" name="Freeform 79"/>
            <p:cNvSpPr/>
            <p:nvPr/>
          </p:nvSpPr>
          <p:spPr>
            <a:xfrm>
              <a:off x="1400012" y="2146941"/>
              <a:ext cx="452691" cy="431754"/>
            </a:xfrm>
            <a:custGeom>
              <a:avLst/>
              <a:gdLst/>
              <a:ahLst/>
              <a:cxnLst/>
              <a:rect l="l" t="t" r="r" b="b"/>
              <a:pathLst>
                <a:path w="452691" h="431754">
                  <a:moveTo>
                    <a:pt x="0" y="0"/>
                  </a:moveTo>
                  <a:lnTo>
                    <a:pt x="452691" y="0"/>
                  </a:lnTo>
                  <a:lnTo>
                    <a:pt x="452691" y="431755"/>
                  </a:lnTo>
                  <a:lnTo>
                    <a:pt x="0" y="431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0">
                <a:alphaModFix amt="3000"/>
                <a:extLst>
                  <a:ext uri="{96DAC541-7B7A-43D3-8B79-37D633B846F1}">
                    <asvg:svgBlip xmlns:asvg="http://schemas.microsoft.com/office/drawing/2016/SVG/main" r:embed="rId14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0" name="Freeform 80"/>
            <p:cNvSpPr/>
            <p:nvPr/>
          </p:nvSpPr>
          <p:spPr>
            <a:xfrm>
              <a:off x="925790" y="2442097"/>
              <a:ext cx="474222" cy="489519"/>
            </a:xfrm>
            <a:custGeom>
              <a:avLst/>
              <a:gdLst/>
              <a:ahLst/>
              <a:cxnLst/>
              <a:rect l="l" t="t" r="r" b="b"/>
              <a:pathLst>
                <a:path w="474222" h="489519">
                  <a:moveTo>
                    <a:pt x="0" y="0"/>
                  </a:moveTo>
                  <a:lnTo>
                    <a:pt x="474222" y="0"/>
                  </a:lnTo>
                  <a:lnTo>
                    <a:pt x="474222" y="489519"/>
                  </a:lnTo>
                  <a:lnTo>
                    <a:pt x="0" y="489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2">
                <a:alphaModFix amt="3000"/>
                <a:extLst>
                  <a:ext uri="{96DAC541-7B7A-43D3-8B79-37D633B846F1}">
                    <asvg:svgBlip xmlns:asvg="http://schemas.microsoft.com/office/drawing/2016/SVG/main" r:embed="rId14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3377380" y="2475440"/>
              <a:ext cx="472998" cy="489519"/>
            </a:xfrm>
            <a:custGeom>
              <a:avLst/>
              <a:gdLst/>
              <a:ahLst/>
              <a:cxnLst/>
              <a:rect l="l" t="t" r="r" b="b"/>
              <a:pathLst>
                <a:path w="472998" h="489519">
                  <a:moveTo>
                    <a:pt x="0" y="0"/>
                  </a:moveTo>
                  <a:lnTo>
                    <a:pt x="472998" y="0"/>
                  </a:lnTo>
                  <a:lnTo>
                    <a:pt x="472998" y="489519"/>
                  </a:lnTo>
                  <a:lnTo>
                    <a:pt x="0" y="489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4">
                <a:alphaModFix amt="3000"/>
                <a:extLst>
                  <a:ext uri="{96DAC541-7B7A-43D3-8B79-37D633B846F1}">
                    <asvg:svgBlip xmlns:asvg="http://schemas.microsoft.com/office/drawing/2016/SVG/main" r:embed="rId14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2" name="Freeform 82"/>
            <p:cNvSpPr/>
            <p:nvPr/>
          </p:nvSpPr>
          <p:spPr>
            <a:xfrm>
              <a:off x="4076931" y="2475440"/>
              <a:ext cx="471162" cy="489519"/>
            </a:xfrm>
            <a:custGeom>
              <a:avLst/>
              <a:gdLst/>
              <a:ahLst/>
              <a:cxnLst/>
              <a:rect l="l" t="t" r="r" b="b"/>
              <a:pathLst>
                <a:path w="471162" h="489519">
                  <a:moveTo>
                    <a:pt x="0" y="0"/>
                  </a:moveTo>
                  <a:lnTo>
                    <a:pt x="471163" y="0"/>
                  </a:lnTo>
                  <a:lnTo>
                    <a:pt x="471163" y="489519"/>
                  </a:lnTo>
                  <a:lnTo>
                    <a:pt x="0" y="489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6">
                <a:alphaModFix amt="3000"/>
                <a:extLst>
                  <a:ext uri="{96DAC541-7B7A-43D3-8B79-37D633B846F1}">
                    <asvg:svgBlip xmlns:asvg="http://schemas.microsoft.com/office/drawing/2016/SVG/main" r:embed="rId14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3" name="Freeform 83"/>
            <p:cNvSpPr/>
            <p:nvPr/>
          </p:nvSpPr>
          <p:spPr>
            <a:xfrm>
              <a:off x="1919904" y="2475440"/>
              <a:ext cx="444851" cy="489519"/>
            </a:xfrm>
            <a:custGeom>
              <a:avLst/>
              <a:gdLst/>
              <a:ahLst/>
              <a:cxnLst/>
              <a:rect l="l" t="t" r="r" b="b"/>
              <a:pathLst>
                <a:path w="444851" h="489519">
                  <a:moveTo>
                    <a:pt x="0" y="0"/>
                  </a:moveTo>
                  <a:lnTo>
                    <a:pt x="444851" y="0"/>
                  </a:lnTo>
                  <a:lnTo>
                    <a:pt x="444851" y="489519"/>
                  </a:lnTo>
                  <a:lnTo>
                    <a:pt x="0" y="489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8">
                <a:alphaModFix amt="3000"/>
                <a:extLst>
                  <a:ext uri="{96DAC541-7B7A-43D3-8B79-37D633B846F1}">
                    <asvg:svgBlip xmlns:asvg="http://schemas.microsoft.com/office/drawing/2016/SVG/main" r:embed="rId14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31805" y="2475440"/>
              <a:ext cx="487238" cy="456176"/>
            </a:xfrm>
            <a:custGeom>
              <a:avLst/>
              <a:gdLst/>
              <a:ahLst/>
              <a:cxnLst/>
              <a:rect l="l" t="t" r="r" b="b"/>
              <a:pathLst>
                <a:path w="487238" h="456176">
                  <a:moveTo>
                    <a:pt x="0" y="0"/>
                  </a:moveTo>
                  <a:lnTo>
                    <a:pt x="487238" y="0"/>
                  </a:lnTo>
                  <a:lnTo>
                    <a:pt x="487238" y="456176"/>
                  </a:lnTo>
                  <a:lnTo>
                    <a:pt x="0" y="456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0">
                <a:alphaModFix amt="3000"/>
                <a:extLst>
                  <a:ext uri="{96DAC541-7B7A-43D3-8B79-37D633B846F1}">
                    <asvg:svgBlip xmlns:asvg="http://schemas.microsoft.com/office/drawing/2016/SVG/main" r:embed="rId15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85" name="Freeform 85"/>
          <p:cNvSpPr/>
          <p:nvPr/>
        </p:nvSpPr>
        <p:spPr>
          <a:xfrm>
            <a:off x="-159332" y="7094292"/>
            <a:ext cx="16884511" cy="3192708"/>
          </a:xfrm>
          <a:custGeom>
            <a:avLst/>
            <a:gdLst/>
            <a:ahLst/>
            <a:cxnLst/>
            <a:rect l="l" t="t" r="r" b="b"/>
            <a:pathLst>
              <a:path w="16884511" h="3192708">
                <a:moveTo>
                  <a:pt x="0" y="0"/>
                </a:moveTo>
                <a:lnTo>
                  <a:pt x="16884511" y="0"/>
                </a:lnTo>
                <a:lnTo>
                  <a:pt x="16884511" y="3192708"/>
                </a:lnTo>
                <a:lnTo>
                  <a:pt x="0" y="3192708"/>
                </a:lnTo>
                <a:lnTo>
                  <a:pt x="0" y="0"/>
                </a:lnTo>
                <a:close/>
              </a:path>
            </a:pathLst>
          </a:custGeom>
          <a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6" name="Freeform 86"/>
          <p:cNvSpPr/>
          <p:nvPr/>
        </p:nvSpPr>
        <p:spPr>
          <a:xfrm>
            <a:off x="0" y="7329747"/>
            <a:ext cx="18288000" cy="3857105"/>
          </a:xfrm>
          <a:custGeom>
            <a:avLst/>
            <a:gdLst/>
            <a:ahLst/>
            <a:cxnLst/>
            <a:rect l="l" t="t" r="r" b="b"/>
            <a:pathLst>
              <a:path w="18288000" h="3857105">
                <a:moveTo>
                  <a:pt x="0" y="0"/>
                </a:moveTo>
                <a:lnTo>
                  <a:pt x="18288000" y="0"/>
                </a:lnTo>
                <a:lnTo>
                  <a:pt x="18288000" y="3857106"/>
                </a:lnTo>
                <a:lnTo>
                  <a:pt x="0" y="3857106"/>
                </a:lnTo>
                <a:lnTo>
                  <a:pt x="0" y="0"/>
                </a:lnTo>
                <a:close/>
              </a:path>
            </a:pathLst>
          </a:custGeom>
          <a:blipFill>
            <a:blip r:embed="rId15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7" name="Freeform 87"/>
          <p:cNvSpPr/>
          <p:nvPr/>
        </p:nvSpPr>
        <p:spPr>
          <a:xfrm rot="87337">
            <a:off x="10976864" y="5075334"/>
            <a:ext cx="3984556" cy="1178764"/>
          </a:xfrm>
          <a:custGeom>
            <a:avLst/>
            <a:gdLst/>
            <a:ahLst/>
            <a:cxnLst/>
            <a:rect l="l" t="t" r="r" b="b"/>
            <a:pathLst>
              <a:path w="3984556" h="1178764">
                <a:moveTo>
                  <a:pt x="0" y="0"/>
                </a:moveTo>
                <a:lnTo>
                  <a:pt x="3984556" y="0"/>
                </a:lnTo>
                <a:lnTo>
                  <a:pt x="3984556" y="1178764"/>
                </a:lnTo>
                <a:lnTo>
                  <a:pt x="0" y="1178764"/>
                </a:lnTo>
                <a:lnTo>
                  <a:pt x="0" y="0"/>
                </a:lnTo>
                <a:close/>
              </a:path>
            </a:pathLst>
          </a:custGeom>
          <a:blipFill>
            <a:blip r:embed="rId155">
              <a:extLst>
                <a:ext uri="{96DAC541-7B7A-43D3-8B79-37D633B846F1}">
                  <asvg:svgBlip xmlns:asvg="http://schemas.microsoft.com/office/drawing/2016/SVG/main" r:embed="rId15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8" name="Freeform 88"/>
          <p:cNvSpPr/>
          <p:nvPr/>
        </p:nvSpPr>
        <p:spPr>
          <a:xfrm rot="206146">
            <a:off x="14242682" y="254968"/>
            <a:ext cx="5254666" cy="9641589"/>
          </a:xfrm>
          <a:custGeom>
            <a:avLst/>
            <a:gdLst/>
            <a:ahLst/>
            <a:cxnLst/>
            <a:rect l="l" t="t" r="r" b="b"/>
            <a:pathLst>
              <a:path w="5254666" h="9641589">
                <a:moveTo>
                  <a:pt x="0" y="0"/>
                </a:moveTo>
                <a:lnTo>
                  <a:pt x="5254666" y="0"/>
                </a:lnTo>
                <a:lnTo>
                  <a:pt x="5254666" y="9641589"/>
                </a:lnTo>
                <a:lnTo>
                  <a:pt x="0" y="9641589"/>
                </a:lnTo>
                <a:lnTo>
                  <a:pt x="0" y="0"/>
                </a:lnTo>
                <a:close/>
              </a:path>
            </a:pathLst>
          </a:custGeom>
          <a:blipFill>
            <a:blip r:embed="rId157">
              <a:extLst>
                <a:ext uri="{96DAC541-7B7A-43D3-8B79-37D633B846F1}">
                  <asvg:svgBlip xmlns:asvg="http://schemas.microsoft.com/office/drawing/2016/SVG/main" r:embed="rId15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9" name="Freeform 89"/>
          <p:cNvSpPr/>
          <p:nvPr/>
        </p:nvSpPr>
        <p:spPr>
          <a:xfrm rot="576971">
            <a:off x="12782142" y="5347076"/>
            <a:ext cx="6006272" cy="5675927"/>
          </a:xfrm>
          <a:custGeom>
            <a:avLst/>
            <a:gdLst/>
            <a:ahLst/>
            <a:cxnLst/>
            <a:rect l="l" t="t" r="r" b="b"/>
            <a:pathLst>
              <a:path w="6006272" h="5675927">
                <a:moveTo>
                  <a:pt x="0" y="0"/>
                </a:moveTo>
                <a:lnTo>
                  <a:pt x="6006272" y="0"/>
                </a:lnTo>
                <a:lnTo>
                  <a:pt x="6006272" y="5675927"/>
                </a:lnTo>
                <a:lnTo>
                  <a:pt x="0" y="5675927"/>
                </a:lnTo>
                <a:lnTo>
                  <a:pt x="0" y="0"/>
                </a:lnTo>
                <a:close/>
              </a:path>
            </a:pathLst>
          </a:custGeom>
          <a:blipFill>
            <a:blip r:embed="rId159">
              <a:extLst>
                <a:ext uri="{96DAC541-7B7A-43D3-8B79-37D633B846F1}">
                  <asvg:svgBlip xmlns:asvg="http://schemas.microsoft.com/office/drawing/2016/SVG/main" r:embed="rId16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0" name="Freeform 90"/>
          <p:cNvSpPr/>
          <p:nvPr/>
        </p:nvSpPr>
        <p:spPr>
          <a:xfrm rot="87337">
            <a:off x="3377300" y="2883265"/>
            <a:ext cx="3984556" cy="1178764"/>
          </a:xfrm>
          <a:custGeom>
            <a:avLst/>
            <a:gdLst/>
            <a:ahLst/>
            <a:cxnLst/>
            <a:rect l="l" t="t" r="r" b="b"/>
            <a:pathLst>
              <a:path w="3984556" h="1178764">
                <a:moveTo>
                  <a:pt x="0" y="0"/>
                </a:moveTo>
                <a:lnTo>
                  <a:pt x="3984556" y="0"/>
                </a:lnTo>
                <a:lnTo>
                  <a:pt x="3984556" y="1178765"/>
                </a:lnTo>
                <a:lnTo>
                  <a:pt x="0" y="1178765"/>
                </a:lnTo>
                <a:lnTo>
                  <a:pt x="0" y="0"/>
                </a:lnTo>
                <a:close/>
              </a:path>
            </a:pathLst>
          </a:custGeom>
          <a:blipFill>
            <a:blip r:embed="rId155">
              <a:extLst>
                <a:ext uri="{96DAC541-7B7A-43D3-8B79-37D633B846F1}">
                  <asvg:svgBlip xmlns:asvg="http://schemas.microsoft.com/office/drawing/2016/SVG/main" r:embed="rId15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1" name="Freeform 91"/>
          <p:cNvSpPr/>
          <p:nvPr/>
        </p:nvSpPr>
        <p:spPr>
          <a:xfrm rot="-173651">
            <a:off x="-1661431" y="1025362"/>
            <a:ext cx="5168951" cy="9484313"/>
          </a:xfrm>
          <a:custGeom>
            <a:avLst/>
            <a:gdLst/>
            <a:ahLst/>
            <a:cxnLst/>
            <a:rect l="l" t="t" r="r" b="b"/>
            <a:pathLst>
              <a:path w="5168951" h="9484313">
                <a:moveTo>
                  <a:pt x="0" y="0"/>
                </a:moveTo>
                <a:lnTo>
                  <a:pt x="5168951" y="0"/>
                </a:lnTo>
                <a:lnTo>
                  <a:pt x="5168951" y="9484313"/>
                </a:lnTo>
                <a:lnTo>
                  <a:pt x="0" y="9484313"/>
                </a:lnTo>
                <a:lnTo>
                  <a:pt x="0" y="0"/>
                </a:lnTo>
                <a:close/>
              </a:path>
            </a:pathLst>
          </a:custGeom>
          <a:blipFill>
            <a:blip r:embed="rId161">
              <a:extLst>
                <a:ext uri="{96DAC541-7B7A-43D3-8B79-37D633B846F1}">
                  <asvg:svgBlip xmlns:asvg="http://schemas.microsoft.com/office/drawing/2016/SVG/main" r:embed="rId16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2" name="Freeform 92"/>
          <p:cNvSpPr/>
          <p:nvPr/>
        </p:nvSpPr>
        <p:spPr>
          <a:xfrm flipH="1">
            <a:off x="2303161" y="5997445"/>
            <a:ext cx="5019737" cy="3739704"/>
          </a:xfrm>
          <a:custGeom>
            <a:avLst/>
            <a:gdLst/>
            <a:ahLst/>
            <a:cxnLst/>
            <a:rect l="l" t="t" r="r" b="b"/>
            <a:pathLst>
              <a:path w="5019737" h="3739704">
                <a:moveTo>
                  <a:pt x="5019737" y="0"/>
                </a:moveTo>
                <a:lnTo>
                  <a:pt x="0" y="0"/>
                </a:lnTo>
                <a:lnTo>
                  <a:pt x="0" y="3739704"/>
                </a:lnTo>
                <a:lnTo>
                  <a:pt x="5019737" y="3739704"/>
                </a:lnTo>
                <a:lnTo>
                  <a:pt x="5019737" y="0"/>
                </a:lnTo>
                <a:close/>
              </a:path>
            </a:pathLst>
          </a:custGeom>
          <a:blipFill>
            <a:blip r:embed="rId163">
              <a:extLst>
                <a:ext uri="{96DAC541-7B7A-43D3-8B79-37D633B846F1}">
                  <asvg:svgBlip xmlns:asvg="http://schemas.microsoft.com/office/drawing/2016/SVG/main" r:embed="rId16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3" name="Freeform 93"/>
          <p:cNvSpPr/>
          <p:nvPr/>
        </p:nvSpPr>
        <p:spPr>
          <a:xfrm>
            <a:off x="1791579" y="3472647"/>
            <a:ext cx="1848462" cy="1933033"/>
          </a:xfrm>
          <a:custGeom>
            <a:avLst/>
            <a:gdLst/>
            <a:ahLst/>
            <a:cxnLst/>
            <a:rect l="l" t="t" r="r" b="b"/>
            <a:pathLst>
              <a:path w="1848462" h="1933033">
                <a:moveTo>
                  <a:pt x="0" y="0"/>
                </a:moveTo>
                <a:lnTo>
                  <a:pt x="1848462" y="0"/>
                </a:lnTo>
                <a:lnTo>
                  <a:pt x="1848462" y="1933033"/>
                </a:lnTo>
                <a:lnTo>
                  <a:pt x="0" y="1933033"/>
                </a:lnTo>
                <a:lnTo>
                  <a:pt x="0" y="0"/>
                </a:lnTo>
                <a:close/>
              </a:path>
            </a:pathLst>
          </a:custGeom>
          <a:blipFill>
            <a:blip r:embed="rId165">
              <a:extLst>
                <a:ext uri="{96DAC541-7B7A-43D3-8B79-37D633B846F1}">
                  <asvg:svgBlip xmlns:asvg="http://schemas.microsoft.com/office/drawing/2016/SVG/main" r:embed="rId16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4" name="Freeform 94"/>
          <p:cNvSpPr/>
          <p:nvPr/>
        </p:nvSpPr>
        <p:spPr>
          <a:xfrm>
            <a:off x="10708349" y="6466927"/>
            <a:ext cx="2260793" cy="2450724"/>
          </a:xfrm>
          <a:custGeom>
            <a:avLst/>
            <a:gdLst/>
            <a:ahLst/>
            <a:cxnLst/>
            <a:rect l="l" t="t" r="r" b="b"/>
            <a:pathLst>
              <a:path w="2260793" h="2450724">
                <a:moveTo>
                  <a:pt x="0" y="0"/>
                </a:moveTo>
                <a:lnTo>
                  <a:pt x="2260793" y="0"/>
                </a:lnTo>
                <a:lnTo>
                  <a:pt x="2260793" y="2450724"/>
                </a:lnTo>
                <a:lnTo>
                  <a:pt x="0" y="2450724"/>
                </a:lnTo>
                <a:lnTo>
                  <a:pt x="0" y="0"/>
                </a:lnTo>
                <a:close/>
              </a:path>
            </a:pathLst>
          </a:custGeom>
          <a:blipFill>
            <a:blip r:embed="rId167">
              <a:extLst>
                <a:ext uri="{96DAC541-7B7A-43D3-8B79-37D633B846F1}">
                  <asvg:svgBlip xmlns:asvg="http://schemas.microsoft.com/office/drawing/2016/SVG/main" r:embed="rId16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5" name="Freeform 95"/>
          <p:cNvSpPr/>
          <p:nvPr/>
        </p:nvSpPr>
        <p:spPr>
          <a:xfrm>
            <a:off x="7808673" y="6921775"/>
            <a:ext cx="2670654" cy="3123572"/>
          </a:xfrm>
          <a:custGeom>
            <a:avLst/>
            <a:gdLst/>
            <a:ahLst/>
            <a:cxnLst/>
            <a:rect l="l" t="t" r="r" b="b"/>
            <a:pathLst>
              <a:path w="2670654" h="3123572">
                <a:moveTo>
                  <a:pt x="0" y="0"/>
                </a:moveTo>
                <a:lnTo>
                  <a:pt x="2670654" y="0"/>
                </a:lnTo>
                <a:lnTo>
                  <a:pt x="2670654" y="3123572"/>
                </a:lnTo>
                <a:lnTo>
                  <a:pt x="0" y="3123572"/>
                </a:lnTo>
                <a:lnTo>
                  <a:pt x="0" y="0"/>
                </a:lnTo>
                <a:close/>
              </a:path>
            </a:pathLst>
          </a:custGeom>
          <a:blipFill>
            <a:blip r:embed="rId169">
              <a:extLst>
                <a:ext uri="{96DAC541-7B7A-43D3-8B79-37D633B846F1}">
                  <asvg:svgBlip xmlns:asvg="http://schemas.microsoft.com/office/drawing/2016/SVG/main" r:embed="rId17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6" name="TextBox 96"/>
          <p:cNvSpPr txBox="1"/>
          <p:nvPr/>
        </p:nvSpPr>
        <p:spPr>
          <a:xfrm>
            <a:off x="2578309" y="3148797"/>
            <a:ext cx="12862453" cy="2726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22"/>
              </a:lnSpc>
            </a:pPr>
            <a:r>
              <a:rPr lang="en-US" sz="8801">
                <a:solidFill>
                  <a:srgbClr val="F4D5B0"/>
                </a:solidFill>
                <a:latin typeface="Mango AC"/>
                <a:ea typeface="Mango AC"/>
                <a:cs typeface="Mango AC"/>
                <a:sym typeface="Mango AC"/>
              </a:rPr>
              <a:t>BÜYÜME VE GELİŞME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795483" y="1438550"/>
            <a:ext cx="16428105" cy="3446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18"/>
              </a:lnSpc>
            </a:pPr>
            <a:r>
              <a:rPr lang="en-US" sz="10227">
                <a:solidFill>
                  <a:srgbClr val="E2A150"/>
                </a:solidFill>
                <a:latin typeface="Mango AC"/>
                <a:ea typeface="Mango AC"/>
                <a:cs typeface="Mango AC"/>
                <a:sym typeface="Mango AC"/>
              </a:rPr>
              <a:t>HAYVANLARDA ÜREME, </a:t>
            </a:r>
          </a:p>
        </p:txBody>
      </p:sp>
      <p:sp>
        <p:nvSpPr>
          <p:cNvPr id="98" name="Freeform 98"/>
          <p:cNvSpPr/>
          <p:nvPr/>
        </p:nvSpPr>
        <p:spPr>
          <a:xfrm rot="556150">
            <a:off x="11414842" y="151281"/>
            <a:ext cx="3984556" cy="1178764"/>
          </a:xfrm>
          <a:custGeom>
            <a:avLst/>
            <a:gdLst/>
            <a:ahLst/>
            <a:cxnLst/>
            <a:rect l="l" t="t" r="r" b="b"/>
            <a:pathLst>
              <a:path w="3984556" h="1178764">
                <a:moveTo>
                  <a:pt x="0" y="0"/>
                </a:moveTo>
                <a:lnTo>
                  <a:pt x="3984555" y="0"/>
                </a:lnTo>
                <a:lnTo>
                  <a:pt x="3984555" y="1178765"/>
                </a:lnTo>
                <a:lnTo>
                  <a:pt x="0" y="1178765"/>
                </a:lnTo>
                <a:lnTo>
                  <a:pt x="0" y="0"/>
                </a:lnTo>
                <a:close/>
              </a:path>
            </a:pathLst>
          </a:custGeom>
          <a:blipFill>
            <a:blip r:embed="rId155">
              <a:extLst>
                <a:ext uri="{96DAC541-7B7A-43D3-8B79-37D633B846F1}">
                  <asvg:svgBlip xmlns:asvg="http://schemas.microsoft.com/office/drawing/2016/SVG/main" r:embed="rId15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9" name="Freeform 99"/>
          <p:cNvSpPr/>
          <p:nvPr/>
        </p:nvSpPr>
        <p:spPr>
          <a:xfrm>
            <a:off x="1489471" y="630454"/>
            <a:ext cx="2692370" cy="796493"/>
          </a:xfrm>
          <a:custGeom>
            <a:avLst/>
            <a:gdLst/>
            <a:ahLst/>
            <a:cxnLst/>
            <a:rect l="l" t="t" r="r" b="b"/>
            <a:pathLst>
              <a:path w="2692370" h="796493">
                <a:moveTo>
                  <a:pt x="0" y="0"/>
                </a:moveTo>
                <a:lnTo>
                  <a:pt x="2692371" y="0"/>
                </a:lnTo>
                <a:lnTo>
                  <a:pt x="2692371" y="796492"/>
                </a:lnTo>
                <a:lnTo>
                  <a:pt x="0" y="796492"/>
                </a:lnTo>
                <a:lnTo>
                  <a:pt x="0" y="0"/>
                </a:lnTo>
                <a:close/>
              </a:path>
            </a:pathLst>
          </a:custGeom>
          <a:blipFill>
            <a:blip r:embed="rId155">
              <a:extLst>
                <a:ext uri="{96DAC541-7B7A-43D3-8B79-37D633B846F1}">
                  <asvg:svgBlip xmlns:asvg="http://schemas.microsoft.com/office/drawing/2016/SVG/main" r:embed="rId15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00" name="Resim 99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CDAF462A-18D2-DE4E-016F-60593114E367}"/>
              </a:ext>
            </a:extLst>
          </p:cNvPr>
          <p:cNvPicPr>
            <a:picLocks noChangeAspect="1"/>
          </p:cNvPicPr>
          <p:nvPr/>
        </p:nvPicPr>
        <p:blipFill>
          <a:blip r:embed="rId1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65034" y="8410440"/>
            <a:ext cx="1755704" cy="1843369"/>
          </a:xfrm>
          <a:prstGeom prst="rect">
            <a:avLst/>
          </a:prstGeom>
        </p:spPr>
      </p:pic>
      <p:pic>
        <p:nvPicPr>
          <p:cNvPr id="101" name="Resim 100">
            <a:extLst>
              <a:ext uri="{FF2B5EF4-FFF2-40B4-BE49-F238E27FC236}">
                <a16:creationId xmlns:a16="http://schemas.microsoft.com/office/drawing/2014/main" id="{A7111693-BE57-2A25-1430-26DCCF167E63}"/>
              </a:ext>
            </a:extLst>
      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826270" y="946564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3932" y="8159868"/>
            <a:ext cx="1707541" cy="1229213"/>
            <a:chOff x="0" y="0"/>
            <a:chExt cx="2276722" cy="1638951"/>
          </a:xfrm>
        </p:grpSpPr>
        <p:sp>
          <p:nvSpPr>
            <p:cNvPr id="3" name="Freeform 3"/>
            <p:cNvSpPr/>
            <p:nvPr/>
          </p:nvSpPr>
          <p:spPr>
            <a:xfrm>
              <a:off x="17148" y="0"/>
              <a:ext cx="192478" cy="183496"/>
            </a:xfrm>
            <a:custGeom>
              <a:avLst/>
              <a:gdLst/>
              <a:ahLst/>
              <a:cxnLst/>
              <a:rect l="l" t="t" r="r" b="b"/>
              <a:pathLst>
                <a:path w="192478" h="183496">
                  <a:moveTo>
                    <a:pt x="0" y="0"/>
                  </a:moveTo>
                  <a:lnTo>
                    <a:pt x="192478" y="0"/>
                  </a:lnTo>
                  <a:lnTo>
                    <a:pt x="192478" y="183496"/>
                  </a:lnTo>
                  <a:lnTo>
                    <a:pt x="0" y="183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5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Freeform 4"/>
            <p:cNvSpPr/>
            <p:nvPr/>
          </p:nvSpPr>
          <p:spPr>
            <a:xfrm>
              <a:off x="305865" y="0"/>
              <a:ext cx="192478" cy="166494"/>
            </a:xfrm>
            <a:custGeom>
              <a:avLst/>
              <a:gdLst/>
              <a:ahLst/>
              <a:cxnLst/>
              <a:rect l="l" t="t" r="r" b="b"/>
              <a:pathLst>
                <a:path w="192478" h="166494">
                  <a:moveTo>
                    <a:pt x="0" y="0"/>
                  </a:moveTo>
                  <a:lnTo>
                    <a:pt x="192479" y="0"/>
                  </a:lnTo>
                  <a:lnTo>
                    <a:pt x="192479" y="166494"/>
                  </a:lnTo>
                  <a:lnTo>
                    <a:pt x="0" y="166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5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305865" y="257698"/>
              <a:ext cx="192478" cy="254517"/>
            </a:xfrm>
            <a:custGeom>
              <a:avLst/>
              <a:gdLst/>
              <a:ahLst/>
              <a:cxnLst/>
              <a:rect l="l" t="t" r="r" b="b"/>
              <a:pathLst>
                <a:path w="192478" h="254517">
                  <a:moveTo>
                    <a:pt x="0" y="0"/>
                  </a:moveTo>
                  <a:lnTo>
                    <a:pt x="192479" y="0"/>
                  </a:lnTo>
                  <a:lnTo>
                    <a:pt x="192479" y="254517"/>
                  </a:lnTo>
                  <a:lnTo>
                    <a:pt x="0" y="2545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5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Freeform 6"/>
            <p:cNvSpPr/>
            <p:nvPr/>
          </p:nvSpPr>
          <p:spPr>
            <a:xfrm>
              <a:off x="266418" y="602679"/>
              <a:ext cx="271372" cy="167233"/>
            </a:xfrm>
            <a:custGeom>
              <a:avLst/>
              <a:gdLst/>
              <a:ahLst/>
              <a:cxnLst/>
              <a:rect l="l" t="t" r="r" b="b"/>
              <a:pathLst>
                <a:path w="271372" h="167233">
                  <a:moveTo>
                    <a:pt x="0" y="0"/>
                  </a:moveTo>
                  <a:lnTo>
                    <a:pt x="271373" y="0"/>
                  </a:lnTo>
                  <a:lnTo>
                    <a:pt x="271373" y="167234"/>
                  </a:lnTo>
                  <a:lnTo>
                    <a:pt x="0" y="167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5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Freeform 7"/>
            <p:cNvSpPr/>
            <p:nvPr/>
          </p:nvSpPr>
          <p:spPr>
            <a:xfrm>
              <a:off x="17148" y="604622"/>
              <a:ext cx="192478" cy="165291"/>
            </a:xfrm>
            <a:custGeom>
              <a:avLst/>
              <a:gdLst/>
              <a:ahLst/>
              <a:cxnLst/>
              <a:rect l="l" t="t" r="r" b="b"/>
              <a:pathLst>
                <a:path w="192478" h="165291">
                  <a:moveTo>
                    <a:pt x="0" y="0"/>
                  </a:moveTo>
                  <a:lnTo>
                    <a:pt x="192478" y="0"/>
                  </a:lnTo>
                  <a:lnTo>
                    <a:pt x="192478" y="165291"/>
                  </a:lnTo>
                  <a:lnTo>
                    <a:pt x="0" y="165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95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8"/>
            <p:cNvSpPr/>
            <p:nvPr/>
          </p:nvSpPr>
          <p:spPr>
            <a:xfrm>
              <a:off x="594583" y="0"/>
              <a:ext cx="192478" cy="165291"/>
            </a:xfrm>
            <a:custGeom>
              <a:avLst/>
              <a:gdLst/>
              <a:ahLst/>
              <a:cxnLst/>
              <a:rect l="l" t="t" r="r" b="b"/>
              <a:pathLst>
                <a:path w="192478" h="165291">
                  <a:moveTo>
                    <a:pt x="0" y="0"/>
                  </a:moveTo>
                  <a:lnTo>
                    <a:pt x="192478" y="0"/>
                  </a:lnTo>
                  <a:lnTo>
                    <a:pt x="192478" y="165291"/>
                  </a:lnTo>
                  <a:lnTo>
                    <a:pt x="0" y="165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95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9"/>
            <p:cNvSpPr/>
            <p:nvPr/>
          </p:nvSpPr>
          <p:spPr>
            <a:xfrm>
              <a:off x="17148" y="311374"/>
              <a:ext cx="192478" cy="165371"/>
            </a:xfrm>
            <a:custGeom>
              <a:avLst/>
              <a:gdLst/>
              <a:ahLst/>
              <a:cxnLst/>
              <a:rect l="l" t="t" r="r" b="b"/>
              <a:pathLst>
                <a:path w="192478" h="165371">
                  <a:moveTo>
                    <a:pt x="0" y="0"/>
                  </a:moveTo>
                  <a:lnTo>
                    <a:pt x="192478" y="0"/>
                  </a:lnTo>
                  <a:lnTo>
                    <a:pt x="192478" y="165370"/>
                  </a:lnTo>
                  <a:lnTo>
                    <a:pt x="0" y="165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95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10174" y="284166"/>
              <a:ext cx="176887" cy="201581"/>
            </a:xfrm>
            <a:custGeom>
              <a:avLst/>
              <a:gdLst/>
              <a:ahLst/>
              <a:cxnLst/>
              <a:rect l="l" t="t" r="r" b="b"/>
              <a:pathLst>
                <a:path w="176887" h="201581">
                  <a:moveTo>
                    <a:pt x="0" y="0"/>
                  </a:moveTo>
                  <a:lnTo>
                    <a:pt x="176887" y="0"/>
                  </a:lnTo>
                  <a:lnTo>
                    <a:pt x="176887" y="201581"/>
                  </a:lnTo>
                  <a:lnTo>
                    <a:pt x="0" y="201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195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05499" y="605083"/>
              <a:ext cx="170646" cy="167233"/>
            </a:xfrm>
            <a:custGeom>
              <a:avLst/>
              <a:gdLst/>
              <a:ahLst/>
              <a:cxnLst/>
              <a:rect l="l" t="t" r="r" b="b"/>
              <a:pathLst>
                <a:path w="170646" h="167233">
                  <a:moveTo>
                    <a:pt x="0" y="0"/>
                  </a:moveTo>
                  <a:lnTo>
                    <a:pt x="170646" y="0"/>
                  </a:lnTo>
                  <a:lnTo>
                    <a:pt x="170646" y="167233"/>
                  </a:lnTo>
                  <a:lnTo>
                    <a:pt x="0" y="167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195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866208" y="0"/>
              <a:ext cx="193079" cy="166048"/>
            </a:xfrm>
            <a:custGeom>
              <a:avLst/>
              <a:gdLst/>
              <a:ahLst/>
              <a:cxnLst/>
              <a:rect l="l" t="t" r="r" b="b"/>
              <a:pathLst>
                <a:path w="193079" h="166048">
                  <a:moveTo>
                    <a:pt x="0" y="0"/>
                  </a:moveTo>
                  <a:lnTo>
                    <a:pt x="193079" y="0"/>
                  </a:lnTo>
                  <a:lnTo>
                    <a:pt x="193079" y="166048"/>
                  </a:lnTo>
                  <a:lnTo>
                    <a:pt x="0" y="16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195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445445" y="161"/>
              <a:ext cx="193079" cy="165887"/>
            </a:xfrm>
            <a:custGeom>
              <a:avLst/>
              <a:gdLst/>
              <a:ahLst/>
              <a:cxnLst/>
              <a:rect l="l" t="t" r="r" b="b"/>
              <a:pathLst>
                <a:path w="193079" h="165887">
                  <a:moveTo>
                    <a:pt x="0" y="0"/>
                  </a:moveTo>
                  <a:lnTo>
                    <a:pt x="193080" y="0"/>
                  </a:lnTo>
                  <a:lnTo>
                    <a:pt x="193080" y="165887"/>
                  </a:lnTo>
                  <a:lnTo>
                    <a:pt x="0" y="165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195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155827" y="161"/>
              <a:ext cx="193079" cy="167737"/>
            </a:xfrm>
            <a:custGeom>
              <a:avLst/>
              <a:gdLst/>
              <a:ahLst/>
              <a:cxnLst/>
              <a:rect l="l" t="t" r="r" b="b"/>
              <a:pathLst>
                <a:path w="193079" h="167737">
                  <a:moveTo>
                    <a:pt x="0" y="0"/>
                  </a:moveTo>
                  <a:lnTo>
                    <a:pt x="193079" y="0"/>
                  </a:lnTo>
                  <a:lnTo>
                    <a:pt x="193079" y="167737"/>
                  </a:lnTo>
                  <a:lnTo>
                    <a:pt x="0" y="167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195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45445" y="303134"/>
              <a:ext cx="193079" cy="166048"/>
            </a:xfrm>
            <a:custGeom>
              <a:avLst/>
              <a:gdLst/>
              <a:ahLst/>
              <a:cxnLst/>
              <a:rect l="l" t="t" r="r" b="b"/>
              <a:pathLst>
                <a:path w="193079" h="166048">
                  <a:moveTo>
                    <a:pt x="0" y="0"/>
                  </a:moveTo>
                  <a:lnTo>
                    <a:pt x="193080" y="0"/>
                  </a:lnTo>
                  <a:lnTo>
                    <a:pt x="193080" y="166048"/>
                  </a:lnTo>
                  <a:lnTo>
                    <a:pt x="0" y="16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195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866208" y="303134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195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55827" y="303054"/>
              <a:ext cx="193079" cy="165887"/>
            </a:xfrm>
            <a:custGeom>
              <a:avLst/>
              <a:gdLst/>
              <a:ahLst/>
              <a:cxnLst/>
              <a:rect l="l" t="t" r="r" b="b"/>
              <a:pathLst>
                <a:path w="193079" h="165887">
                  <a:moveTo>
                    <a:pt x="0" y="0"/>
                  </a:moveTo>
                  <a:lnTo>
                    <a:pt x="193079" y="0"/>
                  </a:lnTo>
                  <a:lnTo>
                    <a:pt x="193079" y="165887"/>
                  </a:lnTo>
                  <a:lnTo>
                    <a:pt x="0" y="165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195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457996" y="579237"/>
              <a:ext cx="180529" cy="193079"/>
            </a:xfrm>
            <a:custGeom>
              <a:avLst/>
              <a:gdLst/>
              <a:ahLst/>
              <a:cxnLst/>
              <a:rect l="l" t="t" r="r" b="b"/>
              <a:pathLst>
                <a:path w="180529" h="193079">
                  <a:moveTo>
                    <a:pt x="0" y="0"/>
                  </a:moveTo>
                  <a:lnTo>
                    <a:pt x="180529" y="0"/>
                  </a:lnTo>
                  <a:lnTo>
                    <a:pt x="180529" y="193079"/>
                  </a:lnTo>
                  <a:lnTo>
                    <a:pt x="0" y="193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195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866208" y="606510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6"/>
                  </a:lnTo>
                  <a:lnTo>
                    <a:pt x="0" y="16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195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155827" y="606510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6"/>
                  </a:lnTo>
                  <a:lnTo>
                    <a:pt x="0" y="16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195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827836" y="840667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8">
                <a:alphaModFix amt="1950"/>
                <a:extLs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827836" y="1447177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95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827836" y="1130286"/>
              <a:ext cx="169427" cy="193079"/>
            </a:xfrm>
            <a:custGeom>
              <a:avLst/>
              <a:gdLst/>
              <a:ahLst/>
              <a:cxnLst/>
              <a:rect l="l" t="t" r="r" b="b"/>
              <a:pathLst>
                <a:path w="169427" h="193079">
                  <a:moveTo>
                    <a:pt x="0" y="0"/>
                  </a:moveTo>
                  <a:lnTo>
                    <a:pt x="169427" y="0"/>
                  </a:lnTo>
                  <a:lnTo>
                    <a:pt x="169427" y="193079"/>
                  </a:lnTo>
                  <a:lnTo>
                    <a:pt x="0" y="193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0">
                <a:alphaModFix amt="1950"/>
                <a:extLs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407074" y="840667"/>
              <a:ext cx="193079" cy="167979"/>
            </a:xfrm>
            <a:custGeom>
              <a:avLst/>
              <a:gdLst/>
              <a:ahLst/>
              <a:cxnLst/>
              <a:rect l="l" t="t" r="r" b="b"/>
              <a:pathLst>
                <a:path w="193079" h="167979">
                  <a:moveTo>
                    <a:pt x="0" y="0"/>
                  </a:moveTo>
                  <a:lnTo>
                    <a:pt x="193079" y="0"/>
                  </a:lnTo>
                  <a:lnTo>
                    <a:pt x="193079" y="167979"/>
                  </a:lnTo>
                  <a:lnTo>
                    <a:pt x="0" y="167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2">
                <a:alphaModFix amt="1950"/>
                <a:extLst>
                  <a:ext uri="{96DAC541-7B7A-43D3-8B79-37D633B846F1}">
                    <asvg:svgBlip xmlns:asvg="http://schemas.microsoft.com/office/drawing/2016/SVG/main" r:embed="rId4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407074" y="1447057"/>
              <a:ext cx="193079" cy="166048"/>
            </a:xfrm>
            <a:custGeom>
              <a:avLst/>
              <a:gdLst/>
              <a:ahLst/>
              <a:cxnLst/>
              <a:rect l="l" t="t" r="r" b="b"/>
              <a:pathLst>
                <a:path w="193079" h="166048">
                  <a:moveTo>
                    <a:pt x="0" y="0"/>
                  </a:moveTo>
                  <a:lnTo>
                    <a:pt x="193079" y="0"/>
                  </a:lnTo>
                  <a:lnTo>
                    <a:pt x="193079" y="166048"/>
                  </a:lnTo>
                  <a:lnTo>
                    <a:pt x="0" y="16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195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117455" y="867859"/>
              <a:ext cx="193079" cy="125341"/>
            </a:xfrm>
            <a:custGeom>
              <a:avLst/>
              <a:gdLst/>
              <a:ahLst/>
              <a:cxnLst/>
              <a:rect l="l" t="t" r="r" b="b"/>
              <a:pathLst>
                <a:path w="193079" h="125341">
                  <a:moveTo>
                    <a:pt x="0" y="0"/>
                  </a:moveTo>
                  <a:lnTo>
                    <a:pt x="193079" y="0"/>
                  </a:lnTo>
                  <a:lnTo>
                    <a:pt x="193079" y="125341"/>
                  </a:lnTo>
                  <a:lnTo>
                    <a:pt x="0" y="125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4">
                <a:alphaModFix amt="1950"/>
                <a:extLst>
                  <a:ext uri="{96DAC541-7B7A-43D3-8B79-37D633B846F1}">
                    <asvg:svgBlip xmlns:asvg="http://schemas.microsoft.com/office/drawing/2016/SVG/main" r:embed="rId4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407074" y="1143822"/>
              <a:ext cx="193079" cy="168059"/>
            </a:xfrm>
            <a:custGeom>
              <a:avLst/>
              <a:gdLst/>
              <a:ahLst/>
              <a:cxnLst/>
              <a:rect l="l" t="t" r="r" b="b"/>
              <a:pathLst>
                <a:path w="193079" h="168059">
                  <a:moveTo>
                    <a:pt x="0" y="0"/>
                  </a:moveTo>
                  <a:lnTo>
                    <a:pt x="193079" y="0"/>
                  </a:lnTo>
                  <a:lnTo>
                    <a:pt x="193079" y="168059"/>
                  </a:lnTo>
                  <a:lnTo>
                    <a:pt x="0" y="1680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6">
                <a:alphaModFix amt="1950"/>
                <a:extLst>
                  <a:ext uri="{96DAC541-7B7A-43D3-8B79-37D633B846F1}">
                    <asvg:svgBlip xmlns:asvg="http://schemas.microsoft.com/office/drawing/2016/SVG/main" r:embed="rId4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123730" y="1433541"/>
              <a:ext cx="180529" cy="193079"/>
            </a:xfrm>
            <a:custGeom>
              <a:avLst/>
              <a:gdLst/>
              <a:ahLst/>
              <a:cxnLst/>
              <a:rect l="l" t="t" r="r" b="b"/>
              <a:pathLst>
                <a:path w="180529" h="193079">
                  <a:moveTo>
                    <a:pt x="0" y="0"/>
                  </a:moveTo>
                  <a:lnTo>
                    <a:pt x="180529" y="0"/>
                  </a:lnTo>
                  <a:lnTo>
                    <a:pt x="180529" y="193079"/>
                  </a:lnTo>
                  <a:lnTo>
                    <a:pt x="0" y="193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8">
                <a:alphaModFix amt="1950"/>
                <a:extLst>
                  <a:ext uri="{96DAC541-7B7A-43D3-8B79-37D633B846F1}">
                    <asvg:svgBlip xmlns:asvg="http://schemas.microsoft.com/office/drawing/2016/SVG/main" r:embed="rId4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117455" y="1130286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0">
                <a:alphaModFix amt="1950"/>
                <a:extLst>
                  <a:ext uri="{96DAC541-7B7A-43D3-8B79-37D633B846F1}">
                    <asvg:svgBlip xmlns:asvg="http://schemas.microsoft.com/office/drawing/2016/SVG/main" r:embed="rId5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840667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2">
                <a:alphaModFix amt="1950"/>
                <a:extLst>
                  <a:ext uri="{96DAC541-7B7A-43D3-8B79-37D633B846F1}">
                    <asvg:svgBlip xmlns:asvg="http://schemas.microsoft.com/office/drawing/2016/SVG/main" r:embed="rId5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328416" y="840667"/>
              <a:ext cx="117291" cy="135206"/>
            </a:xfrm>
            <a:custGeom>
              <a:avLst/>
              <a:gdLst/>
              <a:ahLst/>
              <a:cxnLst/>
              <a:rect l="l" t="t" r="r" b="b"/>
              <a:pathLst>
                <a:path w="117291" h="135206">
                  <a:moveTo>
                    <a:pt x="0" y="0"/>
                  </a:moveTo>
                  <a:lnTo>
                    <a:pt x="117291" y="0"/>
                  </a:lnTo>
                  <a:lnTo>
                    <a:pt x="117291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4">
                <a:alphaModFix amt="1950"/>
                <a:extLst>
                  <a:ext uri="{96DAC541-7B7A-43D3-8B79-37D633B846F1}">
                    <asvg:svgBlip xmlns:asvg="http://schemas.microsoft.com/office/drawing/2016/SVG/main" r:embed="rId5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616907" y="840667"/>
              <a:ext cx="155409" cy="135206"/>
            </a:xfrm>
            <a:custGeom>
              <a:avLst/>
              <a:gdLst/>
              <a:ahLst/>
              <a:cxnLst/>
              <a:rect l="l" t="t" r="r" b="b"/>
              <a:pathLst>
                <a:path w="155409" h="135206">
                  <a:moveTo>
                    <a:pt x="0" y="0"/>
                  </a:moveTo>
                  <a:lnTo>
                    <a:pt x="155409" y="0"/>
                  </a:lnTo>
                  <a:lnTo>
                    <a:pt x="155409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6">
                <a:alphaModFix amt="1950"/>
                <a:extLst>
                  <a:ext uri="{96DAC541-7B7A-43D3-8B79-37D633B846F1}">
                    <asvg:svgBlip xmlns:asvg="http://schemas.microsoft.com/office/drawing/2016/SVG/main" r:embed="rId5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1477778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8">
                <a:alphaModFix amt="1950"/>
                <a:extLst>
                  <a:ext uri="{96DAC541-7B7A-43D3-8B79-37D633B846F1}">
                    <asvg:svgBlip xmlns:asvg="http://schemas.microsoft.com/office/drawing/2016/SVG/main" r:embed="rId5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307550" y="1143413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0">
                <a:alphaModFix amt="1950"/>
                <a:extLst>
                  <a:ext uri="{96DAC541-7B7A-43D3-8B79-37D633B846F1}">
                    <asvg:svgBlip xmlns:asvg="http://schemas.microsoft.com/office/drawing/2016/SVG/main" r:embed="rId6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591439" y="1477778"/>
              <a:ext cx="180878" cy="135206"/>
            </a:xfrm>
            <a:custGeom>
              <a:avLst/>
              <a:gdLst/>
              <a:ahLst/>
              <a:cxnLst/>
              <a:rect l="l" t="t" r="r" b="b"/>
              <a:pathLst>
                <a:path w="180878" h="135206">
                  <a:moveTo>
                    <a:pt x="0" y="0"/>
                  </a:moveTo>
                  <a:lnTo>
                    <a:pt x="180877" y="0"/>
                  </a:lnTo>
                  <a:lnTo>
                    <a:pt x="180877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2">
                <a:alphaModFix amt="1950"/>
                <a:extLst>
                  <a:ext uri="{96DAC541-7B7A-43D3-8B79-37D633B846F1}">
                    <asvg:svgBlip xmlns:asvg="http://schemas.microsoft.com/office/drawing/2016/SVG/main" r:embed="rId6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0" y="1143413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4">
                <a:alphaModFix amt="1950"/>
                <a:extLst>
                  <a:ext uri="{96DAC541-7B7A-43D3-8B79-37D633B846F1}">
                    <asvg:svgBlip xmlns:asvg="http://schemas.microsoft.com/office/drawing/2016/SVG/main" r:embed="rId6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615100" y="1143413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6">
                <a:alphaModFix amt="1950"/>
                <a:extLst>
                  <a:ext uri="{96DAC541-7B7A-43D3-8B79-37D633B846F1}">
                    <asvg:svgBlip xmlns:asvg="http://schemas.microsoft.com/office/drawing/2016/SVG/main" r:embed="rId6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295605" y="1477778"/>
              <a:ext cx="157445" cy="135206"/>
            </a:xfrm>
            <a:custGeom>
              <a:avLst/>
              <a:gdLst/>
              <a:ahLst/>
              <a:cxnLst/>
              <a:rect l="l" t="t" r="r" b="b"/>
              <a:pathLst>
                <a:path w="157445" h="135206">
                  <a:moveTo>
                    <a:pt x="0" y="0"/>
                  </a:moveTo>
                  <a:lnTo>
                    <a:pt x="157445" y="0"/>
                  </a:lnTo>
                  <a:lnTo>
                    <a:pt x="157445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8">
                <a:alphaModFix amt="1950"/>
                <a:extLst>
                  <a:ext uri="{96DAC541-7B7A-43D3-8B79-37D633B846F1}">
                    <asvg:svgBlip xmlns:asvg="http://schemas.microsoft.com/office/drawing/2016/SVG/main" r:embed="rId6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749145" y="0"/>
              <a:ext cx="203328" cy="174608"/>
            </a:xfrm>
            <a:custGeom>
              <a:avLst/>
              <a:gdLst/>
              <a:ahLst/>
              <a:cxnLst/>
              <a:rect l="l" t="t" r="r" b="b"/>
              <a:pathLst>
                <a:path w="203328" h="174608">
                  <a:moveTo>
                    <a:pt x="0" y="0"/>
                  </a:moveTo>
                  <a:lnTo>
                    <a:pt x="203328" y="0"/>
                  </a:lnTo>
                  <a:lnTo>
                    <a:pt x="203328" y="174608"/>
                  </a:lnTo>
                  <a:lnTo>
                    <a:pt x="0" y="174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0">
                <a:alphaModFix amt="1950"/>
                <a:extLst>
                  <a:ext uri="{96DAC541-7B7A-43D3-8B79-37D633B846F1}">
                    <asvg:svgBlip xmlns:asvg="http://schemas.microsoft.com/office/drawing/2016/SVG/main" r:embed="rId7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2046003" y="1449245"/>
              <a:ext cx="182118" cy="189707"/>
            </a:xfrm>
            <a:custGeom>
              <a:avLst/>
              <a:gdLst/>
              <a:ahLst/>
              <a:cxnLst/>
              <a:rect l="l" t="t" r="r" b="b"/>
              <a:pathLst>
                <a:path w="182118" h="189707">
                  <a:moveTo>
                    <a:pt x="0" y="0"/>
                  </a:moveTo>
                  <a:lnTo>
                    <a:pt x="182119" y="0"/>
                  </a:lnTo>
                  <a:lnTo>
                    <a:pt x="182119" y="189706"/>
                  </a:lnTo>
                  <a:lnTo>
                    <a:pt x="0" y="1897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2">
                <a:alphaModFix amt="1950"/>
                <a:extLst>
                  <a:ext uri="{96DAC541-7B7A-43D3-8B79-37D633B846F1}">
                    <asvg:svgBlip xmlns:asvg="http://schemas.microsoft.com/office/drawing/2016/SVG/main" r:embed="rId7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2054136" y="0"/>
              <a:ext cx="203328" cy="133180"/>
            </a:xfrm>
            <a:custGeom>
              <a:avLst/>
              <a:gdLst/>
              <a:ahLst/>
              <a:cxnLst/>
              <a:rect l="l" t="t" r="r" b="b"/>
              <a:pathLst>
                <a:path w="203328" h="133180">
                  <a:moveTo>
                    <a:pt x="0" y="0"/>
                  </a:moveTo>
                  <a:lnTo>
                    <a:pt x="203328" y="0"/>
                  </a:lnTo>
                  <a:lnTo>
                    <a:pt x="203328" y="133180"/>
                  </a:lnTo>
                  <a:lnTo>
                    <a:pt x="0" y="133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4">
                <a:alphaModFix amt="1950"/>
                <a:extLst>
                  <a:ext uri="{96DAC541-7B7A-43D3-8B79-37D633B846F1}">
                    <asvg:svgBlip xmlns:asvg="http://schemas.microsoft.com/office/drawing/2016/SVG/main" r:embed="rId7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1765417" y="1145257"/>
              <a:ext cx="178923" cy="203901"/>
            </a:xfrm>
            <a:custGeom>
              <a:avLst/>
              <a:gdLst/>
              <a:ahLst/>
              <a:cxnLst/>
              <a:rect l="l" t="t" r="r" b="b"/>
              <a:pathLst>
                <a:path w="178923" h="203901">
                  <a:moveTo>
                    <a:pt x="0" y="0"/>
                  </a:moveTo>
                  <a:lnTo>
                    <a:pt x="178922" y="0"/>
                  </a:lnTo>
                  <a:lnTo>
                    <a:pt x="178922" y="203900"/>
                  </a:lnTo>
                  <a:lnTo>
                    <a:pt x="0" y="203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6">
                <a:alphaModFix amt="1950"/>
                <a:extLst>
                  <a:ext uri="{96DAC541-7B7A-43D3-8B79-37D633B846F1}">
                    <asvg:svgBlip xmlns:asvg="http://schemas.microsoft.com/office/drawing/2016/SVG/main" r:embed="rId7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1749145" y="297385"/>
              <a:ext cx="203328" cy="195449"/>
            </a:xfrm>
            <a:custGeom>
              <a:avLst/>
              <a:gdLst/>
              <a:ahLst/>
              <a:cxnLst/>
              <a:rect l="l" t="t" r="r" b="b"/>
              <a:pathLst>
                <a:path w="203328" h="195449">
                  <a:moveTo>
                    <a:pt x="0" y="0"/>
                  </a:moveTo>
                  <a:lnTo>
                    <a:pt x="203328" y="0"/>
                  </a:lnTo>
                  <a:lnTo>
                    <a:pt x="203328" y="195448"/>
                  </a:lnTo>
                  <a:lnTo>
                    <a:pt x="0" y="195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8">
                <a:alphaModFix amt="1950"/>
                <a:extLst>
                  <a:ext uri="{96DAC541-7B7A-43D3-8B79-37D633B846F1}">
                    <asvg:svgBlip xmlns:asvg="http://schemas.microsoft.com/office/drawing/2016/SVG/main" r:embed="rId7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2066590" y="304991"/>
              <a:ext cx="178420" cy="203328"/>
            </a:xfrm>
            <a:custGeom>
              <a:avLst/>
              <a:gdLst/>
              <a:ahLst/>
              <a:cxnLst/>
              <a:rect l="l" t="t" r="r" b="b"/>
              <a:pathLst>
                <a:path w="178420" h="203328">
                  <a:moveTo>
                    <a:pt x="0" y="0"/>
                  </a:moveTo>
                  <a:lnTo>
                    <a:pt x="178420" y="0"/>
                  </a:lnTo>
                  <a:lnTo>
                    <a:pt x="178420" y="203328"/>
                  </a:lnTo>
                  <a:lnTo>
                    <a:pt x="0" y="203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6">
                <a:alphaModFix amt="1950"/>
                <a:extLst>
                  <a:ext uri="{96DAC541-7B7A-43D3-8B79-37D633B846F1}">
                    <asvg:svgBlip xmlns:asvg="http://schemas.microsoft.com/office/drawing/2016/SVG/main" r:embed="rId7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1749145" y="609983"/>
              <a:ext cx="195194" cy="203328"/>
            </a:xfrm>
            <a:custGeom>
              <a:avLst/>
              <a:gdLst/>
              <a:ahLst/>
              <a:cxnLst/>
              <a:rect l="l" t="t" r="r" b="b"/>
              <a:pathLst>
                <a:path w="195194" h="203328">
                  <a:moveTo>
                    <a:pt x="0" y="0"/>
                  </a:moveTo>
                  <a:lnTo>
                    <a:pt x="195194" y="0"/>
                  </a:lnTo>
                  <a:lnTo>
                    <a:pt x="195194" y="203327"/>
                  </a:lnTo>
                  <a:lnTo>
                    <a:pt x="0" y="203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0">
                <a:alphaModFix amt="1950"/>
                <a:extLst>
                  <a:ext uri="{96DAC541-7B7A-43D3-8B79-37D633B846F1}">
                    <asvg:svgBlip xmlns:asvg="http://schemas.microsoft.com/office/drawing/2016/SVG/main" r:embed="rId8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1754633" y="1461575"/>
              <a:ext cx="189707" cy="165045"/>
            </a:xfrm>
            <a:custGeom>
              <a:avLst/>
              <a:gdLst/>
              <a:ahLst/>
              <a:cxnLst/>
              <a:rect l="l" t="t" r="r" b="b"/>
              <a:pathLst>
                <a:path w="189707" h="165045">
                  <a:moveTo>
                    <a:pt x="0" y="0"/>
                  </a:moveTo>
                  <a:lnTo>
                    <a:pt x="189706" y="0"/>
                  </a:lnTo>
                  <a:lnTo>
                    <a:pt x="189706" y="165045"/>
                  </a:lnTo>
                  <a:lnTo>
                    <a:pt x="0" y="165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2">
                <a:alphaModFix amt="1950"/>
                <a:extLst>
                  <a:ext uri="{96DAC541-7B7A-43D3-8B79-37D633B846F1}">
                    <asvg:svgBlip xmlns:asvg="http://schemas.microsoft.com/office/drawing/2016/SVG/main" r:embed="rId8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2046003" y="631454"/>
              <a:ext cx="211461" cy="181856"/>
            </a:xfrm>
            <a:custGeom>
              <a:avLst/>
              <a:gdLst/>
              <a:ahLst/>
              <a:cxnLst/>
              <a:rect l="l" t="t" r="r" b="b"/>
              <a:pathLst>
                <a:path w="211461" h="181856">
                  <a:moveTo>
                    <a:pt x="0" y="0"/>
                  </a:moveTo>
                  <a:lnTo>
                    <a:pt x="211461" y="0"/>
                  </a:lnTo>
                  <a:lnTo>
                    <a:pt x="211461" y="181856"/>
                  </a:lnTo>
                  <a:lnTo>
                    <a:pt x="0" y="181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4">
                <a:alphaModFix amt="1950"/>
                <a:extLst>
                  <a:ext uri="{96DAC541-7B7A-43D3-8B79-37D633B846F1}">
                    <asvg:svgBlip xmlns:asvg="http://schemas.microsoft.com/office/drawing/2016/SVG/main" r:embed="rId8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2066590" y="891478"/>
              <a:ext cx="203328" cy="174608"/>
            </a:xfrm>
            <a:custGeom>
              <a:avLst/>
              <a:gdLst/>
              <a:ahLst/>
              <a:cxnLst/>
              <a:rect l="l" t="t" r="r" b="b"/>
              <a:pathLst>
                <a:path w="203328" h="174608">
                  <a:moveTo>
                    <a:pt x="0" y="0"/>
                  </a:moveTo>
                  <a:lnTo>
                    <a:pt x="203328" y="0"/>
                  </a:lnTo>
                  <a:lnTo>
                    <a:pt x="203328" y="174607"/>
                  </a:lnTo>
                  <a:lnTo>
                    <a:pt x="0" y="174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0">
                <a:alphaModFix amt="1950"/>
                <a:extLst>
                  <a:ext uri="{96DAC541-7B7A-43D3-8B79-37D633B846F1}">
                    <asvg:svgBlip xmlns:asvg="http://schemas.microsoft.com/office/drawing/2016/SVG/main" r:embed="rId7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2073394" y="1142345"/>
              <a:ext cx="203328" cy="195449"/>
            </a:xfrm>
            <a:custGeom>
              <a:avLst/>
              <a:gdLst/>
              <a:ahLst/>
              <a:cxnLst/>
              <a:rect l="l" t="t" r="r" b="b"/>
              <a:pathLst>
                <a:path w="203328" h="195449">
                  <a:moveTo>
                    <a:pt x="0" y="0"/>
                  </a:moveTo>
                  <a:lnTo>
                    <a:pt x="203328" y="0"/>
                  </a:lnTo>
                  <a:lnTo>
                    <a:pt x="203328" y="195449"/>
                  </a:lnTo>
                  <a:lnTo>
                    <a:pt x="0" y="195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8">
                <a:alphaModFix amt="1950"/>
                <a:extLst>
                  <a:ext uri="{96DAC541-7B7A-43D3-8B79-37D633B846F1}">
                    <asvg:svgBlip xmlns:asvg="http://schemas.microsoft.com/office/drawing/2016/SVG/main" r:embed="rId7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1753214" y="891478"/>
              <a:ext cx="203328" cy="133180"/>
            </a:xfrm>
            <a:custGeom>
              <a:avLst/>
              <a:gdLst/>
              <a:ahLst/>
              <a:cxnLst/>
              <a:rect l="l" t="t" r="r" b="b"/>
              <a:pathLst>
                <a:path w="203328" h="133180">
                  <a:moveTo>
                    <a:pt x="0" y="0"/>
                  </a:moveTo>
                  <a:lnTo>
                    <a:pt x="203328" y="0"/>
                  </a:lnTo>
                  <a:lnTo>
                    <a:pt x="203328" y="133179"/>
                  </a:lnTo>
                  <a:lnTo>
                    <a:pt x="0" y="133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4">
                <a:alphaModFix amt="1950"/>
                <a:extLst>
                  <a:ext uri="{96DAC541-7B7A-43D3-8B79-37D633B846F1}">
                    <asvg:svgBlip xmlns:asvg="http://schemas.microsoft.com/office/drawing/2016/SVG/main" r:embed="rId7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2768428" y="6604497"/>
            <a:ext cx="3411070" cy="2223719"/>
            <a:chOff x="0" y="0"/>
            <a:chExt cx="4548094" cy="2964959"/>
          </a:xfrm>
        </p:grpSpPr>
        <p:sp>
          <p:nvSpPr>
            <p:cNvPr id="52" name="Freeform 52"/>
            <p:cNvSpPr/>
            <p:nvPr/>
          </p:nvSpPr>
          <p:spPr>
            <a:xfrm>
              <a:off x="81139" y="11459"/>
              <a:ext cx="287994" cy="400687"/>
            </a:xfrm>
            <a:custGeom>
              <a:avLst/>
              <a:gdLst/>
              <a:ahLst/>
              <a:cxnLst/>
              <a:rect l="l" t="t" r="r" b="b"/>
              <a:pathLst>
                <a:path w="287994" h="400687">
                  <a:moveTo>
                    <a:pt x="0" y="0"/>
                  </a:moveTo>
                  <a:lnTo>
                    <a:pt x="287994" y="0"/>
                  </a:lnTo>
                  <a:lnTo>
                    <a:pt x="287994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6">
                <a:alphaModFix amt="3000"/>
                <a:extLst>
                  <a:ext uri="{96DAC541-7B7A-43D3-8B79-37D633B846F1}">
                    <asvg:svgBlip xmlns:asvg="http://schemas.microsoft.com/office/drawing/2016/SVG/main" r:embed="rId8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0" y="935742"/>
              <a:ext cx="369133" cy="400687"/>
            </a:xfrm>
            <a:custGeom>
              <a:avLst/>
              <a:gdLst/>
              <a:ahLst/>
              <a:cxnLst/>
              <a:rect l="l" t="t" r="r" b="b"/>
              <a:pathLst>
                <a:path w="369133" h="400687">
                  <a:moveTo>
                    <a:pt x="0" y="0"/>
                  </a:moveTo>
                  <a:lnTo>
                    <a:pt x="369133" y="0"/>
                  </a:lnTo>
                  <a:lnTo>
                    <a:pt x="369133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8">
                <a:alphaModFix amt="3000"/>
                <a:extLst>
                  <a:ext uri="{96DAC541-7B7A-43D3-8B79-37D633B846F1}">
                    <asvg:svgBlip xmlns:asvg="http://schemas.microsoft.com/office/drawing/2016/SVG/main" r:embed="rId8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1873360" y="935742"/>
              <a:ext cx="354107" cy="400687"/>
            </a:xfrm>
            <a:custGeom>
              <a:avLst/>
              <a:gdLst/>
              <a:ahLst/>
              <a:cxnLst/>
              <a:rect l="l" t="t" r="r" b="b"/>
              <a:pathLst>
                <a:path w="354107" h="400687">
                  <a:moveTo>
                    <a:pt x="0" y="0"/>
                  </a:moveTo>
                  <a:lnTo>
                    <a:pt x="354107" y="0"/>
                  </a:lnTo>
                  <a:lnTo>
                    <a:pt x="354107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0">
                <a:alphaModFix amt="3000"/>
                <a:extLst>
                  <a:ext uri="{96DAC541-7B7A-43D3-8B79-37D633B846F1}">
                    <asvg:svgBlip xmlns:asvg="http://schemas.microsoft.com/office/drawing/2016/SVG/main" r:embed="rId9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949076" y="1860026"/>
              <a:ext cx="400687" cy="400687"/>
            </a:xfrm>
            <a:custGeom>
              <a:avLst/>
              <a:gdLst/>
              <a:ahLst/>
              <a:cxnLst/>
              <a:rect l="l" t="t" r="r" b="b"/>
              <a:pathLst>
                <a:path w="400687" h="400687">
                  <a:moveTo>
                    <a:pt x="0" y="0"/>
                  </a:moveTo>
                  <a:lnTo>
                    <a:pt x="400687" y="0"/>
                  </a:lnTo>
                  <a:lnTo>
                    <a:pt x="400687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2">
                <a:alphaModFix amt="3000"/>
                <a:extLst>
                  <a:ext uri="{96DAC541-7B7A-43D3-8B79-37D633B846F1}">
                    <asvg:svgBlip xmlns:asvg="http://schemas.microsoft.com/office/drawing/2016/SVG/main" r:embed="rId9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968860" y="935742"/>
              <a:ext cx="361119" cy="400687"/>
            </a:xfrm>
            <a:custGeom>
              <a:avLst/>
              <a:gdLst/>
              <a:ahLst/>
              <a:cxnLst/>
              <a:rect l="l" t="t" r="r" b="b"/>
              <a:pathLst>
                <a:path w="361119" h="400687">
                  <a:moveTo>
                    <a:pt x="0" y="0"/>
                  </a:moveTo>
                  <a:lnTo>
                    <a:pt x="361119" y="0"/>
                  </a:lnTo>
                  <a:lnTo>
                    <a:pt x="361119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4">
                <a:alphaModFix amt="3000"/>
                <a:extLst>
                  <a:ext uri="{96DAC541-7B7A-43D3-8B79-37D633B846F1}">
                    <asvg:svgBlip xmlns:asvg="http://schemas.microsoft.com/office/drawing/2016/SVG/main" r:embed="rId9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949076" y="11459"/>
              <a:ext cx="400687" cy="385661"/>
            </a:xfrm>
            <a:custGeom>
              <a:avLst/>
              <a:gdLst/>
              <a:ahLst/>
              <a:cxnLst/>
              <a:rect l="l" t="t" r="r" b="b"/>
              <a:pathLst>
                <a:path w="400687" h="385661">
                  <a:moveTo>
                    <a:pt x="0" y="0"/>
                  </a:moveTo>
                  <a:lnTo>
                    <a:pt x="400687" y="0"/>
                  </a:lnTo>
                  <a:lnTo>
                    <a:pt x="400687" y="385661"/>
                  </a:lnTo>
                  <a:lnTo>
                    <a:pt x="0" y="38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6">
                <a:alphaModFix amt="3000"/>
                <a:extLst>
                  <a:ext uri="{96DAC541-7B7A-43D3-8B79-37D633B846F1}">
                    <asvg:svgBlip xmlns:asvg="http://schemas.microsoft.com/office/drawing/2016/SVG/main" r:embed="rId9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1873360" y="11459"/>
              <a:ext cx="400687" cy="369133"/>
            </a:xfrm>
            <a:custGeom>
              <a:avLst/>
              <a:gdLst/>
              <a:ahLst/>
              <a:cxnLst/>
              <a:rect l="l" t="t" r="r" b="b"/>
              <a:pathLst>
                <a:path w="400687" h="369133">
                  <a:moveTo>
                    <a:pt x="0" y="0"/>
                  </a:moveTo>
                  <a:lnTo>
                    <a:pt x="400687" y="0"/>
                  </a:lnTo>
                  <a:lnTo>
                    <a:pt x="400687" y="369133"/>
                  </a:lnTo>
                  <a:lnTo>
                    <a:pt x="0" y="369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8">
                <a:alphaModFix amt="3000"/>
                <a:extLst>
                  <a:ext uri="{96DAC541-7B7A-43D3-8B79-37D633B846F1}">
                    <asvg:svgBlip xmlns:asvg="http://schemas.microsoft.com/office/drawing/2016/SVG/main" r:embed="rId9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24793" y="1918392"/>
              <a:ext cx="405714" cy="342321"/>
            </a:xfrm>
            <a:custGeom>
              <a:avLst/>
              <a:gdLst/>
              <a:ahLst/>
              <a:cxnLst/>
              <a:rect l="l" t="t" r="r" b="b"/>
              <a:pathLst>
                <a:path w="405714" h="342321">
                  <a:moveTo>
                    <a:pt x="0" y="0"/>
                  </a:moveTo>
                  <a:lnTo>
                    <a:pt x="405714" y="0"/>
                  </a:lnTo>
                  <a:lnTo>
                    <a:pt x="405714" y="342321"/>
                  </a:lnTo>
                  <a:lnTo>
                    <a:pt x="0" y="342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0">
                <a:alphaModFix amt="3000"/>
                <a:extLst>
                  <a:ext uri="{96DAC541-7B7A-43D3-8B79-37D633B846F1}">
                    <asvg:svgBlip xmlns:asvg="http://schemas.microsoft.com/office/drawing/2016/SVG/main" r:embed="rId10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1873360" y="1842241"/>
              <a:ext cx="400687" cy="418472"/>
            </a:xfrm>
            <a:custGeom>
              <a:avLst/>
              <a:gdLst/>
              <a:ahLst/>
              <a:cxnLst/>
              <a:rect l="l" t="t" r="r" b="b"/>
              <a:pathLst>
                <a:path w="400687" h="418472">
                  <a:moveTo>
                    <a:pt x="0" y="0"/>
                  </a:moveTo>
                  <a:lnTo>
                    <a:pt x="400687" y="0"/>
                  </a:lnTo>
                  <a:lnTo>
                    <a:pt x="400687" y="418472"/>
                  </a:lnTo>
                  <a:lnTo>
                    <a:pt x="0" y="418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2">
                <a:alphaModFix amt="3000"/>
                <a:extLst>
                  <a:ext uri="{96DAC541-7B7A-43D3-8B79-37D633B846F1}">
                    <asvg:svgBlip xmlns:asvg="http://schemas.microsoft.com/office/drawing/2016/SVG/main" r:embed="rId10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475226" y="468389"/>
              <a:ext cx="432008" cy="400687"/>
            </a:xfrm>
            <a:custGeom>
              <a:avLst/>
              <a:gdLst/>
              <a:ahLst/>
              <a:cxnLst/>
              <a:rect l="l" t="t" r="r" b="b"/>
              <a:pathLst>
                <a:path w="432008" h="400687">
                  <a:moveTo>
                    <a:pt x="0" y="0"/>
                  </a:moveTo>
                  <a:lnTo>
                    <a:pt x="432008" y="0"/>
                  </a:lnTo>
                  <a:lnTo>
                    <a:pt x="432008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4">
                <a:alphaModFix amt="3000"/>
                <a:extLst>
                  <a:ext uri="{96DAC541-7B7A-43D3-8B79-37D633B846F1}">
                    <asvg:svgBlip xmlns:asvg="http://schemas.microsoft.com/office/drawing/2016/SVG/main" r:embed="rId10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1384501" y="468389"/>
              <a:ext cx="355610" cy="400687"/>
            </a:xfrm>
            <a:custGeom>
              <a:avLst/>
              <a:gdLst/>
              <a:ahLst/>
              <a:cxnLst/>
              <a:rect l="l" t="t" r="r" b="b"/>
              <a:pathLst>
                <a:path w="355610" h="400687">
                  <a:moveTo>
                    <a:pt x="0" y="0"/>
                  </a:moveTo>
                  <a:lnTo>
                    <a:pt x="355610" y="0"/>
                  </a:lnTo>
                  <a:lnTo>
                    <a:pt x="355610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6">
                <a:alphaModFix amt="3000"/>
                <a:extLst>
                  <a:ext uri="{96DAC541-7B7A-43D3-8B79-37D633B846F1}">
                    <asvg:svgBlip xmlns:asvg="http://schemas.microsoft.com/office/drawing/2016/SVG/main" r:embed="rId10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475226" y="1393932"/>
              <a:ext cx="382656" cy="400687"/>
            </a:xfrm>
            <a:custGeom>
              <a:avLst/>
              <a:gdLst/>
              <a:ahLst/>
              <a:cxnLst/>
              <a:rect l="l" t="t" r="r" b="b"/>
              <a:pathLst>
                <a:path w="382656" h="400687">
                  <a:moveTo>
                    <a:pt x="0" y="0"/>
                  </a:moveTo>
                  <a:lnTo>
                    <a:pt x="382656" y="0"/>
                  </a:lnTo>
                  <a:lnTo>
                    <a:pt x="382656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8">
                <a:alphaModFix amt="3000"/>
                <a:extLst>
                  <a:ext uri="{96DAC541-7B7A-43D3-8B79-37D633B846F1}">
                    <asvg:svgBlip xmlns:asvg="http://schemas.microsoft.com/office/drawing/2016/SVG/main" r:embed="rId10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1390506" y="1393932"/>
              <a:ext cx="374642" cy="400687"/>
            </a:xfrm>
            <a:custGeom>
              <a:avLst/>
              <a:gdLst/>
              <a:ahLst/>
              <a:cxnLst/>
              <a:rect l="l" t="t" r="r" b="b"/>
              <a:pathLst>
                <a:path w="374642" h="400687">
                  <a:moveTo>
                    <a:pt x="0" y="0"/>
                  </a:moveTo>
                  <a:lnTo>
                    <a:pt x="374642" y="0"/>
                  </a:lnTo>
                  <a:lnTo>
                    <a:pt x="374642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0">
                <a:alphaModFix amt="3000"/>
                <a:extLst>
                  <a:ext uri="{96DAC541-7B7A-43D3-8B79-37D633B846F1}">
                    <asvg:svgBlip xmlns:asvg="http://schemas.microsoft.com/office/drawing/2016/SVG/main" r:embed="rId1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2574983" y="1846060"/>
              <a:ext cx="433058" cy="414653"/>
            </a:xfrm>
            <a:custGeom>
              <a:avLst/>
              <a:gdLst/>
              <a:ahLst/>
              <a:cxnLst/>
              <a:rect l="l" t="t" r="r" b="b"/>
              <a:pathLst>
                <a:path w="433058" h="414653">
                  <a:moveTo>
                    <a:pt x="0" y="0"/>
                  </a:moveTo>
                  <a:lnTo>
                    <a:pt x="433058" y="0"/>
                  </a:lnTo>
                  <a:lnTo>
                    <a:pt x="433058" y="414653"/>
                  </a:lnTo>
                  <a:lnTo>
                    <a:pt x="0" y="414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2">
                <a:alphaModFix amt="3000"/>
                <a:extLst>
                  <a:ext uri="{96DAC541-7B7A-43D3-8B79-37D633B846F1}">
                    <asvg:svgBlip xmlns:asvg="http://schemas.microsoft.com/office/drawing/2016/SVG/main" r:embed="rId1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2574983" y="11459"/>
              <a:ext cx="433058" cy="479179"/>
            </a:xfrm>
            <a:custGeom>
              <a:avLst/>
              <a:gdLst/>
              <a:ahLst/>
              <a:cxnLst/>
              <a:rect l="l" t="t" r="r" b="b"/>
              <a:pathLst>
                <a:path w="433058" h="479179">
                  <a:moveTo>
                    <a:pt x="0" y="0"/>
                  </a:moveTo>
                  <a:lnTo>
                    <a:pt x="433058" y="0"/>
                  </a:lnTo>
                  <a:lnTo>
                    <a:pt x="433058" y="479178"/>
                  </a:lnTo>
                  <a:lnTo>
                    <a:pt x="0" y="479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4">
                <a:alphaModFix amt="3000"/>
                <a:extLst>
                  <a:ext uri="{96DAC541-7B7A-43D3-8B79-37D633B846F1}">
                    <asvg:svgBlip xmlns:asvg="http://schemas.microsoft.com/office/drawing/2016/SVG/main" r:embed="rId1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2574983" y="917301"/>
              <a:ext cx="433058" cy="502096"/>
            </a:xfrm>
            <a:custGeom>
              <a:avLst/>
              <a:gdLst/>
              <a:ahLst/>
              <a:cxnLst/>
              <a:rect l="l" t="t" r="r" b="b"/>
              <a:pathLst>
                <a:path w="433058" h="502096">
                  <a:moveTo>
                    <a:pt x="0" y="0"/>
                  </a:moveTo>
                  <a:lnTo>
                    <a:pt x="433058" y="0"/>
                  </a:lnTo>
                  <a:lnTo>
                    <a:pt x="433058" y="502096"/>
                  </a:lnTo>
                  <a:lnTo>
                    <a:pt x="0" y="50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6">
                <a:alphaModFix amt="3000"/>
                <a:extLst>
                  <a:ext uri="{96DAC541-7B7A-43D3-8B79-37D633B846F1}">
                    <asvg:svgBlip xmlns:asvg="http://schemas.microsoft.com/office/drawing/2016/SVG/main" r:embed="rId1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3310024" y="1802339"/>
              <a:ext cx="470715" cy="502096"/>
            </a:xfrm>
            <a:custGeom>
              <a:avLst/>
              <a:gdLst/>
              <a:ahLst/>
              <a:cxnLst/>
              <a:rect l="l" t="t" r="r" b="b"/>
              <a:pathLst>
                <a:path w="470715" h="502096">
                  <a:moveTo>
                    <a:pt x="0" y="0"/>
                  </a:moveTo>
                  <a:lnTo>
                    <a:pt x="470715" y="0"/>
                  </a:lnTo>
                  <a:lnTo>
                    <a:pt x="470715" y="502095"/>
                  </a:lnTo>
                  <a:lnTo>
                    <a:pt x="0" y="502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8">
                <a:alphaModFix amt="3000"/>
                <a:extLst>
                  <a:ext uri="{96DAC541-7B7A-43D3-8B79-37D633B846F1}">
                    <asvg:svgBlip xmlns:asvg="http://schemas.microsoft.com/office/drawing/2016/SVG/main" r:embed="rId1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2206667" y="435344"/>
              <a:ext cx="262256" cy="520608"/>
            </a:xfrm>
            <a:custGeom>
              <a:avLst/>
              <a:gdLst/>
              <a:ahLst/>
              <a:cxnLst/>
              <a:rect l="l" t="t" r="r" b="b"/>
              <a:pathLst>
                <a:path w="262256" h="520608">
                  <a:moveTo>
                    <a:pt x="0" y="0"/>
                  </a:moveTo>
                  <a:lnTo>
                    <a:pt x="262256" y="0"/>
                  </a:lnTo>
                  <a:lnTo>
                    <a:pt x="262256" y="520608"/>
                  </a:lnTo>
                  <a:lnTo>
                    <a:pt x="0" y="520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0">
                <a:alphaModFix amt="3000"/>
                <a:extLst>
                  <a:ext uri="{96DAC541-7B7A-43D3-8B79-37D633B846F1}">
                    <asvg:svgBlip xmlns:asvg="http://schemas.microsoft.com/office/drawing/2016/SVG/main" r:embed="rId1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3285255" y="917301"/>
              <a:ext cx="484523" cy="502096"/>
            </a:xfrm>
            <a:custGeom>
              <a:avLst/>
              <a:gdLst/>
              <a:ahLst/>
              <a:cxnLst/>
              <a:rect l="l" t="t" r="r" b="b"/>
              <a:pathLst>
                <a:path w="484523" h="502096">
                  <a:moveTo>
                    <a:pt x="0" y="0"/>
                  </a:moveTo>
                  <a:lnTo>
                    <a:pt x="484523" y="0"/>
                  </a:lnTo>
                  <a:lnTo>
                    <a:pt x="484523" y="502096"/>
                  </a:lnTo>
                  <a:lnTo>
                    <a:pt x="0" y="50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2">
                <a:alphaModFix amt="3000"/>
                <a:extLst>
                  <a:ext uri="{96DAC541-7B7A-43D3-8B79-37D633B846F1}">
                    <asvg:svgBlip xmlns:asvg="http://schemas.microsoft.com/office/drawing/2016/SVG/main" r:embed="rId1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3305339" y="0"/>
              <a:ext cx="444355" cy="502096"/>
            </a:xfrm>
            <a:custGeom>
              <a:avLst/>
              <a:gdLst/>
              <a:ahLst/>
              <a:cxnLst/>
              <a:rect l="l" t="t" r="r" b="b"/>
              <a:pathLst>
                <a:path w="444355" h="502096">
                  <a:moveTo>
                    <a:pt x="0" y="0"/>
                  </a:moveTo>
                  <a:lnTo>
                    <a:pt x="444355" y="0"/>
                  </a:lnTo>
                  <a:lnTo>
                    <a:pt x="444355" y="502096"/>
                  </a:lnTo>
                  <a:lnTo>
                    <a:pt x="0" y="50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4">
                <a:alphaModFix amt="3000"/>
                <a:extLst>
                  <a:ext uri="{96DAC541-7B7A-43D3-8B79-37D633B846F1}">
                    <asvg:svgBlip xmlns:asvg="http://schemas.microsoft.com/office/drawing/2016/SVG/main" r:embed="rId1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2" name="Freeform 72"/>
            <p:cNvSpPr/>
            <p:nvPr/>
          </p:nvSpPr>
          <p:spPr>
            <a:xfrm>
              <a:off x="4046992" y="11459"/>
              <a:ext cx="501102" cy="479179"/>
            </a:xfrm>
            <a:custGeom>
              <a:avLst/>
              <a:gdLst/>
              <a:ahLst/>
              <a:cxnLst/>
              <a:rect l="l" t="t" r="r" b="b"/>
              <a:pathLst>
                <a:path w="501102" h="479179">
                  <a:moveTo>
                    <a:pt x="0" y="0"/>
                  </a:moveTo>
                  <a:lnTo>
                    <a:pt x="501102" y="0"/>
                  </a:lnTo>
                  <a:lnTo>
                    <a:pt x="501102" y="479178"/>
                  </a:lnTo>
                  <a:lnTo>
                    <a:pt x="0" y="479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6">
                <a:alphaModFix amt="3000"/>
                <a:extLst>
                  <a:ext uri="{96DAC541-7B7A-43D3-8B79-37D633B846F1}">
                    <asvg:svgBlip xmlns:asvg="http://schemas.microsoft.com/office/drawing/2016/SVG/main" r:embed="rId1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4035037" y="1797791"/>
              <a:ext cx="513056" cy="506643"/>
            </a:xfrm>
            <a:custGeom>
              <a:avLst/>
              <a:gdLst/>
              <a:ahLst/>
              <a:cxnLst/>
              <a:rect l="l" t="t" r="r" b="b"/>
              <a:pathLst>
                <a:path w="513056" h="506643">
                  <a:moveTo>
                    <a:pt x="0" y="0"/>
                  </a:moveTo>
                  <a:lnTo>
                    <a:pt x="513057" y="0"/>
                  </a:lnTo>
                  <a:lnTo>
                    <a:pt x="513057" y="506643"/>
                  </a:lnTo>
                  <a:lnTo>
                    <a:pt x="0" y="506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8">
                <a:alphaModFix amt="3000"/>
                <a:extLst>
                  <a:ext uri="{96DAC541-7B7A-43D3-8B79-37D633B846F1}">
                    <asvg:svgBlip xmlns:asvg="http://schemas.microsoft.com/office/drawing/2016/SVG/main" r:embed="rId1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2206667" y="1438792"/>
              <a:ext cx="429775" cy="387872"/>
            </a:xfrm>
            <a:custGeom>
              <a:avLst/>
              <a:gdLst/>
              <a:ahLst/>
              <a:cxnLst/>
              <a:rect l="l" t="t" r="r" b="b"/>
              <a:pathLst>
                <a:path w="429775" h="387872">
                  <a:moveTo>
                    <a:pt x="0" y="0"/>
                  </a:moveTo>
                  <a:lnTo>
                    <a:pt x="429775" y="0"/>
                  </a:lnTo>
                  <a:lnTo>
                    <a:pt x="429775" y="387872"/>
                  </a:lnTo>
                  <a:lnTo>
                    <a:pt x="0" y="387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0">
                <a:alphaModFix amt="3000"/>
                <a:extLst>
                  <a:ext uri="{96DAC541-7B7A-43D3-8B79-37D633B846F1}">
                    <asvg:svgBlip xmlns:asvg="http://schemas.microsoft.com/office/drawing/2016/SVG/main" r:embed="rId1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5" name="Freeform 75"/>
            <p:cNvSpPr/>
            <p:nvPr/>
          </p:nvSpPr>
          <p:spPr>
            <a:xfrm>
              <a:off x="2916793" y="1419397"/>
              <a:ext cx="368462" cy="378395"/>
            </a:xfrm>
            <a:custGeom>
              <a:avLst/>
              <a:gdLst/>
              <a:ahLst/>
              <a:cxnLst/>
              <a:rect l="l" t="t" r="r" b="b"/>
              <a:pathLst>
                <a:path w="368462" h="378395">
                  <a:moveTo>
                    <a:pt x="0" y="0"/>
                  </a:moveTo>
                  <a:lnTo>
                    <a:pt x="368462" y="0"/>
                  </a:lnTo>
                  <a:lnTo>
                    <a:pt x="368462" y="378394"/>
                  </a:lnTo>
                  <a:lnTo>
                    <a:pt x="0" y="378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2">
                <a:alphaModFix amt="3000"/>
                <a:extLst>
                  <a:ext uri="{96DAC541-7B7A-43D3-8B79-37D633B846F1}">
                    <asvg:svgBlip xmlns:asvg="http://schemas.microsoft.com/office/drawing/2016/SVG/main" r:embed="rId1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6" name="Freeform 76"/>
            <p:cNvSpPr/>
            <p:nvPr/>
          </p:nvSpPr>
          <p:spPr>
            <a:xfrm rot="2164752">
              <a:off x="3709300" y="1309965"/>
              <a:ext cx="273914" cy="503749"/>
            </a:xfrm>
            <a:custGeom>
              <a:avLst/>
              <a:gdLst/>
              <a:ahLst/>
              <a:cxnLst/>
              <a:rect l="l" t="t" r="r" b="b"/>
              <a:pathLst>
                <a:path w="273914" h="503749">
                  <a:moveTo>
                    <a:pt x="0" y="0"/>
                  </a:moveTo>
                  <a:lnTo>
                    <a:pt x="273914" y="0"/>
                  </a:lnTo>
                  <a:lnTo>
                    <a:pt x="273914" y="503749"/>
                  </a:lnTo>
                  <a:lnTo>
                    <a:pt x="0" y="503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4">
                <a:alphaModFix amt="3000"/>
                <a:extLst>
                  <a:ext uri="{96DAC541-7B7A-43D3-8B79-37D633B846F1}">
                    <asvg:svgBlip xmlns:asvg="http://schemas.microsoft.com/office/drawing/2016/SVG/main" r:embed="rId1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596256" y="2146941"/>
              <a:ext cx="308962" cy="452691"/>
            </a:xfrm>
            <a:custGeom>
              <a:avLst/>
              <a:gdLst/>
              <a:ahLst/>
              <a:cxnLst/>
              <a:rect l="l" t="t" r="r" b="b"/>
              <a:pathLst>
                <a:path w="308962" h="452691">
                  <a:moveTo>
                    <a:pt x="0" y="0"/>
                  </a:moveTo>
                  <a:lnTo>
                    <a:pt x="308962" y="0"/>
                  </a:lnTo>
                  <a:lnTo>
                    <a:pt x="308962" y="452692"/>
                  </a:lnTo>
                  <a:lnTo>
                    <a:pt x="0" y="452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6">
                <a:alphaModFix amt="3000"/>
                <a:extLst>
                  <a:ext uri="{96DAC541-7B7A-43D3-8B79-37D633B846F1}">
                    <asvg:svgBlip xmlns:asvg="http://schemas.microsoft.com/office/drawing/2016/SVG/main" r:embed="rId1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2672891" y="2537166"/>
              <a:ext cx="452691" cy="427793"/>
            </a:xfrm>
            <a:custGeom>
              <a:avLst/>
              <a:gdLst/>
              <a:ahLst/>
              <a:cxnLst/>
              <a:rect l="l" t="t" r="r" b="b"/>
              <a:pathLst>
                <a:path w="452691" h="427793">
                  <a:moveTo>
                    <a:pt x="0" y="0"/>
                  </a:moveTo>
                  <a:lnTo>
                    <a:pt x="452691" y="0"/>
                  </a:lnTo>
                  <a:lnTo>
                    <a:pt x="452691" y="427793"/>
                  </a:lnTo>
                  <a:lnTo>
                    <a:pt x="0" y="427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8">
                <a:alphaModFix amt="3000"/>
                <a:extLst>
                  <a:ext uri="{96DAC541-7B7A-43D3-8B79-37D633B846F1}">
                    <asvg:svgBlip xmlns:asvg="http://schemas.microsoft.com/office/drawing/2016/SVG/main" r:embed="rId13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9" name="Freeform 79"/>
            <p:cNvSpPr/>
            <p:nvPr/>
          </p:nvSpPr>
          <p:spPr>
            <a:xfrm>
              <a:off x="1400012" y="2146941"/>
              <a:ext cx="452691" cy="431754"/>
            </a:xfrm>
            <a:custGeom>
              <a:avLst/>
              <a:gdLst/>
              <a:ahLst/>
              <a:cxnLst/>
              <a:rect l="l" t="t" r="r" b="b"/>
              <a:pathLst>
                <a:path w="452691" h="431754">
                  <a:moveTo>
                    <a:pt x="0" y="0"/>
                  </a:moveTo>
                  <a:lnTo>
                    <a:pt x="452691" y="0"/>
                  </a:lnTo>
                  <a:lnTo>
                    <a:pt x="452691" y="431755"/>
                  </a:lnTo>
                  <a:lnTo>
                    <a:pt x="0" y="431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0">
                <a:alphaModFix amt="3000"/>
                <a:extLst>
                  <a:ext uri="{96DAC541-7B7A-43D3-8B79-37D633B846F1}">
                    <asvg:svgBlip xmlns:asvg="http://schemas.microsoft.com/office/drawing/2016/SVG/main" r:embed="rId14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0" name="Freeform 80"/>
            <p:cNvSpPr/>
            <p:nvPr/>
          </p:nvSpPr>
          <p:spPr>
            <a:xfrm>
              <a:off x="925790" y="2442097"/>
              <a:ext cx="474222" cy="489519"/>
            </a:xfrm>
            <a:custGeom>
              <a:avLst/>
              <a:gdLst/>
              <a:ahLst/>
              <a:cxnLst/>
              <a:rect l="l" t="t" r="r" b="b"/>
              <a:pathLst>
                <a:path w="474222" h="489519">
                  <a:moveTo>
                    <a:pt x="0" y="0"/>
                  </a:moveTo>
                  <a:lnTo>
                    <a:pt x="474222" y="0"/>
                  </a:lnTo>
                  <a:lnTo>
                    <a:pt x="474222" y="489519"/>
                  </a:lnTo>
                  <a:lnTo>
                    <a:pt x="0" y="489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2">
                <a:alphaModFix amt="3000"/>
                <a:extLst>
                  <a:ext uri="{96DAC541-7B7A-43D3-8B79-37D633B846F1}">
                    <asvg:svgBlip xmlns:asvg="http://schemas.microsoft.com/office/drawing/2016/SVG/main" r:embed="rId14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3377380" y="2475440"/>
              <a:ext cx="472998" cy="489519"/>
            </a:xfrm>
            <a:custGeom>
              <a:avLst/>
              <a:gdLst/>
              <a:ahLst/>
              <a:cxnLst/>
              <a:rect l="l" t="t" r="r" b="b"/>
              <a:pathLst>
                <a:path w="472998" h="489519">
                  <a:moveTo>
                    <a:pt x="0" y="0"/>
                  </a:moveTo>
                  <a:lnTo>
                    <a:pt x="472998" y="0"/>
                  </a:lnTo>
                  <a:lnTo>
                    <a:pt x="472998" y="489519"/>
                  </a:lnTo>
                  <a:lnTo>
                    <a:pt x="0" y="489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4">
                <a:alphaModFix amt="3000"/>
                <a:extLst>
                  <a:ext uri="{96DAC541-7B7A-43D3-8B79-37D633B846F1}">
                    <asvg:svgBlip xmlns:asvg="http://schemas.microsoft.com/office/drawing/2016/SVG/main" r:embed="rId14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2" name="Freeform 82"/>
            <p:cNvSpPr/>
            <p:nvPr/>
          </p:nvSpPr>
          <p:spPr>
            <a:xfrm>
              <a:off x="4076931" y="2475440"/>
              <a:ext cx="471162" cy="489519"/>
            </a:xfrm>
            <a:custGeom>
              <a:avLst/>
              <a:gdLst/>
              <a:ahLst/>
              <a:cxnLst/>
              <a:rect l="l" t="t" r="r" b="b"/>
              <a:pathLst>
                <a:path w="471162" h="489519">
                  <a:moveTo>
                    <a:pt x="0" y="0"/>
                  </a:moveTo>
                  <a:lnTo>
                    <a:pt x="471163" y="0"/>
                  </a:lnTo>
                  <a:lnTo>
                    <a:pt x="471163" y="489519"/>
                  </a:lnTo>
                  <a:lnTo>
                    <a:pt x="0" y="489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6">
                <a:alphaModFix amt="3000"/>
                <a:extLst>
                  <a:ext uri="{96DAC541-7B7A-43D3-8B79-37D633B846F1}">
                    <asvg:svgBlip xmlns:asvg="http://schemas.microsoft.com/office/drawing/2016/SVG/main" r:embed="rId14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3" name="Freeform 83"/>
            <p:cNvSpPr/>
            <p:nvPr/>
          </p:nvSpPr>
          <p:spPr>
            <a:xfrm>
              <a:off x="1919904" y="2475440"/>
              <a:ext cx="444851" cy="489519"/>
            </a:xfrm>
            <a:custGeom>
              <a:avLst/>
              <a:gdLst/>
              <a:ahLst/>
              <a:cxnLst/>
              <a:rect l="l" t="t" r="r" b="b"/>
              <a:pathLst>
                <a:path w="444851" h="489519">
                  <a:moveTo>
                    <a:pt x="0" y="0"/>
                  </a:moveTo>
                  <a:lnTo>
                    <a:pt x="444851" y="0"/>
                  </a:lnTo>
                  <a:lnTo>
                    <a:pt x="444851" y="489519"/>
                  </a:lnTo>
                  <a:lnTo>
                    <a:pt x="0" y="489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8">
                <a:alphaModFix amt="3000"/>
                <a:extLst>
                  <a:ext uri="{96DAC541-7B7A-43D3-8B79-37D633B846F1}">
                    <asvg:svgBlip xmlns:asvg="http://schemas.microsoft.com/office/drawing/2016/SVG/main" r:embed="rId14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31805" y="2475440"/>
              <a:ext cx="487238" cy="456176"/>
            </a:xfrm>
            <a:custGeom>
              <a:avLst/>
              <a:gdLst/>
              <a:ahLst/>
              <a:cxnLst/>
              <a:rect l="l" t="t" r="r" b="b"/>
              <a:pathLst>
                <a:path w="487238" h="456176">
                  <a:moveTo>
                    <a:pt x="0" y="0"/>
                  </a:moveTo>
                  <a:lnTo>
                    <a:pt x="487238" y="0"/>
                  </a:lnTo>
                  <a:lnTo>
                    <a:pt x="487238" y="456176"/>
                  </a:lnTo>
                  <a:lnTo>
                    <a:pt x="0" y="456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0">
                <a:alphaModFix amt="3000"/>
                <a:extLst>
                  <a:ext uri="{96DAC541-7B7A-43D3-8B79-37D633B846F1}">
                    <asvg:svgBlip xmlns:asvg="http://schemas.microsoft.com/office/drawing/2016/SVG/main" r:embed="rId15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85" name="Freeform 85"/>
          <p:cNvSpPr/>
          <p:nvPr/>
        </p:nvSpPr>
        <p:spPr>
          <a:xfrm>
            <a:off x="23910" y="6429895"/>
            <a:ext cx="18288000" cy="3857105"/>
          </a:xfrm>
          <a:custGeom>
            <a:avLst/>
            <a:gdLst/>
            <a:ahLst/>
            <a:cxnLst/>
            <a:rect l="l" t="t" r="r" b="b"/>
            <a:pathLst>
              <a:path w="18288000" h="3857105">
                <a:moveTo>
                  <a:pt x="0" y="0"/>
                </a:moveTo>
                <a:lnTo>
                  <a:pt x="18288000" y="0"/>
                </a:lnTo>
                <a:lnTo>
                  <a:pt x="18288000" y="3857105"/>
                </a:lnTo>
                <a:lnTo>
                  <a:pt x="0" y="3857105"/>
                </a:lnTo>
                <a:lnTo>
                  <a:pt x="0" y="0"/>
                </a:lnTo>
                <a:close/>
              </a:path>
            </a:pathLst>
          </a:custGeom>
          <a:blipFill>
            <a:blip r:embed="rId15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6" name="Freeform 86"/>
          <p:cNvSpPr/>
          <p:nvPr/>
        </p:nvSpPr>
        <p:spPr>
          <a:xfrm rot="206146">
            <a:off x="13516152" y="-298316"/>
            <a:ext cx="5254666" cy="9641589"/>
          </a:xfrm>
          <a:custGeom>
            <a:avLst/>
            <a:gdLst/>
            <a:ahLst/>
            <a:cxnLst/>
            <a:rect l="l" t="t" r="r" b="b"/>
            <a:pathLst>
              <a:path w="5254666" h="9641589">
                <a:moveTo>
                  <a:pt x="0" y="0"/>
                </a:moveTo>
                <a:lnTo>
                  <a:pt x="5254666" y="0"/>
                </a:lnTo>
                <a:lnTo>
                  <a:pt x="5254666" y="9641589"/>
                </a:lnTo>
                <a:lnTo>
                  <a:pt x="0" y="9641589"/>
                </a:lnTo>
                <a:lnTo>
                  <a:pt x="0" y="0"/>
                </a:lnTo>
                <a:close/>
              </a:path>
            </a:pathLst>
          </a:custGeom>
          <a:blipFill>
            <a:blip r:embed="rId153">
              <a:extLst>
                <a:ext uri="{96DAC541-7B7A-43D3-8B79-37D633B846F1}">
                  <asvg:svgBlip xmlns:asvg="http://schemas.microsoft.com/office/drawing/2016/SVG/main" r:embed="rId15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7" name="Freeform 87"/>
          <p:cNvSpPr/>
          <p:nvPr/>
        </p:nvSpPr>
        <p:spPr>
          <a:xfrm rot="-173651">
            <a:off x="-1030543" y="-219678"/>
            <a:ext cx="5168951" cy="9484313"/>
          </a:xfrm>
          <a:custGeom>
            <a:avLst/>
            <a:gdLst/>
            <a:ahLst/>
            <a:cxnLst/>
            <a:rect l="l" t="t" r="r" b="b"/>
            <a:pathLst>
              <a:path w="5168951" h="9484313">
                <a:moveTo>
                  <a:pt x="0" y="0"/>
                </a:moveTo>
                <a:lnTo>
                  <a:pt x="5168950" y="0"/>
                </a:lnTo>
                <a:lnTo>
                  <a:pt x="5168950" y="9484313"/>
                </a:lnTo>
                <a:lnTo>
                  <a:pt x="0" y="9484313"/>
                </a:lnTo>
                <a:lnTo>
                  <a:pt x="0" y="0"/>
                </a:lnTo>
                <a:close/>
              </a:path>
            </a:pathLst>
          </a:custGeom>
          <a:blipFill>
            <a:blip r:embed="rId155">
              <a:extLst>
                <a:ext uri="{96DAC541-7B7A-43D3-8B79-37D633B846F1}">
                  <asvg:svgBlip xmlns:asvg="http://schemas.microsoft.com/office/drawing/2016/SVG/main" r:embed="rId15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8" name="Freeform 88"/>
          <p:cNvSpPr/>
          <p:nvPr/>
        </p:nvSpPr>
        <p:spPr>
          <a:xfrm>
            <a:off x="2318290" y="671405"/>
            <a:ext cx="13699240" cy="7702148"/>
          </a:xfrm>
          <a:custGeom>
            <a:avLst/>
            <a:gdLst/>
            <a:ahLst/>
            <a:cxnLst/>
            <a:rect l="l" t="t" r="r" b="b"/>
            <a:pathLst>
              <a:path w="13699240" h="7702148">
                <a:moveTo>
                  <a:pt x="0" y="0"/>
                </a:moveTo>
                <a:lnTo>
                  <a:pt x="13699240" y="0"/>
                </a:lnTo>
                <a:lnTo>
                  <a:pt x="13699240" y="7702148"/>
                </a:lnTo>
                <a:lnTo>
                  <a:pt x="0" y="7702148"/>
                </a:lnTo>
                <a:lnTo>
                  <a:pt x="0" y="0"/>
                </a:lnTo>
                <a:close/>
              </a:path>
            </a:pathLst>
          </a:custGeom>
          <a:blipFill>
            <a:blip r:embed="rId157">
              <a:extLst>
                <a:ext uri="{96DAC541-7B7A-43D3-8B79-37D633B846F1}">
                  <asvg:svgBlip xmlns:asvg="http://schemas.microsoft.com/office/drawing/2016/SVG/main" r:embed="rId15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9" name="Freeform 89"/>
          <p:cNvSpPr/>
          <p:nvPr/>
        </p:nvSpPr>
        <p:spPr>
          <a:xfrm>
            <a:off x="2420698" y="671405"/>
            <a:ext cx="13331121" cy="7495180"/>
          </a:xfrm>
          <a:custGeom>
            <a:avLst/>
            <a:gdLst/>
            <a:ahLst/>
            <a:cxnLst/>
            <a:rect l="l" t="t" r="r" b="b"/>
            <a:pathLst>
              <a:path w="13331121" h="7495180">
                <a:moveTo>
                  <a:pt x="0" y="0"/>
                </a:moveTo>
                <a:lnTo>
                  <a:pt x="13331121" y="0"/>
                </a:lnTo>
                <a:lnTo>
                  <a:pt x="13331121" y="7495179"/>
                </a:lnTo>
                <a:lnTo>
                  <a:pt x="0" y="7495179"/>
                </a:lnTo>
                <a:lnTo>
                  <a:pt x="0" y="0"/>
                </a:lnTo>
                <a:close/>
              </a:path>
            </a:pathLst>
          </a:custGeom>
          <a:blipFill>
            <a:blip r:embed="rId159">
              <a:extLst>
                <a:ext uri="{96DAC541-7B7A-43D3-8B79-37D633B846F1}">
                  <asvg:svgBlip xmlns:asvg="http://schemas.microsoft.com/office/drawing/2016/SVG/main" r:embed="rId16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0" name="Freeform 90"/>
          <p:cNvSpPr/>
          <p:nvPr/>
        </p:nvSpPr>
        <p:spPr>
          <a:xfrm rot="134135">
            <a:off x="63922" y="7011446"/>
            <a:ext cx="5532642" cy="3812493"/>
          </a:xfrm>
          <a:custGeom>
            <a:avLst/>
            <a:gdLst/>
            <a:ahLst/>
            <a:cxnLst/>
            <a:rect l="l" t="t" r="r" b="b"/>
            <a:pathLst>
              <a:path w="5532642" h="3812493">
                <a:moveTo>
                  <a:pt x="0" y="0"/>
                </a:moveTo>
                <a:lnTo>
                  <a:pt x="5532643" y="0"/>
                </a:lnTo>
                <a:lnTo>
                  <a:pt x="5532643" y="3812493"/>
                </a:lnTo>
                <a:lnTo>
                  <a:pt x="0" y="3812493"/>
                </a:lnTo>
                <a:lnTo>
                  <a:pt x="0" y="0"/>
                </a:lnTo>
                <a:close/>
              </a:path>
            </a:pathLst>
          </a:custGeom>
          <a:blipFill>
            <a:blip r:embed="rId161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1" name="Freeform 91"/>
          <p:cNvSpPr/>
          <p:nvPr/>
        </p:nvSpPr>
        <p:spPr>
          <a:xfrm flipH="1">
            <a:off x="14090800" y="5143500"/>
            <a:ext cx="5044048" cy="6918270"/>
          </a:xfrm>
          <a:custGeom>
            <a:avLst/>
            <a:gdLst/>
            <a:ahLst/>
            <a:cxnLst/>
            <a:rect l="l" t="t" r="r" b="b"/>
            <a:pathLst>
              <a:path w="5044048" h="6918270">
                <a:moveTo>
                  <a:pt x="5044048" y="0"/>
                </a:moveTo>
                <a:lnTo>
                  <a:pt x="0" y="0"/>
                </a:lnTo>
                <a:lnTo>
                  <a:pt x="0" y="6918270"/>
                </a:lnTo>
                <a:lnTo>
                  <a:pt x="5044048" y="6918270"/>
                </a:lnTo>
                <a:lnTo>
                  <a:pt x="5044048" y="0"/>
                </a:lnTo>
                <a:close/>
              </a:path>
            </a:pathLst>
          </a:custGeom>
          <a:blipFill>
            <a:blip r:embed="rId162">
              <a:extLst>
                <a:ext uri="{96DAC541-7B7A-43D3-8B79-37D633B846F1}">
                  <asvg:svgBlip xmlns:asvg="http://schemas.microsoft.com/office/drawing/2016/SVG/main" r:embed="rId16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2" name="Freeform 92"/>
          <p:cNvSpPr/>
          <p:nvPr/>
        </p:nvSpPr>
        <p:spPr>
          <a:xfrm>
            <a:off x="4041979" y="3748757"/>
            <a:ext cx="3253680" cy="3671289"/>
          </a:xfrm>
          <a:custGeom>
            <a:avLst/>
            <a:gdLst/>
            <a:ahLst/>
            <a:cxnLst/>
            <a:rect l="l" t="t" r="r" b="b"/>
            <a:pathLst>
              <a:path w="3253680" h="3671289">
                <a:moveTo>
                  <a:pt x="0" y="0"/>
                </a:moveTo>
                <a:lnTo>
                  <a:pt x="3253680" y="0"/>
                </a:lnTo>
                <a:lnTo>
                  <a:pt x="3253680" y="3671289"/>
                </a:lnTo>
                <a:lnTo>
                  <a:pt x="0" y="3671289"/>
                </a:lnTo>
                <a:lnTo>
                  <a:pt x="0" y="0"/>
                </a:lnTo>
                <a:close/>
              </a:path>
            </a:pathLst>
          </a:custGeom>
          <a:blipFill>
            <a:blip r:embed="rId164">
              <a:extLst>
                <a:ext uri="{96DAC541-7B7A-43D3-8B79-37D633B846F1}">
                  <asvg:svgBlip xmlns:asvg="http://schemas.microsoft.com/office/drawing/2016/SVG/main" r:embed="rId16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3" name="Freeform 93"/>
          <p:cNvSpPr/>
          <p:nvPr/>
        </p:nvSpPr>
        <p:spPr>
          <a:xfrm>
            <a:off x="9293097" y="3527002"/>
            <a:ext cx="5335235" cy="4114800"/>
          </a:xfrm>
          <a:custGeom>
            <a:avLst/>
            <a:gdLst/>
            <a:ahLst/>
            <a:cxnLst/>
            <a:rect l="l" t="t" r="r" b="b"/>
            <a:pathLst>
              <a:path w="5335235" h="4114800">
                <a:moveTo>
                  <a:pt x="0" y="0"/>
                </a:moveTo>
                <a:lnTo>
                  <a:pt x="5335235" y="0"/>
                </a:lnTo>
                <a:lnTo>
                  <a:pt x="53352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6">
              <a:extLst>
                <a:ext uri="{96DAC541-7B7A-43D3-8B79-37D633B846F1}">
                  <asvg:svgBlip xmlns:asvg="http://schemas.microsoft.com/office/drawing/2016/SVG/main" r:embed="rId16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4" name="TextBox 94"/>
          <p:cNvSpPr txBox="1"/>
          <p:nvPr/>
        </p:nvSpPr>
        <p:spPr>
          <a:xfrm>
            <a:off x="4112232" y="1827245"/>
            <a:ext cx="10361731" cy="1699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72"/>
              </a:lnSpc>
            </a:pPr>
            <a:r>
              <a:rPr lang="en-US" sz="4694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Hayvanlardan bazıları eşeyli bazıları eşeysiz ürer.</a:t>
            </a:r>
          </a:p>
        </p:txBody>
      </p:sp>
      <p:pic>
        <p:nvPicPr>
          <p:cNvPr id="95" name="Resim 94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14E1396F-9D37-C634-281A-C78B8F6A9F52}"/>
              </a:ext>
            </a:extLst>
          </p:cNvPr>
          <p:cNvPicPr>
            <a:picLocks noChangeAspect="1"/>
          </p:cNvPicPr>
          <p:nvPr/>
        </p:nvPicPr>
        <p:blipFill>
          <a:blip r:embed="rId1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65034" y="8410440"/>
            <a:ext cx="1755704" cy="1843369"/>
          </a:xfrm>
          <a:prstGeom prst="rect">
            <a:avLst/>
          </a:prstGeom>
        </p:spPr>
      </p:pic>
      <p:pic>
        <p:nvPicPr>
          <p:cNvPr id="96" name="Resim 95">
            <a:extLst>
              <a:ext uri="{FF2B5EF4-FFF2-40B4-BE49-F238E27FC236}">
                <a16:creationId xmlns:a16="http://schemas.microsoft.com/office/drawing/2014/main" id="{DB06BF90-D82A-2F85-B2B6-C24F228EB53D}"/>
              </a:ext>
            </a:extLst>
      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826270" y="946564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05488" y="7688438"/>
            <a:ext cx="1707541" cy="1229213"/>
            <a:chOff x="0" y="0"/>
            <a:chExt cx="2276722" cy="1638951"/>
          </a:xfrm>
        </p:grpSpPr>
        <p:sp>
          <p:nvSpPr>
            <p:cNvPr id="3" name="Freeform 3"/>
            <p:cNvSpPr/>
            <p:nvPr/>
          </p:nvSpPr>
          <p:spPr>
            <a:xfrm>
              <a:off x="17148" y="0"/>
              <a:ext cx="192478" cy="183496"/>
            </a:xfrm>
            <a:custGeom>
              <a:avLst/>
              <a:gdLst/>
              <a:ahLst/>
              <a:cxnLst/>
              <a:rect l="l" t="t" r="r" b="b"/>
              <a:pathLst>
                <a:path w="192478" h="183496">
                  <a:moveTo>
                    <a:pt x="0" y="0"/>
                  </a:moveTo>
                  <a:lnTo>
                    <a:pt x="192478" y="0"/>
                  </a:lnTo>
                  <a:lnTo>
                    <a:pt x="192478" y="183496"/>
                  </a:lnTo>
                  <a:lnTo>
                    <a:pt x="0" y="183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5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Freeform 4"/>
            <p:cNvSpPr/>
            <p:nvPr/>
          </p:nvSpPr>
          <p:spPr>
            <a:xfrm>
              <a:off x="305865" y="0"/>
              <a:ext cx="192478" cy="166494"/>
            </a:xfrm>
            <a:custGeom>
              <a:avLst/>
              <a:gdLst/>
              <a:ahLst/>
              <a:cxnLst/>
              <a:rect l="l" t="t" r="r" b="b"/>
              <a:pathLst>
                <a:path w="192478" h="166494">
                  <a:moveTo>
                    <a:pt x="0" y="0"/>
                  </a:moveTo>
                  <a:lnTo>
                    <a:pt x="192479" y="0"/>
                  </a:lnTo>
                  <a:lnTo>
                    <a:pt x="192479" y="166494"/>
                  </a:lnTo>
                  <a:lnTo>
                    <a:pt x="0" y="166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5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305865" y="257698"/>
              <a:ext cx="192478" cy="254517"/>
            </a:xfrm>
            <a:custGeom>
              <a:avLst/>
              <a:gdLst/>
              <a:ahLst/>
              <a:cxnLst/>
              <a:rect l="l" t="t" r="r" b="b"/>
              <a:pathLst>
                <a:path w="192478" h="254517">
                  <a:moveTo>
                    <a:pt x="0" y="0"/>
                  </a:moveTo>
                  <a:lnTo>
                    <a:pt x="192479" y="0"/>
                  </a:lnTo>
                  <a:lnTo>
                    <a:pt x="192479" y="254517"/>
                  </a:lnTo>
                  <a:lnTo>
                    <a:pt x="0" y="2545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5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Freeform 6"/>
            <p:cNvSpPr/>
            <p:nvPr/>
          </p:nvSpPr>
          <p:spPr>
            <a:xfrm>
              <a:off x="266418" y="602679"/>
              <a:ext cx="271372" cy="167233"/>
            </a:xfrm>
            <a:custGeom>
              <a:avLst/>
              <a:gdLst/>
              <a:ahLst/>
              <a:cxnLst/>
              <a:rect l="l" t="t" r="r" b="b"/>
              <a:pathLst>
                <a:path w="271372" h="167233">
                  <a:moveTo>
                    <a:pt x="0" y="0"/>
                  </a:moveTo>
                  <a:lnTo>
                    <a:pt x="271373" y="0"/>
                  </a:lnTo>
                  <a:lnTo>
                    <a:pt x="271373" y="167234"/>
                  </a:lnTo>
                  <a:lnTo>
                    <a:pt x="0" y="167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5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Freeform 7"/>
            <p:cNvSpPr/>
            <p:nvPr/>
          </p:nvSpPr>
          <p:spPr>
            <a:xfrm>
              <a:off x="17148" y="604622"/>
              <a:ext cx="192478" cy="165291"/>
            </a:xfrm>
            <a:custGeom>
              <a:avLst/>
              <a:gdLst/>
              <a:ahLst/>
              <a:cxnLst/>
              <a:rect l="l" t="t" r="r" b="b"/>
              <a:pathLst>
                <a:path w="192478" h="165291">
                  <a:moveTo>
                    <a:pt x="0" y="0"/>
                  </a:moveTo>
                  <a:lnTo>
                    <a:pt x="192478" y="0"/>
                  </a:lnTo>
                  <a:lnTo>
                    <a:pt x="192478" y="165291"/>
                  </a:lnTo>
                  <a:lnTo>
                    <a:pt x="0" y="165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95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8"/>
            <p:cNvSpPr/>
            <p:nvPr/>
          </p:nvSpPr>
          <p:spPr>
            <a:xfrm>
              <a:off x="594583" y="0"/>
              <a:ext cx="192478" cy="165291"/>
            </a:xfrm>
            <a:custGeom>
              <a:avLst/>
              <a:gdLst/>
              <a:ahLst/>
              <a:cxnLst/>
              <a:rect l="l" t="t" r="r" b="b"/>
              <a:pathLst>
                <a:path w="192478" h="165291">
                  <a:moveTo>
                    <a:pt x="0" y="0"/>
                  </a:moveTo>
                  <a:lnTo>
                    <a:pt x="192478" y="0"/>
                  </a:lnTo>
                  <a:lnTo>
                    <a:pt x="192478" y="165291"/>
                  </a:lnTo>
                  <a:lnTo>
                    <a:pt x="0" y="165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95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9"/>
            <p:cNvSpPr/>
            <p:nvPr/>
          </p:nvSpPr>
          <p:spPr>
            <a:xfrm>
              <a:off x="17148" y="311374"/>
              <a:ext cx="192478" cy="165371"/>
            </a:xfrm>
            <a:custGeom>
              <a:avLst/>
              <a:gdLst/>
              <a:ahLst/>
              <a:cxnLst/>
              <a:rect l="l" t="t" r="r" b="b"/>
              <a:pathLst>
                <a:path w="192478" h="165371">
                  <a:moveTo>
                    <a:pt x="0" y="0"/>
                  </a:moveTo>
                  <a:lnTo>
                    <a:pt x="192478" y="0"/>
                  </a:lnTo>
                  <a:lnTo>
                    <a:pt x="192478" y="165370"/>
                  </a:lnTo>
                  <a:lnTo>
                    <a:pt x="0" y="165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95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10174" y="284166"/>
              <a:ext cx="176887" cy="201581"/>
            </a:xfrm>
            <a:custGeom>
              <a:avLst/>
              <a:gdLst/>
              <a:ahLst/>
              <a:cxnLst/>
              <a:rect l="l" t="t" r="r" b="b"/>
              <a:pathLst>
                <a:path w="176887" h="201581">
                  <a:moveTo>
                    <a:pt x="0" y="0"/>
                  </a:moveTo>
                  <a:lnTo>
                    <a:pt x="176887" y="0"/>
                  </a:lnTo>
                  <a:lnTo>
                    <a:pt x="176887" y="201581"/>
                  </a:lnTo>
                  <a:lnTo>
                    <a:pt x="0" y="201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195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05499" y="605083"/>
              <a:ext cx="170646" cy="167233"/>
            </a:xfrm>
            <a:custGeom>
              <a:avLst/>
              <a:gdLst/>
              <a:ahLst/>
              <a:cxnLst/>
              <a:rect l="l" t="t" r="r" b="b"/>
              <a:pathLst>
                <a:path w="170646" h="167233">
                  <a:moveTo>
                    <a:pt x="0" y="0"/>
                  </a:moveTo>
                  <a:lnTo>
                    <a:pt x="170646" y="0"/>
                  </a:lnTo>
                  <a:lnTo>
                    <a:pt x="170646" y="167233"/>
                  </a:lnTo>
                  <a:lnTo>
                    <a:pt x="0" y="167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195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866208" y="0"/>
              <a:ext cx="193079" cy="166048"/>
            </a:xfrm>
            <a:custGeom>
              <a:avLst/>
              <a:gdLst/>
              <a:ahLst/>
              <a:cxnLst/>
              <a:rect l="l" t="t" r="r" b="b"/>
              <a:pathLst>
                <a:path w="193079" h="166048">
                  <a:moveTo>
                    <a:pt x="0" y="0"/>
                  </a:moveTo>
                  <a:lnTo>
                    <a:pt x="193079" y="0"/>
                  </a:lnTo>
                  <a:lnTo>
                    <a:pt x="193079" y="166048"/>
                  </a:lnTo>
                  <a:lnTo>
                    <a:pt x="0" y="16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195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445445" y="161"/>
              <a:ext cx="193079" cy="165887"/>
            </a:xfrm>
            <a:custGeom>
              <a:avLst/>
              <a:gdLst/>
              <a:ahLst/>
              <a:cxnLst/>
              <a:rect l="l" t="t" r="r" b="b"/>
              <a:pathLst>
                <a:path w="193079" h="165887">
                  <a:moveTo>
                    <a:pt x="0" y="0"/>
                  </a:moveTo>
                  <a:lnTo>
                    <a:pt x="193080" y="0"/>
                  </a:lnTo>
                  <a:lnTo>
                    <a:pt x="193080" y="165887"/>
                  </a:lnTo>
                  <a:lnTo>
                    <a:pt x="0" y="165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195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155827" y="161"/>
              <a:ext cx="193079" cy="167737"/>
            </a:xfrm>
            <a:custGeom>
              <a:avLst/>
              <a:gdLst/>
              <a:ahLst/>
              <a:cxnLst/>
              <a:rect l="l" t="t" r="r" b="b"/>
              <a:pathLst>
                <a:path w="193079" h="167737">
                  <a:moveTo>
                    <a:pt x="0" y="0"/>
                  </a:moveTo>
                  <a:lnTo>
                    <a:pt x="193079" y="0"/>
                  </a:lnTo>
                  <a:lnTo>
                    <a:pt x="193079" y="167737"/>
                  </a:lnTo>
                  <a:lnTo>
                    <a:pt x="0" y="167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195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45445" y="303134"/>
              <a:ext cx="193079" cy="166048"/>
            </a:xfrm>
            <a:custGeom>
              <a:avLst/>
              <a:gdLst/>
              <a:ahLst/>
              <a:cxnLst/>
              <a:rect l="l" t="t" r="r" b="b"/>
              <a:pathLst>
                <a:path w="193079" h="166048">
                  <a:moveTo>
                    <a:pt x="0" y="0"/>
                  </a:moveTo>
                  <a:lnTo>
                    <a:pt x="193080" y="0"/>
                  </a:lnTo>
                  <a:lnTo>
                    <a:pt x="193080" y="166048"/>
                  </a:lnTo>
                  <a:lnTo>
                    <a:pt x="0" y="16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195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866208" y="303134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195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55827" y="303054"/>
              <a:ext cx="193079" cy="165887"/>
            </a:xfrm>
            <a:custGeom>
              <a:avLst/>
              <a:gdLst/>
              <a:ahLst/>
              <a:cxnLst/>
              <a:rect l="l" t="t" r="r" b="b"/>
              <a:pathLst>
                <a:path w="193079" h="165887">
                  <a:moveTo>
                    <a:pt x="0" y="0"/>
                  </a:moveTo>
                  <a:lnTo>
                    <a:pt x="193079" y="0"/>
                  </a:lnTo>
                  <a:lnTo>
                    <a:pt x="193079" y="165887"/>
                  </a:lnTo>
                  <a:lnTo>
                    <a:pt x="0" y="165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195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457996" y="579237"/>
              <a:ext cx="180529" cy="193079"/>
            </a:xfrm>
            <a:custGeom>
              <a:avLst/>
              <a:gdLst/>
              <a:ahLst/>
              <a:cxnLst/>
              <a:rect l="l" t="t" r="r" b="b"/>
              <a:pathLst>
                <a:path w="180529" h="193079">
                  <a:moveTo>
                    <a:pt x="0" y="0"/>
                  </a:moveTo>
                  <a:lnTo>
                    <a:pt x="180529" y="0"/>
                  </a:lnTo>
                  <a:lnTo>
                    <a:pt x="180529" y="193079"/>
                  </a:lnTo>
                  <a:lnTo>
                    <a:pt x="0" y="193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195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866208" y="606510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6"/>
                  </a:lnTo>
                  <a:lnTo>
                    <a:pt x="0" y="16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195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155827" y="606510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6"/>
                  </a:lnTo>
                  <a:lnTo>
                    <a:pt x="0" y="16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195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827836" y="840667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8">
                <a:alphaModFix amt="1950"/>
                <a:extLs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827836" y="1447177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95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827836" y="1130286"/>
              <a:ext cx="169427" cy="193079"/>
            </a:xfrm>
            <a:custGeom>
              <a:avLst/>
              <a:gdLst/>
              <a:ahLst/>
              <a:cxnLst/>
              <a:rect l="l" t="t" r="r" b="b"/>
              <a:pathLst>
                <a:path w="169427" h="193079">
                  <a:moveTo>
                    <a:pt x="0" y="0"/>
                  </a:moveTo>
                  <a:lnTo>
                    <a:pt x="169427" y="0"/>
                  </a:lnTo>
                  <a:lnTo>
                    <a:pt x="169427" y="193079"/>
                  </a:lnTo>
                  <a:lnTo>
                    <a:pt x="0" y="193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0">
                <a:alphaModFix amt="1950"/>
                <a:extLs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407074" y="840667"/>
              <a:ext cx="193079" cy="167979"/>
            </a:xfrm>
            <a:custGeom>
              <a:avLst/>
              <a:gdLst/>
              <a:ahLst/>
              <a:cxnLst/>
              <a:rect l="l" t="t" r="r" b="b"/>
              <a:pathLst>
                <a:path w="193079" h="167979">
                  <a:moveTo>
                    <a:pt x="0" y="0"/>
                  </a:moveTo>
                  <a:lnTo>
                    <a:pt x="193079" y="0"/>
                  </a:lnTo>
                  <a:lnTo>
                    <a:pt x="193079" y="167979"/>
                  </a:lnTo>
                  <a:lnTo>
                    <a:pt x="0" y="167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2">
                <a:alphaModFix amt="1950"/>
                <a:extLst>
                  <a:ext uri="{96DAC541-7B7A-43D3-8B79-37D633B846F1}">
                    <asvg:svgBlip xmlns:asvg="http://schemas.microsoft.com/office/drawing/2016/SVG/main" r:embed="rId4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407074" y="1447057"/>
              <a:ext cx="193079" cy="166048"/>
            </a:xfrm>
            <a:custGeom>
              <a:avLst/>
              <a:gdLst/>
              <a:ahLst/>
              <a:cxnLst/>
              <a:rect l="l" t="t" r="r" b="b"/>
              <a:pathLst>
                <a:path w="193079" h="166048">
                  <a:moveTo>
                    <a:pt x="0" y="0"/>
                  </a:moveTo>
                  <a:lnTo>
                    <a:pt x="193079" y="0"/>
                  </a:lnTo>
                  <a:lnTo>
                    <a:pt x="193079" y="166048"/>
                  </a:lnTo>
                  <a:lnTo>
                    <a:pt x="0" y="16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195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117455" y="867859"/>
              <a:ext cx="193079" cy="125341"/>
            </a:xfrm>
            <a:custGeom>
              <a:avLst/>
              <a:gdLst/>
              <a:ahLst/>
              <a:cxnLst/>
              <a:rect l="l" t="t" r="r" b="b"/>
              <a:pathLst>
                <a:path w="193079" h="125341">
                  <a:moveTo>
                    <a:pt x="0" y="0"/>
                  </a:moveTo>
                  <a:lnTo>
                    <a:pt x="193079" y="0"/>
                  </a:lnTo>
                  <a:lnTo>
                    <a:pt x="193079" y="125341"/>
                  </a:lnTo>
                  <a:lnTo>
                    <a:pt x="0" y="125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4">
                <a:alphaModFix amt="1950"/>
                <a:extLst>
                  <a:ext uri="{96DAC541-7B7A-43D3-8B79-37D633B846F1}">
                    <asvg:svgBlip xmlns:asvg="http://schemas.microsoft.com/office/drawing/2016/SVG/main" r:embed="rId4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407074" y="1143822"/>
              <a:ext cx="193079" cy="168059"/>
            </a:xfrm>
            <a:custGeom>
              <a:avLst/>
              <a:gdLst/>
              <a:ahLst/>
              <a:cxnLst/>
              <a:rect l="l" t="t" r="r" b="b"/>
              <a:pathLst>
                <a:path w="193079" h="168059">
                  <a:moveTo>
                    <a:pt x="0" y="0"/>
                  </a:moveTo>
                  <a:lnTo>
                    <a:pt x="193079" y="0"/>
                  </a:lnTo>
                  <a:lnTo>
                    <a:pt x="193079" y="168059"/>
                  </a:lnTo>
                  <a:lnTo>
                    <a:pt x="0" y="1680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6">
                <a:alphaModFix amt="1950"/>
                <a:extLst>
                  <a:ext uri="{96DAC541-7B7A-43D3-8B79-37D633B846F1}">
                    <asvg:svgBlip xmlns:asvg="http://schemas.microsoft.com/office/drawing/2016/SVG/main" r:embed="rId4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123730" y="1433541"/>
              <a:ext cx="180529" cy="193079"/>
            </a:xfrm>
            <a:custGeom>
              <a:avLst/>
              <a:gdLst/>
              <a:ahLst/>
              <a:cxnLst/>
              <a:rect l="l" t="t" r="r" b="b"/>
              <a:pathLst>
                <a:path w="180529" h="193079">
                  <a:moveTo>
                    <a:pt x="0" y="0"/>
                  </a:moveTo>
                  <a:lnTo>
                    <a:pt x="180529" y="0"/>
                  </a:lnTo>
                  <a:lnTo>
                    <a:pt x="180529" y="193079"/>
                  </a:lnTo>
                  <a:lnTo>
                    <a:pt x="0" y="193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8">
                <a:alphaModFix amt="1950"/>
                <a:extLst>
                  <a:ext uri="{96DAC541-7B7A-43D3-8B79-37D633B846F1}">
                    <asvg:svgBlip xmlns:asvg="http://schemas.microsoft.com/office/drawing/2016/SVG/main" r:embed="rId4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117455" y="1130286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0">
                <a:alphaModFix amt="1950"/>
                <a:extLst>
                  <a:ext uri="{96DAC541-7B7A-43D3-8B79-37D633B846F1}">
                    <asvg:svgBlip xmlns:asvg="http://schemas.microsoft.com/office/drawing/2016/SVG/main" r:embed="rId5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840667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2">
                <a:alphaModFix amt="1950"/>
                <a:extLst>
                  <a:ext uri="{96DAC541-7B7A-43D3-8B79-37D633B846F1}">
                    <asvg:svgBlip xmlns:asvg="http://schemas.microsoft.com/office/drawing/2016/SVG/main" r:embed="rId5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328416" y="840667"/>
              <a:ext cx="117291" cy="135206"/>
            </a:xfrm>
            <a:custGeom>
              <a:avLst/>
              <a:gdLst/>
              <a:ahLst/>
              <a:cxnLst/>
              <a:rect l="l" t="t" r="r" b="b"/>
              <a:pathLst>
                <a:path w="117291" h="135206">
                  <a:moveTo>
                    <a:pt x="0" y="0"/>
                  </a:moveTo>
                  <a:lnTo>
                    <a:pt x="117291" y="0"/>
                  </a:lnTo>
                  <a:lnTo>
                    <a:pt x="117291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4">
                <a:alphaModFix amt="1950"/>
                <a:extLst>
                  <a:ext uri="{96DAC541-7B7A-43D3-8B79-37D633B846F1}">
                    <asvg:svgBlip xmlns:asvg="http://schemas.microsoft.com/office/drawing/2016/SVG/main" r:embed="rId5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616907" y="840667"/>
              <a:ext cx="155409" cy="135206"/>
            </a:xfrm>
            <a:custGeom>
              <a:avLst/>
              <a:gdLst/>
              <a:ahLst/>
              <a:cxnLst/>
              <a:rect l="l" t="t" r="r" b="b"/>
              <a:pathLst>
                <a:path w="155409" h="135206">
                  <a:moveTo>
                    <a:pt x="0" y="0"/>
                  </a:moveTo>
                  <a:lnTo>
                    <a:pt x="155409" y="0"/>
                  </a:lnTo>
                  <a:lnTo>
                    <a:pt x="155409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6">
                <a:alphaModFix amt="1950"/>
                <a:extLst>
                  <a:ext uri="{96DAC541-7B7A-43D3-8B79-37D633B846F1}">
                    <asvg:svgBlip xmlns:asvg="http://schemas.microsoft.com/office/drawing/2016/SVG/main" r:embed="rId5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1477778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8">
                <a:alphaModFix amt="1950"/>
                <a:extLst>
                  <a:ext uri="{96DAC541-7B7A-43D3-8B79-37D633B846F1}">
                    <asvg:svgBlip xmlns:asvg="http://schemas.microsoft.com/office/drawing/2016/SVG/main" r:embed="rId5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307550" y="1143413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0">
                <a:alphaModFix amt="1950"/>
                <a:extLst>
                  <a:ext uri="{96DAC541-7B7A-43D3-8B79-37D633B846F1}">
                    <asvg:svgBlip xmlns:asvg="http://schemas.microsoft.com/office/drawing/2016/SVG/main" r:embed="rId6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591439" y="1477778"/>
              <a:ext cx="180878" cy="135206"/>
            </a:xfrm>
            <a:custGeom>
              <a:avLst/>
              <a:gdLst/>
              <a:ahLst/>
              <a:cxnLst/>
              <a:rect l="l" t="t" r="r" b="b"/>
              <a:pathLst>
                <a:path w="180878" h="135206">
                  <a:moveTo>
                    <a:pt x="0" y="0"/>
                  </a:moveTo>
                  <a:lnTo>
                    <a:pt x="180877" y="0"/>
                  </a:lnTo>
                  <a:lnTo>
                    <a:pt x="180877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2">
                <a:alphaModFix amt="1950"/>
                <a:extLst>
                  <a:ext uri="{96DAC541-7B7A-43D3-8B79-37D633B846F1}">
                    <asvg:svgBlip xmlns:asvg="http://schemas.microsoft.com/office/drawing/2016/SVG/main" r:embed="rId6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0" y="1143413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4">
                <a:alphaModFix amt="1950"/>
                <a:extLst>
                  <a:ext uri="{96DAC541-7B7A-43D3-8B79-37D633B846F1}">
                    <asvg:svgBlip xmlns:asvg="http://schemas.microsoft.com/office/drawing/2016/SVG/main" r:embed="rId6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615100" y="1143413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6">
                <a:alphaModFix amt="1950"/>
                <a:extLst>
                  <a:ext uri="{96DAC541-7B7A-43D3-8B79-37D633B846F1}">
                    <asvg:svgBlip xmlns:asvg="http://schemas.microsoft.com/office/drawing/2016/SVG/main" r:embed="rId6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295605" y="1477778"/>
              <a:ext cx="157445" cy="135206"/>
            </a:xfrm>
            <a:custGeom>
              <a:avLst/>
              <a:gdLst/>
              <a:ahLst/>
              <a:cxnLst/>
              <a:rect l="l" t="t" r="r" b="b"/>
              <a:pathLst>
                <a:path w="157445" h="135206">
                  <a:moveTo>
                    <a:pt x="0" y="0"/>
                  </a:moveTo>
                  <a:lnTo>
                    <a:pt x="157445" y="0"/>
                  </a:lnTo>
                  <a:lnTo>
                    <a:pt x="157445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8">
                <a:alphaModFix amt="1950"/>
                <a:extLst>
                  <a:ext uri="{96DAC541-7B7A-43D3-8B79-37D633B846F1}">
                    <asvg:svgBlip xmlns:asvg="http://schemas.microsoft.com/office/drawing/2016/SVG/main" r:embed="rId6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749145" y="0"/>
              <a:ext cx="203328" cy="174608"/>
            </a:xfrm>
            <a:custGeom>
              <a:avLst/>
              <a:gdLst/>
              <a:ahLst/>
              <a:cxnLst/>
              <a:rect l="l" t="t" r="r" b="b"/>
              <a:pathLst>
                <a:path w="203328" h="174608">
                  <a:moveTo>
                    <a:pt x="0" y="0"/>
                  </a:moveTo>
                  <a:lnTo>
                    <a:pt x="203328" y="0"/>
                  </a:lnTo>
                  <a:lnTo>
                    <a:pt x="203328" y="174608"/>
                  </a:lnTo>
                  <a:lnTo>
                    <a:pt x="0" y="174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0">
                <a:alphaModFix amt="1950"/>
                <a:extLst>
                  <a:ext uri="{96DAC541-7B7A-43D3-8B79-37D633B846F1}">
                    <asvg:svgBlip xmlns:asvg="http://schemas.microsoft.com/office/drawing/2016/SVG/main" r:embed="rId7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2046003" y="1449245"/>
              <a:ext cx="182118" cy="189707"/>
            </a:xfrm>
            <a:custGeom>
              <a:avLst/>
              <a:gdLst/>
              <a:ahLst/>
              <a:cxnLst/>
              <a:rect l="l" t="t" r="r" b="b"/>
              <a:pathLst>
                <a:path w="182118" h="189707">
                  <a:moveTo>
                    <a:pt x="0" y="0"/>
                  </a:moveTo>
                  <a:lnTo>
                    <a:pt x="182119" y="0"/>
                  </a:lnTo>
                  <a:lnTo>
                    <a:pt x="182119" y="189706"/>
                  </a:lnTo>
                  <a:lnTo>
                    <a:pt x="0" y="1897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2">
                <a:alphaModFix amt="1950"/>
                <a:extLst>
                  <a:ext uri="{96DAC541-7B7A-43D3-8B79-37D633B846F1}">
                    <asvg:svgBlip xmlns:asvg="http://schemas.microsoft.com/office/drawing/2016/SVG/main" r:embed="rId7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2054136" y="0"/>
              <a:ext cx="203328" cy="133180"/>
            </a:xfrm>
            <a:custGeom>
              <a:avLst/>
              <a:gdLst/>
              <a:ahLst/>
              <a:cxnLst/>
              <a:rect l="l" t="t" r="r" b="b"/>
              <a:pathLst>
                <a:path w="203328" h="133180">
                  <a:moveTo>
                    <a:pt x="0" y="0"/>
                  </a:moveTo>
                  <a:lnTo>
                    <a:pt x="203328" y="0"/>
                  </a:lnTo>
                  <a:lnTo>
                    <a:pt x="203328" y="133180"/>
                  </a:lnTo>
                  <a:lnTo>
                    <a:pt x="0" y="133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4">
                <a:alphaModFix amt="1950"/>
                <a:extLst>
                  <a:ext uri="{96DAC541-7B7A-43D3-8B79-37D633B846F1}">
                    <asvg:svgBlip xmlns:asvg="http://schemas.microsoft.com/office/drawing/2016/SVG/main" r:embed="rId7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1765417" y="1145257"/>
              <a:ext cx="178923" cy="203901"/>
            </a:xfrm>
            <a:custGeom>
              <a:avLst/>
              <a:gdLst/>
              <a:ahLst/>
              <a:cxnLst/>
              <a:rect l="l" t="t" r="r" b="b"/>
              <a:pathLst>
                <a:path w="178923" h="203901">
                  <a:moveTo>
                    <a:pt x="0" y="0"/>
                  </a:moveTo>
                  <a:lnTo>
                    <a:pt x="178922" y="0"/>
                  </a:lnTo>
                  <a:lnTo>
                    <a:pt x="178922" y="203900"/>
                  </a:lnTo>
                  <a:lnTo>
                    <a:pt x="0" y="203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6">
                <a:alphaModFix amt="1950"/>
                <a:extLst>
                  <a:ext uri="{96DAC541-7B7A-43D3-8B79-37D633B846F1}">
                    <asvg:svgBlip xmlns:asvg="http://schemas.microsoft.com/office/drawing/2016/SVG/main" r:embed="rId7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1749145" y="297385"/>
              <a:ext cx="203328" cy="195449"/>
            </a:xfrm>
            <a:custGeom>
              <a:avLst/>
              <a:gdLst/>
              <a:ahLst/>
              <a:cxnLst/>
              <a:rect l="l" t="t" r="r" b="b"/>
              <a:pathLst>
                <a:path w="203328" h="195449">
                  <a:moveTo>
                    <a:pt x="0" y="0"/>
                  </a:moveTo>
                  <a:lnTo>
                    <a:pt x="203328" y="0"/>
                  </a:lnTo>
                  <a:lnTo>
                    <a:pt x="203328" y="195448"/>
                  </a:lnTo>
                  <a:lnTo>
                    <a:pt x="0" y="195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8">
                <a:alphaModFix amt="1950"/>
                <a:extLst>
                  <a:ext uri="{96DAC541-7B7A-43D3-8B79-37D633B846F1}">
                    <asvg:svgBlip xmlns:asvg="http://schemas.microsoft.com/office/drawing/2016/SVG/main" r:embed="rId7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2066590" y="304991"/>
              <a:ext cx="178420" cy="203328"/>
            </a:xfrm>
            <a:custGeom>
              <a:avLst/>
              <a:gdLst/>
              <a:ahLst/>
              <a:cxnLst/>
              <a:rect l="l" t="t" r="r" b="b"/>
              <a:pathLst>
                <a:path w="178420" h="203328">
                  <a:moveTo>
                    <a:pt x="0" y="0"/>
                  </a:moveTo>
                  <a:lnTo>
                    <a:pt x="178420" y="0"/>
                  </a:lnTo>
                  <a:lnTo>
                    <a:pt x="178420" y="203328"/>
                  </a:lnTo>
                  <a:lnTo>
                    <a:pt x="0" y="203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6">
                <a:alphaModFix amt="1950"/>
                <a:extLst>
                  <a:ext uri="{96DAC541-7B7A-43D3-8B79-37D633B846F1}">
                    <asvg:svgBlip xmlns:asvg="http://schemas.microsoft.com/office/drawing/2016/SVG/main" r:embed="rId7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1749145" y="609983"/>
              <a:ext cx="195194" cy="203328"/>
            </a:xfrm>
            <a:custGeom>
              <a:avLst/>
              <a:gdLst/>
              <a:ahLst/>
              <a:cxnLst/>
              <a:rect l="l" t="t" r="r" b="b"/>
              <a:pathLst>
                <a:path w="195194" h="203328">
                  <a:moveTo>
                    <a:pt x="0" y="0"/>
                  </a:moveTo>
                  <a:lnTo>
                    <a:pt x="195194" y="0"/>
                  </a:lnTo>
                  <a:lnTo>
                    <a:pt x="195194" y="203327"/>
                  </a:lnTo>
                  <a:lnTo>
                    <a:pt x="0" y="203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0">
                <a:alphaModFix amt="1950"/>
                <a:extLst>
                  <a:ext uri="{96DAC541-7B7A-43D3-8B79-37D633B846F1}">
                    <asvg:svgBlip xmlns:asvg="http://schemas.microsoft.com/office/drawing/2016/SVG/main" r:embed="rId8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1754633" y="1461575"/>
              <a:ext cx="189707" cy="165045"/>
            </a:xfrm>
            <a:custGeom>
              <a:avLst/>
              <a:gdLst/>
              <a:ahLst/>
              <a:cxnLst/>
              <a:rect l="l" t="t" r="r" b="b"/>
              <a:pathLst>
                <a:path w="189707" h="165045">
                  <a:moveTo>
                    <a:pt x="0" y="0"/>
                  </a:moveTo>
                  <a:lnTo>
                    <a:pt x="189706" y="0"/>
                  </a:lnTo>
                  <a:lnTo>
                    <a:pt x="189706" y="165045"/>
                  </a:lnTo>
                  <a:lnTo>
                    <a:pt x="0" y="165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2">
                <a:alphaModFix amt="1950"/>
                <a:extLst>
                  <a:ext uri="{96DAC541-7B7A-43D3-8B79-37D633B846F1}">
                    <asvg:svgBlip xmlns:asvg="http://schemas.microsoft.com/office/drawing/2016/SVG/main" r:embed="rId8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2046003" y="631454"/>
              <a:ext cx="211461" cy="181856"/>
            </a:xfrm>
            <a:custGeom>
              <a:avLst/>
              <a:gdLst/>
              <a:ahLst/>
              <a:cxnLst/>
              <a:rect l="l" t="t" r="r" b="b"/>
              <a:pathLst>
                <a:path w="211461" h="181856">
                  <a:moveTo>
                    <a:pt x="0" y="0"/>
                  </a:moveTo>
                  <a:lnTo>
                    <a:pt x="211461" y="0"/>
                  </a:lnTo>
                  <a:lnTo>
                    <a:pt x="211461" y="181856"/>
                  </a:lnTo>
                  <a:lnTo>
                    <a:pt x="0" y="181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4">
                <a:alphaModFix amt="1950"/>
                <a:extLst>
                  <a:ext uri="{96DAC541-7B7A-43D3-8B79-37D633B846F1}">
                    <asvg:svgBlip xmlns:asvg="http://schemas.microsoft.com/office/drawing/2016/SVG/main" r:embed="rId8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2066590" y="891478"/>
              <a:ext cx="203328" cy="174608"/>
            </a:xfrm>
            <a:custGeom>
              <a:avLst/>
              <a:gdLst/>
              <a:ahLst/>
              <a:cxnLst/>
              <a:rect l="l" t="t" r="r" b="b"/>
              <a:pathLst>
                <a:path w="203328" h="174608">
                  <a:moveTo>
                    <a:pt x="0" y="0"/>
                  </a:moveTo>
                  <a:lnTo>
                    <a:pt x="203328" y="0"/>
                  </a:lnTo>
                  <a:lnTo>
                    <a:pt x="203328" y="174607"/>
                  </a:lnTo>
                  <a:lnTo>
                    <a:pt x="0" y="174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0">
                <a:alphaModFix amt="1950"/>
                <a:extLst>
                  <a:ext uri="{96DAC541-7B7A-43D3-8B79-37D633B846F1}">
                    <asvg:svgBlip xmlns:asvg="http://schemas.microsoft.com/office/drawing/2016/SVG/main" r:embed="rId7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2073394" y="1142345"/>
              <a:ext cx="203328" cy="195449"/>
            </a:xfrm>
            <a:custGeom>
              <a:avLst/>
              <a:gdLst/>
              <a:ahLst/>
              <a:cxnLst/>
              <a:rect l="l" t="t" r="r" b="b"/>
              <a:pathLst>
                <a:path w="203328" h="195449">
                  <a:moveTo>
                    <a:pt x="0" y="0"/>
                  </a:moveTo>
                  <a:lnTo>
                    <a:pt x="203328" y="0"/>
                  </a:lnTo>
                  <a:lnTo>
                    <a:pt x="203328" y="195449"/>
                  </a:lnTo>
                  <a:lnTo>
                    <a:pt x="0" y="195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8">
                <a:alphaModFix amt="1950"/>
                <a:extLst>
                  <a:ext uri="{96DAC541-7B7A-43D3-8B79-37D633B846F1}">
                    <asvg:svgBlip xmlns:asvg="http://schemas.microsoft.com/office/drawing/2016/SVG/main" r:embed="rId7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1753214" y="891478"/>
              <a:ext cx="203328" cy="133180"/>
            </a:xfrm>
            <a:custGeom>
              <a:avLst/>
              <a:gdLst/>
              <a:ahLst/>
              <a:cxnLst/>
              <a:rect l="l" t="t" r="r" b="b"/>
              <a:pathLst>
                <a:path w="203328" h="133180">
                  <a:moveTo>
                    <a:pt x="0" y="0"/>
                  </a:moveTo>
                  <a:lnTo>
                    <a:pt x="203328" y="0"/>
                  </a:lnTo>
                  <a:lnTo>
                    <a:pt x="203328" y="133179"/>
                  </a:lnTo>
                  <a:lnTo>
                    <a:pt x="0" y="133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4">
                <a:alphaModFix amt="1950"/>
                <a:extLst>
                  <a:ext uri="{96DAC541-7B7A-43D3-8B79-37D633B846F1}">
                    <asvg:svgBlip xmlns:asvg="http://schemas.microsoft.com/office/drawing/2016/SVG/main" r:embed="rId7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7962849" y="8611678"/>
            <a:ext cx="2697420" cy="1758482"/>
            <a:chOff x="0" y="0"/>
            <a:chExt cx="3596561" cy="2344643"/>
          </a:xfrm>
        </p:grpSpPr>
        <p:sp>
          <p:nvSpPr>
            <p:cNvPr id="52" name="Freeform 52"/>
            <p:cNvSpPr/>
            <p:nvPr/>
          </p:nvSpPr>
          <p:spPr>
            <a:xfrm>
              <a:off x="64164" y="9061"/>
              <a:ext cx="227741" cy="316857"/>
            </a:xfrm>
            <a:custGeom>
              <a:avLst/>
              <a:gdLst/>
              <a:ahLst/>
              <a:cxnLst/>
              <a:rect l="l" t="t" r="r" b="b"/>
              <a:pathLst>
                <a:path w="227741" h="316857">
                  <a:moveTo>
                    <a:pt x="0" y="0"/>
                  </a:moveTo>
                  <a:lnTo>
                    <a:pt x="227741" y="0"/>
                  </a:lnTo>
                  <a:lnTo>
                    <a:pt x="227741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6">
                <a:alphaModFix amt="3000"/>
                <a:extLst>
                  <a:ext uri="{96DAC541-7B7A-43D3-8B79-37D633B846F1}">
                    <asvg:svgBlip xmlns:asvg="http://schemas.microsoft.com/office/drawing/2016/SVG/main" r:embed="rId8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0" y="739970"/>
              <a:ext cx="291905" cy="316857"/>
            </a:xfrm>
            <a:custGeom>
              <a:avLst/>
              <a:gdLst/>
              <a:ahLst/>
              <a:cxnLst/>
              <a:rect l="l" t="t" r="r" b="b"/>
              <a:pathLst>
                <a:path w="291905" h="316857">
                  <a:moveTo>
                    <a:pt x="0" y="0"/>
                  </a:moveTo>
                  <a:lnTo>
                    <a:pt x="291905" y="0"/>
                  </a:lnTo>
                  <a:lnTo>
                    <a:pt x="291905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8">
                <a:alphaModFix amt="3000"/>
                <a:extLst>
                  <a:ext uri="{96DAC541-7B7A-43D3-8B79-37D633B846F1}">
                    <asvg:svgBlip xmlns:asvg="http://schemas.microsoft.com/office/drawing/2016/SVG/main" r:embed="rId8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1481423" y="739970"/>
              <a:ext cx="280022" cy="316857"/>
            </a:xfrm>
            <a:custGeom>
              <a:avLst/>
              <a:gdLst/>
              <a:ahLst/>
              <a:cxnLst/>
              <a:rect l="l" t="t" r="r" b="b"/>
              <a:pathLst>
                <a:path w="280022" h="316857">
                  <a:moveTo>
                    <a:pt x="0" y="0"/>
                  </a:moveTo>
                  <a:lnTo>
                    <a:pt x="280023" y="0"/>
                  </a:lnTo>
                  <a:lnTo>
                    <a:pt x="280023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0">
                <a:alphaModFix amt="3000"/>
                <a:extLst>
                  <a:ext uri="{96DAC541-7B7A-43D3-8B79-37D633B846F1}">
                    <asvg:svgBlip xmlns:asvg="http://schemas.microsoft.com/office/drawing/2016/SVG/main" r:embed="rId9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750514" y="1470879"/>
              <a:ext cx="316857" cy="316857"/>
            </a:xfrm>
            <a:custGeom>
              <a:avLst/>
              <a:gdLst/>
              <a:ahLst/>
              <a:cxnLst/>
              <a:rect l="l" t="t" r="r" b="b"/>
              <a:pathLst>
                <a:path w="316857" h="316857">
                  <a:moveTo>
                    <a:pt x="0" y="0"/>
                  </a:moveTo>
                  <a:lnTo>
                    <a:pt x="316857" y="0"/>
                  </a:lnTo>
                  <a:lnTo>
                    <a:pt x="316857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2">
                <a:alphaModFix amt="3000"/>
                <a:extLst>
                  <a:ext uri="{96DAC541-7B7A-43D3-8B79-37D633B846F1}">
                    <asvg:svgBlip xmlns:asvg="http://schemas.microsoft.com/office/drawing/2016/SVG/main" r:embed="rId9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766159" y="739970"/>
              <a:ext cx="285567" cy="316857"/>
            </a:xfrm>
            <a:custGeom>
              <a:avLst/>
              <a:gdLst/>
              <a:ahLst/>
              <a:cxnLst/>
              <a:rect l="l" t="t" r="r" b="b"/>
              <a:pathLst>
                <a:path w="285567" h="316857">
                  <a:moveTo>
                    <a:pt x="0" y="0"/>
                  </a:moveTo>
                  <a:lnTo>
                    <a:pt x="285568" y="0"/>
                  </a:lnTo>
                  <a:lnTo>
                    <a:pt x="285568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4">
                <a:alphaModFix amt="3000"/>
                <a:extLst>
                  <a:ext uri="{96DAC541-7B7A-43D3-8B79-37D633B846F1}">
                    <asvg:svgBlip xmlns:asvg="http://schemas.microsoft.com/office/drawing/2016/SVG/main" r:embed="rId9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750514" y="9061"/>
              <a:ext cx="316857" cy="304975"/>
            </a:xfrm>
            <a:custGeom>
              <a:avLst/>
              <a:gdLst/>
              <a:ahLst/>
              <a:cxnLst/>
              <a:rect l="l" t="t" r="r" b="b"/>
              <a:pathLst>
                <a:path w="316857" h="304975">
                  <a:moveTo>
                    <a:pt x="0" y="0"/>
                  </a:moveTo>
                  <a:lnTo>
                    <a:pt x="316857" y="0"/>
                  </a:lnTo>
                  <a:lnTo>
                    <a:pt x="316857" y="304975"/>
                  </a:lnTo>
                  <a:lnTo>
                    <a:pt x="0" y="304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6">
                <a:alphaModFix amt="3000"/>
                <a:extLst>
                  <a:ext uri="{96DAC541-7B7A-43D3-8B79-37D633B846F1}">
                    <asvg:svgBlip xmlns:asvg="http://schemas.microsoft.com/office/drawing/2016/SVG/main" r:embed="rId9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1481423" y="9061"/>
              <a:ext cx="316857" cy="291905"/>
            </a:xfrm>
            <a:custGeom>
              <a:avLst/>
              <a:gdLst/>
              <a:ahLst/>
              <a:cxnLst/>
              <a:rect l="l" t="t" r="r" b="b"/>
              <a:pathLst>
                <a:path w="316857" h="291905">
                  <a:moveTo>
                    <a:pt x="0" y="0"/>
                  </a:moveTo>
                  <a:lnTo>
                    <a:pt x="316857" y="0"/>
                  </a:lnTo>
                  <a:lnTo>
                    <a:pt x="316857" y="291905"/>
                  </a:lnTo>
                  <a:lnTo>
                    <a:pt x="0" y="291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8">
                <a:alphaModFix amt="3000"/>
                <a:extLst>
                  <a:ext uri="{96DAC541-7B7A-43D3-8B79-37D633B846F1}">
                    <asvg:svgBlip xmlns:asvg="http://schemas.microsoft.com/office/drawing/2016/SVG/main" r:embed="rId9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19606" y="1517034"/>
              <a:ext cx="320832" cy="270702"/>
            </a:xfrm>
            <a:custGeom>
              <a:avLst/>
              <a:gdLst/>
              <a:ahLst/>
              <a:cxnLst/>
              <a:rect l="l" t="t" r="r" b="b"/>
              <a:pathLst>
                <a:path w="320832" h="270702">
                  <a:moveTo>
                    <a:pt x="0" y="0"/>
                  </a:moveTo>
                  <a:lnTo>
                    <a:pt x="320832" y="0"/>
                  </a:lnTo>
                  <a:lnTo>
                    <a:pt x="320832" y="270702"/>
                  </a:lnTo>
                  <a:lnTo>
                    <a:pt x="0" y="270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0">
                <a:alphaModFix amt="3000"/>
                <a:extLst>
                  <a:ext uri="{96DAC541-7B7A-43D3-8B79-37D633B846F1}">
                    <asvg:svgBlip xmlns:asvg="http://schemas.microsoft.com/office/drawing/2016/SVG/main" r:embed="rId10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1481423" y="1456815"/>
              <a:ext cx="316857" cy="330921"/>
            </a:xfrm>
            <a:custGeom>
              <a:avLst/>
              <a:gdLst/>
              <a:ahLst/>
              <a:cxnLst/>
              <a:rect l="l" t="t" r="r" b="b"/>
              <a:pathLst>
                <a:path w="316857" h="330921">
                  <a:moveTo>
                    <a:pt x="0" y="0"/>
                  </a:moveTo>
                  <a:lnTo>
                    <a:pt x="316857" y="0"/>
                  </a:lnTo>
                  <a:lnTo>
                    <a:pt x="316857" y="330921"/>
                  </a:lnTo>
                  <a:lnTo>
                    <a:pt x="0" y="330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2">
                <a:alphaModFix amt="3000"/>
                <a:extLst>
                  <a:ext uri="{96DAC541-7B7A-43D3-8B79-37D633B846F1}">
                    <asvg:svgBlip xmlns:asvg="http://schemas.microsoft.com/office/drawing/2016/SVG/main" r:embed="rId10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375801" y="370394"/>
              <a:ext cx="341625" cy="316857"/>
            </a:xfrm>
            <a:custGeom>
              <a:avLst/>
              <a:gdLst/>
              <a:ahLst/>
              <a:cxnLst/>
              <a:rect l="l" t="t" r="r" b="b"/>
              <a:pathLst>
                <a:path w="341625" h="316857">
                  <a:moveTo>
                    <a:pt x="0" y="0"/>
                  </a:moveTo>
                  <a:lnTo>
                    <a:pt x="341625" y="0"/>
                  </a:lnTo>
                  <a:lnTo>
                    <a:pt x="341625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4">
                <a:alphaModFix amt="3000"/>
                <a:extLst>
                  <a:ext uri="{96DAC541-7B7A-43D3-8B79-37D633B846F1}">
                    <asvg:svgBlip xmlns:asvg="http://schemas.microsoft.com/office/drawing/2016/SVG/main" r:embed="rId10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1094842" y="370394"/>
              <a:ext cx="281211" cy="316857"/>
            </a:xfrm>
            <a:custGeom>
              <a:avLst/>
              <a:gdLst/>
              <a:ahLst/>
              <a:cxnLst/>
              <a:rect l="l" t="t" r="r" b="b"/>
              <a:pathLst>
                <a:path w="281211" h="316857">
                  <a:moveTo>
                    <a:pt x="0" y="0"/>
                  </a:moveTo>
                  <a:lnTo>
                    <a:pt x="281210" y="0"/>
                  </a:lnTo>
                  <a:lnTo>
                    <a:pt x="281210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6">
                <a:alphaModFix amt="3000"/>
                <a:extLst>
                  <a:ext uri="{96DAC541-7B7A-43D3-8B79-37D633B846F1}">
                    <asvg:svgBlip xmlns:asvg="http://schemas.microsoft.com/office/drawing/2016/SVG/main" r:embed="rId10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375801" y="1102300"/>
              <a:ext cx="302598" cy="316857"/>
            </a:xfrm>
            <a:custGeom>
              <a:avLst/>
              <a:gdLst/>
              <a:ahLst/>
              <a:cxnLst/>
              <a:rect l="l" t="t" r="r" b="b"/>
              <a:pathLst>
                <a:path w="302598" h="316857">
                  <a:moveTo>
                    <a:pt x="0" y="0"/>
                  </a:moveTo>
                  <a:lnTo>
                    <a:pt x="302599" y="0"/>
                  </a:lnTo>
                  <a:lnTo>
                    <a:pt x="302599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8">
                <a:alphaModFix amt="3000"/>
                <a:extLst>
                  <a:ext uri="{96DAC541-7B7A-43D3-8B79-37D633B846F1}">
                    <asvg:svgBlip xmlns:asvg="http://schemas.microsoft.com/office/drawing/2016/SVG/main" r:embed="rId10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1099590" y="1102300"/>
              <a:ext cx="296261" cy="316857"/>
            </a:xfrm>
            <a:custGeom>
              <a:avLst/>
              <a:gdLst/>
              <a:ahLst/>
              <a:cxnLst/>
              <a:rect l="l" t="t" r="r" b="b"/>
              <a:pathLst>
                <a:path w="296261" h="316857">
                  <a:moveTo>
                    <a:pt x="0" y="0"/>
                  </a:moveTo>
                  <a:lnTo>
                    <a:pt x="296262" y="0"/>
                  </a:lnTo>
                  <a:lnTo>
                    <a:pt x="296262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0">
                <a:alphaModFix amt="3000"/>
                <a:extLst>
                  <a:ext uri="{96DAC541-7B7A-43D3-8B79-37D633B846F1}">
                    <asvg:svgBlip xmlns:asvg="http://schemas.microsoft.com/office/drawing/2016/SVG/main" r:embed="rId1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2036256" y="1459835"/>
              <a:ext cx="342455" cy="327901"/>
            </a:xfrm>
            <a:custGeom>
              <a:avLst/>
              <a:gdLst/>
              <a:ahLst/>
              <a:cxnLst/>
              <a:rect l="l" t="t" r="r" b="b"/>
              <a:pathLst>
                <a:path w="342455" h="327901">
                  <a:moveTo>
                    <a:pt x="0" y="0"/>
                  </a:moveTo>
                  <a:lnTo>
                    <a:pt x="342455" y="0"/>
                  </a:lnTo>
                  <a:lnTo>
                    <a:pt x="342455" y="327901"/>
                  </a:lnTo>
                  <a:lnTo>
                    <a:pt x="0" y="327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2">
                <a:alphaModFix amt="3000"/>
                <a:extLst>
                  <a:ext uri="{96DAC541-7B7A-43D3-8B79-37D633B846F1}">
                    <asvg:svgBlip xmlns:asvg="http://schemas.microsoft.com/office/drawing/2016/SVG/main" r:embed="rId1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2036256" y="9061"/>
              <a:ext cx="342455" cy="378927"/>
            </a:xfrm>
            <a:custGeom>
              <a:avLst/>
              <a:gdLst/>
              <a:ahLst/>
              <a:cxnLst/>
              <a:rect l="l" t="t" r="r" b="b"/>
              <a:pathLst>
                <a:path w="342455" h="378927">
                  <a:moveTo>
                    <a:pt x="0" y="0"/>
                  </a:moveTo>
                  <a:lnTo>
                    <a:pt x="342455" y="0"/>
                  </a:lnTo>
                  <a:lnTo>
                    <a:pt x="342455" y="378927"/>
                  </a:lnTo>
                  <a:lnTo>
                    <a:pt x="0" y="37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4">
                <a:alphaModFix amt="3000"/>
                <a:extLst>
                  <a:ext uri="{96DAC541-7B7A-43D3-8B79-37D633B846F1}">
                    <asvg:svgBlip xmlns:asvg="http://schemas.microsoft.com/office/drawing/2016/SVG/main" r:embed="rId1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2036256" y="725387"/>
              <a:ext cx="342455" cy="397050"/>
            </a:xfrm>
            <a:custGeom>
              <a:avLst/>
              <a:gdLst/>
              <a:ahLst/>
              <a:cxnLst/>
              <a:rect l="l" t="t" r="r" b="b"/>
              <a:pathLst>
                <a:path w="342455" h="397050">
                  <a:moveTo>
                    <a:pt x="0" y="0"/>
                  </a:moveTo>
                  <a:lnTo>
                    <a:pt x="342455" y="0"/>
                  </a:lnTo>
                  <a:lnTo>
                    <a:pt x="342455" y="397049"/>
                  </a:lnTo>
                  <a:lnTo>
                    <a:pt x="0" y="397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6">
                <a:alphaModFix amt="3000"/>
                <a:extLst>
                  <a:ext uri="{96DAC541-7B7A-43D3-8B79-37D633B846F1}">
                    <asvg:svgBlip xmlns:asvg="http://schemas.microsoft.com/office/drawing/2016/SVG/main" r:embed="rId1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2617515" y="1425261"/>
              <a:ext cx="372234" cy="397050"/>
            </a:xfrm>
            <a:custGeom>
              <a:avLst/>
              <a:gdLst/>
              <a:ahLst/>
              <a:cxnLst/>
              <a:rect l="l" t="t" r="r" b="b"/>
              <a:pathLst>
                <a:path w="372234" h="397050">
                  <a:moveTo>
                    <a:pt x="0" y="0"/>
                  </a:moveTo>
                  <a:lnTo>
                    <a:pt x="372234" y="0"/>
                  </a:lnTo>
                  <a:lnTo>
                    <a:pt x="372234" y="397049"/>
                  </a:lnTo>
                  <a:lnTo>
                    <a:pt x="0" y="397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8">
                <a:alphaModFix amt="3000"/>
                <a:extLst>
                  <a:ext uri="{96DAC541-7B7A-43D3-8B79-37D633B846F1}">
                    <asvg:svgBlip xmlns:asvg="http://schemas.microsoft.com/office/drawing/2016/SVG/main" r:embed="rId1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1744997" y="344263"/>
              <a:ext cx="207388" cy="411689"/>
            </a:xfrm>
            <a:custGeom>
              <a:avLst/>
              <a:gdLst/>
              <a:ahLst/>
              <a:cxnLst/>
              <a:rect l="l" t="t" r="r" b="b"/>
              <a:pathLst>
                <a:path w="207388" h="411689">
                  <a:moveTo>
                    <a:pt x="0" y="0"/>
                  </a:moveTo>
                  <a:lnTo>
                    <a:pt x="207388" y="0"/>
                  </a:lnTo>
                  <a:lnTo>
                    <a:pt x="207388" y="411689"/>
                  </a:lnTo>
                  <a:lnTo>
                    <a:pt x="0" y="411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0">
                <a:alphaModFix amt="3000"/>
                <a:extLst>
                  <a:ext uri="{96DAC541-7B7A-43D3-8B79-37D633B846F1}">
                    <asvg:svgBlip xmlns:asvg="http://schemas.microsoft.com/office/drawing/2016/SVG/main" r:embed="rId1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2597928" y="725387"/>
              <a:ext cx="383153" cy="397050"/>
            </a:xfrm>
            <a:custGeom>
              <a:avLst/>
              <a:gdLst/>
              <a:ahLst/>
              <a:cxnLst/>
              <a:rect l="l" t="t" r="r" b="b"/>
              <a:pathLst>
                <a:path w="383153" h="397050">
                  <a:moveTo>
                    <a:pt x="0" y="0"/>
                  </a:moveTo>
                  <a:lnTo>
                    <a:pt x="383153" y="0"/>
                  </a:lnTo>
                  <a:lnTo>
                    <a:pt x="383153" y="397049"/>
                  </a:lnTo>
                  <a:lnTo>
                    <a:pt x="0" y="397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2">
                <a:alphaModFix amt="3000"/>
                <a:extLst>
                  <a:ext uri="{96DAC541-7B7A-43D3-8B79-37D633B846F1}">
                    <asvg:svgBlip xmlns:asvg="http://schemas.microsoft.com/office/drawing/2016/SVG/main" r:embed="rId1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2613810" y="0"/>
              <a:ext cx="351389" cy="397050"/>
            </a:xfrm>
            <a:custGeom>
              <a:avLst/>
              <a:gdLst/>
              <a:ahLst/>
              <a:cxnLst/>
              <a:rect l="l" t="t" r="r" b="b"/>
              <a:pathLst>
                <a:path w="351389" h="397050">
                  <a:moveTo>
                    <a:pt x="0" y="0"/>
                  </a:moveTo>
                  <a:lnTo>
                    <a:pt x="351389" y="0"/>
                  </a:lnTo>
                  <a:lnTo>
                    <a:pt x="351389" y="397050"/>
                  </a:lnTo>
                  <a:lnTo>
                    <a:pt x="0" y="397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4">
                <a:alphaModFix amt="3000"/>
                <a:extLst>
                  <a:ext uri="{96DAC541-7B7A-43D3-8B79-37D633B846F1}">
                    <asvg:svgBlip xmlns:asvg="http://schemas.microsoft.com/office/drawing/2016/SVG/main" r:embed="rId1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2" name="Freeform 72"/>
            <p:cNvSpPr/>
            <p:nvPr/>
          </p:nvSpPr>
          <p:spPr>
            <a:xfrm>
              <a:off x="3200297" y="9061"/>
              <a:ext cx="396263" cy="378927"/>
            </a:xfrm>
            <a:custGeom>
              <a:avLst/>
              <a:gdLst/>
              <a:ahLst/>
              <a:cxnLst/>
              <a:rect l="l" t="t" r="r" b="b"/>
              <a:pathLst>
                <a:path w="396263" h="378927">
                  <a:moveTo>
                    <a:pt x="0" y="0"/>
                  </a:moveTo>
                  <a:lnTo>
                    <a:pt x="396264" y="0"/>
                  </a:lnTo>
                  <a:lnTo>
                    <a:pt x="396264" y="378927"/>
                  </a:lnTo>
                  <a:lnTo>
                    <a:pt x="0" y="37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6">
                <a:alphaModFix amt="3000"/>
                <a:extLst>
                  <a:ext uri="{96DAC541-7B7A-43D3-8B79-37D633B846F1}">
                    <asvg:svgBlip xmlns:asvg="http://schemas.microsoft.com/office/drawing/2016/SVG/main" r:embed="rId1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3190844" y="1421665"/>
              <a:ext cx="405717" cy="400645"/>
            </a:xfrm>
            <a:custGeom>
              <a:avLst/>
              <a:gdLst/>
              <a:ahLst/>
              <a:cxnLst/>
              <a:rect l="l" t="t" r="r" b="b"/>
              <a:pathLst>
                <a:path w="405717" h="400645">
                  <a:moveTo>
                    <a:pt x="0" y="0"/>
                  </a:moveTo>
                  <a:lnTo>
                    <a:pt x="405717" y="0"/>
                  </a:lnTo>
                  <a:lnTo>
                    <a:pt x="405717" y="400645"/>
                  </a:lnTo>
                  <a:lnTo>
                    <a:pt x="0" y="400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8">
                <a:alphaModFix amt="3000"/>
                <a:extLst>
                  <a:ext uri="{96DAC541-7B7A-43D3-8B79-37D633B846F1}">
                    <asvg:svgBlip xmlns:asvg="http://schemas.microsoft.com/office/drawing/2016/SVG/main" r:embed="rId1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1744997" y="1137774"/>
              <a:ext cx="339859" cy="306723"/>
            </a:xfrm>
            <a:custGeom>
              <a:avLst/>
              <a:gdLst/>
              <a:ahLst/>
              <a:cxnLst/>
              <a:rect l="l" t="t" r="r" b="b"/>
              <a:pathLst>
                <a:path w="339859" h="306723">
                  <a:moveTo>
                    <a:pt x="0" y="0"/>
                  </a:moveTo>
                  <a:lnTo>
                    <a:pt x="339859" y="0"/>
                  </a:lnTo>
                  <a:lnTo>
                    <a:pt x="339859" y="306723"/>
                  </a:lnTo>
                  <a:lnTo>
                    <a:pt x="0" y="306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0">
                <a:alphaModFix amt="3000"/>
                <a:extLst>
                  <a:ext uri="{96DAC541-7B7A-43D3-8B79-37D633B846F1}">
                    <asvg:svgBlip xmlns:asvg="http://schemas.microsoft.com/office/drawing/2016/SVG/main" r:embed="rId1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5" name="Freeform 75"/>
            <p:cNvSpPr/>
            <p:nvPr/>
          </p:nvSpPr>
          <p:spPr>
            <a:xfrm>
              <a:off x="2306554" y="1122436"/>
              <a:ext cx="291374" cy="299229"/>
            </a:xfrm>
            <a:custGeom>
              <a:avLst/>
              <a:gdLst/>
              <a:ahLst/>
              <a:cxnLst/>
              <a:rect l="l" t="t" r="r" b="b"/>
              <a:pathLst>
                <a:path w="291374" h="299229">
                  <a:moveTo>
                    <a:pt x="0" y="0"/>
                  </a:moveTo>
                  <a:lnTo>
                    <a:pt x="291374" y="0"/>
                  </a:lnTo>
                  <a:lnTo>
                    <a:pt x="291374" y="299229"/>
                  </a:lnTo>
                  <a:lnTo>
                    <a:pt x="0" y="299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2">
                <a:alphaModFix amt="3000"/>
                <a:extLst>
                  <a:ext uri="{96DAC541-7B7A-43D3-8B79-37D633B846F1}">
                    <asvg:svgBlip xmlns:asvg="http://schemas.microsoft.com/office/drawing/2016/SVG/main" r:embed="rId1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6" name="Freeform 76"/>
            <p:cNvSpPr/>
            <p:nvPr/>
          </p:nvSpPr>
          <p:spPr>
            <a:xfrm rot="2164752">
              <a:off x="2933256" y="1035900"/>
              <a:ext cx="216607" cy="398357"/>
            </a:xfrm>
            <a:custGeom>
              <a:avLst/>
              <a:gdLst/>
              <a:ahLst/>
              <a:cxnLst/>
              <a:rect l="l" t="t" r="r" b="b"/>
              <a:pathLst>
                <a:path w="216607" h="398357">
                  <a:moveTo>
                    <a:pt x="0" y="0"/>
                  </a:moveTo>
                  <a:lnTo>
                    <a:pt x="216607" y="0"/>
                  </a:lnTo>
                  <a:lnTo>
                    <a:pt x="216607" y="398357"/>
                  </a:lnTo>
                  <a:lnTo>
                    <a:pt x="0" y="398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4">
                <a:alphaModFix amt="3000"/>
                <a:extLst>
                  <a:ext uri="{96DAC541-7B7A-43D3-8B79-37D633B846F1}">
                    <asvg:svgBlip xmlns:asvg="http://schemas.microsoft.com/office/drawing/2016/SVG/main" r:embed="rId1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471510" y="1697767"/>
              <a:ext cx="244322" cy="357981"/>
            </a:xfrm>
            <a:custGeom>
              <a:avLst/>
              <a:gdLst/>
              <a:ahLst/>
              <a:cxnLst/>
              <a:rect l="l" t="t" r="r" b="b"/>
              <a:pathLst>
                <a:path w="244322" h="357981">
                  <a:moveTo>
                    <a:pt x="0" y="0"/>
                  </a:moveTo>
                  <a:lnTo>
                    <a:pt x="244322" y="0"/>
                  </a:lnTo>
                  <a:lnTo>
                    <a:pt x="244322" y="357982"/>
                  </a:lnTo>
                  <a:lnTo>
                    <a:pt x="0" y="3579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6">
                <a:alphaModFix amt="3000"/>
                <a:extLst>
                  <a:ext uri="{96DAC541-7B7A-43D3-8B79-37D633B846F1}">
                    <asvg:svgBlip xmlns:asvg="http://schemas.microsoft.com/office/drawing/2016/SVG/main" r:embed="rId1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2113680" y="2006351"/>
              <a:ext cx="357981" cy="338292"/>
            </a:xfrm>
            <a:custGeom>
              <a:avLst/>
              <a:gdLst/>
              <a:ahLst/>
              <a:cxnLst/>
              <a:rect l="l" t="t" r="r" b="b"/>
              <a:pathLst>
                <a:path w="357981" h="338292">
                  <a:moveTo>
                    <a:pt x="0" y="0"/>
                  </a:moveTo>
                  <a:lnTo>
                    <a:pt x="357981" y="0"/>
                  </a:lnTo>
                  <a:lnTo>
                    <a:pt x="357981" y="338292"/>
                  </a:lnTo>
                  <a:lnTo>
                    <a:pt x="0" y="338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8">
                <a:alphaModFix amt="3000"/>
                <a:extLst>
                  <a:ext uri="{96DAC541-7B7A-43D3-8B79-37D633B846F1}">
                    <asvg:svgBlip xmlns:asvg="http://schemas.microsoft.com/office/drawing/2016/SVG/main" r:embed="rId13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9" name="Freeform 79"/>
            <p:cNvSpPr/>
            <p:nvPr/>
          </p:nvSpPr>
          <p:spPr>
            <a:xfrm>
              <a:off x="1107107" y="1697767"/>
              <a:ext cx="357981" cy="341425"/>
            </a:xfrm>
            <a:custGeom>
              <a:avLst/>
              <a:gdLst/>
              <a:ahLst/>
              <a:cxnLst/>
              <a:rect l="l" t="t" r="r" b="b"/>
              <a:pathLst>
                <a:path w="357981" h="341425">
                  <a:moveTo>
                    <a:pt x="0" y="0"/>
                  </a:moveTo>
                  <a:lnTo>
                    <a:pt x="357981" y="0"/>
                  </a:lnTo>
                  <a:lnTo>
                    <a:pt x="357981" y="341425"/>
                  </a:lnTo>
                  <a:lnTo>
                    <a:pt x="0" y="341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0">
                <a:alphaModFix amt="3000"/>
                <a:extLst>
                  <a:ext uri="{96DAC541-7B7A-43D3-8B79-37D633B846F1}">
                    <asvg:svgBlip xmlns:asvg="http://schemas.microsoft.com/office/drawing/2016/SVG/main" r:embed="rId14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0" name="Freeform 80"/>
            <p:cNvSpPr/>
            <p:nvPr/>
          </p:nvSpPr>
          <p:spPr>
            <a:xfrm>
              <a:off x="732100" y="1931171"/>
              <a:ext cx="375007" cy="387104"/>
            </a:xfrm>
            <a:custGeom>
              <a:avLst/>
              <a:gdLst/>
              <a:ahLst/>
              <a:cxnLst/>
              <a:rect l="l" t="t" r="r" b="b"/>
              <a:pathLst>
                <a:path w="375007" h="387104">
                  <a:moveTo>
                    <a:pt x="0" y="0"/>
                  </a:moveTo>
                  <a:lnTo>
                    <a:pt x="375007" y="0"/>
                  </a:lnTo>
                  <a:lnTo>
                    <a:pt x="375007" y="387105"/>
                  </a:lnTo>
                  <a:lnTo>
                    <a:pt x="0" y="387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2">
                <a:alphaModFix amt="3000"/>
                <a:extLst>
                  <a:ext uri="{96DAC541-7B7A-43D3-8B79-37D633B846F1}">
                    <asvg:svgBlip xmlns:asvg="http://schemas.microsoft.com/office/drawing/2016/SVG/main" r:embed="rId14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2670779" y="1957539"/>
              <a:ext cx="374039" cy="387104"/>
            </a:xfrm>
            <a:custGeom>
              <a:avLst/>
              <a:gdLst/>
              <a:ahLst/>
              <a:cxnLst/>
              <a:rect l="l" t="t" r="r" b="b"/>
              <a:pathLst>
                <a:path w="374039" h="387104">
                  <a:moveTo>
                    <a:pt x="0" y="0"/>
                  </a:moveTo>
                  <a:lnTo>
                    <a:pt x="374039" y="0"/>
                  </a:lnTo>
                  <a:lnTo>
                    <a:pt x="374039" y="387104"/>
                  </a:lnTo>
                  <a:lnTo>
                    <a:pt x="0" y="38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4">
                <a:alphaModFix amt="3000"/>
                <a:extLst>
                  <a:ext uri="{96DAC541-7B7A-43D3-8B79-37D633B846F1}">
                    <asvg:svgBlip xmlns:asvg="http://schemas.microsoft.com/office/drawing/2016/SVG/main" r:embed="rId14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2" name="Freeform 82"/>
            <p:cNvSpPr/>
            <p:nvPr/>
          </p:nvSpPr>
          <p:spPr>
            <a:xfrm>
              <a:off x="3223973" y="1957539"/>
              <a:ext cx="372588" cy="387104"/>
            </a:xfrm>
            <a:custGeom>
              <a:avLst/>
              <a:gdLst/>
              <a:ahLst/>
              <a:cxnLst/>
              <a:rect l="l" t="t" r="r" b="b"/>
              <a:pathLst>
                <a:path w="372588" h="387104">
                  <a:moveTo>
                    <a:pt x="0" y="0"/>
                  </a:moveTo>
                  <a:lnTo>
                    <a:pt x="372588" y="0"/>
                  </a:lnTo>
                  <a:lnTo>
                    <a:pt x="372588" y="387104"/>
                  </a:lnTo>
                  <a:lnTo>
                    <a:pt x="0" y="38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6">
                <a:alphaModFix amt="3000"/>
                <a:extLst>
                  <a:ext uri="{96DAC541-7B7A-43D3-8B79-37D633B846F1}">
                    <asvg:svgBlip xmlns:asvg="http://schemas.microsoft.com/office/drawing/2016/SVG/main" r:embed="rId14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3" name="Freeform 83"/>
            <p:cNvSpPr/>
            <p:nvPr/>
          </p:nvSpPr>
          <p:spPr>
            <a:xfrm>
              <a:off x="1518230" y="1957539"/>
              <a:ext cx="351781" cy="387104"/>
            </a:xfrm>
            <a:custGeom>
              <a:avLst/>
              <a:gdLst/>
              <a:ahLst/>
              <a:cxnLst/>
              <a:rect l="l" t="t" r="r" b="b"/>
              <a:pathLst>
                <a:path w="351781" h="387104">
                  <a:moveTo>
                    <a:pt x="0" y="0"/>
                  </a:moveTo>
                  <a:lnTo>
                    <a:pt x="351781" y="0"/>
                  </a:lnTo>
                  <a:lnTo>
                    <a:pt x="351781" y="387104"/>
                  </a:lnTo>
                  <a:lnTo>
                    <a:pt x="0" y="38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8">
                <a:alphaModFix amt="3000"/>
                <a:extLst>
                  <a:ext uri="{96DAC541-7B7A-43D3-8B79-37D633B846F1}">
                    <asvg:svgBlip xmlns:asvg="http://schemas.microsoft.com/office/drawing/2016/SVG/main" r:embed="rId14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25151" y="1957539"/>
              <a:ext cx="385300" cy="360737"/>
            </a:xfrm>
            <a:custGeom>
              <a:avLst/>
              <a:gdLst/>
              <a:ahLst/>
              <a:cxnLst/>
              <a:rect l="l" t="t" r="r" b="b"/>
              <a:pathLst>
                <a:path w="385300" h="360737">
                  <a:moveTo>
                    <a:pt x="0" y="0"/>
                  </a:moveTo>
                  <a:lnTo>
                    <a:pt x="385300" y="0"/>
                  </a:lnTo>
                  <a:lnTo>
                    <a:pt x="385300" y="360737"/>
                  </a:lnTo>
                  <a:lnTo>
                    <a:pt x="0" y="360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0">
                <a:alphaModFix amt="3000"/>
                <a:extLst>
                  <a:ext uri="{96DAC541-7B7A-43D3-8B79-37D633B846F1}">
                    <asvg:svgBlip xmlns:asvg="http://schemas.microsoft.com/office/drawing/2016/SVG/main" r:embed="rId15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85" name="Freeform 85"/>
          <p:cNvSpPr/>
          <p:nvPr/>
        </p:nvSpPr>
        <p:spPr>
          <a:xfrm>
            <a:off x="2318290" y="5612226"/>
            <a:ext cx="16884511" cy="3192708"/>
          </a:xfrm>
          <a:custGeom>
            <a:avLst/>
            <a:gdLst/>
            <a:ahLst/>
            <a:cxnLst/>
            <a:rect l="l" t="t" r="r" b="b"/>
            <a:pathLst>
              <a:path w="16884511" h="3192708">
                <a:moveTo>
                  <a:pt x="0" y="0"/>
                </a:moveTo>
                <a:lnTo>
                  <a:pt x="16884511" y="0"/>
                </a:lnTo>
                <a:lnTo>
                  <a:pt x="16884511" y="3192707"/>
                </a:lnTo>
                <a:lnTo>
                  <a:pt x="0" y="3192707"/>
                </a:lnTo>
                <a:lnTo>
                  <a:pt x="0" y="0"/>
                </a:lnTo>
                <a:close/>
              </a:path>
            </a:pathLst>
          </a:custGeom>
          <a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6" name="Freeform 86"/>
          <p:cNvSpPr/>
          <p:nvPr/>
        </p:nvSpPr>
        <p:spPr>
          <a:xfrm>
            <a:off x="31543" y="6445000"/>
            <a:ext cx="18288000" cy="3857105"/>
          </a:xfrm>
          <a:custGeom>
            <a:avLst/>
            <a:gdLst/>
            <a:ahLst/>
            <a:cxnLst/>
            <a:rect l="l" t="t" r="r" b="b"/>
            <a:pathLst>
              <a:path w="18288000" h="3857105">
                <a:moveTo>
                  <a:pt x="0" y="0"/>
                </a:moveTo>
                <a:lnTo>
                  <a:pt x="18288000" y="0"/>
                </a:lnTo>
                <a:lnTo>
                  <a:pt x="18288000" y="3857105"/>
                </a:lnTo>
                <a:lnTo>
                  <a:pt x="0" y="3857105"/>
                </a:lnTo>
                <a:lnTo>
                  <a:pt x="0" y="0"/>
                </a:lnTo>
                <a:close/>
              </a:path>
            </a:pathLst>
          </a:custGeom>
          <a:blipFill>
            <a:blip r:embed="rId15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7" name="Freeform 87"/>
          <p:cNvSpPr/>
          <p:nvPr/>
        </p:nvSpPr>
        <p:spPr>
          <a:xfrm rot="206146">
            <a:off x="13901458" y="-532080"/>
            <a:ext cx="5254666" cy="9641589"/>
          </a:xfrm>
          <a:custGeom>
            <a:avLst/>
            <a:gdLst/>
            <a:ahLst/>
            <a:cxnLst/>
            <a:rect l="l" t="t" r="r" b="b"/>
            <a:pathLst>
              <a:path w="5254666" h="9641589">
                <a:moveTo>
                  <a:pt x="0" y="0"/>
                </a:moveTo>
                <a:lnTo>
                  <a:pt x="5254666" y="0"/>
                </a:lnTo>
                <a:lnTo>
                  <a:pt x="5254666" y="9641590"/>
                </a:lnTo>
                <a:lnTo>
                  <a:pt x="0" y="9641590"/>
                </a:lnTo>
                <a:lnTo>
                  <a:pt x="0" y="0"/>
                </a:lnTo>
                <a:close/>
              </a:path>
            </a:pathLst>
          </a:custGeom>
          <a:blipFill>
            <a:blip r:embed="rId155">
              <a:extLst>
                <a:ext uri="{96DAC541-7B7A-43D3-8B79-37D633B846F1}">
                  <asvg:svgBlip xmlns:asvg="http://schemas.microsoft.com/office/drawing/2016/SVG/main" r:embed="rId15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8" name="Freeform 88"/>
          <p:cNvSpPr/>
          <p:nvPr/>
        </p:nvSpPr>
        <p:spPr>
          <a:xfrm rot="-173651">
            <a:off x="-1403733" y="-350459"/>
            <a:ext cx="5168951" cy="9484313"/>
          </a:xfrm>
          <a:custGeom>
            <a:avLst/>
            <a:gdLst/>
            <a:ahLst/>
            <a:cxnLst/>
            <a:rect l="l" t="t" r="r" b="b"/>
            <a:pathLst>
              <a:path w="5168951" h="9484313">
                <a:moveTo>
                  <a:pt x="0" y="0"/>
                </a:moveTo>
                <a:lnTo>
                  <a:pt x="5168951" y="0"/>
                </a:lnTo>
                <a:lnTo>
                  <a:pt x="5168951" y="9484313"/>
                </a:lnTo>
                <a:lnTo>
                  <a:pt x="0" y="9484313"/>
                </a:lnTo>
                <a:lnTo>
                  <a:pt x="0" y="0"/>
                </a:lnTo>
                <a:close/>
              </a:path>
            </a:pathLst>
          </a:custGeom>
          <a:blipFill>
            <a:blip r:embed="rId157">
              <a:extLst>
                <a:ext uri="{96DAC541-7B7A-43D3-8B79-37D633B846F1}">
                  <asvg:svgBlip xmlns:asvg="http://schemas.microsoft.com/office/drawing/2016/SVG/main" r:embed="rId15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9" name="Freeform 89"/>
          <p:cNvSpPr/>
          <p:nvPr/>
        </p:nvSpPr>
        <p:spPr>
          <a:xfrm>
            <a:off x="2318290" y="671405"/>
            <a:ext cx="13699240" cy="7702148"/>
          </a:xfrm>
          <a:custGeom>
            <a:avLst/>
            <a:gdLst/>
            <a:ahLst/>
            <a:cxnLst/>
            <a:rect l="l" t="t" r="r" b="b"/>
            <a:pathLst>
              <a:path w="13699240" h="7702148">
                <a:moveTo>
                  <a:pt x="0" y="0"/>
                </a:moveTo>
                <a:lnTo>
                  <a:pt x="13699240" y="0"/>
                </a:lnTo>
                <a:lnTo>
                  <a:pt x="13699240" y="7702148"/>
                </a:lnTo>
                <a:lnTo>
                  <a:pt x="0" y="7702148"/>
                </a:lnTo>
                <a:lnTo>
                  <a:pt x="0" y="0"/>
                </a:lnTo>
                <a:close/>
              </a:path>
            </a:pathLst>
          </a:custGeom>
          <a:blipFill>
            <a:blip r:embed="rId159">
              <a:extLst>
                <a:ext uri="{96DAC541-7B7A-43D3-8B79-37D633B846F1}">
                  <asvg:svgBlip xmlns:asvg="http://schemas.microsoft.com/office/drawing/2016/SVG/main" r:embed="rId16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0" name="Freeform 90"/>
          <p:cNvSpPr/>
          <p:nvPr/>
        </p:nvSpPr>
        <p:spPr>
          <a:xfrm>
            <a:off x="2502350" y="774889"/>
            <a:ext cx="13331121" cy="7495180"/>
          </a:xfrm>
          <a:custGeom>
            <a:avLst/>
            <a:gdLst/>
            <a:ahLst/>
            <a:cxnLst/>
            <a:rect l="l" t="t" r="r" b="b"/>
            <a:pathLst>
              <a:path w="13331121" h="7495180">
                <a:moveTo>
                  <a:pt x="0" y="0"/>
                </a:moveTo>
                <a:lnTo>
                  <a:pt x="13331121" y="0"/>
                </a:lnTo>
                <a:lnTo>
                  <a:pt x="13331121" y="7495179"/>
                </a:lnTo>
                <a:lnTo>
                  <a:pt x="0" y="7495179"/>
                </a:lnTo>
                <a:lnTo>
                  <a:pt x="0" y="0"/>
                </a:lnTo>
                <a:close/>
              </a:path>
            </a:pathLst>
          </a:custGeom>
          <a:blipFill>
            <a:blip r:embed="rId161">
              <a:extLst>
                <a:ext uri="{96DAC541-7B7A-43D3-8B79-37D633B846F1}">
                  <asvg:svgBlip xmlns:asvg="http://schemas.microsoft.com/office/drawing/2016/SVG/main" r:embed="rId16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1" name="Freeform 91"/>
          <p:cNvSpPr/>
          <p:nvPr/>
        </p:nvSpPr>
        <p:spPr>
          <a:xfrm>
            <a:off x="12704045" y="5143500"/>
            <a:ext cx="5615497" cy="5390878"/>
          </a:xfrm>
          <a:custGeom>
            <a:avLst/>
            <a:gdLst/>
            <a:ahLst/>
            <a:cxnLst/>
            <a:rect l="l" t="t" r="r" b="b"/>
            <a:pathLst>
              <a:path w="5615497" h="5390878">
                <a:moveTo>
                  <a:pt x="0" y="0"/>
                </a:moveTo>
                <a:lnTo>
                  <a:pt x="5615498" y="0"/>
                </a:lnTo>
                <a:lnTo>
                  <a:pt x="5615498" y="5390878"/>
                </a:lnTo>
                <a:lnTo>
                  <a:pt x="0" y="5390878"/>
                </a:lnTo>
                <a:lnTo>
                  <a:pt x="0" y="0"/>
                </a:lnTo>
                <a:close/>
              </a:path>
            </a:pathLst>
          </a:custGeom>
          <a:blipFill>
            <a:blip r:embed="rId16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2" name="Freeform 92"/>
          <p:cNvSpPr/>
          <p:nvPr/>
        </p:nvSpPr>
        <p:spPr>
          <a:xfrm>
            <a:off x="-102533" y="5692157"/>
            <a:ext cx="4477413" cy="4609949"/>
          </a:xfrm>
          <a:custGeom>
            <a:avLst/>
            <a:gdLst/>
            <a:ahLst/>
            <a:cxnLst/>
            <a:rect l="l" t="t" r="r" b="b"/>
            <a:pathLst>
              <a:path w="4477413" h="4609949">
                <a:moveTo>
                  <a:pt x="0" y="0"/>
                </a:moveTo>
                <a:lnTo>
                  <a:pt x="4477412" y="0"/>
                </a:lnTo>
                <a:lnTo>
                  <a:pt x="4477412" y="4609948"/>
                </a:lnTo>
                <a:lnTo>
                  <a:pt x="0" y="4609948"/>
                </a:lnTo>
                <a:lnTo>
                  <a:pt x="0" y="0"/>
                </a:lnTo>
                <a:close/>
              </a:path>
            </a:pathLst>
          </a:custGeom>
          <a:blipFill>
            <a:blip r:embed="rId16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3" name="TextBox 93"/>
          <p:cNvSpPr txBox="1"/>
          <p:nvPr/>
        </p:nvSpPr>
        <p:spPr>
          <a:xfrm>
            <a:off x="3203289" y="2066365"/>
            <a:ext cx="11881423" cy="116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56"/>
              </a:lnSpc>
            </a:pP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Eşeyli üreyen hayvanlarda </a:t>
            </a:r>
            <a:r>
              <a:rPr lang="en-US" sz="3183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doğurarak </a:t>
            </a: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veya </a:t>
            </a:r>
            <a:r>
              <a:rPr lang="en-US" sz="3183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yumurta</a:t>
            </a: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 ile çoğalma görülür.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4558940" y="3515168"/>
            <a:ext cx="2962959" cy="3827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3695" dirty="0" err="1">
                <a:solidFill>
                  <a:srgbClr val="282828"/>
                </a:solidFill>
                <a:latin typeface="Mango AC"/>
                <a:ea typeface="Mango AC"/>
                <a:cs typeface="Mango AC"/>
                <a:sym typeface="Mango AC"/>
              </a:rPr>
              <a:t>Doğurarak</a:t>
            </a:r>
            <a:r>
              <a:rPr lang="en-US" sz="3695" dirty="0">
                <a:solidFill>
                  <a:srgbClr val="282828"/>
                </a:solidFill>
                <a:latin typeface="Mango AC"/>
                <a:ea typeface="Mango AC"/>
                <a:cs typeface="Mango AC"/>
                <a:sym typeface="Mango AC"/>
              </a:rPr>
              <a:t>: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Kedi, 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 err="1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köpek</a:t>
            </a:r>
            <a:r>
              <a:rPr lang="en-US" sz="3695" dirty="0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, 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 err="1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koyun</a:t>
            </a:r>
            <a:r>
              <a:rPr lang="en-US" sz="3695" dirty="0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, 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 err="1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inek</a:t>
            </a:r>
            <a:r>
              <a:rPr lang="en-US" sz="3695" dirty="0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, 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 err="1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yarasa</a:t>
            </a:r>
            <a:r>
              <a:rPr lang="en-US" sz="3695" dirty="0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, 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 err="1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yunus</a:t>
            </a:r>
            <a:r>
              <a:rPr lang="en-US" sz="3695" dirty="0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, 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 err="1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balina</a:t>
            </a:r>
            <a:endParaRPr lang="en-US" sz="3695" dirty="0">
              <a:solidFill>
                <a:srgbClr val="FDFFF1"/>
              </a:solidFill>
              <a:latin typeface="Mango AC"/>
              <a:ea typeface="Mango AC"/>
              <a:cs typeface="Mango AC"/>
              <a:sym typeface="Mango AC"/>
            </a:endParaRPr>
          </a:p>
        </p:txBody>
      </p:sp>
      <p:sp>
        <p:nvSpPr>
          <p:cNvPr id="95" name="TextBox 95"/>
          <p:cNvSpPr txBox="1"/>
          <p:nvPr/>
        </p:nvSpPr>
        <p:spPr>
          <a:xfrm>
            <a:off x="9183507" y="3515168"/>
            <a:ext cx="4433765" cy="3827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3695" dirty="0" err="1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Yumurtlayanlar</a:t>
            </a:r>
            <a:r>
              <a:rPr lang="en-US" sz="3695" dirty="0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: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>
                <a:solidFill>
                  <a:srgbClr val="F1F1F2"/>
                </a:solidFill>
                <a:latin typeface="Mango AC"/>
                <a:ea typeface="Mango AC"/>
                <a:cs typeface="Mango AC"/>
                <a:sym typeface="Mango AC"/>
              </a:rPr>
              <a:t>Hamsi, 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 err="1">
                <a:solidFill>
                  <a:srgbClr val="F1F1F2"/>
                </a:solidFill>
                <a:latin typeface="Mango AC"/>
                <a:ea typeface="Mango AC"/>
                <a:cs typeface="Mango AC"/>
                <a:sym typeface="Mango AC"/>
              </a:rPr>
              <a:t>yılan</a:t>
            </a:r>
            <a:r>
              <a:rPr lang="en-US" sz="3695" dirty="0">
                <a:solidFill>
                  <a:srgbClr val="F1F1F2"/>
                </a:solidFill>
                <a:latin typeface="Mango AC"/>
                <a:ea typeface="Mango AC"/>
                <a:cs typeface="Mango AC"/>
                <a:sym typeface="Mango AC"/>
              </a:rPr>
              <a:t>, 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 err="1">
                <a:solidFill>
                  <a:srgbClr val="F1F1F2"/>
                </a:solidFill>
                <a:latin typeface="Mango AC"/>
                <a:ea typeface="Mango AC"/>
                <a:cs typeface="Mango AC"/>
                <a:sym typeface="Mango AC"/>
              </a:rPr>
              <a:t>kaplumbağa</a:t>
            </a:r>
            <a:r>
              <a:rPr lang="en-US" sz="3695" dirty="0">
                <a:solidFill>
                  <a:srgbClr val="F1F1F2"/>
                </a:solidFill>
                <a:latin typeface="Mango AC"/>
                <a:ea typeface="Mango AC"/>
                <a:cs typeface="Mango AC"/>
                <a:sym typeface="Mango AC"/>
              </a:rPr>
              <a:t>, 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 err="1">
                <a:solidFill>
                  <a:srgbClr val="F1F1F2"/>
                </a:solidFill>
                <a:latin typeface="Mango AC"/>
                <a:ea typeface="Mango AC"/>
                <a:cs typeface="Mango AC"/>
                <a:sym typeface="Mango AC"/>
              </a:rPr>
              <a:t>serçe</a:t>
            </a:r>
            <a:r>
              <a:rPr lang="en-US" sz="3695" dirty="0">
                <a:solidFill>
                  <a:srgbClr val="F1F1F2"/>
                </a:solidFill>
                <a:latin typeface="Mango AC"/>
                <a:ea typeface="Mango AC"/>
                <a:cs typeface="Mango AC"/>
                <a:sym typeface="Mango AC"/>
              </a:rPr>
              <a:t>, 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 err="1">
                <a:solidFill>
                  <a:srgbClr val="F1F1F2"/>
                </a:solidFill>
                <a:latin typeface="Mango AC"/>
                <a:ea typeface="Mango AC"/>
                <a:cs typeface="Mango AC"/>
                <a:sym typeface="Mango AC"/>
              </a:rPr>
              <a:t>tavuk</a:t>
            </a:r>
            <a:r>
              <a:rPr lang="en-US" sz="3695" dirty="0">
                <a:solidFill>
                  <a:srgbClr val="F1F1F2"/>
                </a:solidFill>
                <a:latin typeface="Mango AC"/>
                <a:ea typeface="Mango AC"/>
                <a:cs typeface="Mango AC"/>
                <a:sym typeface="Mango AC"/>
              </a:rPr>
              <a:t>, 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 err="1">
                <a:solidFill>
                  <a:srgbClr val="F1F1F2"/>
                </a:solidFill>
                <a:latin typeface="Mango AC"/>
                <a:ea typeface="Mango AC"/>
                <a:cs typeface="Mango AC"/>
                <a:sym typeface="Mango AC"/>
              </a:rPr>
              <a:t>kartal</a:t>
            </a:r>
            <a:r>
              <a:rPr lang="en-US" sz="3695" dirty="0">
                <a:solidFill>
                  <a:srgbClr val="F1F1F2"/>
                </a:solidFill>
                <a:latin typeface="Mango AC"/>
                <a:ea typeface="Mango AC"/>
                <a:cs typeface="Mango AC"/>
                <a:sym typeface="Mango AC"/>
              </a:rPr>
              <a:t>, 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 err="1">
                <a:solidFill>
                  <a:srgbClr val="F1F1F2"/>
                </a:solidFill>
                <a:latin typeface="Mango AC"/>
                <a:ea typeface="Mango AC"/>
                <a:cs typeface="Mango AC"/>
                <a:sym typeface="Mango AC"/>
              </a:rPr>
              <a:t>penguen</a:t>
            </a:r>
            <a:endParaRPr lang="en-US" sz="3695" dirty="0">
              <a:solidFill>
                <a:srgbClr val="F1F1F2"/>
              </a:solidFill>
              <a:latin typeface="Mango AC"/>
              <a:ea typeface="Mango AC"/>
              <a:cs typeface="Mango AC"/>
              <a:sym typeface="Mango AC"/>
            </a:endParaRPr>
          </a:p>
        </p:txBody>
      </p:sp>
      <p:pic>
        <p:nvPicPr>
          <p:cNvPr id="96" name="Resim 9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7D08BF01-C191-CC03-F775-DDAD389CE41E}"/>
              </a:ext>
            </a:extLst>
          </p:cNvPr>
          <p:cNvPicPr>
            <a:picLocks noChangeAspect="1"/>
          </p:cNvPicPr>
          <p:nvPr/>
        </p:nvPicPr>
        <p:blipFill>
          <a:blip r:embed="rId1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65034" y="8410440"/>
            <a:ext cx="1755704" cy="1843369"/>
          </a:xfrm>
          <a:prstGeom prst="rect">
            <a:avLst/>
          </a:prstGeom>
        </p:spPr>
      </p:pic>
      <p:pic>
        <p:nvPicPr>
          <p:cNvPr id="97" name="Resim 96">
            <a:extLst>
              <a:ext uri="{FF2B5EF4-FFF2-40B4-BE49-F238E27FC236}">
                <a16:creationId xmlns:a16="http://schemas.microsoft.com/office/drawing/2014/main" id="{B90C6189-9770-49E3-CEB0-F427D44377C2}"/>
              </a:ext>
            </a:extLst>
      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1826270" y="946564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46953" y="5143500"/>
            <a:ext cx="19247424" cy="7488998"/>
          </a:xfrm>
          <a:custGeom>
            <a:avLst/>
            <a:gdLst/>
            <a:ahLst/>
            <a:cxnLst/>
            <a:rect l="l" t="t" r="r" b="b"/>
            <a:pathLst>
              <a:path w="19247424" h="7488998">
                <a:moveTo>
                  <a:pt x="0" y="0"/>
                </a:moveTo>
                <a:lnTo>
                  <a:pt x="19247425" y="0"/>
                </a:lnTo>
                <a:lnTo>
                  <a:pt x="19247425" y="7488998"/>
                </a:lnTo>
                <a:lnTo>
                  <a:pt x="0" y="74889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flipH="1">
            <a:off x="6561260" y="3752202"/>
            <a:ext cx="14525146" cy="6928969"/>
          </a:xfrm>
          <a:custGeom>
            <a:avLst/>
            <a:gdLst/>
            <a:ahLst/>
            <a:cxnLst/>
            <a:rect l="l" t="t" r="r" b="b"/>
            <a:pathLst>
              <a:path w="14525146" h="6928969">
                <a:moveTo>
                  <a:pt x="14525146" y="0"/>
                </a:moveTo>
                <a:lnTo>
                  <a:pt x="0" y="0"/>
                </a:lnTo>
                <a:lnTo>
                  <a:pt x="0" y="6928969"/>
                </a:lnTo>
                <a:lnTo>
                  <a:pt x="14525146" y="6928969"/>
                </a:lnTo>
                <a:lnTo>
                  <a:pt x="14525146" y="0"/>
                </a:lnTo>
                <a:close/>
              </a:path>
            </a:pathLst>
          </a:custGeom>
          <a:blipFill>
            <a:blip r:embed="rId4"/>
            <a:stretch>
              <a:fillRect l="-6898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1746243" y="3392883"/>
            <a:ext cx="7897172" cy="5495116"/>
          </a:xfrm>
          <a:custGeom>
            <a:avLst/>
            <a:gdLst/>
            <a:ahLst/>
            <a:cxnLst/>
            <a:rect l="l" t="t" r="r" b="b"/>
            <a:pathLst>
              <a:path w="7897172" h="5495116">
                <a:moveTo>
                  <a:pt x="0" y="0"/>
                </a:moveTo>
                <a:lnTo>
                  <a:pt x="7897172" y="0"/>
                </a:lnTo>
                <a:lnTo>
                  <a:pt x="7897172" y="5495116"/>
                </a:lnTo>
                <a:lnTo>
                  <a:pt x="0" y="5495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5" name="Group 5"/>
          <p:cNvGrpSpPr/>
          <p:nvPr/>
        </p:nvGrpSpPr>
        <p:grpSpPr>
          <a:xfrm rot="-275100">
            <a:off x="1289472" y="2283855"/>
            <a:ext cx="7367869" cy="2258372"/>
            <a:chOff x="0" y="0"/>
            <a:chExt cx="1940509" cy="5947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40509" cy="594798"/>
            </a:xfrm>
            <a:custGeom>
              <a:avLst/>
              <a:gdLst/>
              <a:ahLst/>
              <a:cxnLst/>
              <a:rect l="l" t="t" r="r" b="b"/>
              <a:pathLst>
                <a:path w="1940509" h="594798">
                  <a:moveTo>
                    <a:pt x="53589" y="0"/>
                  </a:moveTo>
                  <a:lnTo>
                    <a:pt x="1886920" y="0"/>
                  </a:lnTo>
                  <a:cubicBezTo>
                    <a:pt x="1916516" y="0"/>
                    <a:pt x="1940509" y="23993"/>
                    <a:pt x="1940509" y="53589"/>
                  </a:cubicBezTo>
                  <a:lnTo>
                    <a:pt x="1940509" y="541208"/>
                  </a:lnTo>
                  <a:cubicBezTo>
                    <a:pt x="1940509" y="555421"/>
                    <a:pt x="1934863" y="569052"/>
                    <a:pt x="1924813" y="579102"/>
                  </a:cubicBezTo>
                  <a:cubicBezTo>
                    <a:pt x="1914763" y="589152"/>
                    <a:pt x="1901132" y="594798"/>
                    <a:pt x="1886920" y="594798"/>
                  </a:cubicBezTo>
                  <a:lnTo>
                    <a:pt x="53589" y="594798"/>
                  </a:lnTo>
                  <a:cubicBezTo>
                    <a:pt x="39376" y="594798"/>
                    <a:pt x="25746" y="589152"/>
                    <a:pt x="15696" y="579102"/>
                  </a:cubicBezTo>
                  <a:cubicBezTo>
                    <a:pt x="5646" y="569052"/>
                    <a:pt x="0" y="555421"/>
                    <a:pt x="0" y="541208"/>
                  </a:cubicBezTo>
                  <a:lnTo>
                    <a:pt x="0" y="53589"/>
                  </a:lnTo>
                  <a:cubicBezTo>
                    <a:pt x="0" y="39376"/>
                    <a:pt x="5646" y="25746"/>
                    <a:pt x="15696" y="15696"/>
                  </a:cubicBezTo>
                  <a:cubicBezTo>
                    <a:pt x="25746" y="5646"/>
                    <a:pt x="39376" y="0"/>
                    <a:pt x="53589" y="0"/>
                  </a:cubicBezTo>
                  <a:close/>
                </a:path>
              </a:pathLst>
            </a:custGeom>
            <a:solidFill>
              <a:srgbClr val="FCDD69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940509" cy="642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 rot="-220269">
            <a:off x="915353" y="2591637"/>
            <a:ext cx="8105740" cy="1481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43"/>
              </a:lnSpc>
            </a:pPr>
            <a:r>
              <a:rPr lang="en-US" sz="8673" b="1">
                <a:solidFill>
                  <a:srgbClr val="000000"/>
                </a:solidFill>
                <a:latin typeface="Albertus Nova Heavy"/>
                <a:ea typeface="Albertus Nova Heavy"/>
                <a:cs typeface="Albertus Nova Heavy"/>
                <a:sym typeface="Albertus Nova Heavy"/>
              </a:rPr>
              <a:t>BAŞKALAŞIM</a:t>
            </a:r>
          </a:p>
        </p:txBody>
      </p:sp>
      <p:pic>
        <p:nvPicPr>
          <p:cNvPr id="9" name="Resim 8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9FD5448A-D7F2-3018-0D88-029B18F8C7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65034" y="8410440"/>
            <a:ext cx="1755704" cy="1843369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E792E3D5-B794-89A6-08DF-91AC712E36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6270" y="946564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95466" y="1244298"/>
            <a:ext cx="8697067" cy="8229600"/>
          </a:xfrm>
          <a:custGeom>
            <a:avLst/>
            <a:gdLst/>
            <a:ahLst/>
            <a:cxnLst/>
            <a:rect l="l" t="t" r="r" b="b"/>
            <a:pathLst>
              <a:path w="8697067" h="8229600">
                <a:moveTo>
                  <a:pt x="0" y="0"/>
                </a:moveTo>
                <a:lnTo>
                  <a:pt x="8697068" y="0"/>
                </a:lnTo>
                <a:lnTo>
                  <a:pt x="86970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8347911" y="8612926"/>
            <a:ext cx="1592178" cy="116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56"/>
              </a:lnSpc>
            </a:pP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KOZA </a:t>
            </a:r>
          </a:p>
          <a:p>
            <a:pPr algn="just">
              <a:lnSpc>
                <a:spcPts val="4456"/>
              </a:lnSpc>
            </a:pP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(PUPA)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618093" y="4498126"/>
            <a:ext cx="2177373" cy="604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56"/>
              </a:lnSpc>
            </a:pP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KELEBEK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962914" y="423753"/>
            <a:ext cx="2362172" cy="604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56"/>
              </a:lnSpc>
            </a:pP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YUMURTA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92534" y="5442515"/>
            <a:ext cx="2362172" cy="116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56"/>
              </a:lnSpc>
            </a:pP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TIRTIL</a:t>
            </a:r>
          </a:p>
          <a:p>
            <a:pPr algn="just">
              <a:lnSpc>
                <a:spcPts val="4456"/>
              </a:lnSpc>
            </a:pP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(LARVA)</a:t>
            </a:r>
          </a:p>
        </p:txBody>
      </p:sp>
      <p:pic>
        <p:nvPicPr>
          <p:cNvPr id="7" name="Resim 6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FDD04C06-88FE-46FF-9FB0-192ABF625E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65034" y="8410440"/>
            <a:ext cx="1755704" cy="184336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3CA5CDA-AFDB-8ED7-BEA9-8D6D39E07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270" y="946564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60000" y="1028700"/>
            <a:ext cx="10368000" cy="8229600"/>
          </a:xfrm>
          <a:custGeom>
            <a:avLst/>
            <a:gdLst/>
            <a:ahLst/>
            <a:cxnLst/>
            <a:rect l="l" t="t" r="r" b="b"/>
            <a:pathLst>
              <a:path w="10368000" h="8229600">
                <a:moveTo>
                  <a:pt x="0" y="0"/>
                </a:moveTo>
                <a:lnTo>
                  <a:pt x="10368000" y="0"/>
                </a:lnTo>
                <a:lnTo>
                  <a:pt x="10368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5006137" y="664314"/>
            <a:ext cx="2362172" cy="604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56"/>
              </a:lnSpc>
            </a:pP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YUMURTA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965828" y="2117740"/>
            <a:ext cx="2362172" cy="604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56"/>
              </a:lnSpc>
            </a:pP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İRİBAŞ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367280" y="5505713"/>
            <a:ext cx="2362172" cy="116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56"/>
              </a:lnSpc>
            </a:pP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BACAKLI İRİBAŞ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19400" y="8612926"/>
            <a:ext cx="3902114" cy="51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6"/>
              </a:lnSpc>
            </a:pPr>
            <a:r>
              <a:rPr lang="en-US" sz="3183" dirty="0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ERGİN KURBAĞA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97171" y="4779114"/>
            <a:ext cx="2362172" cy="116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56"/>
              </a:lnSpc>
            </a:pP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YETİŞKİN KURBAĞA</a:t>
            </a:r>
          </a:p>
        </p:txBody>
      </p:sp>
      <p:pic>
        <p:nvPicPr>
          <p:cNvPr id="8" name="Resim 7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2FC6015A-BB04-CF82-24FF-0AB371620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65034" y="8410440"/>
            <a:ext cx="1755704" cy="184336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AA2740B-7A07-02DB-9174-C35891B99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270" y="946564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Özel</PresentationFormat>
  <Paragraphs>35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3" baseType="lpstr">
      <vt:lpstr>Mango AC</vt:lpstr>
      <vt:lpstr>Calibri</vt:lpstr>
      <vt:lpstr>Arial</vt:lpstr>
      <vt:lpstr>Albertus Nova Heavy</vt:lpstr>
      <vt:lpstr>Arimo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HAYVANLARDA ÜREME, BÜYÜME VE GELİŞME</dc:title>
  <cp:lastModifiedBy>Nisa Nur Oran</cp:lastModifiedBy>
  <cp:revision>5</cp:revision>
  <dcterms:created xsi:type="dcterms:W3CDTF">2006-08-16T00:00:00Z</dcterms:created>
  <dcterms:modified xsi:type="dcterms:W3CDTF">2025-09-19T21:16:18Z</dcterms:modified>
  <dc:identifier>DAGkpL_F6QY</dc:identifier>
</cp:coreProperties>
</file>