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8288000" cy="10287000"/>
  <p:notesSz cx="6858000" cy="9144000"/>
  <p:embeddedFontLst>
    <p:embeddedFont>
      <p:font typeface="Gliker" panose="020B0604020202020204" charset="-94"/>
      <p:regular r:id="rId10"/>
    </p:embeddedFont>
    <p:embeddedFont>
      <p:font typeface="Gliker Bold" panose="020B0604020202020204" charset="-94"/>
      <p:regular r:id="rId11"/>
    </p:embeddedFont>
    <p:embeddedFont>
      <p:font typeface="Gliker Semi-Bold" panose="020B0604020202020204" charset="-94"/>
      <p:regular r:id="rId12"/>
    </p:embeddedFont>
    <p:embeddedFont>
      <p:font typeface="Nunito" pitchFamily="2" charset="-94"/>
      <p:regular r:id="rId13"/>
    </p:embeddedFont>
    <p:embeddedFont>
      <p:font typeface="Nunito Medium" panose="020B0604020202020204" charset="-94"/>
      <p:regular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4" d="100"/>
          <a:sy n="44" d="100"/>
        </p:scale>
        <p:origin x="660" y="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5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18" Type="http://schemas.openxmlformats.org/officeDocument/2006/relationships/image" Target="../media/image17.png"/><Relationship Id="rId3" Type="http://schemas.openxmlformats.org/officeDocument/2006/relationships/image" Target="../media/image2.svg"/><Relationship Id="rId21" Type="http://schemas.openxmlformats.org/officeDocument/2006/relationships/image" Target="../media/image20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17" Type="http://schemas.openxmlformats.org/officeDocument/2006/relationships/image" Target="../media/image16.sv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23" Type="http://schemas.openxmlformats.org/officeDocument/2006/relationships/image" Target="../media/image22.png"/><Relationship Id="rId10" Type="http://schemas.openxmlformats.org/officeDocument/2006/relationships/image" Target="../media/image9.png"/><Relationship Id="rId19" Type="http://schemas.openxmlformats.org/officeDocument/2006/relationships/image" Target="../media/image18.sv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Relationship Id="rId22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svg"/><Relationship Id="rId7" Type="http://schemas.openxmlformats.org/officeDocument/2006/relationships/image" Target="../media/image28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svg"/><Relationship Id="rId4" Type="http://schemas.openxmlformats.org/officeDocument/2006/relationships/image" Target="../media/image25.png"/><Relationship Id="rId9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31.svg"/><Relationship Id="rId7" Type="http://schemas.openxmlformats.org/officeDocument/2006/relationships/image" Target="../media/image35.sv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svg"/><Relationship Id="rId4" Type="http://schemas.openxmlformats.org/officeDocument/2006/relationships/image" Target="../media/image32.png"/><Relationship Id="rId9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svg"/><Relationship Id="rId7" Type="http://schemas.openxmlformats.org/officeDocument/2006/relationships/image" Target="../media/image22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39.svg"/><Relationship Id="rId4" Type="http://schemas.openxmlformats.org/officeDocument/2006/relationships/image" Target="../media/image3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13" Type="http://schemas.openxmlformats.org/officeDocument/2006/relationships/image" Target="../media/image50.svg"/><Relationship Id="rId18" Type="http://schemas.openxmlformats.org/officeDocument/2006/relationships/image" Target="../media/image21.png"/><Relationship Id="rId3" Type="http://schemas.openxmlformats.org/officeDocument/2006/relationships/image" Target="../media/image42.svg"/><Relationship Id="rId7" Type="http://schemas.openxmlformats.org/officeDocument/2006/relationships/image" Target="../media/image46.svg"/><Relationship Id="rId12" Type="http://schemas.openxmlformats.org/officeDocument/2006/relationships/image" Target="../media/image49.png"/><Relationship Id="rId17" Type="http://schemas.openxmlformats.org/officeDocument/2006/relationships/image" Target="../media/image54.svg"/><Relationship Id="rId2" Type="http://schemas.openxmlformats.org/officeDocument/2006/relationships/image" Target="../media/image41.png"/><Relationship Id="rId16" Type="http://schemas.openxmlformats.org/officeDocument/2006/relationships/image" Target="../media/image5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11" Type="http://schemas.openxmlformats.org/officeDocument/2006/relationships/image" Target="../media/image2.svg"/><Relationship Id="rId5" Type="http://schemas.openxmlformats.org/officeDocument/2006/relationships/image" Target="../media/image44.svg"/><Relationship Id="rId15" Type="http://schemas.openxmlformats.org/officeDocument/2006/relationships/image" Target="../media/image52.svg"/><Relationship Id="rId10" Type="http://schemas.openxmlformats.org/officeDocument/2006/relationships/image" Target="../media/image1.png"/><Relationship Id="rId19" Type="http://schemas.openxmlformats.org/officeDocument/2006/relationships/image" Target="../media/image22.png"/><Relationship Id="rId4" Type="http://schemas.openxmlformats.org/officeDocument/2006/relationships/image" Target="../media/image43.png"/><Relationship Id="rId9" Type="http://schemas.openxmlformats.org/officeDocument/2006/relationships/image" Target="../media/image48.svg"/><Relationship Id="rId14" Type="http://schemas.openxmlformats.org/officeDocument/2006/relationships/image" Target="../media/image5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svg"/><Relationship Id="rId13" Type="http://schemas.openxmlformats.org/officeDocument/2006/relationships/image" Target="../media/image66.png"/><Relationship Id="rId3" Type="http://schemas.openxmlformats.org/officeDocument/2006/relationships/image" Target="../media/image56.png"/><Relationship Id="rId7" Type="http://schemas.openxmlformats.org/officeDocument/2006/relationships/image" Target="../media/image60.png"/><Relationship Id="rId12" Type="http://schemas.openxmlformats.org/officeDocument/2006/relationships/image" Target="../media/image65.svg"/><Relationship Id="rId2" Type="http://schemas.openxmlformats.org/officeDocument/2006/relationships/image" Target="../media/image55.jpeg"/><Relationship Id="rId16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svg"/><Relationship Id="rId11" Type="http://schemas.openxmlformats.org/officeDocument/2006/relationships/image" Target="../media/image64.png"/><Relationship Id="rId5" Type="http://schemas.openxmlformats.org/officeDocument/2006/relationships/image" Target="../media/image58.png"/><Relationship Id="rId15" Type="http://schemas.openxmlformats.org/officeDocument/2006/relationships/image" Target="../media/image21.png"/><Relationship Id="rId10" Type="http://schemas.openxmlformats.org/officeDocument/2006/relationships/image" Target="../media/image63.svg"/><Relationship Id="rId4" Type="http://schemas.openxmlformats.org/officeDocument/2006/relationships/image" Target="../media/image57.svg"/><Relationship Id="rId9" Type="http://schemas.openxmlformats.org/officeDocument/2006/relationships/image" Target="../media/image62.png"/><Relationship Id="rId14" Type="http://schemas.openxmlformats.org/officeDocument/2006/relationships/image" Target="../media/image67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13" Type="http://schemas.openxmlformats.org/officeDocument/2006/relationships/image" Target="../media/image79.svg"/><Relationship Id="rId18" Type="http://schemas.openxmlformats.org/officeDocument/2006/relationships/image" Target="../media/image84.png"/><Relationship Id="rId3" Type="http://schemas.openxmlformats.org/officeDocument/2006/relationships/image" Target="../media/image69.svg"/><Relationship Id="rId21" Type="http://schemas.openxmlformats.org/officeDocument/2006/relationships/image" Target="../media/image22.png"/><Relationship Id="rId7" Type="http://schemas.openxmlformats.org/officeDocument/2006/relationships/image" Target="../media/image73.svg"/><Relationship Id="rId12" Type="http://schemas.openxmlformats.org/officeDocument/2006/relationships/image" Target="../media/image78.png"/><Relationship Id="rId17" Type="http://schemas.openxmlformats.org/officeDocument/2006/relationships/image" Target="../media/image83.svg"/><Relationship Id="rId2" Type="http://schemas.openxmlformats.org/officeDocument/2006/relationships/image" Target="../media/image68.png"/><Relationship Id="rId16" Type="http://schemas.openxmlformats.org/officeDocument/2006/relationships/image" Target="../media/image82.png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2.png"/><Relationship Id="rId11" Type="http://schemas.openxmlformats.org/officeDocument/2006/relationships/image" Target="../media/image77.svg"/><Relationship Id="rId5" Type="http://schemas.openxmlformats.org/officeDocument/2006/relationships/image" Target="../media/image71.svg"/><Relationship Id="rId15" Type="http://schemas.openxmlformats.org/officeDocument/2006/relationships/image" Target="../media/image81.svg"/><Relationship Id="rId10" Type="http://schemas.openxmlformats.org/officeDocument/2006/relationships/image" Target="../media/image76.png"/><Relationship Id="rId19" Type="http://schemas.openxmlformats.org/officeDocument/2006/relationships/image" Target="../media/image85.svg"/><Relationship Id="rId4" Type="http://schemas.openxmlformats.org/officeDocument/2006/relationships/image" Target="../media/image70.png"/><Relationship Id="rId9" Type="http://schemas.openxmlformats.org/officeDocument/2006/relationships/image" Target="../media/image75.svg"/><Relationship Id="rId14" Type="http://schemas.openxmlformats.org/officeDocument/2006/relationships/image" Target="../media/image8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7" Type="http://schemas.openxmlformats.org/officeDocument/2006/relationships/image" Target="../media/image89.gif"/><Relationship Id="rId2" Type="http://schemas.openxmlformats.org/officeDocument/2006/relationships/hyperlink" Target="https://www.instagram.com/mervehocaile/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8.png"/><Relationship Id="rId5" Type="http://schemas.openxmlformats.org/officeDocument/2006/relationships/image" Target="../media/image87.png"/><Relationship Id="rId4" Type="http://schemas.openxmlformats.org/officeDocument/2006/relationships/hyperlink" Target="https://www.youtube.com/@mervehocaile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F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7810623" flipV="1">
            <a:off x="14376795" y="-306911"/>
            <a:ext cx="4774409" cy="2989974"/>
          </a:xfrm>
          <a:custGeom>
            <a:avLst/>
            <a:gdLst/>
            <a:ahLst/>
            <a:cxnLst/>
            <a:rect l="l" t="t" r="r" b="b"/>
            <a:pathLst>
              <a:path w="4774409" h="2989974">
                <a:moveTo>
                  <a:pt x="0" y="2989973"/>
                </a:moveTo>
                <a:lnTo>
                  <a:pt x="4774410" y="2989973"/>
                </a:lnTo>
                <a:lnTo>
                  <a:pt x="4774410" y="0"/>
                </a:lnTo>
                <a:lnTo>
                  <a:pt x="0" y="0"/>
                </a:lnTo>
                <a:lnTo>
                  <a:pt x="0" y="2989973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tr-TR"/>
          </a:p>
        </p:txBody>
      </p:sp>
      <p:sp>
        <p:nvSpPr>
          <p:cNvPr id="3" name="Freeform 3"/>
          <p:cNvSpPr/>
          <p:nvPr/>
        </p:nvSpPr>
        <p:spPr>
          <a:xfrm rot="7128117">
            <a:off x="-223112" y="-401820"/>
            <a:ext cx="2935770" cy="2861041"/>
          </a:xfrm>
          <a:custGeom>
            <a:avLst/>
            <a:gdLst/>
            <a:ahLst/>
            <a:cxnLst/>
            <a:rect l="l" t="t" r="r" b="b"/>
            <a:pathLst>
              <a:path w="2935770" h="2861041">
                <a:moveTo>
                  <a:pt x="0" y="0"/>
                </a:moveTo>
                <a:lnTo>
                  <a:pt x="2935770" y="0"/>
                </a:lnTo>
                <a:lnTo>
                  <a:pt x="2935770" y="2861040"/>
                </a:lnTo>
                <a:lnTo>
                  <a:pt x="0" y="286104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tr-TR"/>
          </a:p>
        </p:txBody>
      </p:sp>
      <p:sp>
        <p:nvSpPr>
          <p:cNvPr id="4" name="Freeform 4"/>
          <p:cNvSpPr/>
          <p:nvPr/>
        </p:nvSpPr>
        <p:spPr>
          <a:xfrm rot="-147627">
            <a:off x="14002410" y="9279012"/>
            <a:ext cx="5181138" cy="998860"/>
          </a:xfrm>
          <a:custGeom>
            <a:avLst/>
            <a:gdLst/>
            <a:ahLst/>
            <a:cxnLst/>
            <a:rect l="l" t="t" r="r" b="b"/>
            <a:pathLst>
              <a:path w="5181138" h="998860">
                <a:moveTo>
                  <a:pt x="0" y="0"/>
                </a:moveTo>
                <a:lnTo>
                  <a:pt x="5181138" y="0"/>
                </a:lnTo>
                <a:lnTo>
                  <a:pt x="5181138" y="998860"/>
                </a:lnTo>
                <a:lnTo>
                  <a:pt x="0" y="99886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tr-TR"/>
          </a:p>
        </p:txBody>
      </p:sp>
      <p:sp>
        <p:nvSpPr>
          <p:cNvPr id="5" name="Freeform 5"/>
          <p:cNvSpPr/>
          <p:nvPr/>
        </p:nvSpPr>
        <p:spPr>
          <a:xfrm rot="3529515">
            <a:off x="17021003" y="2149763"/>
            <a:ext cx="2758878" cy="2389878"/>
          </a:xfrm>
          <a:custGeom>
            <a:avLst/>
            <a:gdLst/>
            <a:ahLst/>
            <a:cxnLst/>
            <a:rect l="l" t="t" r="r" b="b"/>
            <a:pathLst>
              <a:path w="2758878" h="2389878">
                <a:moveTo>
                  <a:pt x="0" y="0"/>
                </a:moveTo>
                <a:lnTo>
                  <a:pt x="2758878" y="0"/>
                </a:lnTo>
                <a:lnTo>
                  <a:pt x="2758878" y="2389878"/>
                </a:lnTo>
                <a:lnTo>
                  <a:pt x="0" y="238987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tr-TR"/>
          </a:p>
        </p:txBody>
      </p:sp>
      <p:grpSp>
        <p:nvGrpSpPr>
          <p:cNvPr id="6" name="Group 6"/>
          <p:cNvGrpSpPr/>
          <p:nvPr/>
        </p:nvGrpSpPr>
        <p:grpSpPr>
          <a:xfrm>
            <a:off x="4173887" y="4259960"/>
            <a:ext cx="9940226" cy="1114992"/>
            <a:chOff x="0" y="0"/>
            <a:chExt cx="12974033" cy="1455293"/>
          </a:xfrm>
        </p:grpSpPr>
        <p:sp>
          <p:nvSpPr>
            <p:cNvPr id="7" name="Freeform 7"/>
            <p:cNvSpPr/>
            <p:nvPr/>
          </p:nvSpPr>
          <p:spPr>
            <a:xfrm>
              <a:off x="-3302" y="-6096"/>
              <a:ext cx="12977208" cy="1467485"/>
            </a:xfrm>
            <a:custGeom>
              <a:avLst/>
              <a:gdLst/>
              <a:ahLst/>
              <a:cxnLst/>
              <a:rect l="l" t="t" r="r" b="b"/>
              <a:pathLst>
                <a:path w="12977208" h="1467485">
                  <a:moveTo>
                    <a:pt x="12948506" y="453009"/>
                  </a:moveTo>
                  <a:cubicBezTo>
                    <a:pt x="12944569" y="418465"/>
                    <a:pt x="12930218" y="385953"/>
                    <a:pt x="12907104" y="360045"/>
                  </a:cubicBezTo>
                  <a:cubicBezTo>
                    <a:pt x="12840937" y="285877"/>
                    <a:pt x="12698062" y="134493"/>
                    <a:pt x="12611575" y="101092"/>
                  </a:cubicBezTo>
                  <a:cubicBezTo>
                    <a:pt x="12454349" y="40513"/>
                    <a:pt x="12357956" y="18796"/>
                    <a:pt x="12321253" y="11938"/>
                  </a:cubicBezTo>
                  <a:cubicBezTo>
                    <a:pt x="12311093" y="10033"/>
                    <a:pt x="12300933" y="9144"/>
                    <a:pt x="12290519" y="9144"/>
                  </a:cubicBezTo>
                  <a:lnTo>
                    <a:pt x="730250" y="9144"/>
                  </a:lnTo>
                  <a:cubicBezTo>
                    <a:pt x="725551" y="9144"/>
                    <a:pt x="720852" y="8890"/>
                    <a:pt x="716153" y="8509"/>
                  </a:cubicBezTo>
                  <a:cubicBezTo>
                    <a:pt x="689483" y="6350"/>
                    <a:pt x="581660" y="0"/>
                    <a:pt x="415671" y="22352"/>
                  </a:cubicBezTo>
                  <a:cubicBezTo>
                    <a:pt x="240411" y="45974"/>
                    <a:pt x="160147" y="144399"/>
                    <a:pt x="72009" y="254889"/>
                  </a:cubicBezTo>
                  <a:cubicBezTo>
                    <a:pt x="72009" y="254889"/>
                    <a:pt x="20193" y="322199"/>
                    <a:pt x="11430" y="479171"/>
                  </a:cubicBezTo>
                  <a:cubicBezTo>
                    <a:pt x="5588" y="583057"/>
                    <a:pt x="0" y="752856"/>
                    <a:pt x="5461" y="923671"/>
                  </a:cubicBezTo>
                  <a:cubicBezTo>
                    <a:pt x="8001" y="1003554"/>
                    <a:pt x="43053" y="1079754"/>
                    <a:pt x="81153" y="1146429"/>
                  </a:cubicBezTo>
                  <a:cubicBezTo>
                    <a:pt x="133858" y="1238758"/>
                    <a:pt x="216916" y="1312926"/>
                    <a:pt x="319786" y="1353820"/>
                  </a:cubicBezTo>
                  <a:cubicBezTo>
                    <a:pt x="330581" y="1358138"/>
                    <a:pt x="341249" y="1362202"/>
                    <a:pt x="351790" y="1366266"/>
                  </a:cubicBezTo>
                  <a:cubicBezTo>
                    <a:pt x="403733" y="1386332"/>
                    <a:pt x="449072" y="1402080"/>
                    <a:pt x="487807" y="1414526"/>
                  </a:cubicBezTo>
                  <a:cubicBezTo>
                    <a:pt x="579374" y="1443863"/>
                    <a:pt x="675132" y="1458341"/>
                    <a:pt x="1041519" y="1458341"/>
                  </a:cubicBezTo>
                  <a:lnTo>
                    <a:pt x="2448761" y="1458341"/>
                  </a:lnTo>
                  <a:cubicBezTo>
                    <a:pt x="2448761" y="1458341"/>
                    <a:pt x="10506995" y="1458341"/>
                    <a:pt x="10506995" y="1458341"/>
                  </a:cubicBezTo>
                  <a:lnTo>
                    <a:pt x="12232988" y="1458341"/>
                  </a:lnTo>
                  <a:cubicBezTo>
                    <a:pt x="12237687" y="1458341"/>
                    <a:pt x="12242386" y="1458595"/>
                    <a:pt x="12247085" y="1458976"/>
                  </a:cubicBezTo>
                  <a:cubicBezTo>
                    <a:pt x="12273755" y="1461135"/>
                    <a:pt x="12381578" y="1467485"/>
                    <a:pt x="12547567" y="1445133"/>
                  </a:cubicBezTo>
                  <a:cubicBezTo>
                    <a:pt x="12722954" y="1421511"/>
                    <a:pt x="12800297" y="1352931"/>
                    <a:pt x="12888308" y="1242441"/>
                  </a:cubicBezTo>
                  <a:cubicBezTo>
                    <a:pt x="12888308" y="1242441"/>
                    <a:pt x="12888308" y="1242441"/>
                    <a:pt x="12888562" y="1242060"/>
                  </a:cubicBezTo>
                  <a:cubicBezTo>
                    <a:pt x="12923360" y="1195451"/>
                    <a:pt x="12943934" y="1139825"/>
                    <a:pt x="12948252" y="1081913"/>
                  </a:cubicBezTo>
                  <a:cubicBezTo>
                    <a:pt x="12957650" y="955294"/>
                    <a:pt x="12975430" y="727456"/>
                    <a:pt x="12977081" y="719201"/>
                  </a:cubicBezTo>
                  <a:cubicBezTo>
                    <a:pt x="12977208" y="711962"/>
                    <a:pt x="12976827" y="704723"/>
                    <a:pt x="12976065" y="697484"/>
                  </a:cubicBezTo>
                  <a:lnTo>
                    <a:pt x="12948379" y="45313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tr-TR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895356" y="6011171"/>
            <a:ext cx="3857729" cy="3041471"/>
            <a:chOff x="0" y="0"/>
            <a:chExt cx="1973115" cy="1555623"/>
          </a:xfrm>
        </p:grpSpPr>
        <p:sp>
          <p:nvSpPr>
            <p:cNvPr id="9" name="Freeform 9"/>
            <p:cNvSpPr/>
            <p:nvPr/>
          </p:nvSpPr>
          <p:spPr>
            <a:xfrm>
              <a:off x="-3302" y="-6096"/>
              <a:ext cx="1976290" cy="1567815"/>
            </a:xfrm>
            <a:custGeom>
              <a:avLst/>
              <a:gdLst/>
              <a:ahLst/>
              <a:cxnLst/>
              <a:rect l="l" t="t" r="r" b="b"/>
              <a:pathLst>
                <a:path w="1976290" h="1567815">
                  <a:moveTo>
                    <a:pt x="1947588" y="453009"/>
                  </a:moveTo>
                  <a:cubicBezTo>
                    <a:pt x="1943651" y="418465"/>
                    <a:pt x="1929300" y="385953"/>
                    <a:pt x="1906186" y="360045"/>
                  </a:cubicBezTo>
                  <a:cubicBezTo>
                    <a:pt x="1840019" y="285877"/>
                    <a:pt x="1697144" y="134493"/>
                    <a:pt x="1610657" y="101092"/>
                  </a:cubicBezTo>
                  <a:cubicBezTo>
                    <a:pt x="1453431" y="40513"/>
                    <a:pt x="1357038" y="18796"/>
                    <a:pt x="1320335" y="11938"/>
                  </a:cubicBezTo>
                  <a:cubicBezTo>
                    <a:pt x="1310175" y="10033"/>
                    <a:pt x="1300015" y="9144"/>
                    <a:pt x="1289601" y="9144"/>
                  </a:cubicBezTo>
                  <a:lnTo>
                    <a:pt x="730250" y="9144"/>
                  </a:lnTo>
                  <a:cubicBezTo>
                    <a:pt x="725551" y="9144"/>
                    <a:pt x="720852" y="8890"/>
                    <a:pt x="716153" y="8509"/>
                  </a:cubicBezTo>
                  <a:cubicBezTo>
                    <a:pt x="689483" y="6350"/>
                    <a:pt x="581660" y="0"/>
                    <a:pt x="415671" y="22352"/>
                  </a:cubicBezTo>
                  <a:cubicBezTo>
                    <a:pt x="240411" y="45974"/>
                    <a:pt x="160147" y="144399"/>
                    <a:pt x="72009" y="254889"/>
                  </a:cubicBezTo>
                  <a:cubicBezTo>
                    <a:pt x="72009" y="254889"/>
                    <a:pt x="20193" y="322199"/>
                    <a:pt x="11430" y="479171"/>
                  </a:cubicBezTo>
                  <a:cubicBezTo>
                    <a:pt x="5588" y="583057"/>
                    <a:pt x="0" y="853186"/>
                    <a:pt x="5461" y="1024001"/>
                  </a:cubicBezTo>
                  <a:cubicBezTo>
                    <a:pt x="8001" y="1103884"/>
                    <a:pt x="43053" y="1180084"/>
                    <a:pt x="81153" y="1246759"/>
                  </a:cubicBezTo>
                  <a:cubicBezTo>
                    <a:pt x="133858" y="1339088"/>
                    <a:pt x="216916" y="1413256"/>
                    <a:pt x="319786" y="1454150"/>
                  </a:cubicBezTo>
                  <a:cubicBezTo>
                    <a:pt x="330581" y="1458468"/>
                    <a:pt x="341249" y="1462532"/>
                    <a:pt x="351790" y="1466596"/>
                  </a:cubicBezTo>
                  <a:cubicBezTo>
                    <a:pt x="403733" y="1486662"/>
                    <a:pt x="449072" y="1502410"/>
                    <a:pt x="487807" y="1514856"/>
                  </a:cubicBezTo>
                  <a:cubicBezTo>
                    <a:pt x="579374" y="1544193"/>
                    <a:pt x="675132" y="1558671"/>
                    <a:pt x="764138" y="1558671"/>
                  </a:cubicBezTo>
                  <a:lnTo>
                    <a:pt x="820324" y="1558671"/>
                  </a:lnTo>
                  <a:cubicBezTo>
                    <a:pt x="820324" y="1558671"/>
                    <a:pt x="1142063" y="1558671"/>
                    <a:pt x="1142063" y="1558671"/>
                  </a:cubicBezTo>
                  <a:lnTo>
                    <a:pt x="1232070" y="1558671"/>
                  </a:lnTo>
                  <a:cubicBezTo>
                    <a:pt x="1236769" y="1558671"/>
                    <a:pt x="1241468" y="1558925"/>
                    <a:pt x="1246167" y="1559306"/>
                  </a:cubicBezTo>
                  <a:cubicBezTo>
                    <a:pt x="1272837" y="1561465"/>
                    <a:pt x="1380660" y="1567815"/>
                    <a:pt x="1546649" y="1545463"/>
                  </a:cubicBezTo>
                  <a:cubicBezTo>
                    <a:pt x="1722036" y="1521841"/>
                    <a:pt x="1799379" y="1453261"/>
                    <a:pt x="1887390" y="1342771"/>
                  </a:cubicBezTo>
                  <a:cubicBezTo>
                    <a:pt x="1887390" y="1342771"/>
                    <a:pt x="1887390" y="1342771"/>
                    <a:pt x="1887644" y="1342390"/>
                  </a:cubicBezTo>
                  <a:cubicBezTo>
                    <a:pt x="1922442" y="1295781"/>
                    <a:pt x="1943016" y="1240155"/>
                    <a:pt x="1947334" y="1182243"/>
                  </a:cubicBezTo>
                  <a:cubicBezTo>
                    <a:pt x="1956732" y="1055624"/>
                    <a:pt x="1974512" y="807085"/>
                    <a:pt x="1976163" y="719201"/>
                  </a:cubicBezTo>
                  <a:cubicBezTo>
                    <a:pt x="1976290" y="711962"/>
                    <a:pt x="1975909" y="704723"/>
                    <a:pt x="1975147" y="697484"/>
                  </a:cubicBezTo>
                  <a:lnTo>
                    <a:pt x="1947461" y="45313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tr-TR"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5108542" y="6011171"/>
            <a:ext cx="3857729" cy="3041471"/>
            <a:chOff x="0" y="0"/>
            <a:chExt cx="1973115" cy="1555623"/>
          </a:xfrm>
        </p:grpSpPr>
        <p:sp>
          <p:nvSpPr>
            <p:cNvPr id="11" name="Freeform 11"/>
            <p:cNvSpPr/>
            <p:nvPr/>
          </p:nvSpPr>
          <p:spPr>
            <a:xfrm>
              <a:off x="-3302" y="-6096"/>
              <a:ext cx="1976290" cy="1567815"/>
            </a:xfrm>
            <a:custGeom>
              <a:avLst/>
              <a:gdLst/>
              <a:ahLst/>
              <a:cxnLst/>
              <a:rect l="l" t="t" r="r" b="b"/>
              <a:pathLst>
                <a:path w="1976290" h="1567815">
                  <a:moveTo>
                    <a:pt x="1947588" y="453009"/>
                  </a:moveTo>
                  <a:cubicBezTo>
                    <a:pt x="1943651" y="418465"/>
                    <a:pt x="1929300" y="385953"/>
                    <a:pt x="1906186" y="360045"/>
                  </a:cubicBezTo>
                  <a:cubicBezTo>
                    <a:pt x="1840019" y="285877"/>
                    <a:pt x="1697144" y="134493"/>
                    <a:pt x="1610657" y="101092"/>
                  </a:cubicBezTo>
                  <a:cubicBezTo>
                    <a:pt x="1453431" y="40513"/>
                    <a:pt x="1357038" y="18796"/>
                    <a:pt x="1320335" y="11938"/>
                  </a:cubicBezTo>
                  <a:cubicBezTo>
                    <a:pt x="1310175" y="10033"/>
                    <a:pt x="1300015" y="9144"/>
                    <a:pt x="1289601" y="9144"/>
                  </a:cubicBezTo>
                  <a:lnTo>
                    <a:pt x="730250" y="9144"/>
                  </a:lnTo>
                  <a:cubicBezTo>
                    <a:pt x="725551" y="9144"/>
                    <a:pt x="720852" y="8890"/>
                    <a:pt x="716153" y="8509"/>
                  </a:cubicBezTo>
                  <a:cubicBezTo>
                    <a:pt x="689483" y="6350"/>
                    <a:pt x="581660" y="0"/>
                    <a:pt x="415671" y="22352"/>
                  </a:cubicBezTo>
                  <a:cubicBezTo>
                    <a:pt x="240411" y="45974"/>
                    <a:pt x="160147" y="144399"/>
                    <a:pt x="72009" y="254889"/>
                  </a:cubicBezTo>
                  <a:cubicBezTo>
                    <a:pt x="72009" y="254889"/>
                    <a:pt x="20193" y="322199"/>
                    <a:pt x="11430" y="479171"/>
                  </a:cubicBezTo>
                  <a:cubicBezTo>
                    <a:pt x="5588" y="583057"/>
                    <a:pt x="0" y="853186"/>
                    <a:pt x="5461" y="1024001"/>
                  </a:cubicBezTo>
                  <a:cubicBezTo>
                    <a:pt x="8001" y="1103884"/>
                    <a:pt x="43053" y="1180084"/>
                    <a:pt x="81153" y="1246759"/>
                  </a:cubicBezTo>
                  <a:cubicBezTo>
                    <a:pt x="133858" y="1339088"/>
                    <a:pt x="216916" y="1413256"/>
                    <a:pt x="319786" y="1454150"/>
                  </a:cubicBezTo>
                  <a:cubicBezTo>
                    <a:pt x="330581" y="1458468"/>
                    <a:pt x="341249" y="1462532"/>
                    <a:pt x="351790" y="1466596"/>
                  </a:cubicBezTo>
                  <a:cubicBezTo>
                    <a:pt x="403733" y="1486662"/>
                    <a:pt x="449072" y="1502410"/>
                    <a:pt x="487807" y="1514856"/>
                  </a:cubicBezTo>
                  <a:cubicBezTo>
                    <a:pt x="579374" y="1544193"/>
                    <a:pt x="675132" y="1558671"/>
                    <a:pt x="764138" y="1558671"/>
                  </a:cubicBezTo>
                  <a:lnTo>
                    <a:pt x="820324" y="1558671"/>
                  </a:lnTo>
                  <a:cubicBezTo>
                    <a:pt x="820324" y="1558671"/>
                    <a:pt x="1142063" y="1558671"/>
                    <a:pt x="1142063" y="1558671"/>
                  </a:cubicBezTo>
                  <a:lnTo>
                    <a:pt x="1232070" y="1558671"/>
                  </a:lnTo>
                  <a:cubicBezTo>
                    <a:pt x="1236769" y="1558671"/>
                    <a:pt x="1241468" y="1558925"/>
                    <a:pt x="1246167" y="1559306"/>
                  </a:cubicBezTo>
                  <a:cubicBezTo>
                    <a:pt x="1272837" y="1561465"/>
                    <a:pt x="1380660" y="1567815"/>
                    <a:pt x="1546649" y="1545463"/>
                  </a:cubicBezTo>
                  <a:cubicBezTo>
                    <a:pt x="1722036" y="1521841"/>
                    <a:pt x="1799379" y="1453261"/>
                    <a:pt x="1887390" y="1342771"/>
                  </a:cubicBezTo>
                  <a:cubicBezTo>
                    <a:pt x="1887390" y="1342771"/>
                    <a:pt x="1887390" y="1342771"/>
                    <a:pt x="1887644" y="1342390"/>
                  </a:cubicBezTo>
                  <a:cubicBezTo>
                    <a:pt x="1922442" y="1295781"/>
                    <a:pt x="1943016" y="1240155"/>
                    <a:pt x="1947334" y="1182243"/>
                  </a:cubicBezTo>
                  <a:cubicBezTo>
                    <a:pt x="1956732" y="1055624"/>
                    <a:pt x="1974512" y="807085"/>
                    <a:pt x="1976163" y="719201"/>
                  </a:cubicBezTo>
                  <a:cubicBezTo>
                    <a:pt x="1976290" y="711962"/>
                    <a:pt x="1975909" y="704723"/>
                    <a:pt x="1975147" y="697484"/>
                  </a:cubicBezTo>
                  <a:lnTo>
                    <a:pt x="1947461" y="45313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tr-TR"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9321728" y="6011171"/>
            <a:ext cx="3857729" cy="3041471"/>
            <a:chOff x="0" y="0"/>
            <a:chExt cx="1973115" cy="1555623"/>
          </a:xfrm>
        </p:grpSpPr>
        <p:sp>
          <p:nvSpPr>
            <p:cNvPr id="13" name="Freeform 13"/>
            <p:cNvSpPr/>
            <p:nvPr/>
          </p:nvSpPr>
          <p:spPr>
            <a:xfrm>
              <a:off x="-3302" y="-6096"/>
              <a:ext cx="1976290" cy="1567815"/>
            </a:xfrm>
            <a:custGeom>
              <a:avLst/>
              <a:gdLst/>
              <a:ahLst/>
              <a:cxnLst/>
              <a:rect l="l" t="t" r="r" b="b"/>
              <a:pathLst>
                <a:path w="1976290" h="1567815">
                  <a:moveTo>
                    <a:pt x="1947588" y="453009"/>
                  </a:moveTo>
                  <a:cubicBezTo>
                    <a:pt x="1943651" y="418465"/>
                    <a:pt x="1929300" y="385953"/>
                    <a:pt x="1906186" y="360045"/>
                  </a:cubicBezTo>
                  <a:cubicBezTo>
                    <a:pt x="1840019" y="285877"/>
                    <a:pt x="1697144" y="134493"/>
                    <a:pt x="1610657" y="101092"/>
                  </a:cubicBezTo>
                  <a:cubicBezTo>
                    <a:pt x="1453431" y="40513"/>
                    <a:pt x="1357038" y="18796"/>
                    <a:pt x="1320335" y="11938"/>
                  </a:cubicBezTo>
                  <a:cubicBezTo>
                    <a:pt x="1310175" y="10033"/>
                    <a:pt x="1300015" y="9144"/>
                    <a:pt x="1289601" y="9144"/>
                  </a:cubicBezTo>
                  <a:lnTo>
                    <a:pt x="730250" y="9144"/>
                  </a:lnTo>
                  <a:cubicBezTo>
                    <a:pt x="725551" y="9144"/>
                    <a:pt x="720852" y="8890"/>
                    <a:pt x="716153" y="8509"/>
                  </a:cubicBezTo>
                  <a:cubicBezTo>
                    <a:pt x="689483" y="6350"/>
                    <a:pt x="581660" y="0"/>
                    <a:pt x="415671" y="22352"/>
                  </a:cubicBezTo>
                  <a:cubicBezTo>
                    <a:pt x="240411" y="45974"/>
                    <a:pt x="160147" y="144399"/>
                    <a:pt x="72009" y="254889"/>
                  </a:cubicBezTo>
                  <a:cubicBezTo>
                    <a:pt x="72009" y="254889"/>
                    <a:pt x="20193" y="322199"/>
                    <a:pt x="11430" y="479171"/>
                  </a:cubicBezTo>
                  <a:cubicBezTo>
                    <a:pt x="5588" y="583057"/>
                    <a:pt x="0" y="853186"/>
                    <a:pt x="5461" y="1024001"/>
                  </a:cubicBezTo>
                  <a:cubicBezTo>
                    <a:pt x="8001" y="1103884"/>
                    <a:pt x="43053" y="1180084"/>
                    <a:pt x="81153" y="1246759"/>
                  </a:cubicBezTo>
                  <a:cubicBezTo>
                    <a:pt x="133858" y="1339088"/>
                    <a:pt x="216916" y="1413256"/>
                    <a:pt x="319786" y="1454150"/>
                  </a:cubicBezTo>
                  <a:cubicBezTo>
                    <a:pt x="330581" y="1458468"/>
                    <a:pt x="341249" y="1462532"/>
                    <a:pt x="351790" y="1466596"/>
                  </a:cubicBezTo>
                  <a:cubicBezTo>
                    <a:pt x="403733" y="1486662"/>
                    <a:pt x="449072" y="1502410"/>
                    <a:pt x="487807" y="1514856"/>
                  </a:cubicBezTo>
                  <a:cubicBezTo>
                    <a:pt x="579374" y="1544193"/>
                    <a:pt x="675132" y="1558671"/>
                    <a:pt x="764138" y="1558671"/>
                  </a:cubicBezTo>
                  <a:lnTo>
                    <a:pt x="820324" y="1558671"/>
                  </a:lnTo>
                  <a:cubicBezTo>
                    <a:pt x="820324" y="1558671"/>
                    <a:pt x="1142063" y="1558671"/>
                    <a:pt x="1142063" y="1558671"/>
                  </a:cubicBezTo>
                  <a:lnTo>
                    <a:pt x="1232070" y="1558671"/>
                  </a:lnTo>
                  <a:cubicBezTo>
                    <a:pt x="1236769" y="1558671"/>
                    <a:pt x="1241468" y="1558925"/>
                    <a:pt x="1246167" y="1559306"/>
                  </a:cubicBezTo>
                  <a:cubicBezTo>
                    <a:pt x="1272837" y="1561465"/>
                    <a:pt x="1380660" y="1567815"/>
                    <a:pt x="1546649" y="1545463"/>
                  </a:cubicBezTo>
                  <a:cubicBezTo>
                    <a:pt x="1722036" y="1521841"/>
                    <a:pt x="1799379" y="1453261"/>
                    <a:pt x="1887390" y="1342771"/>
                  </a:cubicBezTo>
                  <a:cubicBezTo>
                    <a:pt x="1887390" y="1342771"/>
                    <a:pt x="1887390" y="1342771"/>
                    <a:pt x="1887644" y="1342390"/>
                  </a:cubicBezTo>
                  <a:cubicBezTo>
                    <a:pt x="1922442" y="1295781"/>
                    <a:pt x="1943016" y="1240155"/>
                    <a:pt x="1947334" y="1182243"/>
                  </a:cubicBezTo>
                  <a:cubicBezTo>
                    <a:pt x="1956732" y="1055624"/>
                    <a:pt x="1974512" y="807085"/>
                    <a:pt x="1976163" y="719201"/>
                  </a:cubicBezTo>
                  <a:cubicBezTo>
                    <a:pt x="1976290" y="711962"/>
                    <a:pt x="1975909" y="704723"/>
                    <a:pt x="1975147" y="697484"/>
                  </a:cubicBezTo>
                  <a:lnTo>
                    <a:pt x="1947461" y="45313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tr-TR"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13534914" y="6011171"/>
            <a:ext cx="3857729" cy="3041471"/>
            <a:chOff x="0" y="0"/>
            <a:chExt cx="1973115" cy="1555623"/>
          </a:xfrm>
        </p:grpSpPr>
        <p:sp>
          <p:nvSpPr>
            <p:cNvPr id="15" name="Freeform 15"/>
            <p:cNvSpPr/>
            <p:nvPr/>
          </p:nvSpPr>
          <p:spPr>
            <a:xfrm>
              <a:off x="-3302" y="-6096"/>
              <a:ext cx="1976290" cy="1567815"/>
            </a:xfrm>
            <a:custGeom>
              <a:avLst/>
              <a:gdLst/>
              <a:ahLst/>
              <a:cxnLst/>
              <a:rect l="l" t="t" r="r" b="b"/>
              <a:pathLst>
                <a:path w="1976290" h="1567815">
                  <a:moveTo>
                    <a:pt x="1947588" y="453009"/>
                  </a:moveTo>
                  <a:cubicBezTo>
                    <a:pt x="1943651" y="418465"/>
                    <a:pt x="1929300" y="385953"/>
                    <a:pt x="1906186" y="360045"/>
                  </a:cubicBezTo>
                  <a:cubicBezTo>
                    <a:pt x="1840019" y="285877"/>
                    <a:pt x="1697144" y="134493"/>
                    <a:pt x="1610657" y="101092"/>
                  </a:cubicBezTo>
                  <a:cubicBezTo>
                    <a:pt x="1453431" y="40513"/>
                    <a:pt x="1357038" y="18796"/>
                    <a:pt x="1320335" y="11938"/>
                  </a:cubicBezTo>
                  <a:cubicBezTo>
                    <a:pt x="1310175" y="10033"/>
                    <a:pt x="1300015" y="9144"/>
                    <a:pt x="1289601" y="9144"/>
                  </a:cubicBezTo>
                  <a:lnTo>
                    <a:pt x="730250" y="9144"/>
                  </a:lnTo>
                  <a:cubicBezTo>
                    <a:pt x="725551" y="9144"/>
                    <a:pt x="720852" y="8890"/>
                    <a:pt x="716153" y="8509"/>
                  </a:cubicBezTo>
                  <a:cubicBezTo>
                    <a:pt x="689483" y="6350"/>
                    <a:pt x="581660" y="0"/>
                    <a:pt x="415671" y="22352"/>
                  </a:cubicBezTo>
                  <a:cubicBezTo>
                    <a:pt x="240411" y="45974"/>
                    <a:pt x="160147" y="144399"/>
                    <a:pt x="72009" y="254889"/>
                  </a:cubicBezTo>
                  <a:cubicBezTo>
                    <a:pt x="72009" y="254889"/>
                    <a:pt x="20193" y="322199"/>
                    <a:pt x="11430" y="479171"/>
                  </a:cubicBezTo>
                  <a:cubicBezTo>
                    <a:pt x="5588" y="583057"/>
                    <a:pt x="0" y="853186"/>
                    <a:pt x="5461" y="1024001"/>
                  </a:cubicBezTo>
                  <a:cubicBezTo>
                    <a:pt x="8001" y="1103884"/>
                    <a:pt x="43053" y="1180084"/>
                    <a:pt x="81153" y="1246759"/>
                  </a:cubicBezTo>
                  <a:cubicBezTo>
                    <a:pt x="133858" y="1339088"/>
                    <a:pt x="216916" y="1413256"/>
                    <a:pt x="319786" y="1454150"/>
                  </a:cubicBezTo>
                  <a:cubicBezTo>
                    <a:pt x="330581" y="1458468"/>
                    <a:pt x="341249" y="1462532"/>
                    <a:pt x="351790" y="1466596"/>
                  </a:cubicBezTo>
                  <a:cubicBezTo>
                    <a:pt x="403733" y="1486662"/>
                    <a:pt x="449072" y="1502410"/>
                    <a:pt x="487807" y="1514856"/>
                  </a:cubicBezTo>
                  <a:cubicBezTo>
                    <a:pt x="579374" y="1544193"/>
                    <a:pt x="675132" y="1558671"/>
                    <a:pt x="764138" y="1558671"/>
                  </a:cubicBezTo>
                  <a:lnTo>
                    <a:pt x="820324" y="1558671"/>
                  </a:lnTo>
                  <a:cubicBezTo>
                    <a:pt x="820324" y="1558671"/>
                    <a:pt x="1142063" y="1558671"/>
                    <a:pt x="1142063" y="1558671"/>
                  </a:cubicBezTo>
                  <a:lnTo>
                    <a:pt x="1232070" y="1558671"/>
                  </a:lnTo>
                  <a:cubicBezTo>
                    <a:pt x="1236769" y="1558671"/>
                    <a:pt x="1241468" y="1558925"/>
                    <a:pt x="1246167" y="1559306"/>
                  </a:cubicBezTo>
                  <a:cubicBezTo>
                    <a:pt x="1272837" y="1561465"/>
                    <a:pt x="1380660" y="1567815"/>
                    <a:pt x="1546649" y="1545463"/>
                  </a:cubicBezTo>
                  <a:cubicBezTo>
                    <a:pt x="1722036" y="1521841"/>
                    <a:pt x="1799379" y="1453261"/>
                    <a:pt x="1887390" y="1342771"/>
                  </a:cubicBezTo>
                  <a:cubicBezTo>
                    <a:pt x="1887390" y="1342771"/>
                    <a:pt x="1887390" y="1342771"/>
                    <a:pt x="1887644" y="1342390"/>
                  </a:cubicBezTo>
                  <a:cubicBezTo>
                    <a:pt x="1922442" y="1295781"/>
                    <a:pt x="1943016" y="1240155"/>
                    <a:pt x="1947334" y="1182243"/>
                  </a:cubicBezTo>
                  <a:cubicBezTo>
                    <a:pt x="1956732" y="1055624"/>
                    <a:pt x="1974512" y="807085"/>
                    <a:pt x="1976163" y="719201"/>
                  </a:cubicBezTo>
                  <a:cubicBezTo>
                    <a:pt x="1976290" y="711962"/>
                    <a:pt x="1975909" y="704723"/>
                    <a:pt x="1975147" y="697484"/>
                  </a:cubicBezTo>
                  <a:lnTo>
                    <a:pt x="1947461" y="45313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tr-TR"/>
            </a:p>
          </p:txBody>
        </p:sp>
      </p:grpSp>
      <p:sp>
        <p:nvSpPr>
          <p:cNvPr id="16" name="Freeform 16"/>
          <p:cNvSpPr/>
          <p:nvPr/>
        </p:nvSpPr>
        <p:spPr>
          <a:xfrm>
            <a:off x="14541215" y="6120131"/>
            <a:ext cx="1845128" cy="2823551"/>
          </a:xfrm>
          <a:custGeom>
            <a:avLst/>
            <a:gdLst/>
            <a:ahLst/>
            <a:cxnLst/>
            <a:rect l="l" t="t" r="r" b="b"/>
            <a:pathLst>
              <a:path w="1845128" h="2823551">
                <a:moveTo>
                  <a:pt x="0" y="0"/>
                </a:moveTo>
                <a:lnTo>
                  <a:pt x="1845128" y="0"/>
                </a:lnTo>
                <a:lnTo>
                  <a:pt x="1845128" y="2823551"/>
                </a:lnTo>
                <a:lnTo>
                  <a:pt x="0" y="2823551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t="-5671" r="-3491"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tr-TR"/>
          </a:p>
        </p:txBody>
      </p:sp>
      <p:sp>
        <p:nvSpPr>
          <p:cNvPr id="17" name="Freeform 17"/>
          <p:cNvSpPr/>
          <p:nvPr/>
        </p:nvSpPr>
        <p:spPr>
          <a:xfrm>
            <a:off x="1244773" y="6455010"/>
            <a:ext cx="3158896" cy="2153793"/>
          </a:xfrm>
          <a:custGeom>
            <a:avLst/>
            <a:gdLst/>
            <a:ahLst/>
            <a:cxnLst/>
            <a:rect l="l" t="t" r="r" b="b"/>
            <a:pathLst>
              <a:path w="3158896" h="2153793">
                <a:moveTo>
                  <a:pt x="0" y="0"/>
                </a:moveTo>
                <a:lnTo>
                  <a:pt x="3158896" y="0"/>
                </a:lnTo>
                <a:lnTo>
                  <a:pt x="3158896" y="2153793"/>
                </a:lnTo>
                <a:lnTo>
                  <a:pt x="0" y="2153793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tr-TR"/>
          </a:p>
        </p:txBody>
      </p:sp>
      <p:sp>
        <p:nvSpPr>
          <p:cNvPr id="18" name="Freeform 18"/>
          <p:cNvSpPr/>
          <p:nvPr/>
        </p:nvSpPr>
        <p:spPr>
          <a:xfrm>
            <a:off x="9988657" y="6343393"/>
            <a:ext cx="2523871" cy="2377028"/>
          </a:xfrm>
          <a:custGeom>
            <a:avLst/>
            <a:gdLst/>
            <a:ahLst/>
            <a:cxnLst/>
            <a:rect l="l" t="t" r="r" b="b"/>
            <a:pathLst>
              <a:path w="2523871" h="2377028">
                <a:moveTo>
                  <a:pt x="0" y="0"/>
                </a:moveTo>
                <a:lnTo>
                  <a:pt x="2523872" y="0"/>
                </a:lnTo>
                <a:lnTo>
                  <a:pt x="2523872" y="2377028"/>
                </a:lnTo>
                <a:lnTo>
                  <a:pt x="0" y="2377028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19" name="Freeform 19"/>
          <p:cNvSpPr/>
          <p:nvPr/>
        </p:nvSpPr>
        <p:spPr>
          <a:xfrm flipH="1">
            <a:off x="5335199" y="6228944"/>
            <a:ext cx="3404415" cy="2605925"/>
          </a:xfrm>
          <a:custGeom>
            <a:avLst/>
            <a:gdLst/>
            <a:ahLst/>
            <a:cxnLst/>
            <a:rect l="l" t="t" r="r" b="b"/>
            <a:pathLst>
              <a:path w="3404415" h="2605925">
                <a:moveTo>
                  <a:pt x="3404416" y="0"/>
                </a:moveTo>
                <a:lnTo>
                  <a:pt x="0" y="0"/>
                </a:lnTo>
                <a:lnTo>
                  <a:pt x="0" y="2605925"/>
                </a:lnTo>
                <a:lnTo>
                  <a:pt x="3404416" y="2605925"/>
                </a:lnTo>
                <a:lnTo>
                  <a:pt x="3404416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tr-TR"/>
          </a:p>
        </p:txBody>
      </p:sp>
      <p:sp>
        <p:nvSpPr>
          <p:cNvPr id="20" name="Freeform 20"/>
          <p:cNvSpPr/>
          <p:nvPr/>
        </p:nvSpPr>
        <p:spPr>
          <a:xfrm rot="-412048">
            <a:off x="-957362" y="7713474"/>
            <a:ext cx="2062517" cy="2459036"/>
          </a:xfrm>
          <a:custGeom>
            <a:avLst/>
            <a:gdLst/>
            <a:ahLst/>
            <a:cxnLst/>
            <a:rect l="l" t="t" r="r" b="b"/>
            <a:pathLst>
              <a:path w="2062517" h="2459036">
                <a:moveTo>
                  <a:pt x="0" y="0"/>
                </a:moveTo>
                <a:lnTo>
                  <a:pt x="2062517" y="0"/>
                </a:lnTo>
                <a:lnTo>
                  <a:pt x="2062517" y="2459036"/>
                </a:lnTo>
                <a:lnTo>
                  <a:pt x="0" y="2459036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tr-TR"/>
          </a:p>
        </p:txBody>
      </p:sp>
      <p:sp>
        <p:nvSpPr>
          <p:cNvPr id="21" name="Freeform 21"/>
          <p:cNvSpPr/>
          <p:nvPr/>
        </p:nvSpPr>
        <p:spPr>
          <a:xfrm>
            <a:off x="895356" y="9778442"/>
            <a:ext cx="1836222" cy="911225"/>
          </a:xfrm>
          <a:custGeom>
            <a:avLst/>
            <a:gdLst/>
            <a:ahLst/>
            <a:cxnLst/>
            <a:rect l="l" t="t" r="r" b="b"/>
            <a:pathLst>
              <a:path w="1836222" h="911225">
                <a:moveTo>
                  <a:pt x="0" y="0"/>
                </a:moveTo>
                <a:lnTo>
                  <a:pt x="1836223" y="0"/>
                </a:lnTo>
                <a:lnTo>
                  <a:pt x="1836223" y="911225"/>
                </a:lnTo>
                <a:lnTo>
                  <a:pt x="0" y="911225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tr-TR"/>
          </a:p>
        </p:txBody>
      </p:sp>
      <p:sp>
        <p:nvSpPr>
          <p:cNvPr id="22" name="TextBox 22"/>
          <p:cNvSpPr txBox="1"/>
          <p:nvPr/>
        </p:nvSpPr>
        <p:spPr>
          <a:xfrm>
            <a:off x="1244773" y="1241264"/>
            <a:ext cx="15829487" cy="27844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0925"/>
              </a:lnSpc>
            </a:pPr>
            <a:r>
              <a:rPr lang="en-US" sz="9500" b="1">
                <a:solidFill>
                  <a:srgbClr val="000001"/>
                </a:solidFill>
                <a:latin typeface="Gliker Semi-Bold"/>
                <a:ea typeface="Gliker Semi-Bold"/>
                <a:cs typeface="Gliker Semi-Bold"/>
                <a:sym typeface="Gliker Semi-Bold"/>
              </a:rPr>
              <a:t>İNSANDA ÜREME, BÜYÜME VE GELİŞME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4405613" y="4542501"/>
            <a:ext cx="9476774" cy="5308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249"/>
              </a:lnSpc>
            </a:pPr>
            <a:r>
              <a:rPr lang="en-US" sz="3399" b="1" u="none" strike="noStrike" spc="-33">
                <a:solidFill>
                  <a:srgbClr val="000001"/>
                </a:solidFill>
                <a:latin typeface="Nunito Medium"/>
                <a:ea typeface="Nunito Medium"/>
                <a:cs typeface="Nunito Medium"/>
                <a:sym typeface="Nunito Medium"/>
              </a:rPr>
              <a:t>Erkek ve Kadın Üreme Sistemleri</a:t>
            </a:r>
          </a:p>
        </p:txBody>
      </p:sp>
      <p:pic>
        <p:nvPicPr>
          <p:cNvPr id="24" name="Resim 23" descr="insan yüzü, kadın içeren bir resim&#10;&#10;Açıklama otomatik olarak oluşturuldu">
            <a:extLst>
              <a:ext uri="{FF2B5EF4-FFF2-40B4-BE49-F238E27FC236}">
                <a16:creationId xmlns:a16="http://schemas.microsoft.com/office/drawing/2014/main" id="{CDAF462A-18D2-DE4E-016F-60593114E367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15" t="15672" r="19543" b="50108"/>
          <a:stretch/>
        </p:blipFill>
        <p:spPr>
          <a:xfrm>
            <a:off x="11048" y="8401000"/>
            <a:ext cx="1755704" cy="1843369"/>
          </a:xfrm>
          <a:prstGeom prst="rect">
            <a:avLst/>
          </a:prstGeom>
        </p:spPr>
      </p:pic>
      <p:pic>
        <p:nvPicPr>
          <p:cNvPr id="25" name="Resim 24">
            <a:extLst>
              <a:ext uri="{FF2B5EF4-FFF2-40B4-BE49-F238E27FC236}">
                <a16:creationId xmlns:a16="http://schemas.microsoft.com/office/drawing/2014/main" id="{A7111693-BE57-2A25-1430-26DCCF167E63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766752" y="9548751"/>
            <a:ext cx="6220693" cy="54300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E6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75900" y="6180613"/>
            <a:ext cx="2455845" cy="1141969"/>
            <a:chOff x="0" y="0"/>
            <a:chExt cx="1434353" cy="66697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434353" cy="666975"/>
            </a:xfrm>
            <a:custGeom>
              <a:avLst/>
              <a:gdLst/>
              <a:ahLst/>
              <a:cxnLst/>
              <a:rect l="l" t="t" r="r" b="b"/>
              <a:pathLst>
                <a:path w="1434353" h="666975">
                  <a:moveTo>
                    <a:pt x="1231153" y="0"/>
                  </a:moveTo>
                  <a:cubicBezTo>
                    <a:pt x="1343377" y="0"/>
                    <a:pt x="1434353" y="149307"/>
                    <a:pt x="1434353" y="333487"/>
                  </a:cubicBezTo>
                  <a:cubicBezTo>
                    <a:pt x="1434353" y="517667"/>
                    <a:pt x="1343377" y="666975"/>
                    <a:pt x="1231153" y="666975"/>
                  </a:cubicBezTo>
                  <a:lnTo>
                    <a:pt x="203200" y="666975"/>
                  </a:lnTo>
                  <a:cubicBezTo>
                    <a:pt x="90976" y="666975"/>
                    <a:pt x="0" y="517667"/>
                    <a:pt x="0" y="333487"/>
                  </a:cubicBezTo>
                  <a:cubicBezTo>
                    <a:pt x="0" y="149307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tr-TR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9525"/>
              <a:ext cx="1434353" cy="657450"/>
            </a:xfrm>
            <a:prstGeom prst="rect">
              <a:avLst/>
            </a:prstGeom>
          </p:spPr>
          <p:txBody>
            <a:bodyPr lIns="25400" tIns="25400" rIns="25400" bIns="25400" rtlCol="0" anchor="ctr"/>
            <a:lstStyle/>
            <a:p>
              <a:pPr marL="0" lvl="0" indent="0" algn="ctr">
                <a:lnSpc>
                  <a:spcPts val="3450"/>
                </a:lnSpc>
              </a:pPr>
              <a:r>
                <a:rPr lang="en-US" sz="3000" b="1">
                  <a:solidFill>
                    <a:srgbClr val="000001"/>
                  </a:solidFill>
                  <a:latin typeface="Gliker Semi-Bold"/>
                  <a:ea typeface="Gliker Semi-Bold"/>
                  <a:cs typeface="Gliker Semi-Bold"/>
                  <a:sym typeface="Gliker Semi-Bold"/>
                </a:rPr>
                <a:t>Rahim</a:t>
              </a:r>
            </a:p>
            <a:p>
              <a:pPr marL="0" lvl="0" indent="0" algn="ctr">
                <a:lnSpc>
                  <a:spcPts val="3450"/>
                </a:lnSpc>
              </a:pPr>
              <a:r>
                <a:rPr lang="en-US" sz="3000" b="1">
                  <a:solidFill>
                    <a:srgbClr val="000001"/>
                  </a:solidFill>
                  <a:latin typeface="Gliker Semi-Bold"/>
                  <a:ea typeface="Gliker Semi-Bold"/>
                  <a:cs typeface="Gliker Semi-Bold"/>
                  <a:sym typeface="Gliker Semi-Bold"/>
                </a:rPr>
                <a:t>(döl yatağı)</a:t>
              </a: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875900" y="2806143"/>
            <a:ext cx="2455845" cy="1002804"/>
            <a:chOff x="0" y="0"/>
            <a:chExt cx="1434353" cy="585694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434353" cy="585694"/>
            </a:xfrm>
            <a:custGeom>
              <a:avLst/>
              <a:gdLst/>
              <a:ahLst/>
              <a:cxnLst/>
              <a:rect l="l" t="t" r="r" b="b"/>
              <a:pathLst>
                <a:path w="1434353" h="585694">
                  <a:moveTo>
                    <a:pt x="1231153" y="0"/>
                  </a:moveTo>
                  <a:cubicBezTo>
                    <a:pt x="1343377" y="0"/>
                    <a:pt x="1434353" y="131112"/>
                    <a:pt x="1434353" y="292847"/>
                  </a:cubicBezTo>
                  <a:cubicBezTo>
                    <a:pt x="1434353" y="454582"/>
                    <a:pt x="1343377" y="585694"/>
                    <a:pt x="1231153" y="585694"/>
                  </a:cubicBezTo>
                  <a:lnTo>
                    <a:pt x="203200" y="585694"/>
                  </a:lnTo>
                  <a:cubicBezTo>
                    <a:pt x="90976" y="585694"/>
                    <a:pt x="0" y="454582"/>
                    <a:pt x="0" y="292847"/>
                  </a:cubicBezTo>
                  <a:cubicBezTo>
                    <a:pt x="0" y="131112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FFFFF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9525"/>
              <a:ext cx="1434353" cy="576169"/>
            </a:xfrm>
            <a:prstGeom prst="rect">
              <a:avLst/>
            </a:prstGeom>
          </p:spPr>
          <p:txBody>
            <a:bodyPr lIns="25400" tIns="25400" rIns="25400" bIns="25400" rtlCol="0" anchor="ctr"/>
            <a:lstStyle/>
            <a:p>
              <a:pPr marL="0" lvl="0" indent="0" algn="ctr">
                <a:lnSpc>
                  <a:spcPts val="3450"/>
                </a:lnSpc>
              </a:pPr>
              <a:r>
                <a:rPr lang="en-US" sz="3000" b="1" u="none" strike="noStrike" dirty="0" err="1">
                  <a:solidFill>
                    <a:srgbClr val="000001"/>
                  </a:solidFill>
                  <a:latin typeface="Gliker Semi-Bold"/>
                  <a:ea typeface="Gliker Semi-Bold"/>
                  <a:cs typeface="Gliker Semi-Bold"/>
                  <a:sym typeface="Gliker Semi-Bold"/>
                </a:rPr>
                <a:t>Yumurta</a:t>
              </a:r>
              <a:r>
                <a:rPr lang="en-US" sz="3000" b="1" u="none" strike="noStrike" dirty="0">
                  <a:solidFill>
                    <a:srgbClr val="000001"/>
                  </a:solidFill>
                  <a:latin typeface="Gliker Semi-Bold"/>
                  <a:ea typeface="Gliker Semi-Bold"/>
                  <a:cs typeface="Gliker Semi-Bold"/>
                  <a:sym typeface="Gliker Semi-Bold"/>
                </a:rPr>
                <a:t> </a:t>
              </a:r>
              <a:r>
                <a:rPr lang="en-US" sz="3000" b="1" u="none" strike="noStrike" dirty="0" err="1">
                  <a:solidFill>
                    <a:srgbClr val="000001"/>
                  </a:solidFill>
                  <a:latin typeface="Gliker Semi-Bold"/>
                  <a:ea typeface="Gliker Semi-Bold"/>
                  <a:cs typeface="Gliker Semi-Bold"/>
                  <a:sym typeface="Gliker Semi-Bold"/>
                </a:rPr>
                <a:t>kanalı</a:t>
              </a:r>
              <a:endParaRPr lang="en-US" sz="3000" b="1" u="none" strike="noStrike" dirty="0">
                <a:solidFill>
                  <a:srgbClr val="000001"/>
                </a:solidFill>
                <a:latin typeface="Gliker Semi-Bold"/>
                <a:ea typeface="Gliker Semi-Bold"/>
                <a:cs typeface="Gliker Semi-Bold"/>
                <a:sym typeface="Gliker Semi-Bold"/>
              </a:endParaRPr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-249696" y="7459538"/>
            <a:ext cx="4707036" cy="16303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222"/>
              </a:lnSpc>
            </a:pPr>
            <a:r>
              <a:rPr lang="en-US" sz="2578" b="1" u="none" strike="noStrike" spc="-25" dirty="0" err="1">
                <a:solidFill>
                  <a:srgbClr val="000001"/>
                </a:solidFill>
                <a:latin typeface="Nunito Medium"/>
                <a:ea typeface="Nunito Medium"/>
                <a:cs typeface="Nunito Medium"/>
                <a:sym typeface="Nunito Medium"/>
              </a:rPr>
              <a:t>Hamilelik</a:t>
            </a:r>
            <a:r>
              <a:rPr lang="en-US" sz="2578" b="1" u="none" strike="noStrike" spc="-25" dirty="0">
                <a:solidFill>
                  <a:srgbClr val="000001"/>
                </a:solidFill>
                <a:latin typeface="Nunito Medium"/>
                <a:ea typeface="Nunito Medium"/>
                <a:cs typeface="Nunito Medium"/>
                <a:sym typeface="Nunito Medium"/>
              </a:rPr>
              <a:t> </a:t>
            </a:r>
            <a:r>
              <a:rPr lang="en-US" sz="2578" b="1" u="none" strike="noStrike" spc="-25" dirty="0" err="1">
                <a:solidFill>
                  <a:srgbClr val="000001"/>
                </a:solidFill>
                <a:latin typeface="Nunito Medium"/>
                <a:ea typeface="Nunito Medium"/>
                <a:cs typeface="Nunito Medium"/>
                <a:sym typeface="Nunito Medium"/>
              </a:rPr>
              <a:t>sırasında</a:t>
            </a:r>
            <a:r>
              <a:rPr lang="en-US" sz="2578" b="1" u="none" strike="noStrike" spc="-25" dirty="0">
                <a:solidFill>
                  <a:srgbClr val="000001"/>
                </a:solidFill>
                <a:latin typeface="Nunito Medium"/>
                <a:ea typeface="Nunito Medium"/>
                <a:cs typeface="Nunito Medium"/>
                <a:sym typeface="Nunito Medium"/>
              </a:rPr>
              <a:t>, </a:t>
            </a:r>
            <a:r>
              <a:rPr lang="en-US" sz="2578" b="1" u="none" strike="noStrike" spc="-25" dirty="0" err="1">
                <a:solidFill>
                  <a:srgbClr val="000001"/>
                </a:solidFill>
                <a:latin typeface="Nunito Medium"/>
                <a:ea typeface="Nunito Medium"/>
                <a:cs typeface="Nunito Medium"/>
                <a:sym typeface="Nunito Medium"/>
              </a:rPr>
              <a:t>döllenmiş</a:t>
            </a:r>
            <a:r>
              <a:rPr lang="en-US" sz="2578" b="1" u="none" strike="noStrike" spc="-25" dirty="0">
                <a:solidFill>
                  <a:srgbClr val="000001"/>
                </a:solidFill>
                <a:latin typeface="Nunito Medium"/>
                <a:ea typeface="Nunito Medium"/>
                <a:cs typeface="Nunito Medium"/>
                <a:sym typeface="Nunito Medium"/>
              </a:rPr>
              <a:t> </a:t>
            </a:r>
            <a:r>
              <a:rPr lang="en-US" sz="2578" b="1" u="none" strike="noStrike" spc="-25" dirty="0" err="1">
                <a:solidFill>
                  <a:srgbClr val="000001"/>
                </a:solidFill>
                <a:latin typeface="Nunito Medium"/>
                <a:ea typeface="Nunito Medium"/>
                <a:cs typeface="Nunito Medium"/>
                <a:sym typeface="Nunito Medium"/>
              </a:rPr>
              <a:t>bir</a:t>
            </a:r>
            <a:r>
              <a:rPr lang="en-US" sz="2578" b="1" u="none" strike="noStrike" spc="-25" dirty="0">
                <a:solidFill>
                  <a:srgbClr val="000001"/>
                </a:solidFill>
                <a:latin typeface="Nunito Medium"/>
                <a:ea typeface="Nunito Medium"/>
                <a:cs typeface="Nunito Medium"/>
                <a:sym typeface="Nunito Medium"/>
              </a:rPr>
              <a:t> </a:t>
            </a:r>
            <a:r>
              <a:rPr lang="en-US" sz="2578" b="1" u="none" strike="noStrike" spc="-25" dirty="0" err="1">
                <a:solidFill>
                  <a:srgbClr val="000001"/>
                </a:solidFill>
                <a:latin typeface="Nunito Medium"/>
                <a:ea typeface="Nunito Medium"/>
                <a:cs typeface="Nunito Medium"/>
                <a:sym typeface="Nunito Medium"/>
              </a:rPr>
              <a:t>yumurtanın</a:t>
            </a:r>
            <a:r>
              <a:rPr lang="en-US" sz="2578" b="1" u="none" strike="noStrike" spc="-25" dirty="0">
                <a:solidFill>
                  <a:srgbClr val="000001"/>
                </a:solidFill>
                <a:latin typeface="Nunito Medium"/>
                <a:ea typeface="Nunito Medium"/>
                <a:cs typeface="Nunito Medium"/>
                <a:sym typeface="Nunito Medium"/>
              </a:rPr>
              <a:t> </a:t>
            </a:r>
            <a:r>
              <a:rPr lang="en-US" sz="2578" b="1" u="none" strike="noStrike" spc="-25" dirty="0" err="1">
                <a:solidFill>
                  <a:srgbClr val="000001"/>
                </a:solidFill>
                <a:latin typeface="Nunito Medium"/>
                <a:ea typeface="Nunito Medium"/>
                <a:cs typeface="Nunito Medium"/>
                <a:sym typeface="Nunito Medium"/>
              </a:rPr>
              <a:t>yerleştiği</a:t>
            </a:r>
            <a:r>
              <a:rPr lang="en-US" sz="2578" b="1" u="none" strike="noStrike" spc="-25" dirty="0">
                <a:solidFill>
                  <a:srgbClr val="000001"/>
                </a:solidFill>
                <a:latin typeface="Nunito Medium"/>
                <a:ea typeface="Nunito Medium"/>
                <a:cs typeface="Nunito Medium"/>
                <a:sym typeface="Nunito Medium"/>
              </a:rPr>
              <a:t> </a:t>
            </a:r>
            <a:r>
              <a:rPr lang="en-US" sz="2578" b="1" u="none" strike="noStrike" spc="-25" dirty="0" err="1">
                <a:solidFill>
                  <a:srgbClr val="000001"/>
                </a:solidFill>
                <a:latin typeface="Nunito Medium"/>
                <a:ea typeface="Nunito Medium"/>
                <a:cs typeface="Nunito Medium"/>
                <a:sym typeface="Nunito Medium"/>
              </a:rPr>
              <a:t>ve</a:t>
            </a:r>
            <a:r>
              <a:rPr lang="en-US" sz="2578" b="1" u="none" strike="noStrike" spc="-25" dirty="0">
                <a:solidFill>
                  <a:srgbClr val="000001"/>
                </a:solidFill>
                <a:latin typeface="Nunito Medium"/>
                <a:ea typeface="Nunito Medium"/>
                <a:cs typeface="Nunito Medium"/>
                <a:sym typeface="Nunito Medium"/>
              </a:rPr>
              <a:t> </a:t>
            </a:r>
            <a:r>
              <a:rPr lang="en-US" sz="2578" b="1" u="none" strike="noStrike" spc="-25" dirty="0" err="1">
                <a:solidFill>
                  <a:srgbClr val="000001"/>
                </a:solidFill>
                <a:latin typeface="Nunito Medium"/>
                <a:ea typeface="Nunito Medium"/>
                <a:cs typeface="Nunito Medium"/>
                <a:sym typeface="Nunito Medium"/>
              </a:rPr>
              <a:t>büyüyüp</a:t>
            </a:r>
            <a:r>
              <a:rPr lang="en-US" sz="2578" b="1" u="none" strike="noStrike" spc="-25" dirty="0">
                <a:solidFill>
                  <a:srgbClr val="000001"/>
                </a:solidFill>
                <a:latin typeface="Nunito Medium"/>
                <a:ea typeface="Nunito Medium"/>
                <a:cs typeface="Nunito Medium"/>
                <a:sym typeface="Nunito Medium"/>
              </a:rPr>
              <a:t> </a:t>
            </a:r>
            <a:r>
              <a:rPr lang="en-US" sz="2578" b="1" u="none" strike="noStrike" spc="-25" dirty="0" err="1">
                <a:solidFill>
                  <a:srgbClr val="000001"/>
                </a:solidFill>
                <a:latin typeface="Nunito Medium"/>
                <a:ea typeface="Nunito Medium"/>
                <a:cs typeface="Nunito Medium"/>
                <a:sym typeface="Nunito Medium"/>
              </a:rPr>
              <a:t>fetüs</a:t>
            </a:r>
            <a:r>
              <a:rPr lang="en-US" sz="2578" b="1" u="none" strike="noStrike" spc="-25" dirty="0">
                <a:solidFill>
                  <a:srgbClr val="000001"/>
                </a:solidFill>
                <a:latin typeface="Nunito Medium"/>
                <a:ea typeface="Nunito Medium"/>
                <a:cs typeface="Nunito Medium"/>
                <a:sym typeface="Nunito Medium"/>
              </a:rPr>
              <a:t> (</a:t>
            </a:r>
            <a:r>
              <a:rPr lang="en-US" sz="2578" b="1" u="none" strike="noStrike" spc="-25" dirty="0" err="1">
                <a:solidFill>
                  <a:srgbClr val="000001"/>
                </a:solidFill>
                <a:latin typeface="Nunito Medium"/>
                <a:ea typeface="Nunito Medium"/>
                <a:cs typeface="Nunito Medium"/>
                <a:sym typeface="Nunito Medium"/>
              </a:rPr>
              <a:t>cenin</a:t>
            </a:r>
            <a:r>
              <a:rPr lang="en-US" sz="2578" b="1" u="none" strike="noStrike" spc="-25" dirty="0">
                <a:solidFill>
                  <a:srgbClr val="000001"/>
                </a:solidFill>
                <a:latin typeface="Nunito Medium"/>
                <a:ea typeface="Nunito Medium"/>
                <a:cs typeface="Nunito Medium"/>
                <a:sym typeface="Nunito Medium"/>
              </a:rPr>
              <a:t>) </a:t>
            </a:r>
            <a:r>
              <a:rPr lang="en-US" sz="2578" b="1" u="none" strike="noStrike" spc="-25" dirty="0" err="1">
                <a:solidFill>
                  <a:srgbClr val="000001"/>
                </a:solidFill>
                <a:latin typeface="Nunito Medium"/>
                <a:ea typeface="Nunito Medium"/>
                <a:cs typeface="Nunito Medium"/>
                <a:sym typeface="Nunito Medium"/>
              </a:rPr>
              <a:t>haline</a:t>
            </a:r>
            <a:r>
              <a:rPr lang="en-US" sz="2578" b="1" u="none" strike="noStrike" spc="-25" dirty="0">
                <a:solidFill>
                  <a:srgbClr val="000001"/>
                </a:solidFill>
                <a:latin typeface="Nunito Medium"/>
                <a:ea typeface="Nunito Medium"/>
                <a:cs typeface="Nunito Medium"/>
                <a:sym typeface="Nunito Medium"/>
              </a:rPr>
              <a:t> </a:t>
            </a:r>
            <a:r>
              <a:rPr lang="en-US" sz="2578" b="1" u="none" strike="noStrike" spc="-25" dirty="0" err="1">
                <a:solidFill>
                  <a:srgbClr val="000001"/>
                </a:solidFill>
                <a:latin typeface="Nunito Medium"/>
                <a:ea typeface="Nunito Medium"/>
                <a:cs typeface="Nunito Medium"/>
                <a:sym typeface="Nunito Medium"/>
              </a:rPr>
              <a:t>geldiği</a:t>
            </a:r>
            <a:r>
              <a:rPr lang="en-US" sz="2578" b="1" u="none" strike="noStrike" spc="-25" dirty="0">
                <a:solidFill>
                  <a:srgbClr val="000001"/>
                </a:solidFill>
                <a:latin typeface="Nunito Medium"/>
                <a:ea typeface="Nunito Medium"/>
                <a:cs typeface="Nunito Medium"/>
                <a:sym typeface="Nunito Medium"/>
              </a:rPr>
              <a:t> </a:t>
            </a:r>
            <a:r>
              <a:rPr lang="en-US" sz="2578" b="1" u="none" strike="noStrike" spc="-25" dirty="0" err="1">
                <a:solidFill>
                  <a:srgbClr val="000001"/>
                </a:solidFill>
                <a:latin typeface="Nunito Medium"/>
                <a:ea typeface="Nunito Medium"/>
                <a:cs typeface="Nunito Medium"/>
                <a:sym typeface="Nunito Medium"/>
              </a:rPr>
              <a:t>yer</a:t>
            </a:r>
            <a:endParaRPr lang="en-US" sz="2578" b="1" u="none" strike="noStrike" spc="-25" dirty="0">
              <a:solidFill>
                <a:srgbClr val="000001"/>
              </a:solidFill>
              <a:latin typeface="Nunito Medium"/>
              <a:ea typeface="Nunito Medium"/>
              <a:cs typeface="Nunito Medium"/>
              <a:sym typeface="Nunito Medium"/>
            </a:endParaRPr>
          </a:p>
        </p:txBody>
      </p:sp>
      <p:grpSp>
        <p:nvGrpSpPr>
          <p:cNvPr id="9" name="Group 9"/>
          <p:cNvGrpSpPr/>
          <p:nvPr/>
        </p:nvGrpSpPr>
        <p:grpSpPr>
          <a:xfrm>
            <a:off x="13666760" y="6180613"/>
            <a:ext cx="2455845" cy="695823"/>
            <a:chOff x="0" y="0"/>
            <a:chExt cx="1434353" cy="4064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434353" cy="406400"/>
            </a:xfrm>
            <a:custGeom>
              <a:avLst/>
              <a:gdLst/>
              <a:ahLst/>
              <a:cxnLst/>
              <a:rect l="l" t="t" r="r" b="b"/>
              <a:pathLst>
                <a:path w="1434353" h="406400">
                  <a:moveTo>
                    <a:pt x="1231153" y="0"/>
                  </a:moveTo>
                  <a:cubicBezTo>
                    <a:pt x="1343377" y="0"/>
                    <a:pt x="1434353" y="90976"/>
                    <a:pt x="1434353" y="203200"/>
                  </a:cubicBezTo>
                  <a:cubicBezTo>
                    <a:pt x="1434353" y="315424"/>
                    <a:pt x="1343377" y="406400"/>
                    <a:pt x="1231153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FFFFF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9525"/>
              <a:ext cx="1434353" cy="396875"/>
            </a:xfrm>
            <a:prstGeom prst="rect">
              <a:avLst/>
            </a:prstGeom>
          </p:spPr>
          <p:txBody>
            <a:bodyPr lIns="25400" tIns="25400" rIns="25400" bIns="25400" rtlCol="0" anchor="ctr"/>
            <a:lstStyle/>
            <a:p>
              <a:pPr marL="0" lvl="0" indent="0" algn="ctr">
                <a:lnSpc>
                  <a:spcPts val="3450"/>
                </a:lnSpc>
              </a:pPr>
              <a:r>
                <a:rPr lang="en-US" sz="3000" b="1" dirty="0" err="1">
                  <a:solidFill>
                    <a:srgbClr val="000001"/>
                  </a:solidFill>
                  <a:latin typeface="Gliker Semi-Bold"/>
                  <a:ea typeface="Gliker Semi-Bold"/>
                  <a:cs typeface="Gliker Semi-Bold"/>
                  <a:sym typeface="Gliker Semi-Bold"/>
                </a:rPr>
                <a:t>Vajina</a:t>
              </a:r>
              <a:endParaRPr lang="en-US" sz="3000" b="1" dirty="0">
                <a:solidFill>
                  <a:srgbClr val="000001"/>
                </a:solidFill>
                <a:latin typeface="Gliker Semi-Bold"/>
                <a:ea typeface="Gliker Semi-Bold"/>
                <a:cs typeface="Gliker Semi-Bold"/>
                <a:sym typeface="Gliker Semi-Bold"/>
              </a:endParaRPr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3666760" y="2806143"/>
            <a:ext cx="2651692" cy="695823"/>
            <a:chOff x="0" y="0"/>
            <a:chExt cx="1548739" cy="4064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548739" cy="406400"/>
            </a:xfrm>
            <a:custGeom>
              <a:avLst/>
              <a:gdLst/>
              <a:ahLst/>
              <a:cxnLst/>
              <a:rect l="l" t="t" r="r" b="b"/>
              <a:pathLst>
                <a:path w="1548739" h="406400">
                  <a:moveTo>
                    <a:pt x="1345539" y="0"/>
                  </a:moveTo>
                  <a:cubicBezTo>
                    <a:pt x="1457763" y="0"/>
                    <a:pt x="1548739" y="90976"/>
                    <a:pt x="1548739" y="203200"/>
                  </a:cubicBezTo>
                  <a:cubicBezTo>
                    <a:pt x="1548739" y="315424"/>
                    <a:pt x="1457763" y="406400"/>
                    <a:pt x="1345539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FFFFF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9525"/>
              <a:ext cx="1548739" cy="396875"/>
            </a:xfrm>
            <a:prstGeom prst="rect">
              <a:avLst/>
            </a:prstGeom>
          </p:spPr>
          <p:txBody>
            <a:bodyPr lIns="25400" tIns="25400" rIns="25400" bIns="25400" rtlCol="0" anchor="ctr"/>
            <a:lstStyle/>
            <a:p>
              <a:pPr marL="0" lvl="0" indent="0" algn="ctr">
                <a:lnSpc>
                  <a:spcPts val="3450"/>
                </a:lnSpc>
              </a:pPr>
              <a:r>
                <a:rPr lang="en-US" sz="3000" b="1" dirty="0" err="1">
                  <a:solidFill>
                    <a:srgbClr val="000001"/>
                  </a:solidFill>
                  <a:latin typeface="Gliker Semi-Bold"/>
                  <a:ea typeface="Gliker Semi-Bold"/>
                  <a:cs typeface="Gliker Semi-Bold"/>
                  <a:sym typeface="Gliker Semi-Bold"/>
                </a:rPr>
                <a:t>Yumurtalık</a:t>
              </a:r>
              <a:endParaRPr lang="en-US" sz="3000" b="1" dirty="0">
                <a:solidFill>
                  <a:srgbClr val="000001"/>
                </a:solidFill>
                <a:latin typeface="Gliker Semi-Bold"/>
                <a:ea typeface="Gliker Semi-Bold"/>
                <a:cs typeface="Gliker Semi-Bold"/>
                <a:sym typeface="Gliker Semi-Bold"/>
              </a:endParaRPr>
            </a:p>
          </p:txBody>
        </p:sp>
      </p:grpSp>
      <p:sp>
        <p:nvSpPr>
          <p:cNvPr id="15" name="Freeform 15"/>
          <p:cNvSpPr/>
          <p:nvPr/>
        </p:nvSpPr>
        <p:spPr>
          <a:xfrm>
            <a:off x="5374920" y="2889081"/>
            <a:ext cx="6037286" cy="4621268"/>
          </a:xfrm>
          <a:custGeom>
            <a:avLst/>
            <a:gdLst/>
            <a:ahLst/>
            <a:cxnLst/>
            <a:rect l="l" t="t" r="r" b="b"/>
            <a:pathLst>
              <a:path w="6037286" h="4621268">
                <a:moveTo>
                  <a:pt x="0" y="0"/>
                </a:moveTo>
                <a:lnTo>
                  <a:pt x="6037286" y="0"/>
                </a:lnTo>
                <a:lnTo>
                  <a:pt x="6037286" y="4621267"/>
                </a:lnTo>
                <a:lnTo>
                  <a:pt x="0" y="462126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16" name="AutoShape 16"/>
          <p:cNvSpPr/>
          <p:nvPr/>
        </p:nvSpPr>
        <p:spPr>
          <a:xfrm flipV="1">
            <a:off x="3331745" y="4603068"/>
            <a:ext cx="5180232" cy="2148529"/>
          </a:xfrm>
          <a:prstGeom prst="line">
            <a:avLst/>
          </a:prstGeom>
          <a:ln w="38100" cap="rnd">
            <a:solidFill>
              <a:srgbClr val="000001"/>
            </a:solidFill>
            <a:prstDash val="sysDash"/>
            <a:headEnd type="oval" w="lg" len="lg"/>
            <a:tailEnd type="oval" w="lg" len="lg"/>
          </a:ln>
        </p:spPr>
        <p:txBody>
          <a:bodyPr/>
          <a:lstStyle/>
          <a:p>
            <a:endParaRPr lang="tr-TR"/>
          </a:p>
        </p:txBody>
      </p:sp>
      <p:sp>
        <p:nvSpPr>
          <p:cNvPr id="17" name="AutoShape 17"/>
          <p:cNvSpPr/>
          <p:nvPr/>
        </p:nvSpPr>
        <p:spPr>
          <a:xfrm flipV="1">
            <a:off x="3331745" y="3285599"/>
            <a:ext cx="2505412" cy="21945"/>
          </a:xfrm>
          <a:prstGeom prst="line">
            <a:avLst/>
          </a:prstGeom>
          <a:ln w="38100" cap="rnd">
            <a:solidFill>
              <a:srgbClr val="000001"/>
            </a:solidFill>
            <a:prstDash val="sysDash"/>
            <a:headEnd type="oval" w="lg" len="lg"/>
            <a:tailEnd type="oval" w="lg" len="lg"/>
          </a:ln>
        </p:spPr>
        <p:txBody>
          <a:bodyPr/>
          <a:lstStyle/>
          <a:p>
            <a:endParaRPr lang="tr-TR"/>
          </a:p>
        </p:txBody>
      </p:sp>
      <p:sp>
        <p:nvSpPr>
          <p:cNvPr id="18" name="AutoShape 18"/>
          <p:cNvSpPr/>
          <p:nvPr/>
        </p:nvSpPr>
        <p:spPr>
          <a:xfrm flipV="1">
            <a:off x="8393563" y="6528524"/>
            <a:ext cx="5273197" cy="363151"/>
          </a:xfrm>
          <a:prstGeom prst="line">
            <a:avLst/>
          </a:prstGeom>
          <a:ln w="38100" cap="rnd">
            <a:solidFill>
              <a:srgbClr val="000001"/>
            </a:solidFill>
            <a:prstDash val="sysDash"/>
            <a:headEnd type="oval" w="lg" len="lg"/>
            <a:tailEnd type="oval" w="lg" len="lg"/>
          </a:ln>
        </p:spPr>
        <p:txBody>
          <a:bodyPr/>
          <a:lstStyle/>
          <a:p>
            <a:endParaRPr lang="tr-TR"/>
          </a:p>
        </p:txBody>
      </p:sp>
      <p:sp>
        <p:nvSpPr>
          <p:cNvPr id="19" name="AutoShape 19"/>
          <p:cNvSpPr/>
          <p:nvPr/>
        </p:nvSpPr>
        <p:spPr>
          <a:xfrm flipV="1">
            <a:off x="10203752" y="3154054"/>
            <a:ext cx="3463007" cy="1624912"/>
          </a:xfrm>
          <a:prstGeom prst="line">
            <a:avLst/>
          </a:prstGeom>
          <a:ln w="38100" cap="rnd">
            <a:solidFill>
              <a:srgbClr val="000001"/>
            </a:solidFill>
            <a:prstDash val="sysDash"/>
            <a:headEnd type="oval" w="lg" len="lg"/>
            <a:tailEnd type="oval" w="lg" len="lg"/>
          </a:ln>
        </p:spPr>
        <p:txBody>
          <a:bodyPr/>
          <a:lstStyle/>
          <a:p>
            <a:endParaRPr lang="tr-TR"/>
          </a:p>
        </p:txBody>
      </p:sp>
      <p:sp>
        <p:nvSpPr>
          <p:cNvPr id="20" name="Freeform 20"/>
          <p:cNvSpPr/>
          <p:nvPr/>
        </p:nvSpPr>
        <p:spPr>
          <a:xfrm rot="-197137">
            <a:off x="3726899" y="724166"/>
            <a:ext cx="4249221" cy="990069"/>
          </a:xfrm>
          <a:custGeom>
            <a:avLst/>
            <a:gdLst/>
            <a:ahLst/>
            <a:cxnLst/>
            <a:rect l="l" t="t" r="r" b="b"/>
            <a:pathLst>
              <a:path w="4249221" h="990069">
                <a:moveTo>
                  <a:pt x="0" y="0"/>
                </a:moveTo>
                <a:lnTo>
                  <a:pt x="4249221" y="0"/>
                </a:lnTo>
                <a:lnTo>
                  <a:pt x="4249221" y="990068"/>
                </a:lnTo>
                <a:lnTo>
                  <a:pt x="0" y="99006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tr-TR"/>
          </a:p>
        </p:txBody>
      </p:sp>
      <p:sp>
        <p:nvSpPr>
          <p:cNvPr id="21" name="Freeform 21"/>
          <p:cNvSpPr/>
          <p:nvPr/>
        </p:nvSpPr>
        <p:spPr>
          <a:xfrm>
            <a:off x="15822180" y="9187767"/>
            <a:ext cx="2688317" cy="1764208"/>
          </a:xfrm>
          <a:custGeom>
            <a:avLst/>
            <a:gdLst/>
            <a:ahLst/>
            <a:cxnLst/>
            <a:rect l="l" t="t" r="r" b="b"/>
            <a:pathLst>
              <a:path w="2688317" h="1764208">
                <a:moveTo>
                  <a:pt x="0" y="0"/>
                </a:moveTo>
                <a:lnTo>
                  <a:pt x="2688317" y="0"/>
                </a:lnTo>
                <a:lnTo>
                  <a:pt x="2688317" y="1764208"/>
                </a:lnTo>
                <a:lnTo>
                  <a:pt x="0" y="176420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tr-TR"/>
          </a:p>
        </p:txBody>
      </p:sp>
      <p:sp>
        <p:nvSpPr>
          <p:cNvPr id="22" name="TextBox 22"/>
          <p:cNvSpPr txBox="1"/>
          <p:nvPr/>
        </p:nvSpPr>
        <p:spPr>
          <a:xfrm>
            <a:off x="1143000" y="781050"/>
            <a:ext cx="16002000" cy="895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900"/>
              </a:lnSpc>
            </a:pPr>
            <a:r>
              <a:rPr lang="en-US" sz="6000" b="1">
                <a:solidFill>
                  <a:srgbClr val="000001"/>
                </a:solidFill>
                <a:latin typeface="Gliker Semi-Bold"/>
                <a:ea typeface="Gliker Semi-Bold"/>
                <a:cs typeface="Gliker Semi-Bold"/>
                <a:sym typeface="Gliker Semi-Bold"/>
              </a:rPr>
              <a:t>Kadın Üreme Organları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14804" y="4015485"/>
            <a:ext cx="5699607" cy="1221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22"/>
              </a:lnSpc>
            </a:pPr>
            <a:r>
              <a:rPr lang="en-US" sz="2578" b="1" spc="-25" dirty="0" err="1">
                <a:solidFill>
                  <a:srgbClr val="000001"/>
                </a:solidFill>
                <a:latin typeface="Nunito"/>
                <a:ea typeface="Nunito"/>
                <a:cs typeface="Nunito"/>
                <a:sym typeface="Nunito"/>
              </a:rPr>
              <a:t>Yumurtaların</a:t>
            </a:r>
            <a:r>
              <a:rPr lang="en-US" sz="2578" b="1" spc="-25" dirty="0">
                <a:solidFill>
                  <a:srgbClr val="000001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en-US" sz="2578" b="1" spc="-25" dirty="0" err="1">
                <a:solidFill>
                  <a:srgbClr val="000001"/>
                </a:solidFill>
                <a:latin typeface="Nunito"/>
                <a:ea typeface="Nunito"/>
                <a:cs typeface="Nunito"/>
                <a:sym typeface="Nunito"/>
              </a:rPr>
              <a:t>yumurtalıklarından</a:t>
            </a:r>
            <a:r>
              <a:rPr lang="en-US" sz="2578" b="1" spc="-25" dirty="0">
                <a:solidFill>
                  <a:srgbClr val="000001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en-US" sz="2578" b="1" spc="-25" dirty="0" err="1">
                <a:solidFill>
                  <a:srgbClr val="000001"/>
                </a:solidFill>
                <a:latin typeface="Nunito"/>
                <a:ea typeface="Nunito"/>
                <a:cs typeface="Nunito"/>
                <a:sym typeface="Nunito"/>
              </a:rPr>
              <a:t>rahme</a:t>
            </a:r>
            <a:r>
              <a:rPr lang="en-US" sz="2578" b="1" spc="-25" dirty="0">
                <a:solidFill>
                  <a:srgbClr val="000001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en-US" sz="2578" b="1" spc="-25" dirty="0" err="1">
                <a:solidFill>
                  <a:srgbClr val="000001"/>
                </a:solidFill>
                <a:latin typeface="Nunito"/>
                <a:ea typeface="Nunito"/>
                <a:cs typeface="Nunito"/>
                <a:sym typeface="Nunito"/>
              </a:rPr>
              <a:t>gidiş</a:t>
            </a:r>
            <a:r>
              <a:rPr lang="en-US" sz="2578" b="1" spc="-25" dirty="0">
                <a:solidFill>
                  <a:srgbClr val="000001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en-US" sz="2578" b="1" spc="-25" dirty="0" err="1">
                <a:solidFill>
                  <a:srgbClr val="000001"/>
                </a:solidFill>
                <a:latin typeface="Nunito"/>
                <a:ea typeface="Nunito"/>
                <a:cs typeface="Nunito"/>
                <a:sym typeface="Nunito"/>
              </a:rPr>
              <a:t>yoludur</a:t>
            </a:r>
            <a:r>
              <a:rPr lang="en-US" sz="2578" b="1" spc="-25" dirty="0">
                <a:solidFill>
                  <a:srgbClr val="000001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en-US" sz="2578" b="1" spc="-25" dirty="0" err="1">
                <a:solidFill>
                  <a:srgbClr val="000001"/>
                </a:solidFill>
                <a:latin typeface="Nunito"/>
                <a:ea typeface="Nunito"/>
                <a:cs typeface="Nunito"/>
                <a:sym typeface="Nunito"/>
              </a:rPr>
              <a:t>ve</a:t>
            </a:r>
            <a:r>
              <a:rPr lang="en-US" sz="2578" b="1" spc="-25" dirty="0">
                <a:solidFill>
                  <a:srgbClr val="000001"/>
                </a:solidFill>
                <a:latin typeface="Nunito"/>
                <a:ea typeface="Nunito"/>
                <a:cs typeface="Nunito"/>
                <a:sym typeface="Nunito"/>
              </a:rPr>
              <a:t> sperm </a:t>
            </a:r>
            <a:r>
              <a:rPr lang="en-US" sz="2578" b="1" spc="-25" dirty="0" err="1">
                <a:solidFill>
                  <a:srgbClr val="000001"/>
                </a:solidFill>
                <a:latin typeface="Nunito"/>
                <a:ea typeface="Nunito"/>
                <a:cs typeface="Nunito"/>
                <a:sym typeface="Nunito"/>
              </a:rPr>
              <a:t>tarafından</a:t>
            </a:r>
            <a:r>
              <a:rPr lang="en-US" sz="2578" b="1" spc="-25" dirty="0">
                <a:solidFill>
                  <a:srgbClr val="000001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en-US" sz="2578" b="1" spc="-25" dirty="0" err="1">
                <a:solidFill>
                  <a:srgbClr val="000001"/>
                </a:solidFill>
                <a:latin typeface="Nunito"/>
                <a:ea typeface="Nunito"/>
                <a:cs typeface="Nunito"/>
                <a:sym typeface="Nunito"/>
              </a:rPr>
              <a:t>döllenme</a:t>
            </a:r>
            <a:r>
              <a:rPr lang="en-US" sz="2578" b="1" spc="-25" dirty="0">
                <a:solidFill>
                  <a:srgbClr val="000001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en-US" sz="2578" b="1" spc="-25" dirty="0" err="1">
                <a:solidFill>
                  <a:srgbClr val="000001"/>
                </a:solidFill>
                <a:latin typeface="Nunito"/>
                <a:ea typeface="Nunito"/>
                <a:cs typeface="Nunito"/>
                <a:sym typeface="Nunito"/>
              </a:rPr>
              <a:t>için</a:t>
            </a:r>
            <a:r>
              <a:rPr lang="en-US" sz="2578" b="1" spc="-25" dirty="0">
                <a:solidFill>
                  <a:srgbClr val="000001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en-US" sz="2578" b="1" spc="-25" dirty="0" err="1">
                <a:solidFill>
                  <a:srgbClr val="000001"/>
                </a:solidFill>
                <a:latin typeface="Nunito"/>
                <a:ea typeface="Nunito"/>
                <a:cs typeface="Nunito"/>
                <a:sym typeface="Nunito"/>
              </a:rPr>
              <a:t>yeri</a:t>
            </a:r>
            <a:r>
              <a:rPr lang="en-US" sz="2578" b="1" spc="-25" dirty="0">
                <a:solidFill>
                  <a:srgbClr val="000001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en-US" sz="2578" b="1" spc="-25" dirty="0" err="1">
                <a:solidFill>
                  <a:srgbClr val="000001"/>
                </a:solidFill>
                <a:latin typeface="Nunito"/>
                <a:ea typeface="Nunito"/>
                <a:cs typeface="Nunito"/>
                <a:sym typeface="Nunito"/>
              </a:rPr>
              <a:t>sağlar</a:t>
            </a:r>
            <a:endParaRPr lang="en-US" sz="2578" b="1" spc="-25" dirty="0">
              <a:solidFill>
                <a:srgbClr val="00000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4" name="TextBox 24"/>
          <p:cNvSpPr txBox="1"/>
          <p:nvPr/>
        </p:nvSpPr>
        <p:spPr>
          <a:xfrm>
            <a:off x="12438837" y="7017784"/>
            <a:ext cx="4902883" cy="16303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222"/>
              </a:lnSpc>
            </a:pPr>
            <a:r>
              <a:rPr lang="en-US" sz="2578" b="1" u="none" strike="noStrike" spc="-25">
                <a:solidFill>
                  <a:srgbClr val="000001"/>
                </a:solidFill>
                <a:latin typeface="Nunito Medium"/>
                <a:ea typeface="Nunito Medium"/>
                <a:cs typeface="Nunito Medium"/>
                <a:sym typeface="Nunito Medium"/>
              </a:rPr>
              <a:t>Eşeyli üreme sırasında penisi alır, adet kanının vücuttan çıkmasını sağlar ve doğum sırasında bebeğin geçmesine izin verir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12541164" y="3644567"/>
            <a:ext cx="4707036" cy="1221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222"/>
              </a:lnSpc>
            </a:pPr>
            <a:r>
              <a:rPr lang="en-US" sz="2578" b="1" u="none" strike="noStrike" spc="-25" dirty="0" err="1">
                <a:solidFill>
                  <a:srgbClr val="000001"/>
                </a:solidFill>
                <a:latin typeface="Nunito Medium"/>
                <a:ea typeface="Nunito Medium"/>
                <a:cs typeface="Nunito Medium"/>
                <a:sym typeface="Nunito Medium"/>
              </a:rPr>
              <a:t>Yumurtaları</a:t>
            </a:r>
            <a:r>
              <a:rPr lang="en-US" sz="2578" b="1" u="none" strike="noStrike" spc="-25" dirty="0">
                <a:solidFill>
                  <a:srgbClr val="000001"/>
                </a:solidFill>
                <a:latin typeface="Nunito Medium"/>
                <a:ea typeface="Nunito Medium"/>
                <a:cs typeface="Nunito Medium"/>
                <a:sym typeface="Nunito Medium"/>
              </a:rPr>
              <a:t> </a:t>
            </a:r>
            <a:r>
              <a:rPr lang="en-US" sz="2578" b="1" u="none" strike="noStrike" spc="-25" dirty="0" err="1">
                <a:solidFill>
                  <a:srgbClr val="000001"/>
                </a:solidFill>
                <a:latin typeface="Nunito Medium"/>
                <a:ea typeface="Nunito Medium"/>
                <a:cs typeface="Nunito Medium"/>
                <a:sym typeface="Nunito Medium"/>
              </a:rPr>
              <a:t>ve</a:t>
            </a:r>
            <a:r>
              <a:rPr lang="en-US" sz="2578" b="1" u="none" strike="noStrike" spc="-25" dirty="0">
                <a:solidFill>
                  <a:srgbClr val="000001"/>
                </a:solidFill>
                <a:latin typeface="Nunito Medium"/>
                <a:ea typeface="Nunito Medium"/>
                <a:cs typeface="Nunito Medium"/>
                <a:sym typeface="Nunito Medium"/>
              </a:rPr>
              <a:t> </a:t>
            </a:r>
            <a:r>
              <a:rPr lang="en-US" sz="2578" b="1" u="none" strike="noStrike" spc="-25" dirty="0" err="1">
                <a:solidFill>
                  <a:srgbClr val="000001"/>
                </a:solidFill>
                <a:latin typeface="Nunito Medium"/>
                <a:ea typeface="Nunito Medium"/>
                <a:cs typeface="Nunito Medium"/>
                <a:sym typeface="Nunito Medium"/>
              </a:rPr>
              <a:t>östrojen</a:t>
            </a:r>
            <a:r>
              <a:rPr lang="en-US" sz="2578" b="1" u="none" strike="noStrike" spc="-25" dirty="0">
                <a:solidFill>
                  <a:srgbClr val="000001"/>
                </a:solidFill>
                <a:latin typeface="Nunito Medium"/>
                <a:ea typeface="Nunito Medium"/>
                <a:cs typeface="Nunito Medium"/>
                <a:sym typeface="Nunito Medium"/>
              </a:rPr>
              <a:t> </a:t>
            </a:r>
            <a:r>
              <a:rPr lang="en-US" sz="2578" b="1" u="none" strike="noStrike" spc="-25" dirty="0" err="1">
                <a:solidFill>
                  <a:srgbClr val="000001"/>
                </a:solidFill>
                <a:latin typeface="Nunito Medium"/>
                <a:ea typeface="Nunito Medium"/>
                <a:cs typeface="Nunito Medium"/>
                <a:sym typeface="Nunito Medium"/>
              </a:rPr>
              <a:t>ve</a:t>
            </a:r>
            <a:r>
              <a:rPr lang="en-US" sz="2578" b="1" u="none" strike="noStrike" spc="-25" dirty="0">
                <a:solidFill>
                  <a:srgbClr val="000001"/>
                </a:solidFill>
                <a:latin typeface="Nunito Medium"/>
                <a:ea typeface="Nunito Medium"/>
                <a:cs typeface="Nunito Medium"/>
                <a:sym typeface="Nunito Medium"/>
              </a:rPr>
              <a:t> </a:t>
            </a:r>
            <a:r>
              <a:rPr lang="en-US" sz="2578" b="1" u="none" strike="noStrike" spc="-25" dirty="0" err="1">
                <a:solidFill>
                  <a:srgbClr val="000001"/>
                </a:solidFill>
                <a:latin typeface="Nunito Medium"/>
                <a:ea typeface="Nunito Medium"/>
                <a:cs typeface="Nunito Medium"/>
                <a:sym typeface="Nunito Medium"/>
              </a:rPr>
              <a:t>progesteron</a:t>
            </a:r>
            <a:r>
              <a:rPr lang="en-US" sz="2578" b="1" u="none" strike="noStrike" spc="-25" dirty="0">
                <a:solidFill>
                  <a:srgbClr val="000001"/>
                </a:solidFill>
                <a:latin typeface="Nunito Medium"/>
                <a:ea typeface="Nunito Medium"/>
                <a:cs typeface="Nunito Medium"/>
                <a:sym typeface="Nunito Medium"/>
              </a:rPr>
              <a:t> </a:t>
            </a:r>
            <a:r>
              <a:rPr lang="en-US" sz="2578" b="1" u="none" strike="noStrike" spc="-25" dirty="0" err="1">
                <a:solidFill>
                  <a:srgbClr val="000001"/>
                </a:solidFill>
                <a:latin typeface="Nunito Medium"/>
                <a:ea typeface="Nunito Medium"/>
                <a:cs typeface="Nunito Medium"/>
                <a:sym typeface="Nunito Medium"/>
              </a:rPr>
              <a:t>gibi</a:t>
            </a:r>
            <a:r>
              <a:rPr lang="en-US" sz="2578" b="1" u="none" strike="noStrike" spc="-25" dirty="0">
                <a:solidFill>
                  <a:srgbClr val="000001"/>
                </a:solidFill>
                <a:latin typeface="Nunito Medium"/>
                <a:ea typeface="Nunito Medium"/>
                <a:cs typeface="Nunito Medium"/>
                <a:sym typeface="Nunito Medium"/>
              </a:rPr>
              <a:t> </a:t>
            </a:r>
            <a:r>
              <a:rPr lang="en-US" sz="2578" b="1" u="none" strike="noStrike" spc="-25" dirty="0" err="1">
                <a:solidFill>
                  <a:srgbClr val="000001"/>
                </a:solidFill>
                <a:latin typeface="Nunito Medium"/>
                <a:ea typeface="Nunito Medium"/>
                <a:cs typeface="Nunito Medium"/>
                <a:sym typeface="Nunito Medium"/>
              </a:rPr>
              <a:t>kadın</a:t>
            </a:r>
            <a:r>
              <a:rPr lang="en-US" sz="2578" b="1" u="none" strike="noStrike" spc="-25" dirty="0">
                <a:solidFill>
                  <a:srgbClr val="000001"/>
                </a:solidFill>
                <a:latin typeface="Nunito Medium"/>
                <a:ea typeface="Nunito Medium"/>
                <a:cs typeface="Nunito Medium"/>
                <a:sym typeface="Nunito Medium"/>
              </a:rPr>
              <a:t> </a:t>
            </a:r>
            <a:r>
              <a:rPr lang="en-US" sz="2578" b="1" u="none" strike="noStrike" spc="-25" dirty="0" err="1">
                <a:solidFill>
                  <a:srgbClr val="000001"/>
                </a:solidFill>
                <a:latin typeface="Nunito Medium"/>
                <a:ea typeface="Nunito Medium"/>
                <a:cs typeface="Nunito Medium"/>
                <a:sym typeface="Nunito Medium"/>
              </a:rPr>
              <a:t>cinsel</a:t>
            </a:r>
            <a:r>
              <a:rPr lang="en-US" sz="2578" b="1" u="none" strike="noStrike" spc="-25" dirty="0">
                <a:solidFill>
                  <a:srgbClr val="000001"/>
                </a:solidFill>
                <a:latin typeface="Nunito Medium"/>
                <a:ea typeface="Nunito Medium"/>
                <a:cs typeface="Nunito Medium"/>
                <a:sym typeface="Nunito Medium"/>
              </a:rPr>
              <a:t> </a:t>
            </a:r>
            <a:r>
              <a:rPr lang="en-US" sz="2578" b="1" u="none" strike="noStrike" spc="-25" dirty="0" err="1">
                <a:solidFill>
                  <a:srgbClr val="000001"/>
                </a:solidFill>
                <a:latin typeface="Nunito Medium"/>
                <a:ea typeface="Nunito Medium"/>
                <a:cs typeface="Nunito Medium"/>
                <a:sym typeface="Nunito Medium"/>
              </a:rPr>
              <a:t>hormonlarını</a:t>
            </a:r>
            <a:r>
              <a:rPr lang="en-US" sz="2578" b="1" u="none" strike="noStrike" spc="-25" dirty="0">
                <a:solidFill>
                  <a:srgbClr val="000001"/>
                </a:solidFill>
                <a:latin typeface="Nunito Medium"/>
                <a:ea typeface="Nunito Medium"/>
                <a:cs typeface="Nunito Medium"/>
                <a:sym typeface="Nunito Medium"/>
              </a:rPr>
              <a:t> </a:t>
            </a:r>
            <a:r>
              <a:rPr lang="en-US" sz="2578" b="1" u="none" strike="noStrike" spc="-25" dirty="0" err="1">
                <a:solidFill>
                  <a:srgbClr val="000001"/>
                </a:solidFill>
                <a:latin typeface="Nunito Medium"/>
                <a:ea typeface="Nunito Medium"/>
                <a:cs typeface="Nunito Medium"/>
                <a:sym typeface="Nunito Medium"/>
              </a:rPr>
              <a:t>üretir</a:t>
            </a:r>
            <a:endParaRPr lang="en-US" sz="2578" b="1" u="none" strike="noStrike" spc="-25" dirty="0">
              <a:solidFill>
                <a:srgbClr val="000001"/>
              </a:solidFill>
              <a:latin typeface="Nunito Medium"/>
              <a:ea typeface="Nunito Medium"/>
              <a:cs typeface="Nunito Medium"/>
              <a:sym typeface="Nunito Medium"/>
            </a:endParaRPr>
          </a:p>
        </p:txBody>
      </p:sp>
      <p:pic>
        <p:nvPicPr>
          <p:cNvPr id="26" name="Resim 25" descr="insan yüzü, kadın içeren bir resim&#10;&#10;Açıklama otomatik olarak oluşturuldu">
            <a:extLst>
              <a:ext uri="{FF2B5EF4-FFF2-40B4-BE49-F238E27FC236}">
                <a16:creationId xmlns:a16="http://schemas.microsoft.com/office/drawing/2014/main" id="{F5FFB391-D79D-AB0A-D280-FEE4EE108BF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15" t="15672" r="19543" b="50108"/>
          <a:stretch/>
        </p:blipFill>
        <p:spPr>
          <a:xfrm>
            <a:off x="11048" y="8801100"/>
            <a:ext cx="1374632" cy="1443269"/>
          </a:xfrm>
          <a:prstGeom prst="rect">
            <a:avLst/>
          </a:prstGeom>
        </p:spPr>
      </p:pic>
      <p:pic>
        <p:nvPicPr>
          <p:cNvPr id="27" name="Resim 26">
            <a:extLst>
              <a:ext uri="{FF2B5EF4-FFF2-40B4-BE49-F238E27FC236}">
                <a16:creationId xmlns:a16="http://schemas.microsoft.com/office/drawing/2014/main" id="{A8E703B4-3430-5469-014C-436FDD37BA2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766752" y="9548751"/>
            <a:ext cx="6220693" cy="543001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6" grpId="0" animBg="1"/>
      <p:bldP spid="17" grpId="0" animBg="1"/>
      <p:bldP spid="18" grpId="0" animBg="1"/>
      <p:bldP spid="19" grpId="0" animBg="1"/>
      <p:bldP spid="23" grpId="0"/>
      <p:bldP spid="24" grpId="0"/>
      <p:bldP spid="2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3B6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6191250" y="3095625"/>
            <a:ext cx="5905500" cy="4026477"/>
          </a:xfrm>
          <a:custGeom>
            <a:avLst/>
            <a:gdLst/>
            <a:ahLst/>
            <a:cxnLst/>
            <a:rect l="l" t="t" r="r" b="b"/>
            <a:pathLst>
              <a:path w="5905500" h="4026477">
                <a:moveTo>
                  <a:pt x="0" y="0"/>
                </a:moveTo>
                <a:lnTo>
                  <a:pt x="5905500" y="0"/>
                </a:lnTo>
                <a:lnTo>
                  <a:pt x="5905500" y="4026477"/>
                </a:lnTo>
                <a:lnTo>
                  <a:pt x="0" y="402647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3" name="AutoShape 3"/>
          <p:cNvSpPr/>
          <p:nvPr/>
        </p:nvSpPr>
        <p:spPr>
          <a:xfrm>
            <a:off x="4381500" y="6134100"/>
            <a:ext cx="3236562" cy="323850"/>
          </a:xfrm>
          <a:prstGeom prst="line">
            <a:avLst/>
          </a:prstGeom>
          <a:ln w="38100" cap="rnd">
            <a:solidFill>
              <a:srgbClr val="000001"/>
            </a:solidFill>
            <a:prstDash val="sysDash"/>
            <a:headEnd type="oval" w="lg" len="lg"/>
            <a:tailEnd type="oval" w="lg" len="lg"/>
          </a:ln>
        </p:spPr>
        <p:txBody>
          <a:bodyPr/>
          <a:lstStyle/>
          <a:p>
            <a:endParaRPr lang="tr-TR"/>
          </a:p>
        </p:txBody>
      </p:sp>
      <p:sp>
        <p:nvSpPr>
          <p:cNvPr id="4" name="AutoShape 4"/>
          <p:cNvSpPr/>
          <p:nvPr/>
        </p:nvSpPr>
        <p:spPr>
          <a:xfrm flipV="1">
            <a:off x="9770006" y="2965151"/>
            <a:ext cx="5268065" cy="1584577"/>
          </a:xfrm>
          <a:prstGeom prst="line">
            <a:avLst/>
          </a:prstGeom>
          <a:ln w="38100" cap="rnd">
            <a:solidFill>
              <a:srgbClr val="000001"/>
            </a:solidFill>
            <a:prstDash val="sysDash"/>
            <a:headEnd type="oval" w="lg" len="lg"/>
            <a:tailEnd type="oval" w="lg" len="lg"/>
          </a:ln>
        </p:spPr>
        <p:txBody>
          <a:bodyPr/>
          <a:lstStyle/>
          <a:p>
            <a:endParaRPr lang="tr-TR"/>
          </a:p>
        </p:txBody>
      </p:sp>
      <p:sp>
        <p:nvSpPr>
          <p:cNvPr id="5" name="AutoShape 5"/>
          <p:cNvSpPr/>
          <p:nvPr/>
        </p:nvSpPr>
        <p:spPr>
          <a:xfrm>
            <a:off x="4857750" y="3181350"/>
            <a:ext cx="2963628" cy="583799"/>
          </a:xfrm>
          <a:prstGeom prst="line">
            <a:avLst/>
          </a:prstGeom>
          <a:ln w="38100" cap="rnd">
            <a:solidFill>
              <a:srgbClr val="000001"/>
            </a:solidFill>
            <a:prstDash val="sysDash"/>
            <a:headEnd type="oval" w="lg" len="lg"/>
            <a:tailEnd type="oval" w="lg" len="lg"/>
          </a:ln>
        </p:spPr>
        <p:txBody>
          <a:bodyPr/>
          <a:lstStyle/>
          <a:p>
            <a:endParaRPr lang="tr-TR"/>
          </a:p>
        </p:txBody>
      </p:sp>
      <p:sp>
        <p:nvSpPr>
          <p:cNvPr id="6" name="AutoShape 6"/>
          <p:cNvSpPr/>
          <p:nvPr/>
        </p:nvSpPr>
        <p:spPr>
          <a:xfrm>
            <a:off x="6596097" y="6423468"/>
            <a:ext cx="1809750" cy="1485265"/>
          </a:xfrm>
          <a:prstGeom prst="line">
            <a:avLst/>
          </a:prstGeom>
          <a:ln w="38100" cap="rnd">
            <a:solidFill>
              <a:srgbClr val="000001"/>
            </a:solidFill>
            <a:prstDash val="sysDash"/>
            <a:headEnd type="oval" w="lg" len="lg"/>
            <a:tailEnd type="oval" w="lg" len="lg"/>
          </a:ln>
        </p:spPr>
        <p:txBody>
          <a:bodyPr/>
          <a:lstStyle/>
          <a:p>
            <a:endParaRPr lang="tr-TR"/>
          </a:p>
        </p:txBody>
      </p:sp>
      <p:grpSp>
        <p:nvGrpSpPr>
          <p:cNvPr id="7" name="Group 7"/>
          <p:cNvGrpSpPr/>
          <p:nvPr/>
        </p:nvGrpSpPr>
        <p:grpSpPr>
          <a:xfrm>
            <a:off x="2095500" y="5810250"/>
            <a:ext cx="2286000" cy="647700"/>
            <a:chOff x="0" y="0"/>
            <a:chExt cx="1434353" cy="4064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434353" cy="406400"/>
            </a:xfrm>
            <a:custGeom>
              <a:avLst/>
              <a:gdLst/>
              <a:ahLst/>
              <a:cxnLst/>
              <a:rect l="l" t="t" r="r" b="b"/>
              <a:pathLst>
                <a:path w="1434353" h="406400">
                  <a:moveTo>
                    <a:pt x="1231153" y="0"/>
                  </a:moveTo>
                  <a:cubicBezTo>
                    <a:pt x="1343377" y="0"/>
                    <a:pt x="1434353" y="90976"/>
                    <a:pt x="1434353" y="203200"/>
                  </a:cubicBezTo>
                  <a:cubicBezTo>
                    <a:pt x="1434353" y="315424"/>
                    <a:pt x="1343377" y="406400"/>
                    <a:pt x="1231153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tr-TR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9525"/>
              <a:ext cx="1434353" cy="396875"/>
            </a:xfrm>
            <a:prstGeom prst="rect">
              <a:avLst/>
            </a:prstGeom>
          </p:spPr>
          <p:txBody>
            <a:bodyPr lIns="25400" tIns="25400" rIns="25400" bIns="25400" rtlCol="0" anchor="ctr"/>
            <a:lstStyle/>
            <a:p>
              <a:pPr marL="0" lvl="0" indent="0" algn="ctr">
                <a:lnSpc>
                  <a:spcPts val="3450"/>
                </a:lnSpc>
              </a:pPr>
              <a:r>
                <a:rPr lang="en-US" sz="3000" b="1" dirty="0" err="1">
                  <a:solidFill>
                    <a:srgbClr val="000001"/>
                  </a:solidFill>
                  <a:latin typeface="Gliker Semi-Bold"/>
                  <a:ea typeface="Gliker Semi-Bold"/>
                  <a:cs typeface="Gliker Semi-Bold"/>
                  <a:sym typeface="Gliker Semi-Bold"/>
                </a:rPr>
                <a:t>Testisler</a:t>
              </a:r>
              <a:r>
                <a:rPr lang="en-US" sz="3000" b="1" dirty="0">
                  <a:solidFill>
                    <a:srgbClr val="000001"/>
                  </a:solidFill>
                  <a:latin typeface="Gliker Semi-Bold"/>
                  <a:ea typeface="Gliker Semi-Bold"/>
                  <a:cs typeface="Gliker Semi-Bold"/>
                  <a:sym typeface="Gliker Semi-Bold"/>
                </a:rPr>
                <a:t> </a:t>
              </a:r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13906500" y="2857500"/>
            <a:ext cx="2286000" cy="647700"/>
            <a:chOff x="0" y="0"/>
            <a:chExt cx="1434353" cy="4064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434353" cy="406400"/>
            </a:xfrm>
            <a:custGeom>
              <a:avLst/>
              <a:gdLst/>
              <a:ahLst/>
              <a:cxnLst/>
              <a:rect l="l" t="t" r="r" b="b"/>
              <a:pathLst>
                <a:path w="1434353" h="406400">
                  <a:moveTo>
                    <a:pt x="1231153" y="0"/>
                  </a:moveTo>
                  <a:cubicBezTo>
                    <a:pt x="1343377" y="0"/>
                    <a:pt x="1434353" y="90976"/>
                    <a:pt x="1434353" y="203200"/>
                  </a:cubicBezTo>
                  <a:cubicBezTo>
                    <a:pt x="1434353" y="315424"/>
                    <a:pt x="1343377" y="406400"/>
                    <a:pt x="1231153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tr-TR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9525"/>
              <a:ext cx="1434353" cy="396875"/>
            </a:xfrm>
            <a:prstGeom prst="rect">
              <a:avLst/>
            </a:prstGeom>
          </p:spPr>
          <p:txBody>
            <a:bodyPr lIns="25400" tIns="25400" rIns="25400" bIns="25400" rtlCol="0" anchor="ctr"/>
            <a:lstStyle/>
            <a:p>
              <a:pPr marL="0" lvl="0" indent="0" algn="ctr">
                <a:lnSpc>
                  <a:spcPts val="3450"/>
                </a:lnSpc>
              </a:pPr>
              <a:r>
                <a:rPr lang="en-US" sz="3000" b="1" dirty="0" err="1">
                  <a:solidFill>
                    <a:srgbClr val="000001"/>
                  </a:solidFill>
                  <a:latin typeface="Gliker Semi-Bold"/>
                  <a:ea typeface="Gliker Semi-Bold"/>
                  <a:cs typeface="Gliker Semi-Bold"/>
                  <a:sym typeface="Gliker Semi-Bold"/>
                </a:rPr>
                <a:t>Salgı</a:t>
              </a:r>
              <a:r>
                <a:rPr lang="en-US" sz="3000" b="1" dirty="0">
                  <a:solidFill>
                    <a:srgbClr val="000001"/>
                  </a:solidFill>
                  <a:latin typeface="Gliker Semi-Bold"/>
                  <a:ea typeface="Gliker Semi-Bold"/>
                  <a:cs typeface="Gliker Semi-Bold"/>
                  <a:sym typeface="Gliker Semi-Bold"/>
                </a:rPr>
                <a:t> </a:t>
              </a:r>
              <a:r>
                <a:rPr lang="en-US" sz="3000" b="1" dirty="0" err="1">
                  <a:solidFill>
                    <a:srgbClr val="000001"/>
                  </a:solidFill>
                  <a:latin typeface="Gliker Semi-Bold"/>
                  <a:ea typeface="Gliker Semi-Bold"/>
                  <a:cs typeface="Gliker Semi-Bold"/>
                  <a:sym typeface="Gliker Semi-Bold"/>
                </a:rPr>
                <a:t>bezi</a:t>
              </a:r>
              <a:endParaRPr lang="en-US" sz="3000" b="1" dirty="0">
                <a:solidFill>
                  <a:srgbClr val="000001"/>
                </a:solidFill>
                <a:latin typeface="Gliker Semi-Bold"/>
                <a:ea typeface="Gliker Semi-Bold"/>
                <a:cs typeface="Gliker Semi-Bold"/>
                <a:sym typeface="Gliker Semi-Bold"/>
              </a:endParaRPr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1619250" y="2857500"/>
            <a:ext cx="3238500" cy="647700"/>
            <a:chOff x="0" y="0"/>
            <a:chExt cx="2032000" cy="4064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2032000" cy="406400"/>
            </a:xfrm>
            <a:custGeom>
              <a:avLst/>
              <a:gdLst/>
              <a:ahLst/>
              <a:cxnLst/>
              <a:rect l="l" t="t" r="r" b="b"/>
              <a:pathLst>
                <a:path w="2032000" h="406400">
                  <a:moveTo>
                    <a:pt x="1828800" y="0"/>
                  </a:moveTo>
                  <a:cubicBezTo>
                    <a:pt x="1941024" y="0"/>
                    <a:pt x="2032000" y="90976"/>
                    <a:pt x="2032000" y="203200"/>
                  </a:cubicBezTo>
                  <a:cubicBezTo>
                    <a:pt x="2032000" y="315424"/>
                    <a:pt x="1941024" y="406400"/>
                    <a:pt x="1828800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tr-TR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9525"/>
              <a:ext cx="2032000" cy="396875"/>
            </a:xfrm>
            <a:prstGeom prst="rect">
              <a:avLst/>
            </a:prstGeom>
          </p:spPr>
          <p:txBody>
            <a:bodyPr lIns="25400" tIns="25400" rIns="25400" bIns="25400" rtlCol="0" anchor="ctr"/>
            <a:lstStyle/>
            <a:p>
              <a:pPr marL="0" lvl="0" indent="0" algn="ctr">
                <a:lnSpc>
                  <a:spcPts val="3450"/>
                </a:lnSpc>
              </a:pPr>
              <a:r>
                <a:rPr lang="en-US" sz="3000" b="1" dirty="0">
                  <a:solidFill>
                    <a:srgbClr val="000001"/>
                  </a:solidFill>
                  <a:latin typeface="Gliker Semi-Bold"/>
                  <a:ea typeface="Gliker Semi-Bold"/>
                  <a:cs typeface="Gliker Semi-Bold"/>
                  <a:sym typeface="Gliker Semi-Bold"/>
                </a:rPr>
                <a:t>Sperm </a:t>
              </a:r>
              <a:r>
                <a:rPr lang="en-US" sz="3000" b="1" dirty="0" err="1">
                  <a:solidFill>
                    <a:srgbClr val="000001"/>
                  </a:solidFill>
                  <a:latin typeface="Gliker Semi-Bold"/>
                  <a:ea typeface="Gliker Semi-Bold"/>
                  <a:cs typeface="Gliker Semi-Bold"/>
                  <a:sym typeface="Gliker Semi-Bold"/>
                </a:rPr>
                <a:t>kanalı</a:t>
              </a:r>
              <a:endParaRPr lang="en-US" sz="3000" b="1" dirty="0">
                <a:solidFill>
                  <a:srgbClr val="000001"/>
                </a:solidFill>
                <a:latin typeface="Gliker Semi-Bold"/>
                <a:ea typeface="Gliker Semi-Bold"/>
                <a:cs typeface="Gliker Semi-Bold"/>
                <a:sym typeface="Gliker Semi-Bold"/>
              </a:endParaRPr>
            </a:p>
          </p:txBody>
        </p:sp>
      </p:grpSp>
      <p:sp>
        <p:nvSpPr>
          <p:cNvPr id="16" name="Freeform 16"/>
          <p:cNvSpPr/>
          <p:nvPr/>
        </p:nvSpPr>
        <p:spPr>
          <a:xfrm>
            <a:off x="15131132" y="8347075"/>
            <a:ext cx="1836222" cy="911225"/>
          </a:xfrm>
          <a:custGeom>
            <a:avLst/>
            <a:gdLst/>
            <a:ahLst/>
            <a:cxnLst/>
            <a:rect l="l" t="t" r="r" b="b"/>
            <a:pathLst>
              <a:path w="1836222" h="911225">
                <a:moveTo>
                  <a:pt x="0" y="0"/>
                </a:moveTo>
                <a:lnTo>
                  <a:pt x="1836222" y="0"/>
                </a:lnTo>
                <a:lnTo>
                  <a:pt x="1836222" y="911225"/>
                </a:lnTo>
                <a:lnTo>
                  <a:pt x="0" y="91122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tr-TR"/>
          </a:p>
        </p:txBody>
      </p:sp>
      <p:sp>
        <p:nvSpPr>
          <p:cNvPr id="17" name="Freeform 17"/>
          <p:cNvSpPr/>
          <p:nvPr/>
        </p:nvSpPr>
        <p:spPr>
          <a:xfrm>
            <a:off x="4381500" y="1676400"/>
            <a:ext cx="2645206" cy="390168"/>
          </a:xfrm>
          <a:custGeom>
            <a:avLst/>
            <a:gdLst/>
            <a:ahLst/>
            <a:cxnLst/>
            <a:rect l="l" t="t" r="r" b="b"/>
            <a:pathLst>
              <a:path w="2645206" h="390168">
                <a:moveTo>
                  <a:pt x="0" y="0"/>
                </a:moveTo>
                <a:lnTo>
                  <a:pt x="2645206" y="0"/>
                </a:lnTo>
                <a:lnTo>
                  <a:pt x="2645206" y="390168"/>
                </a:lnTo>
                <a:lnTo>
                  <a:pt x="0" y="39016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tr-TR"/>
          </a:p>
        </p:txBody>
      </p:sp>
      <p:sp>
        <p:nvSpPr>
          <p:cNvPr id="18" name="TextBox 18"/>
          <p:cNvSpPr txBox="1"/>
          <p:nvPr/>
        </p:nvSpPr>
        <p:spPr>
          <a:xfrm>
            <a:off x="1143000" y="781050"/>
            <a:ext cx="16002000" cy="895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900"/>
              </a:lnSpc>
            </a:pPr>
            <a:r>
              <a:rPr lang="en-US" sz="6000" b="1">
                <a:solidFill>
                  <a:srgbClr val="000001"/>
                </a:solidFill>
                <a:latin typeface="Gliker Semi-Bold"/>
                <a:ea typeface="Gliker Semi-Bold"/>
                <a:cs typeface="Gliker Semi-Bold"/>
                <a:sym typeface="Gliker Semi-Bold"/>
              </a:rPr>
              <a:t>Erkek Üreme Organları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830482" y="6771448"/>
            <a:ext cx="4503518" cy="11372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000"/>
              </a:lnSpc>
            </a:pPr>
            <a:r>
              <a:rPr lang="en-US" sz="2400" b="1" u="none" strike="noStrike" spc="-24">
                <a:solidFill>
                  <a:srgbClr val="000001"/>
                </a:solidFill>
                <a:latin typeface="Nunito Medium"/>
                <a:ea typeface="Nunito Medium"/>
                <a:cs typeface="Nunito Medium"/>
                <a:sym typeface="Nunito Medium"/>
              </a:rPr>
              <a:t>Sperm ve vücudun gelişimini etkileyen erkek cinsiyet hormonlarını (testosteron) üretir</a:t>
            </a:r>
          </a:p>
        </p:txBody>
      </p:sp>
      <p:grpSp>
        <p:nvGrpSpPr>
          <p:cNvPr id="20" name="Group 20"/>
          <p:cNvGrpSpPr/>
          <p:nvPr/>
        </p:nvGrpSpPr>
        <p:grpSpPr>
          <a:xfrm>
            <a:off x="8405847" y="7584883"/>
            <a:ext cx="2286000" cy="647700"/>
            <a:chOff x="0" y="0"/>
            <a:chExt cx="1434353" cy="406400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1434353" cy="406400"/>
            </a:xfrm>
            <a:custGeom>
              <a:avLst/>
              <a:gdLst/>
              <a:ahLst/>
              <a:cxnLst/>
              <a:rect l="l" t="t" r="r" b="b"/>
              <a:pathLst>
                <a:path w="1434353" h="406400">
                  <a:moveTo>
                    <a:pt x="1231153" y="0"/>
                  </a:moveTo>
                  <a:cubicBezTo>
                    <a:pt x="1343377" y="0"/>
                    <a:pt x="1434353" y="90976"/>
                    <a:pt x="1434353" y="203200"/>
                  </a:cubicBezTo>
                  <a:cubicBezTo>
                    <a:pt x="1434353" y="315424"/>
                    <a:pt x="1343377" y="406400"/>
                    <a:pt x="1231153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tr-TR"/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0" y="9525"/>
              <a:ext cx="1434353" cy="396875"/>
            </a:xfrm>
            <a:prstGeom prst="rect">
              <a:avLst/>
            </a:prstGeom>
          </p:spPr>
          <p:txBody>
            <a:bodyPr lIns="25400" tIns="25400" rIns="25400" bIns="25400" rtlCol="0" anchor="ctr"/>
            <a:lstStyle/>
            <a:p>
              <a:pPr marL="0" lvl="0" indent="0" algn="ctr">
                <a:lnSpc>
                  <a:spcPts val="3450"/>
                </a:lnSpc>
              </a:pPr>
              <a:r>
                <a:rPr lang="en-US" sz="3000" b="1">
                  <a:solidFill>
                    <a:srgbClr val="000001"/>
                  </a:solidFill>
                  <a:latin typeface="Gliker Semi-Bold"/>
                  <a:ea typeface="Gliker Semi-Bold"/>
                  <a:cs typeface="Gliker Semi-Bold"/>
                  <a:sym typeface="Gliker Semi-Bold"/>
                </a:rPr>
                <a:t>Penis</a:t>
              </a:r>
            </a:p>
          </p:txBody>
        </p:sp>
      </p:grpSp>
      <p:sp>
        <p:nvSpPr>
          <p:cNvPr id="23" name="TextBox 23"/>
          <p:cNvSpPr txBox="1"/>
          <p:nvPr/>
        </p:nvSpPr>
        <p:spPr>
          <a:xfrm>
            <a:off x="7618062" y="8337550"/>
            <a:ext cx="4518464" cy="11372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000"/>
              </a:lnSpc>
            </a:pPr>
            <a:r>
              <a:rPr lang="en-US" sz="2400" b="1" u="none" strike="noStrike" spc="-24">
                <a:solidFill>
                  <a:srgbClr val="000001"/>
                </a:solidFill>
                <a:latin typeface="Nunito Medium"/>
                <a:ea typeface="Nunito Medium"/>
                <a:cs typeface="Nunito Medium"/>
                <a:sym typeface="Nunito Medium"/>
              </a:rPr>
              <a:t>Hem idrarın vücuttan atılması hem de eşeyli üremede spermin aktarılması için kullanılır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12801243" y="3637280"/>
            <a:ext cx="4659777" cy="11372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000"/>
              </a:lnSpc>
            </a:pPr>
            <a:r>
              <a:rPr lang="en-US" sz="2400" b="1" spc="-24" dirty="0">
                <a:solidFill>
                  <a:srgbClr val="000001"/>
                </a:solidFill>
                <a:latin typeface="Nunito Medium"/>
                <a:ea typeface="Nunito Medium"/>
                <a:cs typeface="Nunito Medium"/>
                <a:sym typeface="Nunito Medium"/>
              </a:rPr>
              <a:t>Öz</a:t>
            </a:r>
            <a:r>
              <a:rPr lang="en-US" sz="2400" b="1" u="none" strike="noStrike" spc="-24" dirty="0">
                <a:solidFill>
                  <a:srgbClr val="000001"/>
                </a:solidFill>
                <a:latin typeface="Nunito Medium"/>
                <a:ea typeface="Nunito Medium"/>
                <a:cs typeface="Nunito Medium"/>
                <a:sym typeface="Nunito Medium"/>
              </a:rPr>
              <a:t>el </a:t>
            </a:r>
            <a:r>
              <a:rPr lang="en-US" sz="2400" b="1" u="none" strike="noStrike" spc="-24" dirty="0" err="1">
                <a:solidFill>
                  <a:srgbClr val="000001"/>
                </a:solidFill>
                <a:latin typeface="Nunito Medium"/>
                <a:ea typeface="Nunito Medium"/>
                <a:cs typeface="Nunito Medium"/>
                <a:sym typeface="Nunito Medium"/>
              </a:rPr>
              <a:t>bir</a:t>
            </a:r>
            <a:r>
              <a:rPr lang="en-US" sz="2400" b="1" u="none" strike="noStrike" spc="-24" dirty="0">
                <a:solidFill>
                  <a:srgbClr val="000001"/>
                </a:solidFill>
                <a:latin typeface="Nunito Medium"/>
                <a:ea typeface="Nunito Medium"/>
                <a:cs typeface="Nunito Medium"/>
                <a:sym typeface="Nunito Medium"/>
              </a:rPr>
              <a:t> </a:t>
            </a:r>
            <a:r>
              <a:rPr lang="en-US" sz="2400" b="1" u="none" strike="noStrike" spc="-24" dirty="0" err="1">
                <a:solidFill>
                  <a:srgbClr val="000001"/>
                </a:solidFill>
                <a:latin typeface="Nunito Medium"/>
                <a:ea typeface="Nunito Medium"/>
                <a:cs typeface="Nunito Medium"/>
                <a:sym typeface="Nunito Medium"/>
              </a:rPr>
              <a:t>salgı</a:t>
            </a:r>
            <a:r>
              <a:rPr lang="en-US" sz="2400" b="1" u="none" strike="noStrike" spc="-24" dirty="0">
                <a:solidFill>
                  <a:srgbClr val="000001"/>
                </a:solidFill>
                <a:latin typeface="Nunito Medium"/>
                <a:ea typeface="Nunito Medium"/>
                <a:cs typeface="Nunito Medium"/>
                <a:sym typeface="Nunito Medium"/>
              </a:rPr>
              <a:t> </a:t>
            </a:r>
            <a:r>
              <a:rPr lang="en-US" sz="2400" b="1" u="none" strike="noStrike" spc="-24" dirty="0" err="1">
                <a:solidFill>
                  <a:srgbClr val="000001"/>
                </a:solidFill>
                <a:latin typeface="Nunito Medium"/>
                <a:ea typeface="Nunito Medium"/>
                <a:cs typeface="Nunito Medium"/>
                <a:sym typeface="Nunito Medium"/>
              </a:rPr>
              <a:t>üretir</a:t>
            </a:r>
            <a:r>
              <a:rPr lang="en-US" sz="2400" b="1" u="none" strike="noStrike" spc="-24" dirty="0">
                <a:solidFill>
                  <a:srgbClr val="000001"/>
                </a:solidFill>
                <a:latin typeface="Nunito Medium"/>
                <a:ea typeface="Nunito Medium"/>
                <a:cs typeface="Nunito Medium"/>
                <a:sym typeface="Nunito Medium"/>
              </a:rPr>
              <a:t>. Bu </a:t>
            </a:r>
            <a:r>
              <a:rPr lang="en-US" sz="2400" b="1" u="none" strike="noStrike" spc="-24" dirty="0" err="1">
                <a:solidFill>
                  <a:srgbClr val="000001"/>
                </a:solidFill>
                <a:latin typeface="Nunito Medium"/>
                <a:ea typeface="Nunito Medium"/>
                <a:cs typeface="Nunito Medium"/>
                <a:sym typeface="Nunito Medium"/>
              </a:rPr>
              <a:t>salgı</a:t>
            </a:r>
            <a:endParaRPr lang="en-US" sz="2400" b="1" u="none" strike="noStrike" spc="-24" dirty="0">
              <a:solidFill>
                <a:srgbClr val="000001"/>
              </a:solidFill>
              <a:latin typeface="Nunito Medium"/>
              <a:ea typeface="Nunito Medium"/>
              <a:cs typeface="Nunito Medium"/>
              <a:sym typeface="Nunito Medium"/>
            </a:endParaRPr>
          </a:p>
          <a:p>
            <a:pPr marL="0" lvl="0" indent="0" algn="ctr">
              <a:lnSpc>
                <a:spcPts val="3000"/>
              </a:lnSpc>
            </a:pPr>
            <a:r>
              <a:rPr lang="en-US" sz="2400" b="1" u="none" strike="noStrike" spc="-24" dirty="0">
                <a:solidFill>
                  <a:srgbClr val="000001"/>
                </a:solidFill>
                <a:latin typeface="Nunito Medium"/>
                <a:ea typeface="Nunito Medium"/>
                <a:cs typeface="Nunito Medium"/>
                <a:sym typeface="Nunito Medium"/>
              </a:rPr>
              <a:t>sperm </a:t>
            </a:r>
            <a:r>
              <a:rPr lang="en-US" sz="2400" b="1" u="none" strike="noStrike" spc="-24" dirty="0" err="1">
                <a:solidFill>
                  <a:srgbClr val="000001"/>
                </a:solidFill>
                <a:latin typeface="Nunito Medium"/>
                <a:ea typeface="Nunito Medium"/>
                <a:cs typeface="Nunito Medium"/>
                <a:sym typeface="Nunito Medium"/>
              </a:rPr>
              <a:t>hücrelerinin</a:t>
            </a:r>
            <a:r>
              <a:rPr lang="en-US" sz="2400" b="1" u="none" strike="noStrike" spc="-24" dirty="0">
                <a:solidFill>
                  <a:srgbClr val="000001"/>
                </a:solidFill>
                <a:latin typeface="Nunito Medium"/>
                <a:ea typeface="Nunito Medium"/>
                <a:cs typeface="Nunito Medium"/>
                <a:sym typeface="Nunito Medium"/>
              </a:rPr>
              <a:t> </a:t>
            </a:r>
            <a:r>
              <a:rPr lang="en-US" sz="2400" b="1" u="none" strike="noStrike" spc="-24" dirty="0" err="1">
                <a:solidFill>
                  <a:srgbClr val="000001"/>
                </a:solidFill>
                <a:latin typeface="Nunito Medium"/>
                <a:ea typeface="Nunito Medium"/>
                <a:cs typeface="Nunito Medium"/>
                <a:sym typeface="Nunito Medium"/>
              </a:rPr>
              <a:t>hareketini</a:t>
            </a:r>
            <a:r>
              <a:rPr lang="en-US" sz="2400" b="1" u="none" strike="noStrike" spc="-24" dirty="0">
                <a:solidFill>
                  <a:srgbClr val="000001"/>
                </a:solidFill>
                <a:latin typeface="Nunito Medium"/>
                <a:ea typeface="Nunito Medium"/>
                <a:cs typeface="Nunito Medium"/>
                <a:sym typeface="Nunito Medium"/>
              </a:rPr>
              <a:t> </a:t>
            </a:r>
            <a:r>
              <a:rPr lang="en-US" sz="2400" b="1" u="none" strike="noStrike" spc="-24" dirty="0" err="1">
                <a:solidFill>
                  <a:srgbClr val="000001"/>
                </a:solidFill>
                <a:latin typeface="Nunito Medium"/>
                <a:ea typeface="Nunito Medium"/>
                <a:cs typeface="Nunito Medium"/>
                <a:sym typeface="Nunito Medium"/>
              </a:rPr>
              <a:t>kolaylaştırır</a:t>
            </a:r>
            <a:r>
              <a:rPr lang="en-US" sz="2400" b="1" u="none" strike="noStrike" spc="-24" dirty="0">
                <a:solidFill>
                  <a:srgbClr val="000001"/>
                </a:solidFill>
                <a:latin typeface="Nunito Medium"/>
                <a:ea typeface="Nunito Medium"/>
                <a:cs typeface="Nunito Medium"/>
                <a:sym typeface="Nunito Medium"/>
              </a:rPr>
              <a:t>.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1143000" y="3637280"/>
            <a:ext cx="4191000" cy="7562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000"/>
              </a:lnSpc>
            </a:pPr>
            <a:r>
              <a:rPr lang="en-US" sz="2400" b="1" u="none" strike="noStrike" spc="-24" dirty="0" err="1">
                <a:solidFill>
                  <a:srgbClr val="000001"/>
                </a:solidFill>
                <a:latin typeface="Nunito Medium"/>
                <a:ea typeface="Nunito Medium"/>
                <a:cs typeface="Nunito Medium"/>
                <a:sym typeface="Nunito Medium"/>
              </a:rPr>
              <a:t>Boşalma</a:t>
            </a:r>
            <a:r>
              <a:rPr lang="en-US" sz="2400" b="1" u="none" strike="noStrike" spc="-24" dirty="0">
                <a:solidFill>
                  <a:srgbClr val="000001"/>
                </a:solidFill>
                <a:latin typeface="Nunito Medium"/>
                <a:ea typeface="Nunito Medium"/>
                <a:cs typeface="Nunito Medium"/>
                <a:sym typeface="Nunito Medium"/>
              </a:rPr>
              <a:t> </a:t>
            </a:r>
            <a:r>
              <a:rPr lang="en-US" sz="2400" b="1" u="none" strike="noStrike" spc="-24" dirty="0" err="1">
                <a:solidFill>
                  <a:srgbClr val="000001"/>
                </a:solidFill>
                <a:latin typeface="Nunito Medium"/>
                <a:ea typeface="Nunito Medium"/>
                <a:cs typeface="Nunito Medium"/>
                <a:sym typeface="Nunito Medium"/>
              </a:rPr>
              <a:t>sırasında</a:t>
            </a:r>
            <a:r>
              <a:rPr lang="en-US" sz="2400" b="1" u="none" strike="noStrike" spc="-24" dirty="0">
                <a:solidFill>
                  <a:srgbClr val="000001"/>
                </a:solidFill>
                <a:latin typeface="Nunito Medium"/>
                <a:ea typeface="Nunito Medium"/>
                <a:cs typeface="Nunito Medium"/>
                <a:sym typeface="Nunito Medium"/>
              </a:rPr>
              <a:t> </a:t>
            </a:r>
            <a:r>
              <a:rPr lang="en-US" sz="2400" b="1" u="none" strike="noStrike" spc="-24" dirty="0" err="1">
                <a:solidFill>
                  <a:srgbClr val="000001"/>
                </a:solidFill>
                <a:latin typeface="Nunito Medium"/>
                <a:ea typeface="Nunito Medium"/>
                <a:cs typeface="Nunito Medium"/>
                <a:sym typeface="Nunito Medium"/>
              </a:rPr>
              <a:t>spermi</a:t>
            </a:r>
            <a:r>
              <a:rPr lang="en-US" sz="2400" b="1" u="none" strike="noStrike" spc="-24" dirty="0">
                <a:solidFill>
                  <a:srgbClr val="000001"/>
                </a:solidFill>
                <a:latin typeface="Nunito Medium"/>
                <a:ea typeface="Nunito Medium"/>
                <a:cs typeface="Nunito Medium"/>
                <a:sym typeface="Nunito Medium"/>
              </a:rPr>
              <a:t> </a:t>
            </a:r>
            <a:r>
              <a:rPr lang="en-US" sz="2400" b="1" u="none" strike="noStrike" spc="-24" dirty="0" err="1">
                <a:solidFill>
                  <a:srgbClr val="000001"/>
                </a:solidFill>
                <a:latin typeface="Nunito Medium"/>
                <a:ea typeface="Nunito Medium"/>
                <a:cs typeface="Nunito Medium"/>
                <a:sym typeface="Nunito Medium"/>
              </a:rPr>
              <a:t>testislerden</a:t>
            </a:r>
            <a:r>
              <a:rPr lang="en-US" sz="2400" b="1" u="none" strike="noStrike" spc="-24" dirty="0">
                <a:solidFill>
                  <a:srgbClr val="000001"/>
                </a:solidFill>
                <a:latin typeface="Nunito Medium"/>
                <a:ea typeface="Nunito Medium"/>
                <a:cs typeface="Nunito Medium"/>
                <a:sym typeface="Nunito Medium"/>
              </a:rPr>
              <a:t> </a:t>
            </a:r>
            <a:r>
              <a:rPr lang="en-US" sz="2400" b="1" u="none" strike="noStrike" spc="-24" dirty="0" err="1">
                <a:solidFill>
                  <a:srgbClr val="000001"/>
                </a:solidFill>
                <a:latin typeface="Nunito Medium"/>
                <a:ea typeface="Nunito Medium"/>
                <a:cs typeface="Nunito Medium"/>
                <a:sym typeface="Nunito Medium"/>
              </a:rPr>
              <a:t>üretraya</a:t>
            </a:r>
            <a:r>
              <a:rPr lang="en-US" sz="2400" b="1" u="none" strike="noStrike" spc="-24" dirty="0">
                <a:solidFill>
                  <a:srgbClr val="000001"/>
                </a:solidFill>
                <a:latin typeface="Nunito Medium"/>
                <a:ea typeface="Nunito Medium"/>
                <a:cs typeface="Nunito Medium"/>
                <a:sym typeface="Nunito Medium"/>
              </a:rPr>
              <a:t> </a:t>
            </a:r>
            <a:r>
              <a:rPr lang="en-US" sz="2400" b="1" u="none" strike="noStrike" spc="-24" dirty="0" err="1">
                <a:solidFill>
                  <a:srgbClr val="000001"/>
                </a:solidFill>
                <a:latin typeface="Nunito Medium"/>
                <a:ea typeface="Nunito Medium"/>
                <a:cs typeface="Nunito Medium"/>
                <a:sym typeface="Nunito Medium"/>
              </a:rPr>
              <a:t>taşır</a:t>
            </a:r>
            <a:endParaRPr lang="en-US" sz="2400" b="1" u="none" strike="noStrike" spc="-24" dirty="0">
              <a:solidFill>
                <a:srgbClr val="000001"/>
              </a:solidFill>
              <a:latin typeface="Nunito Medium"/>
              <a:ea typeface="Nunito Medium"/>
              <a:cs typeface="Nunito Medium"/>
              <a:sym typeface="Nunito Medium"/>
            </a:endParaRPr>
          </a:p>
        </p:txBody>
      </p:sp>
      <p:pic>
        <p:nvPicPr>
          <p:cNvPr id="26" name="Resim 25" descr="insan yüzü, kadın içeren bir resim&#10;&#10;Açıklama otomatik olarak oluşturuldu">
            <a:extLst>
              <a:ext uri="{FF2B5EF4-FFF2-40B4-BE49-F238E27FC236}">
                <a16:creationId xmlns:a16="http://schemas.microsoft.com/office/drawing/2014/main" id="{702220B8-E36C-9239-61DA-E53EA22097C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15" t="15672" r="19543" b="50108"/>
          <a:stretch/>
        </p:blipFill>
        <p:spPr>
          <a:xfrm>
            <a:off x="11048" y="8401000"/>
            <a:ext cx="1755704" cy="1843369"/>
          </a:xfrm>
          <a:prstGeom prst="rect">
            <a:avLst/>
          </a:prstGeom>
        </p:spPr>
      </p:pic>
      <p:pic>
        <p:nvPicPr>
          <p:cNvPr id="27" name="Resim 26">
            <a:extLst>
              <a:ext uri="{FF2B5EF4-FFF2-40B4-BE49-F238E27FC236}">
                <a16:creationId xmlns:a16="http://schemas.microsoft.com/office/drawing/2014/main" id="{4BEB5F4C-B5E5-456F-4CB9-F3B79E26B7A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766752" y="9548751"/>
            <a:ext cx="6220693" cy="543001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19" grpId="0"/>
      <p:bldP spid="23" grpId="0"/>
      <p:bldP spid="24" grpId="0"/>
      <p:bldP spid="2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E6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57250" y="4679816"/>
            <a:ext cx="609869" cy="609869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D3B6E0"/>
            </a:solidFill>
          </p:spPr>
          <p:txBody>
            <a:bodyPr/>
            <a:lstStyle/>
            <a:p>
              <a:endParaRPr lang="tr-TR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76200" y="85725"/>
              <a:ext cx="660400" cy="650875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marL="0" lvl="0" indent="0" algn="ctr">
                <a:lnSpc>
                  <a:spcPts val="2200"/>
                </a:lnSpc>
              </a:pPr>
              <a:r>
                <a:rPr lang="en-US" sz="2000" b="1">
                  <a:solidFill>
                    <a:srgbClr val="000001"/>
                  </a:solidFill>
                  <a:latin typeface="Gliker Bold"/>
                  <a:ea typeface="Gliker Bold"/>
                  <a:cs typeface="Gliker Bold"/>
                  <a:sym typeface="Gliker Bold"/>
                </a:rPr>
                <a:t>2</a:t>
              </a: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889608" y="4984750"/>
            <a:ext cx="4095750" cy="1143000"/>
            <a:chOff x="0" y="0"/>
            <a:chExt cx="1456267" cy="4064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456267" cy="406400"/>
            </a:xfrm>
            <a:custGeom>
              <a:avLst/>
              <a:gdLst/>
              <a:ahLst/>
              <a:cxnLst/>
              <a:rect l="l" t="t" r="r" b="b"/>
              <a:pathLst>
                <a:path w="1456267" h="406400">
                  <a:moveTo>
                    <a:pt x="1253067" y="0"/>
                  </a:moveTo>
                  <a:cubicBezTo>
                    <a:pt x="1365291" y="0"/>
                    <a:pt x="1456267" y="90976"/>
                    <a:pt x="1456267" y="203200"/>
                  </a:cubicBezTo>
                  <a:cubicBezTo>
                    <a:pt x="1456267" y="315424"/>
                    <a:pt x="1365291" y="406400"/>
                    <a:pt x="1253067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tr-TR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76200"/>
              <a:ext cx="1456267" cy="4826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4760"/>
                </a:lnSpc>
              </a:pPr>
              <a:r>
                <a:rPr lang="en-US" sz="3400" b="1">
                  <a:solidFill>
                    <a:srgbClr val="000001"/>
                  </a:solidFill>
                  <a:latin typeface="Gliker Semi-Bold"/>
                  <a:ea typeface="Gliker Semi-Bold"/>
                  <a:cs typeface="Gliker Semi-Bold"/>
                  <a:sym typeface="Gliker Semi-Bold"/>
                </a:rPr>
                <a:t>Sperm kanalı</a:t>
              </a: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857250" y="6521316"/>
            <a:ext cx="609869" cy="609869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D3B6E0"/>
            </a:solidFill>
          </p:spPr>
          <p:txBody>
            <a:bodyPr/>
            <a:lstStyle/>
            <a:p>
              <a:endParaRPr lang="tr-TR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76200" y="85725"/>
              <a:ext cx="660400" cy="650875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marL="0" lvl="0" indent="0" algn="ctr">
                <a:lnSpc>
                  <a:spcPts val="2200"/>
                </a:lnSpc>
              </a:pPr>
              <a:r>
                <a:rPr lang="en-US" sz="2000" b="1">
                  <a:solidFill>
                    <a:srgbClr val="000001"/>
                  </a:solidFill>
                  <a:latin typeface="Gliker Bold"/>
                  <a:ea typeface="Gliker Bold"/>
                  <a:cs typeface="Gliker Bold"/>
                  <a:sym typeface="Gliker Bold"/>
                </a:rPr>
                <a:t>3</a:t>
              </a:r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857250" y="8362816"/>
            <a:ext cx="609869" cy="609869"/>
            <a:chOff x="0" y="0"/>
            <a:chExt cx="812800" cy="8128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D3B6E0"/>
            </a:solidFill>
          </p:spPr>
          <p:txBody>
            <a:bodyPr/>
            <a:lstStyle/>
            <a:p>
              <a:endParaRPr lang="tr-TR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76200" y="85725"/>
              <a:ext cx="660400" cy="650875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marL="0" lvl="0" indent="0" algn="ctr">
                <a:lnSpc>
                  <a:spcPts val="2200"/>
                </a:lnSpc>
              </a:pPr>
              <a:r>
                <a:rPr lang="en-US" sz="2000" b="1">
                  <a:solidFill>
                    <a:srgbClr val="000001"/>
                  </a:solidFill>
                  <a:latin typeface="Gliker Bold"/>
                  <a:ea typeface="Gliker Bold"/>
                  <a:cs typeface="Gliker Bold"/>
                  <a:sym typeface="Gliker Bold"/>
                </a:rPr>
                <a:t>4</a:t>
              </a:r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7334250" y="8096250"/>
            <a:ext cx="3619500" cy="1143000"/>
            <a:chOff x="0" y="0"/>
            <a:chExt cx="1286933" cy="4064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1286933" cy="406400"/>
            </a:xfrm>
            <a:custGeom>
              <a:avLst/>
              <a:gdLst/>
              <a:ahLst/>
              <a:cxnLst/>
              <a:rect l="l" t="t" r="r" b="b"/>
              <a:pathLst>
                <a:path w="1286933" h="406400">
                  <a:moveTo>
                    <a:pt x="1083733" y="0"/>
                  </a:moveTo>
                  <a:cubicBezTo>
                    <a:pt x="1195958" y="0"/>
                    <a:pt x="1286933" y="90976"/>
                    <a:pt x="1286933" y="203200"/>
                  </a:cubicBezTo>
                  <a:cubicBezTo>
                    <a:pt x="1286933" y="315424"/>
                    <a:pt x="1195958" y="406400"/>
                    <a:pt x="1083733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D3B6E0"/>
            </a:solidFill>
          </p:spPr>
          <p:txBody>
            <a:bodyPr/>
            <a:lstStyle/>
            <a:p>
              <a:endParaRPr lang="tr-TR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76200"/>
              <a:ext cx="1286933" cy="4826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4760"/>
                </a:lnSpc>
              </a:pPr>
              <a:r>
                <a:rPr lang="en-US" sz="3400" b="1">
                  <a:solidFill>
                    <a:srgbClr val="000001"/>
                  </a:solidFill>
                  <a:latin typeface="Gliker Semi-Bold"/>
                  <a:ea typeface="Gliker Semi-Bold"/>
                  <a:cs typeface="Gliker Semi-Bold"/>
                  <a:sym typeface="Gliker Semi-Bold"/>
                </a:rPr>
                <a:t>dışarı atılır</a:t>
              </a:r>
            </a:p>
          </p:txBody>
        </p:sp>
      </p:grpSp>
      <p:sp>
        <p:nvSpPr>
          <p:cNvPr id="17" name="Freeform 17"/>
          <p:cNvSpPr/>
          <p:nvPr/>
        </p:nvSpPr>
        <p:spPr>
          <a:xfrm rot="2700000" flipV="1">
            <a:off x="8044403" y="5028141"/>
            <a:ext cx="2084893" cy="2188342"/>
          </a:xfrm>
          <a:custGeom>
            <a:avLst/>
            <a:gdLst/>
            <a:ahLst/>
            <a:cxnLst/>
            <a:rect l="l" t="t" r="r" b="b"/>
            <a:pathLst>
              <a:path w="2084893" h="2188342">
                <a:moveTo>
                  <a:pt x="0" y="2188342"/>
                </a:moveTo>
                <a:lnTo>
                  <a:pt x="2084894" y="2188342"/>
                </a:lnTo>
                <a:lnTo>
                  <a:pt x="2084894" y="0"/>
                </a:lnTo>
                <a:lnTo>
                  <a:pt x="0" y="0"/>
                </a:lnTo>
                <a:lnTo>
                  <a:pt x="0" y="2188342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tr-TR"/>
          </a:p>
        </p:txBody>
      </p:sp>
      <p:grpSp>
        <p:nvGrpSpPr>
          <p:cNvPr id="18" name="Group 18"/>
          <p:cNvGrpSpPr/>
          <p:nvPr/>
        </p:nvGrpSpPr>
        <p:grpSpPr>
          <a:xfrm>
            <a:off x="7334250" y="4413250"/>
            <a:ext cx="3619500" cy="1143000"/>
            <a:chOff x="0" y="0"/>
            <a:chExt cx="1286933" cy="40640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1286933" cy="406400"/>
            </a:xfrm>
            <a:custGeom>
              <a:avLst/>
              <a:gdLst/>
              <a:ahLst/>
              <a:cxnLst/>
              <a:rect l="l" t="t" r="r" b="b"/>
              <a:pathLst>
                <a:path w="1286933" h="406400">
                  <a:moveTo>
                    <a:pt x="1083733" y="0"/>
                  </a:moveTo>
                  <a:cubicBezTo>
                    <a:pt x="1195958" y="0"/>
                    <a:pt x="1286933" y="90976"/>
                    <a:pt x="1286933" y="203200"/>
                  </a:cubicBezTo>
                  <a:cubicBezTo>
                    <a:pt x="1286933" y="315424"/>
                    <a:pt x="1195958" y="406400"/>
                    <a:pt x="1083733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7928D"/>
            </a:solidFill>
          </p:spPr>
          <p:txBody>
            <a:bodyPr/>
            <a:lstStyle/>
            <a:p>
              <a:endParaRPr lang="tr-TR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0" y="-76200"/>
              <a:ext cx="1286933" cy="4826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4760"/>
                </a:lnSpc>
              </a:pPr>
              <a:r>
                <a:rPr lang="en-US" sz="3400" b="1">
                  <a:solidFill>
                    <a:srgbClr val="000001"/>
                  </a:solidFill>
                  <a:latin typeface="Gliker Semi-Bold"/>
                  <a:ea typeface="Gliker Semi-Bold"/>
                  <a:cs typeface="Gliker Semi-Bold"/>
                  <a:sym typeface="Gliker Semi-Bold"/>
                </a:rPr>
                <a:t>Döllenme</a:t>
              </a:r>
            </a:p>
          </p:txBody>
        </p:sp>
      </p:grpSp>
      <p:sp>
        <p:nvSpPr>
          <p:cNvPr id="21" name="Freeform 21"/>
          <p:cNvSpPr/>
          <p:nvPr/>
        </p:nvSpPr>
        <p:spPr>
          <a:xfrm rot="7681486">
            <a:off x="8547148" y="5301165"/>
            <a:ext cx="1612805" cy="2111692"/>
          </a:xfrm>
          <a:custGeom>
            <a:avLst/>
            <a:gdLst/>
            <a:ahLst/>
            <a:cxnLst/>
            <a:rect l="l" t="t" r="r" b="b"/>
            <a:pathLst>
              <a:path w="1612805" h="2111692">
                <a:moveTo>
                  <a:pt x="0" y="0"/>
                </a:moveTo>
                <a:lnTo>
                  <a:pt x="1612804" y="0"/>
                </a:lnTo>
                <a:lnTo>
                  <a:pt x="1612804" y="2111692"/>
                </a:lnTo>
                <a:lnTo>
                  <a:pt x="0" y="211169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grpSp>
        <p:nvGrpSpPr>
          <p:cNvPr id="22" name="Group 22"/>
          <p:cNvGrpSpPr/>
          <p:nvPr/>
        </p:nvGrpSpPr>
        <p:grpSpPr>
          <a:xfrm>
            <a:off x="12192000" y="8096250"/>
            <a:ext cx="4095750" cy="1143000"/>
            <a:chOff x="0" y="0"/>
            <a:chExt cx="1456267" cy="406400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1456267" cy="406400"/>
            </a:xfrm>
            <a:custGeom>
              <a:avLst/>
              <a:gdLst/>
              <a:ahLst/>
              <a:cxnLst/>
              <a:rect l="l" t="t" r="r" b="b"/>
              <a:pathLst>
                <a:path w="1456267" h="406400">
                  <a:moveTo>
                    <a:pt x="1253067" y="0"/>
                  </a:moveTo>
                  <a:cubicBezTo>
                    <a:pt x="1365291" y="0"/>
                    <a:pt x="1456267" y="90976"/>
                    <a:pt x="1456267" y="203200"/>
                  </a:cubicBezTo>
                  <a:cubicBezTo>
                    <a:pt x="1456267" y="315424"/>
                    <a:pt x="1365291" y="406400"/>
                    <a:pt x="1253067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tr-TR"/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0" y="-76200"/>
              <a:ext cx="1456267" cy="4826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4760"/>
                </a:lnSpc>
              </a:pPr>
              <a:r>
                <a:rPr lang="en-US" sz="3400" b="1">
                  <a:solidFill>
                    <a:srgbClr val="000001"/>
                  </a:solidFill>
                  <a:latin typeface="Gliker Semi-Bold"/>
                  <a:ea typeface="Gliker Semi-Bold"/>
                  <a:cs typeface="Gliker Semi-Bold"/>
                  <a:sym typeface="Gliker Semi-Bold"/>
                </a:rPr>
                <a:t>Vajina</a:t>
              </a:r>
            </a:p>
          </p:txBody>
        </p:sp>
      </p:grpSp>
      <p:grpSp>
        <p:nvGrpSpPr>
          <p:cNvPr id="25" name="Group 25"/>
          <p:cNvGrpSpPr/>
          <p:nvPr/>
        </p:nvGrpSpPr>
        <p:grpSpPr>
          <a:xfrm>
            <a:off x="12348259" y="5378316"/>
            <a:ext cx="4095750" cy="1143000"/>
            <a:chOff x="0" y="0"/>
            <a:chExt cx="1456267" cy="406400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1456267" cy="406400"/>
            </a:xfrm>
            <a:custGeom>
              <a:avLst/>
              <a:gdLst/>
              <a:ahLst/>
              <a:cxnLst/>
              <a:rect l="l" t="t" r="r" b="b"/>
              <a:pathLst>
                <a:path w="1456267" h="406400">
                  <a:moveTo>
                    <a:pt x="1253067" y="0"/>
                  </a:moveTo>
                  <a:cubicBezTo>
                    <a:pt x="1365291" y="0"/>
                    <a:pt x="1456267" y="90976"/>
                    <a:pt x="1456267" y="203200"/>
                  </a:cubicBezTo>
                  <a:cubicBezTo>
                    <a:pt x="1456267" y="315424"/>
                    <a:pt x="1365291" y="406400"/>
                    <a:pt x="1253067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tr-TR"/>
            </a:p>
          </p:txBody>
        </p:sp>
        <p:sp>
          <p:nvSpPr>
            <p:cNvPr id="27" name="TextBox 27"/>
            <p:cNvSpPr txBox="1"/>
            <p:nvPr/>
          </p:nvSpPr>
          <p:spPr>
            <a:xfrm>
              <a:off x="0" y="-76200"/>
              <a:ext cx="1456267" cy="4826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4760"/>
                </a:lnSpc>
              </a:pPr>
              <a:r>
                <a:rPr lang="en-US" sz="3400">
                  <a:solidFill>
                    <a:srgbClr val="000001"/>
                  </a:solidFill>
                  <a:latin typeface="Gliker"/>
                  <a:ea typeface="Gliker"/>
                  <a:cs typeface="Gliker"/>
                  <a:sym typeface="Gliker"/>
                </a:rPr>
                <a:t>Döl yatağı (rahim)</a:t>
              </a:r>
            </a:p>
          </p:txBody>
        </p:sp>
      </p:grpSp>
      <p:grpSp>
        <p:nvGrpSpPr>
          <p:cNvPr id="28" name="Group 28"/>
          <p:cNvGrpSpPr/>
          <p:nvPr/>
        </p:nvGrpSpPr>
        <p:grpSpPr>
          <a:xfrm>
            <a:off x="12348259" y="2465324"/>
            <a:ext cx="3939491" cy="1355852"/>
            <a:chOff x="0" y="0"/>
            <a:chExt cx="1400708" cy="482081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1400708" cy="482081"/>
            </a:xfrm>
            <a:custGeom>
              <a:avLst/>
              <a:gdLst/>
              <a:ahLst/>
              <a:cxnLst/>
              <a:rect l="l" t="t" r="r" b="b"/>
              <a:pathLst>
                <a:path w="1400708" h="482081">
                  <a:moveTo>
                    <a:pt x="1197508" y="0"/>
                  </a:moveTo>
                  <a:cubicBezTo>
                    <a:pt x="1309732" y="0"/>
                    <a:pt x="1400708" y="107917"/>
                    <a:pt x="1400708" y="241040"/>
                  </a:cubicBezTo>
                  <a:cubicBezTo>
                    <a:pt x="1400708" y="374163"/>
                    <a:pt x="1309732" y="482081"/>
                    <a:pt x="1197508" y="482081"/>
                  </a:cubicBezTo>
                  <a:lnTo>
                    <a:pt x="203200" y="482081"/>
                  </a:lnTo>
                  <a:cubicBezTo>
                    <a:pt x="90976" y="482081"/>
                    <a:pt x="0" y="374163"/>
                    <a:pt x="0" y="241040"/>
                  </a:cubicBezTo>
                  <a:cubicBezTo>
                    <a:pt x="0" y="107917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tr-TR"/>
            </a:p>
          </p:txBody>
        </p:sp>
        <p:sp>
          <p:nvSpPr>
            <p:cNvPr id="30" name="TextBox 30"/>
            <p:cNvSpPr txBox="1"/>
            <p:nvPr/>
          </p:nvSpPr>
          <p:spPr>
            <a:xfrm>
              <a:off x="0" y="-76200"/>
              <a:ext cx="1400708" cy="55828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4760"/>
                </a:lnSpc>
              </a:pPr>
              <a:r>
                <a:rPr lang="en-US" sz="3400" b="1">
                  <a:solidFill>
                    <a:srgbClr val="000001"/>
                  </a:solidFill>
                  <a:latin typeface="Gliker Semi-Bold"/>
                  <a:ea typeface="Gliker Semi-Bold"/>
                  <a:cs typeface="Gliker Semi-Bold"/>
                  <a:sym typeface="Gliker Semi-Bold"/>
                </a:rPr>
                <a:t>Yumurta kanalları</a:t>
              </a:r>
            </a:p>
          </p:txBody>
        </p:sp>
      </p:grpSp>
      <p:grpSp>
        <p:nvGrpSpPr>
          <p:cNvPr id="31" name="Group 31"/>
          <p:cNvGrpSpPr/>
          <p:nvPr/>
        </p:nvGrpSpPr>
        <p:grpSpPr>
          <a:xfrm>
            <a:off x="16821150" y="8362816"/>
            <a:ext cx="609869" cy="609869"/>
            <a:chOff x="0" y="0"/>
            <a:chExt cx="812800" cy="812800"/>
          </a:xfrm>
        </p:grpSpPr>
        <p:sp>
          <p:nvSpPr>
            <p:cNvPr id="32" name="Freeform 3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7928D"/>
            </a:solidFill>
          </p:spPr>
          <p:txBody>
            <a:bodyPr/>
            <a:lstStyle/>
            <a:p>
              <a:endParaRPr lang="tr-TR"/>
            </a:p>
          </p:txBody>
        </p:sp>
        <p:sp>
          <p:nvSpPr>
            <p:cNvPr id="33" name="TextBox 33"/>
            <p:cNvSpPr txBox="1"/>
            <p:nvPr/>
          </p:nvSpPr>
          <p:spPr>
            <a:xfrm>
              <a:off x="76200" y="85725"/>
              <a:ext cx="660400" cy="650875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marL="0" lvl="0" indent="0" algn="ctr">
                <a:lnSpc>
                  <a:spcPts val="2200"/>
                </a:lnSpc>
              </a:pPr>
              <a:r>
                <a:rPr lang="en-US" sz="2000" b="1">
                  <a:solidFill>
                    <a:srgbClr val="000001"/>
                  </a:solidFill>
                  <a:latin typeface="Gliker Bold"/>
                  <a:ea typeface="Gliker Bold"/>
                  <a:cs typeface="Gliker Bold"/>
                  <a:sym typeface="Gliker Bold"/>
                </a:rPr>
                <a:t>5</a:t>
              </a:r>
            </a:p>
          </p:txBody>
        </p:sp>
      </p:grpSp>
      <p:grpSp>
        <p:nvGrpSpPr>
          <p:cNvPr id="34" name="Group 34"/>
          <p:cNvGrpSpPr/>
          <p:nvPr/>
        </p:nvGrpSpPr>
        <p:grpSpPr>
          <a:xfrm>
            <a:off x="16821150" y="6521316"/>
            <a:ext cx="609869" cy="609869"/>
            <a:chOff x="0" y="0"/>
            <a:chExt cx="812800" cy="812800"/>
          </a:xfrm>
        </p:grpSpPr>
        <p:sp>
          <p:nvSpPr>
            <p:cNvPr id="35" name="Freeform 3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7928D"/>
            </a:solidFill>
          </p:spPr>
          <p:txBody>
            <a:bodyPr/>
            <a:lstStyle/>
            <a:p>
              <a:endParaRPr lang="tr-TR"/>
            </a:p>
          </p:txBody>
        </p:sp>
        <p:sp>
          <p:nvSpPr>
            <p:cNvPr id="36" name="TextBox 36"/>
            <p:cNvSpPr txBox="1"/>
            <p:nvPr/>
          </p:nvSpPr>
          <p:spPr>
            <a:xfrm>
              <a:off x="76200" y="85725"/>
              <a:ext cx="660400" cy="650875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marL="0" lvl="0" indent="0" algn="ctr">
                <a:lnSpc>
                  <a:spcPts val="2200"/>
                </a:lnSpc>
              </a:pPr>
              <a:r>
                <a:rPr lang="en-US" sz="2000" b="1">
                  <a:solidFill>
                    <a:srgbClr val="000001"/>
                  </a:solidFill>
                  <a:latin typeface="Gliker Bold"/>
                  <a:ea typeface="Gliker Bold"/>
                  <a:cs typeface="Gliker Bold"/>
                  <a:sym typeface="Gliker Bold"/>
                </a:rPr>
                <a:t>6</a:t>
              </a:r>
            </a:p>
          </p:txBody>
        </p:sp>
      </p:grpSp>
      <p:grpSp>
        <p:nvGrpSpPr>
          <p:cNvPr id="37" name="Group 37"/>
          <p:cNvGrpSpPr/>
          <p:nvPr/>
        </p:nvGrpSpPr>
        <p:grpSpPr>
          <a:xfrm>
            <a:off x="16821150" y="4679816"/>
            <a:ext cx="609869" cy="609869"/>
            <a:chOff x="0" y="0"/>
            <a:chExt cx="812800" cy="812800"/>
          </a:xfrm>
        </p:grpSpPr>
        <p:sp>
          <p:nvSpPr>
            <p:cNvPr id="38" name="Freeform 3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7928D"/>
            </a:solidFill>
          </p:spPr>
          <p:txBody>
            <a:bodyPr/>
            <a:lstStyle/>
            <a:p>
              <a:endParaRPr lang="tr-TR"/>
            </a:p>
          </p:txBody>
        </p:sp>
        <p:sp>
          <p:nvSpPr>
            <p:cNvPr id="39" name="TextBox 39"/>
            <p:cNvSpPr txBox="1"/>
            <p:nvPr/>
          </p:nvSpPr>
          <p:spPr>
            <a:xfrm>
              <a:off x="76200" y="85725"/>
              <a:ext cx="660400" cy="650875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marL="0" lvl="0" indent="0" algn="ctr">
                <a:lnSpc>
                  <a:spcPts val="2200"/>
                </a:lnSpc>
              </a:pPr>
              <a:r>
                <a:rPr lang="en-US" sz="2000" b="1">
                  <a:solidFill>
                    <a:srgbClr val="000001"/>
                  </a:solidFill>
                  <a:latin typeface="Gliker Bold"/>
                  <a:ea typeface="Gliker Bold"/>
                  <a:cs typeface="Gliker Bold"/>
                  <a:sym typeface="Gliker Bold"/>
                </a:rPr>
                <a:t>7</a:t>
              </a:r>
            </a:p>
          </p:txBody>
        </p:sp>
      </p:grpSp>
      <p:grpSp>
        <p:nvGrpSpPr>
          <p:cNvPr id="40" name="Group 40"/>
          <p:cNvGrpSpPr/>
          <p:nvPr/>
        </p:nvGrpSpPr>
        <p:grpSpPr>
          <a:xfrm>
            <a:off x="16821150" y="2838316"/>
            <a:ext cx="609869" cy="609869"/>
            <a:chOff x="0" y="0"/>
            <a:chExt cx="812800" cy="812800"/>
          </a:xfrm>
        </p:grpSpPr>
        <p:sp>
          <p:nvSpPr>
            <p:cNvPr id="41" name="Freeform 4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7928D"/>
            </a:solidFill>
          </p:spPr>
          <p:txBody>
            <a:bodyPr/>
            <a:lstStyle/>
            <a:p>
              <a:endParaRPr lang="tr-TR"/>
            </a:p>
          </p:txBody>
        </p:sp>
        <p:sp>
          <p:nvSpPr>
            <p:cNvPr id="42" name="TextBox 42"/>
            <p:cNvSpPr txBox="1"/>
            <p:nvPr/>
          </p:nvSpPr>
          <p:spPr>
            <a:xfrm>
              <a:off x="76200" y="85725"/>
              <a:ext cx="660400" cy="650875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marL="0" lvl="0" indent="0" algn="ctr">
                <a:lnSpc>
                  <a:spcPts val="2200"/>
                </a:lnSpc>
              </a:pPr>
              <a:r>
                <a:rPr lang="en-US" sz="2000" b="1">
                  <a:solidFill>
                    <a:srgbClr val="000001"/>
                  </a:solidFill>
                  <a:latin typeface="Gliker Bold"/>
                  <a:ea typeface="Gliker Bold"/>
                  <a:cs typeface="Gliker Bold"/>
                  <a:sym typeface="Gliker Bold"/>
                </a:rPr>
                <a:t>8</a:t>
              </a:r>
            </a:p>
          </p:txBody>
        </p:sp>
      </p:grpSp>
      <p:grpSp>
        <p:nvGrpSpPr>
          <p:cNvPr id="43" name="Group 43"/>
          <p:cNvGrpSpPr/>
          <p:nvPr/>
        </p:nvGrpSpPr>
        <p:grpSpPr>
          <a:xfrm>
            <a:off x="2000250" y="2571750"/>
            <a:ext cx="4095750" cy="1143000"/>
            <a:chOff x="0" y="0"/>
            <a:chExt cx="1456267" cy="406400"/>
          </a:xfrm>
        </p:grpSpPr>
        <p:sp>
          <p:nvSpPr>
            <p:cNvPr id="44" name="Freeform 44"/>
            <p:cNvSpPr/>
            <p:nvPr/>
          </p:nvSpPr>
          <p:spPr>
            <a:xfrm>
              <a:off x="0" y="0"/>
              <a:ext cx="1456267" cy="406400"/>
            </a:xfrm>
            <a:custGeom>
              <a:avLst/>
              <a:gdLst/>
              <a:ahLst/>
              <a:cxnLst/>
              <a:rect l="l" t="t" r="r" b="b"/>
              <a:pathLst>
                <a:path w="1456267" h="406400">
                  <a:moveTo>
                    <a:pt x="1253067" y="0"/>
                  </a:moveTo>
                  <a:cubicBezTo>
                    <a:pt x="1365291" y="0"/>
                    <a:pt x="1456267" y="90976"/>
                    <a:pt x="1456267" y="203200"/>
                  </a:cubicBezTo>
                  <a:cubicBezTo>
                    <a:pt x="1456267" y="315424"/>
                    <a:pt x="1365291" y="406400"/>
                    <a:pt x="1253067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tr-TR"/>
            </a:p>
          </p:txBody>
        </p:sp>
        <p:sp>
          <p:nvSpPr>
            <p:cNvPr id="45" name="TextBox 45"/>
            <p:cNvSpPr txBox="1"/>
            <p:nvPr/>
          </p:nvSpPr>
          <p:spPr>
            <a:xfrm>
              <a:off x="0" y="-9525"/>
              <a:ext cx="1456267" cy="4159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839"/>
                </a:lnSpc>
              </a:pPr>
              <a:r>
                <a:rPr lang="en-US" sz="3199" b="1">
                  <a:solidFill>
                    <a:srgbClr val="000001"/>
                  </a:solidFill>
                  <a:latin typeface="Gliker Semi-Bold"/>
                  <a:ea typeface="Gliker Semi-Bold"/>
                  <a:cs typeface="Gliker Semi-Bold"/>
                  <a:sym typeface="Gliker Semi-Bold"/>
                </a:rPr>
                <a:t>Testisler </a:t>
              </a:r>
            </a:p>
            <a:p>
              <a:pPr algn="ctr">
                <a:lnSpc>
                  <a:spcPts val="2999"/>
                </a:lnSpc>
              </a:pPr>
              <a:r>
                <a:rPr lang="en-US" sz="2499">
                  <a:solidFill>
                    <a:srgbClr val="000001"/>
                  </a:solidFill>
                  <a:latin typeface="Nunito"/>
                  <a:ea typeface="Nunito"/>
                  <a:cs typeface="Nunito"/>
                  <a:sym typeface="Nunito"/>
                </a:rPr>
                <a:t>Sperm üretir</a:t>
              </a:r>
            </a:p>
          </p:txBody>
        </p:sp>
      </p:grpSp>
      <p:grpSp>
        <p:nvGrpSpPr>
          <p:cNvPr id="46" name="Group 46"/>
          <p:cNvGrpSpPr/>
          <p:nvPr/>
        </p:nvGrpSpPr>
        <p:grpSpPr>
          <a:xfrm>
            <a:off x="857250" y="2838316"/>
            <a:ext cx="609869" cy="609869"/>
            <a:chOff x="0" y="0"/>
            <a:chExt cx="812800" cy="812800"/>
          </a:xfrm>
        </p:grpSpPr>
        <p:sp>
          <p:nvSpPr>
            <p:cNvPr id="47" name="Freeform 4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D3B6E0"/>
            </a:solidFill>
          </p:spPr>
          <p:txBody>
            <a:bodyPr/>
            <a:lstStyle/>
            <a:p>
              <a:endParaRPr lang="tr-TR"/>
            </a:p>
          </p:txBody>
        </p:sp>
        <p:sp>
          <p:nvSpPr>
            <p:cNvPr id="48" name="TextBox 48"/>
            <p:cNvSpPr txBox="1"/>
            <p:nvPr/>
          </p:nvSpPr>
          <p:spPr>
            <a:xfrm>
              <a:off x="76200" y="85725"/>
              <a:ext cx="660400" cy="650875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marL="0" lvl="0" indent="0" algn="ctr">
                <a:lnSpc>
                  <a:spcPts val="2200"/>
                </a:lnSpc>
              </a:pPr>
              <a:r>
                <a:rPr lang="en-US" sz="2000" b="1">
                  <a:solidFill>
                    <a:srgbClr val="000001"/>
                  </a:solidFill>
                  <a:latin typeface="Gliker Bold"/>
                  <a:ea typeface="Gliker Bold"/>
                  <a:cs typeface="Gliker Bold"/>
                  <a:sym typeface="Gliker Bold"/>
                </a:rPr>
                <a:t>1</a:t>
              </a:r>
            </a:p>
          </p:txBody>
        </p:sp>
      </p:grpSp>
      <p:sp>
        <p:nvSpPr>
          <p:cNvPr id="49" name="AutoShape 49"/>
          <p:cNvSpPr/>
          <p:nvPr/>
        </p:nvSpPr>
        <p:spPr>
          <a:xfrm>
            <a:off x="2000250" y="3143250"/>
            <a:ext cx="0" cy="1995900"/>
          </a:xfrm>
          <a:prstGeom prst="line">
            <a:avLst/>
          </a:prstGeom>
          <a:ln w="28575" cap="rnd">
            <a:solidFill>
              <a:srgbClr val="000001"/>
            </a:solidFill>
            <a:prstDash val="sysDash"/>
            <a:headEnd type="none" w="sm" len="sm"/>
            <a:tailEnd type="triangle" w="lg" len="med"/>
          </a:ln>
        </p:spPr>
        <p:txBody>
          <a:bodyPr/>
          <a:lstStyle/>
          <a:p>
            <a:endParaRPr lang="tr-TR"/>
          </a:p>
        </p:txBody>
      </p:sp>
      <p:sp>
        <p:nvSpPr>
          <p:cNvPr id="50" name="AutoShape 50"/>
          <p:cNvSpPr/>
          <p:nvPr/>
        </p:nvSpPr>
        <p:spPr>
          <a:xfrm>
            <a:off x="6096000" y="8667750"/>
            <a:ext cx="1238250" cy="0"/>
          </a:xfrm>
          <a:prstGeom prst="line">
            <a:avLst/>
          </a:prstGeom>
          <a:ln w="28575" cap="rnd">
            <a:solidFill>
              <a:srgbClr val="000001"/>
            </a:solidFill>
            <a:prstDash val="sysDash"/>
            <a:headEnd type="none" w="sm" len="sm"/>
            <a:tailEnd type="triangle" w="lg" len="med"/>
          </a:ln>
        </p:spPr>
        <p:txBody>
          <a:bodyPr/>
          <a:lstStyle/>
          <a:p>
            <a:endParaRPr lang="tr-TR"/>
          </a:p>
        </p:txBody>
      </p:sp>
      <p:sp>
        <p:nvSpPr>
          <p:cNvPr id="51" name="AutoShape 51"/>
          <p:cNvSpPr/>
          <p:nvPr/>
        </p:nvSpPr>
        <p:spPr>
          <a:xfrm>
            <a:off x="10953750" y="8667750"/>
            <a:ext cx="1238250" cy="0"/>
          </a:xfrm>
          <a:prstGeom prst="line">
            <a:avLst/>
          </a:prstGeom>
          <a:ln w="28575" cap="rnd">
            <a:solidFill>
              <a:srgbClr val="000001"/>
            </a:solidFill>
            <a:prstDash val="sysDash"/>
            <a:headEnd type="none" w="sm" len="sm"/>
            <a:tailEnd type="triangle" w="lg" len="med"/>
          </a:ln>
        </p:spPr>
        <p:txBody>
          <a:bodyPr/>
          <a:lstStyle/>
          <a:p>
            <a:endParaRPr lang="tr-TR"/>
          </a:p>
        </p:txBody>
      </p:sp>
      <p:sp>
        <p:nvSpPr>
          <p:cNvPr id="52" name="AutoShape 52"/>
          <p:cNvSpPr/>
          <p:nvPr/>
        </p:nvSpPr>
        <p:spPr>
          <a:xfrm flipH="1">
            <a:off x="9144000" y="3143250"/>
            <a:ext cx="3204259" cy="1270000"/>
          </a:xfrm>
          <a:prstGeom prst="line">
            <a:avLst/>
          </a:prstGeom>
          <a:ln w="28575" cap="rnd">
            <a:solidFill>
              <a:srgbClr val="000001"/>
            </a:solidFill>
            <a:prstDash val="sysDash"/>
            <a:headEnd type="none" w="sm" len="sm"/>
            <a:tailEnd type="triangle" w="lg" len="med"/>
          </a:ln>
        </p:spPr>
        <p:txBody>
          <a:bodyPr/>
          <a:lstStyle/>
          <a:p>
            <a:endParaRPr lang="tr-TR"/>
          </a:p>
        </p:txBody>
      </p:sp>
      <p:sp>
        <p:nvSpPr>
          <p:cNvPr id="53" name="AutoShape 53"/>
          <p:cNvSpPr/>
          <p:nvPr/>
        </p:nvSpPr>
        <p:spPr>
          <a:xfrm>
            <a:off x="1889608" y="5556250"/>
            <a:ext cx="110642" cy="3111500"/>
          </a:xfrm>
          <a:prstGeom prst="line">
            <a:avLst/>
          </a:prstGeom>
          <a:ln w="28575" cap="rnd">
            <a:solidFill>
              <a:srgbClr val="000001"/>
            </a:solidFill>
            <a:prstDash val="sysDash"/>
            <a:headEnd type="none" w="sm" len="sm"/>
            <a:tailEnd type="triangle" w="lg" len="med"/>
          </a:ln>
        </p:spPr>
        <p:txBody>
          <a:bodyPr/>
          <a:lstStyle/>
          <a:p>
            <a:endParaRPr lang="tr-TR"/>
          </a:p>
        </p:txBody>
      </p:sp>
      <p:sp>
        <p:nvSpPr>
          <p:cNvPr id="54" name="AutoShape 54"/>
          <p:cNvSpPr/>
          <p:nvPr/>
        </p:nvSpPr>
        <p:spPr>
          <a:xfrm flipV="1">
            <a:off x="16287750" y="6383336"/>
            <a:ext cx="30800" cy="2284414"/>
          </a:xfrm>
          <a:prstGeom prst="line">
            <a:avLst/>
          </a:prstGeom>
          <a:ln w="28575" cap="rnd">
            <a:solidFill>
              <a:srgbClr val="000001"/>
            </a:solidFill>
            <a:prstDash val="sysDash"/>
            <a:headEnd type="none" w="sm" len="sm"/>
            <a:tailEnd type="triangle" w="lg" len="med"/>
          </a:ln>
        </p:spPr>
        <p:txBody>
          <a:bodyPr/>
          <a:lstStyle/>
          <a:p>
            <a:endParaRPr lang="tr-TR"/>
          </a:p>
        </p:txBody>
      </p:sp>
      <p:sp>
        <p:nvSpPr>
          <p:cNvPr id="55" name="AutoShape 55"/>
          <p:cNvSpPr/>
          <p:nvPr/>
        </p:nvSpPr>
        <p:spPr>
          <a:xfrm flipH="1" flipV="1">
            <a:off x="16287750" y="3143250"/>
            <a:ext cx="156259" cy="2806566"/>
          </a:xfrm>
          <a:prstGeom prst="line">
            <a:avLst/>
          </a:prstGeom>
          <a:ln w="28575" cap="rnd">
            <a:solidFill>
              <a:srgbClr val="000001"/>
            </a:solidFill>
            <a:prstDash val="sysDash"/>
            <a:headEnd type="none" w="sm" len="sm"/>
            <a:tailEnd type="triangle" w="lg" len="med"/>
          </a:ln>
        </p:spPr>
        <p:txBody>
          <a:bodyPr/>
          <a:lstStyle/>
          <a:p>
            <a:endParaRPr lang="tr-TR"/>
          </a:p>
        </p:txBody>
      </p:sp>
      <p:sp>
        <p:nvSpPr>
          <p:cNvPr id="56" name="TextBox 56"/>
          <p:cNvSpPr txBox="1"/>
          <p:nvPr/>
        </p:nvSpPr>
        <p:spPr>
          <a:xfrm>
            <a:off x="1143000" y="781050"/>
            <a:ext cx="16002000" cy="895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900"/>
              </a:lnSpc>
            </a:pPr>
            <a:r>
              <a:rPr lang="en-US" sz="6000" b="1">
                <a:solidFill>
                  <a:srgbClr val="000001"/>
                </a:solidFill>
                <a:latin typeface="Gliker Semi-Bold"/>
                <a:ea typeface="Gliker Semi-Bold"/>
                <a:cs typeface="Gliker Semi-Bold"/>
                <a:sym typeface="Gliker Semi-Bold"/>
              </a:rPr>
              <a:t>Sperm Hücresinin Yolculuğu</a:t>
            </a:r>
          </a:p>
        </p:txBody>
      </p:sp>
      <p:sp>
        <p:nvSpPr>
          <p:cNvPr id="57" name="TextBox 57"/>
          <p:cNvSpPr txBox="1"/>
          <p:nvPr/>
        </p:nvSpPr>
        <p:spPr>
          <a:xfrm>
            <a:off x="1143000" y="1835150"/>
            <a:ext cx="16002000" cy="457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749"/>
              </a:lnSpc>
            </a:pPr>
            <a:r>
              <a:rPr lang="en-US" sz="2999" b="1" spc="-29">
                <a:solidFill>
                  <a:srgbClr val="000001"/>
                </a:solidFill>
                <a:latin typeface="Nunito Medium"/>
                <a:ea typeface="Nunito Medium"/>
                <a:cs typeface="Nunito Medium"/>
                <a:sym typeface="Nunito Medium"/>
              </a:rPr>
              <a:t>Sperm hücreleri, bir yumurta hücresine ulaşıp döllemeden önce farklı kısımlardan geçer.</a:t>
            </a:r>
          </a:p>
        </p:txBody>
      </p:sp>
      <p:grpSp>
        <p:nvGrpSpPr>
          <p:cNvPr id="58" name="Group 58"/>
          <p:cNvGrpSpPr/>
          <p:nvPr/>
        </p:nvGrpSpPr>
        <p:grpSpPr>
          <a:xfrm>
            <a:off x="2000250" y="8096250"/>
            <a:ext cx="4095750" cy="1143000"/>
            <a:chOff x="0" y="0"/>
            <a:chExt cx="1456267" cy="406400"/>
          </a:xfrm>
        </p:grpSpPr>
        <p:sp>
          <p:nvSpPr>
            <p:cNvPr id="59" name="Freeform 59"/>
            <p:cNvSpPr/>
            <p:nvPr/>
          </p:nvSpPr>
          <p:spPr>
            <a:xfrm>
              <a:off x="0" y="0"/>
              <a:ext cx="1456267" cy="406400"/>
            </a:xfrm>
            <a:custGeom>
              <a:avLst/>
              <a:gdLst/>
              <a:ahLst/>
              <a:cxnLst/>
              <a:rect l="l" t="t" r="r" b="b"/>
              <a:pathLst>
                <a:path w="1456267" h="406400">
                  <a:moveTo>
                    <a:pt x="1253067" y="0"/>
                  </a:moveTo>
                  <a:cubicBezTo>
                    <a:pt x="1365291" y="0"/>
                    <a:pt x="1456267" y="90976"/>
                    <a:pt x="1456267" y="203200"/>
                  </a:cubicBezTo>
                  <a:cubicBezTo>
                    <a:pt x="1456267" y="315424"/>
                    <a:pt x="1365291" y="406400"/>
                    <a:pt x="1253067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tr-TR" dirty="0"/>
            </a:p>
          </p:txBody>
        </p:sp>
        <p:sp>
          <p:nvSpPr>
            <p:cNvPr id="60" name="TextBox 60"/>
            <p:cNvSpPr txBox="1"/>
            <p:nvPr/>
          </p:nvSpPr>
          <p:spPr>
            <a:xfrm>
              <a:off x="0" y="-76200"/>
              <a:ext cx="1456267" cy="4826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4760"/>
                </a:lnSpc>
              </a:pPr>
              <a:r>
                <a:rPr lang="en-US" sz="3400" b="1">
                  <a:solidFill>
                    <a:srgbClr val="000001"/>
                  </a:solidFill>
                  <a:latin typeface="Gliker Semi-Bold"/>
                  <a:ea typeface="Gliker Semi-Bold"/>
                  <a:cs typeface="Gliker Semi-Bold"/>
                  <a:sym typeface="Gliker Semi-Bold"/>
                </a:rPr>
                <a:t>Penis</a:t>
              </a:r>
            </a:p>
          </p:txBody>
        </p:sp>
      </p:grpSp>
      <p:pic>
        <p:nvPicPr>
          <p:cNvPr id="61" name="Resim 60" descr="insan yüzü, kadın içeren bir resim&#10;&#10;Açıklama otomatik olarak oluşturuldu">
            <a:extLst>
              <a:ext uri="{FF2B5EF4-FFF2-40B4-BE49-F238E27FC236}">
                <a16:creationId xmlns:a16="http://schemas.microsoft.com/office/drawing/2014/main" id="{D415132C-1519-BF60-6798-CB3C5DF4D6A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15" t="15672" r="19543" b="50108"/>
          <a:stretch/>
        </p:blipFill>
        <p:spPr>
          <a:xfrm>
            <a:off x="11048" y="8667750"/>
            <a:ext cx="1501640" cy="1576619"/>
          </a:xfrm>
          <a:prstGeom prst="rect">
            <a:avLst/>
          </a:prstGeom>
        </p:spPr>
      </p:pic>
      <p:pic>
        <p:nvPicPr>
          <p:cNvPr id="62" name="Resim 61">
            <a:extLst>
              <a:ext uri="{FF2B5EF4-FFF2-40B4-BE49-F238E27FC236}">
                <a16:creationId xmlns:a16="http://schemas.microsoft.com/office/drawing/2014/main" id="{A15FBF3C-EAD2-F461-9194-48529777A76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66752" y="9548751"/>
            <a:ext cx="6220693" cy="543001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E6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0096280">
            <a:off x="12505810" y="8038169"/>
            <a:ext cx="4708058" cy="947497"/>
          </a:xfrm>
          <a:custGeom>
            <a:avLst/>
            <a:gdLst/>
            <a:ahLst/>
            <a:cxnLst/>
            <a:rect l="l" t="t" r="r" b="b"/>
            <a:pathLst>
              <a:path w="4708058" h="947497">
                <a:moveTo>
                  <a:pt x="0" y="0"/>
                </a:moveTo>
                <a:lnTo>
                  <a:pt x="4708058" y="0"/>
                </a:lnTo>
                <a:lnTo>
                  <a:pt x="4708058" y="947497"/>
                </a:lnTo>
                <a:lnTo>
                  <a:pt x="0" y="94749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3" name="Freeform 3"/>
          <p:cNvSpPr/>
          <p:nvPr/>
        </p:nvSpPr>
        <p:spPr>
          <a:xfrm>
            <a:off x="13293867" y="6063576"/>
            <a:ext cx="3589222" cy="2532033"/>
          </a:xfrm>
          <a:custGeom>
            <a:avLst/>
            <a:gdLst/>
            <a:ahLst/>
            <a:cxnLst/>
            <a:rect l="l" t="t" r="r" b="b"/>
            <a:pathLst>
              <a:path w="3589222" h="2532033">
                <a:moveTo>
                  <a:pt x="0" y="0"/>
                </a:moveTo>
                <a:lnTo>
                  <a:pt x="3589221" y="0"/>
                </a:lnTo>
                <a:lnTo>
                  <a:pt x="3589221" y="2532032"/>
                </a:lnTo>
                <a:lnTo>
                  <a:pt x="0" y="253203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tr-TR"/>
          </a:p>
        </p:txBody>
      </p:sp>
      <p:sp>
        <p:nvSpPr>
          <p:cNvPr id="4" name="Freeform 4"/>
          <p:cNvSpPr/>
          <p:nvPr/>
        </p:nvSpPr>
        <p:spPr>
          <a:xfrm>
            <a:off x="9525000" y="2189798"/>
            <a:ext cx="7239000" cy="5541125"/>
          </a:xfrm>
          <a:custGeom>
            <a:avLst/>
            <a:gdLst/>
            <a:ahLst/>
            <a:cxnLst/>
            <a:rect l="l" t="t" r="r" b="b"/>
            <a:pathLst>
              <a:path w="7239000" h="5541125">
                <a:moveTo>
                  <a:pt x="0" y="0"/>
                </a:moveTo>
                <a:lnTo>
                  <a:pt x="7239000" y="0"/>
                </a:lnTo>
                <a:lnTo>
                  <a:pt x="7239000" y="5541125"/>
                </a:lnTo>
                <a:lnTo>
                  <a:pt x="0" y="554112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tr-TR"/>
          </a:p>
        </p:txBody>
      </p:sp>
      <p:sp>
        <p:nvSpPr>
          <p:cNvPr id="5" name="Freeform 5"/>
          <p:cNvSpPr/>
          <p:nvPr/>
        </p:nvSpPr>
        <p:spPr>
          <a:xfrm rot="2699999">
            <a:off x="12341178" y="1076790"/>
            <a:ext cx="1606645" cy="1729266"/>
          </a:xfrm>
          <a:custGeom>
            <a:avLst/>
            <a:gdLst/>
            <a:ahLst/>
            <a:cxnLst/>
            <a:rect l="l" t="t" r="r" b="b"/>
            <a:pathLst>
              <a:path w="1606645" h="1729266">
                <a:moveTo>
                  <a:pt x="0" y="0"/>
                </a:moveTo>
                <a:lnTo>
                  <a:pt x="1606644" y="0"/>
                </a:lnTo>
                <a:lnTo>
                  <a:pt x="1606644" y="1729265"/>
                </a:lnTo>
                <a:lnTo>
                  <a:pt x="0" y="172926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6" name="Freeform 6"/>
          <p:cNvSpPr/>
          <p:nvPr/>
        </p:nvSpPr>
        <p:spPr>
          <a:xfrm rot="-4513617">
            <a:off x="10270231" y="6196184"/>
            <a:ext cx="1606645" cy="1729266"/>
          </a:xfrm>
          <a:custGeom>
            <a:avLst/>
            <a:gdLst/>
            <a:ahLst/>
            <a:cxnLst/>
            <a:rect l="l" t="t" r="r" b="b"/>
            <a:pathLst>
              <a:path w="1606645" h="1729266">
                <a:moveTo>
                  <a:pt x="0" y="0"/>
                </a:moveTo>
                <a:lnTo>
                  <a:pt x="1606645" y="0"/>
                </a:lnTo>
                <a:lnTo>
                  <a:pt x="1606645" y="1729265"/>
                </a:lnTo>
                <a:lnTo>
                  <a:pt x="0" y="172926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7" name="TextBox 7"/>
          <p:cNvSpPr txBox="1"/>
          <p:nvPr/>
        </p:nvSpPr>
        <p:spPr>
          <a:xfrm>
            <a:off x="1524000" y="4699542"/>
            <a:ext cx="6858000" cy="3302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74"/>
              </a:lnSpc>
              <a:spcBef>
                <a:spcPct val="0"/>
              </a:spcBef>
            </a:pPr>
            <a:r>
              <a:rPr lang="en-US" sz="3499" b="1" u="none" strike="noStrike" spc="-34">
                <a:solidFill>
                  <a:srgbClr val="000001"/>
                </a:solidFill>
                <a:latin typeface="Nunito Medium"/>
                <a:ea typeface="Nunito Medium"/>
                <a:cs typeface="Nunito Medium"/>
                <a:sym typeface="Nunito Medium"/>
              </a:rPr>
              <a:t>Kadın üreme sisteminde doğal ve tekrarlayan bir süreçtir; ortalamada yaklaşık 28 gün sürer. </a:t>
            </a:r>
          </a:p>
          <a:p>
            <a:pPr algn="ctr">
              <a:lnSpc>
                <a:spcPts val="4374"/>
              </a:lnSpc>
              <a:spcBef>
                <a:spcPct val="0"/>
              </a:spcBef>
            </a:pPr>
            <a:endParaRPr lang="en-US" sz="3499" b="1" u="none" strike="noStrike" spc="-34">
              <a:solidFill>
                <a:srgbClr val="000001"/>
              </a:solidFill>
              <a:latin typeface="Nunito Medium"/>
              <a:ea typeface="Nunito Medium"/>
              <a:cs typeface="Nunito Medium"/>
              <a:sym typeface="Nunito Medium"/>
            </a:endParaRPr>
          </a:p>
          <a:p>
            <a:pPr marL="0" lvl="1" indent="0" algn="ctr">
              <a:lnSpc>
                <a:spcPts val="4374"/>
              </a:lnSpc>
              <a:spcBef>
                <a:spcPct val="0"/>
              </a:spcBef>
            </a:pPr>
            <a:r>
              <a:rPr lang="en-US" sz="3499" b="1" u="none" strike="noStrike" spc="-34">
                <a:solidFill>
                  <a:srgbClr val="000001"/>
                </a:solidFill>
                <a:latin typeface="Nunito Medium"/>
                <a:ea typeface="Nunito Medium"/>
                <a:cs typeface="Nunito Medium"/>
                <a:sym typeface="Nunito Medium"/>
              </a:rPr>
              <a:t>Potansiyel gebelik için vücut hazırlıklarını içerir.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524000" y="2218373"/>
            <a:ext cx="6858000" cy="2073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8049"/>
              </a:lnSpc>
              <a:spcBef>
                <a:spcPct val="0"/>
              </a:spcBef>
            </a:pPr>
            <a:r>
              <a:rPr lang="en-US" sz="6999" b="1" u="none" strike="noStrike">
                <a:solidFill>
                  <a:srgbClr val="000001"/>
                </a:solidFill>
                <a:latin typeface="Gliker Semi-Bold"/>
                <a:ea typeface="Gliker Semi-Bold"/>
                <a:cs typeface="Gliker Semi-Bold"/>
                <a:sym typeface="Gliker Semi-Bold"/>
              </a:rPr>
              <a:t>Adet </a:t>
            </a:r>
          </a:p>
          <a:p>
            <a:pPr marL="0" lvl="0" indent="0" algn="ctr">
              <a:lnSpc>
                <a:spcPts val="8049"/>
              </a:lnSpc>
              <a:spcBef>
                <a:spcPct val="0"/>
              </a:spcBef>
            </a:pPr>
            <a:r>
              <a:rPr lang="en-US" sz="6999" b="1" u="none" strike="noStrike">
                <a:solidFill>
                  <a:srgbClr val="000001"/>
                </a:solidFill>
                <a:latin typeface="Gliker Semi-Bold"/>
                <a:ea typeface="Gliker Semi-Bold"/>
                <a:cs typeface="Gliker Semi-Bold"/>
                <a:sym typeface="Gliker Semi-Bold"/>
              </a:rPr>
              <a:t>Döngüsü</a:t>
            </a:r>
          </a:p>
        </p:txBody>
      </p:sp>
      <p:sp>
        <p:nvSpPr>
          <p:cNvPr id="9" name="Freeform 9"/>
          <p:cNvSpPr/>
          <p:nvPr/>
        </p:nvSpPr>
        <p:spPr>
          <a:xfrm rot="-7675107" flipV="1">
            <a:off x="8822870" y="-950527"/>
            <a:ext cx="3139209" cy="1965929"/>
          </a:xfrm>
          <a:custGeom>
            <a:avLst/>
            <a:gdLst/>
            <a:ahLst/>
            <a:cxnLst/>
            <a:rect l="l" t="t" r="r" b="b"/>
            <a:pathLst>
              <a:path w="3139209" h="1965929">
                <a:moveTo>
                  <a:pt x="0" y="1965930"/>
                </a:moveTo>
                <a:lnTo>
                  <a:pt x="3139208" y="1965930"/>
                </a:lnTo>
                <a:lnTo>
                  <a:pt x="3139208" y="0"/>
                </a:lnTo>
                <a:lnTo>
                  <a:pt x="0" y="0"/>
                </a:lnTo>
                <a:lnTo>
                  <a:pt x="0" y="196593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tr-TR"/>
          </a:p>
        </p:txBody>
      </p:sp>
      <p:sp>
        <p:nvSpPr>
          <p:cNvPr id="10" name="Freeform 10"/>
          <p:cNvSpPr/>
          <p:nvPr/>
        </p:nvSpPr>
        <p:spPr>
          <a:xfrm rot="2570083" flipH="1" flipV="1">
            <a:off x="273512" y="8451256"/>
            <a:ext cx="3438318" cy="2153247"/>
          </a:xfrm>
          <a:custGeom>
            <a:avLst/>
            <a:gdLst/>
            <a:ahLst/>
            <a:cxnLst/>
            <a:rect l="l" t="t" r="r" b="b"/>
            <a:pathLst>
              <a:path w="3438318" h="2153247">
                <a:moveTo>
                  <a:pt x="3438319" y="2153247"/>
                </a:moveTo>
                <a:lnTo>
                  <a:pt x="0" y="2153247"/>
                </a:lnTo>
                <a:lnTo>
                  <a:pt x="0" y="0"/>
                </a:lnTo>
                <a:lnTo>
                  <a:pt x="3438319" y="0"/>
                </a:lnTo>
                <a:lnTo>
                  <a:pt x="3438319" y="2153247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tr-TR"/>
          </a:p>
        </p:txBody>
      </p:sp>
      <p:grpSp>
        <p:nvGrpSpPr>
          <p:cNvPr id="11" name="Group 11"/>
          <p:cNvGrpSpPr/>
          <p:nvPr/>
        </p:nvGrpSpPr>
        <p:grpSpPr>
          <a:xfrm>
            <a:off x="9901409" y="8505732"/>
            <a:ext cx="2063668" cy="748946"/>
            <a:chOff x="0" y="0"/>
            <a:chExt cx="2751558" cy="998595"/>
          </a:xfrm>
        </p:grpSpPr>
        <p:sp>
          <p:nvSpPr>
            <p:cNvPr id="12" name="Freeform 12"/>
            <p:cNvSpPr/>
            <p:nvPr/>
          </p:nvSpPr>
          <p:spPr>
            <a:xfrm>
              <a:off x="0" y="78673"/>
              <a:ext cx="742483" cy="835103"/>
            </a:xfrm>
            <a:custGeom>
              <a:avLst/>
              <a:gdLst/>
              <a:ahLst/>
              <a:cxnLst/>
              <a:rect l="l" t="t" r="r" b="b"/>
              <a:pathLst>
                <a:path w="742483" h="835103">
                  <a:moveTo>
                    <a:pt x="0" y="0"/>
                  </a:moveTo>
                  <a:lnTo>
                    <a:pt x="742483" y="0"/>
                  </a:lnTo>
                  <a:lnTo>
                    <a:pt x="742483" y="835104"/>
                  </a:lnTo>
                  <a:lnTo>
                    <a:pt x="0" y="8351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13" name="Freeform 13"/>
            <p:cNvSpPr/>
            <p:nvPr/>
          </p:nvSpPr>
          <p:spPr>
            <a:xfrm>
              <a:off x="1038469" y="0"/>
              <a:ext cx="742483" cy="835103"/>
            </a:xfrm>
            <a:custGeom>
              <a:avLst/>
              <a:gdLst/>
              <a:ahLst/>
              <a:cxnLst/>
              <a:rect l="l" t="t" r="r" b="b"/>
              <a:pathLst>
                <a:path w="742483" h="835103">
                  <a:moveTo>
                    <a:pt x="0" y="0"/>
                  </a:moveTo>
                  <a:lnTo>
                    <a:pt x="742483" y="0"/>
                  </a:lnTo>
                  <a:lnTo>
                    <a:pt x="742483" y="835103"/>
                  </a:lnTo>
                  <a:lnTo>
                    <a:pt x="0" y="83510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14" name="Freeform 14"/>
            <p:cNvSpPr/>
            <p:nvPr/>
          </p:nvSpPr>
          <p:spPr>
            <a:xfrm>
              <a:off x="2009075" y="163491"/>
              <a:ext cx="742483" cy="835103"/>
            </a:xfrm>
            <a:custGeom>
              <a:avLst/>
              <a:gdLst/>
              <a:ahLst/>
              <a:cxnLst/>
              <a:rect l="l" t="t" r="r" b="b"/>
              <a:pathLst>
                <a:path w="742483" h="835103">
                  <a:moveTo>
                    <a:pt x="0" y="0"/>
                  </a:moveTo>
                  <a:lnTo>
                    <a:pt x="742483" y="0"/>
                  </a:lnTo>
                  <a:lnTo>
                    <a:pt x="742483" y="835104"/>
                  </a:lnTo>
                  <a:lnTo>
                    <a:pt x="0" y="8351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tr-TR"/>
            </a:p>
          </p:txBody>
        </p:sp>
      </p:grpSp>
      <p:pic>
        <p:nvPicPr>
          <p:cNvPr id="15" name="Resim 14" descr="insan yüzü, kadın içeren bir resim&#10;&#10;Açıklama otomatik olarak oluşturuldu">
            <a:extLst>
              <a:ext uri="{FF2B5EF4-FFF2-40B4-BE49-F238E27FC236}">
                <a16:creationId xmlns:a16="http://schemas.microsoft.com/office/drawing/2014/main" id="{97C9EFA5-C570-3896-7E06-541A33948688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15" t="15672" r="19543" b="50108"/>
          <a:stretch/>
        </p:blipFill>
        <p:spPr>
          <a:xfrm>
            <a:off x="11048" y="8401000"/>
            <a:ext cx="1755704" cy="1843369"/>
          </a:xfrm>
          <a:prstGeom prst="rect">
            <a:avLst/>
          </a:prstGeom>
        </p:spPr>
      </p:pic>
      <p:pic>
        <p:nvPicPr>
          <p:cNvPr id="16" name="Resim 15">
            <a:extLst>
              <a:ext uri="{FF2B5EF4-FFF2-40B4-BE49-F238E27FC236}">
                <a16:creationId xmlns:a16="http://schemas.microsoft.com/office/drawing/2014/main" id="{C39F3167-C061-3EC0-E59D-68908E4EA9AC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766752" y="9548751"/>
            <a:ext cx="6220693" cy="543001"/>
          </a:xfrm>
          <a:prstGeom prst="rect">
            <a:avLst/>
          </a:prstGeom>
        </p:spPr>
      </p:pic>
    </p:spTree>
  </p:cSld>
  <p:clrMapOvr>
    <a:masterClrMapping/>
  </p:clrMapOvr>
  <p:transition spd="med">
    <p:circl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B29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144000" y="-190500"/>
            <a:ext cx="9334500" cy="10668000"/>
            <a:chOff x="0" y="0"/>
            <a:chExt cx="1339035" cy="153032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339036" cy="1530326"/>
            </a:xfrm>
            <a:custGeom>
              <a:avLst/>
              <a:gdLst/>
              <a:ahLst/>
              <a:cxnLst/>
              <a:rect l="l" t="t" r="r" b="b"/>
              <a:pathLst>
                <a:path w="1339036" h="1530326">
                  <a:moveTo>
                    <a:pt x="0" y="0"/>
                  </a:moveTo>
                  <a:lnTo>
                    <a:pt x="1339036" y="0"/>
                  </a:lnTo>
                  <a:lnTo>
                    <a:pt x="1339036" y="1530326"/>
                  </a:lnTo>
                  <a:lnTo>
                    <a:pt x="0" y="1530326"/>
                  </a:lnTo>
                  <a:close/>
                </a:path>
              </a:pathLst>
            </a:custGeom>
            <a:blipFill>
              <a:blip r:embed="rId2"/>
              <a:stretch>
                <a:fillRect t="-40581" b="-12927"/>
              </a:stretch>
            </a:blipFill>
          </p:spPr>
          <p:txBody>
            <a:bodyPr/>
            <a:lstStyle/>
            <a:p>
              <a:endParaRPr lang="tr-TR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8667750" y="-199929"/>
            <a:ext cx="952500" cy="10686858"/>
            <a:chOff x="0" y="0"/>
            <a:chExt cx="1270000" cy="14249144"/>
          </a:xfrm>
        </p:grpSpPr>
        <p:sp>
          <p:nvSpPr>
            <p:cNvPr id="5" name="Freeform 5"/>
            <p:cNvSpPr/>
            <p:nvPr/>
          </p:nvSpPr>
          <p:spPr>
            <a:xfrm rot="5400000">
              <a:off x="-3245556" y="9733589"/>
              <a:ext cx="7761111" cy="1270000"/>
            </a:xfrm>
            <a:custGeom>
              <a:avLst/>
              <a:gdLst/>
              <a:ahLst/>
              <a:cxnLst/>
              <a:rect l="l" t="t" r="r" b="b"/>
              <a:pathLst>
                <a:path w="7761111" h="1270000">
                  <a:moveTo>
                    <a:pt x="0" y="0"/>
                  </a:moveTo>
                  <a:lnTo>
                    <a:pt x="7761112" y="0"/>
                  </a:lnTo>
                  <a:lnTo>
                    <a:pt x="7761112" y="1270000"/>
                  </a:lnTo>
                  <a:lnTo>
                    <a:pt x="0" y="1270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6" name="Freeform 6"/>
            <p:cNvSpPr/>
            <p:nvPr/>
          </p:nvSpPr>
          <p:spPr>
            <a:xfrm rot="5400000" flipH="1">
              <a:off x="-3245556" y="3245556"/>
              <a:ext cx="7761111" cy="1270000"/>
            </a:xfrm>
            <a:custGeom>
              <a:avLst/>
              <a:gdLst/>
              <a:ahLst/>
              <a:cxnLst/>
              <a:rect l="l" t="t" r="r" b="b"/>
              <a:pathLst>
                <a:path w="7761111" h="1270000">
                  <a:moveTo>
                    <a:pt x="7761112" y="0"/>
                  </a:moveTo>
                  <a:lnTo>
                    <a:pt x="0" y="0"/>
                  </a:lnTo>
                  <a:lnTo>
                    <a:pt x="0" y="1270000"/>
                  </a:lnTo>
                  <a:lnTo>
                    <a:pt x="7761112" y="1270000"/>
                  </a:lnTo>
                  <a:lnTo>
                    <a:pt x="7761112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tr-TR"/>
            </a:p>
          </p:txBody>
        </p:sp>
      </p:grpSp>
      <p:sp>
        <p:nvSpPr>
          <p:cNvPr id="7" name="Freeform 7"/>
          <p:cNvSpPr/>
          <p:nvPr/>
        </p:nvSpPr>
        <p:spPr>
          <a:xfrm rot="100672">
            <a:off x="8315406" y="7624696"/>
            <a:ext cx="2049924" cy="3072093"/>
          </a:xfrm>
          <a:custGeom>
            <a:avLst/>
            <a:gdLst/>
            <a:ahLst/>
            <a:cxnLst/>
            <a:rect l="l" t="t" r="r" b="b"/>
            <a:pathLst>
              <a:path w="2049924" h="3072093">
                <a:moveTo>
                  <a:pt x="0" y="0"/>
                </a:moveTo>
                <a:lnTo>
                  <a:pt x="2049924" y="0"/>
                </a:lnTo>
                <a:lnTo>
                  <a:pt x="2049924" y="3072093"/>
                </a:lnTo>
                <a:lnTo>
                  <a:pt x="0" y="307209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tr-TR"/>
          </a:p>
        </p:txBody>
      </p:sp>
      <p:sp>
        <p:nvSpPr>
          <p:cNvPr id="8" name="Freeform 8"/>
          <p:cNvSpPr/>
          <p:nvPr/>
        </p:nvSpPr>
        <p:spPr>
          <a:xfrm rot="-3692943">
            <a:off x="7456979" y="8831575"/>
            <a:ext cx="1383598" cy="453128"/>
          </a:xfrm>
          <a:custGeom>
            <a:avLst/>
            <a:gdLst/>
            <a:ahLst/>
            <a:cxnLst/>
            <a:rect l="l" t="t" r="r" b="b"/>
            <a:pathLst>
              <a:path w="1383598" h="453128">
                <a:moveTo>
                  <a:pt x="0" y="0"/>
                </a:moveTo>
                <a:lnTo>
                  <a:pt x="1383598" y="0"/>
                </a:lnTo>
                <a:lnTo>
                  <a:pt x="1383598" y="453128"/>
                </a:lnTo>
                <a:lnTo>
                  <a:pt x="0" y="45312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9" name="Freeform 9"/>
          <p:cNvSpPr/>
          <p:nvPr/>
        </p:nvSpPr>
        <p:spPr>
          <a:xfrm rot="-8821053" flipH="1" flipV="1">
            <a:off x="291942" y="-140332"/>
            <a:ext cx="1448910" cy="2201383"/>
          </a:xfrm>
          <a:custGeom>
            <a:avLst/>
            <a:gdLst/>
            <a:ahLst/>
            <a:cxnLst/>
            <a:rect l="l" t="t" r="r" b="b"/>
            <a:pathLst>
              <a:path w="1448910" h="2201383">
                <a:moveTo>
                  <a:pt x="1448910" y="2201383"/>
                </a:moveTo>
                <a:lnTo>
                  <a:pt x="0" y="2201383"/>
                </a:lnTo>
                <a:lnTo>
                  <a:pt x="0" y="0"/>
                </a:lnTo>
                <a:lnTo>
                  <a:pt x="1448910" y="0"/>
                </a:lnTo>
                <a:lnTo>
                  <a:pt x="1448910" y="2201383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10" name="Freeform 10"/>
          <p:cNvSpPr/>
          <p:nvPr/>
        </p:nvSpPr>
        <p:spPr>
          <a:xfrm rot="8256470">
            <a:off x="118969" y="1495893"/>
            <a:ext cx="2905313" cy="560109"/>
          </a:xfrm>
          <a:custGeom>
            <a:avLst/>
            <a:gdLst/>
            <a:ahLst/>
            <a:cxnLst/>
            <a:rect l="l" t="t" r="r" b="b"/>
            <a:pathLst>
              <a:path w="2905313" h="560109">
                <a:moveTo>
                  <a:pt x="0" y="0"/>
                </a:moveTo>
                <a:lnTo>
                  <a:pt x="2905312" y="0"/>
                </a:lnTo>
                <a:lnTo>
                  <a:pt x="2905312" y="560109"/>
                </a:lnTo>
                <a:lnTo>
                  <a:pt x="0" y="560109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tr-TR"/>
          </a:p>
        </p:txBody>
      </p:sp>
      <p:sp>
        <p:nvSpPr>
          <p:cNvPr id="11" name="TextBox 11"/>
          <p:cNvSpPr txBox="1"/>
          <p:nvPr/>
        </p:nvSpPr>
        <p:spPr>
          <a:xfrm>
            <a:off x="1571625" y="3409040"/>
            <a:ext cx="5953125" cy="38857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43"/>
              </a:lnSpc>
            </a:pPr>
            <a:r>
              <a:rPr lang="en-US" sz="3074" b="1" u="none" strike="noStrike" spc="-30">
                <a:solidFill>
                  <a:srgbClr val="000001"/>
                </a:solidFill>
                <a:latin typeface="Nunito Medium"/>
                <a:ea typeface="Nunito Medium"/>
                <a:cs typeface="Nunito Medium"/>
                <a:sym typeface="Nunito Medium"/>
              </a:rPr>
              <a:t>Kadınlardaki adet döngüsü, bir yumurta bırakarak ve rahimi hamilelik için hazırlayarak vücudu olası bir gebeliğe hazırlar. </a:t>
            </a:r>
          </a:p>
          <a:p>
            <a:pPr algn="ctr">
              <a:lnSpc>
                <a:spcPts val="3843"/>
              </a:lnSpc>
            </a:pPr>
            <a:endParaRPr lang="en-US" sz="3074" b="1" u="none" strike="noStrike" spc="-30">
              <a:solidFill>
                <a:srgbClr val="000001"/>
              </a:solidFill>
              <a:latin typeface="Nunito Medium"/>
              <a:ea typeface="Nunito Medium"/>
              <a:cs typeface="Nunito Medium"/>
              <a:sym typeface="Nunito Medium"/>
            </a:endParaRPr>
          </a:p>
          <a:p>
            <a:pPr marL="0" lvl="1" indent="0" algn="ctr">
              <a:lnSpc>
                <a:spcPts val="3843"/>
              </a:lnSpc>
            </a:pPr>
            <a:r>
              <a:rPr lang="en-US" sz="3074" b="1" u="none" strike="noStrike" spc="-30">
                <a:solidFill>
                  <a:srgbClr val="000001"/>
                </a:solidFill>
                <a:latin typeface="Nunito Medium"/>
                <a:ea typeface="Nunito Medium"/>
                <a:cs typeface="Nunito Medium"/>
                <a:sym typeface="Nunito Medium"/>
              </a:rPr>
              <a:t>Hamilelik gerçekleşmezse, adet sırasında döl yatağının iç duvarları dökülür.</a:t>
            </a:r>
          </a:p>
        </p:txBody>
      </p:sp>
      <p:sp>
        <p:nvSpPr>
          <p:cNvPr id="12" name="Freeform 12"/>
          <p:cNvSpPr/>
          <p:nvPr/>
        </p:nvSpPr>
        <p:spPr>
          <a:xfrm rot="2456385">
            <a:off x="16037205" y="645951"/>
            <a:ext cx="1972402" cy="929494"/>
          </a:xfrm>
          <a:custGeom>
            <a:avLst/>
            <a:gdLst/>
            <a:ahLst/>
            <a:cxnLst/>
            <a:rect l="l" t="t" r="r" b="b"/>
            <a:pathLst>
              <a:path w="1972402" h="929494">
                <a:moveTo>
                  <a:pt x="0" y="0"/>
                </a:moveTo>
                <a:lnTo>
                  <a:pt x="1972402" y="0"/>
                </a:lnTo>
                <a:lnTo>
                  <a:pt x="1972402" y="929494"/>
                </a:lnTo>
                <a:lnTo>
                  <a:pt x="0" y="929494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tr-TR"/>
          </a:p>
        </p:txBody>
      </p:sp>
      <p:pic>
        <p:nvPicPr>
          <p:cNvPr id="13" name="Resim 12" descr="insan yüzü, kadın içeren bir resim&#10;&#10;Açıklama otomatik olarak oluşturuldu">
            <a:extLst>
              <a:ext uri="{FF2B5EF4-FFF2-40B4-BE49-F238E27FC236}">
                <a16:creationId xmlns:a16="http://schemas.microsoft.com/office/drawing/2014/main" id="{DFAF92F9-27DE-4929-9AB5-FBF2F001F23B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15" t="15672" r="19543" b="50108"/>
          <a:stretch/>
        </p:blipFill>
        <p:spPr>
          <a:xfrm>
            <a:off x="11048" y="8401000"/>
            <a:ext cx="1755704" cy="1843369"/>
          </a:xfrm>
          <a:prstGeom prst="rect">
            <a:avLst/>
          </a:prstGeom>
        </p:spPr>
      </p:pic>
      <p:pic>
        <p:nvPicPr>
          <p:cNvPr id="14" name="Resim 13">
            <a:extLst>
              <a:ext uri="{FF2B5EF4-FFF2-40B4-BE49-F238E27FC236}">
                <a16:creationId xmlns:a16="http://schemas.microsoft.com/office/drawing/2014/main" id="{3D2DB49D-8D60-101E-2736-F15B149029AA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766752" y="9548751"/>
            <a:ext cx="6220693" cy="543001"/>
          </a:xfrm>
          <a:prstGeom prst="rect">
            <a:avLst/>
          </a:prstGeom>
        </p:spPr>
      </p:pic>
    </p:spTree>
  </p:cSld>
  <p:clrMapOvr>
    <a:masterClrMapping/>
  </p:clrMapOvr>
  <p:transition spd="med">
    <p:circl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E6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6050939" y="2956896"/>
            <a:ext cx="1669120" cy="2676431"/>
          </a:xfrm>
          <a:custGeom>
            <a:avLst/>
            <a:gdLst/>
            <a:ahLst/>
            <a:cxnLst/>
            <a:rect l="l" t="t" r="r" b="b"/>
            <a:pathLst>
              <a:path w="1669120" h="2676431">
                <a:moveTo>
                  <a:pt x="0" y="0"/>
                </a:moveTo>
                <a:lnTo>
                  <a:pt x="1669119" y="0"/>
                </a:lnTo>
                <a:lnTo>
                  <a:pt x="1669119" y="2676431"/>
                </a:lnTo>
                <a:lnTo>
                  <a:pt x="0" y="267643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3" name="Freeform 3"/>
          <p:cNvSpPr/>
          <p:nvPr/>
        </p:nvSpPr>
        <p:spPr>
          <a:xfrm>
            <a:off x="9439996" y="4000500"/>
            <a:ext cx="1199714" cy="1143000"/>
          </a:xfrm>
          <a:custGeom>
            <a:avLst/>
            <a:gdLst/>
            <a:ahLst/>
            <a:cxnLst/>
            <a:rect l="l" t="t" r="r" b="b"/>
            <a:pathLst>
              <a:path w="1199714" h="1143000">
                <a:moveTo>
                  <a:pt x="0" y="0"/>
                </a:moveTo>
                <a:lnTo>
                  <a:pt x="1199714" y="0"/>
                </a:lnTo>
                <a:lnTo>
                  <a:pt x="1199714" y="11430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tr-TR"/>
          </a:p>
        </p:txBody>
      </p:sp>
      <p:sp>
        <p:nvSpPr>
          <p:cNvPr id="4" name="Freeform 4"/>
          <p:cNvSpPr/>
          <p:nvPr/>
        </p:nvSpPr>
        <p:spPr>
          <a:xfrm>
            <a:off x="11868435" y="3907503"/>
            <a:ext cx="766156" cy="1333500"/>
          </a:xfrm>
          <a:custGeom>
            <a:avLst/>
            <a:gdLst/>
            <a:ahLst/>
            <a:cxnLst/>
            <a:rect l="l" t="t" r="r" b="b"/>
            <a:pathLst>
              <a:path w="766156" h="1333500">
                <a:moveTo>
                  <a:pt x="0" y="0"/>
                </a:moveTo>
                <a:lnTo>
                  <a:pt x="766156" y="0"/>
                </a:lnTo>
                <a:lnTo>
                  <a:pt x="766156" y="1333500"/>
                </a:lnTo>
                <a:lnTo>
                  <a:pt x="0" y="13335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5" name="Freeform 5"/>
          <p:cNvSpPr/>
          <p:nvPr/>
        </p:nvSpPr>
        <p:spPr>
          <a:xfrm>
            <a:off x="4628526" y="2516853"/>
            <a:ext cx="1393151" cy="1312095"/>
          </a:xfrm>
          <a:custGeom>
            <a:avLst/>
            <a:gdLst/>
            <a:ahLst/>
            <a:cxnLst/>
            <a:rect l="l" t="t" r="r" b="b"/>
            <a:pathLst>
              <a:path w="1393151" h="1312095">
                <a:moveTo>
                  <a:pt x="0" y="0"/>
                </a:moveTo>
                <a:lnTo>
                  <a:pt x="1393151" y="0"/>
                </a:lnTo>
                <a:lnTo>
                  <a:pt x="1393151" y="1312095"/>
                </a:lnTo>
                <a:lnTo>
                  <a:pt x="0" y="131209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6" name="Freeform 6"/>
          <p:cNvSpPr/>
          <p:nvPr/>
        </p:nvSpPr>
        <p:spPr>
          <a:xfrm>
            <a:off x="594997" y="1815789"/>
            <a:ext cx="2282214" cy="2282214"/>
          </a:xfrm>
          <a:custGeom>
            <a:avLst/>
            <a:gdLst/>
            <a:ahLst/>
            <a:cxnLst/>
            <a:rect l="l" t="t" r="r" b="b"/>
            <a:pathLst>
              <a:path w="2282214" h="2282214">
                <a:moveTo>
                  <a:pt x="0" y="0"/>
                </a:moveTo>
                <a:lnTo>
                  <a:pt x="2282214" y="0"/>
                </a:lnTo>
                <a:lnTo>
                  <a:pt x="2282214" y="2282214"/>
                </a:lnTo>
                <a:lnTo>
                  <a:pt x="0" y="228221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7" name="Freeform 7"/>
          <p:cNvSpPr/>
          <p:nvPr/>
        </p:nvSpPr>
        <p:spPr>
          <a:xfrm>
            <a:off x="594997" y="6000549"/>
            <a:ext cx="2767580" cy="2615992"/>
          </a:xfrm>
          <a:custGeom>
            <a:avLst/>
            <a:gdLst/>
            <a:ahLst/>
            <a:cxnLst/>
            <a:rect l="l" t="t" r="r" b="b"/>
            <a:pathLst>
              <a:path w="2767580" h="2615992">
                <a:moveTo>
                  <a:pt x="0" y="0"/>
                </a:moveTo>
                <a:lnTo>
                  <a:pt x="2767580" y="0"/>
                </a:lnTo>
                <a:lnTo>
                  <a:pt x="2767580" y="2615992"/>
                </a:lnTo>
                <a:lnTo>
                  <a:pt x="0" y="2615992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8" name="Freeform 8"/>
          <p:cNvSpPr/>
          <p:nvPr/>
        </p:nvSpPr>
        <p:spPr>
          <a:xfrm>
            <a:off x="4209594" y="6604205"/>
            <a:ext cx="2051475" cy="1769397"/>
          </a:xfrm>
          <a:custGeom>
            <a:avLst/>
            <a:gdLst/>
            <a:ahLst/>
            <a:cxnLst/>
            <a:rect l="l" t="t" r="r" b="b"/>
            <a:pathLst>
              <a:path w="2051475" h="1769397">
                <a:moveTo>
                  <a:pt x="0" y="0"/>
                </a:moveTo>
                <a:lnTo>
                  <a:pt x="2051474" y="0"/>
                </a:lnTo>
                <a:lnTo>
                  <a:pt x="2051474" y="1769397"/>
                </a:lnTo>
                <a:lnTo>
                  <a:pt x="0" y="1769397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9" name="Freeform 9"/>
          <p:cNvSpPr/>
          <p:nvPr/>
        </p:nvSpPr>
        <p:spPr>
          <a:xfrm>
            <a:off x="6998509" y="4098003"/>
            <a:ext cx="1213610" cy="1143000"/>
          </a:xfrm>
          <a:custGeom>
            <a:avLst/>
            <a:gdLst/>
            <a:ahLst/>
            <a:cxnLst/>
            <a:rect l="l" t="t" r="r" b="b"/>
            <a:pathLst>
              <a:path w="1213610" h="1143000">
                <a:moveTo>
                  <a:pt x="0" y="0"/>
                </a:moveTo>
                <a:lnTo>
                  <a:pt x="1213610" y="0"/>
                </a:lnTo>
                <a:lnTo>
                  <a:pt x="1213610" y="11430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10" name="Freeform 10"/>
          <p:cNvSpPr/>
          <p:nvPr/>
        </p:nvSpPr>
        <p:spPr>
          <a:xfrm>
            <a:off x="6160644" y="4669503"/>
            <a:ext cx="2051475" cy="1769397"/>
          </a:xfrm>
          <a:custGeom>
            <a:avLst/>
            <a:gdLst/>
            <a:ahLst/>
            <a:cxnLst/>
            <a:rect l="l" t="t" r="r" b="b"/>
            <a:pathLst>
              <a:path w="2051475" h="1769397">
                <a:moveTo>
                  <a:pt x="0" y="0"/>
                </a:moveTo>
                <a:lnTo>
                  <a:pt x="2051475" y="0"/>
                </a:lnTo>
                <a:lnTo>
                  <a:pt x="2051475" y="1769397"/>
                </a:lnTo>
                <a:lnTo>
                  <a:pt x="0" y="1769397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11" name="Freeform 11"/>
          <p:cNvSpPr/>
          <p:nvPr/>
        </p:nvSpPr>
        <p:spPr>
          <a:xfrm>
            <a:off x="13527520" y="3496802"/>
            <a:ext cx="1630490" cy="2057400"/>
          </a:xfrm>
          <a:custGeom>
            <a:avLst/>
            <a:gdLst/>
            <a:ahLst/>
            <a:cxnLst/>
            <a:rect l="l" t="t" r="r" b="b"/>
            <a:pathLst>
              <a:path w="1630490" h="2057400">
                <a:moveTo>
                  <a:pt x="0" y="0"/>
                </a:moveTo>
                <a:lnTo>
                  <a:pt x="1630490" y="0"/>
                </a:lnTo>
                <a:lnTo>
                  <a:pt x="1630490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12" name="Freeform 12"/>
          <p:cNvSpPr/>
          <p:nvPr/>
        </p:nvSpPr>
        <p:spPr>
          <a:xfrm rot="-10800000">
            <a:off x="1902807" y="2658643"/>
            <a:ext cx="2725719" cy="838158"/>
          </a:xfrm>
          <a:custGeom>
            <a:avLst/>
            <a:gdLst/>
            <a:ahLst/>
            <a:cxnLst/>
            <a:rect l="l" t="t" r="r" b="b"/>
            <a:pathLst>
              <a:path w="2725719" h="838158">
                <a:moveTo>
                  <a:pt x="0" y="0"/>
                </a:moveTo>
                <a:lnTo>
                  <a:pt x="2725719" y="0"/>
                </a:lnTo>
                <a:lnTo>
                  <a:pt x="2725719" y="838159"/>
                </a:lnTo>
                <a:lnTo>
                  <a:pt x="0" y="838159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13" name="TextBox 13"/>
          <p:cNvSpPr txBox="1"/>
          <p:nvPr/>
        </p:nvSpPr>
        <p:spPr>
          <a:xfrm>
            <a:off x="3563542" y="4022374"/>
            <a:ext cx="2998384" cy="5722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24"/>
              </a:lnSpc>
            </a:pPr>
            <a:r>
              <a:rPr lang="en-US" sz="3847" b="1" dirty="0" err="1">
                <a:solidFill>
                  <a:srgbClr val="000001"/>
                </a:solidFill>
                <a:latin typeface="Gliker Semi-Bold"/>
                <a:ea typeface="Gliker Semi-Bold"/>
                <a:cs typeface="Gliker Semi-Bold"/>
                <a:sym typeface="Gliker Semi-Bold"/>
              </a:rPr>
              <a:t>yumurta</a:t>
            </a:r>
            <a:endParaRPr lang="en-US" sz="3847" b="1" dirty="0">
              <a:solidFill>
                <a:srgbClr val="000001"/>
              </a:solidFill>
              <a:latin typeface="Gliker Semi-Bold"/>
              <a:ea typeface="Gliker Semi-Bold"/>
              <a:cs typeface="Gliker Semi-Bold"/>
              <a:sym typeface="Gliker Semi-Bold"/>
            </a:endParaRPr>
          </a:p>
        </p:txBody>
      </p:sp>
      <p:sp>
        <p:nvSpPr>
          <p:cNvPr id="14" name="Freeform 14"/>
          <p:cNvSpPr/>
          <p:nvPr/>
        </p:nvSpPr>
        <p:spPr>
          <a:xfrm rot="-10800000">
            <a:off x="1978787" y="7069824"/>
            <a:ext cx="2725719" cy="838158"/>
          </a:xfrm>
          <a:custGeom>
            <a:avLst/>
            <a:gdLst/>
            <a:ahLst/>
            <a:cxnLst/>
            <a:rect l="l" t="t" r="r" b="b"/>
            <a:pathLst>
              <a:path w="2725719" h="838158">
                <a:moveTo>
                  <a:pt x="0" y="0"/>
                </a:moveTo>
                <a:lnTo>
                  <a:pt x="2725718" y="0"/>
                </a:lnTo>
                <a:lnTo>
                  <a:pt x="2725718" y="838158"/>
                </a:lnTo>
                <a:lnTo>
                  <a:pt x="0" y="838158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15" name="Freeform 15"/>
          <p:cNvSpPr/>
          <p:nvPr/>
        </p:nvSpPr>
        <p:spPr>
          <a:xfrm rot="8419741">
            <a:off x="5704569" y="6055942"/>
            <a:ext cx="1714713" cy="527274"/>
          </a:xfrm>
          <a:custGeom>
            <a:avLst/>
            <a:gdLst/>
            <a:ahLst/>
            <a:cxnLst/>
            <a:rect l="l" t="t" r="r" b="b"/>
            <a:pathLst>
              <a:path w="1714713" h="527274">
                <a:moveTo>
                  <a:pt x="0" y="0"/>
                </a:moveTo>
                <a:lnTo>
                  <a:pt x="1714713" y="0"/>
                </a:lnTo>
                <a:lnTo>
                  <a:pt x="1714713" y="527274"/>
                </a:lnTo>
                <a:lnTo>
                  <a:pt x="0" y="527274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16" name="Freeform 16"/>
          <p:cNvSpPr/>
          <p:nvPr/>
        </p:nvSpPr>
        <p:spPr>
          <a:xfrm rot="-8560209">
            <a:off x="5691193" y="3643866"/>
            <a:ext cx="1714713" cy="527274"/>
          </a:xfrm>
          <a:custGeom>
            <a:avLst/>
            <a:gdLst/>
            <a:ahLst/>
            <a:cxnLst/>
            <a:rect l="l" t="t" r="r" b="b"/>
            <a:pathLst>
              <a:path w="1714713" h="527274">
                <a:moveTo>
                  <a:pt x="0" y="0"/>
                </a:moveTo>
                <a:lnTo>
                  <a:pt x="1714713" y="0"/>
                </a:lnTo>
                <a:lnTo>
                  <a:pt x="1714713" y="527274"/>
                </a:lnTo>
                <a:lnTo>
                  <a:pt x="0" y="527274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17" name="Freeform 17"/>
          <p:cNvSpPr/>
          <p:nvPr/>
        </p:nvSpPr>
        <p:spPr>
          <a:xfrm rot="-10800000">
            <a:off x="8212119" y="4405866"/>
            <a:ext cx="1227878" cy="377572"/>
          </a:xfrm>
          <a:custGeom>
            <a:avLst/>
            <a:gdLst/>
            <a:ahLst/>
            <a:cxnLst/>
            <a:rect l="l" t="t" r="r" b="b"/>
            <a:pathLst>
              <a:path w="1227878" h="377572">
                <a:moveTo>
                  <a:pt x="0" y="0"/>
                </a:moveTo>
                <a:lnTo>
                  <a:pt x="1227877" y="0"/>
                </a:lnTo>
                <a:lnTo>
                  <a:pt x="1227877" y="377572"/>
                </a:lnTo>
                <a:lnTo>
                  <a:pt x="0" y="377572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18" name="Freeform 18"/>
          <p:cNvSpPr/>
          <p:nvPr/>
        </p:nvSpPr>
        <p:spPr>
          <a:xfrm rot="-10800000">
            <a:off x="10640557" y="4448253"/>
            <a:ext cx="1227878" cy="377572"/>
          </a:xfrm>
          <a:custGeom>
            <a:avLst/>
            <a:gdLst/>
            <a:ahLst/>
            <a:cxnLst/>
            <a:rect l="l" t="t" r="r" b="b"/>
            <a:pathLst>
              <a:path w="1227878" h="377572">
                <a:moveTo>
                  <a:pt x="0" y="0"/>
                </a:moveTo>
                <a:lnTo>
                  <a:pt x="1227878" y="0"/>
                </a:lnTo>
                <a:lnTo>
                  <a:pt x="1227878" y="377573"/>
                </a:lnTo>
                <a:lnTo>
                  <a:pt x="0" y="377573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19" name="Freeform 19"/>
          <p:cNvSpPr/>
          <p:nvPr/>
        </p:nvSpPr>
        <p:spPr>
          <a:xfrm rot="-10800000">
            <a:off x="12634591" y="4448253"/>
            <a:ext cx="1227878" cy="377572"/>
          </a:xfrm>
          <a:custGeom>
            <a:avLst/>
            <a:gdLst/>
            <a:ahLst/>
            <a:cxnLst/>
            <a:rect l="l" t="t" r="r" b="b"/>
            <a:pathLst>
              <a:path w="1227878" h="377572">
                <a:moveTo>
                  <a:pt x="0" y="0"/>
                </a:moveTo>
                <a:lnTo>
                  <a:pt x="1227878" y="0"/>
                </a:lnTo>
                <a:lnTo>
                  <a:pt x="1227878" y="377573"/>
                </a:lnTo>
                <a:lnTo>
                  <a:pt x="0" y="377573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20" name="Freeform 20"/>
          <p:cNvSpPr/>
          <p:nvPr/>
        </p:nvSpPr>
        <p:spPr>
          <a:xfrm rot="-10800000">
            <a:off x="14823061" y="4448253"/>
            <a:ext cx="1227878" cy="377572"/>
          </a:xfrm>
          <a:custGeom>
            <a:avLst/>
            <a:gdLst/>
            <a:ahLst/>
            <a:cxnLst/>
            <a:rect l="l" t="t" r="r" b="b"/>
            <a:pathLst>
              <a:path w="1227878" h="377572">
                <a:moveTo>
                  <a:pt x="0" y="0"/>
                </a:moveTo>
                <a:lnTo>
                  <a:pt x="1227878" y="0"/>
                </a:lnTo>
                <a:lnTo>
                  <a:pt x="1227878" y="377573"/>
                </a:lnTo>
                <a:lnTo>
                  <a:pt x="0" y="377573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21" name="TextBox 21"/>
          <p:cNvSpPr txBox="1"/>
          <p:nvPr/>
        </p:nvSpPr>
        <p:spPr>
          <a:xfrm>
            <a:off x="3825910" y="8098482"/>
            <a:ext cx="2998384" cy="5722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24"/>
              </a:lnSpc>
            </a:pPr>
            <a:r>
              <a:rPr lang="en-US" sz="3847" b="1" dirty="0">
                <a:solidFill>
                  <a:srgbClr val="000001"/>
                </a:solidFill>
                <a:latin typeface="Gliker Semi-Bold"/>
                <a:ea typeface="Gliker Semi-Bold"/>
                <a:cs typeface="Gliker Semi-Bold"/>
                <a:sym typeface="Gliker Semi-Bold"/>
              </a:rPr>
              <a:t>sperm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6261068" y="6322828"/>
            <a:ext cx="2998384" cy="5722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24"/>
              </a:lnSpc>
            </a:pPr>
            <a:r>
              <a:rPr lang="en-US" sz="3847" b="1" dirty="0" err="1">
                <a:solidFill>
                  <a:srgbClr val="000001"/>
                </a:solidFill>
                <a:latin typeface="Gliker Semi-Bold"/>
                <a:ea typeface="Gliker Semi-Bold"/>
                <a:cs typeface="Gliker Semi-Bold"/>
                <a:sym typeface="Gliker Semi-Bold"/>
              </a:rPr>
              <a:t>döllenme</a:t>
            </a:r>
            <a:endParaRPr lang="en-US" sz="3847" b="1" dirty="0">
              <a:solidFill>
                <a:srgbClr val="000001"/>
              </a:solidFill>
              <a:latin typeface="Gliker Semi-Bold"/>
              <a:ea typeface="Gliker Semi-Bold"/>
              <a:cs typeface="Gliker Semi-Bold"/>
              <a:sym typeface="Gliker Semi-Bold"/>
            </a:endParaRPr>
          </a:p>
        </p:txBody>
      </p:sp>
      <p:sp>
        <p:nvSpPr>
          <p:cNvPr id="23" name="TextBox 23"/>
          <p:cNvSpPr txBox="1"/>
          <p:nvPr/>
        </p:nvSpPr>
        <p:spPr>
          <a:xfrm>
            <a:off x="8540661" y="5351950"/>
            <a:ext cx="2998384" cy="5722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24"/>
              </a:lnSpc>
            </a:pPr>
            <a:r>
              <a:rPr lang="en-US" sz="3847" b="1" dirty="0" err="1">
                <a:solidFill>
                  <a:srgbClr val="000001"/>
                </a:solidFill>
                <a:latin typeface="Gliker Semi-Bold"/>
                <a:ea typeface="Gliker Semi-Bold"/>
                <a:cs typeface="Gliker Semi-Bold"/>
                <a:sym typeface="Gliker Semi-Bold"/>
              </a:rPr>
              <a:t>zigot</a:t>
            </a:r>
            <a:endParaRPr lang="en-US" sz="3847" b="1" dirty="0">
              <a:solidFill>
                <a:srgbClr val="000001"/>
              </a:solidFill>
              <a:latin typeface="Gliker Semi-Bold"/>
              <a:ea typeface="Gliker Semi-Bold"/>
              <a:cs typeface="Gliker Semi-Bold"/>
              <a:sym typeface="Gliker Semi-Bold"/>
            </a:endParaRPr>
          </a:p>
        </p:txBody>
      </p:sp>
      <p:sp>
        <p:nvSpPr>
          <p:cNvPr id="24" name="TextBox 24"/>
          <p:cNvSpPr txBox="1"/>
          <p:nvPr/>
        </p:nvSpPr>
        <p:spPr>
          <a:xfrm>
            <a:off x="10864086" y="5563727"/>
            <a:ext cx="2998384" cy="5722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24"/>
              </a:lnSpc>
            </a:pPr>
            <a:r>
              <a:rPr lang="en-US" sz="3847" b="1" dirty="0" err="1">
                <a:solidFill>
                  <a:srgbClr val="000001"/>
                </a:solidFill>
                <a:latin typeface="Gliker Semi-Bold"/>
                <a:ea typeface="Gliker Semi-Bold"/>
                <a:cs typeface="Gliker Semi-Bold"/>
                <a:sym typeface="Gliker Semi-Bold"/>
              </a:rPr>
              <a:t>embriyo</a:t>
            </a:r>
            <a:endParaRPr lang="en-US" sz="3847" b="1" dirty="0">
              <a:solidFill>
                <a:srgbClr val="000001"/>
              </a:solidFill>
              <a:latin typeface="Gliker Semi-Bold"/>
              <a:ea typeface="Gliker Semi-Bold"/>
              <a:cs typeface="Gliker Semi-Bold"/>
              <a:sym typeface="Gliker Semi-Bold"/>
            </a:endParaRPr>
          </a:p>
        </p:txBody>
      </p:sp>
      <p:sp>
        <p:nvSpPr>
          <p:cNvPr id="25" name="TextBox 25"/>
          <p:cNvSpPr txBox="1"/>
          <p:nvPr/>
        </p:nvSpPr>
        <p:spPr>
          <a:xfrm>
            <a:off x="13052555" y="5642852"/>
            <a:ext cx="2998384" cy="5722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24"/>
              </a:lnSpc>
            </a:pPr>
            <a:r>
              <a:rPr lang="en-US" sz="3847" b="1" dirty="0" err="1">
                <a:solidFill>
                  <a:srgbClr val="000001"/>
                </a:solidFill>
                <a:latin typeface="Gliker Semi-Bold"/>
                <a:ea typeface="Gliker Semi-Bold"/>
                <a:cs typeface="Gliker Semi-Bold"/>
                <a:sym typeface="Gliker Semi-Bold"/>
              </a:rPr>
              <a:t>fetüs</a:t>
            </a:r>
            <a:endParaRPr lang="en-US" sz="3847" b="1" dirty="0">
              <a:solidFill>
                <a:srgbClr val="000001"/>
              </a:solidFill>
              <a:latin typeface="Gliker Semi-Bold"/>
              <a:ea typeface="Gliker Semi-Bold"/>
              <a:cs typeface="Gliker Semi-Bold"/>
              <a:sym typeface="Gliker Semi-Bold"/>
            </a:endParaRPr>
          </a:p>
        </p:txBody>
      </p:sp>
      <p:sp>
        <p:nvSpPr>
          <p:cNvPr id="26" name="TextBox 26"/>
          <p:cNvSpPr txBox="1"/>
          <p:nvPr/>
        </p:nvSpPr>
        <p:spPr>
          <a:xfrm>
            <a:off x="15158010" y="6010074"/>
            <a:ext cx="2998384" cy="5722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24"/>
              </a:lnSpc>
            </a:pPr>
            <a:r>
              <a:rPr lang="en-US" sz="3847" b="1" dirty="0" err="1">
                <a:solidFill>
                  <a:srgbClr val="000001"/>
                </a:solidFill>
                <a:latin typeface="Gliker Semi-Bold"/>
                <a:ea typeface="Gliker Semi-Bold"/>
                <a:cs typeface="Gliker Semi-Bold"/>
                <a:sym typeface="Gliker Semi-Bold"/>
              </a:rPr>
              <a:t>bebek</a:t>
            </a:r>
            <a:endParaRPr lang="en-US" sz="3847" b="1" dirty="0">
              <a:solidFill>
                <a:srgbClr val="000001"/>
              </a:solidFill>
              <a:latin typeface="Gliker Semi-Bold"/>
              <a:ea typeface="Gliker Semi-Bold"/>
              <a:cs typeface="Gliker Semi-Bold"/>
              <a:sym typeface="Gliker Semi-Bold"/>
            </a:endParaRPr>
          </a:p>
        </p:txBody>
      </p:sp>
      <p:pic>
        <p:nvPicPr>
          <p:cNvPr id="27" name="Resim 26" descr="insan yüzü, kadın içeren bir resim&#10;&#10;Açıklama otomatik olarak oluşturuldu">
            <a:extLst>
              <a:ext uri="{FF2B5EF4-FFF2-40B4-BE49-F238E27FC236}">
                <a16:creationId xmlns:a16="http://schemas.microsoft.com/office/drawing/2014/main" id="{8E61E7CD-C79C-FE1B-53FC-EAECBCD804B8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15" t="15672" r="19543" b="50108"/>
          <a:stretch/>
        </p:blipFill>
        <p:spPr>
          <a:xfrm>
            <a:off x="11048" y="8401000"/>
            <a:ext cx="1755704" cy="1843369"/>
          </a:xfrm>
          <a:prstGeom prst="rect">
            <a:avLst/>
          </a:prstGeom>
        </p:spPr>
      </p:pic>
      <p:pic>
        <p:nvPicPr>
          <p:cNvPr id="28" name="Resim 27">
            <a:extLst>
              <a:ext uri="{FF2B5EF4-FFF2-40B4-BE49-F238E27FC236}">
                <a16:creationId xmlns:a16="http://schemas.microsoft.com/office/drawing/2014/main" id="{104A484B-D29D-CEFA-A61D-BA1970C42011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766752" y="9548751"/>
            <a:ext cx="6220693" cy="543001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1" grpId="0"/>
      <p:bldP spid="22" grpId="0"/>
      <p:bldP spid="23" grpId="0"/>
      <p:bldP spid="24" grpId="0"/>
      <p:bldP spid="25" grpId="0"/>
      <p:bldP spid="2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4763" y="27702"/>
            <a:ext cx="18288000" cy="10231596"/>
            <a:chOff x="0" y="0"/>
            <a:chExt cx="4816593" cy="269474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2694742"/>
            </a:xfrm>
            <a:custGeom>
              <a:avLst/>
              <a:gdLst/>
              <a:ahLst/>
              <a:cxnLst/>
              <a:rect l="l" t="t" r="r" b="b"/>
              <a:pathLst>
                <a:path w="4816592" h="2694742">
                  <a:moveTo>
                    <a:pt x="0" y="0"/>
                  </a:moveTo>
                  <a:lnTo>
                    <a:pt x="4816592" y="0"/>
                  </a:lnTo>
                  <a:lnTo>
                    <a:pt x="4816592" y="2694742"/>
                  </a:lnTo>
                  <a:lnTo>
                    <a:pt x="0" y="2694742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61950" cap="sq">
              <a:solidFill>
                <a:srgbClr val="5271FF"/>
              </a:solidFill>
              <a:prstDash val="solid"/>
              <a:miter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4816593" cy="272331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Freeform 5">
            <a:hlinkClick r:id="rId2"/>
          </p:cNvPr>
          <p:cNvSpPr/>
          <p:nvPr/>
        </p:nvSpPr>
        <p:spPr>
          <a:xfrm>
            <a:off x="6202915" y="262578"/>
            <a:ext cx="5985581" cy="6148300"/>
          </a:xfrm>
          <a:custGeom>
            <a:avLst/>
            <a:gdLst/>
            <a:ahLst/>
            <a:cxnLst/>
            <a:rect l="l" t="t" r="r" b="b"/>
            <a:pathLst>
              <a:path w="5985581" h="6148300">
                <a:moveTo>
                  <a:pt x="0" y="0"/>
                </a:moveTo>
                <a:lnTo>
                  <a:pt x="5985581" y="0"/>
                </a:lnTo>
                <a:lnTo>
                  <a:pt x="5985581" y="6148299"/>
                </a:lnTo>
                <a:lnTo>
                  <a:pt x="0" y="614829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2686" t="-11909" r="-9514" b="-7057"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6" name="Freeform 6">
            <a:hlinkClick r:id="rId4"/>
          </p:cNvPr>
          <p:cNvSpPr/>
          <p:nvPr/>
        </p:nvSpPr>
        <p:spPr>
          <a:xfrm>
            <a:off x="1879980" y="6501266"/>
            <a:ext cx="2410067" cy="1012228"/>
          </a:xfrm>
          <a:custGeom>
            <a:avLst/>
            <a:gdLst/>
            <a:ahLst/>
            <a:cxnLst/>
            <a:rect l="l" t="t" r="r" b="b"/>
            <a:pathLst>
              <a:path w="2410067" h="1012228">
                <a:moveTo>
                  <a:pt x="0" y="0"/>
                </a:moveTo>
                <a:lnTo>
                  <a:pt x="2410067" y="0"/>
                </a:lnTo>
                <a:lnTo>
                  <a:pt x="2410067" y="1012228"/>
                </a:lnTo>
                <a:lnTo>
                  <a:pt x="0" y="101222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7" name="Freeform 7">
            <a:hlinkClick r:id="rId2"/>
          </p:cNvPr>
          <p:cNvSpPr/>
          <p:nvPr/>
        </p:nvSpPr>
        <p:spPr>
          <a:xfrm>
            <a:off x="10641578" y="6332698"/>
            <a:ext cx="1323106" cy="1323106"/>
          </a:xfrm>
          <a:custGeom>
            <a:avLst/>
            <a:gdLst/>
            <a:ahLst/>
            <a:cxnLst/>
            <a:rect l="l" t="t" r="r" b="b"/>
            <a:pathLst>
              <a:path w="1323106" h="1323106">
                <a:moveTo>
                  <a:pt x="0" y="0"/>
                </a:moveTo>
                <a:lnTo>
                  <a:pt x="1323107" y="0"/>
                </a:lnTo>
                <a:lnTo>
                  <a:pt x="1323107" y="1323106"/>
                </a:lnTo>
                <a:lnTo>
                  <a:pt x="0" y="1323106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11303131" y="3256653"/>
            <a:ext cx="2452490" cy="2695044"/>
          </a:xfrm>
          <a:prstGeom prst="rect">
            <a:avLst/>
          </a:prstGeom>
        </p:spPr>
      </p:pic>
      <p:sp>
        <p:nvSpPr>
          <p:cNvPr id="9" name="TextBox 9">
            <a:hlinkClick r:id="rId4"/>
          </p:cNvPr>
          <p:cNvSpPr txBox="1"/>
          <p:nvPr/>
        </p:nvSpPr>
        <p:spPr>
          <a:xfrm>
            <a:off x="4239888" y="6500701"/>
            <a:ext cx="5294615" cy="10005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922"/>
              </a:lnSpc>
            </a:pPr>
            <a:r>
              <a:rPr lang="en-US" sz="5658" b="1" dirty="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@mervehocaile</a:t>
            </a:r>
          </a:p>
        </p:txBody>
      </p:sp>
      <p:sp>
        <p:nvSpPr>
          <p:cNvPr id="10" name="TextBox 10">
            <a:hlinkClick r:id="rId2"/>
          </p:cNvPr>
          <p:cNvSpPr txBox="1"/>
          <p:nvPr/>
        </p:nvSpPr>
        <p:spPr>
          <a:xfrm>
            <a:off x="11964685" y="6500701"/>
            <a:ext cx="5294615" cy="10005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922"/>
              </a:lnSpc>
            </a:pPr>
            <a:r>
              <a:rPr lang="en-US" sz="5658" b="1" dirty="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@mervehocaile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9139238" y="4639627"/>
            <a:ext cx="9525" cy="8966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endParaRPr/>
          </a:p>
        </p:txBody>
      </p:sp>
      <p:sp>
        <p:nvSpPr>
          <p:cNvPr id="12" name="TextBox 12"/>
          <p:cNvSpPr txBox="1"/>
          <p:nvPr/>
        </p:nvSpPr>
        <p:spPr>
          <a:xfrm>
            <a:off x="509588" y="7741529"/>
            <a:ext cx="17259300" cy="20661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192"/>
              </a:lnSpc>
            </a:pPr>
            <a:r>
              <a:rPr lang="en-US" sz="5851" b="1" dirty="0" err="1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Konu</a:t>
            </a:r>
            <a:r>
              <a:rPr lang="en-US" sz="5851" b="1" dirty="0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5851" b="1" dirty="0" err="1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anlatım</a:t>
            </a:r>
            <a:r>
              <a:rPr lang="en-US" sz="5851" b="1" dirty="0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5851" b="1" dirty="0" err="1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videoları</a:t>
            </a:r>
            <a:r>
              <a:rPr lang="en-US" sz="5851" b="1" dirty="0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, </a:t>
            </a:r>
            <a:r>
              <a:rPr lang="en-US" sz="5851" b="1" dirty="0" err="1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ders</a:t>
            </a:r>
            <a:r>
              <a:rPr lang="en-US" sz="5851" b="1" dirty="0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5851" b="1" dirty="0" err="1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ve</a:t>
            </a:r>
            <a:r>
              <a:rPr lang="en-US" sz="5851" b="1" dirty="0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5851" b="1" dirty="0" err="1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içerik</a:t>
            </a:r>
            <a:r>
              <a:rPr lang="en-US" sz="5851" b="1" dirty="0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5851" b="1" dirty="0" err="1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dosyaları</a:t>
            </a:r>
            <a:r>
              <a:rPr lang="en-US" sz="5851" b="1" dirty="0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5851" b="1" dirty="0" err="1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için</a:t>
            </a:r>
            <a:r>
              <a:rPr lang="en-US" sz="5851" b="1" dirty="0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5851" b="1" dirty="0" err="1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takip</a:t>
            </a:r>
            <a:r>
              <a:rPr lang="en-US" sz="5851" b="1" dirty="0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5851" b="1" dirty="0" err="1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etmeyi</a:t>
            </a:r>
            <a:r>
              <a:rPr lang="en-US" sz="5851" b="1" dirty="0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5851" b="1" dirty="0" err="1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unutma</a:t>
            </a:r>
            <a:r>
              <a:rPr lang="tr-TR" sz="5851" b="1" dirty="0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!</a:t>
            </a:r>
            <a:endParaRPr lang="en-US" sz="5851" b="1" dirty="0">
              <a:solidFill>
                <a:srgbClr val="FF5757"/>
              </a:solidFill>
              <a:latin typeface="Arimo Bold"/>
              <a:ea typeface="Arimo Bold"/>
              <a:cs typeface="Arimo Bold"/>
              <a:sym typeface="Arimo Bold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248</Words>
  <Application>Microsoft Office PowerPoint</Application>
  <PresentationFormat>Özel</PresentationFormat>
  <Paragraphs>59</Paragraphs>
  <Slides>8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8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8</vt:i4>
      </vt:variant>
    </vt:vector>
  </HeadingPairs>
  <TitlesOfParts>
    <vt:vector size="17" baseType="lpstr">
      <vt:lpstr>Calibri</vt:lpstr>
      <vt:lpstr>Nunito</vt:lpstr>
      <vt:lpstr>Arial</vt:lpstr>
      <vt:lpstr>Gliker Semi-Bold</vt:lpstr>
      <vt:lpstr>Arimo Bold</vt:lpstr>
      <vt:lpstr>Nunito Medium</vt:lpstr>
      <vt:lpstr>Gliker</vt:lpstr>
      <vt:lpstr>Gliker Bold</vt:lpstr>
      <vt:lpstr>Office Theme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İNSANDA ÜREME, BÜYÜME VE GELİŞME</dc:title>
  <cp:lastModifiedBy>Nisa Nur Oran</cp:lastModifiedBy>
  <cp:revision>5</cp:revision>
  <dcterms:created xsi:type="dcterms:W3CDTF">2006-08-16T00:00:00Z</dcterms:created>
  <dcterms:modified xsi:type="dcterms:W3CDTF">2025-09-19T21:16:59Z</dcterms:modified>
  <dc:identifier>DAGkpU5kbVc</dc:identifier>
</cp:coreProperties>
</file>