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8288000" cy="10287000"/>
  <p:notesSz cx="6858000" cy="9144000"/>
  <p:embeddedFontLst>
    <p:embeddedFont>
      <p:font typeface="Amatic SC" panose="00000500000000000000" pitchFamily="2" charset="-79"/>
      <p:regular r:id="rId19"/>
      <p:bold r:id="rId20"/>
    </p:embeddedFont>
    <p:embeddedFont>
      <p:font typeface="Amatic SC Bold" panose="00000800000000000000" pitchFamily="2" charset="-79"/>
      <p:regular r:id="rId21"/>
      <p:bold r:id="rId22"/>
    </p:embeddedFont>
    <p:embeddedFont>
      <p:font typeface="Arimo Bold" panose="020B0604020202020204" charset="0"/>
      <p:regular r:id="rId23"/>
    </p:embeddedFont>
    <p:embeddedFont>
      <p:font typeface="Bebas Neue" panose="020B0606020202050201" pitchFamily="34" charset="-94"/>
      <p:regular r:id="rId24"/>
    </p:embeddedFont>
    <p:embeddedFont>
      <p:font typeface="Muli" panose="020B0604020202020204" charset="-94"/>
      <p:regular r:id="rId25"/>
    </p:embeddedFont>
    <p:embeddedFont>
      <p:font typeface="Muli Bold" panose="020B0604020202020204" charset="-94"/>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4" d="100"/>
          <a:sy n="44" d="100"/>
        </p:scale>
        <p:origin x="66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advTm="29562">
        <p159:morph option="byObject"/>
      </p:transition>
    </mc:Choice>
    <mc:Fallback xmlns="">
      <p:transition advTm="29562">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advTm="29562">
        <p159:morph option="byObject"/>
      </p:transition>
    </mc:Choice>
    <mc:Fallback xmlns="">
      <p:transition advTm="29562">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advTm="29562">
        <p159:morph option="byObject"/>
      </p:transition>
    </mc:Choice>
    <mc:Fallback xmlns="">
      <p:transition advTm="29562">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advTm="29562">
        <p159:morph option="byObject"/>
      </p:transition>
    </mc:Choice>
    <mc:Fallback xmlns="">
      <p:transition advTm="29562">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advTm="29562">
        <p159:morph option="byObject"/>
      </p:transition>
    </mc:Choice>
    <mc:Fallback xmlns="">
      <p:transition advTm="29562">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advTm="29562">
        <p159:morph option="byObject"/>
      </p:transition>
    </mc:Choice>
    <mc:Fallback xmlns="">
      <p:transition advTm="29562">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advTm="29562">
        <p159:morph option="byObject"/>
      </p:transition>
    </mc:Choice>
    <mc:Fallback xmlns="">
      <p:transition advTm="29562">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advTm="29562">
        <p159:morph option="byObject"/>
      </p:transition>
    </mc:Choice>
    <mc:Fallback xmlns="">
      <p:transition advTm="29562">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advTm="29562">
        <p159:morph option="byObject"/>
      </p:transition>
    </mc:Choice>
    <mc:Fallback xmlns="">
      <p:transition advTm="29562">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advTm="29562">
        <p159:morph option="byObject"/>
      </p:transition>
    </mc:Choice>
    <mc:Fallback xmlns="">
      <p:transition advTm="29562">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advTm="29562">
        <p159:morph option="byObject"/>
      </p:transition>
    </mc:Choice>
    <mc:Fallback xmlns="">
      <p:transition advTm="29562">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p14:dur="250" advTm="29562">
        <p159:morph option="byObject"/>
      </p:transition>
    </mc:Choice>
    <mc:Fallback xmlns="">
      <p:transition advTm="29562">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5.gif"/><Relationship Id="rId2" Type="http://schemas.openxmlformats.org/officeDocument/2006/relationships/hyperlink" Target="https://www.instagram.com/mervehocaile/" TargetMode="Externa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hyperlink" Target="https://www.youtube.com/@mervehocaile"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3.pn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28.png"/><Relationship Id="rId4" Type="http://schemas.openxmlformats.org/officeDocument/2006/relationships/image" Target="../media/image26.png"/><Relationship Id="rId9"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image" Target="../media/image30.png"/><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svg"/><Relationship Id="rId15" Type="http://schemas.openxmlformats.org/officeDocument/2006/relationships/image" Target="../media/image13.png"/><Relationship Id="rId10" Type="http://schemas.openxmlformats.org/officeDocument/2006/relationships/image" Target="../media/image38.sv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svg"/></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svg"/><Relationship Id="rId3" Type="http://schemas.openxmlformats.org/officeDocument/2006/relationships/image" Target="../media/image20.svg"/><Relationship Id="rId7" Type="http://schemas.openxmlformats.org/officeDocument/2006/relationships/image" Target="../media/image22.svg"/><Relationship Id="rId12" Type="http://schemas.openxmlformats.org/officeDocument/2006/relationships/image" Target="../media/image47.png"/><Relationship Id="rId17" Type="http://schemas.openxmlformats.org/officeDocument/2006/relationships/image" Target="../media/image14.png"/><Relationship Id="rId2" Type="http://schemas.openxmlformats.org/officeDocument/2006/relationships/image" Target="../media/image19.png"/><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4.svg"/><Relationship Id="rId5" Type="http://schemas.openxmlformats.org/officeDocument/2006/relationships/image" Target="../media/image16.svg"/><Relationship Id="rId15" Type="http://schemas.openxmlformats.org/officeDocument/2006/relationships/image" Target="../media/image50.svg"/><Relationship Id="rId10" Type="http://schemas.openxmlformats.org/officeDocument/2006/relationships/image" Target="../media/image46.png"/><Relationship Id="rId4" Type="http://schemas.openxmlformats.org/officeDocument/2006/relationships/image" Target="../media/image43.png"/><Relationship Id="rId9" Type="http://schemas.openxmlformats.org/officeDocument/2006/relationships/image" Target="../media/image45.svg"/><Relationship Id="rId14"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14.png"/><Relationship Id="rId5" Type="http://schemas.openxmlformats.org/officeDocument/2006/relationships/image" Target="../media/image59.png"/><Relationship Id="rId10" Type="http://schemas.openxmlformats.org/officeDocument/2006/relationships/image" Target="../media/image13.png"/><Relationship Id="rId4" Type="http://schemas.openxmlformats.org/officeDocument/2006/relationships/image" Target="../media/image58.jpeg"/><Relationship Id="rId9" Type="http://schemas.openxmlformats.org/officeDocument/2006/relationships/image" Target="../media/image5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sp>
        <p:nvSpPr>
          <p:cNvPr id="2" name="Freeform 2"/>
          <p:cNvSpPr/>
          <p:nvPr/>
        </p:nvSpPr>
        <p:spPr>
          <a:xfrm rot="297725">
            <a:off x="4019514" y="3326278"/>
            <a:ext cx="10254876" cy="3244270"/>
          </a:xfrm>
          <a:custGeom>
            <a:avLst/>
            <a:gdLst/>
            <a:ahLst/>
            <a:cxnLst/>
            <a:rect l="l" t="t" r="r" b="b"/>
            <a:pathLst>
              <a:path w="10254876" h="3244270">
                <a:moveTo>
                  <a:pt x="0" y="0"/>
                </a:moveTo>
                <a:lnTo>
                  <a:pt x="10254876" y="0"/>
                </a:lnTo>
                <a:lnTo>
                  <a:pt x="10254876" y="3244270"/>
                </a:lnTo>
                <a:lnTo>
                  <a:pt x="0" y="32442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3" name="Freeform 3"/>
          <p:cNvSpPr/>
          <p:nvPr/>
        </p:nvSpPr>
        <p:spPr>
          <a:xfrm rot="10084657">
            <a:off x="3627756" y="1869066"/>
            <a:ext cx="541332" cy="519679"/>
          </a:xfrm>
          <a:custGeom>
            <a:avLst/>
            <a:gdLst/>
            <a:ahLst/>
            <a:cxnLst/>
            <a:rect l="l" t="t" r="r" b="b"/>
            <a:pathLst>
              <a:path w="541332" h="519679">
                <a:moveTo>
                  <a:pt x="0" y="0"/>
                </a:moveTo>
                <a:lnTo>
                  <a:pt x="541332" y="0"/>
                </a:lnTo>
                <a:lnTo>
                  <a:pt x="541332" y="519678"/>
                </a:lnTo>
                <a:lnTo>
                  <a:pt x="0" y="5196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4" name="Freeform 4"/>
          <p:cNvSpPr/>
          <p:nvPr/>
        </p:nvSpPr>
        <p:spPr>
          <a:xfrm rot="1460983">
            <a:off x="691221" y="6297296"/>
            <a:ext cx="1748898" cy="2199872"/>
          </a:xfrm>
          <a:custGeom>
            <a:avLst/>
            <a:gdLst/>
            <a:ahLst/>
            <a:cxnLst/>
            <a:rect l="l" t="t" r="r" b="b"/>
            <a:pathLst>
              <a:path w="1748898" h="2199872">
                <a:moveTo>
                  <a:pt x="0" y="0"/>
                </a:moveTo>
                <a:lnTo>
                  <a:pt x="1748898" y="0"/>
                </a:lnTo>
                <a:lnTo>
                  <a:pt x="1748898" y="2199872"/>
                </a:lnTo>
                <a:lnTo>
                  <a:pt x="0" y="21998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5" name="Freeform 5"/>
          <p:cNvSpPr/>
          <p:nvPr/>
        </p:nvSpPr>
        <p:spPr>
          <a:xfrm rot="-1159206">
            <a:off x="2754259" y="4340976"/>
            <a:ext cx="662036" cy="1122094"/>
          </a:xfrm>
          <a:custGeom>
            <a:avLst/>
            <a:gdLst/>
            <a:ahLst/>
            <a:cxnLst/>
            <a:rect l="l" t="t" r="r" b="b"/>
            <a:pathLst>
              <a:path w="662036" h="1122094">
                <a:moveTo>
                  <a:pt x="0" y="0"/>
                </a:moveTo>
                <a:lnTo>
                  <a:pt x="662036" y="0"/>
                </a:lnTo>
                <a:lnTo>
                  <a:pt x="662036" y="1122095"/>
                </a:lnTo>
                <a:lnTo>
                  <a:pt x="0" y="11220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6" name="Freeform 6"/>
          <p:cNvSpPr/>
          <p:nvPr/>
        </p:nvSpPr>
        <p:spPr>
          <a:xfrm>
            <a:off x="5486684" y="8801590"/>
            <a:ext cx="758759" cy="837986"/>
          </a:xfrm>
          <a:custGeom>
            <a:avLst/>
            <a:gdLst/>
            <a:ahLst/>
            <a:cxnLst/>
            <a:rect l="l" t="t" r="r" b="b"/>
            <a:pathLst>
              <a:path w="758759" h="837986">
                <a:moveTo>
                  <a:pt x="0" y="0"/>
                </a:moveTo>
                <a:lnTo>
                  <a:pt x="758758" y="0"/>
                </a:lnTo>
                <a:lnTo>
                  <a:pt x="758758" y="837986"/>
                </a:lnTo>
                <a:lnTo>
                  <a:pt x="0" y="83798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sp>
        <p:nvSpPr>
          <p:cNvPr id="7" name="Freeform 7"/>
          <p:cNvSpPr/>
          <p:nvPr/>
        </p:nvSpPr>
        <p:spPr>
          <a:xfrm rot="4810274">
            <a:off x="15575808" y="739774"/>
            <a:ext cx="1675438" cy="2107469"/>
          </a:xfrm>
          <a:custGeom>
            <a:avLst/>
            <a:gdLst/>
            <a:ahLst/>
            <a:cxnLst/>
            <a:rect l="l" t="t" r="r" b="b"/>
            <a:pathLst>
              <a:path w="1675438" h="2107469">
                <a:moveTo>
                  <a:pt x="0" y="0"/>
                </a:moveTo>
                <a:lnTo>
                  <a:pt x="1675438" y="0"/>
                </a:lnTo>
                <a:lnTo>
                  <a:pt x="1675438" y="2107469"/>
                </a:lnTo>
                <a:lnTo>
                  <a:pt x="0" y="21074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8" name="Freeform 8"/>
          <p:cNvSpPr/>
          <p:nvPr/>
        </p:nvSpPr>
        <p:spPr>
          <a:xfrm rot="-7483644">
            <a:off x="2484938" y="8905629"/>
            <a:ext cx="509049" cy="488687"/>
          </a:xfrm>
          <a:custGeom>
            <a:avLst/>
            <a:gdLst/>
            <a:ahLst/>
            <a:cxnLst/>
            <a:rect l="l" t="t" r="r" b="b"/>
            <a:pathLst>
              <a:path w="509049" h="488687">
                <a:moveTo>
                  <a:pt x="0" y="0"/>
                </a:moveTo>
                <a:lnTo>
                  <a:pt x="509049" y="0"/>
                </a:lnTo>
                <a:lnTo>
                  <a:pt x="509049" y="488687"/>
                </a:lnTo>
                <a:lnTo>
                  <a:pt x="0" y="4886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9" name="Freeform 9"/>
          <p:cNvSpPr/>
          <p:nvPr/>
        </p:nvSpPr>
        <p:spPr>
          <a:xfrm rot="1422455">
            <a:off x="887331" y="3945578"/>
            <a:ext cx="509049" cy="488687"/>
          </a:xfrm>
          <a:custGeom>
            <a:avLst/>
            <a:gdLst/>
            <a:ahLst/>
            <a:cxnLst/>
            <a:rect l="l" t="t" r="r" b="b"/>
            <a:pathLst>
              <a:path w="509049" h="488687">
                <a:moveTo>
                  <a:pt x="0" y="0"/>
                </a:moveTo>
                <a:lnTo>
                  <a:pt x="509049" y="0"/>
                </a:lnTo>
                <a:lnTo>
                  <a:pt x="509049" y="488686"/>
                </a:lnTo>
                <a:lnTo>
                  <a:pt x="0" y="4886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10" name="Freeform 10"/>
          <p:cNvSpPr/>
          <p:nvPr/>
        </p:nvSpPr>
        <p:spPr>
          <a:xfrm rot="-243703">
            <a:off x="7393027" y="2454017"/>
            <a:ext cx="437368" cy="419873"/>
          </a:xfrm>
          <a:custGeom>
            <a:avLst/>
            <a:gdLst/>
            <a:ahLst/>
            <a:cxnLst/>
            <a:rect l="l" t="t" r="r" b="b"/>
            <a:pathLst>
              <a:path w="437368" h="419873">
                <a:moveTo>
                  <a:pt x="0" y="0"/>
                </a:moveTo>
                <a:lnTo>
                  <a:pt x="437368" y="0"/>
                </a:lnTo>
                <a:lnTo>
                  <a:pt x="437368" y="419873"/>
                </a:lnTo>
                <a:lnTo>
                  <a:pt x="0" y="419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11" name="Freeform 11"/>
          <p:cNvSpPr/>
          <p:nvPr/>
        </p:nvSpPr>
        <p:spPr>
          <a:xfrm rot="2851397">
            <a:off x="9208285" y="507545"/>
            <a:ext cx="319992" cy="307192"/>
          </a:xfrm>
          <a:custGeom>
            <a:avLst/>
            <a:gdLst/>
            <a:ahLst/>
            <a:cxnLst/>
            <a:rect l="l" t="t" r="r" b="b"/>
            <a:pathLst>
              <a:path w="319992" h="307192">
                <a:moveTo>
                  <a:pt x="0" y="0"/>
                </a:moveTo>
                <a:lnTo>
                  <a:pt x="319992" y="0"/>
                </a:lnTo>
                <a:lnTo>
                  <a:pt x="319992" y="307192"/>
                </a:lnTo>
                <a:lnTo>
                  <a:pt x="0" y="3071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12" name="Freeform 12"/>
          <p:cNvSpPr/>
          <p:nvPr/>
        </p:nvSpPr>
        <p:spPr>
          <a:xfrm rot="-10019461">
            <a:off x="13288030" y="1319249"/>
            <a:ext cx="516571" cy="495908"/>
          </a:xfrm>
          <a:custGeom>
            <a:avLst/>
            <a:gdLst/>
            <a:ahLst/>
            <a:cxnLst/>
            <a:rect l="l" t="t" r="r" b="b"/>
            <a:pathLst>
              <a:path w="516571" h="495908">
                <a:moveTo>
                  <a:pt x="0" y="0"/>
                </a:moveTo>
                <a:lnTo>
                  <a:pt x="516571" y="0"/>
                </a:lnTo>
                <a:lnTo>
                  <a:pt x="516571" y="495908"/>
                </a:lnTo>
                <a:lnTo>
                  <a:pt x="0" y="4959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13" name="Freeform 13"/>
          <p:cNvSpPr/>
          <p:nvPr/>
        </p:nvSpPr>
        <p:spPr>
          <a:xfrm rot="-6383107">
            <a:off x="16927791" y="5017806"/>
            <a:ext cx="513645" cy="493100"/>
          </a:xfrm>
          <a:custGeom>
            <a:avLst/>
            <a:gdLst/>
            <a:ahLst/>
            <a:cxnLst/>
            <a:rect l="l" t="t" r="r" b="b"/>
            <a:pathLst>
              <a:path w="513645" h="493100">
                <a:moveTo>
                  <a:pt x="0" y="0"/>
                </a:moveTo>
                <a:lnTo>
                  <a:pt x="513645" y="0"/>
                </a:lnTo>
                <a:lnTo>
                  <a:pt x="513645" y="493099"/>
                </a:lnTo>
                <a:lnTo>
                  <a:pt x="0" y="4930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14" name="Freeform 14"/>
          <p:cNvSpPr/>
          <p:nvPr/>
        </p:nvSpPr>
        <p:spPr>
          <a:xfrm rot="5756806">
            <a:off x="15020060" y="9178423"/>
            <a:ext cx="424393" cy="407417"/>
          </a:xfrm>
          <a:custGeom>
            <a:avLst/>
            <a:gdLst/>
            <a:ahLst/>
            <a:cxnLst/>
            <a:rect l="l" t="t" r="r" b="b"/>
            <a:pathLst>
              <a:path w="424393" h="407417">
                <a:moveTo>
                  <a:pt x="0" y="0"/>
                </a:moveTo>
                <a:lnTo>
                  <a:pt x="424393" y="0"/>
                </a:lnTo>
                <a:lnTo>
                  <a:pt x="424393" y="407417"/>
                </a:lnTo>
                <a:lnTo>
                  <a:pt x="0" y="4074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15" name="Freeform 15"/>
          <p:cNvSpPr/>
          <p:nvPr/>
        </p:nvSpPr>
        <p:spPr>
          <a:xfrm rot="8915872">
            <a:off x="14407882" y="6383025"/>
            <a:ext cx="424393" cy="407417"/>
          </a:xfrm>
          <a:custGeom>
            <a:avLst/>
            <a:gdLst/>
            <a:ahLst/>
            <a:cxnLst/>
            <a:rect l="l" t="t" r="r" b="b"/>
            <a:pathLst>
              <a:path w="424393" h="407417">
                <a:moveTo>
                  <a:pt x="0" y="0"/>
                </a:moveTo>
                <a:lnTo>
                  <a:pt x="424393" y="0"/>
                </a:lnTo>
                <a:lnTo>
                  <a:pt x="424393" y="407417"/>
                </a:lnTo>
                <a:lnTo>
                  <a:pt x="0" y="4074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16" name="Freeform 16"/>
          <p:cNvSpPr/>
          <p:nvPr/>
        </p:nvSpPr>
        <p:spPr>
          <a:xfrm rot="5756806">
            <a:off x="4802333" y="6847344"/>
            <a:ext cx="424393" cy="407417"/>
          </a:xfrm>
          <a:custGeom>
            <a:avLst/>
            <a:gdLst/>
            <a:ahLst/>
            <a:cxnLst/>
            <a:rect l="l" t="t" r="r" b="b"/>
            <a:pathLst>
              <a:path w="424393" h="407417">
                <a:moveTo>
                  <a:pt x="0" y="0"/>
                </a:moveTo>
                <a:lnTo>
                  <a:pt x="424393" y="0"/>
                </a:lnTo>
                <a:lnTo>
                  <a:pt x="424393" y="407417"/>
                </a:lnTo>
                <a:lnTo>
                  <a:pt x="0" y="4074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17" name="Freeform 17"/>
          <p:cNvSpPr/>
          <p:nvPr/>
        </p:nvSpPr>
        <p:spPr>
          <a:xfrm rot="1345741">
            <a:off x="12100836" y="8176526"/>
            <a:ext cx="511678" cy="867251"/>
          </a:xfrm>
          <a:custGeom>
            <a:avLst/>
            <a:gdLst/>
            <a:ahLst/>
            <a:cxnLst/>
            <a:rect l="l" t="t" r="r" b="b"/>
            <a:pathLst>
              <a:path w="511678" h="867251">
                <a:moveTo>
                  <a:pt x="0" y="0"/>
                </a:moveTo>
                <a:lnTo>
                  <a:pt x="511678" y="0"/>
                </a:lnTo>
                <a:lnTo>
                  <a:pt x="511678" y="867252"/>
                </a:lnTo>
                <a:lnTo>
                  <a:pt x="0" y="8672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18" name="Freeform 18"/>
          <p:cNvSpPr/>
          <p:nvPr/>
        </p:nvSpPr>
        <p:spPr>
          <a:xfrm rot="1800043">
            <a:off x="11671035" y="347808"/>
            <a:ext cx="567418" cy="626667"/>
          </a:xfrm>
          <a:custGeom>
            <a:avLst/>
            <a:gdLst/>
            <a:ahLst/>
            <a:cxnLst/>
            <a:rect l="l" t="t" r="r" b="b"/>
            <a:pathLst>
              <a:path w="567418" h="626667">
                <a:moveTo>
                  <a:pt x="0" y="0"/>
                </a:moveTo>
                <a:lnTo>
                  <a:pt x="567419" y="0"/>
                </a:lnTo>
                <a:lnTo>
                  <a:pt x="567419" y="626667"/>
                </a:lnTo>
                <a:lnTo>
                  <a:pt x="0" y="6266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sp>
        <p:nvSpPr>
          <p:cNvPr id="19" name="Freeform 19"/>
          <p:cNvSpPr/>
          <p:nvPr/>
        </p:nvSpPr>
        <p:spPr>
          <a:xfrm rot="-10154087">
            <a:off x="15305381" y="3449328"/>
            <a:ext cx="489149" cy="829067"/>
          </a:xfrm>
          <a:custGeom>
            <a:avLst/>
            <a:gdLst/>
            <a:ahLst/>
            <a:cxnLst/>
            <a:rect l="l" t="t" r="r" b="b"/>
            <a:pathLst>
              <a:path w="489149" h="829067">
                <a:moveTo>
                  <a:pt x="0" y="0"/>
                </a:moveTo>
                <a:lnTo>
                  <a:pt x="489149" y="0"/>
                </a:lnTo>
                <a:lnTo>
                  <a:pt x="489149" y="829067"/>
                </a:lnTo>
                <a:lnTo>
                  <a:pt x="0" y="8290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20" name="Freeform 20"/>
          <p:cNvSpPr/>
          <p:nvPr/>
        </p:nvSpPr>
        <p:spPr>
          <a:xfrm rot="-1669974">
            <a:off x="6165299" y="822791"/>
            <a:ext cx="530353" cy="898904"/>
          </a:xfrm>
          <a:custGeom>
            <a:avLst/>
            <a:gdLst/>
            <a:ahLst/>
            <a:cxnLst/>
            <a:rect l="l" t="t" r="r" b="b"/>
            <a:pathLst>
              <a:path w="530353" h="898904">
                <a:moveTo>
                  <a:pt x="0" y="0"/>
                </a:moveTo>
                <a:lnTo>
                  <a:pt x="530353" y="0"/>
                </a:lnTo>
                <a:lnTo>
                  <a:pt x="530353" y="898904"/>
                </a:lnTo>
                <a:lnTo>
                  <a:pt x="0" y="8989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21" name="Freeform 21"/>
          <p:cNvSpPr/>
          <p:nvPr/>
        </p:nvSpPr>
        <p:spPr>
          <a:xfrm rot="-1839255">
            <a:off x="8938249" y="9486280"/>
            <a:ext cx="554415" cy="532238"/>
          </a:xfrm>
          <a:custGeom>
            <a:avLst/>
            <a:gdLst/>
            <a:ahLst/>
            <a:cxnLst/>
            <a:rect l="l" t="t" r="r" b="b"/>
            <a:pathLst>
              <a:path w="554415" h="532238">
                <a:moveTo>
                  <a:pt x="0" y="0"/>
                </a:moveTo>
                <a:lnTo>
                  <a:pt x="554415" y="0"/>
                </a:lnTo>
                <a:lnTo>
                  <a:pt x="554415" y="532238"/>
                </a:lnTo>
                <a:lnTo>
                  <a:pt x="0" y="5322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22" name="Freeform 22"/>
          <p:cNvSpPr/>
          <p:nvPr/>
        </p:nvSpPr>
        <p:spPr>
          <a:xfrm rot="693431">
            <a:off x="1252195" y="916550"/>
            <a:ext cx="826577" cy="1185137"/>
          </a:xfrm>
          <a:custGeom>
            <a:avLst/>
            <a:gdLst/>
            <a:ahLst/>
            <a:cxnLst/>
            <a:rect l="l" t="t" r="r" b="b"/>
            <a:pathLst>
              <a:path w="826577" h="1185137">
                <a:moveTo>
                  <a:pt x="0" y="0"/>
                </a:moveTo>
                <a:lnTo>
                  <a:pt x="826577" y="0"/>
                </a:lnTo>
                <a:lnTo>
                  <a:pt x="826577" y="1185137"/>
                </a:lnTo>
                <a:lnTo>
                  <a:pt x="0" y="118513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tr-TR"/>
          </a:p>
        </p:txBody>
      </p:sp>
      <p:sp>
        <p:nvSpPr>
          <p:cNvPr id="23" name="Freeform 23"/>
          <p:cNvSpPr/>
          <p:nvPr/>
        </p:nvSpPr>
        <p:spPr>
          <a:xfrm rot="-2011406">
            <a:off x="10044564" y="1829281"/>
            <a:ext cx="716911" cy="1027900"/>
          </a:xfrm>
          <a:custGeom>
            <a:avLst/>
            <a:gdLst/>
            <a:ahLst/>
            <a:cxnLst/>
            <a:rect l="l" t="t" r="r" b="b"/>
            <a:pathLst>
              <a:path w="716911" h="1027900">
                <a:moveTo>
                  <a:pt x="0" y="0"/>
                </a:moveTo>
                <a:lnTo>
                  <a:pt x="716911" y="0"/>
                </a:lnTo>
                <a:lnTo>
                  <a:pt x="716911" y="1027900"/>
                </a:lnTo>
                <a:lnTo>
                  <a:pt x="0" y="10279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tr-TR"/>
          </a:p>
        </p:txBody>
      </p:sp>
      <p:sp>
        <p:nvSpPr>
          <p:cNvPr id="24" name="Freeform 24"/>
          <p:cNvSpPr/>
          <p:nvPr/>
        </p:nvSpPr>
        <p:spPr>
          <a:xfrm rot="-2419102">
            <a:off x="16011837" y="6705132"/>
            <a:ext cx="927423" cy="1329729"/>
          </a:xfrm>
          <a:custGeom>
            <a:avLst/>
            <a:gdLst/>
            <a:ahLst/>
            <a:cxnLst/>
            <a:rect l="l" t="t" r="r" b="b"/>
            <a:pathLst>
              <a:path w="927423" h="1329729">
                <a:moveTo>
                  <a:pt x="0" y="0"/>
                </a:moveTo>
                <a:lnTo>
                  <a:pt x="927422" y="0"/>
                </a:lnTo>
                <a:lnTo>
                  <a:pt x="927422" y="1329729"/>
                </a:lnTo>
                <a:lnTo>
                  <a:pt x="0" y="132972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tr-TR"/>
          </a:p>
        </p:txBody>
      </p:sp>
      <p:sp>
        <p:nvSpPr>
          <p:cNvPr id="25" name="Freeform 25"/>
          <p:cNvSpPr/>
          <p:nvPr/>
        </p:nvSpPr>
        <p:spPr>
          <a:xfrm>
            <a:off x="0" y="-151666"/>
            <a:ext cx="1994860" cy="1994860"/>
          </a:xfrm>
          <a:custGeom>
            <a:avLst/>
            <a:gdLst/>
            <a:ahLst/>
            <a:cxnLst/>
            <a:rect l="l" t="t" r="r" b="b"/>
            <a:pathLst>
              <a:path w="1994860" h="1994860">
                <a:moveTo>
                  <a:pt x="0" y="0"/>
                </a:moveTo>
                <a:lnTo>
                  <a:pt x="1994860" y="0"/>
                </a:lnTo>
                <a:lnTo>
                  <a:pt x="1994860" y="1994860"/>
                </a:lnTo>
                <a:lnTo>
                  <a:pt x="0" y="1994860"/>
                </a:lnTo>
                <a:lnTo>
                  <a:pt x="0" y="0"/>
                </a:lnTo>
                <a:close/>
              </a:path>
            </a:pathLst>
          </a:custGeom>
          <a:blipFill>
            <a:blip r:embed="rId14"/>
            <a:stretch>
              <a:fillRect/>
            </a:stretch>
          </a:blipFill>
        </p:spPr>
        <p:txBody>
          <a:bodyPr/>
          <a:lstStyle/>
          <a:p>
            <a:endParaRPr lang="tr-TR"/>
          </a:p>
        </p:txBody>
      </p:sp>
      <p:sp>
        <p:nvSpPr>
          <p:cNvPr id="26" name="TextBox 26"/>
          <p:cNvSpPr txBox="1"/>
          <p:nvPr/>
        </p:nvSpPr>
        <p:spPr>
          <a:xfrm>
            <a:off x="4524723" y="3492993"/>
            <a:ext cx="9244458" cy="2453640"/>
          </a:xfrm>
          <a:prstGeom prst="rect">
            <a:avLst/>
          </a:prstGeom>
        </p:spPr>
        <p:txBody>
          <a:bodyPr lIns="0" tIns="0" rIns="0" bIns="0" rtlCol="0" anchor="t">
            <a:spAutoFit/>
          </a:bodyPr>
          <a:lstStyle/>
          <a:p>
            <a:pPr algn="ctr">
              <a:lnSpc>
                <a:spcPts val="20160"/>
              </a:lnSpc>
              <a:spcBef>
                <a:spcPct val="0"/>
              </a:spcBef>
            </a:pPr>
            <a:r>
              <a:rPr lang="en-US" sz="14400" b="1">
                <a:solidFill>
                  <a:srgbClr val="000000"/>
                </a:solidFill>
                <a:latin typeface="Amatic SC Bold"/>
                <a:ea typeface="Amatic SC Bold"/>
                <a:cs typeface="Amatic SC Bold"/>
                <a:sym typeface="Amatic SC Bold"/>
              </a:rPr>
              <a:t>MADDE VE ISI</a:t>
            </a:r>
          </a:p>
        </p:txBody>
      </p:sp>
      <p:pic>
        <p:nvPicPr>
          <p:cNvPr id="27" name="Resim 26">
            <a:extLst>
              <a:ext uri="{FF2B5EF4-FFF2-40B4-BE49-F238E27FC236}">
                <a16:creationId xmlns:a16="http://schemas.microsoft.com/office/drawing/2014/main" id="{3776F4C2-9C50-3D16-EB5A-BAA236A1455B}"/>
              </a:ext>
            </a:extLst>
          </p:cNvPr>
          <p:cNvPicPr>
            <a:picLocks noChangeAspect="1"/>
          </p:cNvPicPr>
          <p:nvPr/>
        </p:nvPicPr>
        <p:blipFill>
          <a:blip r:embed="rId15"/>
          <a:stretch>
            <a:fillRect/>
          </a:stretch>
        </p:blipFill>
        <p:spPr>
          <a:xfrm>
            <a:off x="1755704" y="9494996"/>
            <a:ext cx="6220693" cy="5430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advTm="29562">
        <p159:morph option="byObject"/>
      </p:transition>
    </mc:Choice>
    <mc:Fallback xmlns="">
      <p:transition advTm="29562">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sp>
        <p:nvSpPr>
          <p:cNvPr id="2" name="Freeform 2"/>
          <p:cNvSpPr/>
          <p:nvPr/>
        </p:nvSpPr>
        <p:spPr>
          <a:xfrm>
            <a:off x="1371600" y="1605323"/>
            <a:ext cx="14976411" cy="7076354"/>
          </a:xfrm>
          <a:custGeom>
            <a:avLst/>
            <a:gdLst/>
            <a:ahLst/>
            <a:cxnLst/>
            <a:rect l="l" t="t" r="r" b="b"/>
            <a:pathLst>
              <a:path w="14976411" h="7076354">
                <a:moveTo>
                  <a:pt x="0" y="0"/>
                </a:moveTo>
                <a:lnTo>
                  <a:pt x="14976411" y="0"/>
                </a:lnTo>
                <a:lnTo>
                  <a:pt x="14976411" y="7076354"/>
                </a:lnTo>
                <a:lnTo>
                  <a:pt x="0" y="7076354"/>
                </a:lnTo>
                <a:lnTo>
                  <a:pt x="0" y="0"/>
                </a:lnTo>
                <a:close/>
              </a:path>
            </a:pathLst>
          </a:custGeom>
          <a:blipFill>
            <a:blip r:embed="rId2"/>
            <a:stretch>
              <a:fillRect/>
            </a:stretch>
          </a:blipFill>
        </p:spPr>
        <p:txBody>
          <a:bodyPr/>
          <a:lstStyle/>
          <a:p>
            <a:endParaRPr lang="tr-TR"/>
          </a:p>
        </p:txBody>
      </p:sp>
      <p:sp>
        <p:nvSpPr>
          <p:cNvPr id="3" name="Freeform 3"/>
          <p:cNvSpPr/>
          <p:nvPr/>
        </p:nvSpPr>
        <p:spPr>
          <a:xfrm>
            <a:off x="0" y="-151666"/>
            <a:ext cx="1994860" cy="1994860"/>
          </a:xfrm>
          <a:custGeom>
            <a:avLst/>
            <a:gdLst/>
            <a:ahLst/>
            <a:cxnLst/>
            <a:rect l="l" t="t" r="r" b="b"/>
            <a:pathLst>
              <a:path w="1994860" h="1994860">
                <a:moveTo>
                  <a:pt x="0" y="0"/>
                </a:moveTo>
                <a:lnTo>
                  <a:pt x="1994860" y="0"/>
                </a:lnTo>
                <a:lnTo>
                  <a:pt x="1994860" y="1994860"/>
                </a:lnTo>
                <a:lnTo>
                  <a:pt x="0" y="1994860"/>
                </a:lnTo>
                <a:lnTo>
                  <a:pt x="0" y="0"/>
                </a:lnTo>
                <a:close/>
              </a:path>
            </a:pathLst>
          </a:custGeom>
          <a:blipFill>
            <a:blip r:embed="rId3"/>
            <a:stretch>
              <a:fillRect/>
            </a:stretch>
          </a:blipFill>
        </p:spPr>
        <p:txBody>
          <a:bodyPr/>
          <a:lstStyle/>
          <a:p>
            <a:endParaRPr lang="tr-TR"/>
          </a:p>
        </p:txBody>
      </p:sp>
      <p:pic>
        <p:nvPicPr>
          <p:cNvPr id="4" name="Resim 3">
            <a:extLst>
              <a:ext uri="{FF2B5EF4-FFF2-40B4-BE49-F238E27FC236}">
                <a16:creationId xmlns:a16="http://schemas.microsoft.com/office/drawing/2014/main" id="{1DD79A70-82AA-0203-44D3-61D34312C6E8}"/>
              </a:ext>
            </a:extLst>
          </p:cNvPr>
          <p:cNvPicPr>
            <a:picLocks noChangeAspect="1"/>
          </p:cNvPicPr>
          <p:nvPr/>
        </p:nvPicPr>
        <p:blipFill>
          <a:blip r:embed="rId4"/>
          <a:stretch>
            <a:fillRect/>
          </a:stretch>
        </p:blipFill>
        <p:spPr>
          <a:xfrm>
            <a:off x="1755704" y="9494996"/>
            <a:ext cx="6220693" cy="5430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advTm="29562">
        <p159:morph option="byObject"/>
      </p:transition>
    </mc:Choice>
    <mc:Fallback xmlns="">
      <p:transition advTm="29562">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sp>
        <p:nvSpPr>
          <p:cNvPr id="2" name="TextBox 2"/>
          <p:cNvSpPr txBox="1"/>
          <p:nvPr/>
        </p:nvSpPr>
        <p:spPr>
          <a:xfrm>
            <a:off x="777468" y="1420091"/>
            <a:ext cx="17153498" cy="5598420"/>
          </a:xfrm>
          <a:prstGeom prst="rect">
            <a:avLst/>
          </a:prstGeom>
        </p:spPr>
        <p:txBody>
          <a:bodyPr lIns="0" tIns="0" rIns="0" bIns="0" rtlCol="0" anchor="t">
            <a:spAutoFit/>
          </a:bodyPr>
          <a:lstStyle/>
          <a:p>
            <a:pPr algn="ctr">
              <a:lnSpc>
                <a:spcPts val="5575"/>
              </a:lnSpc>
              <a:spcBef>
                <a:spcPct val="0"/>
              </a:spcBef>
            </a:pPr>
            <a:r>
              <a:rPr lang="en-US" sz="3982" b="1">
                <a:solidFill>
                  <a:srgbClr val="000000"/>
                </a:solidFill>
                <a:latin typeface="Muli Bold"/>
                <a:ea typeface="Muli Bold"/>
                <a:cs typeface="Muli Bold"/>
                <a:sym typeface="Muli Bold"/>
              </a:rPr>
              <a:t> ISI YALITIMI: </a:t>
            </a:r>
          </a:p>
          <a:p>
            <a:pPr algn="ctr">
              <a:lnSpc>
                <a:spcPts val="5575"/>
              </a:lnSpc>
              <a:spcBef>
                <a:spcPct val="0"/>
              </a:spcBef>
            </a:pPr>
            <a:r>
              <a:rPr lang="en-US" sz="3982">
                <a:solidFill>
                  <a:srgbClr val="000000"/>
                </a:solidFill>
                <a:latin typeface="Muli"/>
                <a:ea typeface="Muli"/>
                <a:cs typeface="Muli"/>
                <a:sym typeface="Muli"/>
              </a:rPr>
              <a:t> Binanın ömrünü uzatır. </a:t>
            </a:r>
          </a:p>
          <a:p>
            <a:pPr algn="ctr">
              <a:lnSpc>
                <a:spcPts val="5575"/>
              </a:lnSpc>
              <a:spcBef>
                <a:spcPct val="0"/>
              </a:spcBef>
            </a:pPr>
            <a:r>
              <a:rPr lang="en-US" sz="3982">
                <a:solidFill>
                  <a:srgbClr val="000000"/>
                </a:solidFill>
                <a:latin typeface="Muli"/>
                <a:ea typeface="Muli"/>
                <a:cs typeface="Muli"/>
                <a:sym typeface="Muli"/>
              </a:rPr>
              <a:t>Aile ve ülke ekonomisine katkı sağlar. </a:t>
            </a:r>
          </a:p>
          <a:p>
            <a:pPr algn="ctr">
              <a:lnSpc>
                <a:spcPts val="5575"/>
              </a:lnSpc>
              <a:spcBef>
                <a:spcPct val="0"/>
              </a:spcBef>
            </a:pPr>
            <a:r>
              <a:rPr lang="en-US" sz="3982">
                <a:solidFill>
                  <a:srgbClr val="000000"/>
                </a:solidFill>
                <a:latin typeface="Muli"/>
                <a:ea typeface="Muli"/>
                <a:cs typeface="Muli"/>
                <a:sym typeface="Muli"/>
              </a:rPr>
              <a:t>Evimizi yazın serin, kışın ise sıcak tutar. </a:t>
            </a:r>
          </a:p>
          <a:p>
            <a:pPr algn="ctr">
              <a:lnSpc>
                <a:spcPts val="5575"/>
              </a:lnSpc>
              <a:spcBef>
                <a:spcPct val="0"/>
              </a:spcBef>
            </a:pPr>
            <a:r>
              <a:rPr lang="en-US" sz="3982">
                <a:solidFill>
                  <a:srgbClr val="000000"/>
                </a:solidFill>
                <a:latin typeface="Muli"/>
                <a:ea typeface="Muli"/>
                <a:cs typeface="Muli"/>
                <a:sym typeface="Muli"/>
              </a:rPr>
              <a:t>Doğal kaynakların tükenme hızını azaltır. </a:t>
            </a:r>
          </a:p>
          <a:p>
            <a:pPr algn="ctr">
              <a:lnSpc>
                <a:spcPts val="5575"/>
              </a:lnSpc>
              <a:spcBef>
                <a:spcPct val="0"/>
              </a:spcBef>
            </a:pPr>
            <a:r>
              <a:rPr lang="en-US" sz="3982">
                <a:solidFill>
                  <a:srgbClr val="000000"/>
                </a:solidFill>
                <a:latin typeface="Muli"/>
                <a:ea typeface="Muli"/>
                <a:cs typeface="Muli"/>
                <a:sym typeface="Muli"/>
              </a:rPr>
              <a:t>Hava kirliliğine bağlı hastalıkların azalmasına neden olur. </a:t>
            </a:r>
          </a:p>
          <a:p>
            <a:pPr algn="ctr">
              <a:lnSpc>
                <a:spcPts val="5575"/>
              </a:lnSpc>
              <a:spcBef>
                <a:spcPct val="0"/>
              </a:spcBef>
            </a:pPr>
            <a:r>
              <a:rPr lang="en-US" sz="3982">
                <a:solidFill>
                  <a:srgbClr val="000000"/>
                </a:solidFill>
                <a:latin typeface="Muli"/>
                <a:ea typeface="Muli"/>
                <a:cs typeface="Muli"/>
                <a:sym typeface="Muli"/>
              </a:rPr>
              <a:t>Fosil yakıt kullanımı azalmasından dolayı çevre kirliliği azalır. </a:t>
            </a:r>
          </a:p>
          <a:p>
            <a:pPr algn="ctr">
              <a:lnSpc>
                <a:spcPts val="5575"/>
              </a:lnSpc>
              <a:spcBef>
                <a:spcPct val="0"/>
              </a:spcBef>
            </a:pPr>
            <a:r>
              <a:rPr lang="en-US" sz="3982">
                <a:solidFill>
                  <a:srgbClr val="000000"/>
                </a:solidFill>
                <a:latin typeface="Muli"/>
                <a:ea typeface="Muli"/>
                <a:cs typeface="Muli"/>
                <a:sym typeface="Muli"/>
              </a:rPr>
              <a:t>Bina içerisinde terleme, küflenme ve boya kabarmaları gibi sorunları önler.</a:t>
            </a:r>
          </a:p>
        </p:txBody>
      </p:sp>
      <p:sp>
        <p:nvSpPr>
          <p:cNvPr id="3" name="Freeform 3"/>
          <p:cNvSpPr/>
          <p:nvPr/>
        </p:nvSpPr>
        <p:spPr>
          <a:xfrm>
            <a:off x="7787986" y="7294418"/>
            <a:ext cx="2712027" cy="2712027"/>
          </a:xfrm>
          <a:custGeom>
            <a:avLst/>
            <a:gdLst/>
            <a:ahLst/>
            <a:cxnLst/>
            <a:rect l="l" t="t" r="r" b="b"/>
            <a:pathLst>
              <a:path w="2712027" h="2712027">
                <a:moveTo>
                  <a:pt x="0" y="0"/>
                </a:moveTo>
                <a:lnTo>
                  <a:pt x="2712028" y="0"/>
                </a:lnTo>
                <a:lnTo>
                  <a:pt x="2712028" y="2712027"/>
                </a:lnTo>
                <a:lnTo>
                  <a:pt x="0" y="27120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4" name="Freeform 4"/>
          <p:cNvSpPr/>
          <p:nvPr/>
        </p:nvSpPr>
        <p:spPr>
          <a:xfrm>
            <a:off x="0" y="-151666"/>
            <a:ext cx="1994860" cy="1994860"/>
          </a:xfrm>
          <a:custGeom>
            <a:avLst/>
            <a:gdLst/>
            <a:ahLst/>
            <a:cxnLst/>
            <a:rect l="l" t="t" r="r" b="b"/>
            <a:pathLst>
              <a:path w="1994860" h="1994860">
                <a:moveTo>
                  <a:pt x="0" y="0"/>
                </a:moveTo>
                <a:lnTo>
                  <a:pt x="1994860" y="0"/>
                </a:lnTo>
                <a:lnTo>
                  <a:pt x="1994860" y="1994860"/>
                </a:lnTo>
                <a:lnTo>
                  <a:pt x="0" y="1994860"/>
                </a:lnTo>
                <a:lnTo>
                  <a:pt x="0" y="0"/>
                </a:lnTo>
                <a:close/>
              </a:path>
            </a:pathLst>
          </a:custGeom>
          <a:blipFill>
            <a:blip r:embed="rId4"/>
            <a:stretch>
              <a:fillRect/>
            </a:stretch>
          </a:blipFill>
        </p:spPr>
        <p:txBody>
          <a:bodyPr/>
          <a:lstStyle/>
          <a:p>
            <a:endParaRPr lang="tr-TR"/>
          </a:p>
        </p:txBody>
      </p:sp>
      <p:pic>
        <p:nvPicPr>
          <p:cNvPr id="5" name="Resim 4">
            <a:extLst>
              <a:ext uri="{FF2B5EF4-FFF2-40B4-BE49-F238E27FC236}">
                <a16:creationId xmlns:a16="http://schemas.microsoft.com/office/drawing/2014/main" id="{264E5BAA-BAC5-4975-14C4-2505AA9EB735}"/>
              </a:ext>
            </a:extLst>
          </p:cNvPr>
          <p:cNvPicPr>
            <a:picLocks noChangeAspect="1"/>
          </p:cNvPicPr>
          <p:nvPr/>
        </p:nvPicPr>
        <p:blipFill>
          <a:blip r:embed="rId5"/>
          <a:stretch>
            <a:fillRect/>
          </a:stretch>
        </p:blipFill>
        <p:spPr>
          <a:xfrm>
            <a:off x="1755704" y="9494996"/>
            <a:ext cx="6220693" cy="5430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advTm="29562">
        <p159:morph option="byObject"/>
      </p:transition>
    </mc:Choice>
    <mc:Fallback xmlns="">
      <p:transition advTm="29562">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sp>
        <p:nvSpPr>
          <p:cNvPr id="2" name="Freeform 2"/>
          <p:cNvSpPr/>
          <p:nvPr/>
        </p:nvSpPr>
        <p:spPr>
          <a:xfrm>
            <a:off x="2495576" y="-9071"/>
            <a:ext cx="12628518" cy="9802887"/>
          </a:xfrm>
          <a:custGeom>
            <a:avLst/>
            <a:gdLst/>
            <a:ahLst/>
            <a:cxnLst/>
            <a:rect l="l" t="t" r="r" b="b"/>
            <a:pathLst>
              <a:path w="12628518" h="9802887">
                <a:moveTo>
                  <a:pt x="0" y="0"/>
                </a:moveTo>
                <a:lnTo>
                  <a:pt x="12628518" y="0"/>
                </a:lnTo>
                <a:lnTo>
                  <a:pt x="12628518" y="9802886"/>
                </a:lnTo>
                <a:lnTo>
                  <a:pt x="0" y="9802886"/>
                </a:lnTo>
                <a:lnTo>
                  <a:pt x="0" y="0"/>
                </a:lnTo>
                <a:close/>
              </a:path>
            </a:pathLst>
          </a:custGeom>
          <a:blipFill>
            <a:blip r:embed="rId2"/>
            <a:stretch>
              <a:fillRect/>
            </a:stretch>
          </a:blipFill>
        </p:spPr>
        <p:txBody>
          <a:bodyPr/>
          <a:lstStyle/>
          <a:p>
            <a:endParaRPr lang="tr-TR"/>
          </a:p>
        </p:txBody>
      </p:sp>
      <p:sp>
        <p:nvSpPr>
          <p:cNvPr id="3" name="Freeform 3"/>
          <p:cNvSpPr/>
          <p:nvPr/>
        </p:nvSpPr>
        <p:spPr>
          <a:xfrm>
            <a:off x="15124094" y="0"/>
            <a:ext cx="3163906" cy="787461"/>
          </a:xfrm>
          <a:custGeom>
            <a:avLst/>
            <a:gdLst/>
            <a:ahLst/>
            <a:cxnLst/>
            <a:rect l="l" t="t" r="r" b="b"/>
            <a:pathLst>
              <a:path w="3163906" h="787461">
                <a:moveTo>
                  <a:pt x="0" y="0"/>
                </a:moveTo>
                <a:lnTo>
                  <a:pt x="3163906" y="0"/>
                </a:lnTo>
                <a:lnTo>
                  <a:pt x="3163906" y="787461"/>
                </a:lnTo>
                <a:lnTo>
                  <a:pt x="0" y="787461"/>
                </a:lnTo>
                <a:lnTo>
                  <a:pt x="0" y="0"/>
                </a:lnTo>
                <a:close/>
              </a:path>
            </a:pathLst>
          </a:custGeom>
          <a:blipFill>
            <a:blip r:embed="rId3"/>
            <a:stretch>
              <a:fillRect/>
            </a:stretch>
          </a:blipFill>
        </p:spPr>
        <p:txBody>
          <a:bodyPr/>
          <a:lstStyle/>
          <a:p>
            <a:endParaRPr lang="tr-TR"/>
          </a:p>
        </p:txBody>
      </p:sp>
      <p:sp>
        <p:nvSpPr>
          <p:cNvPr id="4" name="Freeform 4"/>
          <p:cNvSpPr/>
          <p:nvPr/>
        </p:nvSpPr>
        <p:spPr>
          <a:xfrm>
            <a:off x="0" y="-151666"/>
            <a:ext cx="1994860" cy="1994860"/>
          </a:xfrm>
          <a:custGeom>
            <a:avLst/>
            <a:gdLst/>
            <a:ahLst/>
            <a:cxnLst/>
            <a:rect l="l" t="t" r="r" b="b"/>
            <a:pathLst>
              <a:path w="1994860" h="1994860">
                <a:moveTo>
                  <a:pt x="0" y="0"/>
                </a:moveTo>
                <a:lnTo>
                  <a:pt x="1994860" y="0"/>
                </a:lnTo>
                <a:lnTo>
                  <a:pt x="1994860" y="1994860"/>
                </a:lnTo>
                <a:lnTo>
                  <a:pt x="0" y="1994860"/>
                </a:lnTo>
                <a:lnTo>
                  <a:pt x="0" y="0"/>
                </a:lnTo>
                <a:close/>
              </a:path>
            </a:pathLst>
          </a:custGeom>
          <a:blipFill>
            <a:blip r:embed="rId4"/>
            <a:stretch>
              <a:fillRect/>
            </a:stretch>
          </a:blipFill>
        </p:spPr>
        <p:txBody>
          <a:bodyPr/>
          <a:lstStyle/>
          <a:p>
            <a:endParaRPr lang="tr-TR"/>
          </a:p>
        </p:txBody>
      </p:sp>
      <p:pic>
        <p:nvPicPr>
          <p:cNvPr id="5" name="Resim 4">
            <a:extLst>
              <a:ext uri="{FF2B5EF4-FFF2-40B4-BE49-F238E27FC236}">
                <a16:creationId xmlns:a16="http://schemas.microsoft.com/office/drawing/2014/main" id="{489DB496-AA2B-81FC-127B-41B20AE28392}"/>
              </a:ext>
            </a:extLst>
          </p:cNvPr>
          <p:cNvPicPr>
            <a:picLocks noChangeAspect="1"/>
          </p:cNvPicPr>
          <p:nvPr/>
        </p:nvPicPr>
        <p:blipFill>
          <a:blip r:embed="rId5"/>
          <a:stretch>
            <a:fillRect/>
          </a:stretch>
        </p:blipFill>
        <p:spPr>
          <a:xfrm>
            <a:off x="1755704" y="9494996"/>
            <a:ext cx="6220693" cy="5430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advTm="29562">
        <p159:morph option="byObject"/>
      </p:transition>
    </mc:Choice>
    <mc:Fallback xmlns="">
      <p:transition advTm="29562">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sp>
        <p:nvSpPr>
          <p:cNvPr id="2" name="Freeform 2"/>
          <p:cNvSpPr/>
          <p:nvPr/>
        </p:nvSpPr>
        <p:spPr>
          <a:xfrm>
            <a:off x="1373625" y="1425733"/>
            <a:ext cx="14983445" cy="7435535"/>
          </a:xfrm>
          <a:custGeom>
            <a:avLst/>
            <a:gdLst/>
            <a:ahLst/>
            <a:cxnLst/>
            <a:rect l="l" t="t" r="r" b="b"/>
            <a:pathLst>
              <a:path w="14983445" h="7435535">
                <a:moveTo>
                  <a:pt x="0" y="0"/>
                </a:moveTo>
                <a:lnTo>
                  <a:pt x="14983445" y="0"/>
                </a:lnTo>
                <a:lnTo>
                  <a:pt x="14983445" y="7435534"/>
                </a:lnTo>
                <a:lnTo>
                  <a:pt x="0" y="7435534"/>
                </a:lnTo>
                <a:lnTo>
                  <a:pt x="0" y="0"/>
                </a:lnTo>
                <a:close/>
              </a:path>
            </a:pathLst>
          </a:custGeom>
          <a:blipFill>
            <a:blip r:embed="rId2"/>
            <a:stretch>
              <a:fillRect/>
            </a:stretch>
          </a:blipFill>
        </p:spPr>
        <p:txBody>
          <a:bodyPr/>
          <a:lstStyle/>
          <a:p>
            <a:endParaRPr lang="tr-TR"/>
          </a:p>
        </p:txBody>
      </p:sp>
      <p:sp>
        <p:nvSpPr>
          <p:cNvPr id="3" name="Freeform 3"/>
          <p:cNvSpPr/>
          <p:nvPr/>
        </p:nvSpPr>
        <p:spPr>
          <a:xfrm>
            <a:off x="15124094" y="0"/>
            <a:ext cx="3163906" cy="787461"/>
          </a:xfrm>
          <a:custGeom>
            <a:avLst/>
            <a:gdLst/>
            <a:ahLst/>
            <a:cxnLst/>
            <a:rect l="l" t="t" r="r" b="b"/>
            <a:pathLst>
              <a:path w="3163906" h="787461">
                <a:moveTo>
                  <a:pt x="0" y="0"/>
                </a:moveTo>
                <a:lnTo>
                  <a:pt x="3163906" y="0"/>
                </a:lnTo>
                <a:lnTo>
                  <a:pt x="3163906" y="787461"/>
                </a:lnTo>
                <a:lnTo>
                  <a:pt x="0" y="787461"/>
                </a:lnTo>
                <a:lnTo>
                  <a:pt x="0" y="0"/>
                </a:lnTo>
                <a:close/>
              </a:path>
            </a:pathLst>
          </a:custGeom>
          <a:blipFill>
            <a:blip r:embed="rId3"/>
            <a:stretch>
              <a:fillRect/>
            </a:stretch>
          </a:blipFill>
        </p:spPr>
        <p:txBody>
          <a:bodyPr/>
          <a:lstStyle/>
          <a:p>
            <a:endParaRPr lang="tr-TR"/>
          </a:p>
        </p:txBody>
      </p:sp>
      <p:sp>
        <p:nvSpPr>
          <p:cNvPr id="4" name="Freeform 4"/>
          <p:cNvSpPr/>
          <p:nvPr/>
        </p:nvSpPr>
        <p:spPr>
          <a:xfrm>
            <a:off x="0" y="-151666"/>
            <a:ext cx="1994860" cy="1994860"/>
          </a:xfrm>
          <a:custGeom>
            <a:avLst/>
            <a:gdLst/>
            <a:ahLst/>
            <a:cxnLst/>
            <a:rect l="l" t="t" r="r" b="b"/>
            <a:pathLst>
              <a:path w="1994860" h="1994860">
                <a:moveTo>
                  <a:pt x="0" y="0"/>
                </a:moveTo>
                <a:lnTo>
                  <a:pt x="1994860" y="0"/>
                </a:lnTo>
                <a:lnTo>
                  <a:pt x="1994860" y="1994860"/>
                </a:lnTo>
                <a:lnTo>
                  <a:pt x="0" y="1994860"/>
                </a:lnTo>
                <a:lnTo>
                  <a:pt x="0" y="0"/>
                </a:lnTo>
                <a:close/>
              </a:path>
            </a:pathLst>
          </a:custGeom>
          <a:blipFill>
            <a:blip r:embed="rId4"/>
            <a:stretch>
              <a:fillRect/>
            </a:stretch>
          </a:blipFill>
        </p:spPr>
        <p:txBody>
          <a:bodyPr/>
          <a:lstStyle/>
          <a:p>
            <a:endParaRPr lang="tr-TR"/>
          </a:p>
        </p:txBody>
      </p:sp>
      <p:pic>
        <p:nvPicPr>
          <p:cNvPr id="5" name="Resim 4">
            <a:extLst>
              <a:ext uri="{FF2B5EF4-FFF2-40B4-BE49-F238E27FC236}">
                <a16:creationId xmlns:a16="http://schemas.microsoft.com/office/drawing/2014/main" id="{8D0AF1BE-FA02-467C-0721-98FF68BB1039}"/>
              </a:ext>
            </a:extLst>
          </p:cNvPr>
          <p:cNvPicPr>
            <a:picLocks noChangeAspect="1"/>
          </p:cNvPicPr>
          <p:nvPr/>
        </p:nvPicPr>
        <p:blipFill>
          <a:blip r:embed="rId5"/>
          <a:stretch>
            <a:fillRect/>
          </a:stretch>
        </p:blipFill>
        <p:spPr>
          <a:xfrm>
            <a:off x="1755704" y="9494996"/>
            <a:ext cx="6220693" cy="5430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advTm="29562">
        <p159:morph option="byObject"/>
      </p:transition>
    </mc:Choice>
    <mc:Fallback xmlns="">
      <p:transition advTm="29562">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sp>
        <p:nvSpPr>
          <p:cNvPr id="2" name="Freeform 2"/>
          <p:cNvSpPr/>
          <p:nvPr/>
        </p:nvSpPr>
        <p:spPr>
          <a:xfrm>
            <a:off x="2209800" y="393730"/>
            <a:ext cx="6220693" cy="8664879"/>
          </a:xfrm>
          <a:custGeom>
            <a:avLst/>
            <a:gdLst/>
            <a:ahLst/>
            <a:cxnLst/>
            <a:rect l="l" t="t" r="r" b="b"/>
            <a:pathLst>
              <a:path w="6833973" h="9693579">
                <a:moveTo>
                  <a:pt x="0" y="0"/>
                </a:moveTo>
                <a:lnTo>
                  <a:pt x="6833974" y="0"/>
                </a:lnTo>
                <a:lnTo>
                  <a:pt x="6833974" y="9693580"/>
                </a:lnTo>
                <a:lnTo>
                  <a:pt x="0" y="9693580"/>
                </a:lnTo>
                <a:lnTo>
                  <a:pt x="0" y="0"/>
                </a:lnTo>
                <a:close/>
              </a:path>
            </a:pathLst>
          </a:custGeom>
          <a:blipFill>
            <a:blip r:embed="rId2"/>
            <a:stretch>
              <a:fillRect/>
            </a:stretch>
          </a:blipFill>
        </p:spPr>
        <p:txBody>
          <a:bodyPr/>
          <a:lstStyle/>
          <a:p>
            <a:endParaRPr lang="tr-TR"/>
          </a:p>
        </p:txBody>
      </p:sp>
      <p:sp>
        <p:nvSpPr>
          <p:cNvPr id="3" name="Freeform 3"/>
          <p:cNvSpPr/>
          <p:nvPr/>
        </p:nvSpPr>
        <p:spPr>
          <a:xfrm>
            <a:off x="15124094" y="0"/>
            <a:ext cx="3163906" cy="787461"/>
          </a:xfrm>
          <a:custGeom>
            <a:avLst/>
            <a:gdLst/>
            <a:ahLst/>
            <a:cxnLst/>
            <a:rect l="l" t="t" r="r" b="b"/>
            <a:pathLst>
              <a:path w="3163906" h="787461">
                <a:moveTo>
                  <a:pt x="0" y="0"/>
                </a:moveTo>
                <a:lnTo>
                  <a:pt x="3163906" y="0"/>
                </a:lnTo>
                <a:lnTo>
                  <a:pt x="3163906" y="787461"/>
                </a:lnTo>
                <a:lnTo>
                  <a:pt x="0" y="787461"/>
                </a:lnTo>
                <a:lnTo>
                  <a:pt x="0" y="0"/>
                </a:lnTo>
                <a:close/>
              </a:path>
            </a:pathLst>
          </a:custGeom>
          <a:blipFill>
            <a:blip r:embed="rId3"/>
            <a:stretch>
              <a:fillRect/>
            </a:stretch>
          </a:blipFill>
        </p:spPr>
        <p:txBody>
          <a:bodyPr/>
          <a:lstStyle/>
          <a:p>
            <a:endParaRPr lang="tr-TR"/>
          </a:p>
        </p:txBody>
      </p:sp>
      <p:sp>
        <p:nvSpPr>
          <p:cNvPr id="5" name="Freeform 5"/>
          <p:cNvSpPr/>
          <p:nvPr/>
        </p:nvSpPr>
        <p:spPr>
          <a:xfrm>
            <a:off x="0" y="-151666"/>
            <a:ext cx="1994860" cy="1994860"/>
          </a:xfrm>
          <a:custGeom>
            <a:avLst/>
            <a:gdLst/>
            <a:ahLst/>
            <a:cxnLst/>
            <a:rect l="l" t="t" r="r" b="b"/>
            <a:pathLst>
              <a:path w="1994860" h="1994860">
                <a:moveTo>
                  <a:pt x="0" y="0"/>
                </a:moveTo>
                <a:lnTo>
                  <a:pt x="1994860" y="0"/>
                </a:lnTo>
                <a:lnTo>
                  <a:pt x="1994860" y="1994860"/>
                </a:lnTo>
                <a:lnTo>
                  <a:pt x="0" y="1994860"/>
                </a:lnTo>
                <a:lnTo>
                  <a:pt x="0" y="0"/>
                </a:lnTo>
                <a:close/>
              </a:path>
            </a:pathLst>
          </a:custGeom>
          <a:blipFill>
            <a:blip r:embed="rId4"/>
            <a:stretch>
              <a:fillRect/>
            </a:stretch>
          </a:blipFill>
        </p:spPr>
        <p:txBody>
          <a:bodyPr/>
          <a:lstStyle/>
          <a:p>
            <a:endParaRPr lang="tr-TR"/>
          </a:p>
        </p:txBody>
      </p:sp>
      <p:pic>
        <p:nvPicPr>
          <p:cNvPr id="4" name="Resim 3">
            <a:extLst>
              <a:ext uri="{FF2B5EF4-FFF2-40B4-BE49-F238E27FC236}">
                <a16:creationId xmlns:a16="http://schemas.microsoft.com/office/drawing/2014/main" id="{7AFDAC6F-ECE4-8F9A-3943-30D365A87E9A}"/>
              </a:ext>
            </a:extLst>
          </p:cNvPr>
          <p:cNvPicPr>
            <a:picLocks noChangeAspect="1"/>
          </p:cNvPicPr>
          <p:nvPr/>
        </p:nvPicPr>
        <p:blipFill>
          <a:blip r:embed="rId5"/>
          <a:stretch>
            <a:fillRect/>
          </a:stretch>
        </p:blipFill>
        <p:spPr>
          <a:xfrm>
            <a:off x="1755704" y="9494996"/>
            <a:ext cx="6220693" cy="5430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advTm="29562">
        <p159:morph option="byObject"/>
      </p:transition>
    </mc:Choice>
    <mc:Fallback xmlns="">
      <p:transition advTm="29562">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sp>
        <p:nvSpPr>
          <p:cNvPr id="2" name="Freeform 2"/>
          <p:cNvSpPr/>
          <p:nvPr/>
        </p:nvSpPr>
        <p:spPr>
          <a:xfrm>
            <a:off x="2080602" y="384659"/>
            <a:ext cx="5570896" cy="8992762"/>
          </a:xfrm>
          <a:custGeom>
            <a:avLst/>
            <a:gdLst/>
            <a:ahLst/>
            <a:cxnLst/>
            <a:rect l="l" t="t" r="r" b="b"/>
            <a:pathLst>
              <a:path w="5256004" h="9755924">
                <a:moveTo>
                  <a:pt x="0" y="0"/>
                </a:moveTo>
                <a:lnTo>
                  <a:pt x="5256004" y="0"/>
                </a:lnTo>
                <a:lnTo>
                  <a:pt x="5256004" y="9755924"/>
                </a:lnTo>
                <a:lnTo>
                  <a:pt x="0" y="9755924"/>
                </a:lnTo>
                <a:lnTo>
                  <a:pt x="0" y="0"/>
                </a:lnTo>
                <a:close/>
              </a:path>
            </a:pathLst>
          </a:custGeom>
          <a:blipFill>
            <a:blip r:embed="rId2"/>
            <a:stretch>
              <a:fillRect/>
            </a:stretch>
          </a:blipFill>
        </p:spPr>
        <p:txBody>
          <a:bodyPr/>
          <a:lstStyle/>
          <a:p>
            <a:endParaRPr lang="tr-TR"/>
          </a:p>
        </p:txBody>
      </p:sp>
      <p:sp>
        <p:nvSpPr>
          <p:cNvPr id="3" name="Freeform 3"/>
          <p:cNvSpPr/>
          <p:nvPr/>
        </p:nvSpPr>
        <p:spPr>
          <a:xfrm>
            <a:off x="15124094" y="0"/>
            <a:ext cx="3163906" cy="787461"/>
          </a:xfrm>
          <a:custGeom>
            <a:avLst/>
            <a:gdLst/>
            <a:ahLst/>
            <a:cxnLst/>
            <a:rect l="l" t="t" r="r" b="b"/>
            <a:pathLst>
              <a:path w="3163906" h="787461">
                <a:moveTo>
                  <a:pt x="0" y="0"/>
                </a:moveTo>
                <a:lnTo>
                  <a:pt x="3163906" y="0"/>
                </a:lnTo>
                <a:lnTo>
                  <a:pt x="3163906" y="787461"/>
                </a:lnTo>
                <a:lnTo>
                  <a:pt x="0" y="787461"/>
                </a:lnTo>
                <a:lnTo>
                  <a:pt x="0" y="0"/>
                </a:lnTo>
                <a:close/>
              </a:path>
            </a:pathLst>
          </a:custGeom>
          <a:blipFill>
            <a:blip r:embed="rId3"/>
            <a:stretch>
              <a:fillRect/>
            </a:stretch>
          </a:blipFill>
        </p:spPr>
        <p:txBody>
          <a:bodyPr/>
          <a:lstStyle/>
          <a:p>
            <a:endParaRPr lang="tr-TR"/>
          </a:p>
        </p:txBody>
      </p:sp>
      <p:sp>
        <p:nvSpPr>
          <p:cNvPr id="5" name="Freeform 5"/>
          <p:cNvSpPr/>
          <p:nvPr/>
        </p:nvSpPr>
        <p:spPr>
          <a:xfrm>
            <a:off x="0" y="-151666"/>
            <a:ext cx="1994860" cy="1994860"/>
          </a:xfrm>
          <a:custGeom>
            <a:avLst/>
            <a:gdLst/>
            <a:ahLst/>
            <a:cxnLst/>
            <a:rect l="l" t="t" r="r" b="b"/>
            <a:pathLst>
              <a:path w="1994860" h="1994860">
                <a:moveTo>
                  <a:pt x="0" y="0"/>
                </a:moveTo>
                <a:lnTo>
                  <a:pt x="1994860" y="0"/>
                </a:lnTo>
                <a:lnTo>
                  <a:pt x="1994860" y="1994860"/>
                </a:lnTo>
                <a:lnTo>
                  <a:pt x="0" y="1994860"/>
                </a:lnTo>
                <a:lnTo>
                  <a:pt x="0" y="0"/>
                </a:lnTo>
                <a:close/>
              </a:path>
            </a:pathLst>
          </a:custGeom>
          <a:blipFill>
            <a:blip r:embed="rId4"/>
            <a:stretch>
              <a:fillRect/>
            </a:stretch>
          </a:blipFill>
        </p:spPr>
        <p:txBody>
          <a:bodyPr/>
          <a:lstStyle/>
          <a:p>
            <a:endParaRPr lang="tr-TR"/>
          </a:p>
        </p:txBody>
      </p:sp>
      <p:pic>
        <p:nvPicPr>
          <p:cNvPr id="4" name="Resim 3">
            <a:extLst>
              <a:ext uri="{FF2B5EF4-FFF2-40B4-BE49-F238E27FC236}">
                <a16:creationId xmlns:a16="http://schemas.microsoft.com/office/drawing/2014/main" id="{C0A38378-C0B9-9C8A-762F-E1DD5F5C5E76}"/>
              </a:ext>
            </a:extLst>
          </p:cNvPr>
          <p:cNvPicPr>
            <a:picLocks noChangeAspect="1"/>
          </p:cNvPicPr>
          <p:nvPr/>
        </p:nvPicPr>
        <p:blipFill>
          <a:blip r:embed="rId5"/>
          <a:stretch>
            <a:fillRect/>
          </a:stretch>
        </p:blipFill>
        <p:spPr>
          <a:xfrm>
            <a:off x="1755704" y="9494996"/>
            <a:ext cx="6220693" cy="5430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advTm="29562">
        <p159:morph option="byObject"/>
      </p:transition>
    </mc:Choice>
    <mc:Fallback xmlns="">
      <p:transition advTm="29562">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sp>
        <p:nvSpPr>
          <p:cNvPr id="2" name="Freeform 2"/>
          <p:cNvSpPr/>
          <p:nvPr/>
        </p:nvSpPr>
        <p:spPr>
          <a:xfrm>
            <a:off x="2659535" y="249003"/>
            <a:ext cx="5638800" cy="9009743"/>
          </a:xfrm>
          <a:custGeom>
            <a:avLst/>
            <a:gdLst/>
            <a:ahLst/>
            <a:cxnLst/>
            <a:rect l="l" t="t" r="r" b="b"/>
            <a:pathLst>
              <a:path w="5487655" h="9548776">
                <a:moveTo>
                  <a:pt x="0" y="0"/>
                </a:moveTo>
                <a:lnTo>
                  <a:pt x="5487654" y="0"/>
                </a:lnTo>
                <a:lnTo>
                  <a:pt x="5487654" y="9548776"/>
                </a:lnTo>
                <a:lnTo>
                  <a:pt x="0" y="9548776"/>
                </a:lnTo>
                <a:lnTo>
                  <a:pt x="0" y="0"/>
                </a:lnTo>
                <a:close/>
              </a:path>
            </a:pathLst>
          </a:custGeom>
          <a:blipFill>
            <a:blip r:embed="rId2"/>
            <a:stretch>
              <a:fillRect/>
            </a:stretch>
          </a:blipFill>
        </p:spPr>
        <p:txBody>
          <a:bodyPr/>
          <a:lstStyle/>
          <a:p>
            <a:endParaRPr lang="tr-TR"/>
          </a:p>
        </p:txBody>
      </p:sp>
      <p:sp>
        <p:nvSpPr>
          <p:cNvPr id="3" name="Freeform 3"/>
          <p:cNvSpPr/>
          <p:nvPr/>
        </p:nvSpPr>
        <p:spPr>
          <a:xfrm>
            <a:off x="15124094" y="0"/>
            <a:ext cx="3163906" cy="787461"/>
          </a:xfrm>
          <a:custGeom>
            <a:avLst/>
            <a:gdLst/>
            <a:ahLst/>
            <a:cxnLst/>
            <a:rect l="l" t="t" r="r" b="b"/>
            <a:pathLst>
              <a:path w="3163906" h="787461">
                <a:moveTo>
                  <a:pt x="0" y="0"/>
                </a:moveTo>
                <a:lnTo>
                  <a:pt x="3163906" y="0"/>
                </a:lnTo>
                <a:lnTo>
                  <a:pt x="3163906" y="787461"/>
                </a:lnTo>
                <a:lnTo>
                  <a:pt x="0" y="787461"/>
                </a:lnTo>
                <a:lnTo>
                  <a:pt x="0" y="0"/>
                </a:lnTo>
                <a:close/>
              </a:path>
            </a:pathLst>
          </a:custGeom>
          <a:blipFill>
            <a:blip r:embed="rId3"/>
            <a:stretch>
              <a:fillRect/>
            </a:stretch>
          </a:blipFill>
        </p:spPr>
        <p:txBody>
          <a:bodyPr/>
          <a:lstStyle/>
          <a:p>
            <a:endParaRPr lang="tr-TR"/>
          </a:p>
        </p:txBody>
      </p:sp>
      <p:sp>
        <p:nvSpPr>
          <p:cNvPr id="5" name="Freeform 5"/>
          <p:cNvSpPr/>
          <p:nvPr/>
        </p:nvSpPr>
        <p:spPr>
          <a:xfrm>
            <a:off x="0" y="-151666"/>
            <a:ext cx="1994860" cy="1994860"/>
          </a:xfrm>
          <a:custGeom>
            <a:avLst/>
            <a:gdLst/>
            <a:ahLst/>
            <a:cxnLst/>
            <a:rect l="l" t="t" r="r" b="b"/>
            <a:pathLst>
              <a:path w="1994860" h="1994860">
                <a:moveTo>
                  <a:pt x="0" y="0"/>
                </a:moveTo>
                <a:lnTo>
                  <a:pt x="1994860" y="0"/>
                </a:lnTo>
                <a:lnTo>
                  <a:pt x="1994860" y="1994860"/>
                </a:lnTo>
                <a:lnTo>
                  <a:pt x="0" y="1994860"/>
                </a:lnTo>
                <a:lnTo>
                  <a:pt x="0" y="0"/>
                </a:lnTo>
                <a:close/>
              </a:path>
            </a:pathLst>
          </a:custGeom>
          <a:blipFill>
            <a:blip r:embed="rId4"/>
            <a:stretch>
              <a:fillRect/>
            </a:stretch>
          </a:blipFill>
        </p:spPr>
        <p:txBody>
          <a:bodyPr/>
          <a:lstStyle/>
          <a:p>
            <a:endParaRPr lang="tr-TR"/>
          </a:p>
        </p:txBody>
      </p:sp>
      <p:pic>
        <p:nvPicPr>
          <p:cNvPr id="4" name="Resim 3">
            <a:extLst>
              <a:ext uri="{FF2B5EF4-FFF2-40B4-BE49-F238E27FC236}">
                <a16:creationId xmlns:a16="http://schemas.microsoft.com/office/drawing/2014/main" id="{898B3897-CD91-A8A3-5896-A2A29F77B1F6}"/>
              </a:ext>
            </a:extLst>
          </p:cNvPr>
          <p:cNvPicPr>
            <a:picLocks noChangeAspect="1"/>
          </p:cNvPicPr>
          <p:nvPr/>
        </p:nvPicPr>
        <p:blipFill>
          <a:blip r:embed="rId5"/>
          <a:stretch>
            <a:fillRect/>
          </a:stretch>
        </p:blipFill>
        <p:spPr>
          <a:xfrm>
            <a:off x="1755704" y="9494996"/>
            <a:ext cx="6220693" cy="5430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advTm="29562">
        <p159:morph option="byObject"/>
      </p:transition>
    </mc:Choice>
    <mc:Fallback xmlns="">
      <p:transition advTm="29562">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63" y="27702"/>
            <a:ext cx="18288000" cy="10231596"/>
            <a:chOff x="0" y="0"/>
            <a:chExt cx="4816593" cy="2694741"/>
          </a:xfrm>
        </p:grpSpPr>
        <p:sp>
          <p:nvSpPr>
            <p:cNvPr id="3" name="Freeform 3"/>
            <p:cNvSpPr/>
            <p:nvPr/>
          </p:nvSpPr>
          <p:spPr>
            <a:xfrm>
              <a:off x="0" y="0"/>
              <a:ext cx="4816592" cy="2694742"/>
            </a:xfrm>
            <a:custGeom>
              <a:avLst/>
              <a:gdLst/>
              <a:ahLst/>
              <a:cxnLst/>
              <a:rect l="l" t="t" r="r" b="b"/>
              <a:pathLst>
                <a:path w="4816592" h="2694742">
                  <a:moveTo>
                    <a:pt x="0" y="0"/>
                  </a:moveTo>
                  <a:lnTo>
                    <a:pt x="4816592" y="0"/>
                  </a:lnTo>
                  <a:lnTo>
                    <a:pt x="4816592" y="2694742"/>
                  </a:lnTo>
                  <a:lnTo>
                    <a:pt x="0" y="2694742"/>
                  </a:lnTo>
                  <a:close/>
                </a:path>
              </a:pathLst>
            </a:custGeom>
            <a:solidFill>
              <a:srgbClr val="000000">
                <a:alpha val="0"/>
              </a:srgbClr>
            </a:solidFill>
            <a:ln w="361950" cap="sq">
              <a:solidFill>
                <a:srgbClr val="5271FF"/>
              </a:solidFill>
              <a:prstDash val="solid"/>
              <a:miter/>
            </a:ln>
          </p:spPr>
          <p:txBody>
            <a:bodyPr/>
            <a:lstStyle/>
            <a:p>
              <a:endParaRPr lang="tr-TR"/>
            </a:p>
          </p:txBody>
        </p:sp>
        <p:sp>
          <p:nvSpPr>
            <p:cNvPr id="4" name="TextBox 4"/>
            <p:cNvSpPr txBox="1"/>
            <p:nvPr/>
          </p:nvSpPr>
          <p:spPr>
            <a:xfrm>
              <a:off x="0" y="-28575"/>
              <a:ext cx="4816593" cy="2723316"/>
            </a:xfrm>
            <a:prstGeom prst="rect">
              <a:avLst/>
            </a:prstGeom>
          </p:spPr>
          <p:txBody>
            <a:bodyPr lIns="50800" tIns="50800" rIns="50800" bIns="50800" rtlCol="0" anchor="ctr"/>
            <a:lstStyle/>
            <a:p>
              <a:pPr algn="ctr">
                <a:lnSpc>
                  <a:spcPts val="2659"/>
                </a:lnSpc>
              </a:pPr>
              <a:endParaRPr/>
            </a:p>
          </p:txBody>
        </p:sp>
      </p:grpSp>
      <p:sp>
        <p:nvSpPr>
          <p:cNvPr id="5" name="Freeform 5">
            <a:hlinkClick r:id="rId2"/>
          </p:cNvPr>
          <p:cNvSpPr/>
          <p:nvPr/>
        </p:nvSpPr>
        <p:spPr>
          <a:xfrm>
            <a:off x="6202915" y="262578"/>
            <a:ext cx="5985581" cy="6148300"/>
          </a:xfrm>
          <a:custGeom>
            <a:avLst/>
            <a:gdLst/>
            <a:ahLst/>
            <a:cxnLst/>
            <a:rect l="l" t="t" r="r" b="b"/>
            <a:pathLst>
              <a:path w="5985581" h="6148300">
                <a:moveTo>
                  <a:pt x="0" y="0"/>
                </a:moveTo>
                <a:lnTo>
                  <a:pt x="5985581" y="0"/>
                </a:lnTo>
                <a:lnTo>
                  <a:pt x="5985581" y="6148299"/>
                </a:lnTo>
                <a:lnTo>
                  <a:pt x="0" y="6148299"/>
                </a:lnTo>
                <a:lnTo>
                  <a:pt x="0" y="0"/>
                </a:lnTo>
                <a:close/>
              </a:path>
            </a:pathLst>
          </a:custGeom>
          <a:blipFill>
            <a:blip r:embed="rId3"/>
            <a:stretch>
              <a:fillRect l="-12686" t="-11909" r="-9514" b="-7057"/>
            </a:stretch>
          </a:blipFill>
        </p:spPr>
        <p:txBody>
          <a:bodyPr/>
          <a:lstStyle/>
          <a:p>
            <a:endParaRPr lang="tr-TR"/>
          </a:p>
        </p:txBody>
      </p:sp>
      <p:sp>
        <p:nvSpPr>
          <p:cNvPr id="6" name="Freeform 6">
            <a:hlinkClick r:id="rId4"/>
          </p:cNvPr>
          <p:cNvSpPr/>
          <p:nvPr/>
        </p:nvSpPr>
        <p:spPr>
          <a:xfrm>
            <a:off x="1879980" y="6501266"/>
            <a:ext cx="2410067" cy="1012228"/>
          </a:xfrm>
          <a:custGeom>
            <a:avLst/>
            <a:gdLst/>
            <a:ahLst/>
            <a:cxnLst/>
            <a:rect l="l" t="t" r="r" b="b"/>
            <a:pathLst>
              <a:path w="2410067" h="1012228">
                <a:moveTo>
                  <a:pt x="0" y="0"/>
                </a:moveTo>
                <a:lnTo>
                  <a:pt x="2410067" y="0"/>
                </a:lnTo>
                <a:lnTo>
                  <a:pt x="2410067" y="1012228"/>
                </a:lnTo>
                <a:lnTo>
                  <a:pt x="0" y="1012228"/>
                </a:lnTo>
                <a:lnTo>
                  <a:pt x="0" y="0"/>
                </a:lnTo>
                <a:close/>
              </a:path>
            </a:pathLst>
          </a:custGeom>
          <a:blipFill>
            <a:blip r:embed="rId5"/>
            <a:stretch>
              <a:fillRect/>
            </a:stretch>
          </a:blipFill>
        </p:spPr>
        <p:txBody>
          <a:bodyPr/>
          <a:lstStyle/>
          <a:p>
            <a:endParaRPr lang="tr-TR"/>
          </a:p>
        </p:txBody>
      </p:sp>
      <p:sp>
        <p:nvSpPr>
          <p:cNvPr id="7" name="Freeform 7">
            <a:hlinkClick r:id="rId2"/>
          </p:cNvPr>
          <p:cNvSpPr/>
          <p:nvPr/>
        </p:nvSpPr>
        <p:spPr>
          <a:xfrm>
            <a:off x="10641578" y="6332698"/>
            <a:ext cx="1323106" cy="1323106"/>
          </a:xfrm>
          <a:custGeom>
            <a:avLst/>
            <a:gdLst/>
            <a:ahLst/>
            <a:cxnLst/>
            <a:rect l="l" t="t" r="r" b="b"/>
            <a:pathLst>
              <a:path w="1323106" h="1323106">
                <a:moveTo>
                  <a:pt x="0" y="0"/>
                </a:moveTo>
                <a:lnTo>
                  <a:pt x="1323107" y="0"/>
                </a:lnTo>
                <a:lnTo>
                  <a:pt x="1323107" y="1323106"/>
                </a:lnTo>
                <a:lnTo>
                  <a:pt x="0" y="1323106"/>
                </a:lnTo>
                <a:lnTo>
                  <a:pt x="0" y="0"/>
                </a:lnTo>
                <a:close/>
              </a:path>
            </a:pathLst>
          </a:custGeom>
          <a:blipFill>
            <a:blip r:embed="rId6"/>
            <a:stretch>
              <a:fillRect/>
            </a:stretch>
          </a:blipFill>
        </p:spPr>
        <p:txBody>
          <a:bodyPr/>
          <a:lstStyle/>
          <a:p>
            <a:endParaRPr lang="tr-TR"/>
          </a:p>
        </p:txBody>
      </p:sp>
      <p:pic>
        <p:nvPicPr>
          <p:cNvPr id="8" name="Picture 8"/>
          <p:cNvPicPr>
            <a:picLocks noChangeAspect="1"/>
          </p:cNvPicPr>
          <p:nvPr/>
        </p:nvPicPr>
        <p:blipFill>
          <a:blip r:embed="rId7"/>
          <a:srcRect/>
          <a:stretch>
            <a:fillRect/>
          </a:stretch>
        </p:blipFill>
        <p:spPr>
          <a:xfrm>
            <a:off x="11303131" y="3256653"/>
            <a:ext cx="2452490" cy="2695044"/>
          </a:xfrm>
          <a:prstGeom prst="rect">
            <a:avLst/>
          </a:prstGeom>
        </p:spPr>
      </p:pic>
      <p:sp>
        <p:nvSpPr>
          <p:cNvPr id="9" name="TextBox 9">
            <a:hlinkClick r:id="rId4"/>
          </p:cNvPr>
          <p:cNvSpPr txBox="1"/>
          <p:nvPr/>
        </p:nvSpPr>
        <p:spPr>
          <a:xfrm>
            <a:off x="4239888" y="6500701"/>
            <a:ext cx="5294615" cy="1000584"/>
          </a:xfrm>
          <a:prstGeom prst="rect">
            <a:avLst/>
          </a:prstGeom>
        </p:spPr>
        <p:txBody>
          <a:bodyPr lIns="0" tIns="0" rIns="0" bIns="0" rtlCol="0" anchor="t">
            <a:spAutoFit/>
          </a:bodyPr>
          <a:lstStyle/>
          <a:p>
            <a:pPr algn="ctr">
              <a:lnSpc>
                <a:spcPts val="7922"/>
              </a:lnSpc>
            </a:pPr>
            <a:r>
              <a:rPr lang="en-US" sz="5658" b="1" dirty="0">
                <a:solidFill>
                  <a:srgbClr val="000000"/>
                </a:solidFill>
                <a:latin typeface="Arimo Bold"/>
                <a:ea typeface="Arimo Bold"/>
                <a:cs typeface="Arimo Bold"/>
                <a:sym typeface="Arimo Bold"/>
              </a:rPr>
              <a:t>@mervehocaile</a:t>
            </a:r>
          </a:p>
        </p:txBody>
      </p:sp>
      <p:sp>
        <p:nvSpPr>
          <p:cNvPr id="10" name="TextBox 10">
            <a:hlinkClick r:id="rId2"/>
          </p:cNvPr>
          <p:cNvSpPr txBox="1"/>
          <p:nvPr/>
        </p:nvSpPr>
        <p:spPr>
          <a:xfrm>
            <a:off x="11964685" y="6500701"/>
            <a:ext cx="5294615" cy="1000584"/>
          </a:xfrm>
          <a:prstGeom prst="rect">
            <a:avLst/>
          </a:prstGeom>
        </p:spPr>
        <p:txBody>
          <a:bodyPr lIns="0" tIns="0" rIns="0" bIns="0" rtlCol="0" anchor="t">
            <a:spAutoFit/>
          </a:bodyPr>
          <a:lstStyle/>
          <a:p>
            <a:pPr algn="ctr">
              <a:lnSpc>
                <a:spcPts val="7922"/>
              </a:lnSpc>
            </a:pPr>
            <a:r>
              <a:rPr lang="en-US" sz="5658" b="1" dirty="0">
                <a:solidFill>
                  <a:srgbClr val="000000"/>
                </a:solidFill>
                <a:latin typeface="Arimo Bold"/>
                <a:ea typeface="Arimo Bold"/>
                <a:cs typeface="Arimo Bold"/>
                <a:sym typeface="Arimo Bold"/>
              </a:rPr>
              <a:t>@mervehocaile</a:t>
            </a:r>
          </a:p>
        </p:txBody>
      </p:sp>
      <p:sp>
        <p:nvSpPr>
          <p:cNvPr id="11" name="TextBox 11"/>
          <p:cNvSpPr txBox="1"/>
          <p:nvPr/>
        </p:nvSpPr>
        <p:spPr>
          <a:xfrm>
            <a:off x="9139238" y="4639627"/>
            <a:ext cx="9525" cy="896620"/>
          </a:xfrm>
          <a:prstGeom prst="rect">
            <a:avLst/>
          </a:prstGeom>
        </p:spPr>
        <p:txBody>
          <a:bodyPr lIns="0" tIns="0" rIns="0" bIns="0" rtlCol="0" anchor="t">
            <a:spAutoFit/>
          </a:bodyPr>
          <a:lstStyle/>
          <a:p>
            <a:pPr algn="ctr">
              <a:lnSpc>
                <a:spcPts val="7279"/>
              </a:lnSpc>
            </a:pPr>
            <a:endParaRPr/>
          </a:p>
        </p:txBody>
      </p:sp>
      <p:sp>
        <p:nvSpPr>
          <p:cNvPr id="12" name="TextBox 12"/>
          <p:cNvSpPr txBox="1"/>
          <p:nvPr/>
        </p:nvSpPr>
        <p:spPr>
          <a:xfrm>
            <a:off x="509588" y="7741529"/>
            <a:ext cx="17259300" cy="2066167"/>
          </a:xfrm>
          <a:prstGeom prst="rect">
            <a:avLst/>
          </a:prstGeom>
        </p:spPr>
        <p:txBody>
          <a:bodyPr lIns="0" tIns="0" rIns="0" bIns="0" rtlCol="0" anchor="t">
            <a:spAutoFit/>
          </a:bodyPr>
          <a:lstStyle/>
          <a:p>
            <a:pPr algn="ctr">
              <a:lnSpc>
                <a:spcPts val="8192"/>
              </a:lnSpc>
            </a:pPr>
            <a:r>
              <a:rPr lang="en-US" sz="5851" b="1" dirty="0" err="1">
                <a:solidFill>
                  <a:srgbClr val="FF5757"/>
                </a:solidFill>
                <a:latin typeface="Arimo Bold"/>
                <a:ea typeface="Arimo Bold"/>
                <a:cs typeface="Arimo Bold"/>
                <a:sym typeface="Arimo Bold"/>
              </a:rPr>
              <a:t>Konu</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anlatım</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videoları</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ders</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ve</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içerik</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dosyaları</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için</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takip</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etmeyi</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unutma</a:t>
            </a:r>
            <a:r>
              <a:rPr lang="tr-TR" sz="5851" b="1" dirty="0">
                <a:solidFill>
                  <a:srgbClr val="FF5757"/>
                </a:solidFill>
                <a:latin typeface="Arimo Bold"/>
                <a:ea typeface="Arimo Bold"/>
                <a:cs typeface="Arimo Bold"/>
                <a:sym typeface="Arimo Bold"/>
              </a:rPr>
              <a:t>!</a:t>
            </a:r>
            <a:endParaRPr lang="en-US" sz="5851" b="1" dirty="0">
              <a:solidFill>
                <a:srgbClr val="FF5757"/>
              </a:solidFill>
              <a:latin typeface="Arimo Bold"/>
              <a:ea typeface="Arimo Bold"/>
              <a:cs typeface="Arimo Bold"/>
              <a:sym typeface="Arimo Bold"/>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advTm="29562">
        <p159:morph option="byObject"/>
      </p:transition>
    </mc:Choice>
    <mc:Fallback xmlns="">
      <p:transition advTm="29562">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66AB8"/>
        </a:solidFill>
        <a:effectLst/>
      </p:bgPr>
    </p:bg>
    <p:spTree>
      <p:nvGrpSpPr>
        <p:cNvPr id="1" name=""/>
        <p:cNvGrpSpPr/>
        <p:nvPr/>
      </p:nvGrpSpPr>
      <p:grpSpPr>
        <a:xfrm>
          <a:off x="0" y="0"/>
          <a:ext cx="0" cy="0"/>
          <a:chOff x="0" y="0"/>
          <a:chExt cx="0" cy="0"/>
        </a:xfrm>
      </p:grpSpPr>
      <p:sp>
        <p:nvSpPr>
          <p:cNvPr id="2" name="Freeform 2"/>
          <p:cNvSpPr/>
          <p:nvPr/>
        </p:nvSpPr>
        <p:spPr>
          <a:xfrm rot="1460983">
            <a:off x="1235743" y="6151559"/>
            <a:ext cx="1748898" cy="2199872"/>
          </a:xfrm>
          <a:custGeom>
            <a:avLst/>
            <a:gdLst/>
            <a:ahLst/>
            <a:cxnLst/>
            <a:rect l="l" t="t" r="r" b="b"/>
            <a:pathLst>
              <a:path w="1748898" h="2199872">
                <a:moveTo>
                  <a:pt x="0" y="0"/>
                </a:moveTo>
                <a:lnTo>
                  <a:pt x="1748898" y="0"/>
                </a:lnTo>
                <a:lnTo>
                  <a:pt x="1748898" y="2199872"/>
                </a:lnTo>
                <a:lnTo>
                  <a:pt x="0" y="21998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3" name="Freeform 3"/>
          <p:cNvSpPr/>
          <p:nvPr/>
        </p:nvSpPr>
        <p:spPr>
          <a:xfrm rot="4810274">
            <a:off x="15425225" y="324206"/>
            <a:ext cx="1675438" cy="2107469"/>
          </a:xfrm>
          <a:custGeom>
            <a:avLst/>
            <a:gdLst/>
            <a:ahLst/>
            <a:cxnLst/>
            <a:rect l="l" t="t" r="r" b="b"/>
            <a:pathLst>
              <a:path w="1675438" h="2107469">
                <a:moveTo>
                  <a:pt x="0" y="0"/>
                </a:moveTo>
                <a:lnTo>
                  <a:pt x="1675438" y="0"/>
                </a:lnTo>
                <a:lnTo>
                  <a:pt x="1675438" y="2107469"/>
                </a:lnTo>
                <a:lnTo>
                  <a:pt x="0" y="21074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4" name="Freeform 4"/>
          <p:cNvSpPr/>
          <p:nvPr/>
        </p:nvSpPr>
        <p:spPr>
          <a:xfrm>
            <a:off x="2053196" y="1159414"/>
            <a:ext cx="14181609" cy="8586319"/>
          </a:xfrm>
          <a:custGeom>
            <a:avLst/>
            <a:gdLst/>
            <a:ahLst/>
            <a:cxnLst/>
            <a:rect l="l" t="t" r="r" b="b"/>
            <a:pathLst>
              <a:path w="14181609" h="8586319">
                <a:moveTo>
                  <a:pt x="0" y="0"/>
                </a:moveTo>
                <a:lnTo>
                  <a:pt x="14181608" y="0"/>
                </a:lnTo>
                <a:lnTo>
                  <a:pt x="14181608" y="8586319"/>
                </a:lnTo>
                <a:lnTo>
                  <a:pt x="0" y="85863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5" name="Freeform 5"/>
          <p:cNvSpPr/>
          <p:nvPr/>
        </p:nvSpPr>
        <p:spPr>
          <a:xfrm rot="10084657">
            <a:off x="3221913" y="633590"/>
            <a:ext cx="541332" cy="519679"/>
          </a:xfrm>
          <a:custGeom>
            <a:avLst/>
            <a:gdLst/>
            <a:ahLst/>
            <a:cxnLst/>
            <a:rect l="l" t="t" r="r" b="b"/>
            <a:pathLst>
              <a:path w="541332" h="519679">
                <a:moveTo>
                  <a:pt x="0" y="0"/>
                </a:moveTo>
                <a:lnTo>
                  <a:pt x="541332" y="0"/>
                </a:lnTo>
                <a:lnTo>
                  <a:pt x="541332" y="519679"/>
                </a:lnTo>
                <a:lnTo>
                  <a:pt x="0" y="5196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6" name="Freeform 6"/>
          <p:cNvSpPr/>
          <p:nvPr/>
        </p:nvSpPr>
        <p:spPr>
          <a:xfrm rot="-1159206">
            <a:off x="3252256" y="4267841"/>
            <a:ext cx="662036" cy="1122094"/>
          </a:xfrm>
          <a:custGeom>
            <a:avLst/>
            <a:gdLst/>
            <a:ahLst/>
            <a:cxnLst/>
            <a:rect l="l" t="t" r="r" b="b"/>
            <a:pathLst>
              <a:path w="662036" h="1122094">
                <a:moveTo>
                  <a:pt x="0" y="0"/>
                </a:moveTo>
                <a:lnTo>
                  <a:pt x="662035" y="0"/>
                </a:lnTo>
                <a:lnTo>
                  <a:pt x="662035" y="1122095"/>
                </a:lnTo>
                <a:lnTo>
                  <a:pt x="0" y="11220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7" name="Freeform 7"/>
          <p:cNvSpPr/>
          <p:nvPr/>
        </p:nvSpPr>
        <p:spPr>
          <a:xfrm rot="-7483644">
            <a:off x="541517" y="9362339"/>
            <a:ext cx="509049" cy="488687"/>
          </a:xfrm>
          <a:custGeom>
            <a:avLst/>
            <a:gdLst/>
            <a:ahLst/>
            <a:cxnLst/>
            <a:rect l="l" t="t" r="r" b="b"/>
            <a:pathLst>
              <a:path w="509049" h="488687">
                <a:moveTo>
                  <a:pt x="0" y="0"/>
                </a:moveTo>
                <a:lnTo>
                  <a:pt x="509049" y="0"/>
                </a:lnTo>
                <a:lnTo>
                  <a:pt x="509049" y="488686"/>
                </a:lnTo>
                <a:lnTo>
                  <a:pt x="0" y="4886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8" name="Freeform 8"/>
          <p:cNvSpPr/>
          <p:nvPr/>
        </p:nvSpPr>
        <p:spPr>
          <a:xfrm rot="1422455">
            <a:off x="887331" y="3746380"/>
            <a:ext cx="509049" cy="488687"/>
          </a:xfrm>
          <a:custGeom>
            <a:avLst/>
            <a:gdLst/>
            <a:ahLst/>
            <a:cxnLst/>
            <a:rect l="l" t="t" r="r" b="b"/>
            <a:pathLst>
              <a:path w="509049" h="488687">
                <a:moveTo>
                  <a:pt x="0" y="0"/>
                </a:moveTo>
                <a:lnTo>
                  <a:pt x="509049" y="0"/>
                </a:lnTo>
                <a:lnTo>
                  <a:pt x="509049" y="488686"/>
                </a:lnTo>
                <a:lnTo>
                  <a:pt x="0" y="4886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9" name="Freeform 9"/>
          <p:cNvSpPr/>
          <p:nvPr/>
        </p:nvSpPr>
        <p:spPr>
          <a:xfrm rot="693431">
            <a:off x="920907" y="611011"/>
            <a:ext cx="826577" cy="1185137"/>
          </a:xfrm>
          <a:custGeom>
            <a:avLst/>
            <a:gdLst/>
            <a:ahLst/>
            <a:cxnLst/>
            <a:rect l="l" t="t" r="r" b="b"/>
            <a:pathLst>
              <a:path w="826577" h="1185137">
                <a:moveTo>
                  <a:pt x="0" y="0"/>
                </a:moveTo>
                <a:lnTo>
                  <a:pt x="826577" y="0"/>
                </a:lnTo>
                <a:lnTo>
                  <a:pt x="826577" y="1185137"/>
                </a:lnTo>
                <a:lnTo>
                  <a:pt x="0" y="11851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sp>
        <p:nvSpPr>
          <p:cNvPr id="10" name="Freeform 10"/>
          <p:cNvSpPr/>
          <p:nvPr/>
        </p:nvSpPr>
        <p:spPr>
          <a:xfrm rot="-6383107">
            <a:off x="17308741" y="4581008"/>
            <a:ext cx="513645" cy="493100"/>
          </a:xfrm>
          <a:custGeom>
            <a:avLst/>
            <a:gdLst/>
            <a:ahLst/>
            <a:cxnLst/>
            <a:rect l="l" t="t" r="r" b="b"/>
            <a:pathLst>
              <a:path w="513645" h="493100">
                <a:moveTo>
                  <a:pt x="0" y="0"/>
                </a:moveTo>
                <a:lnTo>
                  <a:pt x="513646" y="0"/>
                </a:lnTo>
                <a:lnTo>
                  <a:pt x="513646" y="493100"/>
                </a:lnTo>
                <a:lnTo>
                  <a:pt x="0" y="4931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11" name="Freeform 11"/>
          <p:cNvSpPr/>
          <p:nvPr/>
        </p:nvSpPr>
        <p:spPr>
          <a:xfrm rot="-5590816">
            <a:off x="17447185" y="9542024"/>
            <a:ext cx="424393" cy="407417"/>
          </a:xfrm>
          <a:custGeom>
            <a:avLst/>
            <a:gdLst/>
            <a:ahLst/>
            <a:cxnLst/>
            <a:rect l="l" t="t" r="r" b="b"/>
            <a:pathLst>
              <a:path w="424393" h="407417">
                <a:moveTo>
                  <a:pt x="0" y="0"/>
                </a:moveTo>
                <a:lnTo>
                  <a:pt x="424393" y="0"/>
                </a:lnTo>
                <a:lnTo>
                  <a:pt x="424393" y="407418"/>
                </a:lnTo>
                <a:lnTo>
                  <a:pt x="0" y="4074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12" name="Freeform 12"/>
          <p:cNvSpPr/>
          <p:nvPr/>
        </p:nvSpPr>
        <p:spPr>
          <a:xfrm rot="-2419102">
            <a:off x="16411918" y="7142291"/>
            <a:ext cx="927423" cy="1329729"/>
          </a:xfrm>
          <a:custGeom>
            <a:avLst/>
            <a:gdLst/>
            <a:ahLst/>
            <a:cxnLst/>
            <a:rect l="l" t="t" r="r" b="b"/>
            <a:pathLst>
              <a:path w="927423" h="1329729">
                <a:moveTo>
                  <a:pt x="0" y="0"/>
                </a:moveTo>
                <a:lnTo>
                  <a:pt x="927423" y="0"/>
                </a:lnTo>
                <a:lnTo>
                  <a:pt x="927423" y="1329730"/>
                </a:lnTo>
                <a:lnTo>
                  <a:pt x="0" y="13297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sp>
        <p:nvSpPr>
          <p:cNvPr id="13" name="Freeform 13"/>
          <p:cNvSpPr/>
          <p:nvPr/>
        </p:nvSpPr>
        <p:spPr>
          <a:xfrm>
            <a:off x="5497465" y="6372514"/>
            <a:ext cx="7591141" cy="3150048"/>
          </a:xfrm>
          <a:custGeom>
            <a:avLst/>
            <a:gdLst/>
            <a:ahLst/>
            <a:cxnLst/>
            <a:rect l="l" t="t" r="r" b="b"/>
            <a:pathLst>
              <a:path w="7591141" h="3150048">
                <a:moveTo>
                  <a:pt x="0" y="0"/>
                </a:moveTo>
                <a:lnTo>
                  <a:pt x="7591140" y="0"/>
                </a:lnTo>
                <a:lnTo>
                  <a:pt x="7591140" y="3150048"/>
                </a:lnTo>
                <a:lnTo>
                  <a:pt x="0" y="3150048"/>
                </a:lnTo>
                <a:lnTo>
                  <a:pt x="0" y="0"/>
                </a:lnTo>
                <a:close/>
              </a:path>
            </a:pathLst>
          </a:custGeom>
          <a:blipFill>
            <a:blip r:embed="rId12"/>
            <a:stretch>
              <a:fillRect b="-238"/>
            </a:stretch>
          </a:blipFill>
        </p:spPr>
        <p:txBody>
          <a:bodyPr/>
          <a:lstStyle/>
          <a:p>
            <a:endParaRPr lang="tr-TR"/>
          </a:p>
        </p:txBody>
      </p:sp>
      <p:sp>
        <p:nvSpPr>
          <p:cNvPr id="14" name="TextBox 14"/>
          <p:cNvSpPr txBox="1"/>
          <p:nvPr/>
        </p:nvSpPr>
        <p:spPr>
          <a:xfrm>
            <a:off x="3334154" y="1724060"/>
            <a:ext cx="11747520" cy="4889513"/>
          </a:xfrm>
          <a:prstGeom prst="rect">
            <a:avLst/>
          </a:prstGeom>
        </p:spPr>
        <p:txBody>
          <a:bodyPr lIns="0" tIns="0" rIns="0" bIns="0" rtlCol="0" anchor="t">
            <a:spAutoFit/>
          </a:bodyPr>
          <a:lstStyle/>
          <a:p>
            <a:pPr algn="ctr">
              <a:lnSpc>
                <a:spcPts val="9719"/>
              </a:lnSpc>
              <a:spcBef>
                <a:spcPct val="0"/>
              </a:spcBef>
            </a:pPr>
            <a:r>
              <a:rPr lang="en-US" sz="6942">
                <a:solidFill>
                  <a:srgbClr val="000000"/>
                </a:solidFill>
                <a:latin typeface="Bebas Neue"/>
                <a:ea typeface="Bebas Neue"/>
                <a:cs typeface="Bebas Neue"/>
                <a:sym typeface="Bebas Neue"/>
              </a:rPr>
              <a:t>Sıcak olan maddeden soğuk olan maddeye aktarılan enerjiye ısı adı verilir. Isının akış yönü sıcak maddeden soğuk maddeye doğrudur.</a:t>
            </a:r>
          </a:p>
        </p:txBody>
      </p:sp>
      <p:sp>
        <p:nvSpPr>
          <p:cNvPr id="15" name="Freeform 15"/>
          <p:cNvSpPr/>
          <p:nvPr/>
        </p:nvSpPr>
        <p:spPr>
          <a:xfrm>
            <a:off x="0" y="-151666"/>
            <a:ext cx="1994860" cy="1994860"/>
          </a:xfrm>
          <a:custGeom>
            <a:avLst/>
            <a:gdLst/>
            <a:ahLst/>
            <a:cxnLst/>
            <a:rect l="l" t="t" r="r" b="b"/>
            <a:pathLst>
              <a:path w="1994860" h="1994860">
                <a:moveTo>
                  <a:pt x="0" y="0"/>
                </a:moveTo>
                <a:lnTo>
                  <a:pt x="1994860" y="0"/>
                </a:lnTo>
                <a:lnTo>
                  <a:pt x="1994860" y="1994860"/>
                </a:lnTo>
                <a:lnTo>
                  <a:pt x="0" y="1994860"/>
                </a:lnTo>
                <a:lnTo>
                  <a:pt x="0" y="0"/>
                </a:lnTo>
                <a:close/>
              </a:path>
            </a:pathLst>
          </a:custGeom>
          <a:blipFill>
            <a:blip r:embed="rId13"/>
            <a:stretch>
              <a:fillRect/>
            </a:stretch>
          </a:blipFill>
        </p:spPr>
        <p:txBody>
          <a:bodyPr/>
          <a:lstStyle/>
          <a:p>
            <a:endParaRPr lang="tr-TR"/>
          </a:p>
        </p:txBody>
      </p:sp>
      <p:pic>
        <p:nvPicPr>
          <p:cNvPr id="16" name="Resim 15">
            <a:extLst>
              <a:ext uri="{FF2B5EF4-FFF2-40B4-BE49-F238E27FC236}">
                <a16:creationId xmlns:a16="http://schemas.microsoft.com/office/drawing/2014/main" id="{FF3B9B76-E1E3-D338-04BE-8991AFE17DA0}"/>
              </a:ext>
            </a:extLst>
          </p:cNvPr>
          <p:cNvPicPr>
            <a:picLocks noChangeAspect="1"/>
          </p:cNvPicPr>
          <p:nvPr/>
        </p:nvPicPr>
        <p:blipFill>
          <a:blip r:embed="rId14"/>
          <a:stretch>
            <a:fillRect/>
          </a:stretch>
        </p:blipFill>
        <p:spPr>
          <a:xfrm>
            <a:off x="1755704" y="9494996"/>
            <a:ext cx="6220693" cy="5430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advTm="29562">
        <p159:morph option="byObject"/>
      </p:transition>
    </mc:Choice>
    <mc:Fallback xmlns="">
      <p:transition advTm="29562">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sp>
        <p:nvSpPr>
          <p:cNvPr id="2" name="TextBox 2"/>
          <p:cNvSpPr txBox="1"/>
          <p:nvPr/>
        </p:nvSpPr>
        <p:spPr>
          <a:xfrm>
            <a:off x="3165487" y="3151102"/>
            <a:ext cx="11351633" cy="4725042"/>
          </a:xfrm>
          <a:prstGeom prst="rect">
            <a:avLst/>
          </a:prstGeom>
        </p:spPr>
        <p:txBody>
          <a:bodyPr lIns="0" tIns="0" rIns="0" bIns="0" rtlCol="0" anchor="t">
            <a:spAutoFit/>
          </a:bodyPr>
          <a:lstStyle/>
          <a:p>
            <a:pPr algn="ctr">
              <a:lnSpc>
                <a:spcPts val="9414"/>
              </a:lnSpc>
            </a:pPr>
            <a:r>
              <a:rPr lang="en-US" sz="6724" b="1">
                <a:solidFill>
                  <a:srgbClr val="000000"/>
                </a:solidFill>
                <a:latin typeface="Amatic SC Bold"/>
                <a:ea typeface="Amatic SC Bold"/>
                <a:cs typeface="Amatic SC Bold"/>
                <a:sym typeface="Amatic SC Bold"/>
              </a:rPr>
              <a:t>ISIYI DIĞER MADDELERE GÖRE DAHA IYI ILETEN MADDELERE </a:t>
            </a:r>
            <a:r>
              <a:rPr lang="en-US" sz="6724" b="1">
                <a:solidFill>
                  <a:srgbClr val="166AB8"/>
                </a:solidFill>
                <a:latin typeface="Amatic SC Bold"/>
                <a:ea typeface="Amatic SC Bold"/>
                <a:cs typeface="Amatic SC Bold"/>
                <a:sym typeface="Amatic SC Bold"/>
              </a:rPr>
              <a:t>ISI ILETKENI</a:t>
            </a:r>
            <a:r>
              <a:rPr lang="en-US" sz="6724" b="1">
                <a:solidFill>
                  <a:srgbClr val="000000"/>
                </a:solidFill>
                <a:latin typeface="Amatic SC Bold"/>
                <a:ea typeface="Amatic SC Bold"/>
                <a:cs typeface="Amatic SC Bold"/>
                <a:sym typeface="Amatic SC Bold"/>
              </a:rPr>
              <a:t>, </a:t>
            </a:r>
          </a:p>
          <a:p>
            <a:pPr algn="ctr">
              <a:lnSpc>
                <a:spcPts val="9414"/>
              </a:lnSpc>
            </a:pPr>
            <a:r>
              <a:rPr lang="en-US" sz="6724" b="1">
                <a:solidFill>
                  <a:srgbClr val="000000"/>
                </a:solidFill>
                <a:latin typeface="Amatic SC Bold"/>
                <a:ea typeface="Amatic SC Bold"/>
                <a:cs typeface="Amatic SC Bold"/>
                <a:sym typeface="Amatic SC Bold"/>
              </a:rPr>
              <a:t>IYI ILETMEYEN MADDELERE ISE </a:t>
            </a:r>
          </a:p>
          <a:p>
            <a:pPr algn="ctr">
              <a:lnSpc>
                <a:spcPts val="9414"/>
              </a:lnSpc>
              <a:spcBef>
                <a:spcPct val="0"/>
              </a:spcBef>
            </a:pPr>
            <a:r>
              <a:rPr lang="en-US" sz="6724" b="1">
                <a:solidFill>
                  <a:srgbClr val="166AB8"/>
                </a:solidFill>
                <a:latin typeface="Amatic SC Bold"/>
                <a:ea typeface="Amatic SC Bold"/>
                <a:cs typeface="Amatic SC Bold"/>
                <a:sym typeface="Amatic SC Bold"/>
              </a:rPr>
              <a:t>ISI yalıtkanı</a:t>
            </a:r>
            <a:r>
              <a:rPr lang="en-US" sz="6724" b="1">
                <a:solidFill>
                  <a:srgbClr val="000000"/>
                </a:solidFill>
                <a:latin typeface="Amatic SC Bold"/>
                <a:ea typeface="Amatic SC Bold"/>
                <a:cs typeface="Amatic SC Bold"/>
                <a:sym typeface="Amatic SC Bold"/>
              </a:rPr>
              <a:t> denir.</a:t>
            </a:r>
          </a:p>
        </p:txBody>
      </p:sp>
      <p:sp>
        <p:nvSpPr>
          <p:cNvPr id="3" name="Freeform 3"/>
          <p:cNvSpPr/>
          <p:nvPr/>
        </p:nvSpPr>
        <p:spPr>
          <a:xfrm rot="10084657">
            <a:off x="3627756" y="1869066"/>
            <a:ext cx="541332" cy="519679"/>
          </a:xfrm>
          <a:custGeom>
            <a:avLst/>
            <a:gdLst/>
            <a:ahLst/>
            <a:cxnLst/>
            <a:rect l="l" t="t" r="r" b="b"/>
            <a:pathLst>
              <a:path w="541332" h="519679">
                <a:moveTo>
                  <a:pt x="0" y="0"/>
                </a:moveTo>
                <a:lnTo>
                  <a:pt x="541332" y="0"/>
                </a:lnTo>
                <a:lnTo>
                  <a:pt x="541332" y="519678"/>
                </a:lnTo>
                <a:lnTo>
                  <a:pt x="0" y="5196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4" name="Freeform 4"/>
          <p:cNvSpPr/>
          <p:nvPr/>
        </p:nvSpPr>
        <p:spPr>
          <a:xfrm rot="1460983">
            <a:off x="691221" y="6297296"/>
            <a:ext cx="1748898" cy="2199872"/>
          </a:xfrm>
          <a:custGeom>
            <a:avLst/>
            <a:gdLst/>
            <a:ahLst/>
            <a:cxnLst/>
            <a:rect l="l" t="t" r="r" b="b"/>
            <a:pathLst>
              <a:path w="1748898" h="2199872">
                <a:moveTo>
                  <a:pt x="0" y="0"/>
                </a:moveTo>
                <a:lnTo>
                  <a:pt x="1748898" y="0"/>
                </a:lnTo>
                <a:lnTo>
                  <a:pt x="1748898" y="2199872"/>
                </a:lnTo>
                <a:lnTo>
                  <a:pt x="0" y="21998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5" name="Freeform 5"/>
          <p:cNvSpPr/>
          <p:nvPr/>
        </p:nvSpPr>
        <p:spPr>
          <a:xfrm rot="-1159206">
            <a:off x="2754259" y="4340976"/>
            <a:ext cx="662036" cy="1122094"/>
          </a:xfrm>
          <a:custGeom>
            <a:avLst/>
            <a:gdLst/>
            <a:ahLst/>
            <a:cxnLst/>
            <a:rect l="l" t="t" r="r" b="b"/>
            <a:pathLst>
              <a:path w="662036" h="1122094">
                <a:moveTo>
                  <a:pt x="0" y="0"/>
                </a:moveTo>
                <a:lnTo>
                  <a:pt x="662036" y="0"/>
                </a:lnTo>
                <a:lnTo>
                  <a:pt x="662036" y="1122095"/>
                </a:lnTo>
                <a:lnTo>
                  <a:pt x="0" y="11220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6" name="Freeform 6"/>
          <p:cNvSpPr/>
          <p:nvPr/>
        </p:nvSpPr>
        <p:spPr>
          <a:xfrm>
            <a:off x="5486684" y="8801590"/>
            <a:ext cx="758759" cy="837986"/>
          </a:xfrm>
          <a:custGeom>
            <a:avLst/>
            <a:gdLst/>
            <a:ahLst/>
            <a:cxnLst/>
            <a:rect l="l" t="t" r="r" b="b"/>
            <a:pathLst>
              <a:path w="758759" h="837986">
                <a:moveTo>
                  <a:pt x="0" y="0"/>
                </a:moveTo>
                <a:lnTo>
                  <a:pt x="758758" y="0"/>
                </a:lnTo>
                <a:lnTo>
                  <a:pt x="758758" y="837986"/>
                </a:lnTo>
                <a:lnTo>
                  <a:pt x="0" y="8379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7" name="Freeform 7"/>
          <p:cNvSpPr/>
          <p:nvPr/>
        </p:nvSpPr>
        <p:spPr>
          <a:xfrm rot="4810274">
            <a:off x="15575808" y="739774"/>
            <a:ext cx="1675438" cy="2107469"/>
          </a:xfrm>
          <a:custGeom>
            <a:avLst/>
            <a:gdLst/>
            <a:ahLst/>
            <a:cxnLst/>
            <a:rect l="l" t="t" r="r" b="b"/>
            <a:pathLst>
              <a:path w="1675438" h="2107469">
                <a:moveTo>
                  <a:pt x="0" y="0"/>
                </a:moveTo>
                <a:lnTo>
                  <a:pt x="1675438" y="0"/>
                </a:lnTo>
                <a:lnTo>
                  <a:pt x="1675438" y="2107469"/>
                </a:lnTo>
                <a:lnTo>
                  <a:pt x="0" y="21074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8" name="Freeform 8"/>
          <p:cNvSpPr/>
          <p:nvPr/>
        </p:nvSpPr>
        <p:spPr>
          <a:xfrm rot="-7483644">
            <a:off x="2484938" y="8905629"/>
            <a:ext cx="509049" cy="488687"/>
          </a:xfrm>
          <a:custGeom>
            <a:avLst/>
            <a:gdLst/>
            <a:ahLst/>
            <a:cxnLst/>
            <a:rect l="l" t="t" r="r" b="b"/>
            <a:pathLst>
              <a:path w="509049" h="488687">
                <a:moveTo>
                  <a:pt x="0" y="0"/>
                </a:moveTo>
                <a:lnTo>
                  <a:pt x="509049" y="0"/>
                </a:lnTo>
                <a:lnTo>
                  <a:pt x="509049" y="488687"/>
                </a:lnTo>
                <a:lnTo>
                  <a:pt x="0" y="4886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9" name="Freeform 9"/>
          <p:cNvSpPr/>
          <p:nvPr/>
        </p:nvSpPr>
        <p:spPr>
          <a:xfrm rot="1422455">
            <a:off x="887331" y="3945578"/>
            <a:ext cx="509049" cy="488687"/>
          </a:xfrm>
          <a:custGeom>
            <a:avLst/>
            <a:gdLst/>
            <a:ahLst/>
            <a:cxnLst/>
            <a:rect l="l" t="t" r="r" b="b"/>
            <a:pathLst>
              <a:path w="509049" h="488687">
                <a:moveTo>
                  <a:pt x="0" y="0"/>
                </a:moveTo>
                <a:lnTo>
                  <a:pt x="509049" y="0"/>
                </a:lnTo>
                <a:lnTo>
                  <a:pt x="509049" y="488686"/>
                </a:lnTo>
                <a:lnTo>
                  <a:pt x="0" y="4886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0" name="Freeform 10"/>
          <p:cNvSpPr/>
          <p:nvPr/>
        </p:nvSpPr>
        <p:spPr>
          <a:xfrm rot="-243703">
            <a:off x="7393027" y="2454017"/>
            <a:ext cx="437368" cy="419873"/>
          </a:xfrm>
          <a:custGeom>
            <a:avLst/>
            <a:gdLst/>
            <a:ahLst/>
            <a:cxnLst/>
            <a:rect l="l" t="t" r="r" b="b"/>
            <a:pathLst>
              <a:path w="437368" h="419873">
                <a:moveTo>
                  <a:pt x="0" y="0"/>
                </a:moveTo>
                <a:lnTo>
                  <a:pt x="437368" y="0"/>
                </a:lnTo>
                <a:lnTo>
                  <a:pt x="437368" y="419873"/>
                </a:lnTo>
                <a:lnTo>
                  <a:pt x="0" y="419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1" name="Freeform 11"/>
          <p:cNvSpPr/>
          <p:nvPr/>
        </p:nvSpPr>
        <p:spPr>
          <a:xfrm rot="2851397">
            <a:off x="9208285" y="507545"/>
            <a:ext cx="319992" cy="307192"/>
          </a:xfrm>
          <a:custGeom>
            <a:avLst/>
            <a:gdLst/>
            <a:ahLst/>
            <a:cxnLst/>
            <a:rect l="l" t="t" r="r" b="b"/>
            <a:pathLst>
              <a:path w="319992" h="307192">
                <a:moveTo>
                  <a:pt x="0" y="0"/>
                </a:moveTo>
                <a:lnTo>
                  <a:pt x="319992" y="0"/>
                </a:lnTo>
                <a:lnTo>
                  <a:pt x="319992" y="307192"/>
                </a:lnTo>
                <a:lnTo>
                  <a:pt x="0" y="3071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2" name="Freeform 12"/>
          <p:cNvSpPr/>
          <p:nvPr/>
        </p:nvSpPr>
        <p:spPr>
          <a:xfrm rot="-10019461">
            <a:off x="13288030" y="1319249"/>
            <a:ext cx="516571" cy="495908"/>
          </a:xfrm>
          <a:custGeom>
            <a:avLst/>
            <a:gdLst/>
            <a:ahLst/>
            <a:cxnLst/>
            <a:rect l="l" t="t" r="r" b="b"/>
            <a:pathLst>
              <a:path w="516571" h="495908">
                <a:moveTo>
                  <a:pt x="0" y="0"/>
                </a:moveTo>
                <a:lnTo>
                  <a:pt x="516571" y="0"/>
                </a:lnTo>
                <a:lnTo>
                  <a:pt x="516571" y="495908"/>
                </a:lnTo>
                <a:lnTo>
                  <a:pt x="0" y="4959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3" name="Freeform 13"/>
          <p:cNvSpPr/>
          <p:nvPr/>
        </p:nvSpPr>
        <p:spPr>
          <a:xfrm rot="-6383107">
            <a:off x="16927791" y="5017806"/>
            <a:ext cx="513645" cy="493100"/>
          </a:xfrm>
          <a:custGeom>
            <a:avLst/>
            <a:gdLst/>
            <a:ahLst/>
            <a:cxnLst/>
            <a:rect l="l" t="t" r="r" b="b"/>
            <a:pathLst>
              <a:path w="513645" h="493100">
                <a:moveTo>
                  <a:pt x="0" y="0"/>
                </a:moveTo>
                <a:lnTo>
                  <a:pt x="513645" y="0"/>
                </a:lnTo>
                <a:lnTo>
                  <a:pt x="513645" y="493099"/>
                </a:lnTo>
                <a:lnTo>
                  <a:pt x="0" y="4930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4" name="Freeform 14"/>
          <p:cNvSpPr/>
          <p:nvPr/>
        </p:nvSpPr>
        <p:spPr>
          <a:xfrm rot="5756806">
            <a:off x="15020060" y="9178423"/>
            <a:ext cx="424393" cy="407417"/>
          </a:xfrm>
          <a:custGeom>
            <a:avLst/>
            <a:gdLst/>
            <a:ahLst/>
            <a:cxnLst/>
            <a:rect l="l" t="t" r="r" b="b"/>
            <a:pathLst>
              <a:path w="424393" h="407417">
                <a:moveTo>
                  <a:pt x="0" y="0"/>
                </a:moveTo>
                <a:lnTo>
                  <a:pt x="424393" y="0"/>
                </a:lnTo>
                <a:lnTo>
                  <a:pt x="424393" y="407417"/>
                </a:lnTo>
                <a:lnTo>
                  <a:pt x="0" y="4074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5" name="Freeform 15"/>
          <p:cNvSpPr/>
          <p:nvPr/>
        </p:nvSpPr>
        <p:spPr>
          <a:xfrm rot="8915872">
            <a:off x="14407882" y="6383025"/>
            <a:ext cx="424393" cy="407417"/>
          </a:xfrm>
          <a:custGeom>
            <a:avLst/>
            <a:gdLst/>
            <a:ahLst/>
            <a:cxnLst/>
            <a:rect l="l" t="t" r="r" b="b"/>
            <a:pathLst>
              <a:path w="424393" h="407417">
                <a:moveTo>
                  <a:pt x="0" y="0"/>
                </a:moveTo>
                <a:lnTo>
                  <a:pt x="424393" y="0"/>
                </a:lnTo>
                <a:lnTo>
                  <a:pt x="424393" y="407417"/>
                </a:lnTo>
                <a:lnTo>
                  <a:pt x="0" y="4074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6" name="Freeform 16"/>
          <p:cNvSpPr/>
          <p:nvPr/>
        </p:nvSpPr>
        <p:spPr>
          <a:xfrm rot="5756806">
            <a:off x="4802333" y="6847344"/>
            <a:ext cx="424393" cy="407417"/>
          </a:xfrm>
          <a:custGeom>
            <a:avLst/>
            <a:gdLst/>
            <a:ahLst/>
            <a:cxnLst/>
            <a:rect l="l" t="t" r="r" b="b"/>
            <a:pathLst>
              <a:path w="424393" h="407417">
                <a:moveTo>
                  <a:pt x="0" y="0"/>
                </a:moveTo>
                <a:lnTo>
                  <a:pt x="424393" y="0"/>
                </a:lnTo>
                <a:lnTo>
                  <a:pt x="424393" y="407417"/>
                </a:lnTo>
                <a:lnTo>
                  <a:pt x="0" y="4074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7" name="Freeform 17"/>
          <p:cNvSpPr/>
          <p:nvPr/>
        </p:nvSpPr>
        <p:spPr>
          <a:xfrm rot="1345741">
            <a:off x="12100836" y="8176526"/>
            <a:ext cx="511678" cy="867251"/>
          </a:xfrm>
          <a:custGeom>
            <a:avLst/>
            <a:gdLst/>
            <a:ahLst/>
            <a:cxnLst/>
            <a:rect l="l" t="t" r="r" b="b"/>
            <a:pathLst>
              <a:path w="511678" h="867251">
                <a:moveTo>
                  <a:pt x="0" y="0"/>
                </a:moveTo>
                <a:lnTo>
                  <a:pt x="511678" y="0"/>
                </a:lnTo>
                <a:lnTo>
                  <a:pt x="511678" y="867252"/>
                </a:lnTo>
                <a:lnTo>
                  <a:pt x="0" y="8672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18" name="Freeform 18"/>
          <p:cNvSpPr/>
          <p:nvPr/>
        </p:nvSpPr>
        <p:spPr>
          <a:xfrm rot="1800043">
            <a:off x="11671035" y="347808"/>
            <a:ext cx="567418" cy="626667"/>
          </a:xfrm>
          <a:custGeom>
            <a:avLst/>
            <a:gdLst/>
            <a:ahLst/>
            <a:cxnLst/>
            <a:rect l="l" t="t" r="r" b="b"/>
            <a:pathLst>
              <a:path w="567418" h="626667">
                <a:moveTo>
                  <a:pt x="0" y="0"/>
                </a:moveTo>
                <a:lnTo>
                  <a:pt x="567419" y="0"/>
                </a:lnTo>
                <a:lnTo>
                  <a:pt x="567419" y="626667"/>
                </a:lnTo>
                <a:lnTo>
                  <a:pt x="0" y="6266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19" name="Freeform 19"/>
          <p:cNvSpPr/>
          <p:nvPr/>
        </p:nvSpPr>
        <p:spPr>
          <a:xfrm rot="-10154087">
            <a:off x="15305381" y="3449328"/>
            <a:ext cx="489149" cy="829067"/>
          </a:xfrm>
          <a:custGeom>
            <a:avLst/>
            <a:gdLst/>
            <a:ahLst/>
            <a:cxnLst/>
            <a:rect l="l" t="t" r="r" b="b"/>
            <a:pathLst>
              <a:path w="489149" h="829067">
                <a:moveTo>
                  <a:pt x="0" y="0"/>
                </a:moveTo>
                <a:lnTo>
                  <a:pt x="489149" y="0"/>
                </a:lnTo>
                <a:lnTo>
                  <a:pt x="489149" y="829067"/>
                </a:lnTo>
                <a:lnTo>
                  <a:pt x="0" y="8290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20" name="Freeform 20"/>
          <p:cNvSpPr/>
          <p:nvPr/>
        </p:nvSpPr>
        <p:spPr>
          <a:xfrm rot="-1669974">
            <a:off x="6165299" y="822791"/>
            <a:ext cx="530353" cy="898904"/>
          </a:xfrm>
          <a:custGeom>
            <a:avLst/>
            <a:gdLst/>
            <a:ahLst/>
            <a:cxnLst/>
            <a:rect l="l" t="t" r="r" b="b"/>
            <a:pathLst>
              <a:path w="530353" h="898904">
                <a:moveTo>
                  <a:pt x="0" y="0"/>
                </a:moveTo>
                <a:lnTo>
                  <a:pt x="530353" y="0"/>
                </a:lnTo>
                <a:lnTo>
                  <a:pt x="530353" y="898904"/>
                </a:lnTo>
                <a:lnTo>
                  <a:pt x="0" y="8989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21" name="Freeform 21"/>
          <p:cNvSpPr/>
          <p:nvPr/>
        </p:nvSpPr>
        <p:spPr>
          <a:xfrm rot="-1839255">
            <a:off x="8938249" y="9486280"/>
            <a:ext cx="554415" cy="532238"/>
          </a:xfrm>
          <a:custGeom>
            <a:avLst/>
            <a:gdLst/>
            <a:ahLst/>
            <a:cxnLst/>
            <a:rect l="l" t="t" r="r" b="b"/>
            <a:pathLst>
              <a:path w="554415" h="532238">
                <a:moveTo>
                  <a:pt x="0" y="0"/>
                </a:moveTo>
                <a:lnTo>
                  <a:pt x="554415" y="0"/>
                </a:lnTo>
                <a:lnTo>
                  <a:pt x="554415" y="532238"/>
                </a:lnTo>
                <a:lnTo>
                  <a:pt x="0" y="5322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22" name="Freeform 22"/>
          <p:cNvSpPr/>
          <p:nvPr/>
        </p:nvSpPr>
        <p:spPr>
          <a:xfrm rot="693431">
            <a:off x="1252195" y="916550"/>
            <a:ext cx="826577" cy="1185137"/>
          </a:xfrm>
          <a:custGeom>
            <a:avLst/>
            <a:gdLst/>
            <a:ahLst/>
            <a:cxnLst/>
            <a:rect l="l" t="t" r="r" b="b"/>
            <a:pathLst>
              <a:path w="826577" h="1185137">
                <a:moveTo>
                  <a:pt x="0" y="0"/>
                </a:moveTo>
                <a:lnTo>
                  <a:pt x="826577" y="0"/>
                </a:lnTo>
                <a:lnTo>
                  <a:pt x="826577" y="1185137"/>
                </a:lnTo>
                <a:lnTo>
                  <a:pt x="0" y="11851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sp>
        <p:nvSpPr>
          <p:cNvPr id="23" name="Freeform 23"/>
          <p:cNvSpPr/>
          <p:nvPr/>
        </p:nvSpPr>
        <p:spPr>
          <a:xfrm rot="-2011406">
            <a:off x="10044564" y="1829281"/>
            <a:ext cx="716911" cy="1027900"/>
          </a:xfrm>
          <a:custGeom>
            <a:avLst/>
            <a:gdLst/>
            <a:ahLst/>
            <a:cxnLst/>
            <a:rect l="l" t="t" r="r" b="b"/>
            <a:pathLst>
              <a:path w="716911" h="1027900">
                <a:moveTo>
                  <a:pt x="0" y="0"/>
                </a:moveTo>
                <a:lnTo>
                  <a:pt x="716911" y="0"/>
                </a:lnTo>
                <a:lnTo>
                  <a:pt x="716911" y="1027900"/>
                </a:lnTo>
                <a:lnTo>
                  <a:pt x="0" y="10279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sp>
        <p:nvSpPr>
          <p:cNvPr id="24" name="Freeform 24"/>
          <p:cNvSpPr/>
          <p:nvPr/>
        </p:nvSpPr>
        <p:spPr>
          <a:xfrm>
            <a:off x="0" y="-151666"/>
            <a:ext cx="1994860" cy="1994860"/>
          </a:xfrm>
          <a:custGeom>
            <a:avLst/>
            <a:gdLst/>
            <a:ahLst/>
            <a:cxnLst/>
            <a:rect l="l" t="t" r="r" b="b"/>
            <a:pathLst>
              <a:path w="1994860" h="1994860">
                <a:moveTo>
                  <a:pt x="0" y="0"/>
                </a:moveTo>
                <a:lnTo>
                  <a:pt x="1994860" y="0"/>
                </a:lnTo>
                <a:lnTo>
                  <a:pt x="1994860" y="1994860"/>
                </a:lnTo>
                <a:lnTo>
                  <a:pt x="0" y="1994860"/>
                </a:lnTo>
                <a:lnTo>
                  <a:pt x="0" y="0"/>
                </a:lnTo>
                <a:close/>
              </a:path>
            </a:pathLst>
          </a:custGeom>
          <a:blipFill>
            <a:blip r:embed="rId12"/>
            <a:stretch>
              <a:fillRect/>
            </a:stretch>
          </a:blipFill>
        </p:spPr>
        <p:txBody>
          <a:bodyPr/>
          <a:lstStyle/>
          <a:p>
            <a:endParaRPr lang="tr-TR"/>
          </a:p>
        </p:txBody>
      </p:sp>
      <p:pic>
        <p:nvPicPr>
          <p:cNvPr id="25" name="Resim 24">
            <a:extLst>
              <a:ext uri="{FF2B5EF4-FFF2-40B4-BE49-F238E27FC236}">
                <a16:creationId xmlns:a16="http://schemas.microsoft.com/office/drawing/2014/main" id="{7A364B46-BA9C-0F29-FC43-431F9B72A4FF}"/>
              </a:ext>
            </a:extLst>
          </p:cNvPr>
          <p:cNvPicPr>
            <a:picLocks noChangeAspect="1"/>
          </p:cNvPicPr>
          <p:nvPr/>
        </p:nvPicPr>
        <p:blipFill>
          <a:blip r:embed="rId13"/>
          <a:stretch>
            <a:fillRect/>
          </a:stretch>
        </p:blipFill>
        <p:spPr>
          <a:xfrm>
            <a:off x="1755704" y="9494996"/>
            <a:ext cx="6220693" cy="5430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advTm="29562">
        <p159:morph option="byObject"/>
      </p:transition>
    </mc:Choice>
    <mc:Fallback xmlns="">
      <p:transition advTm="29562">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sp>
        <p:nvSpPr>
          <p:cNvPr id="2" name="Freeform 2"/>
          <p:cNvSpPr/>
          <p:nvPr/>
        </p:nvSpPr>
        <p:spPr>
          <a:xfrm>
            <a:off x="2791541" y="587336"/>
            <a:ext cx="12704918" cy="9112329"/>
          </a:xfrm>
          <a:custGeom>
            <a:avLst/>
            <a:gdLst/>
            <a:ahLst/>
            <a:cxnLst/>
            <a:rect l="l" t="t" r="r" b="b"/>
            <a:pathLst>
              <a:path w="12704918" h="9112329">
                <a:moveTo>
                  <a:pt x="0" y="0"/>
                </a:moveTo>
                <a:lnTo>
                  <a:pt x="12704918" y="0"/>
                </a:lnTo>
                <a:lnTo>
                  <a:pt x="12704918" y="9112328"/>
                </a:lnTo>
                <a:lnTo>
                  <a:pt x="0" y="9112328"/>
                </a:lnTo>
                <a:lnTo>
                  <a:pt x="0" y="0"/>
                </a:lnTo>
                <a:close/>
              </a:path>
            </a:pathLst>
          </a:custGeom>
          <a:blipFill>
            <a:blip r:embed="rId2"/>
            <a:stretch>
              <a:fillRect/>
            </a:stretch>
          </a:blipFill>
        </p:spPr>
        <p:txBody>
          <a:bodyPr/>
          <a:lstStyle/>
          <a:p>
            <a:endParaRPr lang="tr-TR"/>
          </a:p>
        </p:txBody>
      </p:sp>
      <p:sp>
        <p:nvSpPr>
          <p:cNvPr id="3" name="Freeform 3"/>
          <p:cNvSpPr/>
          <p:nvPr/>
        </p:nvSpPr>
        <p:spPr>
          <a:xfrm>
            <a:off x="0" y="-151666"/>
            <a:ext cx="1994860" cy="1994860"/>
          </a:xfrm>
          <a:custGeom>
            <a:avLst/>
            <a:gdLst/>
            <a:ahLst/>
            <a:cxnLst/>
            <a:rect l="l" t="t" r="r" b="b"/>
            <a:pathLst>
              <a:path w="1994860" h="1994860">
                <a:moveTo>
                  <a:pt x="0" y="0"/>
                </a:moveTo>
                <a:lnTo>
                  <a:pt x="1994860" y="0"/>
                </a:lnTo>
                <a:lnTo>
                  <a:pt x="1994860" y="1994860"/>
                </a:lnTo>
                <a:lnTo>
                  <a:pt x="0" y="1994860"/>
                </a:lnTo>
                <a:lnTo>
                  <a:pt x="0" y="0"/>
                </a:lnTo>
                <a:close/>
              </a:path>
            </a:pathLst>
          </a:custGeom>
          <a:blipFill>
            <a:blip r:embed="rId3"/>
            <a:stretch>
              <a:fillRect/>
            </a:stretch>
          </a:blipFill>
        </p:spPr>
        <p:txBody>
          <a:bodyPr/>
          <a:lstStyle/>
          <a:p>
            <a:endParaRPr lang="tr-TR"/>
          </a:p>
        </p:txBody>
      </p:sp>
      <p:pic>
        <p:nvPicPr>
          <p:cNvPr id="4" name="Resim 3">
            <a:extLst>
              <a:ext uri="{FF2B5EF4-FFF2-40B4-BE49-F238E27FC236}">
                <a16:creationId xmlns:a16="http://schemas.microsoft.com/office/drawing/2014/main" id="{4458589C-91C0-D764-30F7-ACC3F56DF6FB}"/>
              </a:ext>
            </a:extLst>
          </p:cNvPr>
          <p:cNvPicPr>
            <a:picLocks noChangeAspect="1"/>
          </p:cNvPicPr>
          <p:nvPr/>
        </p:nvPicPr>
        <p:blipFill>
          <a:blip r:embed="rId4"/>
          <a:stretch>
            <a:fillRect/>
          </a:stretch>
        </p:blipFill>
        <p:spPr>
          <a:xfrm>
            <a:off x="1755704" y="9494996"/>
            <a:ext cx="6220693" cy="5430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advTm="29562">
        <p159:morph option="byObject"/>
      </p:transition>
    </mc:Choice>
    <mc:Fallback xmlns="">
      <p:transition advTm="29562">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sp>
        <p:nvSpPr>
          <p:cNvPr id="2" name="Freeform 2"/>
          <p:cNvSpPr/>
          <p:nvPr/>
        </p:nvSpPr>
        <p:spPr>
          <a:xfrm>
            <a:off x="4194432" y="743884"/>
            <a:ext cx="9899136" cy="8799232"/>
          </a:xfrm>
          <a:custGeom>
            <a:avLst/>
            <a:gdLst/>
            <a:ahLst/>
            <a:cxnLst/>
            <a:rect l="l" t="t" r="r" b="b"/>
            <a:pathLst>
              <a:path w="9899136" h="8799232">
                <a:moveTo>
                  <a:pt x="0" y="0"/>
                </a:moveTo>
                <a:lnTo>
                  <a:pt x="9899136" y="0"/>
                </a:lnTo>
                <a:lnTo>
                  <a:pt x="9899136" y="8799232"/>
                </a:lnTo>
                <a:lnTo>
                  <a:pt x="0" y="8799232"/>
                </a:lnTo>
                <a:lnTo>
                  <a:pt x="0" y="0"/>
                </a:lnTo>
                <a:close/>
              </a:path>
            </a:pathLst>
          </a:custGeom>
          <a:blipFill>
            <a:blip r:embed="rId2"/>
            <a:stretch>
              <a:fillRect/>
            </a:stretch>
          </a:blipFill>
        </p:spPr>
        <p:txBody>
          <a:bodyPr/>
          <a:lstStyle/>
          <a:p>
            <a:endParaRPr lang="tr-TR"/>
          </a:p>
        </p:txBody>
      </p:sp>
      <p:sp>
        <p:nvSpPr>
          <p:cNvPr id="3" name="Freeform 3"/>
          <p:cNvSpPr/>
          <p:nvPr/>
        </p:nvSpPr>
        <p:spPr>
          <a:xfrm>
            <a:off x="406692" y="405245"/>
            <a:ext cx="2385618" cy="1756411"/>
          </a:xfrm>
          <a:custGeom>
            <a:avLst/>
            <a:gdLst/>
            <a:ahLst/>
            <a:cxnLst/>
            <a:rect l="l" t="t" r="r" b="b"/>
            <a:pathLst>
              <a:path w="2385618" h="1756411">
                <a:moveTo>
                  <a:pt x="0" y="0"/>
                </a:moveTo>
                <a:lnTo>
                  <a:pt x="2385618" y="0"/>
                </a:lnTo>
                <a:lnTo>
                  <a:pt x="2385618" y="1756411"/>
                </a:lnTo>
                <a:lnTo>
                  <a:pt x="0" y="1756411"/>
                </a:lnTo>
                <a:lnTo>
                  <a:pt x="0" y="0"/>
                </a:lnTo>
                <a:close/>
              </a:path>
            </a:pathLst>
          </a:custGeom>
          <a:blipFill>
            <a:blip r:embed="rId3"/>
            <a:stretch>
              <a:fillRect/>
            </a:stretch>
          </a:blipFill>
        </p:spPr>
        <p:txBody>
          <a:bodyPr/>
          <a:lstStyle/>
          <a:p>
            <a:endParaRPr lang="tr-TR"/>
          </a:p>
        </p:txBody>
      </p:sp>
      <p:sp>
        <p:nvSpPr>
          <p:cNvPr id="4" name="Freeform 4"/>
          <p:cNvSpPr/>
          <p:nvPr/>
        </p:nvSpPr>
        <p:spPr>
          <a:xfrm>
            <a:off x="1028700" y="2161656"/>
            <a:ext cx="3482181" cy="2424469"/>
          </a:xfrm>
          <a:custGeom>
            <a:avLst/>
            <a:gdLst/>
            <a:ahLst/>
            <a:cxnLst/>
            <a:rect l="l" t="t" r="r" b="b"/>
            <a:pathLst>
              <a:path w="3482181" h="2424469">
                <a:moveTo>
                  <a:pt x="0" y="0"/>
                </a:moveTo>
                <a:lnTo>
                  <a:pt x="3482181" y="0"/>
                </a:lnTo>
                <a:lnTo>
                  <a:pt x="3482181" y="2424469"/>
                </a:lnTo>
                <a:lnTo>
                  <a:pt x="0" y="24244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5" name="Freeform 5"/>
          <p:cNvSpPr/>
          <p:nvPr/>
        </p:nvSpPr>
        <p:spPr>
          <a:xfrm>
            <a:off x="218696" y="4586125"/>
            <a:ext cx="2761611" cy="2057400"/>
          </a:xfrm>
          <a:custGeom>
            <a:avLst/>
            <a:gdLst/>
            <a:ahLst/>
            <a:cxnLst/>
            <a:rect l="l" t="t" r="r" b="b"/>
            <a:pathLst>
              <a:path w="2761611" h="2057400">
                <a:moveTo>
                  <a:pt x="0" y="0"/>
                </a:moveTo>
                <a:lnTo>
                  <a:pt x="2761610" y="0"/>
                </a:lnTo>
                <a:lnTo>
                  <a:pt x="2761610"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6" name="Freeform 6"/>
          <p:cNvSpPr/>
          <p:nvPr/>
        </p:nvSpPr>
        <p:spPr>
          <a:xfrm>
            <a:off x="0" y="6982691"/>
            <a:ext cx="4411382" cy="2867398"/>
          </a:xfrm>
          <a:custGeom>
            <a:avLst/>
            <a:gdLst/>
            <a:ahLst/>
            <a:cxnLst/>
            <a:rect l="l" t="t" r="r" b="b"/>
            <a:pathLst>
              <a:path w="4411382" h="2867398">
                <a:moveTo>
                  <a:pt x="0" y="0"/>
                </a:moveTo>
                <a:lnTo>
                  <a:pt x="4411382" y="0"/>
                </a:lnTo>
                <a:lnTo>
                  <a:pt x="4411382" y="2867398"/>
                </a:lnTo>
                <a:lnTo>
                  <a:pt x="0" y="2867398"/>
                </a:lnTo>
                <a:lnTo>
                  <a:pt x="0" y="0"/>
                </a:lnTo>
                <a:close/>
              </a:path>
            </a:pathLst>
          </a:custGeom>
          <a:blipFill>
            <a:blip r:embed="rId8"/>
            <a:stretch>
              <a:fillRect/>
            </a:stretch>
          </a:blipFill>
        </p:spPr>
        <p:txBody>
          <a:bodyPr/>
          <a:lstStyle/>
          <a:p>
            <a:endParaRPr lang="tr-TR"/>
          </a:p>
        </p:txBody>
      </p:sp>
      <p:sp>
        <p:nvSpPr>
          <p:cNvPr id="7" name="Freeform 7"/>
          <p:cNvSpPr/>
          <p:nvPr/>
        </p:nvSpPr>
        <p:spPr>
          <a:xfrm>
            <a:off x="14340939" y="0"/>
            <a:ext cx="3397401" cy="1961999"/>
          </a:xfrm>
          <a:custGeom>
            <a:avLst/>
            <a:gdLst/>
            <a:ahLst/>
            <a:cxnLst/>
            <a:rect l="l" t="t" r="r" b="b"/>
            <a:pathLst>
              <a:path w="3397401" h="1961999">
                <a:moveTo>
                  <a:pt x="0" y="0"/>
                </a:moveTo>
                <a:lnTo>
                  <a:pt x="3397400" y="0"/>
                </a:lnTo>
                <a:lnTo>
                  <a:pt x="3397400" y="1961999"/>
                </a:lnTo>
                <a:lnTo>
                  <a:pt x="0" y="19619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tr-TR"/>
          </a:p>
        </p:txBody>
      </p:sp>
      <p:sp>
        <p:nvSpPr>
          <p:cNvPr id="8" name="Freeform 8"/>
          <p:cNvSpPr/>
          <p:nvPr/>
        </p:nvSpPr>
        <p:spPr>
          <a:xfrm>
            <a:off x="13955084" y="1961999"/>
            <a:ext cx="4332916" cy="2345191"/>
          </a:xfrm>
          <a:custGeom>
            <a:avLst/>
            <a:gdLst/>
            <a:ahLst/>
            <a:cxnLst/>
            <a:rect l="l" t="t" r="r" b="b"/>
            <a:pathLst>
              <a:path w="4332916" h="2345191">
                <a:moveTo>
                  <a:pt x="0" y="0"/>
                </a:moveTo>
                <a:lnTo>
                  <a:pt x="4332916" y="0"/>
                </a:lnTo>
                <a:lnTo>
                  <a:pt x="4332916" y="2345191"/>
                </a:lnTo>
                <a:lnTo>
                  <a:pt x="0" y="2345191"/>
                </a:lnTo>
                <a:lnTo>
                  <a:pt x="0" y="0"/>
                </a:lnTo>
                <a:close/>
              </a:path>
            </a:pathLst>
          </a:custGeom>
          <a:blipFill>
            <a:blip r:embed="rId11"/>
            <a:stretch>
              <a:fillRect/>
            </a:stretch>
          </a:blipFill>
        </p:spPr>
        <p:txBody>
          <a:bodyPr/>
          <a:lstStyle/>
          <a:p>
            <a:endParaRPr lang="tr-TR"/>
          </a:p>
        </p:txBody>
      </p:sp>
      <p:sp>
        <p:nvSpPr>
          <p:cNvPr id="9" name="Freeform 9"/>
          <p:cNvSpPr/>
          <p:nvPr/>
        </p:nvSpPr>
        <p:spPr>
          <a:xfrm>
            <a:off x="14572607" y="4586125"/>
            <a:ext cx="3165732" cy="1183192"/>
          </a:xfrm>
          <a:custGeom>
            <a:avLst/>
            <a:gdLst/>
            <a:ahLst/>
            <a:cxnLst/>
            <a:rect l="l" t="t" r="r" b="b"/>
            <a:pathLst>
              <a:path w="3165732" h="1183192">
                <a:moveTo>
                  <a:pt x="0" y="0"/>
                </a:moveTo>
                <a:lnTo>
                  <a:pt x="3165732" y="0"/>
                </a:lnTo>
                <a:lnTo>
                  <a:pt x="3165732" y="1183192"/>
                </a:lnTo>
                <a:lnTo>
                  <a:pt x="0" y="1183192"/>
                </a:lnTo>
                <a:lnTo>
                  <a:pt x="0" y="0"/>
                </a:lnTo>
                <a:close/>
              </a:path>
            </a:pathLst>
          </a:custGeom>
          <a:blipFill>
            <a:blip r:embed="rId12"/>
            <a:stretch>
              <a:fillRect/>
            </a:stretch>
          </a:blipFill>
        </p:spPr>
        <p:txBody>
          <a:bodyPr/>
          <a:lstStyle/>
          <a:p>
            <a:endParaRPr lang="tr-TR"/>
          </a:p>
        </p:txBody>
      </p:sp>
      <p:sp>
        <p:nvSpPr>
          <p:cNvPr id="10" name="Freeform 10"/>
          <p:cNvSpPr/>
          <p:nvPr/>
        </p:nvSpPr>
        <p:spPr>
          <a:xfrm>
            <a:off x="14093568" y="5735289"/>
            <a:ext cx="4214413" cy="4114800"/>
          </a:xfrm>
          <a:custGeom>
            <a:avLst/>
            <a:gdLst/>
            <a:ahLst/>
            <a:cxnLst/>
            <a:rect l="l" t="t" r="r" b="b"/>
            <a:pathLst>
              <a:path w="4214413" h="4114800">
                <a:moveTo>
                  <a:pt x="0" y="0"/>
                </a:moveTo>
                <a:lnTo>
                  <a:pt x="4214413" y="0"/>
                </a:lnTo>
                <a:lnTo>
                  <a:pt x="4214413"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tr-TR"/>
          </a:p>
        </p:txBody>
      </p:sp>
      <p:sp>
        <p:nvSpPr>
          <p:cNvPr id="11" name="Freeform 11"/>
          <p:cNvSpPr/>
          <p:nvPr/>
        </p:nvSpPr>
        <p:spPr>
          <a:xfrm>
            <a:off x="0" y="-151666"/>
            <a:ext cx="1994860" cy="1994860"/>
          </a:xfrm>
          <a:custGeom>
            <a:avLst/>
            <a:gdLst/>
            <a:ahLst/>
            <a:cxnLst/>
            <a:rect l="l" t="t" r="r" b="b"/>
            <a:pathLst>
              <a:path w="1994860" h="1994860">
                <a:moveTo>
                  <a:pt x="0" y="0"/>
                </a:moveTo>
                <a:lnTo>
                  <a:pt x="1994860" y="0"/>
                </a:lnTo>
                <a:lnTo>
                  <a:pt x="1994860" y="1994860"/>
                </a:lnTo>
                <a:lnTo>
                  <a:pt x="0" y="1994860"/>
                </a:lnTo>
                <a:lnTo>
                  <a:pt x="0" y="0"/>
                </a:lnTo>
                <a:close/>
              </a:path>
            </a:pathLst>
          </a:custGeom>
          <a:blipFill>
            <a:blip r:embed="rId15"/>
            <a:stretch>
              <a:fillRect/>
            </a:stretch>
          </a:blipFill>
        </p:spPr>
        <p:txBody>
          <a:bodyPr/>
          <a:lstStyle/>
          <a:p>
            <a:endParaRPr lang="tr-TR"/>
          </a:p>
        </p:txBody>
      </p:sp>
      <p:pic>
        <p:nvPicPr>
          <p:cNvPr id="12" name="Resim 11">
            <a:extLst>
              <a:ext uri="{FF2B5EF4-FFF2-40B4-BE49-F238E27FC236}">
                <a16:creationId xmlns:a16="http://schemas.microsoft.com/office/drawing/2014/main" id="{F1B4BB6D-83CC-F0E0-10A0-B4980C2B2E78}"/>
              </a:ext>
            </a:extLst>
          </p:cNvPr>
          <p:cNvPicPr>
            <a:picLocks noChangeAspect="1"/>
          </p:cNvPicPr>
          <p:nvPr/>
        </p:nvPicPr>
        <p:blipFill>
          <a:blip r:embed="rId16"/>
          <a:stretch>
            <a:fillRect/>
          </a:stretch>
        </p:blipFill>
        <p:spPr>
          <a:xfrm>
            <a:off x="1755704" y="9494996"/>
            <a:ext cx="6220693" cy="5430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advTm="29562">
        <p159:morph option="byObject"/>
      </p:transition>
    </mc:Choice>
    <mc:Fallback xmlns="">
      <p:transition advTm="29562">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66AB8"/>
        </a:solidFill>
        <a:effectLst/>
      </p:bgPr>
    </p:bg>
    <p:spTree>
      <p:nvGrpSpPr>
        <p:cNvPr id="1" name=""/>
        <p:cNvGrpSpPr/>
        <p:nvPr/>
      </p:nvGrpSpPr>
      <p:grpSpPr>
        <a:xfrm>
          <a:off x="0" y="0"/>
          <a:ext cx="0" cy="0"/>
          <a:chOff x="0" y="0"/>
          <a:chExt cx="0" cy="0"/>
        </a:xfrm>
      </p:grpSpPr>
      <p:sp>
        <p:nvSpPr>
          <p:cNvPr id="2" name="Freeform 2"/>
          <p:cNvSpPr/>
          <p:nvPr/>
        </p:nvSpPr>
        <p:spPr>
          <a:xfrm rot="10084657">
            <a:off x="3312608" y="1124663"/>
            <a:ext cx="541332" cy="519679"/>
          </a:xfrm>
          <a:custGeom>
            <a:avLst/>
            <a:gdLst/>
            <a:ahLst/>
            <a:cxnLst/>
            <a:rect l="l" t="t" r="r" b="b"/>
            <a:pathLst>
              <a:path w="541332" h="519679">
                <a:moveTo>
                  <a:pt x="0" y="0"/>
                </a:moveTo>
                <a:lnTo>
                  <a:pt x="541332" y="0"/>
                </a:lnTo>
                <a:lnTo>
                  <a:pt x="541332" y="519678"/>
                </a:lnTo>
                <a:lnTo>
                  <a:pt x="0" y="5196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3" name="Freeform 3"/>
          <p:cNvSpPr/>
          <p:nvPr/>
        </p:nvSpPr>
        <p:spPr>
          <a:xfrm rot="1460983">
            <a:off x="1140146" y="6043445"/>
            <a:ext cx="1748898" cy="2199872"/>
          </a:xfrm>
          <a:custGeom>
            <a:avLst/>
            <a:gdLst/>
            <a:ahLst/>
            <a:cxnLst/>
            <a:rect l="l" t="t" r="r" b="b"/>
            <a:pathLst>
              <a:path w="1748898" h="2199872">
                <a:moveTo>
                  <a:pt x="0" y="0"/>
                </a:moveTo>
                <a:lnTo>
                  <a:pt x="1748898" y="0"/>
                </a:lnTo>
                <a:lnTo>
                  <a:pt x="1748898" y="2199872"/>
                </a:lnTo>
                <a:lnTo>
                  <a:pt x="0" y="21998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4" name="Freeform 4"/>
          <p:cNvSpPr/>
          <p:nvPr/>
        </p:nvSpPr>
        <p:spPr>
          <a:xfrm rot="-1159206">
            <a:off x="3252256" y="4267841"/>
            <a:ext cx="662036" cy="1122094"/>
          </a:xfrm>
          <a:custGeom>
            <a:avLst/>
            <a:gdLst/>
            <a:ahLst/>
            <a:cxnLst/>
            <a:rect l="l" t="t" r="r" b="b"/>
            <a:pathLst>
              <a:path w="662036" h="1122094">
                <a:moveTo>
                  <a:pt x="0" y="0"/>
                </a:moveTo>
                <a:lnTo>
                  <a:pt x="662035" y="0"/>
                </a:lnTo>
                <a:lnTo>
                  <a:pt x="662035" y="1122095"/>
                </a:lnTo>
                <a:lnTo>
                  <a:pt x="0" y="11220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5" name="Freeform 5"/>
          <p:cNvSpPr/>
          <p:nvPr/>
        </p:nvSpPr>
        <p:spPr>
          <a:xfrm>
            <a:off x="5606750" y="8544145"/>
            <a:ext cx="758759" cy="837986"/>
          </a:xfrm>
          <a:custGeom>
            <a:avLst/>
            <a:gdLst/>
            <a:ahLst/>
            <a:cxnLst/>
            <a:rect l="l" t="t" r="r" b="b"/>
            <a:pathLst>
              <a:path w="758759" h="837986">
                <a:moveTo>
                  <a:pt x="0" y="0"/>
                </a:moveTo>
                <a:lnTo>
                  <a:pt x="758759" y="0"/>
                </a:lnTo>
                <a:lnTo>
                  <a:pt x="758759" y="837987"/>
                </a:lnTo>
                <a:lnTo>
                  <a:pt x="0" y="8379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6" name="Freeform 6"/>
          <p:cNvSpPr/>
          <p:nvPr/>
        </p:nvSpPr>
        <p:spPr>
          <a:xfrm rot="4810274">
            <a:off x="15351211" y="518240"/>
            <a:ext cx="1675438" cy="2107469"/>
          </a:xfrm>
          <a:custGeom>
            <a:avLst/>
            <a:gdLst/>
            <a:ahLst/>
            <a:cxnLst/>
            <a:rect l="l" t="t" r="r" b="b"/>
            <a:pathLst>
              <a:path w="1675438" h="2107469">
                <a:moveTo>
                  <a:pt x="0" y="0"/>
                </a:moveTo>
                <a:lnTo>
                  <a:pt x="1675438" y="0"/>
                </a:lnTo>
                <a:lnTo>
                  <a:pt x="1675438" y="2107469"/>
                </a:lnTo>
                <a:lnTo>
                  <a:pt x="0" y="21074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7" name="Freeform 7"/>
          <p:cNvSpPr/>
          <p:nvPr/>
        </p:nvSpPr>
        <p:spPr>
          <a:xfrm rot="-7483644">
            <a:off x="2830753" y="8871512"/>
            <a:ext cx="509049" cy="488687"/>
          </a:xfrm>
          <a:custGeom>
            <a:avLst/>
            <a:gdLst/>
            <a:ahLst/>
            <a:cxnLst/>
            <a:rect l="l" t="t" r="r" b="b"/>
            <a:pathLst>
              <a:path w="509049" h="488687">
                <a:moveTo>
                  <a:pt x="0" y="0"/>
                </a:moveTo>
                <a:lnTo>
                  <a:pt x="509048" y="0"/>
                </a:lnTo>
                <a:lnTo>
                  <a:pt x="509048" y="488687"/>
                </a:lnTo>
                <a:lnTo>
                  <a:pt x="0" y="4886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8" name="Freeform 8"/>
          <p:cNvSpPr/>
          <p:nvPr/>
        </p:nvSpPr>
        <p:spPr>
          <a:xfrm rot="1422455">
            <a:off x="887331" y="3746380"/>
            <a:ext cx="509049" cy="488687"/>
          </a:xfrm>
          <a:custGeom>
            <a:avLst/>
            <a:gdLst/>
            <a:ahLst/>
            <a:cxnLst/>
            <a:rect l="l" t="t" r="r" b="b"/>
            <a:pathLst>
              <a:path w="509049" h="488687">
                <a:moveTo>
                  <a:pt x="0" y="0"/>
                </a:moveTo>
                <a:lnTo>
                  <a:pt x="509049" y="0"/>
                </a:lnTo>
                <a:lnTo>
                  <a:pt x="509049" y="488686"/>
                </a:lnTo>
                <a:lnTo>
                  <a:pt x="0" y="4886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9" name="Freeform 9"/>
          <p:cNvSpPr/>
          <p:nvPr/>
        </p:nvSpPr>
        <p:spPr>
          <a:xfrm rot="2851397">
            <a:off x="9271959" y="1713339"/>
            <a:ext cx="319992" cy="307192"/>
          </a:xfrm>
          <a:custGeom>
            <a:avLst/>
            <a:gdLst/>
            <a:ahLst/>
            <a:cxnLst/>
            <a:rect l="l" t="t" r="r" b="b"/>
            <a:pathLst>
              <a:path w="319992" h="307192">
                <a:moveTo>
                  <a:pt x="0" y="0"/>
                </a:moveTo>
                <a:lnTo>
                  <a:pt x="319992" y="0"/>
                </a:lnTo>
                <a:lnTo>
                  <a:pt x="319992" y="307192"/>
                </a:lnTo>
                <a:lnTo>
                  <a:pt x="0" y="3071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0" name="Freeform 10"/>
          <p:cNvSpPr/>
          <p:nvPr/>
        </p:nvSpPr>
        <p:spPr>
          <a:xfrm rot="-10019461">
            <a:off x="13499925" y="1324020"/>
            <a:ext cx="516571" cy="495908"/>
          </a:xfrm>
          <a:custGeom>
            <a:avLst/>
            <a:gdLst/>
            <a:ahLst/>
            <a:cxnLst/>
            <a:rect l="l" t="t" r="r" b="b"/>
            <a:pathLst>
              <a:path w="516571" h="495908">
                <a:moveTo>
                  <a:pt x="0" y="0"/>
                </a:moveTo>
                <a:lnTo>
                  <a:pt x="516571" y="0"/>
                </a:lnTo>
                <a:lnTo>
                  <a:pt x="516571" y="495908"/>
                </a:lnTo>
                <a:lnTo>
                  <a:pt x="0" y="4959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1" name="Freeform 11"/>
          <p:cNvSpPr/>
          <p:nvPr/>
        </p:nvSpPr>
        <p:spPr>
          <a:xfrm rot="-6383107">
            <a:off x="16927791" y="4752167"/>
            <a:ext cx="513645" cy="493100"/>
          </a:xfrm>
          <a:custGeom>
            <a:avLst/>
            <a:gdLst/>
            <a:ahLst/>
            <a:cxnLst/>
            <a:rect l="l" t="t" r="r" b="b"/>
            <a:pathLst>
              <a:path w="513645" h="493100">
                <a:moveTo>
                  <a:pt x="0" y="0"/>
                </a:moveTo>
                <a:lnTo>
                  <a:pt x="513645" y="0"/>
                </a:lnTo>
                <a:lnTo>
                  <a:pt x="513645" y="493100"/>
                </a:lnTo>
                <a:lnTo>
                  <a:pt x="0" y="4931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2" name="Freeform 12"/>
          <p:cNvSpPr/>
          <p:nvPr/>
        </p:nvSpPr>
        <p:spPr>
          <a:xfrm rot="5756806">
            <a:off x="15020060" y="9178423"/>
            <a:ext cx="424393" cy="407417"/>
          </a:xfrm>
          <a:custGeom>
            <a:avLst/>
            <a:gdLst/>
            <a:ahLst/>
            <a:cxnLst/>
            <a:rect l="l" t="t" r="r" b="b"/>
            <a:pathLst>
              <a:path w="424393" h="407417">
                <a:moveTo>
                  <a:pt x="0" y="0"/>
                </a:moveTo>
                <a:lnTo>
                  <a:pt x="424393" y="0"/>
                </a:lnTo>
                <a:lnTo>
                  <a:pt x="424393" y="407417"/>
                </a:lnTo>
                <a:lnTo>
                  <a:pt x="0" y="4074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3" name="Freeform 13"/>
          <p:cNvSpPr/>
          <p:nvPr/>
        </p:nvSpPr>
        <p:spPr>
          <a:xfrm rot="8915872">
            <a:off x="14957400" y="6074883"/>
            <a:ext cx="424393" cy="407417"/>
          </a:xfrm>
          <a:custGeom>
            <a:avLst/>
            <a:gdLst/>
            <a:ahLst/>
            <a:cxnLst/>
            <a:rect l="l" t="t" r="r" b="b"/>
            <a:pathLst>
              <a:path w="424393" h="407417">
                <a:moveTo>
                  <a:pt x="0" y="0"/>
                </a:moveTo>
                <a:lnTo>
                  <a:pt x="424393" y="0"/>
                </a:lnTo>
                <a:lnTo>
                  <a:pt x="424393" y="407417"/>
                </a:lnTo>
                <a:lnTo>
                  <a:pt x="0" y="4074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4" name="Freeform 14"/>
          <p:cNvSpPr/>
          <p:nvPr/>
        </p:nvSpPr>
        <p:spPr>
          <a:xfrm rot="1345741">
            <a:off x="12434679" y="8217911"/>
            <a:ext cx="511678" cy="867251"/>
          </a:xfrm>
          <a:custGeom>
            <a:avLst/>
            <a:gdLst/>
            <a:ahLst/>
            <a:cxnLst/>
            <a:rect l="l" t="t" r="r" b="b"/>
            <a:pathLst>
              <a:path w="511678" h="867251">
                <a:moveTo>
                  <a:pt x="0" y="0"/>
                </a:moveTo>
                <a:lnTo>
                  <a:pt x="511678" y="0"/>
                </a:lnTo>
                <a:lnTo>
                  <a:pt x="511678" y="867251"/>
                </a:lnTo>
                <a:lnTo>
                  <a:pt x="0" y="8672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15" name="Freeform 15"/>
          <p:cNvSpPr/>
          <p:nvPr/>
        </p:nvSpPr>
        <p:spPr>
          <a:xfrm rot="1800043">
            <a:off x="11268667" y="590515"/>
            <a:ext cx="567418" cy="626667"/>
          </a:xfrm>
          <a:custGeom>
            <a:avLst/>
            <a:gdLst/>
            <a:ahLst/>
            <a:cxnLst/>
            <a:rect l="l" t="t" r="r" b="b"/>
            <a:pathLst>
              <a:path w="567418" h="626667">
                <a:moveTo>
                  <a:pt x="0" y="0"/>
                </a:moveTo>
                <a:lnTo>
                  <a:pt x="567419" y="0"/>
                </a:lnTo>
                <a:lnTo>
                  <a:pt x="567419" y="626667"/>
                </a:lnTo>
                <a:lnTo>
                  <a:pt x="0" y="6266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16" name="Freeform 16"/>
          <p:cNvSpPr/>
          <p:nvPr/>
        </p:nvSpPr>
        <p:spPr>
          <a:xfrm rot="-10154087">
            <a:off x="14320066" y="3449328"/>
            <a:ext cx="489149" cy="829067"/>
          </a:xfrm>
          <a:custGeom>
            <a:avLst/>
            <a:gdLst/>
            <a:ahLst/>
            <a:cxnLst/>
            <a:rect l="l" t="t" r="r" b="b"/>
            <a:pathLst>
              <a:path w="489149" h="829067">
                <a:moveTo>
                  <a:pt x="0" y="0"/>
                </a:moveTo>
                <a:lnTo>
                  <a:pt x="489150" y="0"/>
                </a:lnTo>
                <a:lnTo>
                  <a:pt x="489150" y="829067"/>
                </a:lnTo>
                <a:lnTo>
                  <a:pt x="0" y="8290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17" name="Freeform 17"/>
          <p:cNvSpPr/>
          <p:nvPr/>
        </p:nvSpPr>
        <p:spPr>
          <a:xfrm rot="-1669974">
            <a:off x="6165299" y="822791"/>
            <a:ext cx="530353" cy="898904"/>
          </a:xfrm>
          <a:custGeom>
            <a:avLst/>
            <a:gdLst/>
            <a:ahLst/>
            <a:cxnLst/>
            <a:rect l="l" t="t" r="r" b="b"/>
            <a:pathLst>
              <a:path w="530353" h="898904">
                <a:moveTo>
                  <a:pt x="0" y="0"/>
                </a:moveTo>
                <a:lnTo>
                  <a:pt x="530353" y="0"/>
                </a:lnTo>
                <a:lnTo>
                  <a:pt x="530353" y="898904"/>
                </a:lnTo>
                <a:lnTo>
                  <a:pt x="0" y="8989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18" name="Freeform 18"/>
          <p:cNvSpPr/>
          <p:nvPr/>
        </p:nvSpPr>
        <p:spPr>
          <a:xfrm rot="-1839255">
            <a:off x="9001924" y="9254121"/>
            <a:ext cx="554415" cy="532238"/>
          </a:xfrm>
          <a:custGeom>
            <a:avLst/>
            <a:gdLst/>
            <a:ahLst/>
            <a:cxnLst/>
            <a:rect l="l" t="t" r="r" b="b"/>
            <a:pathLst>
              <a:path w="554415" h="532238">
                <a:moveTo>
                  <a:pt x="0" y="0"/>
                </a:moveTo>
                <a:lnTo>
                  <a:pt x="554415" y="0"/>
                </a:lnTo>
                <a:lnTo>
                  <a:pt x="554415" y="532238"/>
                </a:lnTo>
                <a:lnTo>
                  <a:pt x="0" y="5322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9" name="Freeform 19"/>
          <p:cNvSpPr/>
          <p:nvPr/>
        </p:nvSpPr>
        <p:spPr>
          <a:xfrm rot="693431">
            <a:off x="920907" y="611011"/>
            <a:ext cx="826577" cy="1185137"/>
          </a:xfrm>
          <a:custGeom>
            <a:avLst/>
            <a:gdLst/>
            <a:ahLst/>
            <a:cxnLst/>
            <a:rect l="l" t="t" r="r" b="b"/>
            <a:pathLst>
              <a:path w="826577" h="1185137">
                <a:moveTo>
                  <a:pt x="0" y="0"/>
                </a:moveTo>
                <a:lnTo>
                  <a:pt x="826577" y="0"/>
                </a:lnTo>
                <a:lnTo>
                  <a:pt x="826577" y="1185137"/>
                </a:lnTo>
                <a:lnTo>
                  <a:pt x="0" y="11851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sp>
        <p:nvSpPr>
          <p:cNvPr id="20" name="Freeform 20"/>
          <p:cNvSpPr/>
          <p:nvPr/>
        </p:nvSpPr>
        <p:spPr>
          <a:xfrm rot="-2419102">
            <a:off x="16411918" y="7034178"/>
            <a:ext cx="927423" cy="1329729"/>
          </a:xfrm>
          <a:custGeom>
            <a:avLst/>
            <a:gdLst/>
            <a:ahLst/>
            <a:cxnLst/>
            <a:rect l="l" t="t" r="r" b="b"/>
            <a:pathLst>
              <a:path w="927423" h="1329729">
                <a:moveTo>
                  <a:pt x="0" y="0"/>
                </a:moveTo>
                <a:lnTo>
                  <a:pt x="927423" y="0"/>
                </a:lnTo>
                <a:lnTo>
                  <a:pt x="927423" y="1329729"/>
                </a:lnTo>
                <a:lnTo>
                  <a:pt x="0" y="132972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sp>
        <p:nvSpPr>
          <p:cNvPr id="21" name="Freeform 21"/>
          <p:cNvSpPr/>
          <p:nvPr/>
        </p:nvSpPr>
        <p:spPr>
          <a:xfrm>
            <a:off x="4767585" y="2554345"/>
            <a:ext cx="8752831" cy="5299441"/>
          </a:xfrm>
          <a:custGeom>
            <a:avLst/>
            <a:gdLst/>
            <a:ahLst/>
            <a:cxnLst/>
            <a:rect l="l" t="t" r="r" b="b"/>
            <a:pathLst>
              <a:path w="8752831" h="5299441">
                <a:moveTo>
                  <a:pt x="0" y="0"/>
                </a:moveTo>
                <a:lnTo>
                  <a:pt x="8752830" y="0"/>
                </a:lnTo>
                <a:lnTo>
                  <a:pt x="8752830" y="5299441"/>
                </a:lnTo>
                <a:lnTo>
                  <a:pt x="0" y="52994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tr-TR"/>
          </a:p>
        </p:txBody>
      </p:sp>
      <p:sp>
        <p:nvSpPr>
          <p:cNvPr id="22" name="Freeform 22"/>
          <p:cNvSpPr/>
          <p:nvPr/>
        </p:nvSpPr>
        <p:spPr>
          <a:xfrm rot="5400000" flipV="1">
            <a:off x="6550920" y="1074548"/>
            <a:ext cx="5319413" cy="8480223"/>
          </a:xfrm>
          <a:custGeom>
            <a:avLst/>
            <a:gdLst/>
            <a:ahLst/>
            <a:cxnLst/>
            <a:rect l="l" t="t" r="r" b="b"/>
            <a:pathLst>
              <a:path w="5319413" h="8480223">
                <a:moveTo>
                  <a:pt x="0" y="8480223"/>
                </a:moveTo>
                <a:lnTo>
                  <a:pt x="5319413" y="8480223"/>
                </a:lnTo>
                <a:lnTo>
                  <a:pt x="5319413" y="0"/>
                </a:lnTo>
                <a:lnTo>
                  <a:pt x="0" y="0"/>
                </a:lnTo>
                <a:lnTo>
                  <a:pt x="0" y="8480223"/>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tr-TR"/>
          </a:p>
        </p:txBody>
      </p:sp>
      <p:sp>
        <p:nvSpPr>
          <p:cNvPr id="23" name="TextBox 23"/>
          <p:cNvSpPr txBox="1"/>
          <p:nvPr/>
        </p:nvSpPr>
        <p:spPr>
          <a:xfrm>
            <a:off x="5730735" y="4607801"/>
            <a:ext cx="6959783" cy="1373505"/>
          </a:xfrm>
          <a:prstGeom prst="rect">
            <a:avLst/>
          </a:prstGeom>
        </p:spPr>
        <p:txBody>
          <a:bodyPr lIns="0" tIns="0" rIns="0" bIns="0" rtlCol="0" anchor="t">
            <a:spAutoFit/>
          </a:bodyPr>
          <a:lstStyle/>
          <a:p>
            <a:pPr algn="ctr">
              <a:lnSpc>
                <a:spcPts val="10200"/>
              </a:lnSpc>
            </a:pPr>
            <a:r>
              <a:rPr lang="en-US" sz="10200" b="1">
                <a:solidFill>
                  <a:srgbClr val="000000"/>
                </a:solidFill>
                <a:latin typeface="Amatic SC Bold"/>
                <a:ea typeface="Amatic SC Bold"/>
                <a:cs typeface="Amatic SC Bold"/>
                <a:sym typeface="Amatic SC Bold"/>
              </a:rPr>
              <a:t>ISI YALITIMI</a:t>
            </a:r>
          </a:p>
        </p:txBody>
      </p:sp>
      <p:sp>
        <p:nvSpPr>
          <p:cNvPr id="24" name="Freeform 24"/>
          <p:cNvSpPr/>
          <p:nvPr/>
        </p:nvSpPr>
        <p:spPr>
          <a:xfrm>
            <a:off x="0" y="-151666"/>
            <a:ext cx="1994860" cy="1994860"/>
          </a:xfrm>
          <a:custGeom>
            <a:avLst/>
            <a:gdLst/>
            <a:ahLst/>
            <a:cxnLst/>
            <a:rect l="l" t="t" r="r" b="b"/>
            <a:pathLst>
              <a:path w="1994860" h="1994860">
                <a:moveTo>
                  <a:pt x="0" y="0"/>
                </a:moveTo>
                <a:lnTo>
                  <a:pt x="1994860" y="0"/>
                </a:lnTo>
                <a:lnTo>
                  <a:pt x="1994860" y="1994860"/>
                </a:lnTo>
                <a:lnTo>
                  <a:pt x="0" y="1994860"/>
                </a:lnTo>
                <a:lnTo>
                  <a:pt x="0" y="0"/>
                </a:lnTo>
                <a:close/>
              </a:path>
            </a:pathLst>
          </a:custGeom>
          <a:blipFill>
            <a:blip r:embed="rId16"/>
            <a:stretch>
              <a:fillRect/>
            </a:stretch>
          </a:blipFill>
        </p:spPr>
        <p:txBody>
          <a:bodyPr/>
          <a:lstStyle/>
          <a:p>
            <a:endParaRPr lang="tr-TR"/>
          </a:p>
        </p:txBody>
      </p:sp>
      <p:pic>
        <p:nvPicPr>
          <p:cNvPr id="25" name="Resim 24">
            <a:extLst>
              <a:ext uri="{FF2B5EF4-FFF2-40B4-BE49-F238E27FC236}">
                <a16:creationId xmlns:a16="http://schemas.microsoft.com/office/drawing/2014/main" id="{524891B3-B99E-F489-71E9-85EB18327FA0}"/>
              </a:ext>
            </a:extLst>
          </p:cNvPr>
          <p:cNvPicPr>
            <a:picLocks noChangeAspect="1"/>
          </p:cNvPicPr>
          <p:nvPr/>
        </p:nvPicPr>
        <p:blipFill>
          <a:blip r:embed="rId17"/>
          <a:stretch>
            <a:fillRect/>
          </a:stretch>
        </p:blipFill>
        <p:spPr>
          <a:xfrm>
            <a:off x="1755704" y="9494996"/>
            <a:ext cx="6220693" cy="5430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advTm="29562">
        <p159:morph option="byObject"/>
      </p:transition>
    </mc:Choice>
    <mc:Fallback xmlns="">
      <p:transition advTm="29562">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sp>
        <p:nvSpPr>
          <p:cNvPr id="2" name="TextBox 2"/>
          <p:cNvSpPr txBox="1"/>
          <p:nvPr/>
        </p:nvSpPr>
        <p:spPr>
          <a:xfrm>
            <a:off x="795654" y="942975"/>
            <a:ext cx="9403423" cy="7340585"/>
          </a:xfrm>
          <a:prstGeom prst="rect">
            <a:avLst/>
          </a:prstGeom>
        </p:spPr>
        <p:txBody>
          <a:bodyPr lIns="0" tIns="0" rIns="0" bIns="0" rtlCol="0" anchor="t">
            <a:spAutoFit/>
          </a:bodyPr>
          <a:lstStyle/>
          <a:p>
            <a:pPr algn="l">
              <a:lnSpc>
                <a:spcPts val="5902"/>
              </a:lnSpc>
              <a:spcBef>
                <a:spcPct val="0"/>
              </a:spcBef>
            </a:pPr>
            <a:r>
              <a:rPr lang="en-US" sz="4215">
                <a:solidFill>
                  <a:srgbClr val="000000"/>
                </a:solidFill>
                <a:latin typeface="Muli"/>
                <a:ea typeface="Muli"/>
                <a:cs typeface="Muli"/>
                <a:sym typeface="Muli"/>
              </a:rPr>
              <a:t>Ev, iş yeri ve bina gibi yapıların dış cephe duvarlarında, pencere camlarında, tavan ve zemin kısımlarında ısı yalıtımı yapılır. Isı yalıtımı, yaz aylarında sıcak havanın, kış aylarında ise soğuk havanın eve girmesini önler. Binalarda yalıtım için plastik köpük, ahşap, taş yünü, katran, cam yünü ve silikon yünü gibi ısı yalıtım malzemeleri kullanılır.</a:t>
            </a:r>
          </a:p>
        </p:txBody>
      </p:sp>
      <p:sp>
        <p:nvSpPr>
          <p:cNvPr id="3" name="Freeform 3"/>
          <p:cNvSpPr/>
          <p:nvPr/>
        </p:nvSpPr>
        <p:spPr>
          <a:xfrm rot="262007">
            <a:off x="-827416" y="8685343"/>
            <a:ext cx="20474267" cy="6477314"/>
          </a:xfrm>
          <a:custGeom>
            <a:avLst/>
            <a:gdLst/>
            <a:ahLst/>
            <a:cxnLst/>
            <a:rect l="l" t="t" r="r" b="b"/>
            <a:pathLst>
              <a:path w="20474267" h="6477314">
                <a:moveTo>
                  <a:pt x="0" y="0"/>
                </a:moveTo>
                <a:lnTo>
                  <a:pt x="20474267" y="0"/>
                </a:lnTo>
                <a:lnTo>
                  <a:pt x="20474267" y="6477314"/>
                </a:lnTo>
                <a:lnTo>
                  <a:pt x="0" y="64773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4" name="Freeform 4"/>
          <p:cNvSpPr/>
          <p:nvPr/>
        </p:nvSpPr>
        <p:spPr>
          <a:xfrm>
            <a:off x="9144000" y="1438311"/>
            <a:ext cx="8711524" cy="6435638"/>
          </a:xfrm>
          <a:custGeom>
            <a:avLst/>
            <a:gdLst/>
            <a:ahLst/>
            <a:cxnLst/>
            <a:rect l="l" t="t" r="r" b="b"/>
            <a:pathLst>
              <a:path w="8711524" h="6435638">
                <a:moveTo>
                  <a:pt x="0" y="0"/>
                </a:moveTo>
                <a:lnTo>
                  <a:pt x="8711524" y="0"/>
                </a:lnTo>
                <a:lnTo>
                  <a:pt x="8711524" y="6435638"/>
                </a:lnTo>
                <a:lnTo>
                  <a:pt x="0" y="6435638"/>
                </a:lnTo>
                <a:lnTo>
                  <a:pt x="0" y="0"/>
                </a:lnTo>
                <a:close/>
              </a:path>
            </a:pathLst>
          </a:custGeom>
          <a:blipFill>
            <a:blip r:embed="rId4"/>
            <a:stretch>
              <a:fillRect/>
            </a:stretch>
          </a:blipFill>
        </p:spPr>
        <p:txBody>
          <a:bodyPr/>
          <a:lstStyle/>
          <a:p>
            <a:endParaRPr lang="tr-TR"/>
          </a:p>
        </p:txBody>
      </p:sp>
      <p:sp>
        <p:nvSpPr>
          <p:cNvPr id="5" name="Freeform 5"/>
          <p:cNvSpPr/>
          <p:nvPr/>
        </p:nvSpPr>
        <p:spPr>
          <a:xfrm>
            <a:off x="0" y="-151666"/>
            <a:ext cx="1355819" cy="1355819"/>
          </a:xfrm>
          <a:custGeom>
            <a:avLst/>
            <a:gdLst/>
            <a:ahLst/>
            <a:cxnLst/>
            <a:rect l="l" t="t" r="r" b="b"/>
            <a:pathLst>
              <a:path w="1355819" h="1355819">
                <a:moveTo>
                  <a:pt x="0" y="0"/>
                </a:moveTo>
                <a:lnTo>
                  <a:pt x="1355819" y="0"/>
                </a:lnTo>
                <a:lnTo>
                  <a:pt x="1355819" y="1355819"/>
                </a:lnTo>
                <a:lnTo>
                  <a:pt x="0" y="1355819"/>
                </a:lnTo>
                <a:lnTo>
                  <a:pt x="0" y="0"/>
                </a:lnTo>
                <a:close/>
              </a:path>
            </a:pathLst>
          </a:custGeom>
          <a:blipFill>
            <a:blip r:embed="rId5"/>
            <a:stretch>
              <a:fillRect/>
            </a:stretch>
          </a:blipFill>
        </p:spPr>
        <p:txBody>
          <a:bodyPr/>
          <a:lstStyle/>
          <a:p>
            <a:endParaRPr lang="tr-TR"/>
          </a:p>
        </p:txBody>
      </p:sp>
      <p:pic>
        <p:nvPicPr>
          <p:cNvPr id="6" name="Resim 5">
            <a:extLst>
              <a:ext uri="{FF2B5EF4-FFF2-40B4-BE49-F238E27FC236}">
                <a16:creationId xmlns:a16="http://schemas.microsoft.com/office/drawing/2014/main" id="{A49E0DD8-52F8-2DA8-953B-2E8C286A5EDC}"/>
              </a:ext>
            </a:extLst>
          </p:cNvPr>
          <p:cNvPicPr>
            <a:picLocks noChangeAspect="1"/>
          </p:cNvPicPr>
          <p:nvPr/>
        </p:nvPicPr>
        <p:blipFill>
          <a:blip r:embed="rId6"/>
          <a:stretch>
            <a:fillRect/>
          </a:stretch>
        </p:blipFill>
        <p:spPr>
          <a:xfrm>
            <a:off x="1755704" y="9494996"/>
            <a:ext cx="6220693" cy="5430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advTm="29562">
        <p159:morph option="byObject"/>
      </p:transition>
    </mc:Choice>
    <mc:Fallback xmlns="">
      <p:transition advTm="29562">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sp>
        <p:nvSpPr>
          <p:cNvPr id="2" name="Freeform 2"/>
          <p:cNvSpPr/>
          <p:nvPr/>
        </p:nvSpPr>
        <p:spPr>
          <a:xfrm>
            <a:off x="1216464" y="1396308"/>
            <a:ext cx="3726531" cy="7201026"/>
          </a:xfrm>
          <a:custGeom>
            <a:avLst/>
            <a:gdLst/>
            <a:ahLst/>
            <a:cxnLst/>
            <a:rect l="l" t="t" r="r" b="b"/>
            <a:pathLst>
              <a:path w="3726531" h="7201026">
                <a:moveTo>
                  <a:pt x="0" y="0"/>
                </a:moveTo>
                <a:lnTo>
                  <a:pt x="3726531" y="0"/>
                </a:lnTo>
                <a:lnTo>
                  <a:pt x="3726531" y="7201025"/>
                </a:lnTo>
                <a:lnTo>
                  <a:pt x="0" y="7201025"/>
                </a:lnTo>
                <a:lnTo>
                  <a:pt x="0" y="0"/>
                </a:lnTo>
                <a:close/>
              </a:path>
            </a:pathLst>
          </a:custGeom>
          <a:blipFill>
            <a:blip r:embed="rId2"/>
            <a:stretch>
              <a:fillRect/>
            </a:stretch>
          </a:blipFill>
        </p:spPr>
        <p:txBody>
          <a:bodyPr/>
          <a:lstStyle/>
          <a:p>
            <a:endParaRPr lang="tr-TR"/>
          </a:p>
        </p:txBody>
      </p:sp>
      <p:sp>
        <p:nvSpPr>
          <p:cNvPr id="3" name="Freeform 3"/>
          <p:cNvSpPr/>
          <p:nvPr/>
        </p:nvSpPr>
        <p:spPr>
          <a:xfrm>
            <a:off x="6565182" y="1689667"/>
            <a:ext cx="10387468" cy="6907667"/>
          </a:xfrm>
          <a:custGeom>
            <a:avLst/>
            <a:gdLst/>
            <a:ahLst/>
            <a:cxnLst/>
            <a:rect l="l" t="t" r="r" b="b"/>
            <a:pathLst>
              <a:path w="10387468" h="6907667">
                <a:moveTo>
                  <a:pt x="0" y="0"/>
                </a:moveTo>
                <a:lnTo>
                  <a:pt x="10387469" y="0"/>
                </a:lnTo>
                <a:lnTo>
                  <a:pt x="10387469" y="6907666"/>
                </a:lnTo>
                <a:lnTo>
                  <a:pt x="0" y="6907666"/>
                </a:lnTo>
                <a:lnTo>
                  <a:pt x="0" y="0"/>
                </a:lnTo>
                <a:close/>
              </a:path>
            </a:pathLst>
          </a:custGeom>
          <a:blipFill>
            <a:blip r:embed="rId3"/>
            <a:stretch>
              <a:fillRect/>
            </a:stretch>
          </a:blipFill>
        </p:spPr>
        <p:txBody>
          <a:bodyPr/>
          <a:lstStyle/>
          <a:p>
            <a:endParaRPr lang="tr-TR"/>
          </a:p>
        </p:txBody>
      </p:sp>
      <p:sp>
        <p:nvSpPr>
          <p:cNvPr id="4" name="TextBox 4"/>
          <p:cNvSpPr txBox="1"/>
          <p:nvPr/>
        </p:nvSpPr>
        <p:spPr>
          <a:xfrm>
            <a:off x="2509073" y="8934767"/>
            <a:ext cx="1141313" cy="580390"/>
          </a:xfrm>
          <a:prstGeom prst="rect">
            <a:avLst/>
          </a:prstGeom>
        </p:spPr>
        <p:txBody>
          <a:bodyPr lIns="0" tIns="0" rIns="0" bIns="0" rtlCol="0" anchor="t">
            <a:spAutoFit/>
          </a:bodyPr>
          <a:lstStyle/>
          <a:p>
            <a:pPr algn="ctr">
              <a:lnSpc>
                <a:spcPts val="4759"/>
              </a:lnSpc>
            </a:pPr>
            <a:r>
              <a:rPr lang="en-US" sz="3399">
                <a:solidFill>
                  <a:srgbClr val="000000"/>
                </a:solidFill>
                <a:latin typeface="Amatic SC"/>
                <a:ea typeface="Amatic SC"/>
                <a:cs typeface="Amatic SC"/>
                <a:sym typeface="Amatic SC"/>
              </a:rPr>
              <a:t>Çift  cam</a:t>
            </a:r>
          </a:p>
        </p:txBody>
      </p:sp>
      <p:sp>
        <p:nvSpPr>
          <p:cNvPr id="5" name="TextBox 5"/>
          <p:cNvSpPr txBox="1"/>
          <p:nvPr/>
        </p:nvSpPr>
        <p:spPr>
          <a:xfrm>
            <a:off x="11155518" y="8934767"/>
            <a:ext cx="1206798" cy="580390"/>
          </a:xfrm>
          <a:prstGeom prst="rect">
            <a:avLst/>
          </a:prstGeom>
        </p:spPr>
        <p:txBody>
          <a:bodyPr lIns="0" tIns="0" rIns="0" bIns="0" rtlCol="0" anchor="t">
            <a:spAutoFit/>
          </a:bodyPr>
          <a:lstStyle/>
          <a:p>
            <a:pPr algn="ctr">
              <a:lnSpc>
                <a:spcPts val="4759"/>
              </a:lnSpc>
            </a:pPr>
            <a:r>
              <a:rPr lang="en-US" sz="3399">
                <a:solidFill>
                  <a:srgbClr val="000000"/>
                </a:solidFill>
                <a:latin typeface="Amatic SC"/>
                <a:ea typeface="Amatic SC"/>
                <a:cs typeface="Amatic SC"/>
                <a:sym typeface="Amatic SC"/>
              </a:rPr>
              <a:t>cam yünü</a:t>
            </a:r>
          </a:p>
        </p:txBody>
      </p:sp>
      <p:sp>
        <p:nvSpPr>
          <p:cNvPr id="6" name="Freeform 6"/>
          <p:cNvSpPr/>
          <p:nvPr/>
        </p:nvSpPr>
        <p:spPr>
          <a:xfrm>
            <a:off x="0" y="-151666"/>
            <a:ext cx="1994860" cy="1994860"/>
          </a:xfrm>
          <a:custGeom>
            <a:avLst/>
            <a:gdLst/>
            <a:ahLst/>
            <a:cxnLst/>
            <a:rect l="l" t="t" r="r" b="b"/>
            <a:pathLst>
              <a:path w="1994860" h="1994860">
                <a:moveTo>
                  <a:pt x="0" y="0"/>
                </a:moveTo>
                <a:lnTo>
                  <a:pt x="1994860" y="0"/>
                </a:lnTo>
                <a:lnTo>
                  <a:pt x="1994860" y="1994860"/>
                </a:lnTo>
                <a:lnTo>
                  <a:pt x="0" y="1994860"/>
                </a:lnTo>
                <a:lnTo>
                  <a:pt x="0" y="0"/>
                </a:lnTo>
                <a:close/>
              </a:path>
            </a:pathLst>
          </a:custGeom>
          <a:blipFill>
            <a:blip r:embed="rId4"/>
            <a:stretch>
              <a:fillRect/>
            </a:stretch>
          </a:blipFill>
        </p:spPr>
        <p:txBody>
          <a:bodyPr/>
          <a:lstStyle/>
          <a:p>
            <a:endParaRPr lang="tr-TR"/>
          </a:p>
        </p:txBody>
      </p:sp>
      <p:pic>
        <p:nvPicPr>
          <p:cNvPr id="7" name="Resim 6">
            <a:extLst>
              <a:ext uri="{FF2B5EF4-FFF2-40B4-BE49-F238E27FC236}">
                <a16:creationId xmlns:a16="http://schemas.microsoft.com/office/drawing/2014/main" id="{607C9BDC-C7B4-BABC-F266-62C4F7BD9784}"/>
              </a:ext>
            </a:extLst>
          </p:cNvPr>
          <p:cNvPicPr>
            <a:picLocks noChangeAspect="1"/>
          </p:cNvPicPr>
          <p:nvPr/>
        </p:nvPicPr>
        <p:blipFill>
          <a:blip r:embed="rId5"/>
          <a:stretch>
            <a:fillRect/>
          </a:stretch>
        </p:blipFill>
        <p:spPr>
          <a:xfrm>
            <a:off x="1755704" y="9494996"/>
            <a:ext cx="6220693" cy="5430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advTm="29562">
        <p159:morph option="byObject"/>
      </p:transition>
    </mc:Choice>
    <mc:Fallback xmlns="">
      <p:transition advTm="29562">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sp>
        <p:nvSpPr>
          <p:cNvPr id="2" name="Freeform 2"/>
          <p:cNvSpPr/>
          <p:nvPr/>
        </p:nvSpPr>
        <p:spPr>
          <a:xfrm>
            <a:off x="280555" y="502647"/>
            <a:ext cx="16978745" cy="7325826"/>
          </a:xfrm>
          <a:custGeom>
            <a:avLst/>
            <a:gdLst/>
            <a:ahLst/>
            <a:cxnLst/>
            <a:rect l="l" t="t" r="r" b="b"/>
            <a:pathLst>
              <a:path w="16978745" h="7325826">
                <a:moveTo>
                  <a:pt x="0" y="0"/>
                </a:moveTo>
                <a:lnTo>
                  <a:pt x="16978745" y="0"/>
                </a:lnTo>
                <a:lnTo>
                  <a:pt x="16978745" y="7325826"/>
                </a:lnTo>
                <a:lnTo>
                  <a:pt x="0" y="7325826"/>
                </a:lnTo>
                <a:lnTo>
                  <a:pt x="0" y="0"/>
                </a:lnTo>
                <a:close/>
              </a:path>
            </a:pathLst>
          </a:custGeom>
          <a:blipFill>
            <a:blip r:embed="rId2"/>
            <a:stretch>
              <a:fillRect b="-5163"/>
            </a:stretch>
          </a:blipFill>
        </p:spPr>
        <p:txBody>
          <a:bodyPr/>
          <a:lstStyle/>
          <a:p>
            <a:endParaRPr lang="tr-TR"/>
          </a:p>
        </p:txBody>
      </p:sp>
      <p:sp>
        <p:nvSpPr>
          <p:cNvPr id="3" name="Freeform 3"/>
          <p:cNvSpPr/>
          <p:nvPr/>
        </p:nvSpPr>
        <p:spPr>
          <a:xfrm>
            <a:off x="498764" y="8104909"/>
            <a:ext cx="2618509" cy="1744582"/>
          </a:xfrm>
          <a:custGeom>
            <a:avLst/>
            <a:gdLst/>
            <a:ahLst/>
            <a:cxnLst/>
            <a:rect l="l" t="t" r="r" b="b"/>
            <a:pathLst>
              <a:path w="2618509" h="1744582">
                <a:moveTo>
                  <a:pt x="0" y="0"/>
                </a:moveTo>
                <a:lnTo>
                  <a:pt x="2618509" y="0"/>
                </a:lnTo>
                <a:lnTo>
                  <a:pt x="2618509" y="1744581"/>
                </a:lnTo>
                <a:lnTo>
                  <a:pt x="0" y="1744581"/>
                </a:lnTo>
                <a:lnTo>
                  <a:pt x="0" y="0"/>
                </a:lnTo>
                <a:close/>
              </a:path>
            </a:pathLst>
          </a:custGeom>
          <a:blipFill>
            <a:blip r:embed="rId3"/>
            <a:stretch>
              <a:fillRect/>
            </a:stretch>
          </a:blipFill>
        </p:spPr>
        <p:txBody>
          <a:bodyPr/>
          <a:lstStyle/>
          <a:p>
            <a:endParaRPr lang="tr-TR"/>
          </a:p>
        </p:txBody>
      </p:sp>
      <p:sp>
        <p:nvSpPr>
          <p:cNvPr id="4" name="Freeform 4"/>
          <p:cNvSpPr/>
          <p:nvPr/>
        </p:nvSpPr>
        <p:spPr>
          <a:xfrm>
            <a:off x="3709047" y="8270722"/>
            <a:ext cx="2120759" cy="1412956"/>
          </a:xfrm>
          <a:custGeom>
            <a:avLst/>
            <a:gdLst/>
            <a:ahLst/>
            <a:cxnLst/>
            <a:rect l="l" t="t" r="r" b="b"/>
            <a:pathLst>
              <a:path w="2120759" h="1412956">
                <a:moveTo>
                  <a:pt x="0" y="0"/>
                </a:moveTo>
                <a:lnTo>
                  <a:pt x="2120760" y="0"/>
                </a:lnTo>
                <a:lnTo>
                  <a:pt x="2120760" y="1412956"/>
                </a:lnTo>
                <a:lnTo>
                  <a:pt x="0" y="1412956"/>
                </a:lnTo>
                <a:lnTo>
                  <a:pt x="0" y="0"/>
                </a:lnTo>
                <a:close/>
              </a:path>
            </a:pathLst>
          </a:custGeom>
          <a:blipFill>
            <a:blip r:embed="rId4"/>
            <a:stretch>
              <a:fillRect/>
            </a:stretch>
          </a:blipFill>
        </p:spPr>
        <p:txBody>
          <a:bodyPr/>
          <a:lstStyle/>
          <a:p>
            <a:endParaRPr lang="tr-TR"/>
          </a:p>
        </p:txBody>
      </p:sp>
      <p:sp>
        <p:nvSpPr>
          <p:cNvPr id="5" name="Freeform 5"/>
          <p:cNvSpPr/>
          <p:nvPr/>
        </p:nvSpPr>
        <p:spPr>
          <a:xfrm>
            <a:off x="6794430" y="7546161"/>
            <a:ext cx="1739404" cy="2137517"/>
          </a:xfrm>
          <a:custGeom>
            <a:avLst/>
            <a:gdLst/>
            <a:ahLst/>
            <a:cxnLst/>
            <a:rect l="l" t="t" r="r" b="b"/>
            <a:pathLst>
              <a:path w="1739404" h="2137517">
                <a:moveTo>
                  <a:pt x="0" y="0"/>
                </a:moveTo>
                <a:lnTo>
                  <a:pt x="1739404" y="0"/>
                </a:lnTo>
                <a:lnTo>
                  <a:pt x="1739404" y="2137517"/>
                </a:lnTo>
                <a:lnTo>
                  <a:pt x="0" y="21375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6" name="Freeform 6"/>
          <p:cNvSpPr/>
          <p:nvPr/>
        </p:nvSpPr>
        <p:spPr>
          <a:xfrm>
            <a:off x="9495859" y="7620221"/>
            <a:ext cx="2777906" cy="2229270"/>
          </a:xfrm>
          <a:custGeom>
            <a:avLst/>
            <a:gdLst/>
            <a:ahLst/>
            <a:cxnLst/>
            <a:rect l="l" t="t" r="r" b="b"/>
            <a:pathLst>
              <a:path w="2777906" h="2229270">
                <a:moveTo>
                  <a:pt x="0" y="0"/>
                </a:moveTo>
                <a:lnTo>
                  <a:pt x="2777906" y="0"/>
                </a:lnTo>
                <a:lnTo>
                  <a:pt x="2777906" y="2229269"/>
                </a:lnTo>
                <a:lnTo>
                  <a:pt x="0" y="2229269"/>
                </a:lnTo>
                <a:lnTo>
                  <a:pt x="0" y="0"/>
                </a:lnTo>
                <a:close/>
              </a:path>
            </a:pathLst>
          </a:custGeom>
          <a:blipFill>
            <a:blip r:embed="rId7"/>
            <a:stretch>
              <a:fillRect/>
            </a:stretch>
          </a:blipFill>
        </p:spPr>
        <p:txBody>
          <a:bodyPr/>
          <a:lstStyle/>
          <a:p>
            <a:endParaRPr lang="tr-TR"/>
          </a:p>
        </p:txBody>
      </p:sp>
      <p:sp>
        <p:nvSpPr>
          <p:cNvPr id="7" name="Freeform 7"/>
          <p:cNvSpPr/>
          <p:nvPr/>
        </p:nvSpPr>
        <p:spPr>
          <a:xfrm>
            <a:off x="12273765" y="7828473"/>
            <a:ext cx="3081152" cy="2056669"/>
          </a:xfrm>
          <a:custGeom>
            <a:avLst/>
            <a:gdLst/>
            <a:ahLst/>
            <a:cxnLst/>
            <a:rect l="l" t="t" r="r" b="b"/>
            <a:pathLst>
              <a:path w="3081152" h="2056669">
                <a:moveTo>
                  <a:pt x="0" y="0"/>
                </a:moveTo>
                <a:lnTo>
                  <a:pt x="3081152" y="0"/>
                </a:lnTo>
                <a:lnTo>
                  <a:pt x="3081152" y="2056669"/>
                </a:lnTo>
                <a:lnTo>
                  <a:pt x="0" y="2056669"/>
                </a:lnTo>
                <a:lnTo>
                  <a:pt x="0" y="0"/>
                </a:lnTo>
                <a:close/>
              </a:path>
            </a:pathLst>
          </a:custGeom>
          <a:blipFill>
            <a:blip r:embed="rId8"/>
            <a:stretch>
              <a:fillRect/>
            </a:stretch>
          </a:blipFill>
        </p:spPr>
        <p:txBody>
          <a:bodyPr/>
          <a:lstStyle/>
          <a:p>
            <a:endParaRPr lang="tr-TR"/>
          </a:p>
        </p:txBody>
      </p:sp>
      <p:sp>
        <p:nvSpPr>
          <p:cNvPr id="8" name="Freeform 8"/>
          <p:cNvSpPr/>
          <p:nvPr/>
        </p:nvSpPr>
        <p:spPr>
          <a:xfrm>
            <a:off x="15141274" y="7911123"/>
            <a:ext cx="2844164" cy="1891369"/>
          </a:xfrm>
          <a:custGeom>
            <a:avLst/>
            <a:gdLst/>
            <a:ahLst/>
            <a:cxnLst/>
            <a:rect l="l" t="t" r="r" b="b"/>
            <a:pathLst>
              <a:path w="2844164" h="1891369">
                <a:moveTo>
                  <a:pt x="0" y="0"/>
                </a:moveTo>
                <a:lnTo>
                  <a:pt x="2844164" y="0"/>
                </a:lnTo>
                <a:lnTo>
                  <a:pt x="2844164" y="1891369"/>
                </a:lnTo>
                <a:lnTo>
                  <a:pt x="0" y="1891369"/>
                </a:lnTo>
                <a:lnTo>
                  <a:pt x="0" y="0"/>
                </a:lnTo>
                <a:close/>
              </a:path>
            </a:pathLst>
          </a:custGeom>
          <a:blipFill>
            <a:blip r:embed="rId9"/>
            <a:stretch>
              <a:fillRect/>
            </a:stretch>
          </a:blipFill>
        </p:spPr>
        <p:txBody>
          <a:bodyPr/>
          <a:lstStyle/>
          <a:p>
            <a:endParaRPr lang="tr-TR"/>
          </a:p>
        </p:txBody>
      </p:sp>
      <p:sp>
        <p:nvSpPr>
          <p:cNvPr id="9" name="Freeform 9"/>
          <p:cNvSpPr/>
          <p:nvPr/>
        </p:nvSpPr>
        <p:spPr>
          <a:xfrm>
            <a:off x="0" y="-151666"/>
            <a:ext cx="1180366" cy="1180366"/>
          </a:xfrm>
          <a:custGeom>
            <a:avLst/>
            <a:gdLst/>
            <a:ahLst/>
            <a:cxnLst/>
            <a:rect l="l" t="t" r="r" b="b"/>
            <a:pathLst>
              <a:path w="1180366" h="1180366">
                <a:moveTo>
                  <a:pt x="0" y="0"/>
                </a:moveTo>
                <a:lnTo>
                  <a:pt x="1180366" y="0"/>
                </a:lnTo>
                <a:lnTo>
                  <a:pt x="1180366" y="1180366"/>
                </a:lnTo>
                <a:lnTo>
                  <a:pt x="0" y="1180366"/>
                </a:lnTo>
                <a:lnTo>
                  <a:pt x="0" y="0"/>
                </a:lnTo>
                <a:close/>
              </a:path>
            </a:pathLst>
          </a:custGeom>
          <a:blipFill>
            <a:blip r:embed="rId10"/>
            <a:stretch>
              <a:fillRect/>
            </a:stretch>
          </a:blipFill>
        </p:spPr>
        <p:txBody>
          <a:bodyPr/>
          <a:lstStyle/>
          <a:p>
            <a:endParaRPr lang="tr-TR"/>
          </a:p>
        </p:txBody>
      </p:sp>
      <p:pic>
        <p:nvPicPr>
          <p:cNvPr id="10" name="Resim 9">
            <a:extLst>
              <a:ext uri="{FF2B5EF4-FFF2-40B4-BE49-F238E27FC236}">
                <a16:creationId xmlns:a16="http://schemas.microsoft.com/office/drawing/2014/main" id="{E4AEB905-BFAA-1FAD-19F5-3B1CDB27D683}"/>
              </a:ext>
            </a:extLst>
          </p:cNvPr>
          <p:cNvPicPr>
            <a:picLocks noChangeAspect="1"/>
          </p:cNvPicPr>
          <p:nvPr/>
        </p:nvPicPr>
        <p:blipFill>
          <a:blip r:embed="rId11"/>
          <a:stretch>
            <a:fillRect/>
          </a:stretch>
        </p:blipFill>
        <p:spPr>
          <a:xfrm>
            <a:off x="1755704" y="9494996"/>
            <a:ext cx="6220693" cy="5430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advTm="29562">
        <p159:morph option="byObject"/>
      </p:transition>
    </mc:Choice>
    <mc:Fallback xmlns="">
      <p:transition advTm="29562">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TotalTime>
  <Words>190</Words>
  <Application>Microsoft Office PowerPoint</Application>
  <PresentationFormat>Özel</PresentationFormat>
  <Paragraphs>20</Paragraphs>
  <Slides>17</Slides>
  <Notes>0</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17</vt:i4>
      </vt:variant>
    </vt:vector>
  </HeadingPairs>
  <TitlesOfParts>
    <vt:vector size="26" baseType="lpstr">
      <vt:lpstr>Muli Bold</vt:lpstr>
      <vt:lpstr>Calibri</vt:lpstr>
      <vt:lpstr>Arimo Bold</vt:lpstr>
      <vt:lpstr>Arial</vt:lpstr>
      <vt:lpstr>Muli</vt:lpstr>
      <vt:lpstr>Amatic SC</vt:lpstr>
      <vt:lpstr>Amatic SC Bold</vt:lpstr>
      <vt:lpstr>Bebas Neue</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madde ve ısı</dc:title>
  <dc:creator>Acer</dc:creator>
  <cp:lastModifiedBy>Nisa Nur Oran</cp:lastModifiedBy>
  <cp:revision>5</cp:revision>
  <dcterms:created xsi:type="dcterms:W3CDTF">2006-08-16T00:00:00Z</dcterms:created>
  <dcterms:modified xsi:type="dcterms:W3CDTF">2025-09-19T20:59:08Z</dcterms:modified>
  <dc:identifier>DAGZHMSLe4g</dc:identifier>
</cp:coreProperties>
</file>