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452" r:id="rId2"/>
    <p:sldId id="451" r:id="rId3"/>
    <p:sldId id="322" r:id="rId4"/>
    <p:sldId id="338" r:id="rId5"/>
    <p:sldId id="258" r:id="rId6"/>
    <p:sldId id="339" r:id="rId7"/>
    <p:sldId id="340" r:id="rId8"/>
    <p:sldId id="341" r:id="rId9"/>
    <p:sldId id="342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325" r:id="rId22"/>
    <p:sldId id="326" r:id="rId23"/>
    <p:sldId id="327" r:id="rId24"/>
    <p:sldId id="328" r:id="rId25"/>
    <p:sldId id="329" r:id="rId26"/>
    <p:sldId id="330" r:id="rId27"/>
    <p:sldId id="336" r:id="rId28"/>
    <p:sldId id="337" r:id="rId29"/>
    <p:sldId id="343" r:id="rId30"/>
    <p:sldId id="453" r:id="rId31"/>
    <p:sldId id="457" r:id="rId32"/>
    <p:sldId id="285" r:id="rId33"/>
    <p:sldId id="286" r:id="rId34"/>
    <p:sldId id="455" r:id="rId35"/>
    <p:sldId id="264" r:id="rId36"/>
    <p:sldId id="265" r:id="rId37"/>
    <p:sldId id="266" r:id="rId38"/>
    <p:sldId id="267" r:id="rId39"/>
    <p:sldId id="268" r:id="rId40"/>
    <p:sldId id="269" r:id="rId41"/>
    <p:sldId id="459" r:id="rId42"/>
    <p:sldId id="460" r:id="rId43"/>
    <p:sldId id="466" r:id="rId44"/>
    <p:sldId id="467" r:id="rId45"/>
    <p:sldId id="468" r:id="rId46"/>
    <p:sldId id="469" r:id="rId47"/>
    <p:sldId id="281" r:id="rId48"/>
    <p:sldId id="282" r:id="rId49"/>
    <p:sldId id="288" r:id="rId50"/>
    <p:sldId id="289" r:id="rId51"/>
    <p:sldId id="290" r:id="rId52"/>
    <p:sldId id="291" r:id="rId53"/>
    <p:sldId id="331" r:id="rId54"/>
    <p:sldId id="295" r:id="rId55"/>
    <p:sldId id="294" r:id="rId56"/>
    <p:sldId id="310" r:id="rId57"/>
    <p:sldId id="311" r:id="rId58"/>
    <p:sldId id="296" r:id="rId59"/>
    <p:sldId id="297" r:id="rId60"/>
    <p:sldId id="300" r:id="rId61"/>
    <p:sldId id="301" r:id="rId62"/>
    <p:sldId id="302" r:id="rId63"/>
    <p:sldId id="303" r:id="rId64"/>
    <p:sldId id="308" r:id="rId65"/>
    <p:sldId id="309" r:id="rId66"/>
    <p:sldId id="334" r:id="rId67"/>
    <p:sldId id="335" r:id="rId68"/>
    <p:sldId id="316" r:id="rId69"/>
    <p:sldId id="317" r:id="rId70"/>
    <p:sldId id="318" r:id="rId71"/>
    <p:sldId id="319" r:id="rId72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3474" autoAdjust="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01295-331E-4BA6-B625-6590F5629C5F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E9A1D-B08E-4B72-A363-F46135D572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42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E9A1D-B08E-4B72-A363-F46135D5722E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7591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953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753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415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230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079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108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909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429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660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535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79D7A-5F48-4741-A8DA-F1557C9B02F0}" type="datetimeFigureOut">
              <a:rPr lang="tr-TR" smtClean="0"/>
              <a:t>8.07.2025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6B7F-3837-4F9D-87B4-92347260C7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00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5-2-2-kuvvetiolcuyorum.swf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5-2-1-oyuncaklarimi-tartiyorum.swf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91C8D91-6DEA-43F6-B752-2D75B6500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6D0BF1A-43C5-4F94-AD60-07B565643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D5E29A5-00E0-4FCE-BB5A-A00399A9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51" y="0"/>
            <a:ext cx="9906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4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02-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59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03-6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1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04-8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9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06-0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7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07-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31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09-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0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10-5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11-5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7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12-5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53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13-5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3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BA896B0-BF38-4636-BC9A-20A2DC0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939" y="498032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KUVVET VE KUVVETİN ÖLÇÜLMESİ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0B3A1B4-CFA9-4F00-8679-B966CD109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5" y="2102256"/>
            <a:ext cx="10541863" cy="41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87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14-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4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1-46-5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1-53-9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94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1-57-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91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1-59-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3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00-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01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7"/>
            <a:ext cx="3589081" cy="108628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118849" y="402811"/>
            <a:ext cx="801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Hassas ölçüm nasıl yapılır?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94940" y="1293405"/>
            <a:ext cx="10771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Dinamometre ile hassas ölçümler yapabilmek için dinamometrenin değer aralığının çok küçük değerleri ölçebilecek kadar küçük olması gerekir.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7D5A924-3F7B-41BA-A0CF-37D0D5C3BE9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72350" y="2131605"/>
            <a:ext cx="4249915" cy="284974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4A060C8-9ACF-4FD8-A994-A67941750ECE}"/>
              </a:ext>
            </a:extLst>
          </p:cNvPr>
          <p:cNvSpPr txBox="1"/>
          <p:nvPr/>
        </p:nvSpPr>
        <p:spPr>
          <a:xfrm>
            <a:off x="1057940" y="5263114"/>
            <a:ext cx="10632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Şekildeki dinamometrelerden L dinamometresinin değer aralığı en küçük olduğu için en hassas ölçüm L dinamometresinde yapılır.</a:t>
            </a:r>
          </a:p>
        </p:txBody>
      </p:sp>
    </p:spTree>
    <p:extLst>
      <p:ext uri="{BB962C8B-B14F-4D97-AF65-F5344CB8AC3E}">
        <p14:creationId xmlns:p14="http://schemas.microsoft.com/office/powerpoint/2010/main" val="3549067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27-4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9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28-9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08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64395" y="430021"/>
            <a:ext cx="112844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400" b="1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Dinamometrenin ölçebileceği en büyük kuvvet nelere bağlıdır?</a:t>
            </a:r>
          </a:p>
          <a:p>
            <a:pPr algn="just">
              <a:spcAft>
                <a:spcPts val="0"/>
              </a:spcAft>
            </a:pPr>
            <a:endParaRPr lang="tr-TR" sz="2400" b="1" dirty="0">
              <a:solidFill>
                <a:srgbClr val="FF0000"/>
              </a:solidFill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tr-TR" sz="2000" b="1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Kullanılan Yayın Cinsi: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Boyları ve kalınlıkları aynı, cinsleri farklı olan yaylarda uzama miktarı yayın cinsine bağlıdır. Çelik yay bakır yaya göre daha büyük kuvvetleri ölçer.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B016E8F-CD0B-4D8D-8FEC-EAAF3599C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624" y="2376377"/>
            <a:ext cx="7107384" cy="30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3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13-22-09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8" r="18304"/>
          <a:stretch/>
        </p:blipFill>
        <p:spPr>
          <a:xfrm>
            <a:off x="4834472" y="-90376"/>
            <a:ext cx="7719646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C4215111-2ED4-4111-9359-89992A43FDB9}"/>
              </a:ext>
            </a:extLst>
          </p:cNvPr>
          <p:cNvSpPr/>
          <p:nvPr/>
        </p:nvSpPr>
        <p:spPr>
          <a:xfrm>
            <a:off x="230370" y="993339"/>
            <a:ext cx="77196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Bu konumuzda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Kuvvetin ne olduğunu,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kuvvetin etkilerini,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kuvvetin nasıl ölçüldüğünü 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öğreneceğiz.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</a:rPr>
              <a:t>öğreneceğiz.</a:t>
            </a:r>
          </a:p>
        </p:txBody>
      </p:sp>
    </p:spTree>
    <p:extLst>
      <p:ext uri="{BB962C8B-B14F-4D97-AF65-F5344CB8AC3E}">
        <p14:creationId xmlns:p14="http://schemas.microsoft.com/office/powerpoint/2010/main" val="759732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22951" y="470715"/>
            <a:ext cx="11012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000" b="1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  <a:r>
              <a:rPr lang="tr-TR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Kullanılan Yayın Kalınlığı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Cinsleri ve boyları aynı, kalınlıkları farklı olan yaylarda uzama miktarı yayın kalınlığına bağlıdır. Kalın yay kullanılan dinamometre ise ince yay kullanılan dinamometreye göre daha büyük kuvvet ölçer.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46B90E8-93A5-444C-AF04-095F51EC6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43" y="2293375"/>
            <a:ext cx="7129131" cy="20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70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4-08-18 14-40-57-405">
            <a:hlinkClick r:id="" action="ppaction://media"/>
            <a:extLst>
              <a:ext uri="{FF2B5EF4-FFF2-40B4-BE49-F238E27FC236}">
                <a16:creationId xmlns:a16="http://schemas.microsoft.com/office/drawing/2014/main" id="{4EBE8E91-8582-4A5B-BB68-65D4825A9A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3774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71A276E-7072-494B-8487-242B892C5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90" y="-74428"/>
            <a:ext cx="1059712" cy="7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42-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80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2-43-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  <a:extLst>
              <a:ext uri="{FF2B5EF4-FFF2-40B4-BE49-F238E27FC236}">
                <a16:creationId xmlns:a16="http://schemas.microsoft.com/office/drawing/2014/main" id="{DACF8DFE-48DA-4856-84D2-8B107572E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111" y="5871680"/>
            <a:ext cx="701896" cy="7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02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5AB34C5-1B14-413C-9E70-A681EB7A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27" y="0"/>
            <a:ext cx="11209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05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1-42-872">
            <a:extLst>
              <a:ext uri="{FF2B5EF4-FFF2-40B4-BE49-F238E27FC236}">
                <a16:creationId xmlns:a16="http://schemas.microsoft.com/office/drawing/2014/main" id="{C9F4A6F2-E07F-4271-A9BD-38C7121243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134E0509-D502-49F3-8ED5-9B2433146352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39AE245-D985-4828-82A6-A11D0F4C7AA4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0457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2-14-616">
            <a:extLst>
              <a:ext uri="{FF2B5EF4-FFF2-40B4-BE49-F238E27FC236}">
                <a16:creationId xmlns:a16="http://schemas.microsoft.com/office/drawing/2014/main" id="{12BB988A-19EA-4C5A-80E9-E6BA8F1AE0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691F8494-13F4-43D4-96F0-A77EBECCBDC7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6DE2AACB-B26A-4618-B3B2-47FBCCCCD261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0071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2-34-734">
            <a:extLst>
              <a:ext uri="{FF2B5EF4-FFF2-40B4-BE49-F238E27FC236}">
                <a16:creationId xmlns:a16="http://schemas.microsoft.com/office/drawing/2014/main" id="{475FA2FD-10D7-4C55-A5D2-602C0E97E1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899149D-28BE-46AC-AF45-61506C01479A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F899EBC-8680-4FB9-ADF4-EE9E936DC378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1267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3-07-916">
            <a:extLst>
              <a:ext uri="{FF2B5EF4-FFF2-40B4-BE49-F238E27FC236}">
                <a16:creationId xmlns:a16="http://schemas.microsoft.com/office/drawing/2014/main" id="{BD692D22-75BA-4320-874B-05CB177FE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90FD2217-592C-4954-8216-0FFECDCA7CB2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C4CFB2BF-DBF4-4934-BF25-2436F90C4214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1161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3-25-821">
            <a:extLst>
              <a:ext uri="{FF2B5EF4-FFF2-40B4-BE49-F238E27FC236}">
                <a16:creationId xmlns:a16="http://schemas.microsoft.com/office/drawing/2014/main" id="{C849694A-8058-45D6-B89F-D2F4A58DA6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117F13E6-3508-439C-B731-5DC3E8C62A9B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2465CEFE-4779-48C4-A98F-904138869B60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946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3979" y="1226881"/>
            <a:ext cx="8952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Cisimlerin şeklini ve hareket durumunu değiştirebilen etkilere </a:t>
            </a:r>
            <a:r>
              <a:rPr lang="tr-TR" sz="2000" b="1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kuvvet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denir. Kuvvet ölçülebilir. Kuvvet birimi </a:t>
            </a:r>
            <a:r>
              <a:rPr lang="tr-TR" sz="2000" b="1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olarak ifade edilir. Kısaca </a:t>
            </a:r>
            <a:r>
              <a:rPr lang="tr-TR" sz="2000" b="1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harfi ile gösterilir.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73979" y="626724"/>
            <a:ext cx="246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Kuvvet nedir?</a:t>
            </a:r>
          </a:p>
        </p:txBody>
      </p:sp>
      <p:pic>
        <p:nvPicPr>
          <p:cNvPr id="4" name="Resim 3" descr="bandicam 2019-05-03 20-31-03-76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5" r="19818"/>
          <a:stretch/>
        </p:blipFill>
        <p:spPr>
          <a:xfrm>
            <a:off x="65070" y="3304366"/>
            <a:ext cx="9370032" cy="3622818"/>
          </a:xfrm>
          <a:prstGeom prst="rect">
            <a:avLst/>
          </a:prstGeom>
        </p:spPr>
      </p:pic>
      <p:pic>
        <p:nvPicPr>
          <p:cNvPr id="5" name="Resim 4" descr="bandicam 2019-05-03 20-31-03-76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7" t="181" r="362" b="-1"/>
          <a:stretch/>
        </p:blipFill>
        <p:spPr>
          <a:xfrm>
            <a:off x="9585275" y="719190"/>
            <a:ext cx="2327611" cy="62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84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3-52-028">
            <a:extLst>
              <a:ext uri="{FF2B5EF4-FFF2-40B4-BE49-F238E27FC236}">
                <a16:creationId xmlns:a16="http://schemas.microsoft.com/office/drawing/2014/main" id="{C56CF3CF-74D2-4EB3-A164-CC5D5D2CC8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96AA661C-D592-4D84-9734-BECA634704C2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BB23C51-392F-4E23-BD59-B4DD3DC512BA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3327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4-25-842">
            <a:extLst>
              <a:ext uri="{FF2B5EF4-FFF2-40B4-BE49-F238E27FC236}">
                <a16:creationId xmlns:a16="http://schemas.microsoft.com/office/drawing/2014/main" id="{B7BF950C-A240-4E6C-BC9F-C9C49E1F2D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8334E48A-8C59-4FAC-85F7-1BB79D210A04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D48F23C1-E0D5-4D79-8C01-C0D14DA53654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0505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5-10-334">
            <a:extLst>
              <a:ext uri="{FF2B5EF4-FFF2-40B4-BE49-F238E27FC236}">
                <a16:creationId xmlns:a16="http://schemas.microsoft.com/office/drawing/2014/main" id="{B7E1103E-F8A0-4340-9ABD-698C47AE5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DF13B6B-2A36-4A20-ABC5-C8DEF7575E0D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2241411-CBCE-4DAC-AA80-2EC6967AD255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9591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6-28-259">
            <a:extLst>
              <a:ext uri="{FF2B5EF4-FFF2-40B4-BE49-F238E27FC236}">
                <a16:creationId xmlns:a16="http://schemas.microsoft.com/office/drawing/2014/main" id="{E4C92541-D39B-4DE9-B211-FDE84F5BB7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7CA680C-7739-45D0-AA6E-7C84B53B743B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F71A3B9-D4A3-40A1-8362-5528298C8179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8107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6-32-399">
            <a:extLst>
              <a:ext uri="{FF2B5EF4-FFF2-40B4-BE49-F238E27FC236}">
                <a16:creationId xmlns:a16="http://schemas.microsoft.com/office/drawing/2014/main" id="{0878DD80-6672-4E4A-91C1-86BC3361B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601793C1-5508-420E-94AB-0250A8C54106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9F21C48-630D-448C-9D79-B4E7BDA4199A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4113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6-38-700">
            <a:extLst>
              <a:ext uri="{FF2B5EF4-FFF2-40B4-BE49-F238E27FC236}">
                <a16:creationId xmlns:a16="http://schemas.microsoft.com/office/drawing/2014/main" id="{E2A8B1CB-89FC-4C54-8049-B4F0549908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23C49DA1-9EC7-43B9-9AAE-D0A4993F0E02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D8EBB946-DA30-4DC6-93DC-A15684BD8CF7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4609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6-42-612">
            <a:extLst>
              <a:ext uri="{FF2B5EF4-FFF2-40B4-BE49-F238E27FC236}">
                <a16:creationId xmlns:a16="http://schemas.microsoft.com/office/drawing/2014/main" id="{9815C344-4CED-4929-84DA-60F7EF1947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8EE86A98-07E0-436D-89E8-0331A4DD8659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1030C41-8959-4261-A72D-AC44BD46C5BA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59615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6-47-025">
            <a:extLst>
              <a:ext uri="{FF2B5EF4-FFF2-40B4-BE49-F238E27FC236}">
                <a16:creationId xmlns:a16="http://schemas.microsoft.com/office/drawing/2014/main" id="{AEA432E3-389F-4C2F-94F0-7FC78D3EB1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F552666D-E43C-4C0D-88E0-F222776AE41E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525D379-DA53-4EAB-8BFD-FE1202BA620D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5122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8 14-46-53-920">
            <a:extLst>
              <a:ext uri="{FF2B5EF4-FFF2-40B4-BE49-F238E27FC236}">
                <a16:creationId xmlns:a16="http://schemas.microsoft.com/office/drawing/2014/main" id="{E546EE8A-BB80-4159-A503-1342F39247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8813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C61D21DE-2B3A-485C-96A3-123F831BCE08}"/>
              </a:ext>
            </a:extLst>
          </p:cNvPr>
          <p:cNvSpPr/>
          <p:nvPr/>
        </p:nvSpPr>
        <p:spPr>
          <a:xfrm>
            <a:off x="9952075" y="5980813"/>
            <a:ext cx="2239926" cy="7974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17938C0D-0CF9-4D83-9187-8385949019A4}"/>
              </a:ext>
            </a:extLst>
          </p:cNvPr>
          <p:cNvSpPr/>
          <p:nvPr/>
        </p:nvSpPr>
        <p:spPr>
          <a:xfrm>
            <a:off x="9952075" y="5980812"/>
            <a:ext cx="2239925" cy="87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5397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3-41-6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98676" y="641838"/>
            <a:ext cx="1336431" cy="465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556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1-10-7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38"/>
            <a:ext cx="12192000" cy="61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73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3-43-4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98676" y="641838"/>
            <a:ext cx="1336431" cy="465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2412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3-44-6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98676" y="641838"/>
            <a:ext cx="1336431" cy="465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9587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3-46-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12192000" cy="64389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998676" y="641838"/>
            <a:ext cx="1336431" cy="465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5890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14970" y="1750494"/>
            <a:ext cx="9144000" cy="2387600"/>
          </a:xfrm>
        </p:spPr>
        <p:txBody>
          <a:bodyPr>
            <a:normAutofit/>
          </a:bodyPr>
          <a:lstStyle/>
          <a:p>
            <a:r>
              <a:rPr lang="tr-TR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2206616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4-05-9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59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4-03-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1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18-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02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20-7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595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4-27-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813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4-28-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86993" y="718506"/>
            <a:ext cx="756006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Günlük hayatımızda kuvvetin etkilerine birçok örnek verebiliriz:</a:t>
            </a:r>
          </a:p>
          <a:p>
            <a:pPr algn="just">
              <a:spcAft>
                <a:spcPts val="0"/>
              </a:spcAft>
            </a:pPr>
            <a:endParaRPr lang="tr-TR" dirty="0"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Rüzgarın bayrağı dalgalandırması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El arabasının itilmesi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Vincin yükü kaldırması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Plastik tarağın saça sürtüldükten sonra saçımızı çekmesi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Mıknatısın demir çiviyi çekmesi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Cisimlerin yere düşmesi</a:t>
            </a:r>
            <a:endParaRPr lang="tr-TR" sz="20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768424"/>
            <a:ext cx="3821987" cy="285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6" y="3416157"/>
            <a:ext cx="6174768" cy="312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0429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4-44-3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80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4-45-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66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4-50-5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889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4-52-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04-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14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05-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58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15-15-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6067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15-19-3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034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31-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363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32-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2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1236" y="568723"/>
            <a:ext cx="943528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400" b="1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Kuvvetin Ölçülmesi</a:t>
            </a:r>
          </a:p>
          <a:p>
            <a:pPr algn="just">
              <a:spcAft>
                <a:spcPts val="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Kuvvetin büyüklüğü </a:t>
            </a:r>
            <a:r>
              <a:rPr lang="tr-TR" sz="2000" b="1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dinamometre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ile ölçülür. Dinamometreler cisimlerin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esneklik</a:t>
            </a:r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özelliğinden yararlanılarak yapılmıştır. Günlük hayatta el kantarı (yaylı kantar) olarak bildiğimiz kuvvetölçer bir dinamometredir.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 descr="bandicam 2019-05-03 20-31-15-26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4" t="142" r="733"/>
          <a:stretch/>
        </p:blipFill>
        <p:spPr>
          <a:xfrm>
            <a:off x="10355336" y="355216"/>
            <a:ext cx="1571946" cy="6147567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0B8CD301-0B9D-4DBB-A6D1-30BF0595B15B}"/>
              </a:ext>
            </a:extLst>
          </p:cNvPr>
          <p:cNvSpPr/>
          <p:nvPr/>
        </p:nvSpPr>
        <p:spPr>
          <a:xfrm>
            <a:off x="264718" y="2438995"/>
            <a:ext cx="94728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dirty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Esneklik</a:t>
            </a:r>
            <a:r>
              <a:rPr lang="tr-TR" sz="2000" dirty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bir cismin üzerine kuvvet uygulandığında cismin şeklinin değişmesi; kuvvet kaldırıldığında cismin ilk hâline dönmesidir. </a:t>
            </a:r>
            <a:r>
              <a:rPr lang="tr-TR" sz="2000" b="1" dirty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Yay, sünger ve lastik </a:t>
            </a:r>
            <a:r>
              <a:rPr lang="tr-TR" sz="2000" dirty="0">
                <a:solidFill>
                  <a:srgbClr val="242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esnek cisimlere örnek olarak verilebilir.</a:t>
            </a:r>
          </a:p>
          <a:p>
            <a:pPr algn="just"/>
            <a:b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D47FAC9-76CC-485F-940E-D32798F5F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027" y="3540942"/>
            <a:ext cx="7373679" cy="28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7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34-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32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3 20-35-36-4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3"/>
            <a:ext cx="12192000" cy="6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9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19-05-03 20-31-17-95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8" r="4354"/>
          <a:stretch/>
        </p:blipFill>
        <p:spPr>
          <a:xfrm>
            <a:off x="5030590" y="2256672"/>
            <a:ext cx="1751350" cy="615493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520555" y="415821"/>
            <a:ext cx="1051389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400" b="1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Dinamometrenin Özellikleri</a:t>
            </a:r>
          </a:p>
          <a:p>
            <a:pPr algn="just">
              <a:spcAft>
                <a:spcPts val="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Dinamometre üzerindeki birimler eşit bölümlendirilmiştir. 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Dinamometre üzerindeki en büyük değer dinamometrenin ölçebileceği en büyük değeri gösterir.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Dinamometrede kullanılan yayın özelliği ölçülebilecek en büyük kuvvetin değerini belirler.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Yayların bir esneklik sınırı vardır. Sınır aşıldığında dinamometre özelliğini kaybeder.</a:t>
            </a:r>
            <a:endParaRPr lang="tr-T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3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72619" y="435158"/>
            <a:ext cx="10082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Dinamometreye uygulanan kuvvet arttıkça yayın uzama miktarı artar.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Şekildeki dinamometreye 10 </a:t>
            </a:r>
            <a:r>
              <a:rPr lang="tr-TR" sz="2000" dirty="0" err="1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N’lik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yük asıldığında dinamometre yayı 1 bölme, 20 </a:t>
            </a:r>
            <a:r>
              <a:rPr lang="tr-TR" sz="2000" dirty="0" err="1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N’lik</a:t>
            </a:r>
            <a:r>
              <a:rPr lang="tr-TR" sz="2000" dirty="0"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yük asıldığında dinamometre yayı 2 bölme uzamaktadır.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 descr="bandicam 2019-05-03 20-31-20-83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7"/>
          <a:stretch/>
        </p:blipFill>
        <p:spPr>
          <a:xfrm>
            <a:off x="0" y="1649002"/>
            <a:ext cx="12192000" cy="4858161"/>
          </a:xfrm>
          <a:prstGeom prst="rect">
            <a:avLst/>
          </a:prstGeom>
        </p:spPr>
      </p:pic>
      <p:pic>
        <p:nvPicPr>
          <p:cNvPr id="4" name="Resim 3">
            <a:hlinkClick r:id="rId3" action="ppaction://hlinkfile"/>
            <a:extLst>
              <a:ext uri="{FF2B5EF4-FFF2-40B4-BE49-F238E27FC236}">
                <a16:creationId xmlns:a16="http://schemas.microsoft.com/office/drawing/2014/main" id="{8D469631-4A68-4790-A959-315EAB33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227" y="308306"/>
            <a:ext cx="559769" cy="51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35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329</Words>
  <Application>Microsoft Office PowerPoint</Application>
  <PresentationFormat>Geniş ekran</PresentationFormat>
  <Paragraphs>48</Paragraphs>
  <Slides>71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71</vt:i4>
      </vt:variant>
    </vt:vector>
  </HeadingPairs>
  <TitlesOfParts>
    <vt:vector size="79" baseType="lpstr">
      <vt:lpstr>Arial</vt:lpstr>
      <vt:lpstr>Calibri</vt:lpstr>
      <vt:lpstr>Calibri Light</vt:lpstr>
      <vt:lpstr>Comic Sans MS</vt:lpstr>
      <vt:lpstr>Courier New</vt:lpstr>
      <vt:lpstr>Segoe UI</vt:lpstr>
      <vt:lpstr>Segoe UI Black</vt:lpstr>
      <vt:lpstr>Office Teması</vt:lpstr>
      <vt:lpstr>PowerPoint Sunusu</vt:lpstr>
      <vt:lpstr>KUVVET VE KUVVETİN ÖLÇÜLMESİ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ögretmen 2</dc:creator>
  <cp:lastModifiedBy>Okan</cp:lastModifiedBy>
  <cp:revision>31</cp:revision>
  <dcterms:created xsi:type="dcterms:W3CDTF">2019-05-03T17:44:29Z</dcterms:created>
  <dcterms:modified xsi:type="dcterms:W3CDTF">2025-07-08T15:36:22Z</dcterms:modified>
</cp:coreProperties>
</file>