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373" r:id="rId2"/>
    <p:sldId id="374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1" r:id="rId14"/>
    <p:sldId id="272" r:id="rId15"/>
    <p:sldId id="273" r:id="rId16"/>
    <p:sldId id="275" r:id="rId17"/>
    <p:sldId id="378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371" r:id="rId26"/>
    <p:sldId id="372" r:id="rId27"/>
    <p:sldId id="512" r:id="rId28"/>
    <p:sldId id="513" r:id="rId29"/>
    <p:sldId id="366" r:id="rId30"/>
    <p:sldId id="283" r:id="rId31"/>
    <p:sldId id="284" r:id="rId32"/>
    <p:sldId id="362" r:id="rId33"/>
    <p:sldId id="363" r:id="rId34"/>
    <p:sldId id="364" r:id="rId35"/>
    <p:sldId id="365" r:id="rId36"/>
    <p:sldId id="375" r:id="rId37"/>
    <p:sldId id="376" r:id="rId38"/>
    <p:sldId id="377" r:id="rId39"/>
    <p:sldId id="274" r:id="rId40"/>
    <p:sldId id="285" r:id="rId41"/>
    <p:sldId id="286" r:id="rId42"/>
    <p:sldId id="287" r:id="rId43"/>
    <p:sldId id="288" r:id="rId44"/>
    <p:sldId id="257" r:id="rId45"/>
    <p:sldId id="258" r:id="rId46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E07D7-48BE-4957-B57C-F30B645AEDD1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B61D1-DDD7-43FF-B4C1-8841CF42F8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555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B2DA7-34B3-4178-99D9-8423FC5DC851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9443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CBCF-70FC-4D0D-B126-6E77E26F852E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7519-7209-4289-A35B-52240E9BA0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998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CBCF-70FC-4D0D-B126-6E77E26F852E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7519-7209-4289-A35B-52240E9BA0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4589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CBCF-70FC-4D0D-B126-6E77E26F852E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7519-7209-4289-A35B-52240E9BA0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0690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CBCF-70FC-4D0D-B126-6E77E26F852E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7519-7209-4289-A35B-52240E9BA0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0430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CBCF-70FC-4D0D-B126-6E77E26F852E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7519-7209-4289-A35B-52240E9BA0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9733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CBCF-70FC-4D0D-B126-6E77E26F852E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7519-7209-4289-A35B-52240E9BA0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2930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CBCF-70FC-4D0D-B126-6E77E26F852E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7519-7209-4289-A35B-52240E9BA0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6092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CBCF-70FC-4D0D-B126-6E77E26F852E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7519-7209-4289-A35B-52240E9BA0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7547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CBCF-70FC-4D0D-B126-6E77E26F852E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7519-7209-4289-A35B-52240E9BA0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28101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CBCF-70FC-4D0D-B126-6E77E26F852E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7519-7209-4289-A35B-52240E9BA0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2500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CBCF-70FC-4D0D-B126-6E77E26F852E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7519-7209-4289-A35B-52240E9BA0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45522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1CBCF-70FC-4D0D-B126-6E77E26F852E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F7519-7209-4289-A35B-52240E9BA0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793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../AN&#304;MASYONLAR/290-1.swf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5DE95E27-B607-4204-9846-6E60F1CC9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556"/>
            <a:ext cx="12323135" cy="6927112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45454F4C-EA3A-4519-B38D-342372092C30}"/>
              </a:ext>
            </a:extLst>
          </p:cNvPr>
          <p:cNvSpPr/>
          <p:nvPr/>
        </p:nvSpPr>
        <p:spPr>
          <a:xfrm>
            <a:off x="995916" y="5043622"/>
            <a:ext cx="66967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rgbClr val="FFFFFF"/>
                </a:solidFill>
                <a:latin typeface="MyriadPro-Bold"/>
              </a:rPr>
              <a:t>Bölüm Başlıkları </a:t>
            </a:r>
          </a:p>
          <a:p>
            <a:r>
              <a:rPr lang="tr-TR" sz="2400" b="1" dirty="0">
                <a:solidFill>
                  <a:srgbClr val="FFFFFF"/>
                </a:solidFill>
                <a:latin typeface="MyriadPro-Semibold"/>
              </a:rPr>
              <a:t>1. Işığın Yayılması </a:t>
            </a:r>
          </a:p>
          <a:p>
            <a:r>
              <a:rPr lang="tr-TR" sz="2400" b="1" dirty="0">
                <a:solidFill>
                  <a:srgbClr val="FFFFFF"/>
                </a:solidFill>
                <a:latin typeface="MyriadPro-Semibold"/>
              </a:rPr>
              <a:t>2. Madde ve Işık</a:t>
            </a:r>
          </a:p>
          <a:p>
            <a:r>
              <a:rPr lang="tr-TR" sz="2400" b="1" dirty="0">
                <a:solidFill>
                  <a:srgbClr val="FFFFFF"/>
                </a:solidFill>
                <a:latin typeface="MyriadPro-Semibold"/>
              </a:rPr>
              <a:t>3. Tam Gölgenin Oluşumu</a:t>
            </a:r>
            <a:r>
              <a:rPr lang="tr-TR" sz="2400" dirty="0"/>
              <a:t> </a:t>
            </a:r>
            <a:br>
              <a:rPr lang="tr-TR" sz="2400" dirty="0"/>
            </a:b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4173872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06-53-0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121920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14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06-55-6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121920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27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06-58-0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121920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3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07-01-4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121920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59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07-04-4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121920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0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07-23-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738"/>
            <a:ext cx="12192000" cy="572452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262" y="729762"/>
            <a:ext cx="4958862" cy="295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8567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07-27-4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738"/>
            <a:ext cx="12192000" cy="5724525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3B2BB47D-7F35-43AA-B231-D31BCD80FE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"/>
          <a:stretch/>
        </p:blipFill>
        <p:spPr>
          <a:xfrm>
            <a:off x="2652822" y="3934047"/>
            <a:ext cx="6914707" cy="253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7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E57A6845-A6FA-4E6F-8400-D0FFD5C1C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66" y="2076756"/>
            <a:ext cx="11540067" cy="27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4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08-19-2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163"/>
            <a:ext cx="12192000" cy="552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08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08-21-1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163"/>
            <a:ext cx="12192000" cy="552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53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8464F655-BBEC-406E-B3D6-71733DEF2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525" y="-107950"/>
            <a:ext cx="12249150" cy="7302500"/>
          </a:xfrm>
          <a:prstGeom prst="rect">
            <a:avLst/>
          </a:prstGeom>
        </p:spPr>
      </p:pic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id="{3C7C71D7-4988-4D0D-B4ED-9E853B4FC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5318" y="1280318"/>
            <a:ext cx="6435287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tr-TR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tr-TR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tr-T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 konumuzda,</a:t>
            </a:r>
          </a:p>
          <a:p>
            <a:pPr marL="0" indent="0" algn="r">
              <a:buNone/>
            </a:pPr>
            <a:endParaRPr lang="tr-T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r">
              <a:buNone/>
            </a:pPr>
            <a:r>
              <a:rPr lang="tr-T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doğal, yapay ışık kaynaklarını ve</a:t>
            </a:r>
          </a:p>
          <a:p>
            <a:pPr marL="0" indent="0" algn="r">
              <a:buNone/>
            </a:pPr>
            <a:endParaRPr lang="tr-T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r">
              <a:buNone/>
            </a:pPr>
            <a:r>
              <a:rPr lang="tr-T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ışığın nasıl yayıldığını</a:t>
            </a:r>
          </a:p>
          <a:p>
            <a:pPr marL="0" indent="0" algn="r">
              <a:buNone/>
            </a:pPr>
            <a:endParaRPr lang="tr-T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r">
              <a:buNone/>
            </a:pPr>
            <a:r>
              <a:rPr lang="tr-T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öğreneceğiz.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A3AAF1CD-9668-B59E-4766-070B67927B4B}"/>
              </a:ext>
            </a:extLst>
          </p:cNvPr>
          <p:cNvSpPr txBox="1"/>
          <p:nvPr/>
        </p:nvSpPr>
        <p:spPr>
          <a:xfrm>
            <a:off x="-715224" y="456071"/>
            <a:ext cx="6283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buNone/>
            </a:pPr>
            <a:r>
              <a:rPr lang="tr-TR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1.BÖLÜM: IŞIĞIN YAYILMASI</a:t>
            </a:r>
            <a:endParaRPr lang="tr-TR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046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08-22-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163"/>
            <a:ext cx="12192000" cy="552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64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08-23-2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163"/>
            <a:ext cx="12192000" cy="552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4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08-24-7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163"/>
            <a:ext cx="12192000" cy="552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6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08-25-9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163"/>
            <a:ext cx="12192000" cy="552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91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08-27-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163"/>
            <a:ext cx="12192000" cy="552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07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1-01-18 00-57-08-3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625"/>
            <a:ext cx="12192000" cy="6253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2467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1-01-18 00-57-11-1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625"/>
            <a:ext cx="12192000" cy="6253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sim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161" y="1088204"/>
            <a:ext cx="513537" cy="51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957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24-53-088">
            <a:extLst>
              <a:ext uri="{FF2B5EF4-FFF2-40B4-BE49-F238E27FC236}">
                <a16:creationId xmlns:a16="http://schemas.microsoft.com/office/drawing/2014/main" id="{1E7B09FF-23DE-4FFB-8189-8503F09118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138"/>
            <a:ext cx="12192000" cy="668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13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24-54-962">
            <a:extLst>
              <a:ext uri="{FF2B5EF4-FFF2-40B4-BE49-F238E27FC236}">
                <a16:creationId xmlns:a16="http://schemas.microsoft.com/office/drawing/2014/main" id="{DCA7B34D-7E25-48E1-979E-46D08E8811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138"/>
            <a:ext cx="12192000" cy="668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209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383324" y="1386132"/>
            <a:ext cx="9144000" cy="2387600"/>
          </a:xfrm>
        </p:spPr>
        <p:txBody>
          <a:bodyPr>
            <a:normAutofit/>
          </a:bodyPr>
          <a:lstStyle/>
          <a:p>
            <a:r>
              <a:rPr lang="tr-TR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374410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06-06-4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887"/>
            <a:ext cx="12192000" cy="594518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12" y="5896579"/>
            <a:ext cx="816796" cy="847274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988050" y="563492"/>
            <a:ext cx="4875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:Işık üreten varlıklara </a:t>
            </a:r>
            <a:r>
              <a:rPr lang="tr-TR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ışık kaynağı </a:t>
            </a:r>
            <a:r>
              <a:rPr lang="tr-T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denir.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1220912" y="6098895"/>
            <a:ext cx="6354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Ay, ışık kaynağı değildir. Güneş’ten aldığı ışığı yansıtır.</a:t>
            </a:r>
          </a:p>
        </p:txBody>
      </p:sp>
    </p:spTree>
    <p:extLst>
      <p:ext uri="{BB962C8B-B14F-4D97-AF65-F5344CB8AC3E}">
        <p14:creationId xmlns:p14="http://schemas.microsoft.com/office/powerpoint/2010/main" val="976387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08-55-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4813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DD42C5C2-EF72-4A1A-8F12-0858882CE96B}"/>
              </a:ext>
            </a:extLst>
          </p:cNvPr>
          <p:cNvSpPr/>
          <p:nvPr/>
        </p:nvSpPr>
        <p:spPr>
          <a:xfrm>
            <a:off x="9262153" y="5280917"/>
            <a:ext cx="2830530" cy="1361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43989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08-56-4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4813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8B7CF181-5B94-4421-ADEE-EF6853CD88B0}"/>
              </a:ext>
            </a:extLst>
          </p:cNvPr>
          <p:cNvSpPr/>
          <p:nvPr/>
        </p:nvSpPr>
        <p:spPr>
          <a:xfrm>
            <a:off x="9262153" y="5280917"/>
            <a:ext cx="2830530" cy="1361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64218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51-45-6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"/>
            <a:ext cx="12192000" cy="676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733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51-47-6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"/>
            <a:ext cx="12192000" cy="676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779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51-49-5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"/>
            <a:ext cx="12192000" cy="676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947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51-51-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"/>
            <a:ext cx="12192000" cy="676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77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1-10-13 18-03-56-3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12192000" cy="6453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78062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1-10-13 18-03-59-3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12192000" cy="6453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2760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1 16-51-21-1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0"/>
            <a:ext cx="12052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02580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1 16-51-27-2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0"/>
            <a:ext cx="12052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1836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06-08-3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293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1-10-17 18-40-49-1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025"/>
            <a:ext cx="12192000" cy="6202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48227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1-10-17 18-40-52-2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025"/>
            <a:ext cx="12192000" cy="6202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56926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1-10-17 18-40-54-3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025"/>
            <a:ext cx="12192000" cy="6202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04567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1-10-17 18-40-57-4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025"/>
            <a:ext cx="12192000" cy="6202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94153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1-10-13 18-03-24-9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12192000" cy="6453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76971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1-10-13 18-03-28-1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12192000" cy="6453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8464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06-11-6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32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06-12-5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07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06-13-5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3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06-15-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8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7 13-06-49-0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121920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46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</TotalTime>
  <Words>59</Words>
  <Application>Microsoft Office PowerPoint</Application>
  <PresentationFormat>Geniş ekran</PresentationFormat>
  <Paragraphs>18</Paragraphs>
  <Slides>45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45</vt:i4>
      </vt:variant>
    </vt:vector>
  </HeadingPairs>
  <TitlesOfParts>
    <vt:vector size="53" baseType="lpstr">
      <vt:lpstr>Arial</vt:lpstr>
      <vt:lpstr>Calibri</vt:lpstr>
      <vt:lpstr>Calibri Light</vt:lpstr>
      <vt:lpstr>Comic Sans MS</vt:lpstr>
      <vt:lpstr>MyriadPro-Bold</vt:lpstr>
      <vt:lpstr>MyriadPro-Semibold</vt:lpstr>
      <vt:lpstr>Segoe UI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NouS/TncTR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Hikmet Uzun</dc:creator>
  <cp:lastModifiedBy>Okan</cp:lastModifiedBy>
  <cp:revision>22</cp:revision>
  <dcterms:created xsi:type="dcterms:W3CDTF">2019-05-07T10:13:42Z</dcterms:created>
  <dcterms:modified xsi:type="dcterms:W3CDTF">2025-07-10T15:22:23Z</dcterms:modified>
</cp:coreProperties>
</file>