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343" r:id="rId2"/>
    <p:sldId id="365" r:id="rId3"/>
    <p:sldId id="257" r:id="rId4"/>
    <p:sldId id="258" r:id="rId5"/>
    <p:sldId id="259" r:id="rId6"/>
    <p:sldId id="260" r:id="rId7"/>
    <p:sldId id="261" r:id="rId8"/>
    <p:sldId id="518" r:id="rId9"/>
    <p:sldId id="519" r:id="rId10"/>
    <p:sldId id="520" r:id="rId11"/>
    <p:sldId id="521" r:id="rId12"/>
    <p:sldId id="262" r:id="rId13"/>
    <p:sldId id="263" r:id="rId14"/>
    <p:sldId id="356" r:id="rId15"/>
    <p:sldId id="300" r:id="rId16"/>
    <p:sldId id="301" r:id="rId17"/>
    <p:sldId id="310" r:id="rId18"/>
    <p:sldId id="311" r:id="rId19"/>
    <p:sldId id="325" r:id="rId20"/>
    <p:sldId id="326" r:id="rId21"/>
    <p:sldId id="331" r:id="rId22"/>
    <p:sldId id="332" r:id="rId23"/>
    <p:sldId id="337" r:id="rId24"/>
    <p:sldId id="338" r:id="rId25"/>
    <p:sldId id="357" r:id="rId26"/>
    <p:sldId id="358" r:id="rId27"/>
    <p:sldId id="359" r:id="rId28"/>
    <p:sldId id="360" r:id="rId29"/>
    <p:sldId id="361" r:id="rId30"/>
    <p:sldId id="362" r:id="rId31"/>
    <p:sldId id="363" r:id="rId32"/>
    <p:sldId id="364" r:id="rId33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01D4D-CAC1-44C9-A522-87585C26F8F2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3C77B-98CD-494A-8A49-8E3A4BBA23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704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3C77B-98CD-494A-8A49-8E3A4BBA2380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2458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4421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5336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7340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2104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4408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247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5117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9944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131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564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744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57AB9-AC99-40A0-9A46-B8963FA4F1C0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322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hyperlink" Target="../AN&#304;MASYONLAR/5-4-3-saydamyariopak.swf" TargetMode="External"/><Relationship Id="rId5" Type="http://schemas.openxmlformats.org/officeDocument/2006/relationships/image" Target="../media/image9.jpg"/><Relationship Id="rId4" Type="http://schemas.openxmlformats.org/officeDocument/2006/relationships/hyperlink" Target="../AN&#304;MASYONLAR/5-4-2-saydamopak.sw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321.swf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635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806196" y="3136709"/>
            <a:ext cx="10972800" cy="1143000"/>
          </a:xfrm>
        </p:spPr>
        <p:txBody>
          <a:bodyPr>
            <a:normAutofit/>
          </a:bodyPr>
          <a:lstStyle/>
          <a:p>
            <a:r>
              <a:rPr lang="tr-TR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MADDE VE IŞIK</a:t>
            </a:r>
          </a:p>
        </p:txBody>
      </p:sp>
    </p:spTree>
    <p:extLst>
      <p:ext uri="{BB962C8B-B14F-4D97-AF65-F5344CB8AC3E}">
        <p14:creationId xmlns:p14="http://schemas.microsoft.com/office/powerpoint/2010/main" val="1712013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5-12-394">
            <a:extLst>
              <a:ext uri="{FF2B5EF4-FFF2-40B4-BE49-F238E27FC236}">
                <a16:creationId xmlns:a16="http://schemas.microsoft.com/office/drawing/2014/main" id="{847D757A-72EE-4569-8842-29CE4368BD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38"/>
            <a:ext cx="12192000" cy="668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20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5-15-436">
            <a:extLst>
              <a:ext uri="{FF2B5EF4-FFF2-40B4-BE49-F238E27FC236}">
                <a16:creationId xmlns:a16="http://schemas.microsoft.com/office/drawing/2014/main" id="{406CA801-8DDD-4773-B4C5-C33D325143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38"/>
            <a:ext cx="12192000" cy="668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8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7-29-80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413"/>
            <a:ext cx="12192000" cy="635317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0" y="316523"/>
            <a:ext cx="5320828" cy="3385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880" y="3455377"/>
            <a:ext cx="3479997" cy="2549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4413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7-31-9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413"/>
            <a:ext cx="12192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14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1314970" y="1750494"/>
            <a:ext cx="9144000" cy="2387600"/>
          </a:xfrm>
        </p:spPr>
        <p:txBody>
          <a:bodyPr>
            <a:normAutofit/>
          </a:bodyPr>
          <a:lstStyle/>
          <a:p>
            <a:r>
              <a:rPr lang="tr-TR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448571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50-33-3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8"/>
            <a:ext cx="121920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61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50-34-8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8"/>
            <a:ext cx="121920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89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50-51-2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8"/>
            <a:ext cx="121920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50-52-7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8"/>
            <a:ext cx="121920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76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51-23-0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"/>
            <a:ext cx="12192000" cy="67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2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3A62430-109C-479C-A2B4-346422886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847"/>
            <a:ext cx="12255795" cy="6905847"/>
          </a:xfrm>
          <a:prstGeom prst="rect">
            <a:avLst/>
          </a:prstGeom>
        </p:spPr>
      </p:pic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985E5C7F-F24C-44DF-A394-8B6355549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160" y="1166018"/>
            <a:ext cx="6435287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tr-TR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tr-TR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tr-T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Bu konumuzda,</a:t>
            </a:r>
          </a:p>
          <a:p>
            <a:pPr marL="0" indent="0">
              <a:buNone/>
            </a:pPr>
            <a:endParaRPr lang="tr-TR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Işığın maddeyle karşılaştığında neler olabileceğini,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Işığı geçiren, kısmen geçiren ve geçirmeyen maddeleri </a:t>
            </a:r>
          </a:p>
          <a:p>
            <a:pPr marL="0" indent="0">
              <a:buNone/>
            </a:pPr>
            <a:endParaRPr lang="tr-TR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tr-T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öğreneceğiz.</a:t>
            </a:r>
          </a:p>
        </p:txBody>
      </p:sp>
    </p:spTree>
    <p:extLst>
      <p:ext uri="{BB962C8B-B14F-4D97-AF65-F5344CB8AC3E}">
        <p14:creationId xmlns:p14="http://schemas.microsoft.com/office/powerpoint/2010/main" val="3591705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51-24-6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"/>
            <a:ext cx="12192000" cy="67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18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51-32-9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"/>
            <a:ext cx="12192000" cy="67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19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51-34-4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"/>
            <a:ext cx="12192000" cy="67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34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51-42-5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"/>
            <a:ext cx="12192000" cy="67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34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51-43-9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"/>
            <a:ext cx="12192000" cy="67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43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1 16-53-47-4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2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6762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1 16-53-53-5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2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3503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1 16-54-11-8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2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1294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1 16-54-17-9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2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846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40-10-5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3035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7-16-0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413"/>
            <a:ext cx="12192000" cy="635317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52655D6-E7E9-4167-A439-09FC4E6FB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986" y="4862668"/>
            <a:ext cx="4625163" cy="184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9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40-14-6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838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41-32-7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4951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41-36-8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819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7-17-9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413"/>
            <a:ext cx="12192000" cy="635317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091D796-AAED-4685-A364-345B7E141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188" y="4568634"/>
            <a:ext cx="5797624" cy="1887433"/>
          </a:xfrm>
          <a:prstGeom prst="rect">
            <a:avLst/>
          </a:prstGeom>
        </p:spPr>
      </p:pic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6FD3F33E-A8DA-4718-95A2-981CE3A97B8F}"/>
              </a:ext>
            </a:extLst>
          </p:cNvPr>
          <p:cNvCxnSpPr/>
          <p:nvPr/>
        </p:nvCxnSpPr>
        <p:spPr>
          <a:xfrm>
            <a:off x="4788195" y="2307266"/>
            <a:ext cx="261560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26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7-19-9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412"/>
            <a:ext cx="12192000" cy="635317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904285" y="465992"/>
            <a:ext cx="4009292" cy="4387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284" y="924405"/>
            <a:ext cx="3262045" cy="3262045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9640766" y="4030697"/>
            <a:ext cx="247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Mukavva</a:t>
            </a:r>
          </a:p>
        </p:txBody>
      </p:sp>
      <p:pic>
        <p:nvPicPr>
          <p:cNvPr id="7" name="Resim 6">
            <a:hlinkClick r:id="rId4" action="ppaction://hlinkfile"/>
            <a:extLst>
              <a:ext uri="{FF2B5EF4-FFF2-40B4-BE49-F238E27FC236}">
                <a16:creationId xmlns:a16="http://schemas.microsoft.com/office/drawing/2014/main" id="{8F2FC147-629E-4A30-B4C2-B288E3B03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960" y="55271"/>
            <a:ext cx="640080" cy="640080"/>
          </a:xfrm>
          <a:prstGeom prst="rect">
            <a:avLst/>
          </a:prstGeom>
        </p:spPr>
      </p:pic>
      <p:pic>
        <p:nvPicPr>
          <p:cNvPr id="8" name="Resim 7">
            <a:hlinkClick r:id="rId6" action="ppaction://hlinkfile"/>
            <a:extLst>
              <a:ext uri="{FF2B5EF4-FFF2-40B4-BE49-F238E27FC236}">
                <a16:creationId xmlns:a16="http://schemas.microsoft.com/office/drawing/2014/main" id="{67A453C4-B87F-428C-8E21-F3B883593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980" y="55119"/>
            <a:ext cx="640080" cy="64008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617F988D-B819-4535-A72A-1F2FAFF1E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1838" y="4918446"/>
            <a:ext cx="4553589" cy="168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34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7-26-6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413"/>
            <a:ext cx="12192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41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7-28-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413"/>
            <a:ext cx="12192000" cy="6353175"/>
          </a:xfrm>
          <a:prstGeom prst="rect">
            <a:avLst/>
          </a:prstGeom>
        </p:spPr>
      </p:pic>
      <p:pic>
        <p:nvPicPr>
          <p:cNvPr id="3" name="Resim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958" y="78083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33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5-06-425">
            <a:extLst>
              <a:ext uri="{FF2B5EF4-FFF2-40B4-BE49-F238E27FC236}">
                <a16:creationId xmlns:a16="http://schemas.microsoft.com/office/drawing/2014/main" id="{1C8DE164-BF4D-4F3A-8D3E-E7EA00CA15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38"/>
            <a:ext cx="12192000" cy="668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44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5-10-635">
            <a:extLst>
              <a:ext uri="{FF2B5EF4-FFF2-40B4-BE49-F238E27FC236}">
                <a16:creationId xmlns:a16="http://schemas.microsoft.com/office/drawing/2014/main" id="{CA199395-33ED-440E-A430-26D6FB8D04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38"/>
            <a:ext cx="12192000" cy="668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51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</TotalTime>
  <Words>26</Words>
  <Application>Microsoft Office PowerPoint</Application>
  <PresentationFormat>Geniş ekran</PresentationFormat>
  <Paragraphs>13</Paragraphs>
  <Slides>32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Comic Sans MS</vt:lpstr>
      <vt:lpstr>Segoe UI</vt:lpstr>
      <vt:lpstr>Wingdings</vt:lpstr>
      <vt:lpstr>Office Teması</vt:lpstr>
      <vt:lpstr>MADDE VE IŞIK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IŞIĞIN MADDEYLE  KARŞILAŞMASI</dc:title>
  <dc:creator>ögretmen 2</dc:creator>
  <cp:lastModifiedBy>Okan</cp:lastModifiedBy>
  <cp:revision>20</cp:revision>
  <dcterms:created xsi:type="dcterms:W3CDTF">2019-05-15T09:53:55Z</dcterms:created>
  <dcterms:modified xsi:type="dcterms:W3CDTF">2025-07-10T15:22:19Z</dcterms:modified>
</cp:coreProperties>
</file>