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sldIdLst>
    <p:sldId id="375" r:id="rId2"/>
    <p:sldId id="376" r:id="rId3"/>
    <p:sldId id="264" r:id="rId4"/>
    <p:sldId id="265" r:id="rId5"/>
    <p:sldId id="266" r:id="rId6"/>
    <p:sldId id="267" r:id="rId7"/>
    <p:sldId id="541" r:id="rId8"/>
    <p:sldId id="542" r:id="rId9"/>
    <p:sldId id="268" r:id="rId10"/>
    <p:sldId id="543" r:id="rId11"/>
    <p:sldId id="269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545" r:id="rId20"/>
    <p:sldId id="546" r:id="rId21"/>
    <p:sldId id="547" r:id="rId22"/>
    <p:sldId id="291" r:id="rId23"/>
    <p:sldId id="292" r:id="rId24"/>
    <p:sldId id="293" r:id="rId25"/>
    <p:sldId id="294" r:id="rId26"/>
    <p:sldId id="296" r:id="rId27"/>
    <p:sldId id="297" r:id="rId28"/>
    <p:sldId id="531" r:id="rId29"/>
    <p:sldId id="532" r:id="rId30"/>
    <p:sldId id="549" r:id="rId31"/>
    <p:sldId id="550" r:id="rId32"/>
    <p:sldId id="551" r:id="rId33"/>
    <p:sldId id="355" r:id="rId34"/>
    <p:sldId id="356" r:id="rId35"/>
    <p:sldId id="373" r:id="rId36"/>
    <p:sldId id="374" r:id="rId37"/>
    <p:sldId id="306" r:id="rId38"/>
    <p:sldId id="307" r:id="rId39"/>
    <p:sldId id="319" r:id="rId40"/>
    <p:sldId id="320" r:id="rId41"/>
    <p:sldId id="371" r:id="rId42"/>
    <p:sldId id="372" r:id="rId43"/>
    <p:sldId id="335" r:id="rId44"/>
    <p:sldId id="336" r:id="rId45"/>
    <p:sldId id="363" r:id="rId46"/>
    <p:sldId id="364" r:id="rId47"/>
    <p:sldId id="369" r:id="rId48"/>
    <p:sldId id="370" r:id="rId49"/>
  </p:sldIdLst>
  <p:sldSz cx="12192000" cy="6858000"/>
  <p:notesSz cx="6858000" cy="9144000"/>
  <p:photoAlbum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92" y="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B01D4D-CAC1-44C9-A522-87585C26F8F2}" type="datetimeFigureOut">
              <a:rPr lang="tr-TR" smtClean="0"/>
              <a:t>20.07.2025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A3C77B-98CD-494A-8A49-8E3A4BBA238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87044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3C77B-98CD-494A-8A49-8E3A4BBA2380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48011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57AB9-AC99-40A0-9A46-B8963FA4F1C0}" type="datetimeFigureOut">
              <a:rPr lang="tr-TR" smtClean="0"/>
              <a:t>20.07.2025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E7E4-FBCF-4713-B16B-3E74AAFF077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14421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57AB9-AC99-40A0-9A46-B8963FA4F1C0}" type="datetimeFigureOut">
              <a:rPr lang="tr-TR" smtClean="0"/>
              <a:t>20.07.2025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E7E4-FBCF-4713-B16B-3E74AAFF077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95336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57AB9-AC99-40A0-9A46-B8963FA4F1C0}" type="datetimeFigureOut">
              <a:rPr lang="tr-TR" smtClean="0"/>
              <a:t>20.07.2025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E7E4-FBCF-4713-B16B-3E74AAFF077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17340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57AB9-AC99-40A0-9A46-B8963FA4F1C0}" type="datetimeFigureOut">
              <a:rPr lang="tr-TR" smtClean="0"/>
              <a:t>20.07.2025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E7E4-FBCF-4713-B16B-3E74AAFF077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02104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57AB9-AC99-40A0-9A46-B8963FA4F1C0}" type="datetimeFigureOut">
              <a:rPr lang="tr-TR" smtClean="0"/>
              <a:t>20.07.2025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E7E4-FBCF-4713-B16B-3E74AAFF077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74408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57AB9-AC99-40A0-9A46-B8963FA4F1C0}" type="datetimeFigureOut">
              <a:rPr lang="tr-TR" smtClean="0"/>
              <a:t>20.07.2025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E7E4-FBCF-4713-B16B-3E74AAFF077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92473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57AB9-AC99-40A0-9A46-B8963FA4F1C0}" type="datetimeFigureOut">
              <a:rPr lang="tr-TR" smtClean="0"/>
              <a:t>20.07.2025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E7E4-FBCF-4713-B16B-3E74AAFF077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95117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57AB9-AC99-40A0-9A46-B8963FA4F1C0}" type="datetimeFigureOut">
              <a:rPr lang="tr-TR" smtClean="0"/>
              <a:t>20.07.2025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E7E4-FBCF-4713-B16B-3E74AAFF077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9944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57AB9-AC99-40A0-9A46-B8963FA4F1C0}" type="datetimeFigureOut">
              <a:rPr lang="tr-TR" smtClean="0"/>
              <a:t>20.07.2025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E7E4-FBCF-4713-B16B-3E74AAFF077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91313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57AB9-AC99-40A0-9A46-B8963FA4F1C0}" type="datetimeFigureOut">
              <a:rPr lang="tr-TR" smtClean="0"/>
              <a:t>20.07.2025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E7E4-FBCF-4713-B16B-3E74AAFF077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85642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57AB9-AC99-40A0-9A46-B8963FA4F1C0}" type="datetimeFigureOut">
              <a:rPr lang="tr-TR" smtClean="0"/>
              <a:t>20.07.2025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FE7E4-FBCF-4713-B16B-3E74AAFF077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17449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257AB9-AC99-40A0-9A46-B8963FA4F1C0}" type="datetimeFigureOut">
              <a:rPr lang="tr-TR" smtClean="0"/>
              <a:t>20.07.2025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FE7E4-FBCF-4713-B16B-3E74AAFF077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43223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../AN&#304;MASYONLAR/5-4-4-gunes_ve_golge.swf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hyperlink" Target="../AN&#304;MASYONLAR/5-4-6-gunesveev.swf" TargetMode="Externa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3"/>
          <a:srcRect r="6730"/>
          <a:stretch/>
        </p:blipFill>
        <p:spPr>
          <a:xfrm>
            <a:off x="0" y="-13587"/>
            <a:ext cx="12261850" cy="6897291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 rot="21240189">
            <a:off x="1903075" y="558669"/>
            <a:ext cx="4812733" cy="1754326"/>
          </a:xfrm>
          <a:prstGeom prst="rect">
            <a:avLst/>
          </a:prstGeom>
          <a:noFill/>
          <a:scene3d>
            <a:camera prst="isometricLeftDown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tr-TR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TAM GÖLGENİN OLUŞUMU</a:t>
            </a:r>
          </a:p>
        </p:txBody>
      </p:sp>
    </p:spTree>
    <p:extLst>
      <p:ext uri="{BB962C8B-B14F-4D97-AF65-F5344CB8AC3E}">
        <p14:creationId xmlns:p14="http://schemas.microsoft.com/office/powerpoint/2010/main" val="2820070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15 12-47-46-6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413"/>
            <a:ext cx="12192000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881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15 12-47-46-6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413"/>
            <a:ext cx="12192000" cy="6353175"/>
          </a:xfrm>
          <a:prstGeom prst="rect">
            <a:avLst/>
          </a:prstGeom>
        </p:spPr>
      </p:pic>
      <p:pic>
        <p:nvPicPr>
          <p:cNvPr id="3" name="Resim 2" descr="bandicam 2025-07-05 10-23-55-808">
            <a:extLst>
              <a:ext uri="{FF2B5EF4-FFF2-40B4-BE49-F238E27FC236}">
                <a16:creationId xmlns:a16="http://schemas.microsoft.com/office/drawing/2014/main" id="{A5D468F7-668C-4173-8360-3468616DAF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575"/>
            <a:ext cx="12192000" cy="654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309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15 12-48-43-5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138"/>
            <a:ext cx="12192000" cy="643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379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15 12-48-46-0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138"/>
            <a:ext cx="12192000" cy="643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3201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15 12-48-48-0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138"/>
            <a:ext cx="12192000" cy="643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9628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15 12-48-49-7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138"/>
            <a:ext cx="12192000" cy="643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616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15 12-48-51-2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138"/>
            <a:ext cx="12192000" cy="643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9928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15 12-48-53-0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138"/>
            <a:ext cx="12192000" cy="643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3206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15 12-48-55-0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138"/>
            <a:ext cx="12192000" cy="643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3116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05 10-26-27-650">
            <a:extLst>
              <a:ext uri="{FF2B5EF4-FFF2-40B4-BE49-F238E27FC236}">
                <a16:creationId xmlns:a16="http://schemas.microsoft.com/office/drawing/2014/main" id="{55C99428-E0D2-4D8B-A6D5-F5315C05DB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0"/>
            <a:ext cx="12192000" cy="672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281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0ADDB0A1-70C1-4452-8EE3-6142FD94C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4605" y="0"/>
            <a:ext cx="12376150" cy="6858000"/>
          </a:xfrm>
          <a:prstGeom prst="rect">
            <a:avLst/>
          </a:prstGeom>
        </p:spPr>
      </p:pic>
      <p:sp>
        <p:nvSpPr>
          <p:cNvPr id="5" name="İçerik Yer Tutucusu 2">
            <a:extLst>
              <a:ext uri="{FF2B5EF4-FFF2-40B4-BE49-F238E27FC236}">
                <a16:creationId xmlns:a16="http://schemas.microsoft.com/office/drawing/2014/main" id="{CC1F85DB-A9B6-4E08-B83B-E35D99031A7C}"/>
              </a:ext>
            </a:extLst>
          </p:cNvPr>
          <p:cNvSpPr txBox="1">
            <a:spLocks/>
          </p:cNvSpPr>
          <p:nvPr/>
        </p:nvSpPr>
        <p:spPr>
          <a:xfrm>
            <a:off x="130760" y="1166018"/>
            <a:ext cx="6435287" cy="452596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tr-TR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tr-TR" b="1" dirty="0">
              <a:solidFill>
                <a:srgbClr val="00206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tr-T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Bu konumuzda,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tr-T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0000"/>
              </a:highligh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tr-T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Tam gölgenin nasıl oluştuğunu,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tr-T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0000"/>
              </a:highligh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tr-T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Gölge boyunu nasıl değiştirebileceğimizi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tr-T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0000"/>
              </a:highligh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tr-T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öğreneceğiz.</a:t>
            </a:r>
          </a:p>
        </p:txBody>
      </p:sp>
    </p:spTree>
    <p:extLst>
      <p:ext uri="{BB962C8B-B14F-4D97-AF65-F5344CB8AC3E}">
        <p14:creationId xmlns:p14="http://schemas.microsoft.com/office/powerpoint/2010/main" val="19237981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05 10-26-29-360">
            <a:extLst>
              <a:ext uri="{FF2B5EF4-FFF2-40B4-BE49-F238E27FC236}">
                <a16:creationId xmlns:a16="http://schemas.microsoft.com/office/drawing/2014/main" id="{B20F4B07-70F4-499D-AFE1-38F24AAC69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0"/>
            <a:ext cx="12192000" cy="672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1283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05 10-26-31-057">
            <a:extLst>
              <a:ext uri="{FF2B5EF4-FFF2-40B4-BE49-F238E27FC236}">
                <a16:creationId xmlns:a16="http://schemas.microsoft.com/office/drawing/2014/main" id="{A5F763E0-0639-44F9-80DA-B0B8C5FB6E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0"/>
            <a:ext cx="12192000" cy="672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9689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15 12-49-05-0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138"/>
            <a:ext cx="12192000" cy="643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6741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15 12-49-06-1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138"/>
            <a:ext cx="12192000" cy="643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6633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15 12-49-25-2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99"/>
          <a:stretch/>
        </p:blipFill>
        <p:spPr>
          <a:xfrm>
            <a:off x="277812" y="1145263"/>
            <a:ext cx="11636375" cy="456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0236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15 12-49-27-1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11"/>
          <a:stretch/>
        </p:blipFill>
        <p:spPr>
          <a:xfrm>
            <a:off x="277812" y="1294645"/>
            <a:ext cx="11636375" cy="442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917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15 12-49-50-2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3" y="0"/>
            <a:ext cx="11636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7061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15 12-49-52-0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3" y="0"/>
            <a:ext cx="11636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0134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05 10-25-52-133">
            <a:extLst>
              <a:ext uri="{FF2B5EF4-FFF2-40B4-BE49-F238E27FC236}">
                <a16:creationId xmlns:a16="http://schemas.microsoft.com/office/drawing/2014/main" id="{892006A3-63D7-43F8-8608-2D81FCD9A2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138"/>
            <a:ext cx="12192000" cy="668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6142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05 10-25-53-293">
            <a:extLst>
              <a:ext uri="{FF2B5EF4-FFF2-40B4-BE49-F238E27FC236}">
                <a16:creationId xmlns:a16="http://schemas.microsoft.com/office/drawing/2014/main" id="{7B0823F6-46A3-4512-BA6E-DD36BA42A1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138"/>
            <a:ext cx="12192000" cy="668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523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15 12-47-33-8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413"/>
            <a:ext cx="12192000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7255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05 10-26-40-850">
            <a:extLst>
              <a:ext uri="{FF2B5EF4-FFF2-40B4-BE49-F238E27FC236}">
                <a16:creationId xmlns:a16="http://schemas.microsoft.com/office/drawing/2014/main" id="{82B4E87C-24AA-4442-A071-1CA7F67B33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0"/>
            <a:ext cx="12192000" cy="672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4263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05 10-26-42-947">
            <a:extLst>
              <a:ext uri="{FF2B5EF4-FFF2-40B4-BE49-F238E27FC236}">
                <a16:creationId xmlns:a16="http://schemas.microsoft.com/office/drawing/2014/main" id="{87156E16-C566-4F47-8A25-0D8A22D379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0"/>
            <a:ext cx="12192000" cy="672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880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05 10-26-45-117">
            <a:extLst>
              <a:ext uri="{FF2B5EF4-FFF2-40B4-BE49-F238E27FC236}">
                <a16:creationId xmlns:a16="http://schemas.microsoft.com/office/drawing/2014/main" id="{B35DC63E-BAAA-40AE-8A69-4BB23BDFF6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0"/>
            <a:ext cx="12192000" cy="672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9514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4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7847" y="0"/>
            <a:ext cx="12239847" cy="6858000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9861230" y="6457890"/>
            <a:ext cx="4468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GÖLGE OYUNLARI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3A48FC9-5EF4-4D87-8592-860F7190A4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4494" y="393405"/>
            <a:ext cx="864921" cy="60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1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ctrTitle"/>
          </p:nvPr>
        </p:nvSpPr>
        <p:spPr>
          <a:xfrm>
            <a:off x="1314970" y="1750494"/>
            <a:ext cx="9144000" cy="2387600"/>
          </a:xfrm>
        </p:spPr>
        <p:txBody>
          <a:bodyPr>
            <a:normAutofit/>
          </a:bodyPr>
          <a:lstStyle/>
          <a:p>
            <a:r>
              <a:rPr lang="tr-TR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DEĞERLENDİRME SORULARI</a:t>
            </a:r>
          </a:p>
        </p:txBody>
      </p:sp>
    </p:spTree>
    <p:extLst>
      <p:ext uri="{BB962C8B-B14F-4D97-AF65-F5344CB8AC3E}">
        <p14:creationId xmlns:p14="http://schemas.microsoft.com/office/powerpoint/2010/main" val="4485717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2-22 03-40-51-5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5" y="0"/>
            <a:ext cx="120459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11094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2-22 03-40-55-6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5" y="0"/>
            <a:ext cx="120459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46280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15 12-50-45-1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438"/>
            <a:ext cx="12192000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0574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15 12-50-46-9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438"/>
            <a:ext cx="12192000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989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15 12-51-12-5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50"/>
            <a:ext cx="12192000" cy="676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490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15 12-47-35-860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68" t="24561"/>
          <a:stretch/>
        </p:blipFill>
        <p:spPr>
          <a:xfrm>
            <a:off x="108983" y="884661"/>
            <a:ext cx="4393019" cy="4792737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F7E570B4-A5E9-4A43-BD6E-1880F3F783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96" y="449224"/>
            <a:ext cx="6333461" cy="566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8038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15 12-51-13-9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50"/>
            <a:ext cx="12192000" cy="676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5232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2-22 03-39-45-8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5" y="0"/>
            <a:ext cx="120459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36151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2-22 03-39-49-9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5" y="0"/>
            <a:ext cx="120459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26635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15 12-51-39-5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50"/>
            <a:ext cx="12192000" cy="676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3450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15 12-51-41-0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50"/>
            <a:ext cx="12192000" cy="676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2050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2-21 16-54-48-3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" y="0"/>
            <a:ext cx="120523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07048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2-21 16-54-54-4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" y="0"/>
            <a:ext cx="120523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65182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2-22 03-39-12-9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5" y="0"/>
            <a:ext cx="120459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20803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2-22 03-39-17-0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5" y="0"/>
            <a:ext cx="120459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1552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15 12-47-38-2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413"/>
            <a:ext cx="12192000" cy="6353175"/>
          </a:xfrm>
          <a:prstGeom prst="rect">
            <a:avLst/>
          </a:prstGeom>
        </p:spPr>
      </p:pic>
      <p:pic>
        <p:nvPicPr>
          <p:cNvPr id="4" name="Resim 3">
            <a:hlinkClick r:id="rId3" action="ppaction://hlinkfile"/>
            <a:extLst>
              <a:ext uri="{FF2B5EF4-FFF2-40B4-BE49-F238E27FC236}">
                <a16:creationId xmlns:a16="http://schemas.microsoft.com/office/drawing/2014/main" id="{DC7A99B6-A08B-4E67-ABB9-24C9560546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210" y="6037095"/>
            <a:ext cx="640080" cy="640080"/>
          </a:xfrm>
          <a:prstGeom prst="rect">
            <a:avLst/>
          </a:prstGeom>
        </p:spPr>
      </p:pic>
      <p:pic>
        <p:nvPicPr>
          <p:cNvPr id="5" name="Resim 4">
            <a:hlinkClick r:id="rId5" action="ppaction://hlinkfile"/>
            <a:extLst>
              <a:ext uri="{FF2B5EF4-FFF2-40B4-BE49-F238E27FC236}">
                <a16:creationId xmlns:a16="http://schemas.microsoft.com/office/drawing/2014/main" id="{83A5DDA1-2942-488C-A801-63A07E87DE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511" y="6037095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506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15 12-47-40-3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413"/>
            <a:ext cx="12192000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141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05 10-26-22-838">
            <a:extLst>
              <a:ext uri="{FF2B5EF4-FFF2-40B4-BE49-F238E27FC236}">
                <a16:creationId xmlns:a16="http://schemas.microsoft.com/office/drawing/2014/main" id="{4718B679-439E-42D5-A8D2-F884D4BFA7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0"/>
            <a:ext cx="12192000" cy="672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936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05 10-26-24-540">
            <a:extLst>
              <a:ext uri="{FF2B5EF4-FFF2-40B4-BE49-F238E27FC236}">
                <a16:creationId xmlns:a16="http://schemas.microsoft.com/office/drawing/2014/main" id="{593EA5F4-7085-4308-973D-3E9802486A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0"/>
            <a:ext cx="12192000" cy="672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530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15 12-47-42-7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413"/>
            <a:ext cx="12192000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7736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</TotalTime>
  <Words>22</Words>
  <Application>Microsoft Office PowerPoint</Application>
  <PresentationFormat>Geniş ekran</PresentationFormat>
  <Paragraphs>13</Paragraphs>
  <Slides>48</Slides>
  <Notes>1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48</vt:i4>
      </vt:variant>
    </vt:vector>
  </HeadingPairs>
  <TitlesOfParts>
    <vt:vector size="54" baseType="lpstr">
      <vt:lpstr>Arial</vt:lpstr>
      <vt:lpstr>Calibri</vt:lpstr>
      <vt:lpstr>Calibri Light</vt:lpstr>
      <vt:lpstr>Comic Sans MS</vt:lpstr>
      <vt:lpstr>Segoe UI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DEĞERLENDİRME SORULARI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IŞIĞIN MADDEYLE  KARŞILAŞMASI</dc:title>
  <dc:creator>ögretmen 2</dc:creator>
  <cp:lastModifiedBy>Okan</cp:lastModifiedBy>
  <cp:revision>26</cp:revision>
  <dcterms:created xsi:type="dcterms:W3CDTF">2019-05-15T09:53:55Z</dcterms:created>
  <dcterms:modified xsi:type="dcterms:W3CDTF">2025-07-20T07:54:07Z</dcterms:modified>
</cp:coreProperties>
</file>