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310" r:id="rId2"/>
    <p:sldId id="31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565" r:id="rId11"/>
    <p:sldId id="566" r:id="rId12"/>
    <p:sldId id="567" r:id="rId13"/>
    <p:sldId id="568" r:id="rId14"/>
    <p:sldId id="569" r:id="rId15"/>
    <p:sldId id="570" r:id="rId16"/>
    <p:sldId id="571" r:id="rId17"/>
    <p:sldId id="264" r:id="rId18"/>
    <p:sldId id="267" r:id="rId19"/>
    <p:sldId id="680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73" r:id="rId30"/>
    <p:sldId id="274" r:id="rId31"/>
    <p:sldId id="268" r:id="rId32"/>
    <p:sldId id="315" r:id="rId33"/>
    <p:sldId id="275" r:id="rId34"/>
    <p:sldId id="276" r:id="rId35"/>
    <p:sldId id="277" r:id="rId36"/>
    <p:sldId id="278" r:id="rId37"/>
    <p:sldId id="279" r:id="rId38"/>
    <p:sldId id="280" r:id="rId39"/>
    <p:sldId id="559" r:id="rId40"/>
    <p:sldId id="560" r:id="rId41"/>
    <p:sldId id="561" r:id="rId42"/>
    <p:sldId id="562" r:id="rId43"/>
    <p:sldId id="563" r:id="rId44"/>
    <p:sldId id="564" r:id="rId45"/>
    <p:sldId id="572" r:id="rId46"/>
    <p:sldId id="573" r:id="rId47"/>
    <p:sldId id="574" r:id="rId48"/>
    <p:sldId id="575" r:id="rId49"/>
    <p:sldId id="576" r:id="rId50"/>
    <p:sldId id="305" r:id="rId51"/>
    <p:sldId id="290" r:id="rId52"/>
    <p:sldId id="291" r:id="rId53"/>
    <p:sldId id="294" r:id="rId54"/>
    <p:sldId id="295" r:id="rId55"/>
    <p:sldId id="664" r:id="rId56"/>
    <p:sldId id="665" r:id="rId57"/>
    <p:sldId id="308" r:id="rId58"/>
    <p:sldId id="309" r:id="rId59"/>
    <p:sldId id="678" r:id="rId60"/>
    <p:sldId id="679" r:id="rId61"/>
    <p:sldId id="676" r:id="rId62"/>
    <p:sldId id="677" r:id="rId63"/>
    <p:sldId id="292" r:id="rId64"/>
    <p:sldId id="293" r:id="rId65"/>
    <p:sldId id="282" r:id="rId66"/>
    <p:sldId id="283" r:id="rId67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9C9FB-9144-4A9E-A24B-F87E9483077F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F0B94-9983-4A8B-A04C-09C8412842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105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F0B94-9983-4A8B-A04C-09C84128425C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044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35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944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397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371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844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107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970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392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127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783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552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D1D9-F161-4D67-8E4E-BB0915C77BD6}" type="datetimeFigureOut">
              <a:rPr lang="tr-TR" smtClean="0"/>
              <a:t>10.07.2025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4A5F8-DAA0-43A3-B6A9-734B1B6B4AC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23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hyperlink" Target="../AN&#304;MASYONLAR/5-3-6-isisicaklik.swf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E....ISI-ALIS-VERISI_244023_40892.swf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1" y="112270"/>
            <a:ext cx="11721086" cy="674573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845520" y="-751330"/>
            <a:ext cx="9144000" cy="2387600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 VE SICAKLIK</a:t>
            </a:r>
          </a:p>
        </p:txBody>
      </p:sp>
    </p:spTree>
    <p:extLst>
      <p:ext uri="{BB962C8B-B14F-4D97-AF65-F5344CB8AC3E}">
        <p14:creationId xmlns:p14="http://schemas.microsoft.com/office/powerpoint/2010/main" val="2526116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05-875">
            <a:extLst>
              <a:ext uri="{FF2B5EF4-FFF2-40B4-BE49-F238E27FC236}">
                <a16:creationId xmlns:a16="http://schemas.microsoft.com/office/drawing/2014/main" id="{D658532F-FCE3-4652-B5B1-0A79A7FE2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69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07-336">
            <a:extLst>
              <a:ext uri="{FF2B5EF4-FFF2-40B4-BE49-F238E27FC236}">
                <a16:creationId xmlns:a16="http://schemas.microsoft.com/office/drawing/2014/main" id="{2A0962A6-6B57-4CC3-81FC-C41DBFC00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57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08-817">
            <a:extLst>
              <a:ext uri="{FF2B5EF4-FFF2-40B4-BE49-F238E27FC236}">
                <a16:creationId xmlns:a16="http://schemas.microsoft.com/office/drawing/2014/main" id="{C8143919-74E0-450D-98D6-70C0D5E6D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10-325">
            <a:extLst>
              <a:ext uri="{FF2B5EF4-FFF2-40B4-BE49-F238E27FC236}">
                <a16:creationId xmlns:a16="http://schemas.microsoft.com/office/drawing/2014/main" id="{52E4F9C3-7FB9-470F-AF7E-1723A5B0B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5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11-930">
            <a:extLst>
              <a:ext uri="{FF2B5EF4-FFF2-40B4-BE49-F238E27FC236}">
                <a16:creationId xmlns:a16="http://schemas.microsoft.com/office/drawing/2014/main" id="{6F51B42B-92B4-4E4C-B40C-2A61CFED7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3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13-164">
            <a:extLst>
              <a:ext uri="{FF2B5EF4-FFF2-40B4-BE49-F238E27FC236}">
                <a16:creationId xmlns:a16="http://schemas.microsoft.com/office/drawing/2014/main" id="{EFB293F4-3366-44ED-AA1F-0820C111EC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14-274">
            <a:extLst>
              <a:ext uri="{FF2B5EF4-FFF2-40B4-BE49-F238E27FC236}">
                <a16:creationId xmlns:a16="http://schemas.microsoft.com/office/drawing/2014/main" id="{64324E59-C20A-47E2-BF7D-1BB4C6CA1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48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46-19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3"/>
          <a:stretch/>
        </p:blipFill>
        <p:spPr>
          <a:xfrm>
            <a:off x="0" y="374650"/>
            <a:ext cx="12192000" cy="40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11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53-12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/>
          <a:stretch/>
        </p:blipFill>
        <p:spPr>
          <a:xfrm>
            <a:off x="42530" y="376237"/>
            <a:ext cx="12192000" cy="442967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AA8E791-29AC-482E-8D04-F609355E1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69" y="4343008"/>
            <a:ext cx="6044609" cy="19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67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8C15936-0A9E-4855-9FEE-B5D1DC99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494504"/>
            <a:ext cx="10228521" cy="38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8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5A1EFE6-446A-47B2-8E9A-83BCCE376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7EA330-28FE-4178-99D8-442A7F476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896FB79-2D74-4CB6-90D9-CDF36573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F7DC8C37-B9B0-49FC-BDAE-477C50FF4C1D}"/>
              </a:ext>
            </a:extLst>
          </p:cNvPr>
          <p:cNvSpPr txBox="1"/>
          <p:nvPr/>
        </p:nvSpPr>
        <p:spPr>
          <a:xfrm>
            <a:off x="186070" y="308344"/>
            <a:ext cx="7012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Bu konumuzda</a:t>
            </a:r>
          </a:p>
          <a:p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Isı ve sıcaklık kavramlarını,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Isı ve sıcaklık arasındaki farkları,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Sıcaklıkları farklı iki sıvıyı bir araya getirince gerçekleşecek olayları</a:t>
            </a:r>
          </a:p>
          <a:p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öğreneceğiz.</a:t>
            </a:r>
          </a:p>
        </p:txBody>
      </p:sp>
    </p:spTree>
    <p:extLst>
      <p:ext uri="{BB962C8B-B14F-4D97-AF65-F5344CB8AC3E}">
        <p14:creationId xmlns:p14="http://schemas.microsoft.com/office/powerpoint/2010/main" val="126389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4-44-833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7300" r="14730" b="-24"/>
          <a:stretch/>
        </p:blipFill>
        <p:spPr>
          <a:xfrm>
            <a:off x="0" y="0"/>
            <a:ext cx="12267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4-58-50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r="7691"/>
          <a:stretch/>
        </p:blipFill>
        <p:spPr>
          <a:xfrm>
            <a:off x="-1339913" y="-1412341"/>
            <a:ext cx="14811469" cy="82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5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04-00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7836"/>
          <a:stretch/>
        </p:blipFill>
        <p:spPr>
          <a:xfrm>
            <a:off x="-1268962" y="-1334278"/>
            <a:ext cx="14677052" cy="819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14-41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 r="7692"/>
          <a:stretch/>
        </p:blipFill>
        <p:spPr>
          <a:xfrm>
            <a:off x="-1222310" y="-1418253"/>
            <a:ext cx="14602408" cy="82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831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34-93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r="7836"/>
          <a:stretch/>
        </p:blipFill>
        <p:spPr>
          <a:xfrm>
            <a:off x="-1334278" y="-1427583"/>
            <a:ext cx="14733037" cy="82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8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40-60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r="7765"/>
          <a:stretch/>
        </p:blipFill>
        <p:spPr>
          <a:xfrm>
            <a:off x="-1259633" y="-1324947"/>
            <a:ext cx="14649061" cy="81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6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46-66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7548"/>
          <a:stretch/>
        </p:blipFill>
        <p:spPr>
          <a:xfrm>
            <a:off x="-1082351" y="-1287623"/>
            <a:ext cx="14714375" cy="8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0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51-284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r="7691"/>
          <a:stretch/>
        </p:blipFill>
        <p:spPr>
          <a:xfrm>
            <a:off x="-1035698" y="-1409699"/>
            <a:ext cx="14630400" cy="8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16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0 22-35-55-526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7548"/>
          <a:stretch/>
        </p:blipFill>
        <p:spPr>
          <a:xfrm>
            <a:off x="-1282700" y="-1384300"/>
            <a:ext cx="14655800" cy="82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7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16-3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29-79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92"/>
          <a:stretch/>
        </p:blipFill>
        <p:spPr>
          <a:xfrm>
            <a:off x="0" y="381000"/>
            <a:ext cx="12192000" cy="1282995"/>
          </a:xfrm>
          <a:prstGeom prst="rect">
            <a:avLst/>
          </a:prstGeom>
        </p:spPr>
      </p:pic>
      <p:pic>
        <p:nvPicPr>
          <p:cNvPr id="3" name="Picture 2" descr="http://perm.xn----itbkcijdbf2ab0f9b.xn--p1ai/upload/iblock/5de/5deb5742d44afbc9078edd5167b9a01e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48" y="5009791"/>
            <a:ext cx="1033786" cy="12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191423" y="6368352"/>
            <a:ext cx="180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Kalorimetre kabı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87" y="5033908"/>
            <a:ext cx="1502037" cy="1404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7867039" y="6419014"/>
            <a:ext cx="192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Termometre</a:t>
            </a:r>
          </a:p>
        </p:txBody>
      </p:sp>
      <p:pic>
        <p:nvPicPr>
          <p:cNvPr id="9" name="Resim 8">
            <a:hlinkClick r:id="rId5" action="ppaction://hlinkfile"/>
            <a:extLst>
              <a:ext uri="{FF2B5EF4-FFF2-40B4-BE49-F238E27FC236}">
                <a16:creationId xmlns:a16="http://schemas.microsoft.com/office/drawing/2014/main" id="{68D882E8-E8E2-4A7E-B9E3-6AF4EBBB5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775" y="5848033"/>
            <a:ext cx="640080" cy="64008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251015B9-2399-4815-9DBA-477E73554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80" y="1824092"/>
            <a:ext cx="10079665" cy="3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9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17-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3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56-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  <p:pic>
        <p:nvPicPr>
          <p:cNvPr id="4" name="Resim 3">
            <a:hlinkClick r:id="rId3" action="ppaction://hlinkfile"/>
            <a:extLst>
              <a:ext uri="{FF2B5EF4-FFF2-40B4-BE49-F238E27FC236}">
                <a16:creationId xmlns:a16="http://schemas.microsoft.com/office/drawing/2014/main" id="{61A7A731-2C6D-44AF-866C-5CEFCD642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151" y="93495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1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peror Penguins Huddle for Warmth ｜ Nature on PBS">
            <a:hlinkClick r:id="" action="ppaction://media"/>
            <a:extLst>
              <a:ext uri="{FF2B5EF4-FFF2-40B4-BE49-F238E27FC236}">
                <a16:creationId xmlns:a16="http://schemas.microsoft.com/office/drawing/2014/main" id="{CCAC4CD3-0AA4-491E-BA6C-0CF9C50516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6738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9B0FFD8-59A6-4361-843D-DF5C51E63A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970" y="0"/>
            <a:ext cx="928459" cy="6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19-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1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20-4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05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22-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8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23-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51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23-8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43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9-24-6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89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7-55-243">
            <a:extLst>
              <a:ext uri="{FF2B5EF4-FFF2-40B4-BE49-F238E27FC236}">
                <a16:creationId xmlns:a16="http://schemas.microsoft.com/office/drawing/2014/main" id="{8DBB5E74-8E81-45EE-922F-264B6D94F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2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32-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52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7-58-172">
            <a:extLst>
              <a:ext uri="{FF2B5EF4-FFF2-40B4-BE49-F238E27FC236}">
                <a16:creationId xmlns:a16="http://schemas.microsoft.com/office/drawing/2014/main" id="{EC426B5B-4660-4535-955F-FC31872FE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49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7-59-713">
            <a:extLst>
              <a:ext uri="{FF2B5EF4-FFF2-40B4-BE49-F238E27FC236}">
                <a16:creationId xmlns:a16="http://schemas.microsoft.com/office/drawing/2014/main" id="{F7B86093-871B-498B-927D-7BF5FCD5B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98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01-004">
            <a:extLst>
              <a:ext uri="{FF2B5EF4-FFF2-40B4-BE49-F238E27FC236}">
                <a16:creationId xmlns:a16="http://schemas.microsoft.com/office/drawing/2014/main" id="{37CF8011-6E7E-4CD4-92BC-FAA4413BAD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8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02-208">
            <a:extLst>
              <a:ext uri="{FF2B5EF4-FFF2-40B4-BE49-F238E27FC236}">
                <a16:creationId xmlns:a16="http://schemas.microsoft.com/office/drawing/2014/main" id="{3E7ECFD5-1320-45DF-A7B8-984A8577E5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88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03-564">
            <a:extLst>
              <a:ext uri="{FF2B5EF4-FFF2-40B4-BE49-F238E27FC236}">
                <a16:creationId xmlns:a16="http://schemas.microsoft.com/office/drawing/2014/main" id="{2B1BC61E-FF3F-4FD0-AF39-8C4D9735AA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92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16-613">
            <a:extLst>
              <a:ext uri="{FF2B5EF4-FFF2-40B4-BE49-F238E27FC236}">
                <a16:creationId xmlns:a16="http://schemas.microsoft.com/office/drawing/2014/main" id="{30FF67D7-E799-4AF2-B906-88AF5CD8E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19-467">
            <a:extLst>
              <a:ext uri="{FF2B5EF4-FFF2-40B4-BE49-F238E27FC236}">
                <a16:creationId xmlns:a16="http://schemas.microsoft.com/office/drawing/2014/main" id="{7945A7FE-0484-47CB-8F4F-CCAB8C23B2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53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22-023">
            <a:extLst>
              <a:ext uri="{FF2B5EF4-FFF2-40B4-BE49-F238E27FC236}">
                <a16:creationId xmlns:a16="http://schemas.microsoft.com/office/drawing/2014/main" id="{43975E06-969E-4960-9329-1E3D9CD96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9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25-283">
            <a:extLst>
              <a:ext uri="{FF2B5EF4-FFF2-40B4-BE49-F238E27FC236}">
                <a16:creationId xmlns:a16="http://schemas.microsoft.com/office/drawing/2014/main" id="{8894AB45-7633-44B8-87CB-B893DA988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41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28-27-609">
            <a:extLst>
              <a:ext uri="{FF2B5EF4-FFF2-40B4-BE49-F238E27FC236}">
                <a16:creationId xmlns:a16="http://schemas.microsoft.com/office/drawing/2014/main" id="{1C88D867-B031-4A30-9D91-211377D365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88"/>
            <a:ext cx="121920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8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39-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90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85004" y="2389218"/>
            <a:ext cx="10363200" cy="1470025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9860137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1-41-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15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1-43-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36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2-11-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24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2-12-4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805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7-59-25-1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4460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7-59-28-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657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4 11-07-47-4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6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4 11-07-49-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5"/>
            <a:ext cx="12192000" cy="67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964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00-01-7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495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40-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709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8-00-04-8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443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7-59-56-4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441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1-10-13 17-59-59-6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13"/>
            <a:ext cx="12192000" cy="6453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9549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1-59-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81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2-00-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0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0-28-7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124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20-30-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"/>
            <a:ext cx="12192000" cy="671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8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41-3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42-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5-06 15-18-44-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50"/>
            <a:ext cx="1219200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59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33</Words>
  <Application>Microsoft Office PowerPoint</Application>
  <PresentationFormat>Geniş ekran</PresentationFormat>
  <Paragraphs>14</Paragraphs>
  <Slides>66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66</vt:i4>
      </vt:variant>
    </vt:vector>
  </HeadingPairs>
  <TitlesOfParts>
    <vt:vector size="73" baseType="lpstr">
      <vt:lpstr>Aptos</vt:lpstr>
      <vt:lpstr>Arial</vt:lpstr>
      <vt:lpstr>Calibri</vt:lpstr>
      <vt:lpstr>Calibri Light</vt:lpstr>
      <vt:lpstr>Segoe UI</vt:lpstr>
      <vt:lpstr>Wingdings</vt:lpstr>
      <vt:lpstr>Office Teması</vt:lpstr>
      <vt:lpstr>ISI VE SICAKLIK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Okan</cp:lastModifiedBy>
  <cp:revision>26</cp:revision>
  <dcterms:created xsi:type="dcterms:W3CDTF">2019-05-06T12:22:39Z</dcterms:created>
  <dcterms:modified xsi:type="dcterms:W3CDTF">2025-07-10T15:50:04Z</dcterms:modified>
</cp:coreProperties>
</file>