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1"/>
  </p:notesMasterIdLst>
  <p:sldIdLst>
    <p:sldId id="437" r:id="rId2"/>
    <p:sldId id="448" r:id="rId3"/>
    <p:sldId id="352" r:id="rId4"/>
    <p:sldId id="449" r:id="rId5"/>
    <p:sldId id="354" r:id="rId6"/>
    <p:sldId id="355" r:id="rId7"/>
    <p:sldId id="356" r:id="rId8"/>
    <p:sldId id="357" r:id="rId9"/>
    <p:sldId id="358" r:id="rId10"/>
    <p:sldId id="359" r:id="rId11"/>
    <p:sldId id="360" r:id="rId12"/>
    <p:sldId id="447" r:id="rId13"/>
    <p:sldId id="387" r:id="rId14"/>
    <p:sldId id="388" r:id="rId15"/>
    <p:sldId id="441" r:id="rId16"/>
    <p:sldId id="442" r:id="rId17"/>
    <p:sldId id="443" r:id="rId18"/>
    <p:sldId id="444" r:id="rId19"/>
    <p:sldId id="445" r:id="rId20"/>
    <p:sldId id="446" r:id="rId21"/>
    <p:sldId id="378" r:id="rId22"/>
    <p:sldId id="379" r:id="rId23"/>
    <p:sldId id="380" r:id="rId24"/>
    <p:sldId id="381" r:id="rId25"/>
    <p:sldId id="382" r:id="rId26"/>
    <p:sldId id="383" r:id="rId27"/>
    <p:sldId id="399" r:id="rId28"/>
    <p:sldId id="401" r:id="rId29"/>
    <p:sldId id="402" r:id="rId30"/>
    <p:sldId id="403" r:id="rId31"/>
    <p:sldId id="404" r:id="rId32"/>
    <p:sldId id="405" r:id="rId33"/>
    <p:sldId id="406" r:id="rId34"/>
    <p:sldId id="407" r:id="rId35"/>
    <p:sldId id="757" r:id="rId36"/>
    <p:sldId id="758" r:id="rId37"/>
    <p:sldId id="759" r:id="rId38"/>
    <p:sldId id="760" r:id="rId39"/>
    <p:sldId id="440" r:id="rId40"/>
    <p:sldId id="417" r:id="rId41"/>
    <p:sldId id="418" r:id="rId42"/>
    <p:sldId id="419" r:id="rId43"/>
    <p:sldId id="420" r:id="rId44"/>
    <p:sldId id="421" r:id="rId45"/>
    <p:sldId id="422" r:id="rId46"/>
    <p:sldId id="423" r:id="rId47"/>
    <p:sldId id="424" r:id="rId48"/>
    <p:sldId id="425" r:id="rId49"/>
    <p:sldId id="426" r:id="rId50"/>
    <p:sldId id="427" r:id="rId51"/>
    <p:sldId id="428" r:id="rId52"/>
    <p:sldId id="429" r:id="rId53"/>
    <p:sldId id="430" r:id="rId54"/>
    <p:sldId id="431" r:id="rId55"/>
    <p:sldId id="432" r:id="rId56"/>
    <p:sldId id="433" r:id="rId57"/>
    <p:sldId id="434" r:id="rId58"/>
    <p:sldId id="435" r:id="rId59"/>
    <p:sldId id="436" r:id="rId60"/>
  </p:sldIdLst>
  <p:sldSz cx="12192000" cy="6858000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kan" initials="O" lastIdx="1" clrIdx="0">
    <p:extLst>
      <p:ext uri="{19B8F6BF-5375-455C-9EA6-DF929625EA0E}">
        <p15:presenceInfo xmlns:p15="http://schemas.microsoft.com/office/powerpoint/2012/main" userId="Ok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9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E9155-67BC-4B20-A302-CA58C9326F3B}" type="datetimeFigureOut">
              <a:rPr lang="tr-TR" smtClean="0"/>
              <a:t>13.07.2025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6914FA-327F-4932-A2EF-0E052F69F5D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9801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6914FA-327F-4932-A2EF-0E052F69F5DC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0821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914FA-327F-4932-A2EF-0E052F69F5DC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4429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6914FA-327F-4932-A2EF-0E052F69F5DC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40012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0A1A-E294-44FC-BE23-99143B214249}" type="datetimeFigureOut">
              <a:rPr lang="tr-TR" smtClean="0"/>
              <a:t>13.07.2025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DFC58-2D1C-4428-BA58-B4A992D7DCB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790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0A1A-E294-44FC-BE23-99143B214249}" type="datetimeFigureOut">
              <a:rPr lang="tr-TR" smtClean="0"/>
              <a:t>13.07.2025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DFC58-2D1C-4428-BA58-B4A992D7DCB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47883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0A1A-E294-44FC-BE23-99143B214249}" type="datetimeFigureOut">
              <a:rPr lang="tr-TR" smtClean="0"/>
              <a:t>13.07.2025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DFC58-2D1C-4428-BA58-B4A992D7DCB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75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0A1A-E294-44FC-BE23-99143B214249}" type="datetimeFigureOut">
              <a:rPr lang="tr-TR" smtClean="0"/>
              <a:t>13.07.2025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DFC58-2D1C-4428-BA58-B4A992D7DCB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1536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0A1A-E294-44FC-BE23-99143B214249}" type="datetimeFigureOut">
              <a:rPr lang="tr-TR" smtClean="0"/>
              <a:t>13.07.2025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DFC58-2D1C-4428-BA58-B4A992D7DCB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02187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0A1A-E294-44FC-BE23-99143B214249}" type="datetimeFigureOut">
              <a:rPr lang="tr-TR" smtClean="0"/>
              <a:t>13.07.2025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DFC58-2D1C-4428-BA58-B4A992D7DCB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258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0A1A-E294-44FC-BE23-99143B214249}" type="datetimeFigureOut">
              <a:rPr lang="tr-TR" smtClean="0"/>
              <a:t>13.07.2025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DFC58-2D1C-4428-BA58-B4A992D7DCB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5227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0A1A-E294-44FC-BE23-99143B214249}" type="datetimeFigureOut">
              <a:rPr lang="tr-TR" smtClean="0"/>
              <a:t>13.07.2025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DFC58-2D1C-4428-BA58-B4A992D7DCB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9381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0A1A-E294-44FC-BE23-99143B214249}" type="datetimeFigureOut">
              <a:rPr lang="tr-TR" smtClean="0"/>
              <a:t>13.07.2025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DFC58-2D1C-4428-BA58-B4A992D7DCB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22601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0A1A-E294-44FC-BE23-99143B214249}" type="datetimeFigureOut">
              <a:rPr lang="tr-TR" smtClean="0"/>
              <a:t>13.07.2025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DFC58-2D1C-4428-BA58-B4A992D7DCB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4469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90A1A-E294-44FC-BE23-99143B214249}" type="datetimeFigureOut">
              <a:rPr lang="tr-TR" smtClean="0"/>
              <a:t>13.07.2025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DFC58-2D1C-4428-BA58-B4A992D7DCB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69753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90A1A-E294-44FC-BE23-99143B214249}" type="datetimeFigureOut">
              <a:rPr lang="tr-TR" smtClean="0"/>
              <a:t>13.07.2025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DFC58-2D1C-4428-BA58-B4A992D7DCB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1778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hyperlink" Target="../AN&#304;MASYONLAR/Basit-Elektrik-Devrsi-4_333371_10002.swf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BASİT BİR ELEKTRİK DEVRESİNDE LAMBA PARLAKLIĞINI ETKİLEYEN DEĞİŞKENLER</a:t>
            </a:r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479" y="2111116"/>
            <a:ext cx="6347957" cy="3416941"/>
          </a:xfrm>
        </p:spPr>
      </p:pic>
    </p:spTree>
    <p:extLst>
      <p:ext uri="{BB962C8B-B14F-4D97-AF65-F5344CB8AC3E}">
        <p14:creationId xmlns:p14="http://schemas.microsoft.com/office/powerpoint/2010/main" val="3372991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9-34-9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367"/>
            <a:ext cx="12192000" cy="6122987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298" y="6138808"/>
            <a:ext cx="557494" cy="580301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1762017" y="6228903"/>
            <a:ext cx="7875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Uç uca bağlanan pil sayısını arttırmak ampul parlaklığını arttırır.</a:t>
            </a:r>
          </a:p>
        </p:txBody>
      </p:sp>
    </p:spTree>
    <p:extLst>
      <p:ext uri="{BB962C8B-B14F-4D97-AF65-F5344CB8AC3E}">
        <p14:creationId xmlns:p14="http://schemas.microsoft.com/office/powerpoint/2010/main" val="2120707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9-37-984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12192000" cy="6122987"/>
          </a:xfrm>
          <a:prstGeom prst="rect">
            <a:avLst/>
          </a:prstGeom>
        </p:spPr>
      </p:pic>
      <p:pic>
        <p:nvPicPr>
          <p:cNvPr id="3" name="Resim 2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996" y="366713"/>
            <a:ext cx="527901" cy="52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994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.Sınıf 7. Ünite Elektrik Devresinde Lamba Parlaklığını Etkileyen Değişkenler 3D Animasyonu..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F7E88980-4164-4162-92B3-F2460F87DC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337" y="48073"/>
            <a:ext cx="864663" cy="60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6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10-54-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12192000" cy="61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40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10-55-6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12192000" cy="61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608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9-51-5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12192000" cy="61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90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9-54-4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12192000" cy="61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39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9-56-4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12192000" cy="61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96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9-58-4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12192000" cy="61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11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10-00-4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12192000" cy="61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563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Resim 12">
            <a:extLst>
              <a:ext uri="{FF2B5EF4-FFF2-40B4-BE49-F238E27FC236}">
                <a16:creationId xmlns:a16="http://schemas.microsoft.com/office/drawing/2014/main" id="{167F7A82-F3C5-42C0-A595-58632BE44D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8" r="20409"/>
          <a:stretch/>
        </p:blipFill>
        <p:spPr>
          <a:xfrm>
            <a:off x="6900529" y="472412"/>
            <a:ext cx="5215271" cy="4829849"/>
          </a:xfrm>
          <a:prstGeom prst="rect">
            <a:avLst/>
          </a:prstGeom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52137D4-DA26-47E2-A03D-47FB91517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28" y="1065397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dirty="0"/>
              <a:t>Bu konumuzda </a:t>
            </a:r>
          </a:p>
          <a:p>
            <a:pPr marL="0" indent="0">
              <a:buNone/>
            </a:pPr>
            <a:endParaRPr lang="tr-TR" dirty="0"/>
          </a:p>
          <a:p>
            <a:pPr>
              <a:buFont typeface="Courier New" panose="02070309020205020404" pitchFamily="49" charset="0"/>
              <a:buChar char="o"/>
            </a:pPr>
            <a:r>
              <a:rPr lang="tr-TR" dirty="0"/>
              <a:t>Bilimsel araştırmadaki değişkenleri,</a:t>
            </a:r>
          </a:p>
          <a:p>
            <a:pPr>
              <a:buFont typeface="Courier New" panose="02070309020205020404" pitchFamily="49" charset="0"/>
              <a:buChar char="o"/>
            </a:pPr>
            <a:endParaRPr lang="tr-TR" dirty="0"/>
          </a:p>
          <a:p>
            <a:pPr>
              <a:buFont typeface="Courier New" panose="02070309020205020404" pitchFamily="49" charset="0"/>
              <a:buChar char="o"/>
            </a:pPr>
            <a:r>
              <a:rPr lang="tr-TR" dirty="0"/>
              <a:t>Basit bir elektrik devresinde lamba ve </a:t>
            </a:r>
          </a:p>
          <a:p>
            <a:pPr marL="0" indent="0">
              <a:buNone/>
            </a:pPr>
            <a:r>
              <a:rPr lang="tr-TR" dirty="0"/>
              <a:t>pil sayısı değişirse lamba parlaklığının </a:t>
            </a:r>
          </a:p>
          <a:p>
            <a:pPr marL="0" indent="0">
              <a:buNone/>
            </a:pPr>
            <a:r>
              <a:rPr lang="tr-TR" dirty="0"/>
              <a:t>nasıl değişeceğini</a:t>
            </a:r>
          </a:p>
          <a:p>
            <a:pPr>
              <a:buFont typeface="Courier New" panose="02070309020205020404" pitchFamily="49" charset="0"/>
              <a:buChar char="o"/>
            </a:pPr>
            <a:endParaRPr lang="tr-TR" dirty="0"/>
          </a:p>
          <a:p>
            <a:pPr marL="0" indent="0">
              <a:buNone/>
            </a:pPr>
            <a:r>
              <a:rPr lang="tr-TR" dirty="0"/>
              <a:t>öğreneceğiz.</a:t>
            </a:r>
          </a:p>
        </p:txBody>
      </p:sp>
    </p:spTree>
    <p:extLst>
      <p:ext uri="{BB962C8B-B14F-4D97-AF65-F5344CB8AC3E}">
        <p14:creationId xmlns:p14="http://schemas.microsoft.com/office/powerpoint/2010/main" val="2376425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10-02-7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12192000" cy="61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1624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10-27-6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12192000" cy="61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593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10-29-4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12192000" cy="61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2253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10-31-6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12192000" cy="61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5846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10-33-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12192000" cy="61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0456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10-34-5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12192000" cy="61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510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10-35-8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12192000" cy="61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272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11-28-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8"/>
            <a:ext cx="12192000" cy="63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242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11-31-2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8"/>
            <a:ext cx="12192000" cy="63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571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11-40-4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8"/>
            <a:ext cx="12192000" cy="63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87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9-08-2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350"/>
            <a:ext cx="12192000" cy="582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428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11-42-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8"/>
            <a:ext cx="12192000" cy="63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356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11-46-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8"/>
            <a:ext cx="12192000" cy="63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133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11-47-6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8"/>
            <a:ext cx="12192000" cy="63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262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11-49-9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8"/>
            <a:ext cx="12192000" cy="63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174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11-51-7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638"/>
            <a:ext cx="12192000" cy="630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226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36-23-398">
            <a:extLst>
              <a:ext uri="{FF2B5EF4-FFF2-40B4-BE49-F238E27FC236}">
                <a16:creationId xmlns:a16="http://schemas.microsoft.com/office/drawing/2014/main" id="{18011EAD-6DC9-47E9-B78F-287C9B7C54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575"/>
            <a:ext cx="12192000" cy="654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055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36-26-258">
            <a:extLst>
              <a:ext uri="{FF2B5EF4-FFF2-40B4-BE49-F238E27FC236}">
                <a16:creationId xmlns:a16="http://schemas.microsoft.com/office/drawing/2014/main" id="{29CDB9E7-AE5F-43FA-8C80-E4CE6C2CEC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575"/>
            <a:ext cx="12192000" cy="654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8565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36-29-601">
            <a:extLst>
              <a:ext uri="{FF2B5EF4-FFF2-40B4-BE49-F238E27FC236}">
                <a16:creationId xmlns:a16="http://schemas.microsoft.com/office/drawing/2014/main" id="{0267280B-E41B-4BB5-B24C-8495764B4F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575"/>
            <a:ext cx="12192000" cy="654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504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andicam 2025-07-05 10-36-32-433">
            <a:extLst>
              <a:ext uri="{FF2B5EF4-FFF2-40B4-BE49-F238E27FC236}">
                <a16:creationId xmlns:a16="http://schemas.microsoft.com/office/drawing/2014/main" id="{EE0313ED-09C8-48D4-8A2F-76AE011C36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575"/>
            <a:ext cx="12192000" cy="654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201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785004" y="2389218"/>
            <a:ext cx="10363200" cy="1470025"/>
          </a:xfrm>
        </p:spPr>
        <p:txBody>
          <a:bodyPr>
            <a:normAutofit/>
          </a:bodyPr>
          <a:lstStyle/>
          <a:p>
            <a:r>
              <a:rPr lang="tr-TR" sz="6000" dirty="0">
                <a:solidFill>
                  <a:srgbClr val="FF0000"/>
                </a:solidFill>
              </a:rPr>
              <a:t>DEĞERLENDİRME SORULARI</a:t>
            </a:r>
          </a:p>
        </p:txBody>
      </p:sp>
    </p:spTree>
    <p:extLst>
      <p:ext uri="{BB962C8B-B14F-4D97-AF65-F5344CB8AC3E}">
        <p14:creationId xmlns:p14="http://schemas.microsoft.com/office/powerpoint/2010/main" val="827191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0F8BCFBF-BED2-4AD0-ADAE-C7D9F20AE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841" y="249864"/>
            <a:ext cx="10114317" cy="6400801"/>
          </a:xfrm>
          <a:prstGeom prst="rect">
            <a:avLst/>
          </a:prstGeom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474167D2-FB41-4DC3-8A3E-187ED6837604}"/>
              </a:ext>
            </a:extLst>
          </p:cNvPr>
          <p:cNvSpPr txBox="1"/>
          <p:nvPr/>
        </p:nvSpPr>
        <p:spPr>
          <a:xfrm>
            <a:off x="7171661" y="3519376"/>
            <a:ext cx="2737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(Sabit Tutulan Değişken)</a:t>
            </a:r>
          </a:p>
        </p:txBody>
      </p:sp>
    </p:spTree>
    <p:extLst>
      <p:ext uri="{BB962C8B-B14F-4D97-AF65-F5344CB8AC3E}">
        <p14:creationId xmlns:p14="http://schemas.microsoft.com/office/powerpoint/2010/main" val="38940903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12-59-8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12192000" cy="627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011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13-01-3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12192000" cy="627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251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13-22-2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0"/>
            <a:ext cx="12012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96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13-24-0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0"/>
            <a:ext cx="12012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46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13-30-5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238"/>
            <a:ext cx="12192000" cy="635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986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13-32-0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238"/>
            <a:ext cx="12192000" cy="635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877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13-35-2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238"/>
            <a:ext cx="12192000" cy="635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0258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13-36-8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238"/>
            <a:ext cx="12192000" cy="635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865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13-39-8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238"/>
            <a:ext cx="12192000" cy="635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768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13-41-6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238"/>
            <a:ext cx="12192000" cy="635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04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9-19-5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12192000" cy="61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007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13-50-6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0"/>
            <a:ext cx="12012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118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13-52-6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0"/>
            <a:ext cx="12012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065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13-55-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0"/>
            <a:ext cx="12012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7137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13-56-9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0"/>
            <a:ext cx="12012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1964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14-02-6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75"/>
            <a:ext cx="12192000" cy="674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896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14-04-3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75"/>
            <a:ext cx="12192000" cy="674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085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14-06-2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75"/>
            <a:ext cx="12192000" cy="674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883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14-07-9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75"/>
            <a:ext cx="12192000" cy="674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469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14-13-6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2192000" cy="685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84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14-15-2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12192000" cy="685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46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9-24-2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12192000" cy="61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59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9-26-1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12192000" cy="61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251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9-27-8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12192000" cy="61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700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20-10-15 09-09-30-6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713"/>
            <a:ext cx="12192000" cy="61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5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</TotalTime>
  <Words>49</Words>
  <Application>Microsoft Office PowerPoint</Application>
  <PresentationFormat>Geniş ekran</PresentationFormat>
  <Paragraphs>16</Paragraphs>
  <Slides>59</Slides>
  <Notes>3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59</vt:i4>
      </vt:variant>
    </vt:vector>
  </HeadingPairs>
  <TitlesOfParts>
    <vt:vector size="65" baseType="lpstr">
      <vt:lpstr>Arial</vt:lpstr>
      <vt:lpstr>Calibri</vt:lpstr>
      <vt:lpstr>Calibri Light</vt:lpstr>
      <vt:lpstr>Courier New</vt:lpstr>
      <vt:lpstr>Segoe UI</vt:lpstr>
      <vt:lpstr>Office Teması</vt:lpstr>
      <vt:lpstr>BASİT BİR ELEKTRİK DEVRESİNDE LAMBA PARLAKLIĞINI ETKİLEYEN DEĞİŞKENLER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DEĞERLENDİRME SORULARI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Fotoğraf Albümü</dc:title>
  <dc:creator>ögretmen 2</dc:creator>
  <cp:lastModifiedBy>Okan</cp:lastModifiedBy>
  <cp:revision>14</cp:revision>
  <dcterms:created xsi:type="dcterms:W3CDTF">2020-10-15T06:17:46Z</dcterms:created>
  <dcterms:modified xsi:type="dcterms:W3CDTF">2025-07-13T15:30:22Z</dcterms:modified>
</cp:coreProperties>
</file>