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380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66" r:id="rId69"/>
    <p:sldId id="358" r:id="rId70"/>
    <p:sldId id="359" r:id="rId71"/>
    <p:sldId id="360" r:id="rId72"/>
    <p:sldId id="361" r:id="rId73"/>
    <p:sldId id="362" r:id="rId74"/>
    <p:sldId id="363" r:id="rId75"/>
    <p:sldId id="364" r:id="rId76"/>
    <p:sldId id="365" r:id="rId77"/>
    <p:sldId id="381" r:id="rId78"/>
    <p:sldId id="382" r:id="rId79"/>
    <p:sldId id="383" r:id="rId80"/>
    <p:sldId id="367" r:id="rId81"/>
    <p:sldId id="304" r:id="rId82"/>
    <p:sldId id="305" r:id="rId83"/>
    <p:sldId id="306" r:id="rId84"/>
    <p:sldId id="307" r:id="rId85"/>
    <p:sldId id="308" r:id="rId86"/>
    <p:sldId id="309" r:id="rId87"/>
    <p:sldId id="310" r:id="rId88"/>
    <p:sldId id="311" r:id="rId89"/>
    <p:sldId id="312" r:id="rId90"/>
    <p:sldId id="313" r:id="rId91"/>
    <p:sldId id="314" r:id="rId92"/>
    <p:sldId id="315" r:id="rId93"/>
    <p:sldId id="316" r:id="rId94"/>
    <p:sldId id="317" r:id="rId95"/>
    <p:sldId id="318" r:id="rId96"/>
    <p:sldId id="319" r:id="rId97"/>
    <p:sldId id="321" r:id="rId98"/>
    <p:sldId id="322" r:id="rId99"/>
    <p:sldId id="323" r:id="rId100"/>
    <p:sldId id="324" r:id="rId101"/>
    <p:sldId id="325" r:id="rId102"/>
    <p:sldId id="326" r:id="rId103"/>
    <p:sldId id="373" r:id="rId104"/>
    <p:sldId id="374" r:id="rId105"/>
    <p:sldId id="375" r:id="rId106"/>
    <p:sldId id="376" r:id="rId107"/>
    <p:sldId id="377" r:id="rId108"/>
    <p:sldId id="378" r:id="rId109"/>
    <p:sldId id="369" r:id="rId110"/>
    <p:sldId id="370" r:id="rId111"/>
    <p:sldId id="371" r:id="rId112"/>
    <p:sldId id="372" r:id="rId113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224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820E2-DAAA-4EAC-9E2E-2146DD55FFB4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E2AEA-8028-4C00-94B7-4AFD25215C1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628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E2AEA-8028-4C00-94B7-4AFD25215C15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0708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E2AEA-8028-4C00-94B7-4AFD25215C15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885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E2AEA-8028-4C00-94B7-4AFD25215C15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386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E2AEA-8028-4C00-94B7-4AFD25215C15}" type="slidenum">
              <a:rPr lang="tr-TR" smtClean="0"/>
              <a:t>77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606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12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00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501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042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460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909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420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441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433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192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617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DA649-146C-4928-8B9B-515C4588ADA2}" type="datetimeFigureOut">
              <a:rPr lang="tr-TR" smtClean="0"/>
              <a:t>30.10.2025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707A6-F67C-4100-AFFD-14A48BBBBF2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886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7-1-8-MerkeziSS.swf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../AN&#304;MASYONLAR/623.swf" TargetMode="Externa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7-1-4-hormon.exe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7-1-5-goz_bebegi_refleksi.exe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hyperlink" Target="../AN&#304;MASYONLAR/614.swf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3-43-8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526"/>
            <a:ext cx="12192000" cy="613251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395728" y="292608"/>
            <a:ext cx="6995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DENETLEYİCİ VE DÜZENLEYİCİ SİSTEMLER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2295144" y="2478024"/>
            <a:ext cx="187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(Denetleyici)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591988" y="4135199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(Düzenleyici)</a:t>
            </a:r>
          </a:p>
        </p:txBody>
      </p:sp>
    </p:spTree>
    <p:extLst>
      <p:ext uri="{BB962C8B-B14F-4D97-AF65-F5344CB8AC3E}">
        <p14:creationId xmlns:p14="http://schemas.microsoft.com/office/powerpoint/2010/main" val="3017443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19-7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985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7-00-7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"/>
            <a:ext cx="12192000" cy="66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614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7-02-4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"/>
            <a:ext cx="12192000" cy="66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283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7-03-9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"/>
            <a:ext cx="12192000" cy="66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534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30-40-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6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684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30-41-7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6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591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31-05-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797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31-06-5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932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31-32-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363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31-33-5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8"/>
            <a:ext cx="12192000" cy="67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649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5-24-08-7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013"/>
            <a:ext cx="12192000" cy="64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30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20-8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3384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5-24-10-4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013"/>
            <a:ext cx="12192000" cy="64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46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5-24-20-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013"/>
            <a:ext cx="12192000" cy="640397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483577"/>
            <a:ext cx="184638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28151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5-24-22-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013"/>
            <a:ext cx="12192000" cy="640397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0" y="483577"/>
            <a:ext cx="184638" cy="422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4912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21-9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29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23-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5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29-5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35-8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794131" y="5240216"/>
            <a:ext cx="167054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5723793" y="5213784"/>
            <a:ext cx="30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816075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40-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82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44-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  <p:pic>
        <p:nvPicPr>
          <p:cNvPr id="4" name="Resim 3">
            <a:hlinkClick r:id="rId3" action="ppaction://hlinkfile"/>
            <a:extLst>
              <a:ext uri="{FF2B5EF4-FFF2-40B4-BE49-F238E27FC236}">
                <a16:creationId xmlns:a16="http://schemas.microsoft.com/office/drawing/2014/main" id="{DD7EAAF2-01C4-49A2-B70A-3DB0A6BED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142" y="8322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13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48-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9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51-47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7754112" y="4480560"/>
            <a:ext cx="2779776" cy="31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74DB341-2FCE-441E-BD4B-8C7F3733FE11}"/>
              </a:ext>
            </a:extLst>
          </p:cNvPr>
          <p:cNvSpPr txBox="1"/>
          <p:nvPr/>
        </p:nvSpPr>
        <p:spPr>
          <a:xfrm>
            <a:off x="7687340" y="5247167"/>
            <a:ext cx="1988288" cy="377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>
                <a:latin typeface="Segoe UI" panose="020B0502040204020203" pitchFamily="34" charset="0"/>
                <a:cs typeface="Segoe UI" panose="020B0502040204020203" pitchFamily="34" charset="0"/>
              </a:rPr>
              <a:t>(Östrojen)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F3F835F-C834-4CB9-8769-387B9D47177E}"/>
              </a:ext>
            </a:extLst>
          </p:cNvPr>
          <p:cNvSpPr txBox="1"/>
          <p:nvPr/>
        </p:nvSpPr>
        <p:spPr>
          <a:xfrm>
            <a:off x="7687340" y="5624623"/>
            <a:ext cx="1988288" cy="377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>
                <a:latin typeface="Segoe UI" panose="020B0502040204020203" pitchFamily="34" charset="0"/>
                <a:cs typeface="Segoe UI" panose="020B0502040204020203" pitchFamily="34" charset="0"/>
              </a:rPr>
              <a:t>(Testosteron)</a:t>
            </a:r>
          </a:p>
        </p:txBody>
      </p:sp>
    </p:spTree>
    <p:extLst>
      <p:ext uri="{BB962C8B-B14F-4D97-AF65-F5344CB8AC3E}">
        <p14:creationId xmlns:p14="http://schemas.microsoft.com/office/powerpoint/2010/main" val="2434333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3-46-9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12192000" cy="61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71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54-9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43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58-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07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01-4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75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8921110-B008-43BD-BECB-955C88E96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959" y="29130"/>
            <a:ext cx="10515600" cy="1325563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Eşeysel Bezler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Erkeklerde ve dişilerde farklı görevleri yerine getirmektedir.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300EA19-5F76-40EA-814E-14BFD670B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739"/>
          <a:stretch/>
        </p:blipFill>
        <p:spPr>
          <a:xfrm>
            <a:off x="680959" y="1354693"/>
            <a:ext cx="10830082" cy="270694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E16E37D-42B1-42D0-8BE3-4182A9065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54" y="4244652"/>
            <a:ext cx="1951912" cy="227311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79A53D2-07E0-4766-AF58-0B6E57AF6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826" y="4244652"/>
            <a:ext cx="3479345" cy="2279106"/>
          </a:xfrm>
          <a:prstGeom prst="rect">
            <a:avLst/>
          </a:prstGeom>
        </p:spPr>
      </p:pic>
      <p:pic>
        <p:nvPicPr>
          <p:cNvPr id="7" name="Resim 6">
            <a:hlinkClick r:id="rId5" action="ppaction://hlinkfile"/>
            <a:extLst>
              <a:ext uri="{FF2B5EF4-FFF2-40B4-BE49-F238E27FC236}">
                <a16:creationId xmlns:a16="http://schemas.microsoft.com/office/drawing/2014/main" id="{82B87F7C-8862-4636-8BB3-2FBF9AD26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41" y="6041204"/>
            <a:ext cx="553778" cy="55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81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18-4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23-6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  <a:extLst>
              <a:ext uri="{FF2B5EF4-FFF2-40B4-BE49-F238E27FC236}">
                <a16:creationId xmlns:a16="http://schemas.microsoft.com/office/drawing/2014/main" id="{A4A70C43-6F93-4AF0-A593-0D1670558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41" y="6041204"/>
            <a:ext cx="553778" cy="55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34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26-5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9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28-6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11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30-6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32-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81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3-49-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12192000" cy="61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48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34-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1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35-6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10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37-5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84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39-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11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41-9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73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43-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86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44-4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11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45-5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64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47-6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77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48-7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17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3-51-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743"/>
            <a:ext cx="12192000" cy="61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65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50-3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11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5-51-4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244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07080" y="2182187"/>
            <a:ext cx="10363200" cy="1470025"/>
          </a:xfrm>
        </p:spPr>
        <p:txBody>
          <a:bodyPr>
            <a:normAutofit/>
          </a:bodyPr>
          <a:lstStyle/>
          <a:p>
            <a:r>
              <a:rPr lang="tr-TR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ERGENLİK DÖNEMİ</a:t>
            </a:r>
          </a:p>
        </p:txBody>
      </p:sp>
    </p:spTree>
    <p:extLst>
      <p:ext uri="{BB962C8B-B14F-4D97-AF65-F5344CB8AC3E}">
        <p14:creationId xmlns:p14="http://schemas.microsoft.com/office/powerpoint/2010/main" val="2533360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19-04-08 16-10-01-30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65992"/>
            <a:ext cx="12192000" cy="7323992"/>
          </a:xfrm>
        </p:spPr>
      </p:pic>
    </p:spTree>
    <p:extLst>
      <p:ext uri="{BB962C8B-B14F-4D97-AF65-F5344CB8AC3E}">
        <p14:creationId xmlns:p14="http://schemas.microsoft.com/office/powerpoint/2010/main" val="267018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1" y="1352053"/>
            <a:ext cx="816935" cy="84741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608899" y="1544928"/>
            <a:ext cx="1005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Genellikle kızlar ergenliğe erkeklerden iki yıl daha önce başlamaktadır.</a:t>
            </a:r>
          </a:p>
        </p:txBody>
      </p:sp>
    </p:spTree>
    <p:extLst>
      <p:ext uri="{BB962C8B-B14F-4D97-AF65-F5344CB8AC3E}">
        <p14:creationId xmlns:p14="http://schemas.microsoft.com/office/powerpoint/2010/main" val="2301006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5-14-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47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5-35-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802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5-47-8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78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5-52-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44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5-54-4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24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3-52-9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12192000" cy="61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53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5-57-4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33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6-00-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356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6-02-9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97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6-05-5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094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6-58-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932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7-04-4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756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7-20-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192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7-23-6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168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7-36-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313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7-38-5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2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3-55-9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12192000" cy="61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505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7-45-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613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7-49-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737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7-52-3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79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7-55-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510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7-57-4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639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7-59-5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543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8-02-3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868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bandicam 2019-04-08 16-17-50-28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48408"/>
            <a:ext cx="12192000" cy="7306408"/>
          </a:xfrm>
        </p:spPr>
      </p:pic>
    </p:spTree>
    <p:extLst>
      <p:ext uri="{BB962C8B-B14F-4D97-AF65-F5344CB8AC3E}">
        <p14:creationId xmlns:p14="http://schemas.microsoft.com/office/powerpoint/2010/main" val="342884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92"/>
            <a:ext cx="12192000" cy="6547104"/>
          </a:xfrm>
        </p:spPr>
      </p:pic>
    </p:spTree>
    <p:extLst>
      <p:ext uri="{BB962C8B-B14F-4D97-AF65-F5344CB8AC3E}">
        <p14:creationId xmlns:p14="http://schemas.microsoft.com/office/powerpoint/2010/main" val="25932886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8-45-6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02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3-58-5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12192000" cy="6132513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  <a:extLst>
              <a:ext uri="{FF2B5EF4-FFF2-40B4-BE49-F238E27FC236}">
                <a16:creationId xmlns:a16="http://schemas.microsoft.com/office/drawing/2014/main" id="{CD078EBA-B2C4-4553-8D36-6E4FBA293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201" y="6143088"/>
            <a:ext cx="482715" cy="4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480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9-43-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424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8-58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044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9-11-5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546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9-15-5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553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9-1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936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9-21-0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13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08 16-29-24-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3"/>
            <a:ext cx="12192000" cy="65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34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07080" y="2182187"/>
            <a:ext cx="10363200" cy="1470025"/>
          </a:xfrm>
        </p:spPr>
        <p:txBody>
          <a:bodyPr>
            <a:normAutofit/>
          </a:bodyPr>
          <a:lstStyle/>
          <a:p>
            <a:r>
              <a:rPr lang="tr-TR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DENETLEYİCİ VE DÜZENLEYİCİ SİSTEMLERİN SAĞLIĞI</a:t>
            </a:r>
          </a:p>
        </p:txBody>
      </p:sp>
    </p:spTree>
    <p:extLst>
      <p:ext uri="{BB962C8B-B14F-4D97-AF65-F5344CB8AC3E}">
        <p14:creationId xmlns:p14="http://schemas.microsoft.com/office/powerpoint/2010/main" val="24597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8921110-B008-43BD-BECB-955C88E96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959" y="29130"/>
            <a:ext cx="10515600" cy="1325563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Denetleyici ve düzenleyici sistemlerin sağlıklı çalışabilmesi için yapılması gerekenlerden bazıları şunlardır: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B0145C45-FF15-4224-96BA-5848AF72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61" y="1574181"/>
            <a:ext cx="11311292" cy="45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638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8921110-B008-43BD-BECB-955C88E96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92" y="231149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Denetleyici ve düzenleyici sistemlerin sağlığı, diğer sistemlerin sağlığını da etkiler. Sistemler bir araya gelerek organizmayı oluşturduğundan bütün faydalı alışkanlıklar, sağlığımızı olumlu yönde etkiler.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4C72994-EF9E-4C14-B0DB-54AFDCFC0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74" y="1600201"/>
            <a:ext cx="3368851" cy="484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89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01-57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12192000" cy="6132513"/>
          </a:xfrm>
          <a:prstGeom prst="rect">
            <a:avLst/>
          </a:prstGeom>
        </p:spPr>
      </p:pic>
      <p:pic>
        <p:nvPicPr>
          <p:cNvPr id="3" name="Resim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201" y="6143088"/>
            <a:ext cx="482715" cy="48271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826477" y="6022731"/>
            <a:ext cx="7413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Limon görünce ağzın sulanması sonradan kazanılan reflekstir.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4" y="5963388"/>
            <a:ext cx="470463" cy="48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507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16269" y="1667486"/>
            <a:ext cx="9144000" cy="2387600"/>
          </a:xfrm>
        </p:spPr>
        <p:txBody>
          <a:bodyPr/>
          <a:lstStyle/>
          <a:p>
            <a:r>
              <a:rPr lang="tr-TR" b="1" i="1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8316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15-8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12192000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760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17-7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12192000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827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19-3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12192000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010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21-5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12192000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048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23-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12192000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811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25-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12192000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677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32-7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12192000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699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34-5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12192000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639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36-4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12192000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0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4-18-4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173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38-5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12192000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457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40-8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12192000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986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42-4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12192000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431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43-9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12192000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127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45-9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12192000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188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47-5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12192000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190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49-0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12192000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463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55-5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"/>
            <a:ext cx="12192000" cy="66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646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57-3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"/>
            <a:ext cx="12192000" cy="66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058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29 12-06-59-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"/>
            <a:ext cx="12192000" cy="66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83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98</Words>
  <Application>Microsoft Office PowerPoint</Application>
  <PresentationFormat>Geniş ekran</PresentationFormat>
  <Paragraphs>18</Paragraphs>
  <Slides>112</Slides>
  <Notes>4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112</vt:i4>
      </vt:variant>
    </vt:vector>
  </HeadingPairs>
  <TitlesOfParts>
    <vt:vector size="118" baseType="lpstr">
      <vt:lpstr>Arial</vt:lpstr>
      <vt:lpstr>Calibri</vt:lpstr>
      <vt:lpstr>Calibri Light</vt:lpstr>
      <vt:lpstr>Comic Sans MS</vt:lpstr>
      <vt:lpstr>Segoe UI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Eşeysel Bezler: Erkeklerde ve dişilerde farklı görevleri yerine getirmektedir.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ERGENLİK DÖNEMİ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DENETLEYİCİ VE DÜZENLEYİCİ SİSTEMLERİN SAĞLIĞI</vt:lpstr>
      <vt:lpstr>Denetleyici ve düzenleyici sistemlerin sağlıklı çalışabilmesi için yapılması gerekenlerden bazıları şunlardır:</vt:lpstr>
      <vt:lpstr>Denetleyici ve düzenleyici sistemlerin sağlığı, diğer sistemlerin sağlığını da etkiler. Sistemler bir araya gelerek organizmayı oluşturduğundan bütün faydalı alışkanlıklar, sağlığımızı olumlu yönde etkiler.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Hikmet Uzun</dc:creator>
  <cp:lastModifiedBy>azime ymn</cp:lastModifiedBy>
  <cp:revision>17</cp:revision>
  <dcterms:created xsi:type="dcterms:W3CDTF">2019-04-29T09:09:09Z</dcterms:created>
  <dcterms:modified xsi:type="dcterms:W3CDTF">2025-10-30T12:10:23Z</dcterms:modified>
</cp:coreProperties>
</file>