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579" r:id="rId2"/>
    <p:sldId id="473" r:id="rId3"/>
    <p:sldId id="474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563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571" r:id="rId31"/>
    <p:sldId id="572" r:id="rId32"/>
    <p:sldId id="573" r:id="rId33"/>
    <p:sldId id="574" r:id="rId34"/>
    <p:sldId id="575" r:id="rId35"/>
    <p:sldId id="580" r:id="rId36"/>
    <p:sldId id="493" r:id="rId37"/>
    <p:sldId id="494" r:id="rId38"/>
    <p:sldId id="495" r:id="rId39"/>
    <p:sldId id="496" r:id="rId40"/>
    <p:sldId id="497" r:id="rId41"/>
    <p:sldId id="498" r:id="rId42"/>
    <p:sldId id="512" r:id="rId43"/>
    <p:sldId id="513" r:id="rId44"/>
    <p:sldId id="456" r:id="rId45"/>
    <p:sldId id="457" r:id="rId46"/>
    <p:sldId id="463" r:id="rId47"/>
    <p:sldId id="458" r:id="rId48"/>
    <p:sldId id="468" r:id="rId49"/>
    <p:sldId id="459" r:id="rId50"/>
    <p:sldId id="520" r:id="rId51"/>
    <p:sldId id="521" r:id="rId52"/>
    <p:sldId id="514" r:id="rId53"/>
    <p:sldId id="449" r:id="rId54"/>
    <p:sldId id="534" r:id="rId55"/>
    <p:sldId id="515" r:id="rId56"/>
    <p:sldId id="576" r:id="rId57"/>
    <p:sldId id="577" r:id="rId58"/>
    <p:sldId id="578" r:id="rId59"/>
    <p:sldId id="524" r:id="rId60"/>
    <p:sldId id="469" r:id="rId61"/>
    <p:sldId id="525" r:id="rId62"/>
    <p:sldId id="526" r:id="rId63"/>
    <p:sldId id="527" r:id="rId64"/>
    <p:sldId id="532" r:id="rId65"/>
    <p:sldId id="533" r:id="rId66"/>
    <p:sldId id="541" r:id="rId67"/>
    <p:sldId id="535" r:id="rId68"/>
    <p:sldId id="536" r:id="rId69"/>
    <p:sldId id="539" r:id="rId70"/>
    <p:sldId id="540" r:id="rId71"/>
    <p:sldId id="542" r:id="rId72"/>
    <p:sldId id="543" r:id="rId73"/>
    <p:sldId id="544" r:id="rId74"/>
    <p:sldId id="545" r:id="rId75"/>
    <p:sldId id="546" r:id="rId76"/>
    <p:sldId id="547" r:id="rId77"/>
    <p:sldId id="548" r:id="rId78"/>
    <p:sldId id="549" r:id="rId79"/>
    <p:sldId id="550" r:id="rId80"/>
    <p:sldId id="551" r:id="rId81"/>
    <p:sldId id="553" r:id="rId82"/>
    <p:sldId id="554" r:id="rId83"/>
    <p:sldId id="557" r:id="rId84"/>
    <p:sldId id="558" r:id="rId85"/>
    <p:sldId id="559" r:id="rId86"/>
    <p:sldId id="560" r:id="rId87"/>
    <p:sldId id="561" r:id="rId88"/>
    <p:sldId id="562" r:id="rId89"/>
    <p:sldId id="426" r:id="rId90"/>
    <p:sldId id="427" r:id="rId91"/>
    <p:sldId id="435" r:id="rId92"/>
    <p:sldId id="436" r:id="rId93"/>
    <p:sldId id="437" r:id="rId94"/>
    <p:sldId id="438" r:id="rId95"/>
    <p:sldId id="441" r:id="rId96"/>
    <p:sldId id="442" r:id="rId97"/>
    <p:sldId id="443" r:id="rId98"/>
    <p:sldId id="444" r:id="rId99"/>
    <p:sldId id="445" r:id="rId100"/>
    <p:sldId id="446" r:id="rId101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4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4C89A-9EE8-4029-9F00-2A298FABD7E2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A13A6-7D5B-476E-858C-76C2613BEE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40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A13A6-7D5B-476E-858C-76C2613BEE35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50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2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131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85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3528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119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9017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544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134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112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009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578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6442-B62E-4BFC-9938-5A6E305F594A}" type="datetimeFigureOut">
              <a:rPr lang="tr-TR" smtClean="0"/>
              <a:t>29.09.2025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5E8F9-E6C8-4988-8ABE-8941EEA8DDC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321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473-1.swf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id="{A8BC5506-2B04-4DFD-B6EB-EDB51316C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99" y="0"/>
            <a:ext cx="8234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47-8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533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36-9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/>
          <a:stretch/>
        </p:blipFill>
        <p:spPr>
          <a:xfrm>
            <a:off x="107878" y="50800"/>
            <a:ext cx="12084121" cy="6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49-4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51-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45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53-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54-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81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58-3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58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01-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2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06-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8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09-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6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12-6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93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5-59-52-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2192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58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17-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4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21-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E80DA4B-EA10-4637-82CB-052B1F4FA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84" y="5454503"/>
            <a:ext cx="3766992" cy="11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3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02-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5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03-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80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05-5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4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07-6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91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09-7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2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12-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9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15-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84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17-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5-59-56-9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2192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67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19-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6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21-6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0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23-5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8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36-9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263EF85-9822-4E4A-B296-D7F0409CABF9}"/>
              </a:ext>
            </a:extLst>
          </p:cNvPr>
          <p:cNvSpPr txBox="1"/>
          <p:nvPr/>
        </p:nvSpPr>
        <p:spPr>
          <a:xfrm>
            <a:off x="3646966" y="284163"/>
            <a:ext cx="330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rgbClr val="FF0000"/>
                </a:solidFill>
              </a:rPr>
              <a:t>NEWTON ÇARKI</a:t>
            </a:r>
          </a:p>
        </p:txBody>
      </p:sp>
    </p:spTree>
    <p:extLst>
      <p:ext uri="{BB962C8B-B14F-4D97-AF65-F5344CB8AC3E}">
        <p14:creationId xmlns:p14="http://schemas.microsoft.com/office/powerpoint/2010/main" val="2913220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31-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32542DFE-C9EE-416A-9877-4238940D4A73}"/>
              </a:ext>
            </a:extLst>
          </p:cNvPr>
          <p:cNvSpPr txBox="1"/>
          <p:nvPr/>
        </p:nvSpPr>
        <p:spPr>
          <a:xfrm>
            <a:off x="3646966" y="284163"/>
            <a:ext cx="330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>
                <a:solidFill>
                  <a:srgbClr val="FF0000"/>
                </a:solidFill>
              </a:rPr>
              <a:t>NEWTON ÇARKI</a:t>
            </a:r>
          </a:p>
        </p:txBody>
      </p:sp>
    </p:spTree>
    <p:extLst>
      <p:ext uri="{BB962C8B-B14F-4D97-AF65-F5344CB8AC3E}">
        <p14:creationId xmlns:p14="http://schemas.microsoft.com/office/powerpoint/2010/main" val="2691229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nk çarkı (Newton çarkı).">
            <a:hlinkClick r:id="" action="ppaction://media"/>
            <a:extLst>
              <a:ext uri="{FF2B5EF4-FFF2-40B4-BE49-F238E27FC236}">
                <a16:creationId xmlns:a16="http://schemas.microsoft.com/office/drawing/2014/main" id="{32AEB45C-D3F5-4685-AE62-994508A60C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9828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1FB77BD-0DA5-4A8B-9D12-07E29708C0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24-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730" y="149832"/>
            <a:ext cx="537510" cy="53751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F841118-169A-4248-B9FC-1B283B07C79C}"/>
              </a:ext>
            </a:extLst>
          </p:cNvPr>
          <p:cNvSpPr txBox="1"/>
          <p:nvPr/>
        </p:nvSpPr>
        <p:spPr>
          <a:xfrm>
            <a:off x="5869172" y="2695353"/>
            <a:ext cx="113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/>
              <a:t>(</a:t>
            </a:r>
            <a:r>
              <a:rPr lang="tr-T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Sayen</a:t>
            </a:r>
            <a:r>
              <a:rPr lang="tr-TR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700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29-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6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31-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38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33-3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07-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925"/>
            <a:ext cx="12192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168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35-3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4-37-4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1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40-2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404773" y="5732979"/>
            <a:ext cx="858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Cisimler sadece kendi renklerini yansıtır. Diğer renkler varsa soğurulur.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" y="5594565"/>
            <a:ext cx="680584" cy="7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586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44-5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698803" y="2404154"/>
            <a:ext cx="981183" cy="94522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517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0 19-29-08-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708638" y="87922"/>
            <a:ext cx="877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ETKİNLİK: </a:t>
            </a:r>
            <a:r>
              <a:rPr lang="tr-T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Beyaz ışık altında cisimlerin rengi görülmektedir. Bu cisimlerin kırmızı ışık altındaki renkleri nasıl olur? </a:t>
            </a:r>
          </a:p>
        </p:txBody>
      </p:sp>
    </p:spTree>
    <p:extLst>
      <p:ext uri="{BB962C8B-B14F-4D97-AF65-F5344CB8AC3E}">
        <p14:creationId xmlns:p14="http://schemas.microsoft.com/office/powerpoint/2010/main" val="957224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0 19-29-29-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43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0 19-29-08-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 cisimlerin  yeşil ışık altındaki renkleri nasıl olur? </a:t>
            </a:r>
          </a:p>
        </p:txBody>
      </p:sp>
    </p:spTree>
    <p:extLst>
      <p:ext uri="{BB962C8B-B14F-4D97-AF65-F5344CB8AC3E}">
        <p14:creationId xmlns:p14="http://schemas.microsoft.com/office/powerpoint/2010/main" val="1765399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0 19-29-44-9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21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0 19-29-08-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910861" y="211014"/>
            <a:ext cx="8774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 cisimlerin mavi ışık altındaki renkleri nasıl olur? </a:t>
            </a:r>
          </a:p>
        </p:txBody>
      </p:sp>
    </p:spTree>
    <p:extLst>
      <p:ext uri="{BB962C8B-B14F-4D97-AF65-F5344CB8AC3E}">
        <p14:creationId xmlns:p14="http://schemas.microsoft.com/office/powerpoint/2010/main" val="3033308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1-10 19-29-59-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5" y="0"/>
            <a:ext cx="1111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7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22-5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32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6-10-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621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6-13-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07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52-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644428" y="53330"/>
            <a:ext cx="3440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KAMUFLAJ</a:t>
            </a:r>
          </a:p>
        </p:txBody>
      </p:sp>
    </p:spTree>
    <p:extLst>
      <p:ext uri="{BB962C8B-B14F-4D97-AF65-F5344CB8AC3E}">
        <p14:creationId xmlns:p14="http://schemas.microsoft.com/office/powerpoint/2010/main" val="10845101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7" y="1526875"/>
            <a:ext cx="5465553" cy="3784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bukalemun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849" y="1526875"/>
            <a:ext cx="5840083" cy="3784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32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3" y="1257298"/>
            <a:ext cx="5172547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868" y="1110055"/>
            <a:ext cx="5644836" cy="4637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83587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56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24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56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29466" y="3428206"/>
            <a:ext cx="114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Siyah 2</a:t>
            </a:r>
          </a:p>
        </p:txBody>
      </p:sp>
    </p:spTree>
    <p:extLst>
      <p:ext uri="{BB962C8B-B14F-4D97-AF65-F5344CB8AC3E}">
        <p14:creationId xmlns:p14="http://schemas.microsoft.com/office/powerpoint/2010/main" val="2778912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56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29466" y="3428206"/>
            <a:ext cx="114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Siyah 2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773987" y="4453909"/>
            <a:ext cx="114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Siyah 1</a:t>
            </a:r>
          </a:p>
        </p:txBody>
      </p:sp>
    </p:spTree>
    <p:extLst>
      <p:ext uri="{BB962C8B-B14F-4D97-AF65-F5344CB8AC3E}">
        <p14:creationId xmlns:p14="http://schemas.microsoft.com/office/powerpoint/2010/main" val="6172793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5-56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729466" y="3428206"/>
            <a:ext cx="114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Siyah 2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773987" y="4453909"/>
            <a:ext cx="114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Siyah 1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729466" y="5479612"/>
            <a:ext cx="1140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Siyah 1,2</a:t>
            </a:r>
          </a:p>
        </p:txBody>
      </p:sp>
    </p:spTree>
    <p:extLst>
      <p:ext uri="{BB962C8B-B14F-4D97-AF65-F5344CB8AC3E}">
        <p14:creationId xmlns:p14="http://schemas.microsoft.com/office/powerpoint/2010/main" val="1866039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6-47-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3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29-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56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met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978" y="1"/>
            <a:ext cx="9390183" cy="685799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D2A3F82-88FD-456E-8967-3E4A288E8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006" y="0"/>
            <a:ext cx="830994" cy="5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6-50-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873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6-53-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08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6-56-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954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7-11-4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189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7-14-9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7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285474" y="2446031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9644291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20-27-5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12192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18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20-29-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12192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441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20-39-2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12192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9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34-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20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20-40-7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75"/>
            <a:ext cx="12192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79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8-57-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4756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8-59-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3492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03-6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7365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05-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0253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06-3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5658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07-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5357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09-4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1652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11-3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7473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19-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4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44-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334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20-6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0488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25-3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5168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26-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0259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31-4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1129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33-4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6261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13-4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2632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14-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692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16-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5252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9-17-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8"/>
            <a:ext cx="12192000" cy="6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408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01-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069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3-07 16-03-46-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12192000" cy="62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384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03-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63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18-8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344256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20-3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919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21-9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67762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23-7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93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29-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664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30-6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793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32-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18111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33-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7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178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2-19-35-35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"/>
          <a:stretch/>
        </p:blipFill>
        <p:spPr>
          <a:xfrm>
            <a:off x="102742" y="50800"/>
            <a:ext cx="12089258" cy="675481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9196754" y="6585438"/>
            <a:ext cx="1450731" cy="220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553168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70</Words>
  <Application>Microsoft Office PowerPoint</Application>
  <PresentationFormat>Geniş ekran</PresentationFormat>
  <Paragraphs>16</Paragraphs>
  <Slides>100</Slides>
  <Notes>1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100</vt:i4>
      </vt:variant>
    </vt:vector>
  </HeadingPairs>
  <TitlesOfParts>
    <vt:vector size="103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Okan</cp:lastModifiedBy>
  <cp:revision>48</cp:revision>
  <dcterms:created xsi:type="dcterms:W3CDTF">2018-01-21T09:24:34Z</dcterms:created>
  <dcterms:modified xsi:type="dcterms:W3CDTF">2025-09-29T08:36:02Z</dcterms:modified>
</cp:coreProperties>
</file>