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2"/>
  </p:notesMasterIdLst>
  <p:sldIdLst>
    <p:sldId id="337" r:id="rId2"/>
    <p:sldId id="330" r:id="rId3"/>
    <p:sldId id="331" r:id="rId4"/>
    <p:sldId id="332" r:id="rId5"/>
    <p:sldId id="333" r:id="rId6"/>
    <p:sldId id="334" r:id="rId7"/>
    <p:sldId id="335" r:id="rId8"/>
    <p:sldId id="336" r:id="rId9"/>
    <p:sldId id="257" r:id="rId10"/>
    <p:sldId id="258" r:id="rId11"/>
    <p:sldId id="261" r:id="rId12"/>
    <p:sldId id="262" r:id="rId13"/>
    <p:sldId id="263" r:id="rId14"/>
    <p:sldId id="327" r:id="rId15"/>
    <p:sldId id="306" r:id="rId16"/>
    <p:sldId id="264" r:id="rId17"/>
    <p:sldId id="309" r:id="rId18"/>
    <p:sldId id="310" r:id="rId19"/>
    <p:sldId id="265" r:id="rId20"/>
    <p:sldId id="266" r:id="rId21"/>
    <p:sldId id="267" r:id="rId22"/>
    <p:sldId id="328" r:id="rId23"/>
    <p:sldId id="268" r:id="rId24"/>
    <p:sldId id="314" r:id="rId25"/>
    <p:sldId id="269" r:id="rId26"/>
    <p:sldId id="315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339" r:id="rId47"/>
    <p:sldId id="340" r:id="rId48"/>
    <p:sldId id="326" r:id="rId49"/>
    <p:sldId id="341" r:id="rId50"/>
    <p:sldId id="342" r:id="rId51"/>
    <p:sldId id="284" r:id="rId52"/>
    <p:sldId id="285" r:id="rId53"/>
    <p:sldId id="286" r:id="rId54"/>
    <p:sldId id="287" r:id="rId55"/>
    <p:sldId id="288" r:id="rId56"/>
    <p:sldId id="289" r:id="rId57"/>
    <p:sldId id="290" r:id="rId58"/>
    <p:sldId id="291" r:id="rId59"/>
    <p:sldId id="292" r:id="rId60"/>
    <p:sldId id="293" r:id="rId61"/>
    <p:sldId id="294" r:id="rId62"/>
    <p:sldId id="295" r:id="rId63"/>
    <p:sldId id="296" r:id="rId64"/>
    <p:sldId id="297" r:id="rId65"/>
    <p:sldId id="298" r:id="rId66"/>
    <p:sldId id="299" r:id="rId67"/>
    <p:sldId id="300" r:id="rId68"/>
    <p:sldId id="301" r:id="rId69"/>
    <p:sldId id="302" r:id="rId70"/>
    <p:sldId id="303" r:id="rId71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4E35F-6FBD-4D55-8281-7D271FE6AA18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E6AFF-FEF9-470F-938C-1500409144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363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E6AFF-FEF9-470F-938C-1500409144E4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3164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E6AFF-FEF9-470F-938C-1500409144E4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4541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B2DA7-34B3-4178-99D9-8423FC5DC851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3136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AF5CD-E95C-45C5-9C06-C02B14837CE8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7009-8391-4DB2-9FC2-7451A90A43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5044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AF5CD-E95C-45C5-9C06-C02B14837CE8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7009-8391-4DB2-9FC2-7451A90A43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8072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AF5CD-E95C-45C5-9C06-C02B14837CE8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7009-8391-4DB2-9FC2-7451A90A43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4042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AF5CD-E95C-45C5-9C06-C02B14837CE8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7009-8391-4DB2-9FC2-7451A90A43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4713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AF5CD-E95C-45C5-9C06-C02B14837CE8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7009-8391-4DB2-9FC2-7451A90A43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1918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AF5CD-E95C-45C5-9C06-C02B14837CE8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7009-8391-4DB2-9FC2-7451A90A43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4406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AF5CD-E95C-45C5-9C06-C02B14837CE8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7009-8391-4DB2-9FC2-7451A90A43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519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AF5CD-E95C-45C5-9C06-C02B14837CE8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7009-8391-4DB2-9FC2-7451A90A43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266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AF5CD-E95C-45C5-9C06-C02B14837CE8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7009-8391-4DB2-9FC2-7451A90A43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6807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AF5CD-E95C-45C5-9C06-C02B14837CE8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7009-8391-4DB2-9FC2-7451A90A43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3383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AF5CD-E95C-45C5-9C06-C02B14837CE8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7009-8391-4DB2-9FC2-7451A90A43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4231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AF5CD-E95C-45C5-9C06-C02B14837CE8}" type="datetimeFigureOut">
              <a:rPr lang="tr-TR" smtClean="0"/>
              <a:t>11.10.2025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47009-8391-4DB2-9FC2-7451A90A43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793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19"/>
            <a:ext cx="12192000" cy="689952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7625862" y="1245455"/>
            <a:ext cx="4955931" cy="530591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ELEKTRİĞİN İLETİMİ</a:t>
            </a:r>
            <a:endParaRPr lang="tr-TR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9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3-05-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25"/>
            <a:ext cx="1219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6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3-10-9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25"/>
            <a:ext cx="1219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3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3-12-5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25"/>
            <a:ext cx="1219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8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3-14-5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25"/>
            <a:ext cx="1219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6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.Sınıf 7. Ünite İletken ve Yalıtkan Maddeler 3D Animasyonu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3E4D1ED-8368-AEAA-008E-151BABC85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006" y="1"/>
            <a:ext cx="735796" cy="51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7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7-33-53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" r="63480"/>
          <a:stretch/>
        </p:blipFill>
        <p:spPr>
          <a:xfrm>
            <a:off x="4096728" y="0"/>
            <a:ext cx="4255478" cy="6699739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E2F08799-150B-9802-6102-BFAAFBD92663}"/>
              </a:ext>
            </a:extLst>
          </p:cNvPr>
          <p:cNvSpPr/>
          <p:nvPr/>
        </p:nvSpPr>
        <p:spPr>
          <a:xfrm>
            <a:off x="8999145" y="5368705"/>
            <a:ext cx="3007118" cy="15571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Oval 3"/>
          <p:cNvSpPr/>
          <p:nvPr/>
        </p:nvSpPr>
        <p:spPr>
          <a:xfrm>
            <a:off x="4096728" y="5547946"/>
            <a:ext cx="343387" cy="27256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828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3-16-4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25"/>
            <a:ext cx="1219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1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7-52-0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0"/>
            <a:ext cx="11880850" cy="6858000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AC444128-E3F2-3F5C-D537-46D94D77B74A}"/>
              </a:ext>
            </a:extLst>
          </p:cNvPr>
          <p:cNvSpPr/>
          <p:nvPr/>
        </p:nvSpPr>
        <p:spPr>
          <a:xfrm>
            <a:off x="8999145" y="5368705"/>
            <a:ext cx="3037280" cy="15571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448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7-53-3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0"/>
            <a:ext cx="11880850" cy="6858000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A7597263-4111-B25C-021A-3F192F13D48E}"/>
              </a:ext>
            </a:extLst>
          </p:cNvPr>
          <p:cNvSpPr/>
          <p:nvPr/>
        </p:nvSpPr>
        <p:spPr>
          <a:xfrm>
            <a:off x="8999145" y="5368705"/>
            <a:ext cx="3037280" cy="15571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058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3-19-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25"/>
            <a:ext cx="1219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7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4-52-10-5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401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012059" y="380145"/>
            <a:ext cx="7803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ÖĞRENDİKLERİMİZİ HATIRLAYALIM</a:t>
            </a:r>
          </a:p>
        </p:txBody>
      </p:sp>
    </p:spTree>
    <p:extLst>
      <p:ext uri="{BB962C8B-B14F-4D97-AF65-F5344CB8AC3E}">
        <p14:creationId xmlns:p14="http://schemas.microsoft.com/office/powerpoint/2010/main" val="353634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3-23-5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25"/>
            <a:ext cx="1219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6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3-25-75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25"/>
            <a:ext cx="1219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8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.Sınıf 7. Ünite İletken ve Yalıtkan Maddeler 3D Animasyonu.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1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3-28-6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25"/>
            <a:ext cx="1219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9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5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923692" y="114300"/>
            <a:ext cx="3851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YILDIRIM ÇARPMASI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83F9D13-E2B7-F599-FF09-0673BD0347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076" y="79221"/>
            <a:ext cx="718039" cy="50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1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3-30-7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25"/>
            <a:ext cx="1219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6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8-32-31-7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13"/>
            <a:ext cx="12192000" cy="65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3-32-7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25"/>
            <a:ext cx="1219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1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3-35-8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25"/>
            <a:ext cx="1219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2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3-37-9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25"/>
            <a:ext cx="1219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2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4-52-12-6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1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3-40-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25"/>
            <a:ext cx="1219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3-42-3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25"/>
            <a:ext cx="1219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8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3-44-5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25"/>
            <a:ext cx="1219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9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3-46-5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25"/>
            <a:ext cx="1219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7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3-48-6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25"/>
            <a:ext cx="1219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5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3-49-8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25"/>
            <a:ext cx="1219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4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4" y="0"/>
            <a:ext cx="11945257" cy="667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3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10-14-52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575"/>
            <a:ext cx="12192000" cy="55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10-16-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575"/>
            <a:ext cx="12192000" cy="55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7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10-17-4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575"/>
            <a:ext cx="12192000" cy="55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5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5-50-0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868221" y="210622"/>
            <a:ext cx="7803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ÖĞRENDİKLERİMİZİ HATIRLAYALIM</a:t>
            </a:r>
          </a:p>
        </p:txBody>
      </p:sp>
    </p:spTree>
    <p:extLst>
      <p:ext uri="{BB962C8B-B14F-4D97-AF65-F5344CB8AC3E}">
        <p14:creationId xmlns:p14="http://schemas.microsoft.com/office/powerpoint/2010/main" val="6956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10-18-7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575"/>
            <a:ext cx="12192000" cy="55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5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10-20-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575"/>
            <a:ext cx="12192000" cy="55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6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10-22-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575"/>
            <a:ext cx="12192000" cy="55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2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10-24-5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575"/>
            <a:ext cx="12192000" cy="55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9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10-25-7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575"/>
            <a:ext cx="12192000" cy="55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2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10-26-9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575"/>
            <a:ext cx="12192000" cy="55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5-44-6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4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5-46-7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7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383324" y="1386132"/>
            <a:ext cx="9144000" cy="2387600"/>
          </a:xfrm>
        </p:spPr>
        <p:txBody>
          <a:bodyPr>
            <a:normAutofit/>
          </a:bodyPr>
          <a:lstStyle/>
          <a:p>
            <a:r>
              <a:rPr lang="tr-TR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316299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7-35-3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75"/>
            <a:ext cx="12192000" cy="64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18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5-52-5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9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7-27-36-8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75"/>
            <a:ext cx="12192000" cy="64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050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4-11-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25"/>
            <a:ext cx="12192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0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4-13-8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25"/>
            <a:ext cx="12192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8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4-15-5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25"/>
            <a:ext cx="12192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5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4-17-4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25"/>
            <a:ext cx="12192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4-19-7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25"/>
            <a:ext cx="12192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1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4-21-3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25"/>
            <a:ext cx="12192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8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4-25-9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"/>
            <a:ext cx="12192000" cy="64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9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4-27-7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"/>
            <a:ext cx="12192000" cy="64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4-29-3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"/>
            <a:ext cx="12192000" cy="64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9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5-54-8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4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4-31-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"/>
            <a:ext cx="12192000" cy="64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8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4-32-9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"/>
            <a:ext cx="12192000" cy="64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6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4-34-4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"/>
            <a:ext cx="12192000" cy="64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3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4-36-3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"/>
            <a:ext cx="12192000" cy="64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7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4-38-3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"/>
            <a:ext cx="12192000" cy="64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4-40-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"/>
            <a:ext cx="12192000" cy="64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1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4-41-9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"/>
            <a:ext cx="12192000" cy="64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4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4-43-5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"/>
            <a:ext cx="12192000" cy="64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9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4-45-8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"/>
            <a:ext cx="12192000" cy="64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0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4-52-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150"/>
            <a:ext cx="12192000" cy="648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0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5-57-0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4-53-7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150"/>
            <a:ext cx="12192000" cy="648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4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5-59-3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3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30 12-03-03-2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25"/>
            <a:ext cx="1219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5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13</Words>
  <Application>Microsoft Office PowerPoint</Application>
  <PresentationFormat>Geniş ekran</PresentationFormat>
  <Paragraphs>8</Paragraphs>
  <Slides>70</Slides>
  <Notes>3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70</vt:i4>
      </vt:variant>
    </vt:vector>
  </HeadingPairs>
  <TitlesOfParts>
    <vt:vector size="76" baseType="lpstr">
      <vt:lpstr>Arial</vt:lpstr>
      <vt:lpstr>Calibri</vt:lpstr>
      <vt:lpstr>Calibri Light</vt:lpstr>
      <vt:lpstr>Comic Sans MS</vt:lpstr>
      <vt:lpstr>Segoe UI</vt:lpstr>
      <vt:lpstr>Office Teması</vt:lpstr>
      <vt:lpstr>ELEKTRİĞİN İLETİMİ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ögretmen 2</dc:creator>
  <cp:lastModifiedBy>PC-OGRETMEN</cp:lastModifiedBy>
  <cp:revision>17</cp:revision>
  <dcterms:created xsi:type="dcterms:W3CDTF">2019-04-30T09:05:51Z</dcterms:created>
  <dcterms:modified xsi:type="dcterms:W3CDTF">2025-10-11T13:05:57Z</dcterms:modified>
</cp:coreProperties>
</file>