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4"/>
  </p:notesMasterIdLst>
  <p:sldIdLst>
    <p:sldId id="418" r:id="rId2"/>
    <p:sldId id="327" r:id="rId3"/>
    <p:sldId id="349" r:id="rId4"/>
    <p:sldId id="348" r:id="rId5"/>
    <p:sldId id="441" r:id="rId6"/>
    <p:sldId id="328" r:id="rId7"/>
    <p:sldId id="329" r:id="rId8"/>
    <p:sldId id="419" r:id="rId9"/>
    <p:sldId id="420" r:id="rId10"/>
    <p:sldId id="421" r:id="rId11"/>
    <p:sldId id="422" r:id="rId12"/>
    <p:sldId id="423" r:id="rId13"/>
    <p:sldId id="330" r:id="rId14"/>
    <p:sldId id="331" r:id="rId15"/>
    <p:sldId id="438" r:id="rId16"/>
    <p:sldId id="426" r:id="rId17"/>
    <p:sldId id="428" r:id="rId18"/>
    <p:sldId id="429" r:id="rId19"/>
    <p:sldId id="430" r:id="rId20"/>
    <p:sldId id="334" r:id="rId21"/>
    <p:sldId id="335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431" r:id="rId32"/>
    <p:sldId id="432" r:id="rId33"/>
    <p:sldId id="332" r:id="rId34"/>
    <p:sldId id="333" r:id="rId35"/>
    <p:sldId id="442" r:id="rId36"/>
    <p:sldId id="353" r:id="rId37"/>
    <p:sldId id="443" r:id="rId38"/>
    <p:sldId id="445" r:id="rId39"/>
    <p:sldId id="444" r:id="rId40"/>
    <p:sldId id="356" r:id="rId41"/>
    <p:sldId id="357" r:id="rId42"/>
    <p:sldId id="358" r:id="rId43"/>
    <p:sldId id="434" r:id="rId44"/>
    <p:sldId id="435" r:id="rId45"/>
    <p:sldId id="360" r:id="rId46"/>
    <p:sldId id="361" r:id="rId47"/>
    <p:sldId id="362" r:id="rId48"/>
    <p:sldId id="363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76" r:id="rId58"/>
    <p:sldId id="377" r:id="rId59"/>
    <p:sldId id="436" r:id="rId60"/>
    <p:sldId id="388" r:id="rId61"/>
    <p:sldId id="389" r:id="rId62"/>
    <p:sldId id="439" r:id="rId63"/>
    <p:sldId id="440" r:id="rId64"/>
    <p:sldId id="386" r:id="rId65"/>
    <p:sldId id="387" r:id="rId66"/>
    <p:sldId id="392" r:id="rId67"/>
    <p:sldId id="393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90" r:id="rId77"/>
    <p:sldId id="391" r:id="rId78"/>
    <p:sldId id="394" r:id="rId79"/>
    <p:sldId id="395" r:id="rId80"/>
    <p:sldId id="396" r:id="rId81"/>
    <p:sldId id="397" r:id="rId82"/>
    <p:sldId id="398" r:id="rId83"/>
    <p:sldId id="399" r:id="rId84"/>
    <p:sldId id="400" r:id="rId85"/>
    <p:sldId id="401" r:id="rId86"/>
    <p:sldId id="402" r:id="rId87"/>
    <p:sldId id="403" r:id="rId88"/>
    <p:sldId id="406" r:id="rId89"/>
    <p:sldId id="407" r:id="rId90"/>
    <p:sldId id="408" r:id="rId91"/>
    <p:sldId id="409" r:id="rId92"/>
    <p:sldId id="437" r:id="rId93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914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A4029-467E-48BF-BDF3-3168832D5A37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8A5E7-95D6-40F6-AAB5-FCC8FF5632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811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46158-D059-4EA5-835C-F4C688A9C89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3412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8A5E7-95D6-40F6-AAB5-FCC8FF563214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227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51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363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187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63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778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50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77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3297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119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40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91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14556-92EB-451A-A042-C909F2FC69CE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AD381-0119-4908-88D1-C2943FCFC7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342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781.sw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0" y="-139701"/>
            <a:ext cx="12280900" cy="699770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-195353" y="848390"/>
            <a:ext cx="6138954" cy="2948910"/>
          </a:xfrm>
        </p:spPr>
        <p:txBody>
          <a:bodyPr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ELEKTRİKSEL DİRENÇ VE </a:t>
            </a:r>
            <a:br>
              <a:rPr lang="tr-TR" sz="4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tr-TR" sz="4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BAĞLI OLDUĞU FAKTÖRLER</a:t>
            </a:r>
          </a:p>
        </p:txBody>
      </p:sp>
    </p:spTree>
    <p:extLst>
      <p:ext uri="{BB962C8B-B14F-4D97-AF65-F5344CB8AC3E}">
        <p14:creationId xmlns:p14="http://schemas.microsoft.com/office/powerpoint/2010/main" val="245267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39-57-72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0"/>
          <a:stretch/>
        </p:blipFill>
        <p:spPr>
          <a:xfrm>
            <a:off x="0" y="138113"/>
            <a:ext cx="11137392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9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40-01-29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0"/>
          <a:stretch/>
        </p:blipFill>
        <p:spPr>
          <a:xfrm>
            <a:off x="0" y="138113"/>
            <a:ext cx="11137392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40-08-56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5"/>
          <a:stretch/>
        </p:blipFill>
        <p:spPr>
          <a:xfrm>
            <a:off x="0" y="138113"/>
            <a:ext cx="11128248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0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3-46-8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25"/>
            <a:ext cx="12192000" cy="56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3-51-3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25"/>
            <a:ext cx="12192000" cy="56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Sınıf 7. Ünite Elektriksel Direnç ve Bağlı Olduğu Faktörler 3D Animasyonu...">
            <a:hlinkClick r:id="" action="ppaction://media"/>
            <a:extLst>
              <a:ext uri="{FF2B5EF4-FFF2-40B4-BE49-F238E27FC236}">
                <a16:creationId xmlns:a16="http://schemas.microsoft.com/office/drawing/2014/main" id="{9D04D6F6-8D4F-4DE6-8489-DBBA4B6AB7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B592C710-0264-A17A-6ADB-72C63913C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1"/>
            <a:ext cx="735796" cy="5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0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40-28-21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r="3849"/>
          <a:stretch/>
        </p:blipFill>
        <p:spPr>
          <a:xfrm>
            <a:off x="146304" y="138113"/>
            <a:ext cx="11576304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5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41-11-42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r="3925"/>
          <a:stretch/>
        </p:blipFill>
        <p:spPr>
          <a:xfrm>
            <a:off x="155448" y="138113"/>
            <a:ext cx="11558016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41-13-60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r="4000"/>
          <a:stretch/>
        </p:blipFill>
        <p:spPr>
          <a:xfrm>
            <a:off x="164592" y="138113"/>
            <a:ext cx="11539728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41-17-89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r="3925"/>
          <a:stretch/>
        </p:blipFill>
        <p:spPr>
          <a:xfrm>
            <a:off x="137160" y="138113"/>
            <a:ext cx="11576304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3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3-36-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413"/>
            <a:ext cx="12192000" cy="558958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279530" y="433358"/>
            <a:ext cx="169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DİRENÇ</a:t>
            </a:r>
          </a:p>
        </p:txBody>
      </p:sp>
    </p:spTree>
    <p:extLst>
      <p:ext uri="{BB962C8B-B14F-4D97-AF65-F5344CB8AC3E}">
        <p14:creationId xmlns:p14="http://schemas.microsoft.com/office/powerpoint/2010/main" val="294871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3-58-4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25"/>
            <a:ext cx="12192000" cy="56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02-7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07-8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51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09-3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08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10-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12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13-7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4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15-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18-7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20-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21-9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32-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70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23-5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8-27-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393192"/>
            <a:ext cx="320040" cy="6045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04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8-28-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393192"/>
            <a:ext cx="320040" cy="6045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74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3-55-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25"/>
            <a:ext cx="12192000" cy="56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3-56-8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25"/>
            <a:ext cx="12192000" cy="56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1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162" y="244475"/>
            <a:ext cx="898207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45-6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2" y="149225"/>
            <a:ext cx="1187767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9" y="1371600"/>
            <a:ext cx="11976893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-1"/>
            <a:ext cx="11477625" cy="6858001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776" y="309826"/>
            <a:ext cx="449958" cy="47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29-6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53-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57-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4-59-6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3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8-53-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8-55-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12-7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7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14-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15-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18-0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20-8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87" y="742950"/>
            <a:ext cx="1018222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22-4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24-3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25-7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27-5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0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29-0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30-6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5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32-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53-4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8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55-8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16269" y="1667486"/>
            <a:ext cx="9144000" cy="2387600"/>
          </a:xfrm>
        </p:spPr>
        <p:txBody>
          <a:bodyPr/>
          <a:lstStyle/>
          <a:p>
            <a:r>
              <a:rPr lang="tr-TR" b="1" i="1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3832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3-38-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413"/>
            <a:ext cx="12192000" cy="558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8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43-5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45-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3-24-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413"/>
            <a:ext cx="12192000" cy="558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7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3-29-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413"/>
            <a:ext cx="12192000" cy="558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39-6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1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42-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50-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293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51-9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787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22-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8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24-4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0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3-40-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413"/>
            <a:ext cx="12192000" cy="558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27-4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1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29-9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32-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3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33-8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35-7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37-4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46-5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745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48-3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058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56-5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979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6-58-3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0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39-50-25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0"/>
          <a:stretch/>
        </p:blipFill>
        <p:spPr>
          <a:xfrm>
            <a:off x="0" y="138113"/>
            <a:ext cx="11137392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09-8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1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11-5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508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13-6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196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15-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043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17-7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333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19-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820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20-8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962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22-5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66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27-9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523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30-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5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39-54-38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"/>
          <a:stretch/>
        </p:blipFill>
        <p:spPr>
          <a:xfrm>
            <a:off x="0" y="138113"/>
            <a:ext cx="11146536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3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31-6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972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33-7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renç Şarkıs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9828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E36E3DA-D739-938C-5DA3-D2BE9268B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1"/>
            <a:ext cx="735796" cy="5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9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8</Words>
  <Application>Microsoft Office PowerPoint</Application>
  <PresentationFormat>Geniş ekran</PresentationFormat>
  <Paragraphs>5</Paragraphs>
  <Slides>92</Slides>
  <Notes>2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92</vt:i4>
      </vt:variant>
    </vt:vector>
  </HeadingPairs>
  <TitlesOfParts>
    <vt:vector size="98" baseType="lpstr">
      <vt:lpstr>Arial</vt:lpstr>
      <vt:lpstr>Calibri</vt:lpstr>
      <vt:lpstr>Calibri Light</vt:lpstr>
      <vt:lpstr>Comic Sans MS</vt:lpstr>
      <vt:lpstr>Segoe UI</vt:lpstr>
      <vt:lpstr>Office Teması</vt:lpstr>
      <vt:lpstr>ELEKTRİKSEL DİRENÇ VE  BAĞLI OLDUĞU FAKTÖRLER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ELEKTRİKSEL DİRENÇ VE  BAĞLI OLDUĞU FAKTÖRLER</dc:title>
  <dc:creator>ögretmen 2</dc:creator>
  <cp:lastModifiedBy>PC-OGRETMEN</cp:lastModifiedBy>
  <cp:revision>17</cp:revision>
  <dcterms:created xsi:type="dcterms:W3CDTF">2019-04-30T14:32:01Z</dcterms:created>
  <dcterms:modified xsi:type="dcterms:W3CDTF">2025-10-11T13:08:58Z</dcterms:modified>
</cp:coreProperties>
</file>