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474" r:id="rId2"/>
    <p:sldId id="490" r:id="rId3"/>
    <p:sldId id="518" r:id="rId4"/>
    <p:sldId id="514" r:id="rId5"/>
    <p:sldId id="505" r:id="rId6"/>
    <p:sldId id="506" r:id="rId7"/>
    <p:sldId id="503" r:id="rId8"/>
    <p:sldId id="504" r:id="rId9"/>
    <p:sldId id="501" r:id="rId10"/>
    <p:sldId id="502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19" r:id="rId27"/>
    <p:sldId id="587" r:id="rId28"/>
    <p:sldId id="507" r:id="rId29"/>
    <p:sldId id="508" r:id="rId30"/>
    <p:sldId id="509" r:id="rId31"/>
    <p:sldId id="510" r:id="rId32"/>
    <p:sldId id="511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43" r:id="rId41"/>
    <p:sldId id="544" r:id="rId42"/>
    <p:sldId id="536" r:id="rId43"/>
    <p:sldId id="537" r:id="rId44"/>
    <p:sldId id="538" r:id="rId45"/>
    <p:sldId id="539" r:id="rId46"/>
    <p:sldId id="540" r:id="rId47"/>
    <p:sldId id="541" r:id="rId48"/>
    <p:sldId id="542" r:id="rId49"/>
    <p:sldId id="552" r:id="rId50"/>
    <p:sldId id="553" r:id="rId51"/>
    <p:sldId id="554" r:id="rId52"/>
    <p:sldId id="555" r:id="rId53"/>
    <p:sldId id="556" r:id="rId54"/>
    <p:sldId id="515" r:id="rId55"/>
    <p:sldId id="517" r:id="rId56"/>
    <p:sldId id="557" r:id="rId57"/>
    <p:sldId id="558" r:id="rId58"/>
    <p:sldId id="559" r:id="rId59"/>
    <p:sldId id="560" r:id="rId60"/>
    <p:sldId id="563" r:id="rId61"/>
    <p:sldId id="564" r:id="rId62"/>
    <p:sldId id="565" r:id="rId63"/>
    <p:sldId id="566" r:id="rId64"/>
    <p:sldId id="567" r:id="rId65"/>
    <p:sldId id="568" r:id="rId66"/>
    <p:sldId id="569" r:id="rId67"/>
    <p:sldId id="570" r:id="rId68"/>
    <p:sldId id="572" r:id="rId69"/>
    <p:sldId id="573" r:id="rId70"/>
    <p:sldId id="574" r:id="rId71"/>
    <p:sldId id="575" r:id="rId72"/>
    <p:sldId id="577" r:id="rId73"/>
    <p:sldId id="578" r:id="rId74"/>
    <p:sldId id="579" r:id="rId75"/>
    <p:sldId id="580" r:id="rId76"/>
    <p:sldId id="581" r:id="rId77"/>
    <p:sldId id="582" r:id="rId78"/>
    <p:sldId id="583" r:id="rId79"/>
    <p:sldId id="584" r:id="rId80"/>
    <p:sldId id="585" r:id="rId81"/>
    <p:sldId id="586" r:id="rId82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2177-1CD7-4011-9497-9319D66354A8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214B3-AC5D-42FE-BC8C-F9864B6C0F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2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14B3-AC5D-42FE-BC8C-F9864B6C0FB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667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14B3-AC5D-42FE-BC8C-F9864B6C0FBD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780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007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06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249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86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48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1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999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34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15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384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2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09D6-DDE6-4CB5-8FAA-7686A93814E3}" type="datetimeFigureOut">
              <a:rPr lang="tr-TR" smtClean="0"/>
              <a:t>12.04.2025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9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../AN&#304;MASYONLAR/372.sw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" y="-78773"/>
            <a:ext cx="12078984" cy="69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4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1376517"/>
            <a:ext cx="11090786" cy="49947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17523" y="314632"/>
            <a:ext cx="1006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ETKİNLİK: </a:t>
            </a:r>
            <a:r>
              <a:rPr lang="tr-T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Mİ, BİLEŞİK Mİ KARIŞIM MI?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248696" y="946871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ELEMENT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222955" y="946871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KARIŞIM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931742" y="940468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KARIŞIM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399639" y="922518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BİLEŞİK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317523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ELEMENT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129549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ELEMENT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759678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ELEMENT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9411929" y="6321305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70C0"/>
                </a:solidFill>
              </a:rPr>
              <a:t>ELEMENT</a:t>
            </a:r>
          </a:p>
        </p:txBody>
      </p:sp>
    </p:spTree>
    <p:extLst>
      <p:ext uri="{BB962C8B-B14F-4D97-AF65-F5344CB8AC3E}">
        <p14:creationId xmlns:p14="http://schemas.microsoft.com/office/powerpoint/2010/main" val="25314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49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02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3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66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6-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47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9-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8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2-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6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5-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48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8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26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3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35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4-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49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Karışımların Özellikleri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31234"/>
            <a:ext cx="10515600" cy="4351338"/>
          </a:xfrm>
        </p:spPr>
        <p:txBody>
          <a:bodyPr/>
          <a:lstStyle/>
          <a:p>
            <a:r>
              <a:rPr lang="tr-TR" dirty="0"/>
              <a:t>Birden çok element ya da bileşiğin </a:t>
            </a:r>
            <a:r>
              <a:rPr lang="tr-TR" dirty="0">
                <a:solidFill>
                  <a:srgbClr val="FF0000"/>
                </a:solidFill>
              </a:rPr>
              <a:t>belirli bir oran olmadan </a:t>
            </a:r>
            <a:r>
              <a:rPr lang="tr-TR" dirty="0"/>
              <a:t>bir arada bulunmasıyla meydana gelen maddelere </a:t>
            </a:r>
            <a:r>
              <a:rPr lang="tr-TR" dirty="0">
                <a:solidFill>
                  <a:srgbClr val="FF0000"/>
                </a:solidFill>
              </a:rPr>
              <a:t>karışım</a:t>
            </a:r>
            <a:r>
              <a:rPr lang="tr-TR" dirty="0"/>
              <a:t> denir.</a:t>
            </a:r>
          </a:p>
          <a:p>
            <a:r>
              <a:rPr lang="tr-TR" dirty="0"/>
              <a:t>Saf madde değildir. </a:t>
            </a:r>
          </a:p>
          <a:p>
            <a:r>
              <a:rPr lang="tr-TR" dirty="0"/>
              <a:t>Belirli sembol veya formülleri yoktur.</a:t>
            </a:r>
          </a:p>
          <a:p>
            <a:r>
              <a:rPr lang="tr-TR" dirty="0"/>
              <a:t>Karışımı oluşturan maddeler özelliklerini korurlar. Yeni bir madde oluşmaz.</a:t>
            </a:r>
          </a:p>
          <a:p>
            <a:r>
              <a:rPr lang="tr-TR" dirty="0"/>
              <a:t>Karışımlar fiziksel yöntemler kullanarak bileşenlerine (kendinden daha basit maddelere) ayrılabilir.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5523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6-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36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7-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645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9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12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0-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860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1-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48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2-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46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0-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85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9" y="1135884"/>
            <a:ext cx="11588393" cy="3892226"/>
          </a:xfrm>
        </p:spPr>
      </p:pic>
    </p:spTree>
    <p:extLst>
      <p:ext uri="{BB962C8B-B14F-4D97-AF65-F5344CB8AC3E}">
        <p14:creationId xmlns:p14="http://schemas.microsoft.com/office/powerpoint/2010/main" val="1617596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9153" y="128820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 Fiziksel Hallerine Göre Çözeltiler 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9499" y="128109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Katı – Katı Çözeltileri : </a:t>
            </a:r>
          </a:p>
          <a:p>
            <a:pPr marL="0" indent="0">
              <a:buNone/>
            </a:pPr>
            <a:br>
              <a:rPr lang="tr-TR" dirty="0"/>
            </a:br>
            <a:r>
              <a:rPr lang="tr-TR" dirty="0"/>
              <a:t>Çözücü ve çözünen katıdır.</a:t>
            </a:r>
            <a:br>
              <a:rPr lang="tr-TR" dirty="0"/>
            </a:br>
            <a:br>
              <a:rPr lang="tr-TR" dirty="0"/>
            </a:br>
            <a:br>
              <a:rPr lang="tr-TR" dirty="0"/>
            </a:br>
            <a:r>
              <a:rPr lang="tr-TR" dirty="0"/>
              <a:t>• Nikel + Krom + Demir + Karbon → Çelik</a:t>
            </a:r>
          </a:p>
          <a:p>
            <a:r>
              <a:rPr lang="tr-TR" dirty="0"/>
              <a:t>Madeni para</a:t>
            </a:r>
          </a:p>
          <a:p>
            <a:r>
              <a:rPr lang="tr-TR" dirty="0"/>
              <a:t>Lehim</a:t>
            </a:r>
          </a:p>
          <a:p>
            <a:r>
              <a:rPr lang="tr-TR" dirty="0"/>
              <a:t>Alaşımlar</a:t>
            </a:r>
            <a:br>
              <a:rPr lang="tr-TR" dirty="0"/>
            </a:b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25" y="3369433"/>
            <a:ext cx="3874775" cy="268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948792" y="6236412"/>
            <a:ext cx="2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Lehim</a:t>
            </a:r>
          </a:p>
        </p:txBody>
      </p:sp>
    </p:spTree>
    <p:extLst>
      <p:ext uri="{BB962C8B-B14F-4D97-AF65-F5344CB8AC3E}">
        <p14:creationId xmlns:p14="http://schemas.microsoft.com/office/powerpoint/2010/main" val="23036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8368" y="10292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Sıvı – Sıvı Çözeltileri : </a:t>
            </a:r>
            <a:br>
              <a:rPr lang="tr-TR" dirty="0"/>
            </a:br>
            <a:endParaRPr lang="tr-TR" dirty="0"/>
          </a:p>
          <a:p>
            <a:pPr marL="0" indent="0">
              <a:buNone/>
            </a:pPr>
            <a:r>
              <a:rPr lang="tr-TR" dirty="0"/>
              <a:t>Çözücü ve çözünen sıvıdır.</a:t>
            </a:r>
            <a:br>
              <a:rPr lang="tr-TR" dirty="0"/>
            </a:br>
            <a:br>
              <a:rPr lang="tr-TR" dirty="0"/>
            </a:br>
            <a:r>
              <a:rPr lang="tr-TR" dirty="0"/>
              <a:t>• Su + Alkol → Kolonya</a:t>
            </a:r>
          </a:p>
          <a:p>
            <a:r>
              <a:rPr lang="tr-TR" dirty="0"/>
              <a:t>Su + Alkol → Antifriz</a:t>
            </a:r>
          </a:p>
          <a:p>
            <a:r>
              <a:rPr lang="tr-TR" dirty="0"/>
              <a:t>Su + Asetik Asit → Sirke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34" y="1571945"/>
            <a:ext cx="3568166" cy="279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8712486" y="4546314"/>
            <a:ext cx="2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Antifriz</a:t>
            </a:r>
          </a:p>
        </p:txBody>
      </p:sp>
    </p:spTree>
    <p:extLst>
      <p:ext uri="{BB962C8B-B14F-4D97-AF65-F5344CB8AC3E}">
        <p14:creationId xmlns:p14="http://schemas.microsoft.com/office/powerpoint/2010/main" val="89362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7-44-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25"/>
            <a:ext cx="12192000" cy="58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920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9056" y="4205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Gaz-Gaz Çözeltileri </a:t>
            </a:r>
            <a:r>
              <a:rPr lang="tr-TR" dirty="0"/>
              <a:t>:</a:t>
            </a:r>
            <a:br>
              <a:rPr lang="tr-TR" dirty="0"/>
            </a:br>
            <a:endParaRPr lang="tr-TR" dirty="0"/>
          </a:p>
          <a:p>
            <a:pPr marL="0" indent="0">
              <a:buNone/>
            </a:pPr>
            <a:r>
              <a:rPr lang="tr-TR" dirty="0"/>
              <a:t>Çözücü ve çözünen gazdır.</a:t>
            </a:r>
          </a:p>
          <a:p>
            <a:endParaRPr lang="tr-TR" dirty="0"/>
          </a:p>
          <a:p>
            <a:r>
              <a:rPr lang="tr-TR" dirty="0"/>
              <a:t>Oksijen + karbondioksit + azot+…..: Hava</a:t>
            </a:r>
          </a:p>
          <a:p>
            <a:r>
              <a:rPr lang="tr-TR" dirty="0"/>
              <a:t>LPG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30" y="3071117"/>
            <a:ext cx="5153560" cy="30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65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1052" y="4982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Katı- Sıvı Çözeltileri :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Çözücü sıvı, çözünen katıdır.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Tuz + Su → Burun Damlası (Tuzlu Su) (Deniz Suyu)</a:t>
            </a:r>
          </a:p>
          <a:p>
            <a:pPr marL="0" indent="0">
              <a:buNone/>
            </a:pPr>
            <a:r>
              <a:rPr lang="tr-TR" dirty="0"/>
              <a:t>• Şeker + Su → Şerbet (Şekerli Su)</a:t>
            </a:r>
          </a:p>
          <a:p>
            <a:r>
              <a:rPr lang="tr-TR" dirty="0"/>
              <a:t>Gümüş(katı) + </a:t>
            </a:r>
            <a:r>
              <a:rPr lang="tr-TR" dirty="0" err="1"/>
              <a:t>Civa</a:t>
            </a:r>
            <a:r>
              <a:rPr lang="tr-TR" dirty="0"/>
              <a:t> (sıvı) </a:t>
            </a:r>
            <a:r>
              <a:rPr lang="tr-TR" dirty="0">
                <a:sym typeface="Wingdings" panose="05000000000000000000" pitchFamily="2" charset="2"/>
              </a:rPr>
              <a:t> Diş Dolgusu</a:t>
            </a:r>
          </a:p>
          <a:p>
            <a:r>
              <a:rPr lang="tr-TR" dirty="0">
                <a:sym typeface="Wingdings" panose="05000000000000000000" pitchFamily="2" charset="2"/>
              </a:rPr>
              <a:t>İyot (katı) + alkol (sıvı)  Tentürdiyot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41" y="1674688"/>
            <a:ext cx="2327611" cy="284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234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5670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Sıvı – Gaz Çözeltileri :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Çözücü sıvı, çözünen gazdır.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Karbondioksit + Su → Kola, Gazoz, Soda, Maden suyu</a:t>
            </a:r>
          </a:p>
          <a:p>
            <a:r>
              <a:rPr lang="tr-TR" dirty="0"/>
              <a:t>Nemli hava</a:t>
            </a:r>
          </a:p>
        </p:txBody>
      </p:sp>
    </p:spTree>
    <p:extLst>
      <p:ext uri="{BB962C8B-B14F-4D97-AF65-F5344CB8AC3E}">
        <p14:creationId xmlns:p14="http://schemas.microsoft.com/office/powerpoint/2010/main" val="1868468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3-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643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5-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451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6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021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7-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479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9-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919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10-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677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12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79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36"/>
            <a:ext cx="12192000" cy="686003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5A3ADE-7E30-403F-9345-DB4857491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238" y="97534"/>
            <a:ext cx="895308" cy="6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5-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48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7-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24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9-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3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1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21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2-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239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3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369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5-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45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6-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688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7-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998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16-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677034" y="3129048"/>
            <a:ext cx="400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(Temas yüzeyi)</a:t>
            </a:r>
          </a:p>
        </p:txBody>
      </p:sp>
    </p:spTree>
    <p:extLst>
      <p:ext uri="{BB962C8B-B14F-4D97-AF65-F5344CB8AC3E}">
        <p14:creationId xmlns:p14="http://schemas.microsoft.com/office/powerpoint/2010/main" val="162110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91" y="928762"/>
            <a:ext cx="5052706" cy="295951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9" y="4196044"/>
            <a:ext cx="10050045" cy="207645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27587" y="285135"/>
            <a:ext cx="1001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C00000"/>
                </a:solidFill>
              </a:rPr>
              <a:t>HETEROJEN KARIŞIMLARA ÖRNEKLER:</a:t>
            </a:r>
          </a:p>
        </p:txBody>
      </p:sp>
    </p:spTree>
    <p:extLst>
      <p:ext uri="{BB962C8B-B14F-4D97-AF65-F5344CB8AC3E}">
        <p14:creationId xmlns:p14="http://schemas.microsoft.com/office/powerpoint/2010/main" val="3150756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18-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11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0-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427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1-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39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2-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326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r:id="rId1" imgW="11344320" imgH="7091280"/>
        </mc:Choice>
        <mc:Fallback>
          <p:control r:id="rId1" imgW="11344320" imgH="7091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96875" y="0"/>
                  <a:ext cx="11344275" cy="7091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99091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04192" y="151801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459216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0-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750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1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35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4-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663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5-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2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640"/>
            <a:ext cx="12268200" cy="328428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86813" y="698090"/>
            <a:ext cx="753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C00000"/>
                </a:solidFill>
              </a:rPr>
              <a:t>HOMOJEN KARIŞIMLARA ÖRNEKLER:</a:t>
            </a:r>
          </a:p>
        </p:txBody>
      </p:sp>
    </p:spTree>
    <p:extLst>
      <p:ext uri="{BB962C8B-B14F-4D97-AF65-F5344CB8AC3E}">
        <p14:creationId xmlns:p14="http://schemas.microsoft.com/office/powerpoint/2010/main" val="1540101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1-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902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2-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368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4-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43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5-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086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7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850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0-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60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2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0542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3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372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8-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501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0-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3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82" y="3815694"/>
            <a:ext cx="7502031" cy="27915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3" y="220767"/>
            <a:ext cx="8108487" cy="31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9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2-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41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3-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58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9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112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1-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1483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3-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60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5-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5036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6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038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8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420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0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995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1-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55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2" y="604197"/>
            <a:ext cx="816935" cy="847417"/>
          </a:xfrm>
        </p:spPr>
      </p:pic>
      <p:sp>
        <p:nvSpPr>
          <p:cNvPr id="5" name="Metin kutusu 4"/>
          <p:cNvSpPr txBox="1"/>
          <p:nvPr/>
        </p:nvSpPr>
        <p:spPr>
          <a:xfrm>
            <a:off x="2202426" y="604197"/>
            <a:ext cx="8937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Süt ve ayran homojen karışım gibi görünmelerine rağmen heterojen karışımlardır.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99" y="2014538"/>
            <a:ext cx="6758141" cy="3511191"/>
          </a:xfrm>
          <a:prstGeom prst="rect">
            <a:avLst/>
          </a:prstGeom>
        </p:spPr>
      </p:pic>
      <p:pic>
        <p:nvPicPr>
          <p:cNvPr id="2" name="Resim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16" y="456342"/>
            <a:ext cx="513537" cy="5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63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3-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7161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5-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11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Karışım Modelleri: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5405"/>
            <a:ext cx="5700252" cy="1886221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71" y="1433146"/>
            <a:ext cx="2184512" cy="190793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1626"/>
            <a:ext cx="5700252" cy="25067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71" y="3533566"/>
            <a:ext cx="4686891" cy="2394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83978" y="1535405"/>
            <a:ext cx="2854474" cy="1805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01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271</Words>
  <Application>Microsoft Office PowerPoint</Application>
  <PresentationFormat>Geniş ekran</PresentationFormat>
  <Paragraphs>54</Paragraphs>
  <Slides>81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Wingdings</vt:lpstr>
      <vt:lpstr>Office Teması</vt:lpstr>
      <vt:lpstr>PowerPoint Sunusu</vt:lpstr>
      <vt:lpstr>Karışımların Özellikleri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Karışım Modelleri: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Fiziksel Hallerine Göre Çözeltiler 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PC-OGRETMEN</cp:lastModifiedBy>
  <cp:revision>54</cp:revision>
  <dcterms:created xsi:type="dcterms:W3CDTF">2018-01-21T09:09:02Z</dcterms:created>
  <dcterms:modified xsi:type="dcterms:W3CDTF">2025-04-12T13:23:02Z</dcterms:modified>
</cp:coreProperties>
</file>