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552" r:id="rId2"/>
    <p:sldId id="604" r:id="rId3"/>
    <p:sldId id="591" r:id="rId4"/>
    <p:sldId id="592" r:id="rId5"/>
    <p:sldId id="593" r:id="rId6"/>
    <p:sldId id="594" r:id="rId7"/>
    <p:sldId id="595" r:id="rId8"/>
    <p:sldId id="596" r:id="rId9"/>
    <p:sldId id="597" r:id="rId10"/>
    <p:sldId id="636" r:id="rId11"/>
    <p:sldId id="637" r:id="rId12"/>
    <p:sldId id="605" r:id="rId13"/>
    <p:sldId id="606" r:id="rId14"/>
    <p:sldId id="607" r:id="rId15"/>
    <p:sldId id="608" r:id="rId16"/>
    <p:sldId id="551" r:id="rId17"/>
    <p:sldId id="638" r:id="rId18"/>
    <p:sldId id="598" r:id="rId19"/>
    <p:sldId id="599" r:id="rId20"/>
    <p:sldId id="600" r:id="rId21"/>
    <p:sldId id="601" r:id="rId22"/>
    <p:sldId id="609" r:id="rId23"/>
    <p:sldId id="610" r:id="rId24"/>
    <p:sldId id="603" r:id="rId25"/>
    <p:sldId id="602" r:id="rId26"/>
    <p:sldId id="611" r:id="rId27"/>
    <p:sldId id="612" r:id="rId28"/>
    <p:sldId id="619" r:id="rId29"/>
    <p:sldId id="620" r:id="rId30"/>
    <p:sldId id="621" r:id="rId31"/>
    <p:sldId id="622" r:id="rId32"/>
    <p:sldId id="623" r:id="rId33"/>
    <p:sldId id="624" r:id="rId34"/>
    <p:sldId id="625" r:id="rId35"/>
    <p:sldId id="626" r:id="rId36"/>
    <p:sldId id="627" r:id="rId37"/>
    <p:sldId id="628" r:id="rId38"/>
    <p:sldId id="630" r:id="rId39"/>
    <p:sldId id="631" r:id="rId40"/>
    <p:sldId id="632" r:id="rId41"/>
    <p:sldId id="633" r:id="rId42"/>
    <p:sldId id="634" r:id="rId43"/>
    <p:sldId id="635" r:id="rId44"/>
    <p:sldId id="581" r:id="rId45"/>
    <p:sldId id="582" r:id="rId46"/>
    <p:sldId id="801" r:id="rId47"/>
    <p:sldId id="802" r:id="rId48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2BC47-17A9-419B-A827-FA3A03838E50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4FF67-E4F8-4C97-AFC3-13A31D2AFC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0073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D7C7-E2EF-4145-BFCE-CB8A4109E3B5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B4220-CFAB-4C3A-AF6E-84BFDAC0E9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20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4220-CFAB-4C3A-AF6E-84BFDAC0E9DF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616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4220-CFAB-4C3A-AF6E-84BFDAC0E9DF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520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4220-CFAB-4C3A-AF6E-84BFDAC0E9DF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25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0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566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867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463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1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57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87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6315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433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74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598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09D6-DDE6-4CB5-8FAA-7686A93814E3}" type="datetimeFigureOut">
              <a:rPr lang="tr-TR" smtClean="0"/>
              <a:t>15.12.2024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966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seutah.com/wp-content/uploads/2015/08/recycle1-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9" y="290286"/>
            <a:ext cx="11379933" cy="6270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95532" y="493486"/>
            <a:ext cx="6901954" cy="2446205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EVSEL ATIKLAR VE GERİ DÖNÜŞÜM</a:t>
            </a:r>
          </a:p>
        </p:txBody>
      </p:sp>
    </p:spTree>
    <p:extLst>
      <p:ext uri="{BB962C8B-B14F-4D97-AF65-F5344CB8AC3E}">
        <p14:creationId xmlns:p14="http://schemas.microsoft.com/office/powerpoint/2010/main" val="1679668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39-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1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40-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3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1-39-6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2192000" cy="658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33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1-41-3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2192000" cy="6583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776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1-51-70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21966" r="9928" b="9788"/>
          <a:stretch/>
        </p:blipFill>
        <p:spPr>
          <a:xfrm>
            <a:off x="641838" y="1582616"/>
            <a:ext cx="10339754" cy="44928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3045354" y="590162"/>
            <a:ext cx="5683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ATIK TOPLAMA YÖNTEMLERİ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185511" y="5987563"/>
            <a:ext cx="2462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 : taşınabilir atık pil</a:t>
            </a:r>
          </a:p>
        </p:txBody>
      </p:sp>
    </p:spTree>
    <p:extLst>
      <p:ext uri="{BB962C8B-B14F-4D97-AF65-F5344CB8AC3E}">
        <p14:creationId xmlns:p14="http://schemas.microsoft.com/office/powerpoint/2010/main" val="1560933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1-53-5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" y="80016"/>
            <a:ext cx="12192000" cy="65833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etin kutusu 3"/>
          <p:cNvSpPr txBox="1"/>
          <p:nvPr/>
        </p:nvSpPr>
        <p:spPr>
          <a:xfrm>
            <a:off x="3976099" y="5008652"/>
            <a:ext cx="574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</a:rPr>
              <a:t>Ayrıca TAP ve </a:t>
            </a:r>
            <a:r>
              <a:rPr lang="tr-TR" i="1" dirty="0" err="1">
                <a:solidFill>
                  <a:srgbClr val="FF0000"/>
                </a:solidFill>
              </a:rPr>
              <a:t>PETDER’de</a:t>
            </a:r>
            <a:r>
              <a:rPr lang="tr-TR" i="1" dirty="0">
                <a:solidFill>
                  <a:srgbClr val="FF0000"/>
                </a:solidFill>
              </a:rPr>
              <a:t>  çalışmalar yapmaktadır. </a:t>
            </a:r>
          </a:p>
        </p:txBody>
      </p:sp>
    </p:spTree>
    <p:extLst>
      <p:ext uri="{BB962C8B-B14F-4D97-AF65-F5344CB8AC3E}">
        <p14:creationId xmlns:p14="http://schemas.microsoft.com/office/powerpoint/2010/main" val="381240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0323" y="191264"/>
            <a:ext cx="10515600" cy="1325563"/>
          </a:xfrm>
        </p:spPr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Geri Dönüşüm Süreci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9300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tr-TR" sz="2400" dirty="0"/>
              <a:t>Farklı özellikteki atıklar ayrılarak biriktirilir.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/>
              <a:t>Atıklar atık araçlarıyla toplanır.</a:t>
            </a:r>
          </a:p>
          <a:p>
            <a:pPr marL="514350" indent="-514350">
              <a:buFont typeface="+mj-lt"/>
              <a:buAutoNum type="arabicPeriod"/>
            </a:pPr>
            <a:r>
              <a:rPr lang="tr-TR" sz="2400" dirty="0"/>
              <a:t>Toplanan atıklar geri dönüşüm tesislerine gönderilir.</a:t>
            </a:r>
          </a:p>
          <a:p>
            <a:pPr marL="514350" indent="-514350">
              <a:buFont typeface="+mj-lt"/>
              <a:buAutoNum type="arabicPeriod"/>
            </a:pPr>
            <a:endParaRPr lang="tr-TR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835" y="3130785"/>
            <a:ext cx="3285047" cy="292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netgazete.com/images/bilgilendirme/buyuk/1401470201_geri_donusum_3280376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7" y="3279184"/>
            <a:ext cx="3287219" cy="29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“https://www.beardsley.com/media/1492/waste-management-recycling-facility-interior-cardboard-beardsley-architects-and-engineers.jpg” resmi hatalı olduğu için gösterilemiyo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08" y="3130785"/>
            <a:ext cx="3876767" cy="29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8" y="301899"/>
            <a:ext cx="3993226" cy="135342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68166" y="1875034"/>
            <a:ext cx="9585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Atıklar ayrı toplanmalıdır:</a:t>
            </a:r>
          </a:p>
          <a:p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Daha sonra ayırmaya çalışmak daha maliyetli olacaktır.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sz="2400" dirty="0"/>
              <a:t>Bazı atıkları (pil ve tıbbi atıklar) bir araya getirmek tehlikeli olabilir. </a:t>
            </a:r>
          </a:p>
        </p:txBody>
      </p:sp>
    </p:spTree>
    <p:extLst>
      <p:ext uri="{BB962C8B-B14F-4D97-AF65-F5344CB8AC3E}">
        <p14:creationId xmlns:p14="http://schemas.microsoft.com/office/powerpoint/2010/main" val="2495675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01600"/>
            <a:ext cx="11303000" cy="655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151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3484" t="-705" r="7528" b="9801"/>
          <a:stretch/>
        </p:blipFill>
        <p:spPr>
          <a:xfrm>
            <a:off x="879928" y="252186"/>
            <a:ext cx="10528301" cy="6032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79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1-06-5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094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260123"/>
            <a:ext cx="11088913" cy="627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4192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192056"/>
            <a:ext cx="11030857" cy="6470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92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05-149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8" b="-1"/>
          <a:stretch/>
        </p:blipFill>
        <p:spPr>
          <a:xfrm>
            <a:off x="0" y="1877107"/>
            <a:ext cx="12192000" cy="48119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kdörtgen 2"/>
          <p:cNvSpPr/>
          <p:nvPr/>
        </p:nvSpPr>
        <p:spPr>
          <a:xfrm>
            <a:off x="3009325" y="914373"/>
            <a:ext cx="5821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AMBALAJLARIN ÜZERİNDEKİ İŞARETLERİN ANLAMLARI</a:t>
            </a:r>
          </a:p>
        </p:txBody>
      </p:sp>
      <p:pic>
        <p:nvPicPr>
          <p:cNvPr id="1026" name="Picture 2" descr="https://lh3.googleusercontent.com/HV-EhgVesJC7F_vx1CW8VkU0i9ADhGN50377HaVl5PrGkmSERXEl-xT802CzieEOG7Ou54mp3B2ZHHiOMUne1Tu5d2bmTJCxFL8Y9ttdnDJz5BBdLl6rnxb3cKhiCAUWWtvm3BSEU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54" y="4202129"/>
            <a:ext cx="2180401" cy="14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8100555" y="4202129"/>
            <a:ext cx="3663355" cy="1479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8270697" y="4376792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Uluslararası </a:t>
            </a:r>
            <a:r>
              <a:rPr lang="tr-TR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biyotehlike</a:t>
            </a:r>
            <a:r>
              <a:rPr lang="tr-T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amblemidir.</a:t>
            </a:r>
          </a:p>
        </p:txBody>
      </p:sp>
    </p:spTree>
    <p:extLst>
      <p:ext uri="{BB962C8B-B14F-4D97-AF65-F5344CB8AC3E}">
        <p14:creationId xmlns:p14="http://schemas.microsoft.com/office/powerpoint/2010/main" val="112815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06-6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17"/>
            <a:ext cx="12192000" cy="658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9" y="5774077"/>
            <a:ext cx="2352793" cy="79743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678112" y="6063215"/>
            <a:ext cx="95857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Kızartma yağlarının lavaboya dökülmesi su kirliliğine sebep olur.</a:t>
            </a:r>
          </a:p>
          <a:p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58480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ba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576620" y="6331975"/>
            <a:ext cx="252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GERİ DÖNÜŞÜM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5D3A1E2-9D1B-4DF6-98BF-1F2972A1A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90" y="125915"/>
            <a:ext cx="918420" cy="64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841829" y="2507797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832306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35-9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39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37-6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83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49-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780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1-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67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>
                <a:solidFill>
                  <a:srgbClr val="00B050"/>
                </a:solidFill>
              </a:rPr>
              <a:t>GERİ DÖNÜŞÜM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21677" y="1512278"/>
            <a:ext cx="8499894" cy="4525963"/>
          </a:xfrm>
        </p:spPr>
        <p:txBody>
          <a:bodyPr>
            <a:normAutofit/>
          </a:bodyPr>
          <a:lstStyle/>
          <a:p>
            <a:r>
              <a:rPr lang="tr-TR" sz="2400" dirty="0"/>
              <a:t>Katı ve sıvı atıklar içerisinde değerlendirilebilir olanların fiziksel ve kimyasal işlemlerden geçirilerek ikinci bir ham madde olarak üretim sürecine sokulmasına </a:t>
            </a:r>
            <a:r>
              <a:rPr lang="tr-TR" sz="2400" dirty="0">
                <a:solidFill>
                  <a:srgbClr val="00B050"/>
                </a:solidFill>
              </a:rPr>
              <a:t>geri dönüşüm </a:t>
            </a:r>
            <a:r>
              <a:rPr lang="tr-TR" sz="2400" dirty="0"/>
              <a:t>denir.</a:t>
            </a:r>
          </a:p>
        </p:txBody>
      </p:sp>
      <p:pic>
        <p:nvPicPr>
          <p:cNvPr id="3074" name="Picture 2" descr="C:\Users\hp\Desktop\Ekran Alıntıs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98" y="1491514"/>
            <a:ext cx="28670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40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2-7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684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4-7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580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6-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379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7-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643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2-59-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6288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00-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748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02-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54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03-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12192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497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0-5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88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2-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684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Geri Dönüşümü Mümkün Olan Atıklar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aküler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plastikler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camlar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Beton atıkları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Metal atıklar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lastikler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Kağıt atıklar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Elektronik atıklar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piller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Atık kablolar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/>
              <a:t>Kullanılmış sıvı yağlar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893" y="1855178"/>
            <a:ext cx="7682570" cy="370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28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3-6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1781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5-4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122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7-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209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23-18-9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7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917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7-49-37-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42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6-19 17-49-38-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39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5-32-490">
            <a:extLst>
              <a:ext uri="{FF2B5EF4-FFF2-40B4-BE49-F238E27FC236}">
                <a16:creationId xmlns:a16="http://schemas.microsoft.com/office/drawing/2014/main" id="{2B6828B2-47F8-4F04-84BC-8EB0A4C02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39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0-05-35-557">
            <a:extLst>
              <a:ext uri="{FF2B5EF4-FFF2-40B4-BE49-F238E27FC236}">
                <a16:creationId xmlns:a16="http://schemas.microsoft.com/office/drawing/2014/main" id="{3803E628-6A9A-484A-A1FE-B2A619892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1096107" y="292222"/>
            <a:ext cx="10972800" cy="1143000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00B050"/>
                </a:solidFill>
              </a:rPr>
              <a:t>Hangi atıklar geri dönüştürülemez?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8392" y="1371601"/>
            <a:ext cx="109728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tr-TR" sz="2400" dirty="0"/>
              <a:t>Meyve ve sebze kabukları (organik atık)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Yemek artıkları (organik atık)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Odun ve kömürün yanması sonucu oluşan küller</a:t>
            </a:r>
          </a:p>
          <a:p>
            <a:pPr>
              <a:buFont typeface="Wingdings" pitchFamily="2" charset="2"/>
              <a:buChar char="v"/>
            </a:pPr>
            <a:r>
              <a:rPr lang="tr-TR" sz="2400" dirty="0"/>
              <a:t>Süpürge birikintisi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7" y="3525715"/>
            <a:ext cx="4357617" cy="28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9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7" y="218050"/>
            <a:ext cx="11305736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411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30" r="235" b="9934"/>
          <a:stretch/>
        </p:blipFill>
        <p:spPr>
          <a:xfrm>
            <a:off x="242669" y="281940"/>
            <a:ext cx="11201400" cy="5627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02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-503" t="4102"/>
          <a:stretch/>
        </p:blipFill>
        <p:spPr>
          <a:xfrm>
            <a:off x="115369" y="679353"/>
            <a:ext cx="11542619" cy="563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32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" y="160020"/>
            <a:ext cx="11518509" cy="646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1641530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Özel 1">
      <a:majorFont>
        <a:latin typeface="Segoe UI"/>
        <a:ea typeface=""/>
        <a:cs typeface="Segoe UI Light"/>
      </a:majorFont>
      <a:minorFont>
        <a:latin typeface="Segoe UI"/>
        <a:ea typeface=""/>
        <a:cs typeface="Segoe UI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173</Words>
  <Application>Microsoft Office PowerPoint</Application>
  <PresentationFormat>Geniş ekran</PresentationFormat>
  <Paragraphs>40</Paragraphs>
  <Slides>47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3" baseType="lpstr">
      <vt:lpstr>Arial</vt:lpstr>
      <vt:lpstr>Calibri</vt:lpstr>
      <vt:lpstr>Segoe UI</vt:lpstr>
      <vt:lpstr>Segoe UI Light</vt:lpstr>
      <vt:lpstr>Wingdings</vt:lpstr>
      <vt:lpstr>Ofis Teması</vt:lpstr>
      <vt:lpstr>EVSEL ATIKLAR VE GERİ DÖNÜŞÜM</vt:lpstr>
      <vt:lpstr>PowerPoint Sunusu</vt:lpstr>
      <vt:lpstr>GERİ DÖNÜŞÜM</vt:lpstr>
      <vt:lpstr>Geri Dönüşümü Mümkün Olan Atıklar</vt:lpstr>
      <vt:lpstr>Hangi atıklar geri dönüştürülemez?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Geri Dönüşüm Süreci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Okan</cp:lastModifiedBy>
  <cp:revision>40</cp:revision>
  <dcterms:created xsi:type="dcterms:W3CDTF">2018-01-21T09:09:02Z</dcterms:created>
  <dcterms:modified xsi:type="dcterms:W3CDTF">2024-12-15T13:03:18Z</dcterms:modified>
</cp:coreProperties>
</file>