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6" r:id="rId2"/>
    <p:sldId id="425" r:id="rId3"/>
    <p:sldId id="257" r:id="rId4"/>
    <p:sldId id="264" r:id="rId5"/>
    <p:sldId id="427" r:id="rId6"/>
    <p:sldId id="428" r:id="rId7"/>
    <p:sldId id="429" r:id="rId8"/>
    <p:sldId id="430" r:id="rId9"/>
    <p:sldId id="267" r:id="rId10"/>
    <p:sldId id="268" r:id="rId11"/>
    <p:sldId id="269" r:id="rId12"/>
    <p:sldId id="270" r:id="rId13"/>
    <p:sldId id="271" r:id="rId14"/>
    <p:sldId id="272" r:id="rId15"/>
    <p:sldId id="431" r:id="rId16"/>
    <p:sldId id="273" r:id="rId17"/>
    <p:sldId id="274" r:id="rId18"/>
    <p:sldId id="275" r:id="rId19"/>
    <p:sldId id="279" r:id="rId20"/>
    <p:sldId id="280" r:id="rId21"/>
    <p:sldId id="281" r:id="rId22"/>
    <p:sldId id="282" r:id="rId23"/>
    <p:sldId id="283" r:id="rId24"/>
    <p:sldId id="284" r:id="rId25"/>
    <p:sldId id="432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305" r:id="rId35"/>
    <p:sldId id="306" r:id="rId36"/>
    <p:sldId id="307" r:id="rId37"/>
    <p:sldId id="435" r:id="rId38"/>
    <p:sldId id="308" r:id="rId39"/>
    <p:sldId id="309" r:id="rId40"/>
    <p:sldId id="310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32" r:id="rId58"/>
    <p:sldId id="334" r:id="rId59"/>
    <p:sldId id="330" r:id="rId60"/>
    <p:sldId id="331" r:id="rId61"/>
    <p:sldId id="328" r:id="rId62"/>
    <p:sldId id="329" r:id="rId63"/>
    <p:sldId id="335" r:id="rId64"/>
    <p:sldId id="336" r:id="rId65"/>
    <p:sldId id="337" r:id="rId66"/>
    <p:sldId id="338" r:id="rId67"/>
    <p:sldId id="340" r:id="rId68"/>
    <p:sldId id="341" r:id="rId69"/>
    <p:sldId id="342" r:id="rId70"/>
    <p:sldId id="343" r:id="rId71"/>
    <p:sldId id="438" r:id="rId72"/>
    <p:sldId id="581" r:id="rId73"/>
    <p:sldId id="582" r:id="rId74"/>
    <p:sldId id="583" r:id="rId75"/>
    <p:sldId id="584" r:id="rId76"/>
    <p:sldId id="585" r:id="rId77"/>
    <p:sldId id="586" r:id="rId78"/>
    <p:sldId id="499" r:id="rId79"/>
    <p:sldId id="500" r:id="rId80"/>
    <p:sldId id="501" r:id="rId81"/>
    <p:sldId id="439" r:id="rId82"/>
    <p:sldId id="440" r:id="rId83"/>
    <p:sldId id="441" r:id="rId84"/>
    <p:sldId id="442" r:id="rId85"/>
    <p:sldId id="443" r:id="rId86"/>
    <p:sldId id="444" r:id="rId87"/>
    <p:sldId id="445" r:id="rId88"/>
    <p:sldId id="446" r:id="rId89"/>
    <p:sldId id="447" r:id="rId90"/>
    <p:sldId id="448" r:id="rId91"/>
    <p:sldId id="449" r:id="rId92"/>
    <p:sldId id="450" r:id="rId93"/>
    <p:sldId id="451" r:id="rId94"/>
    <p:sldId id="452" r:id="rId95"/>
    <p:sldId id="453" r:id="rId96"/>
    <p:sldId id="455" r:id="rId97"/>
    <p:sldId id="456" r:id="rId98"/>
    <p:sldId id="470" r:id="rId99"/>
    <p:sldId id="471" r:id="rId100"/>
    <p:sldId id="472" r:id="rId101"/>
    <p:sldId id="473" r:id="rId102"/>
    <p:sldId id="474" r:id="rId103"/>
    <p:sldId id="475" r:id="rId104"/>
    <p:sldId id="477" r:id="rId105"/>
    <p:sldId id="478" r:id="rId106"/>
    <p:sldId id="479" r:id="rId107"/>
    <p:sldId id="480" r:id="rId108"/>
    <p:sldId id="487" r:id="rId109"/>
    <p:sldId id="488" r:id="rId110"/>
    <p:sldId id="489" r:id="rId111"/>
    <p:sldId id="490" r:id="rId112"/>
    <p:sldId id="491" r:id="rId113"/>
    <p:sldId id="492" r:id="rId114"/>
    <p:sldId id="493" r:id="rId115"/>
    <p:sldId id="494" r:id="rId116"/>
    <p:sldId id="495" r:id="rId117"/>
    <p:sldId id="496" r:id="rId118"/>
    <p:sldId id="344" r:id="rId119"/>
    <p:sldId id="345" r:id="rId120"/>
    <p:sldId id="346" r:id="rId121"/>
    <p:sldId id="347" r:id="rId122"/>
    <p:sldId id="565" r:id="rId123"/>
    <p:sldId id="566" r:id="rId124"/>
    <p:sldId id="348" r:id="rId125"/>
    <p:sldId id="567" r:id="rId126"/>
    <p:sldId id="349" r:id="rId127"/>
    <p:sldId id="588" r:id="rId128"/>
    <p:sldId id="350" r:id="rId129"/>
    <p:sldId id="569" r:id="rId130"/>
    <p:sldId id="570" r:id="rId131"/>
    <p:sldId id="351" r:id="rId132"/>
    <p:sldId id="352" r:id="rId133"/>
    <p:sldId id="574" r:id="rId134"/>
    <p:sldId id="575" r:id="rId135"/>
    <p:sldId id="576" r:id="rId136"/>
    <p:sldId id="356" r:id="rId137"/>
    <p:sldId id="357" r:id="rId138"/>
    <p:sldId id="358" r:id="rId139"/>
    <p:sldId id="359" r:id="rId140"/>
    <p:sldId id="360" r:id="rId141"/>
    <p:sldId id="361" r:id="rId142"/>
    <p:sldId id="580" r:id="rId143"/>
    <p:sldId id="524" r:id="rId144"/>
    <p:sldId id="525" r:id="rId145"/>
    <p:sldId id="526" r:id="rId146"/>
    <p:sldId id="527" r:id="rId147"/>
    <p:sldId id="528" r:id="rId148"/>
    <p:sldId id="529" r:id="rId149"/>
    <p:sldId id="530" r:id="rId150"/>
    <p:sldId id="531" r:id="rId151"/>
    <p:sldId id="532" r:id="rId152"/>
    <p:sldId id="533" r:id="rId153"/>
    <p:sldId id="534" r:id="rId154"/>
    <p:sldId id="535" r:id="rId155"/>
    <p:sldId id="551" r:id="rId156"/>
    <p:sldId id="552" r:id="rId157"/>
    <p:sldId id="563" r:id="rId158"/>
    <p:sldId id="564" r:id="rId15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29:01.8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16069 1341 0,'-18'0'47,"1"0"-31,-36 0-16,-35 0 15,-18 0 1,-88 0 0,-71 0-1,-52 0 1,246 0-1,-229 0 1,212 0-16,-141 0 16,-89 0-1,18 0 1,-35 0 0,35 0-1,248 0-15,-284 35 16,248 0-16,-176-17 15,-177-1 1,35 19 0,-53 17-1,353-36-15,-229 36 16,212-53 0,17 0-16,0 0 0,-141 0 0,-211 71 15,140-71 16,-88 53-15,-17-18 0,317-17-16,-282 34 15,247-34-15,-229 17 16,-142-17 0,106-18-1,107 18 1,246-18-16,-194 17 15,176-17-15,-17 0 0,-71 0 16,89 0-16,-213 18 16,231-18-16,-142 0 15,-53 0 1,-18 0 0,177 0-1,-141 0 1,123 0-16,17 0 0,-140 0 15,-88 0 1,-71 53 0,141-18-1,17-35 1,177 0-16,-141 0 16,53 0-16,-17 0 15,-125 0 1,-34 0-1,246 0-15,-193 0 16,193 0-16,-17 0 16,-71 0-16,71-18 0,-71-17 15,106 18-15,0-19 16,-105 36-16,-54-17 16,212-1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0:40.5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12453 12718 0,'0'0'16,"35"0"-16,1 0 0,-1 0 0,0 0 15,-17 0-15,35 0 16,-36 0-16,89 0 16,71 0-1,87 0 1,-35 0 0,-176 17-16,141-17 15,-141 0 1,159 0-16,106 18 15,-72 17 17,1-35-17,-176 18-15,88-18 16,-89 0-16,-17 0 0,0 0 0,106 0 16,176 0-1,-18 0 1,-228 0-16,140 0 15,-141 0-15,18 0 0,106 0 16,-106 0-16,229 0 16,-265 0-16,18 0 0,230 0 15,35 0 1,-36 0 0,54 0-1,-301 0 1,177 0-16,-194 0 15,0 0-15,88 0 0,-106 0 16,195 0 0,-177 0-16,123 0 15,71 0 1,-71 0 0,-140 0-16,122 0 15,-87 0-15,-18 0 0,0 0 16,17 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0:41.5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14270 11254 0,'18'0'109,"34"0"-109,37 0 16,-1 35-16,141 18 0,-105-36 15,193-17-15,18 53 16,-17-53 15,-212 0-31,282 0 16,-265 18-16,-17-18 0,0 0 0,35 0 15,0 0-15,406 0 16,-406 0-16,229 0 16,54 0-1,87 18 1,-405-18-16,229 0 15,-229 0-15,-18 0 0,124 0 16,-142 0-16,230 17 16,-212 19-16,106-36 15,71 0 1,-36 0 0,-176 0-16,124 0 15,-124 0 1,-1 0-16,125 0 0,35 0 31,52 0-15,-52 0-1,-142 0-15,71 0 16,-88 0-16,-17 0 0,69 0 16,-34 0-16,105 0 15,-123 0-15,71 0 16,105 0-1,-176 0-15,159 0 16,-142 0-16,124 0 16,124 0-1,-248 0-15,142 0 16,-194 0 0,52 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4:44.7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476 1535 0,'36'0'125,"-19"0"-110,1 0-15,17 0 0,0 0 0,1 0 16,122 0 0,-105 0-16,71 0 15,-89 0-15,18 0 0,70-36 16,-87 36-16,193 0 15,-176 0-15,88 0 16,88 0 0,1 0-1,-177 0-15,88 0 16,-71 0-16,-17 0 0,53 0 16,-71 0-16,89 0 15,-89 0 1,124 0-16,0-17 15,-124-1 1,88 0 0,-52 18-16,-18 0 0,35 0 15,-35 0-15,123 0 16,-140 0-16,34 0 16,71 0-1,-106 0-15,18 0 16,-35 0-16,0 0 0,17 0 15,-17 0-15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4:47.8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8237 4110 0,'-17'0'78,"-1"0"-63,0 0-15,1 0 0,-1 0 16,1 0-16,-1 0 0,0 0 0,-52 0 16,17 0-16,-141 0 15,141 0-15,-141 0 16,-36 0-1,-34 0 1,-1 0 0,177 0-16,-71 0 15,124 0-15,0 0 16,0 0-16,-36 0 0,0 0 16,1 0 15,-18 0-16,70 0-15,-53 0 16,36 0-16,0 0 0,0 0 0,-1 0 16,-105 0-1,-35 0 1,17 0 0,124 0-16,-89 0 15,89 0-15,0 0 0,-36 0 16,-35 0-1,54 0-15,-90 0 16,107 0-16,-71 0 16,-17 0-1,88 0 1,-89 0-16,89 0 16,0 0-16,-54 0 0,54 0 15,-124 0 1,124 0-16,-88 0 15,-19 0 1,54 0 0,53 0-16,-89 0 15,89 0-15,0 0 0,-36 0 16,36 0-16,-124 0 16,124 0-16,-88 0 15,17 0 1,-18 0-1,89 0-15,-18 0 16,18 0-16,0 0 16,-18 0-16,35 0 0,-53 0 15,36 0 1,-18 0-16,-70 0 31,105 0-31,-17 0 16,17 0-16,1 0 0,-19 0 15,1 0-15,-53 0 16,53 0-16,-1 0 0,-87 0 16,-89 0-1,53 0 1,1 0 0,122 0-16,-34 0 15,52 0-15,-17 0 0,-36 0 16,36 0-16,-18 0 15,35 0-15,-17 0 16,-35 0 0,52 0-1,-17 0-15,17 0 16,0 0-16,-17 0 0,-18 0 31,36 0-31,-36 0 16,35 0-16,-70 0 15,17 0 1,1 0 0,52 0-16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4:49.1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5221 0,'35'0'125,"-17"0"-125,17 0 16,18 0-16,-18 0 0,18 0 0,0 0 0,124 0 15,246 0 1,-300 0-16,160 0 15,-178 0-15,19 0 16,52 0-16,-70 0 0,282 35 16,-317-35-1,176 0-15,0 0 32,-194 0-32,70 0 15,-70 0-15,0 0 0,70 0 16,-70 0-16,194 0 15,-159 0-15,106 0 16,53 0 0,-17-17-1,-177 17-15,88 0 16,-88 0-16,0 0 0,52 0 16,-52 0-16,141 0 15,-158 0-15,87 0 16,71 0-1,-53 0 1,-70 0-16,52 0 16,-87 0-1,16 0-15,19 0 0,-36 0 16,142 0 0,-142 0-16,71 0 15,70 0 1,1 0-1,-142 0-15,141 0 16,-123 0-16,-18 0 0,54 0 16,-54 0-16,159 0 15,-159 0-15,89 0 16,70 0 0,-36 0-1,-140 0-15,88 0 16,-71 0-16,-17 0 15,17 0-15,-17 0 0,70 0 16,-70 0 0,17 0-16,35 0 15,-52 0 1,17 0 0,1 0-16,-1 0 0,35 0 15,-34 0-15,34 0 16,-52 0-16,35 0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4:50.7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1182 2240 0,'35'0'109,"0"0"-93,18 0-16,18 0 0,-1 0 0,19 0 16,140 0-16,-123 0 15,264-35 1,-264 35-16,0 0 0,194 0 16,-159 0-16,494 0 15,-494 0-15,194 0 16,18 17-1,-89 1 1,-175-18-16,140 0 16,-35 0-16,35 0 15,142 0 1,140 0 0,-17 0-1,-335 0-15,229 0 16,-282 0-1,0 0-15,123 0 0,-123 0 0,246 18 32,-281-18-32,229 0 15,-53 0 1,17 0 0,-193 0-16,88 0 15,-71 0-15,-35 0 0,88 0 16,-88 0-16,194 0 15,-177 0-15,107 0 16,70 0 0,53 0-1,-230 0-15,177 0 16,-194 0-16,17 0 0,89 0 16,-53 0-16,212 0 15,-230 0 1,141 0-16,124 0 15,-36 0 1,-211 0 0,124 0-1,-142 0-15,-18 0 0,89 0 16,-88 0-16,246 0 16,-229 0-16,124 0 15,88 0 1,-71 0-1,-176 0-15,106 0 16,-89 0-16,1 0 0,35 0 16,-18 0-16,212 0 15,-247 0-15,70 0 16,-17 0 0,-71 0-16,18 0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4:51.5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16951 2505 0,'-18'0'0,"1"0"16,-1 0-16,0 0 31,-17 0-15,18 0-16,-72 0 15,72 0-15,-1 0 0,-123 0 16,-124-53 0,-87 53-1,-266-88 1,89 88-1,388 0-15,-300 0 16,265 0-16,-1 0 0,-352 0 16,-177 0-1,-17 0 1,547 0-16,-300 17 16,334-17-16,-34 0 15,-177 0-15,177 0 0,-459 0 16,476 0-1,-264 0-15,-53 0 16,52 0 15,301 0-31,-195 0 16,212 0-16,-17 0 0,-89 0 16,106 0-16,-370 0 15,335 0-15,-282 0 16,-195 0-1,477 0-15,-229 0 16,264 0-16,-35 0 0,-71 0 16,106 0-16,-229 0 15,230 0-15,-1 0 0,-18 0 16,-35 0-16,-140 0 16,-142 0-1,70 0 1,283 0-1,-141 0 1,140 0-16,37 0 0,-54 0 16,53 0-16,-159 0 15,177 0-15,-71 0 16,0 0 0,-35 0-1,-18 0 1,124 0-16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7:38.4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5345 1393 0,'-18'0'78,"0"0"-78,-17 0 0,0 0 16,-18 0-16,-18 0 0,18 0 0,-52 0 16,34-17-16,-141 17 15,142 0 1,-71 0-16,-89 0 16,36-18-1,0 18 16,141 0-31,-105 0 16,87 0-16,18 0 0,0 0 0,0 0 16,0 0-16,-176 0 15,159 0-15,-89 0 16,0 0 0,0 0-1,124 0-15,-71 0 16,71 0-16,0 0 0,-18 0 15,17 0-15,-105 0 16,106 0-16,-71 0 16,-17 0-1,87 0-15,-69 0 16,69 0 0,1 0-16,-35 0 0,34 0 15,-52 0 1,70 0-16,-35 0 15,36 0 1,-89 0 0,71 0-16,-106 0 15,88 0-15,-18 0 0,-35 0 16,53 0-16,-194 0 16,159 0-16,-70 0 15,-54 0 1,106 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7:41.1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20179 6032 0,'0'0'0,"-18"0"0,1 0 16,-19 0-16,-34 0 15,52 0-15,-88 0 16,71 0-16,-88 0 15,-89 0 1,-17 0 0,-36 0-1,212 0-15,-159 0 16,18 0-16,-88 0 16,-71 0-1,-17 0 1,-36 0-1,318 0-15,-229 0 16,246 0 0,0 0-16,-17 0 0,18 0 0,-195 36 15,36-1 1,-71-35 15,71 0-15,140 0-16,-157 0 15,157 0-15,-140 0 16,-18 0 0,-17 0-1,175 0-15,-158-53 16,177 53-16,-18 0 0,-71 0 16,106 0-16,-176 0 15,176 0-15,-53 0 16,-123 0-1,52 0 1,124 0 0,-88 0-16,71 0 15,52 0-15,-106 0 0,72 0 16,-160 0 0,159 0-16,-70 0 15,-19 0 1,37 0-1,52 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7:42.0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11959 6932 0,'18'0'31,"-1"0"-15,1 0-16,0 0 0,88 0 16,-54 0-16,107 0 15,123 0 1,124 0-1,-300 0-15,211 0 16,-193 0 0,-18 0-16,141 0 0,-106 0 15,370 0 1,-370 0-16,195 0 16,69 0-1,-334 0-15,229 0 16,-230 0-16,18 0 0,71 0 15,-88 0-15,176 0 16,-177 0-16,-17 0 0,141 0 16,124 0-1,-36 0 1,-229 0-16,159 0 16,-160 0-16,1 0 15,71 0-15,-54 0 0,177 0 16,-123 0-1,70 0-15,35 0 16,-17 0 0,-159 0-1,141 0 1,-141 0-16,0 0 0,88 0 16,35 0-1,-123 0-15,88 0 16,-106 0-16,36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29:02.9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1693 0,'0'-17'63,"18"17"-63,-1 0 15,1 0-15,0-18 0,-1 18 16,1 0-16,35 0 16,-36 0-16,19-18 15,-1 1-15,-17 17 0,17 0 16,-17 0-16,123-35 16,-106 35-16,88-36 15,107 36 1,-1-53-1,141 36 1,-246 17-16,211-53 16,-229 35-16,17 0 15,212-17-15,-52 35 16,-19-35 15,-193 35-31,105 0 16,-123 0-16,0 0 0,35 0 15,-17 0-15,70 0 16,-106 0-16,18-18 0,53 18 16,53 0-1,-1 0 1,-105 0-16,71 0 16,-71 0-16,-18 0 0,53 0 15,-17 0-15,87 0 16,-69 0-16,69 0 15,19 0 1,-18 0 0,70 0-1,-176 0 1,106 0-16,-71 0 16,-18 0-16,89 0 0,-71 0 15,247 0 1,-229 0-16,229 0 15,142 0 1,-19 0 0,-334 0-16,193 0 15,-211 0-15,17 0 0,89 0 16,-106 0-16,441 0 16,-441-17-16,299 17 15,89 0 1,-370 0-16,405 0 15,-370-36 1,123 36-16,-141 0 0,459 0 16,-442 0-1,301 0-15,229-17 16,123 17 15,-599 0-31,317 0 16,-352 0-16,-36 0 0,123 0 15,-193 0-15,176 0 16,-194 0-16,17 0 16,1 0-1,-18 0 1,-36 0-16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7:43.3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21819 7849 0,'-17'0'62,"-1"0"-46,-17 0-16,-1 0 0,-16 0 0,-1 0 15,17 0-15,-17 0 0,-141-70 16,-53 70 0,-17 0-1,-107 0 1,248 0-16,-265 0 15,247 0 1,35 0-16,-35 0 0,-159 0 16,-194 0-1,-88 0 1,0 0 0,476 0-16,-194-18 15,230 18-15,-18 0 0,-18 0 0,35 0 16,-17 0-16,-230 0 15,248 0-15,-177 0 16,0 0 0,53 0-1,106 0-15,-124 0 16,142 0-16,-19 0 0,-52 0 16,71 0-16,-107 0 15,142 0 1,-106 0-16,-88 0 15,17 0 1,159 0 0,-88 0-1,70 0-15,1 0 0,-54 0 16,71 0-16,-123 0 16,141 0-16,-89 0 15,-17 0 1,18 0-1,105 0-15,-52 0 16,34 0-16,1 0 0,0 0 16,-1 0-16,-105 0 15,106 0-15,-36 0 16,-34 0 0,87 0-16,-17 0 15,17 0-15,0 0 16,-17 0-16,17 0 31,1 0-15,-1 0-1,-35 0 1,36 0-16,-36 0 16,35 0-16,0 0 0,1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0:32.4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3263 1393 0,'-17'0'125,"-19"0"-109,1 0-16,0 0 0,-1 0 0,1 0 15,0 0-15,0 0 0,-89-17 16,89 17-16,-124-53 16,-53 35-1,-35 18 1,195 0-1,-125-35-15,124 35 16,0 0-16,0 0 0,-70 0 16,-89 0-1,-35 0 1,18 0 0,-88 0-1,228 0-15,-52 0 16,53 0-16,-71 0 15,-52 0 1,193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0:35.0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12876 11236 0,'18'0'94,"0"0"-78,17 0-16,-17 0 0,-1 0 15,19 0-15,-1 0 0,53 0 16,124-18 0,-1 18-1,107 0 1,105 0-1,-299 0-15,193 0 16,-211 0-16,17 0 0,19 0 16,104 0-16,266 0 15,-71 0 1,-18 0 0,-299 0-1,193 0-15,-229 0 16,-17 0-16,88 0 0,-106 0 15,229 0 1,-212 0-16,125 0 16,51 0-1,-34 0 1,-18 0 0,-141 0-16,141 0 15,-159 0-15,124 0 16,159 0-1,-89 0 1,71 0 0,-230 0-16,107 0 15,-142 0-15,18 0 16,0 0-16,0 0 0,0 0 0,105 0 16,-122 0-1,87 0-15,-88 0 16,71 0-1,-70 0-15,-1 0 0,35 0 16,107 0 0,87 53-1,-17-17 1,53-19 0,-71 1-1,71 17 1,-247-35-16,124 18 15,-19-18-15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0:35.8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25206 11624 0,'-18'0'46,"1"0"-30,-1 0-16,0 0 0,1 0 16,-1 0-16,-52 0 0,17 0 0,0 0 0,-159 0 15,53 0 1,-105 0-16,-213 35 16,-246 18 15,512-53-31,-424 0 15,388 0-15,35 0 0,-211 0 16,211 0-16,-635 0 16,671 0-16,-300 0 15,-18 0 1,106-17 0,317 17-16,-123 0 15,106 0-15,17 0 0,-87-18 16,87 18-16,-176-18 15,212 18-15,-124-17 16,-70 17 0,-89 0-1,-87 0 1,-72 0 0,407 0-16,-301 0 31,248 0-31,-159 0 15,-36 0 1,230 0-16,-106 0 16,141 0-16,0 0 0,-70 0 15,70 0-15,-71 0 16,89 0-16,-18 0 0,-88 0 16,-18 0-1,-52 0 1,140 0-16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0:36.2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13353 11642 0,'35'0'16,"0"0"-16,18 0 16,0 0-16,0 0 0,123 0 15,124 0 1,18 0 0,-248 0-16,230 0 15,-194 0-15,0 0 0,88 0 16,-88 0-16,458 0 15,-370 0-15,335 0 16,177 0 0,-495 0-16,425 0 15,-425 0 1,1 0-16,282 0 0,-212 0 16,741 0-1,-776 0-15,458 0 16,142 0-1,-653 0-15,230 0 16,-372 0-16,1 0 0,0 0 16,-35 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0:37.2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12859 12506 0,'17'0'62,"19"0"-62,-1 0 0,18 0 16,0 0-16,53 0 0,246 0 16,301 0-1,53 0 1,-495 0 0,354 0-1,-389 0-15,0 0 0,230 0 16,-229 0-16,422 0 15,-458 0-15,300 0 16,0 0 0,-123 0-1,-54 0 1,-211 0-16,159 0 16,-141 0-16,-1 0 0,107 0 15,105 0 1,-88 0-1,35 0 1,-176 0-16,123 0 16,-123 0-1,0 0-15,-18 0 0,36 0 0,-18 0 16,141 0 0,-141 0-16,53 0 15,-53 18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0:38.5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12876 13741 0,'18'0'94,"17"0"-78,18 0-16,0 0 0,0 0 0,35 0 0,336 0 31,-301 0-31,265 0 16,-247 0-16,0 0 0,300 0 15,265 0 1,176 0-1,-71 0 1,-52 0 0,-583 0-16,388 0 15,-387 0-15,299 0 16,89 0 0,-89 0-1,0 0 1,-370 0-16,229 0 15,-229 0-15,0 0 16,70 0-16,-52 0 0,299 0 31,-317 0-31,194 0 16,-1 17 0,19 1-1,-265-18-15,176 0 16,-158 0-16,-18 0 0,123 0 15,71 0 1,71 0 0,52 0-1,-53 0 1,-246 0-16,158 0 16,-176 0-16,0 0 0,88 0 15,-70 0-15,246 0 16,-229 0-1,142 0-15,70 0 16,-247 0 0,158 0-1,-123 0-15,-17 0 0,52 0 16,-70 0-16,177 0 16,-177 0-16,70 0 15,124 0 1,-88 0-1,-124 0-15,71 0 16,-88 0-16,17 0 0,35 0 16,142 0-1,0 0 1,17 0 0,-53 0-1,-52 0 1,-71 0-1,-36 0-15,19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3.42657" units="1/cm"/>
          <inkml:channelProperty channel="Y" name="resolution" value="13.5" units="1/cm"/>
          <inkml:channelProperty channel="T" name="resolution" value="1" units="1/dev"/>
        </inkml:channelProperties>
      </inkml:inkSource>
      <inkml:timestamp xml:id="ts0" timeString="2025-05-02T12:30:39.6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30004 13758 0,'-36'0'110,"-34"0"-110,-18 0 15,-18-35-15,0 17 0,-17 1 0,-160-19 16,-405 36-1,477 0-15,-354 0 16,389 0-16,35 0 0,0 0 16,-124 0-16,-141 0 15,-123 0 1,-194-35 0,511 35-16,-423 0 15,459 0-15,-18-35 16,-124 35-16,177 0 0,-423 0 15,405 0 1,-229 0-16,-35-35 31,35 35-15,70 0 0,248 0-16,-124 0 15,141 0-15,-141 0 16,-106 0-1,0 0 1,-88 0 0,264 0-16,-228 0 15,211 0-15,-1 0 0,-16 0 16,17 0-16,35 0 0,-335 0 16,335-36-1,-141 19-15,-70-1 16,52 18-1,177 0 1,-142-18-16,142 18 16,-18-17-16,-88 17 15,89-35-15,-301-1 16,282 19-16,-175-19 16,-37 36-1,-16 0 1,246 0-16,-229 0 15,229 0-15,0 0 0,0 0 16,18 0-16,17 0 0,-246 0 16,246 0-16,-105 0 15,-53 0 1,70 0 0,124 0-16,-71 0 15,88 0-15,-35-17 16,18-19-16,17 36 0,-123 0 15,106 0 1,-71 0 0,-17 0-1,87 0-15,-34 0 16,34 0-16,19 0 0,-1 0 0,1 0 16,-1 0-16,-35 0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19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746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147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656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73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038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031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386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3793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715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465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F7731-9410-44BD-87E9-BDDC17D5C732}" type="datetimeFigureOut">
              <a:rPr lang="tr-TR" smtClean="0"/>
              <a:t>2.05.2025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43B43-ADB7-42C4-B421-22498045D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26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emf"/><Relationship Id="rId5" Type="http://schemas.openxmlformats.org/officeDocument/2006/relationships/customXml" Target="../ink/ink2.xml"/><Relationship Id="rId4" Type="http://schemas.openxmlformats.org/officeDocument/2006/relationships/image" Target="../media/image121.emf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13" Type="http://schemas.openxmlformats.org/officeDocument/2006/relationships/customXml" Target="../ink/ink8.xml"/><Relationship Id="rId18" Type="http://schemas.openxmlformats.org/officeDocument/2006/relationships/image" Target="../media/image132.emf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129.emf"/><Relationship Id="rId17" Type="http://schemas.openxmlformats.org/officeDocument/2006/relationships/customXml" Target="../ink/ink10.xml"/><Relationship Id="rId2" Type="http://schemas.openxmlformats.org/officeDocument/2006/relationships/image" Target="../media/image124.jpg"/><Relationship Id="rId16" Type="http://schemas.openxmlformats.org/officeDocument/2006/relationships/image" Target="../media/image131.emf"/><Relationship Id="rId20" Type="http://schemas.openxmlformats.org/officeDocument/2006/relationships/image" Target="../media/image1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emf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10" Type="http://schemas.openxmlformats.org/officeDocument/2006/relationships/image" Target="../media/image128.emf"/><Relationship Id="rId19" Type="http://schemas.openxmlformats.org/officeDocument/2006/relationships/customXml" Target="../ink/ink11.xml"/><Relationship Id="rId4" Type="http://schemas.openxmlformats.org/officeDocument/2006/relationships/image" Target="../media/image125.emf"/><Relationship Id="rId9" Type="http://schemas.openxmlformats.org/officeDocument/2006/relationships/customXml" Target="../ink/ink6.xml"/><Relationship Id="rId14" Type="http://schemas.openxmlformats.org/officeDocument/2006/relationships/image" Target="../media/image130.em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3" Type="http://schemas.openxmlformats.org/officeDocument/2006/relationships/customXml" Target="../ink/ink12.xml"/><Relationship Id="rId7" Type="http://schemas.openxmlformats.org/officeDocument/2006/relationships/customXml" Target="../ink/ink14.xml"/><Relationship Id="rId12" Type="http://schemas.openxmlformats.org/officeDocument/2006/relationships/image" Target="../media/image139.emf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emf"/><Relationship Id="rId11" Type="http://schemas.openxmlformats.org/officeDocument/2006/relationships/customXml" Target="../ink/ink16.xml"/><Relationship Id="rId5" Type="http://schemas.openxmlformats.org/officeDocument/2006/relationships/customXml" Target="../ink/ink13.xml"/><Relationship Id="rId10" Type="http://schemas.openxmlformats.org/officeDocument/2006/relationships/image" Target="../media/image138.emf"/><Relationship Id="rId4" Type="http://schemas.openxmlformats.org/officeDocument/2006/relationships/image" Target="../media/image135.emf"/><Relationship Id="rId9" Type="http://schemas.openxmlformats.org/officeDocument/2006/relationships/customXml" Target="../ink/ink1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3" Type="http://schemas.openxmlformats.org/officeDocument/2006/relationships/customXml" Target="../ink/ink17.xml"/><Relationship Id="rId7" Type="http://schemas.openxmlformats.org/officeDocument/2006/relationships/customXml" Target="../ink/ink19.xml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emf"/><Relationship Id="rId5" Type="http://schemas.openxmlformats.org/officeDocument/2006/relationships/customXml" Target="../ink/ink18.xml"/><Relationship Id="rId10" Type="http://schemas.openxmlformats.org/officeDocument/2006/relationships/image" Target="../media/image146.emf"/><Relationship Id="rId4" Type="http://schemas.openxmlformats.org/officeDocument/2006/relationships/image" Target="../media/image143.emf"/><Relationship Id="rId9" Type="http://schemas.openxmlformats.org/officeDocument/2006/relationships/customXml" Target="../ink/ink2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B3.Hayvanlarda%20ureme.exe" TargetMode="External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../V&#304;DEO/T&#305;rt&#305;l&#305;n%20kelebe&#287;e%20d&#246;n&#252;&#351;&#252;m&#252;.mp4" TargetMode="External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643.swf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660.swf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tozlasma.swf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B2.&#231;i&#231;ekli%20bitkilerin%20d&#246;ng&#252;s&#252;.swf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0"/>
          <a:stretch/>
        </p:blipFill>
        <p:spPr>
          <a:xfrm>
            <a:off x="375007" y="-67286"/>
            <a:ext cx="11019033" cy="692528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0890607" y="6061753"/>
            <a:ext cx="549667" cy="796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61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6-00-5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0"/>
            <a:ext cx="12192000" cy="623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0502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46-8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5654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48-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5173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49-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1321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51-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9127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56-4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" y="0"/>
            <a:ext cx="12130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0734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57-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" y="0"/>
            <a:ext cx="12130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52013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59-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" y="0"/>
            <a:ext cx="12130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0560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01-4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" y="0"/>
            <a:ext cx="12130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9209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22-3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5782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24-6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507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6-03-4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0"/>
            <a:ext cx="12192000" cy="623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6530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25-7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6388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27-4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5209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28-9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4170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30-6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2393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32-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3810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33-6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8498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34-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01523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36-4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2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2-05-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Mürekkep 2"/>
              <p14:cNvContentPartPr/>
              <p14:nvPr/>
            </p14:nvContentPartPr>
            <p14:xfrm>
              <a:off x="0" y="482760"/>
              <a:ext cx="5785200" cy="254160"/>
            </p14:xfrm>
          </p:contentPart>
        </mc:Choice>
        <mc:Fallback>
          <p:pic>
            <p:nvPicPr>
              <p:cNvPr id="3" name="Mürekkep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5840" y="419040"/>
                <a:ext cx="581688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Mürekkep 3"/>
              <p14:cNvContentPartPr/>
              <p14:nvPr/>
            </p14:nvContentPartPr>
            <p14:xfrm>
              <a:off x="0" y="444600"/>
              <a:ext cx="5867640" cy="165240"/>
            </p14:xfrm>
          </p:contentPart>
        </mc:Choice>
        <mc:Fallback>
          <p:pic>
            <p:nvPicPr>
              <p:cNvPr id="4" name="Mürekkep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5840" y="380880"/>
                <a:ext cx="5899320" cy="29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60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2-06-9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9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7-05-24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14041" r="12191" b="1272"/>
          <a:stretch/>
        </p:blipFill>
        <p:spPr>
          <a:xfrm>
            <a:off x="1083923" y="565079"/>
            <a:ext cx="9709079" cy="5280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201869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2-10-9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1813389" y="5959012"/>
            <a:ext cx="8404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Çok sayıda yumurta üreterek döllenme şansını arttırırlar.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Mürekkep 3"/>
              <p14:cNvContentPartPr/>
              <p14:nvPr/>
            </p14:nvContentPartPr>
            <p14:xfrm>
              <a:off x="0" y="457200"/>
              <a:ext cx="1175040" cy="44640"/>
            </p14:xfrm>
          </p:contentPart>
        </mc:Choice>
        <mc:Fallback>
          <p:pic>
            <p:nvPicPr>
              <p:cNvPr id="4" name="Mürekkep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5840" y="393840"/>
                <a:ext cx="120672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Mürekkep 4"/>
              <p14:cNvContentPartPr/>
              <p14:nvPr/>
            </p14:nvContentPartPr>
            <p14:xfrm>
              <a:off x="4635360" y="4038480"/>
              <a:ext cx="3657960" cy="64080"/>
            </p14:xfrm>
          </p:contentPart>
        </mc:Choice>
        <mc:Fallback>
          <p:pic>
            <p:nvPicPr>
              <p:cNvPr id="5" name="Mürekkep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19520" y="3975120"/>
                <a:ext cx="368964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Mürekkep 5"/>
              <p14:cNvContentPartPr/>
              <p14:nvPr/>
            </p14:nvContentPartPr>
            <p14:xfrm>
              <a:off x="4940280" y="4184640"/>
              <a:ext cx="4134240" cy="32040"/>
            </p14:xfrm>
          </p:contentPart>
        </mc:Choice>
        <mc:Fallback>
          <p:pic>
            <p:nvPicPr>
              <p:cNvPr id="6" name="Mürekkep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24440" y="4121280"/>
                <a:ext cx="41659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Mürekkep 6"/>
              <p14:cNvContentPartPr/>
              <p14:nvPr/>
            </p14:nvContentPartPr>
            <p14:xfrm>
              <a:off x="4807080" y="4191120"/>
              <a:ext cx="3441960" cy="360"/>
            </p14:xfrm>
          </p:contentPart>
        </mc:Choice>
        <mc:Fallback>
          <p:pic>
            <p:nvPicPr>
              <p:cNvPr id="7" name="Mürekkep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91240" y="4127400"/>
                <a:ext cx="34736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Mürekkep 7"/>
              <p14:cNvContentPartPr/>
              <p14:nvPr/>
            </p14:nvContentPartPr>
            <p14:xfrm>
              <a:off x="4629240" y="4502160"/>
              <a:ext cx="2921400" cy="6840"/>
            </p14:xfrm>
          </p:contentPart>
        </mc:Choice>
        <mc:Fallback>
          <p:pic>
            <p:nvPicPr>
              <p:cNvPr id="8" name="Mürekkep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13400" y="4438800"/>
                <a:ext cx="2953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Mürekkep 8"/>
              <p14:cNvContentPartPr/>
              <p14:nvPr/>
            </p14:nvContentPartPr>
            <p14:xfrm>
              <a:off x="4635360" y="4946760"/>
              <a:ext cx="5956920" cy="12960"/>
            </p14:xfrm>
          </p:contentPart>
        </mc:Choice>
        <mc:Fallback>
          <p:pic>
            <p:nvPicPr>
              <p:cNvPr id="9" name="Mürekkep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19520" y="4883040"/>
                <a:ext cx="59886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" name="Mürekkep 9"/>
              <p14:cNvContentPartPr/>
              <p14:nvPr/>
            </p14:nvContentPartPr>
            <p14:xfrm>
              <a:off x="4413240" y="4775040"/>
              <a:ext cx="6388560" cy="178200"/>
            </p14:xfrm>
          </p:contentPart>
        </mc:Choice>
        <mc:Fallback>
          <p:pic>
            <p:nvPicPr>
              <p:cNvPr id="10" name="Mürekkep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97400" y="4711680"/>
                <a:ext cx="642024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Mürekkep 10"/>
              <p14:cNvContentPartPr/>
              <p14:nvPr/>
            </p14:nvContentPartPr>
            <p14:xfrm>
              <a:off x="4483080" y="4578480"/>
              <a:ext cx="2934000" cy="32040"/>
            </p14:xfrm>
          </p:contentPart>
        </mc:Choice>
        <mc:Fallback>
          <p:pic>
            <p:nvPicPr>
              <p:cNvPr id="11" name="Mürekkep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67240" y="4514760"/>
                <a:ext cx="296568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Mürekkep 11"/>
              <p14:cNvContentPartPr/>
              <p14:nvPr/>
            </p14:nvContentPartPr>
            <p14:xfrm>
              <a:off x="5137200" y="4051440"/>
              <a:ext cx="3651480" cy="89280"/>
            </p14:xfrm>
          </p:contentPart>
        </mc:Choice>
        <mc:Fallback>
          <p:pic>
            <p:nvPicPr>
              <p:cNvPr id="12" name="Mürekkep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21360" y="3987720"/>
                <a:ext cx="3683160" cy="21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47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2-13-6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Mürekkep 2"/>
              <p14:cNvContentPartPr/>
              <p14:nvPr/>
            </p14:nvContentPartPr>
            <p14:xfrm>
              <a:off x="171360" y="520560"/>
              <a:ext cx="1296000" cy="32400"/>
            </p14:xfrm>
          </p:contentPart>
        </mc:Choice>
        <mc:Fallback>
          <p:pic>
            <p:nvPicPr>
              <p:cNvPr id="3" name="Mürekkep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520" y="457200"/>
                <a:ext cx="132768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Mürekkep 3"/>
              <p14:cNvContentPartPr/>
              <p14:nvPr/>
            </p14:nvContentPartPr>
            <p14:xfrm>
              <a:off x="120600" y="1479600"/>
              <a:ext cx="2845080" cy="360"/>
            </p14:xfrm>
          </p:contentPart>
        </mc:Choice>
        <mc:Fallback>
          <p:pic>
            <p:nvPicPr>
              <p:cNvPr id="4" name="Mürekkep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760" y="1415880"/>
                <a:ext cx="28767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Mürekkep 4"/>
              <p14:cNvContentPartPr/>
              <p14:nvPr/>
            </p14:nvContentPartPr>
            <p14:xfrm>
              <a:off x="0" y="1879560"/>
              <a:ext cx="3010320" cy="12960"/>
            </p14:xfrm>
          </p:contentPart>
        </mc:Choice>
        <mc:Fallback>
          <p:pic>
            <p:nvPicPr>
              <p:cNvPr id="5" name="Mürekkep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840" y="1816200"/>
                <a:ext cx="30420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Mürekkep 5"/>
              <p14:cNvContentPartPr/>
              <p14:nvPr/>
            </p14:nvContentPartPr>
            <p14:xfrm>
              <a:off x="425520" y="793800"/>
              <a:ext cx="5251680" cy="19440"/>
            </p14:xfrm>
          </p:contentPart>
        </mc:Choice>
        <mc:Fallback>
          <p:pic>
            <p:nvPicPr>
              <p:cNvPr id="6" name="Mürekkep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9680" y="730080"/>
                <a:ext cx="528336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Mürekkep 6"/>
              <p14:cNvContentPartPr/>
              <p14:nvPr/>
            </p14:nvContentPartPr>
            <p14:xfrm>
              <a:off x="438120" y="851040"/>
              <a:ext cx="5664600" cy="51120"/>
            </p14:xfrm>
          </p:contentPart>
        </mc:Choice>
        <mc:Fallback>
          <p:pic>
            <p:nvPicPr>
              <p:cNvPr id="7" name="Mürekkep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2280" y="787320"/>
                <a:ext cx="5696280" cy="17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716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9-05-26-60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r="9241"/>
          <a:stretch/>
        </p:blipFill>
        <p:spPr>
          <a:xfrm>
            <a:off x="714054" y="203200"/>
            <a:ext cx="10351213" cy="64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9-05-28-22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"/>
          <a:stretch/>
        </p:blipFill>
        <p:spPr>
          <a:xfrm>
            <a:off x="217967" y="181934"/>
            <a:ext cx="11784458" cy="645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2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2-16-6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Mürekkep 2"/>
              <p14:cNvContentPartPr/>
              <p14:nvPr/>
            </p14:nvContentPartPr>
            <p14:xfrm>
              <a:off x="0" y="488880"/>
              <a:ext cx="1924560" cy="12960"/>
            </p14:xfrm>
          </p:contentPart>
        </mc:Choice>
        <mc:Fallback>
          <p:pic>
            <p:nvPicPr>
              <p:cNvPr id="3" name="Mürekkep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5840" y="425520"/>
                <a:ext cx="19562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Mürekkep 3"/>
              <p14:cNvContentPartPr/>
              <p14:nvPr/>
            </p14:nvContentPartPr>
            <p14:xfrm>
              <a:off x="4191120" y="2171520"/>
              <a:ext cx="3073680" cy="25920"/>
            </p14:xfrm>
          </p:contentPart>
        </mc:Choice>
        <mc:Fallback>
          <p:pic>
            <p:nvPicPr>
              <p:cNvPr id="4" name="Mürekkep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5280" y="2108160"/>
                <a:ext cx="310536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Mürekkep 4"/>
              <p14:cNvContentPartPr/>
              <p14:nvPr/>
            </p14:nvContentPartPr>
            <p14:xfrm>
              <a:off x="4305240" y="2495520"/>
              <a:ext cx="2870640" cy="360"/>
            </p14:xfrm>
          </p:contentPart>
        </mc:Choice>
        <mc:Fallback>
          <p:pic>
            <p:nvPicPr>
              <p:cNvPr id="5" name="Mürekkep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9400" y="2432160"/>
                <a:ext cx="29023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Mürekkep 5"/>
              <p14:cNvContentPartPr/>
              <p14:nvPr/>
            </p14:nvContentPartPr>
            <p14:xfrm>
              <a:off x="4381560" y="2793960"/>
              <a:ext cx="3473640" cy="32040"/>
            </p14:xfrm>
          </p:contentPart>
        </mc:Choice>
        <mc:Fallback>
          <p:pic>
            <p:nvPicPr>
              <p:cNvPr id="6" name="Mürekkep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65720" y="2730600"/>
                <a:ext cx="3505320" cy="15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296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9-05-29-6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08" y="146692"/>
            <a:ext cx="12192000" cy="64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2-18-6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4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9955"/>
            <a:ext cx="5542908" cy="333705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61" y="1609955"/>
            <a:ext cx="5689600" cy="32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2-24-4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5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9-05-32-31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4" t="7284" r="20449" b="4390"/>
          <a:stretch/>
        </p:blipFill>
        <p:spPr>
          <a:xfrm>
            <a:off x="2111338" y="400692"/>
            <a:ext cx="7643973" cy="5697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4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7-06-36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t="14864" r="11601" b="1354"/>
          <a:stretch/>
        </p:blipFill>
        <p:spPr>
          <a:xfrm>
            <a:off x="904126" y="693506"/>
            <a:ext cx="9770724" cy="5224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03275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9-05-33-56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3"/>
          <a:stretch/>
        </p:blipFill>
        <p:spPr>
          <a:xfrm>
            <a:off x="164387" y="167241"/>
            <a:ext cx="11758773" cy="6450013"/>
          </a:xfrm>
          <a:prstGeom prst="rect">
            <a:avLst/>
          </a:prstGeom>
        </p:spPr>
      </p:pic>
      <p:pic>
        <p:nvPicPr>
          <p:cNvPr id="4" name="Resim 3">
            <a:hlinkClick r:id="rId3" action="ppaction://hlinkfile"/>
            <a:extLst>
              <a:ext uri="{FF2B5EF4-FFF2-40B4-BE49-F238E27FC236}">
                <a16:creationId xmlns:a16="http://schemas.microsoft.com/office/drawing/2014/main" id="{9CD61F51-578A-45A4-B036-65335F92F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81" y="309252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2-26-8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32"/>
            <a:ext cx="12192000" cy="63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385281" y="3883772"/>
            <a:ext cx="1127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Başkalaşım geçiren hayvanlar: Kurbağa, kelebek ve böcekler(sinek, uğur böceği……)</a:t>
            </a:r>
          </a:p>
        </p:txBody>
      </p:sp>
    </p:spTree>
    <p:extLst>
      <p:ext uri="{BB962C8B-B14F-4D97-AF65-F5344CB8AC3E}">
        <p14:creationId xmlns:p14="http://schemas.microsoft.com/office/powerpoint/2010/main" val="6020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2-28-5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>
            <a:hlinkClick r:id="rId3" action="ppaction://hlinkfile"/>
            <a:extLst>
              <a:ext uri="{FF2B5EF4-FFF2-40B4-BE49-F238E27FC236}">
                <a16:creationId xmlns:a16="http://schemas.microsoft.com/office/drawing/2014/main" id="{0DCB284F-0BD2-4C96-8AEB-4E94A1754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827" y="255587"/>
            <a:ext cx="756099" cy="8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6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SUNULAR\KAYNAKLAR\nesneler\75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57" y="38120"/>
            <a:ext cx="8853714" cy="681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61351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SUNULAR\KAYNAKLAR\nesneler\753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8" y="0"/>
            <a:ext cx="112644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2661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9-07-23-7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1"/>
          <a:stretch/>
        </p:blipFill>
        <p:spPr>
          <a:xfrm>
            <a:off x="237394" y="-51371"/>
            <a:ext cx="11500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770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03-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0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1152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04-6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0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49980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06-3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0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7217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07-9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0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865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7-10-7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0"/>
            <a:ext cx="12192000" cy="623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9692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11-91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65"/>
          <a:stretch/>
        </p:blipFill>
        <p:spPr>
          <a:xfrm>
            <a:off x="825002" y="0"/>
            <a:ext cx="98858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36711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13-55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5"/>
          <a:stretch/>
        </p:blipFill>
        <p:spPr>
          <a:xfrm>
            <a:off x="825002" y="0"/>
            <a:ext cx="986526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4626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>
          <a:xfrm>
            <a:off x="1439952" y="1476250"/>
            <a:ext cx="9144000" cy="2387600"/>
          </a:xfrm>
        </p:spPr>
        <p:txBody>
          <a:bodyPr>
            <a:normAutofit/>
          </a:bodyPr>
          <a:lstStyle/>
          <a:p>
            <a:r>
              <a:rPr lang="tr-TR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181579248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24-7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63228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26-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13980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28-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87321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30-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24595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31-5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34897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33-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088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34-5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760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740" y="429975"/>
            <a:ext cx="10722634" cy="606814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19354" y="60643"/>
            <a:ext cx="385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HİDRANIN TOMURCUKLANMASI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CC52AD6-D667-C134-F498-D7C52A82B3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36-3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84221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37-6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02485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39-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48216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40-8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22047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42-3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53843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19-7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24065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21-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96073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38-0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94274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5-39-7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23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7-15-76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7" r="2247" b="6956"/>
          <a:stretch/>
        </p:blipFill>
        <p:spPr>
          <a:xfrm>
            <a:off x="210621" y="1186665"/>
            <a:ext cx="11918022" cy="4284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541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7-20-18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9" r="18749"/>
          <a:stretch/>
        </p:blipFill>
        <p:spPr>
          <a:xfrm>
            <a:off x="1977774" y="0"/>
            <a:ext cx="7777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933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7-24-01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r="26403"/>
          <a:stretch/>
        </p:blipFill>
        <p:spPr>
          <a:xfrm>
            <a:off x="3046288" y="0"/>
            <a:ext cx="571756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563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7-43-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163"/>
            <a:ext cx="12192000" cy="6034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75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4-57-8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25"/>
            <a:ext cx="12192000" cy="6227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222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7-45-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163"/>
            <a:ext cx="12192000" cy="6034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536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7-50-95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r="13706"/>
          <a:stretch/>
        </p:blipFill>
        <p:spPr>
          <a:xfrm>
            <a:off x="1304818" y="0"/>
            <a:ext cx="9149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772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7-53-66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5411"/>
          <a:stretch/>
        </p:blipFill>
        <p:spPr>
          <a:xfrm>
            <a:off x="339047" y="0"/>
            <a:ext cx="1106526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208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7-55-27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r="7760"/>
          <a:stretch/>
        </p:blipFill>
        <p:spPr>
          <a:xfrm>
            <a:off x="523982" y="0"/>
            <a:ext cx="1064402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313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8-02-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75"/>
            <a:ext cx="12192000" cy="5886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097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600" y="414338"/>
            <a:ext cx="10985500" cy="610076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495800" y="91172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PATATESTE VEJETATİF ÜREME </a:t>
            </a:r>
            <a:br>
              <a:rPr lang="tr-TR" b="1" dirty="0">
                <a:solidFill>
                  <a:srgbClr val="FF0000"/>
                </a:solidFill>
              </a:rPr>
            </a:b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E6D3813-00AD-6D4A-8988-44EC7BA468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19-24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5" r="22936"/>
          <a:stretch/>
        </p:blipFill>
        <p:spPr>
          <a:xfrm>
            <a:off x="2106202" y="277813"/>
            <a:ext cx="7289515" cy="6300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955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21-53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r="9410"/>
          <a:stretch/>
        </p:blipFill>
        <p:spPr>
          <a:xfrm>
            <a:off x="503434" y="277813"/>
            <a:ext cx="10541285" cy="6300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122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28-5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324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30-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19" y="255588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2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4-59-7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25"/>
            <a:ext cx="12192000" cy="6227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999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32-5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760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34-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111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35-8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885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37-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227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50-9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778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52-8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270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54-7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578" y="600113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23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025" y="266700"/>
            <a:ext cx="11115675" cy="620077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8EF25BA-B0D4-3F55-42D0-842AEF213A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00-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94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02-8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98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5-43-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504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19-28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7"/>
          <a:stretch/>
        </p:blipFill>
        <p:spPr>
          <a:xfrm>
            <a:off x="1" y="0"/>
            <a:ext cx="12192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30" y="327126"/>
            <a:ext cx="458412" cy="45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35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27-7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989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30-5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2863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34-7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36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37-6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029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41-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846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43-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948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45-3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529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52-3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970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54-4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953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54-41-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2192000" cy="67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97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57-2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3" b="14912"/>
          <a:stretch/>
        </p:blipFill>
        <p:spPr>
          <a:xfrm>
            <a:off x="0" y="255589"/>
            <a:ext cx="11255339" cy="5400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5587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0-58-39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7" b="12808"/>
          <a:stretch/>
        </p:blipFill>
        <p:spPr>
          <a:xfrm>
            <a:off x="0" y="229903"/>
            <a:ext cx="11316984" cy="553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6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02-3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126" y="5962333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469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07-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098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08-9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Düz Bağlayıcı 3"/>
          <p:cNvCxnSpPr/>
          <p:nvPr/>
        </p:nvCxnSpPr>
        <p:spPr>
          <a:xfrm>
            <a:off x="1479479" y="1705510"/>
            <a:ext cx="808576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636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16-4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9" y="6035162"/>
            <a:ext cx="1919178" cy="70468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315091" y="6271020"/>
            <a:ext cx="6472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Çimlenme için ışık gerekli değildir.</a:t>
            </a:r>
          </a:p>
        </p:txBody>
      </p:sp>
    </p:spTree>
    <p:extLst>
      <p:ext uri="{BB962C8B-B14F-4D97-AF65-F5344CB8AC3E}">
        <p14:creationId xmlns:p14="http://schemas.microsoft.com/office/powerpoint/2010/main" val="206739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18-0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100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29-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7916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31-4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606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25-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53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54-42-88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t="3886" r="9494" b="4682"/>
          <a:stretch/>
        </p:blipFill>
        <p:spPr>
          <a:xfrm>
            <a:off x="1202076" y="261991"/>
            <a:ext cx="9832369" cy="616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7262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26-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9280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20-76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2"/>
          <a:stretch/>
        </p:blipFill>
        <p:spPr>
          <a:xfrm>
            <a:off x="0" y="255588"/>
            <a:ext cx="11450548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4833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22-22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0"/>
          <a:stretch/>
        </p:blipFill>
        <p:spPr>
          <a:xfrm>
            <a:off x="0" y="255588"/>
            <a:ext cx="11455685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9620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33-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5257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38-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0982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41-60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2"/>
          <a:stretch/>
        </p:blipFill>
        <p:spPr>
          <a:xfrm>
            <a:off x="0" y="255588"/>
            <a:ext cx="11352944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3656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42-95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6"/>
          <a:stretch/>
        </p:blipFill>
        <p:spPr>
          <a:xfrm>
            <a:off x="0" y="255588"/>
            <a:ext cx="1134267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44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54-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6449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1-55-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14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2-00-3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37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54-44-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2192000" cy="67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03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2-02-8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2653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>
          <a:xfrm>
            <a:off x="1460500" y="2087563"/>
            <a:ext cx="9144000" cy="2387600"/>
          </a:xfrm>
        </p:spPr>
        <p:txBody>
          <a:bodyPr>
            <a:normAutofit/>
          </a:bodyPr>
          <a:lstStyle/>
          <a:p>
            <a:r>
              <a:rPr lang="tr-TR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 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13404299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40-22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8" b="13375"/>
          <a:stretch/>
        </p:blipFill>
        <p:spPr>
          <a:xfrm>
            <a:off x="0" y="255589"/>
            <a:ext cx="11337533" cy="5497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0421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42-38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" b="16532"/>
          <a:stretch/>
        </p:blipFill>
        <p:spPr>
          <a:xfrm>
            <a:off x="0" y="255589"/>
            <a:ext cx="11440274" cy="5297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4377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44-7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3833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45-9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0793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47-8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4726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9-49-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88"/>
            <a:ext cx="12192000" cy="634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77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31-7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2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34-6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67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54-46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2192000" cy="67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179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36-0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32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37-6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1451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38-9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2217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40-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2477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46-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032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47-5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5590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49-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6318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50-4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3824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51-6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7309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53-8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743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05-57-9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0"/>
            <a:ext cx="12192000" cy="6235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Düz Bağlayıcı 3"/>
          <p:cNvCxnSpPr/>
          <p:nvPr/>
        </p:nvCxnSpPr>
        <p:spPr>
          <a:xfrm flipV="1">
            <a:off x="5969285" y="1196939"/>
            <a:ext cx="2219218" cy="205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Düz Bağlayıcı 6"/>
          <p:cNvCxnSpPr/>
          <p:nvPr/>
        </p:nvCxnSpPr>
        <p:spPr>
          <a:xfrm flipV="1">
            <a:off x="6460732" y="2917861"/>
            <a:ext cx="4583988" cy="1883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0765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55-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9301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56-7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4628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3-58-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2260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00-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5167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01-9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0109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03-5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59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11-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0"/>
            <a:ext cx="12122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4623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12-7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0"/>
            <a:ext cx="12122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3390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43-5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1965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26 11-14-45-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803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37</Words>
  <Application>Microsoft Office PowerPoint</Application>
  <PresentationFormat>Geniş ekran</PresentationFormat>
  <Paragraphs>7</Paragraphs>
  <Slides>158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158</vt:i4>
      </vt:variant>
    </vt:vector>
  </HeadingPairs>
  <TitlesOfParts>
    <vt:vector size="16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ARA 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okano</dc:creator>
  <cp:lastModifiedBy>ETahta</cp:lastModifiedBy>
  <cp:revision>33</cp:revision>
  <dcterms:created xsi:type="dcterms:W3CDTF">2020-10-23T09:02:18Z</dcterms:created>
  <dcterms:modified xsi:type="dcterms:W3CDTF">2025-05-02T12:41:20Z</dcterms:modified>
</cp:coreProperties>
</file>