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1576" r:id="rId2"/>
    <p:sldId id="1577" r:id="rId3"/>
    <p:sldId id="1578" r:id="rId4"/>
    <p:sldId id="1617" r:id="rId5"/>
    <p:sldId id="1618" r:id="rId6"/>
    <p:sldId id="1619" r:id="rId7"/>
    <p:sldId id="1620" r:id="rId8"/>
    <p:sldId id="1621" r:id="rId9"/>
    <p:sldId id="1419" r:id="rId10"/>
    <p:sldId id="1580" r:id="rId11"/>
    <p:sldId id="1581" r:id="rId12"/>
    <p:sldId id="1582" r:id="rId13"/>
    <p:sldId id="1583" r:id="rId14"/>
    <p:sldId id="1584" r:id="rId15"/>
    <p:sldId id="1585" r:id="rId16"/>
    <p:sldId id="1427" r:id="rId17"/>
    <p:sldId id="1428" r:id="rId18"/>
    <p:sldId id="1429" r:id="rId19"/>
    <p:sldId id="1430" r:id="rId20"/>
    <p:sldId id="1431" r:id="rId21"/>
    <p:sldId id="1432" r:id="rId22"/>
    <p:sldId id="1433" r:id="rId23"/>
    <p:sldId id="1434" r:id="rId24"/>
    <p:sldId id="1435" r:id="rId25"/>
    <p:sldId id="1436" r:id="rId26"/>
    <p:sldId id="1437" r:id="rId27"/>
    <p:sldId id="1438" r:id="rId28"/>
    <p:sldId id="1439" r:id="rId29"/>
    <p:sldId id="1591" r:id="rId30"/>
    <p:sldId id="1628" r:id="rId31"/>
    <p:sldId id="1440" r:id="rId32"/>
    <p:sldId id="1629" r:id="rId33"/>
    <p:sldId id="1441" r:id="rId34"/>
    <p:sldId id="1630" r:id="rId35"/>
    <p:sldId id="1442" r:id="rId36"/>
    <p:sldId id="1443" r:id="rId37"/>
    <p:sldId id="1444" r:id="rId38"/>
    <p:sldId id="1445" r:id="rId39"/>
    <p:sldId id="1446" r:id="rId40"/>
    <p:sldId id="1447" r:id="rId41"/>
    <p:sldId id="1448" r:id="rId42"/>
    <p:sldId id="1449" r:id="rId43"/>
    <p:sldId id="1450" r:id="rId44"/>
    <p:sldId id="1451" r:id="rId45"/>
    <p:sldId id="1452" r:id="rId46"/>
    <p:sldId id="1453" r:id="rId47"/>
    <p:sldId id="1632" r:id="rId48"/>
    <p:sldId id="1454" r:id="rId49"/>
    <p:sldId id="1455" r:id="rId50"/>
    <p:sldId id="1456" r:id="rId51"/>
    <p:sldId id="1457" r:id="rId52"/>
    <p:sldId id="1606" r:id="rId53"/>
    <p:sldId id="1607" r:id="rId54"/>
    <p:sldId id="1608" r:id="rId55"/>
    <p:sldId id="1609" r:id="rId56"/>
    <p:sldId id="1610" r:id="rId57"/>
    <p:sldId id="1611" r:id="rId58"/>
    <p:sldId id="1612" r:id="rId59"/>
    <p:sldId id="1613" r:id="rId60"/>
    <p:sldId id="1614" r:id="rId61"/>
    <p:sldId id="1615" r:id="rId62"/>
    <p:sldId id="1616" r:id="rId63"/>
    <p:sldId id="1458" r:id="rId64"/>
    <p:sldId id="1627" r:id="rId65"/>
    <p:sldId id="1594" r:id="rId66"/>
    <p:sldId id="1595" r:id="rId67"/>
    <p:sldId id="1461" r:id="rId68"/>
    <p:sldId id="1462" r:id="rId69"/>
    <p:sldId id="1463" r:id="rId70"/>
    <p:sldId id="1464" r:id="rId71"/>
    <p:sldId id="1465" r:id="rId72"/>
    <p:sldId id="1466" r:id="rId73"/>
    <p:sldId id="1467" r:id="rId74"/>
    <p:sldId id="1471" r:id="rId75"/>
    <p:sldId id="1472" r:id="rId76"/>
    <p:sldId id="1622" r:id="rId77"/>
    <p:sldId id="1623" r:id="rId78"/>
    <p:sldId id="1473" r:id="rId79"/>
    <p:sldId id="1597" r:id="rId80"/>
    <p:sldId id="1474" r:id="rId81"/>
    <p:sldId id="1475" r:id="rId82"/>
    <p:sldId id="1476" r:id="rId83"/>
    <p:sldId id="1477" r:id="rId84"/>
    <p:sldId id="1478" r:id="rId85"/>
    <p:sldId id="1479" r:id="rId86"/>
    <p:sldId id="1481" r:id="rId87"/>
    <p:sldId id="1598" r:id="rId88"/>
    <p:sldId id="1482" r:id="rId89"/>
    <p:sldId id="1483" r:id="rId90"/>
    <p:sldId id="1605" r:id="rId91"/>
    <p:sldId id="1484" r:id="rId92"/>
    <p:sldId id="1485" r:id="rId93"/>
    <p:sldId id="1487" r:id="rId94"/>
    <p:sldId id="1488" r:id="rId95"/>
    <p:sldId id="1489" r:id="rId96"/>
    <p:sldId id="1490" r:id="rId97"/>
    <p:sldId id="1491" r:id="rId98"/>
    <p:sldId id="1492" r:id="rId99"/>
    <p:sldId id="1493" r:id="rId100"/>
    <p:sldId id="1494" r:id="rId101"/>
    <p:sldId id="1495" r:id="rId102"/>
    <p:sldId id="1496" r:id="rId103"/>
    <p:sldId id="1497" r:id="rId104"/>
    <p:sldId id="1498" r:id="rId105"/>
    <p:sldId id="1499" r:id="rId106"/>
    <p:sldId id="1500" r:id="rId107"/>
    <p:sldId id="1501" r:id="rId108"/>
    <p:sldId id="1502" r:id="rId109"/>
    <p:sldId id="1504" r:id="rId110"/>
    <p:sldId id="1505" r:id="rId111"/>
    <p:sldId id="1506" r:id="rId112"/>
    <p:sldId id="1507" r:id="rId113"/>
    <p:sldId id="1531" r:id="rId114"/>
    <p:sldId id="1532" r:id="rId115"/>
    <p:sldId id="1533" r:id="rId116"/>
    <p:sldId id="1534" r:id="rId117"/>
    <p:sldId id="1539" r:id="rId118"/>
    <p:sldId id="1540" r:id="rId119"/>
    <p:sldId id="1541" r:id="rId120"/>
    <p:sldId id="1542" r:id="rId121"/>
    <p:sldId id="1543" r:id="rId122"/>
    <p:sldId id="1544" r:id="rId123"/>
    <p:sldId id="1547" r:id="rId124"/>
    <p:sldId id="1548" r:id="rId125"/>
    <p:sldId id="1550" r:id="rId126"/>
    <p:sldId id="1551" r:id="rId127"/>
  </p:sldIdLst>
  <p:sldSz cx="12192000" cy="6858000"/>
  <p:notesSz cx="6858000" cy="9144000"/>
  <p:photoAlbum/>
  <p:defaultTextStyle>
    <a:defPPr>
      <a:defRPr lang="tr-T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29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81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presProps" Target="pres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viewProps" Target="view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r-TR"/>
              <a:t>Asıl alt başlık stilini düzenlemek için tıklatın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142968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641576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898059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26328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Metin Yer Tutucus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6" name="İçerik Yer Tutucus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7" name="Veri Yer Tutucus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8" name="Altbilgi Yer Tutucusu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9" name="Slayt Numarası Yer Tutucus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945869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Veri Yer Tutucus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4" name="Altbilgi Yer Tutucusu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5" name="Slayt Numarası Yer Tutucus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947431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i Yer Tutucus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3" name="Altbilgi Yer Tutucusu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148862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543106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 için tıklatın</a:t>
            </a:r>
          </a:p>
        </p:txBody>
      </p:sp>
      <p:sp>
        <p:nvSpPr>
          <p:cNvPr id="3" name="Resim Yer Tutucus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tr-TR"/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tıklatın</a:t>
            </a:r>
          </a:p>
        </p:txBody>
      </p:sp>
      <p:sp>
        <p:nvSpPr>
          <p:cNvPr id="5" name="Veri Yer Tutucus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6" name="Altbilgi Yer Tutucusu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61953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,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238065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ey Başlık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362895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Yer Tutucus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/>
              <a:t>Asıl başlık stili için tıklatın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/>
              <a:t>Asıl metin stillerini düzenlemek için tıklatın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B2A27-EA81-4D45-B005-AFF0705C1A5C}" type="datetimeFigureOut">
              <a:rPr lang="tr-TR" smtClean="0"/>
              <a:t>29.04.2025</a:t>
            </a:fld>
            <a:endParaRPr lang="tr-TR"/>
          </a:p>
        </p:txBody>
      </p:sp>
      <p:sp>
        <p:nvSpPr>
          <p:cNvPr id="5" name="Altbilgi Yer Tutucusu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9CD7C-631E-4694-9329-C5EC5029FB3E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712575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r-T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../AN&#304;MASYONLAR/722ani.swf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3.png"/><Relationship Id="rId4" Type="http://schemas.openxmlformats.org/officeDocument/2006/relationships/image" Target="../media/image36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3.png"/><Relationship Id="rId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33.png"/><Relationship Id="rId4" Type="http://schemas.openxmlformats.org/officeDocument/2006/relationships/image" Target="../media/image52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33.png"/><Relationship Id="rId4" Type="http://schemas.openxmlformats.org/officeDocument/2006/relationships/image" Target="../media/image70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hyperlink" Target="../AN&#304;MASYONLAR/738.swf" TargetMode="External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p\Desktop\Ekran Alıntısı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600" y="322263"/>
            <a:ext cx="7669213" cy="62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971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8-01-21 14-52-10-51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200"/>
            <a:ext cx="12192000" cy="6704013"/>
          </a:xfrm>
          <a:prstGeom prst="rect">
            <a:avLst/>
          </a:prstGeom>
        </p:spPr>
      </p:pic>
      <p:sp>
        <p:nvSpPr>
          <p:cNvPr id="3" name="Metin kutusu 2"/>
          <p:cNvSpPr txBox="1"/>
          <p:nvPr/>
        </p:nvSpPr>
        <p:spPr>
          <a:xfrm>
            <a:off x="4012059" y="380145"/>
            <a:ext cx="7803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8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" panose="020B0502040204020203" pitchFamily="34" charset="0"/>
                <a:cs typeface="Segoe UI" panose="020B0502040204020203" pitchFamily="34" charset="0"/>
              </a:rPr>
              <a:t>ÖĞRENDİKLERİMİZİ HATIRLAYALIM</a:t>
            </a:r>
          </a:p>
        </p:txBody>
      </p:sp>
    </p:spTree>
    <p:extLst>
      <p:ext uri="{BB962C8B-B14F-4D97-AF65-F5344CB8AC3E}">
        <p14:creationId xmlns:p14="http://schemas.microsoft.com/office/powerpoint/2010/main" val="4064208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8-01-21 14-52-12-67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200"/>
            <a:ext cx="12192000" cy="670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827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0-15 08-55-50-04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4488"/>
            <a:ext cx="12192000" cy="6167437"/>
          </a:xfrm>
          <a:prstGeom prst="rect">
            <a:avLst/>
          </a:prstGeom>
        </p:spPr>
      </p:pic>
      <p:sp>
        <p:nvSpPr>
          <p:cNvPr id="3" name="Metin kutusu 2"/>
          <p:cNvSpPr txBox="1"/>
          <p:nvPr/>
        </p:nvSpPr>
        <p:spPr>
          <a:xfrm>
            <a:off x="3868221" y="210622"/>
            <a:ext cx="7803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8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" panose="020B0502040204020203" pitchFamily="34" charset="0"/>
                <a:cs typeface="Segoe UI" panose="020B0502040204020203" pitchFamily="34" charset="0"/>
              </a:rPr>
              <a:t>ÖĞRENDİKLERİMİZİ HATIRLAYALIM</a:t>
            </a:r>
          </a:p>
        </p:txBody>
      </p:sp>
    </p:spTree>
    <p:extLst>
      <p:ext uri="{BB962C8B-B14F-4D97-AF65-F5344CB8AC3E}">
        <p14:creationId xmlns:p14="http://schemas.microsoft.com/office/powerpoint/2010/main" val="3312138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0-15 08-55-52-59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4488"/>
            <a:ext cx="12192000" cy="616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104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0-15 08-55-54-83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4488"/>
            <a:ext cx="12192000" cy="616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377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0-15 08-55-57-06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4488"/>
            <a:ext cx="12192000" cy="616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067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20-10-15 08-55-59-34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4488"/>
            <a:ext cx="12192000" cy="616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845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5-54-07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5775"/>
            <a:ext cx="12192000" cy="58848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84998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5-55-59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5775"/>
            <a:ext cx="12192000" cy="58848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8317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5-57-24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5775"/>
            <a:ext cx="12192000" cy="58848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35772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03-39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286688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04-75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60374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06-65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425982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07-80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6626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10-03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95601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11-87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0121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13-08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96407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14-71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71496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16-89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3852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18-61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878199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21-03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91062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22-74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05044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24-01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027664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25-99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Resim 2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8998" y="5939490"/>
            <a:ext cx="640080" cy="64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9418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34-40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63045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36-01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640127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39-17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53791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dörtgen 1"/>
          <p:cNvSpPr/>
          <p:nvPr/>
        </p:nvSpPr>
        <p:spPr>
          <a:xfrm>
            <a:off x="1452112" y="887893"/>
            <a:ext cx="100727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tr-TR" sz="2400" dirty="0"/>
              <a:t>Elektrik akımının yönü pozitif (+) kutuptan negatif (-) kutba doğrudur.</a:t>
            </a:r>
          </a:p>
          <a:p>
            <a:r>
              <a:rPr lang="tr-TR" sz="2400" dirty="0"/>
              <a:t>Negatif yüklerin hareketinin yönü negatif (-) kutuptan pozitif (+) kutba doğrudur.</a:t>
            </a:r>
          </a:p>
        </p:txBody>
      </p:sp>
      <p:pic>
        <p:nvPicPr>
          <p:cNvPr id="1026" name="Picture 2" descr="F:\DÖKÜMANLAR\YENİ MÜFREDAT SUNULARI\Resim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37" y="944505"/>
            <a:ext cx="81756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p\Desktop\Resim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064" y="1706323"/>
            <a:ext cx="6542506" cy="416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41076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7.Sınıf 7. Ünite Elektron Titreşim Hareket ve Elektrik Akımının Yönü 3D Animasyonu...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12DB2552-A3BD-91E1-851C-DAB7C61CCD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3579" y="79282"/>
            <a:ext cx="678037" cy="4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355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41-09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4152" y="5392228"/>
            <a:ext cx="1328664" cy="1022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Metin kutusu 3"/>
          <p:cNvSpPr txBox="1"/>
          <p:nvPr/>
        </p:nvSpPr>
        <p:spPr>
          <a:xfrm>
            <a:off x="9971640" y="6419850"/>
            <a:ext cx="2915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i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</a:t>
            </a:r>
            <a:r>
              <a:rPr lang="tr-TR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Marie Ampere</a:t>
            </a:r>
          </a:p>
        </p:txBody>
      </p:sp>
    </p:spTree>
    <p:extLst>
      <p:ext uri="{BB962C8B-B14F-4D97-AF65-F5344CB8AC3E}">
        <p14:creationId xmlns:p14="http://schemas.microsoft.com/office/powerpoint/2010/main" val="7986830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7.Sınıf 7. Ünite Elektron Titreşim Hareket ve Elektrik Akımının Yönü 3D Animasyonu...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701399DC-4A9A-DE4A-BA85-18DD4AA065E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3579" y="79282"/>
            <a:ext cx="678037" cy="4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08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43-05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75872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7.Sınıf 7. Ünite Elektron Titreşim Hareket ve Elektrik Akımının Yönü 3D Animasyonu...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E3A5906F-4083-18E7-B2F1-CFB5F201F32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3579" y="79282"/>
            <a:ext cx="678037" cy="4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39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45-01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7171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46-70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10696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48-30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913963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49-89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510573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51-93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27581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55-66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39919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57-23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48803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6-58-71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7794564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00-92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21558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02-59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353914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04-21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66656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06-06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792" y="6021902"/>
            <a:ext cx="681304" cy="585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Metin kutusu 3"/>
          <p:cNvSpPr txBox="1"/>
          <p:nvPr/>
        </p:nvSpPr>
        <p:spPr>
          <a:xfrm>
            <a:off x="2922999" y="6130028"/>
            <a:ext cx="6633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 KOL : Devredeki tüm elektrik akımının geçtiği koldur.</a:t>
            </a:r>
          </a:p>
        </p:txBody>
      </p:sp>
    </p:spTree>
    <p:extLst>
      <p:ext uri="{BB962C8B-B14F-4D97-AF65-F5344CB8AC3E}">
        <p14:creationId xmlns:p14="http://schemas.microsoft.com/office/powerpoint/2010/main" val="3947950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7.Sınıf 7. Ünite Ampullerin Paralel Bağlanması 3D Animasyonu...">
            <a:hlinkClick r:id="" action="ppaction://media"/>
            <a:extLst>
              <a:ext uri="{FF2B5EF4-FFF2-40B4-BE49-F238E27FC236}">
                <a16:creationId xmlns:a16="http://schemas.microsoft.com/office/drawing/2014/main" id="{79D7D6BC-2C16-4323-9E90-668EFF6821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235" y="0"/>
            <a:ext cx="12145765" cy="6862323"/>
          </a:xfrm>
          <a:prstGeom prst="rect">
            <a:avLst/>
          </a:prstGeom>
        </p:spPr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88D84ECA-C5E3-1969-45F3-15DF86512B8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3579" y="88335"/>
            <a:ext cx="678037" cy="4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284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5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7273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07-85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702215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09-34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2475635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11-48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888327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13-11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3616290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42-24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9191760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43-30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796233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44-42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850679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45-43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18728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48-93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7414609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50-74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944416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52-07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625963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53-37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996610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54-54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225428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55-56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178656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57-08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8010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14-89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0677"/>
            <a:ext cx="12192000" cy="596423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Metin kutusu 2"/>
          <p:cNvSpPr txBox="1"/>
          <p:nvPr/>
        </p:nvSpPr>
        <p:spPr>
          <a:xfrm>
            <a:off x="3433507" y="3845742"/>
            <a:ext cx="228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>
                <a:solidFill>
                  <a:srgbClr val="FF0000"/>
                </a:solidFill>
              </a:rPr>
              <a:t>R: V/I</a:t>
            </a:r>
          </a:p>
        </p:txBody>
      </p:sp>
      <p:sp>
        <p:nvSpPr>
          <p:cNvPr id="4" name="Metin kutusu 3"/>
          <p:cNvSpPr txBox="1"/>
          <p:nvPr/>
        </p:nvSpPr>
        <p:spPr>
          <a:xfrm>
            <a:off x="3397546" y="4783928"/>
            <a:ext cx="25102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dirty="0">
                <a:solidFill>
                  <a:srgbClr val="FF0000"/>
                </a:solidFill>
              </a:rPr>
              <a:t>V:GERİLİM</a:t>
            </a:r>
          </a:p>
          <a:p>
            <a:r>
              <a:rPr lang="tr-TR" dirty="0">
                <a:solidFill>
                  <a:srgbClr val="FF0000"/>
                </a:solidFill>
              </a:rPr>
              <a:t>I: AKIM</a:t>
            </a:r>
          </a:p>
          <a:p>
            <a:r>
              <a:rPr lang="tr-TR" dirty="0">
                <a:solidFill>
                  <a:srgbClr val="FF0000"/>
                </a:solidFill>
              </a:rPr>
              <a:t>R: DİRENÇ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263" y="3717337"/>
            <a:ext cx="1952625" cy="2333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Metin kutusu 5"/>
          <p:cNvSpPr txBox="1"/>
          <p:nvPr/>
        </p:nvSpPr>
        <p:spPr>
          <a:xfrm>
            <a:off x="6903749" y="6197558"/>
            <a:ext cx="2648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 </a:t>
            </a:r>
            <a:r>
              <a:rPr lang="tr-TR" i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</a:t>
            </a:r>
            <a:r>
              <a:rPr lang="tr-TR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tr-TR" i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Ohm</a:t>
            </a:r>
            <a:endParaRPr lang="tr-TR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961745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7.Sınıf 7. Ünite Ohm Yasası 3D Animasyonu...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A87EEECC-4512-4168-9D32-F0562FA11D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3579" y="88335"/>
            <a:ext cx="678037" cy="4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41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p\Desktop\Ekran Alıntısı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993" y="671195"/>
            <a:ext cx="7611794" cy="4697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22995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p\Desktop\Ekran Alıntısı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847" y="1056377"/>
            <a:ext cx="8931314" cy="393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etin kutusu 3"/>
          <p:cNvSpPr txBox="1"/>
          <p:nvPr/>
        </p:nvSpPr>
        <p:spPr>
          <a:xfrm>
            <a:off x="3650643" y="5287714"/>
            <a:ext cx="57883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2400" dirty="0"/>
              <a:t>A ve B ampullerinin dirençlerini bulalım.</a:t>
            </a:r>
          </a:p>
        </p:txBody>
      </p:sp>
    </p:spTree>
    <p:extLst>
      <p:ext uri="{BB962C8B-B14F-4D97-AF65-F5344CB8AC3E}">
        <p14:creationId xmlns:p14="http://schemas.microsoft.com/office/powerpoint/2010/main" val="411810773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20-47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814461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23-13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20125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24-71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941453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26-33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211748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27-61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735111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29-22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3566050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31-80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Resim 2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4683" y="5826475"/>
            <a:ext cx="640080" cy="64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13450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51-02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373684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52-36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623888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16-83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6935832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18-29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0723219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54-16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592723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8-01-21 14-57-08-65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200"/>
            <a:ext cx="12192000" cy="670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39182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56-28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569510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7-58-31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259331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01-24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129599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02-79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613466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04-55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178850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06-12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772065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10-32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7735526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8-01-21 14-57-30-24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200"/>
            <a:ext cx="12192000" cy="670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359648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34-73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0789987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36-64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088"/>
            <a:ext cx="12192000" cy="5964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9549430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Unvan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tr-TR" dirty="0">
                <a:solidFill>
                  <a:srgbClr val="FF0066"/>
                </a:solidFill>
              </a:rPr>
              <a:t>DEĞERLENDİRME </a:t>
            </a:r>
            <a:br>
              <a:rPr lang="tr-TR" dirty="0">
                <a:solidFill>
                  <a:srgbClr val="FF0066"/>
                </a:solidFill>
              </a:rPr>
            </a:br>
            <a:r>
              <a:rPr lang="tr-TR" dirty="0">
                <a:solidFill>
                  <a:srgbClr val="FF0066"/>
                </a:solidFill>
              </a:rPr>
              <a:t>SORULARI</a:t>
            </a:r>
          </a:p>
        </p:txBody>
      </p:sp>
    </p:spTree>
    <p:extLst>
      <p:ext uri="{BB962C8B-B14F-4D97-AF65-F5344CB8AC3E}">
        <p14:creationId xmlns:p14="http://schemas.microsoft.com/office/powerpoint/2010/main" val="394037461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45-62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4475"/>
            <a:ext cx="12192000" cy="63674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7060906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46-98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4475"/>
            <a:ext cx="12192000" cy="63674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11849646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51-97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6444507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53-68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5686128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54-83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86560672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56-31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2294623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57-62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975086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8-59-17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98622992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00-64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0566639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02-12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7428913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03-35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88636329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04-78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2627596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06-15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946698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07-91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553006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09-34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60322497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10-72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563330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12-07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059128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13-69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675"/>
            <a:ext cx="12192000" cy="67230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4712173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19-75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63737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21-25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638210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22-77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0114309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19-24-51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077572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31-18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83262142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33-15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9639076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34-43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61180897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35-94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9300014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43-08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54870225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45-14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9761564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46-34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47879161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47-79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4922656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49-06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7005534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50-98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1244949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54-89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4277440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0-56-34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788"/>
            <a:ext cx="12192000" cy="67008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1585760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1-01-15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925"/>
            <a:ext cx="12192000" cy="67865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6279295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 descr="bandicam 2019-06-26 11-21-03-40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925"/>
            <a:ext cx="12192000" cy="67865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76350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519</TotalTime>
  <Words>67</Words>
  <Application>Microsoft Office PowerPoint</Application>
  <PresentationFormat>Geniş ekran</PresentationFormat>
  <Paragraphs>13</Paragraphs>
  <Slides>126</Slides>
  <Notes>0</Notes>
  <HiddenSlides>0</HiddenSlides>
  <MMClips>5</MMClips>
  <ScaleCrop>false</ScaleCrop>
  <HeadingPairs>
    <vt:vector size="6" baseType="variant">
      <vt:variant>
        <vt:lpstr>Kullanılan Yazı Tipleri</vt:lpstr>
      </vt:variant>
      <vt:variant>
        <vt:i4>4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126</vt:i4>
      </vt:variant>
    </vt:vector>
  </HeadingPairs>
  <TitlesOfParts>
    <vt:vector size="131" baseType="lpstr">
      <vt:lpstr>Arial</vt:lpstr>
      <vt:lpstr>Calibri</vt:lpstr>
      <vt:lpstr>Calibri Light</vt:lpstr>
      <vt:lpstr>Segoe UI</vt:lpstr>
      <vt:lpstr>Office Teması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DEĞERLENDİRME  SORULARI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Fotoğraf Albümü</dc:title>
  <dc:creator>okano</dc:creator>
  <cp:lastModifiedBy>PC-OGRETMEN</cp:lastModifiedBy>
  <cp:revision>44</cp:revision>
  <dcterms:created xsi:type="dcterms:W3CDTF">2020-07-10T18:11:27Z</dcterms:created>
  <dcterms:modified xsi:type="dcterms:W3CDTF">2025-04-29T06:35:02Z</dcterms:modified>
</cp:coreProperties>
</file>