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4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500" r:id="rId26"/>
    <p:sldId id="487" r:id="rId27"/>
    <p:sldId id="494" r:id="rId28"/>
    <p:sldId id="488" r:id="rId29"/>
    <p:sldId id="499" r:id="rId30"/>
    <p:sldId id="501" r:id="rId31"/>
    <p:sldId id="299" r:id="rId32"/>
    <p:sldId id="502" r:id="rId33"/>
    <p:sldId id="503" r:id="rId34"/>
    <p:sldId id="489" r:id="rId35"/>
    <p:sldId id="490" r:id="rId36"/>
    <p:sldId id="491" r:id="rId37"/>
    <p:sldId id="298" r:id="rId38"/>
    <p:sldId id="492" r:id="rId39"/>
    <p:sldId id="493" r:id="rId40"/>
    <p:sldId id="280" r:id="rId41"/>
    <p:sldId id="281" r:id="rId42"/>
    <p:sldId id="305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84B"/>
    <a:srgbClr val="37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FBA0D-5BC2-4592-947F-114C6EBFA7B2}" v="40" dt="2022-02-21T20:56:04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9B7FBA0D-5BC2-4592-947F-114C6EBFA7B2}"/>
    <pc:docChg chg="undo custSel addSld delSld modSld sldOrd">
      <pc:chgData name="kursat ymn" userId="47174fbee67923fe" providerId="LiveId" clId="{9B7FBA0D-5BC2-4592-947F-114C6EBFA7B2}" dt="2022-02-21T20:56:05.849" v="191" actId="1076"/>
      <pc:docMkLst>
        <pc:docMk/>
      </pc:docMkLst>
      <pc:sldChg chg="addSp delSp modSp add mod setBg setClrOvrMap">
        <pc:chgData name="kursat ymn" userId="47174fbee67923fe" providerId="LiveId" clId="{9B7FBA0D-5BC2-4592-947F-114C6EBFA7B2}" dt="2022-02-21T20:51:45.102" v="113" actId="1076"/>
        <pc:sldMkLst>
          <pc:docMk/>
          <pc:sldMk cId="1871224454" sldId="280"/>
        </pc:sldMkLst>
        <pc:spChg chg="mod ord">
          <ac:chgData name="kursat ymn" userId="47174fbee67923fe" providerId="LiveId" clId="{9B7FBA0D-5BC2-4592-947F-114C6EBFA7B2}" dt="2022-02-21T20:51:45.102" v="113" actId="1076"/>
          <ac:spMkLst>
            <pc:docMk/>
            <pc:sldMk cId="1871224454" sldId="280"/>
            <ac:spMk id="2" creationId="{6BCC546D-3B8D-48B0-920D-9AD0CAA1AD43}"/>
          </ac:spMkLst>
        </pc:spChg>
        <pc:spChg chg="add del">
          <ac:chgData name="kursat ymn" userId="47174fbee67923fe" providerId="LiveId" clId="{9B7FBA0D-5BC2-4592-947F-114C6EBFA7B2}" dt="2022-02-21T20:51:28.065" v="93" actId="26606"/>
          <ac:spMkLst>
            <pc:docMk/>
            <pc:sldMk cId="1871224454" sldId="280"/>
            <ac:spMk id="22" creationId="{ED4D6CE2-C4FB-4B4D-991A-84C9705CD762}"/>
          </ac:spMkLst>
        </pc:spChg>
        <pc:spChg chg="add">
          <ac:chgData name="kursat ymn" userId="47174fbee67923fe" providerId="LiveId" clId="{9B7FBA0D-5BC2-4592-947F-114C6EBFA7B2}" dt="2022-02-21T20:51:28.065" v="93" actId="26606"/>
          <ac:spMkLst>
            <pc:docMk/>
            <pc:sldMk cId="1871224454" sldId="280"/>
            <ac:spMk id="29" creationId="{83FA766D-3260-4E0A-9E7F-A2C93DFF1932}"/>
          </ac:spMkLst>
        </pc:spChg>
        <pc:spChg chg="add">
          <ac:chgData name="kursat ymn" userId="47174fbee67923fe" providerId="LiveId" clId="{9B7FBA0D-5BC2-4592-947F-114C6EBFA7B2}" dt="2022-02-21T20:51:28.065" v="93" actId="26606"/>
          <ac:spMkLst>
            <pc:docMk/>
            <pc:sldMk cId="1871224454" sldId="280"/>
            <ac:spMk id="31" creationId="{CB435A06-5FFD-4CF8-BE06-3796EC42003A}"/>
          </ac:spMkLst>
        </pc:spChg>
        <pc:spChg chg="add">
          <ac:chgData name="kursat ymn" userId="47174fbee67923fe" providerId="LiveId" clId="{9B7FBA0D-5BC2-4592-947F-114C6EBFA7B2}" dt="2022-02-21T20:51:28.065" v="93" actId="26606"/>
          <ac:spMkLst>
            <pc:docMk/>
            <pc:sldMk cId="1871224454" sldId="280"/>
            <ac:spMk id="33" creationId="{5E10DA6E-C3FF-4539-BF84-4775BB7EC422}"/>
          </ac:spMkLst>
        </pc:spChg>
        <pc:picChg chg="mod ord">
          <ac:chgData name="kursat ymn" userId="47174fbee67923fe" providerId="LiveId" clId="{9B7FBA0D-5BC2-4592-947F-114C6EBFA7B2}" dt="2022-02-21T20:51:28.065" v="93" actId="26606"/>
          <ac:picMkLst>
            <pc:docMk/>
            <pc:sldMk cId="1871224454" sldId="280"/>
            <ac:picMk id="5" creationId="{BFC1C664-AC10-44A2-8DD0-33B6073B64E1}"/>
          </ac:picMkLst>
        </pc:picChg>
        <pc:picChg chg="mod">
          <ac:chgData name="kursat ymn" userId="47174fbee67923fe" providerId="LiveId" clId="{9B7FBA0D-5BC2-4592-947F-114C6EBFA7B2}" dt="2022-02-21T20:51:28.065" v="93" actId="26606"/>
          <ac:picMkLst>
            <pc:docMk/>
            <pc:sldMk cId="1871224454" sldId="280"/>
            <ac:picMk id="7" creationId="{706B5705-A565-4BB8-A43D-C2517B9BB8A1}"/>
          </ac:picMkLst>
        </pc:picChg>
        <pc:picChg chg="mod ord">
          <ac:chgData name="kursat ymn" userId="47174fbee67923fe" providerId="LiveId" clId="{9B7FBA0D-5BC2-4592-947F-114C6EBFA7B2}" dt="2022-02-21T20:51:28.065" v="93" actId="26606"/>
          <ac:picMkLst>
            <pc:docMk/>
            <pc:sldMk cId="1871224454" sldId="280"/>
            <ac:picMk id="9" creationId="{6931EDFA-EB7E-4142-8340-746A52E40E8D}"/>
          </ac:picMkLst>
        </pc:picChg>
        <pc:cxnChg chg="add del">
          <ac:chgData name="kursat ymn" userId="47174fbee67923fe" providerId="LiveId" clId="{9B7FBA0D-5BC2-4592-947F-114C6EBFA7B2}" dt="2022-02-21T20:51:28.065" v="93" actId="26606"/>
          <ac:cxnSpMkLst>
            <pc:docMk/>
            <pc:sldMk cId="1871224454" sldId="280"/>
            <ac:cxnSpMk id="24" creationId="{11A9DAB5-E11B-41CA-85F3-20711F79027B}"/>
          </ac:cxnSpMkLst>
        </pc:cxnChg>
      </pc:sldChg>
      <pc:sldChg chg="addSp delSp modSp add mod delAnim modAnim">
        <pc:chgData name="kursat ymn" userId="47174fbee67923fe" providerId="LiveId" clId="{9B7FBA0D-5BC2-4592-947F-114C6EBFA7B2}" dt="2022-02-21T20:56:05.849" v="191" actId="1076"/>
        <pc:sldMkLst>
          <pc:docMk/>
          <pc:sldMk cId="4291533412" sldId="281"/>
        </pc:sldMkLst>
        <pc:spChg chg="add del mod">
          <ac:chgData name="kursat ymn" userId="47174fbee67923fe" providerId="LiveId" clId="{9B7FBA0D-5BC2-4592-947F-114C6EBFA7B2}" dt="2022-02-21T20:52:38.657" v="126" actId="207"/>
          <ac:spMkLst>
            <pc:docMk/>
            <pc:sldMk cId="4291533412" sldId="281"/>
            <ac:spMk id="11" creationId="{1DD539AB-EB66-4E81-B09D-3FFF3F432779}"/>
          </ac:spMkLst>
        </pc:spChg>
        <pc:spChg chg="add del">
          <ac:chgData name="kursat ymn" userId="47174fbee67923fe" providerId="LiveId" clId="{9B7FBA0D-5BC2-4592-947F-114C6EBFA7B2}" dt="2022-02-21T20:52:24.760" v="122" actId="478"/>
          <ac:spMkLst>
            <pc:docMk/>
            <pc:sldMk cId="4291533412" sldId="281"/>
            <ac:spMk id="13" creationId="{7344E2AF-B708-47FC-8210-DFC3952696A5}"/>
          </ac:spMkLst>
        </pc:spChg>
        <pc:graphicFrameChg chg="mod modGraphic">
          <ac:chgData name="kursat ymn" userId="47174fbee67923fe" providerId="LiveId" clId="{9B7FBA0D-5BC2-4592-947F-114C6EBFA7B2}" dt="2022-02-21T20:54:01.008" v="143"/>
          <ac:graphicFrameMkLst>
            <pc:docMk/>
            <pc:sldMk cId="4291533412" sldId="281"/>
            <ac:graphicFrameMk id="5" creationId="{5867EDB3-8723-4733-96D3-175765E0EC5C}"/>
          </ac:graphicFrameMkLst>
        </pc:graphicFrameChg>
        <pc:picChg chg="del mod">
          <ac:chgData name="kursat ymn" userId="47174fbee67923fe" providerId="LiveId" clId="{9B7FBA0D-5BC2-4592-947F-114C6EBFA7B2}" dt="2022-02-21T20:54:10.613" v="144" actId="478"/>
          <ac:picMkLst>
            <pc:docMk/>
            <pc:sldMk cId="4291533412" sldId="281"/>
            <ac:picMk id="7" creationId="{9996BE02-5281-4A86-8DA4-1AA234CD43FF}"/>
          </ac:picMkLst>
        </pc:picChg>
        <pc:picChg chg="del">
          <ac:chgData name="kursat ymn" userId="47174fbee67923fe" providerId="LiveId" clId="{9B7FBA0D-5BC2-4592-947F-114C6EBFA7B2}" dt="2022-02-21T20:54:21.313" v="147" actId="478"/>
          <ac:picMkLst>
            <pc:docMk/>
            <pc:sldMk cId="4291533412" sldId="281"/>
            <ac:picMk id="9" creationId="{6862BD1C-8BBE-4907-BF5F-A7AC79EC2CAA}"/>
          </ac:picMkLst>
        </pc:picChg>
        <pc:picChg chg="del mod">
          <ac:chgData name="kursat ymn" userId="47174fbee67923fe" providerId="LiveId" clId="{9B7FBA0D-5BC2-4592-947F-114C6EBFA7B2}" dt="2022-02-21T20:55:17.542" v="164" actId="478"/>
          <ac:picMkLst>
            <pc:docMk/>
            <pc:sldMk cId="4291533412" sldId="281"/>
            <ac:picMk id="14" creationId="{601D5799-7D9A-4498-9F9E-12C9C58778D6}"/>
          </ac:picMkLst>
        </pc:picChg>
        <pc:picChg chg="del">
          <ac:chgData name="kursat ymn" userId="47174fbee67923fe" providerId="LiveId" clId="{9B7FBA0D-5BC2-4592-947F-114C6EBFA7B2}" dt="2022-02-21T20:54:22.893" v="148" actId="478"/>
          <ac:picMkLst>
            <pc:docMk/>
            <pc:sldMk cId="4291533412" sldId="281"/>
            <ac:picMk id="15" creationId="{63B790AB-DD76-4F96-99F4-812DFCAFFBCA}"/>
          </ac:picMkLst>
        </pc:picChg>
        <pc:picChg chg="del">
          <ac:chgData name="kursat ymn" userId="47174fbee67923fe" providerId="LiveId" clId="{9B7FBA0D-5BC2-4592-947F-114C6EBFA7B2}" dt="2022-02-21T20:54:23.325" v="149" actId="478"/>
          <ac:picMkLst>
            <pc:docMk/>
            <pc:sldMk cId="4291533412" sldId="281"/>
            <ac:picMk id="16" creationId="{9D56753D-7CD7-46F7-B538-6803428B8EF5}"/>
          </ac:picMkLst>
        </pc:picChg>
        <pc:picChg chg="del">
          <ac:chgData name="kursat ymn" userId="47174fbee67923fe" providerId="LiveId" clId="{9B7FBA0D-5BC2-4592-947F-114C6EBFA7B2}" dt="2022-02-21T20:54:23.827" v="150" actId="478"/>
          <ac:picMkLst>
            <pc:docMk/>
            <pc:sldMk cId="4291533412" sldId="281"/>
            <ac:picMk id="17" creationId="{33087DB8-499E-4D90-970E-5451D280AB99}"/>
          </ac:picMkLst>
        </pc:picChg>
        <pc:picChg chg="del">
          <ac:chgData name="kursat ymn" userId="47174fbee67923fe" providerId="LiveId" clId="{9B7FBA0D-5BC2-4592-947F-114C6EBFA7B2}" dt="2022-02-21T20:54:25.740" v="153" actId="478"/>
          <ac:picMkLst>
            <pc:docMk/>
            <pc:sldMk cId="4291533412" sldId="281"/>
            <ac:picMk id="18" creationId="{0A276D5E-E009-4A23-9F4A-EED7C99496FB}"/>
          </ac:picMkLst>
        </pc:picChg>
        <pc:picChg chg="del">
          <ac:chgData name="kursat ymn" userId="47174fbee67923fe" providerId="LiveId" clId="{9B7FBA0D-5BC2-4592-947F-114C6EBFA7B2}" dt="2022-02-21T20:54:24.544" v="151" actId="478"/>
          <ac:picMkLst>
            <pc:docMk/>
            <pc:sldMk cId="4291533412" sldId="281"/>
            <ac:picMk id="19" creationId="{15059D3A-E8C0-4DBE-975B-77FB368FBBCF}"/>
          </ac:picMkLst>
        </pc:picChg>
        <pc:picChg chg="del">
          <ac:chgData name="kursat ymn" userId="47174fbee67923fe" providerId="LiveId" clId="{9B7FBA0D-5BC2-4592-947F-114C6EBFA7B2}" dt="2022-02-21T20:54:25.200" v="152" actId="478"/>
          <ac:picMkLst>
            <pc:docMk/>
            <pc:sldMk cId="4291533412" sldId="281"/>
            <ac:picMk id="20" creationId="{8481F5C3-2B2E-4CDC-ACE7-2F9C13DFA79E}"/>
          </ac:picMkLst>
        </pc:picChg>
        <pc:picChg chg="del">
          <ac:chgData name="kursat ymn" userId="47174fbee67923fe" providerId="LiveId" clId="{9B7FBA0D-5BC2-4592-947F-114C6EBFA7B2}" dt="2022-02-21T20:54:26.266" v="154" actId="478"/>
          <ac:picMkLst>
            <pc:docMk/>
            <pc:sldMk cId="4291533412" sldId="281"/>
            <ac:picMk id="21" creationId="{48E70754-3E4F-40DD-9F90-57B1B2F845BF}"/>
          </ac:picMkLst>
        </pc:picChg>
        <pc:picChg chg="mod">
          <ac:chgData name="kursat ymn" userId="47174fbee67923fe" providerId="LiveId" clId="{9B7FBA0D-5BC2-4592-947F-114C6EBFA7B2}" dt="2022-02-21T20:52:47.240" v="131" actId="1076"/>
          <ac:picMkLst>
            <pc:docMk/>
            <pc:sldMk cId="4291533412" sldId="281"/>
            <ac:picMk id="22" creationId="{EEA458E0-63CF-4A4A-9FF1-08CEBD366C0B}"/>
          </ac:picMkLst>
        </pc:picChg>
        <pc:picChg chg="add del mod">
          <ac:chgData name="kursat ymn" userId="47174fbee67923fe" providerId="LiveId" clId="{9B7FBA0D-5BC2-4592-947F-114C6EBFA7B2}" dt="2022-02-21T20:55:09.080" v="160" actId="478"/>
          <ac:picMkLst>
            <pc:docMk/>
            <pc:sldMk cId="4291533412" sldId="281"/>
            <ac:picMk id="23" creationId="{E10D976A-FC33-4C43-873F-6566846F2CAF}"/>
          </ac:picMkLst>
        </pc:picChg>
        <pc:picChg chg="add mod">
          <ac:chgData name="kursat ymn" userId="47174fbee67923fe" providerId="LiveId" clId="{9B7FBA0D-5BC2-4592-947F-114C6EBFA7B2}" dt="2022-02-21T20:54:43.017" v="157" actId="1076"/>
          <ac:picMkLst>
            <pc:docMk/>
            <pc:sldMk cId="4291533412" sldId="281"/>
            <ac:picMk id="24" creationId="{6EF0D5D9-0DEB-4301-8926-202F01063E30}"/>
          </ac:picMkLst>
        </pc:picChg>
        <pc:picChg chg="add mod">
          <ac:chgData name="kursat ymn" userId="47174fbee67923fe" providerId="LiveId" clId="{9B7FBA0D-5BC2-4592-947F-114C6EBFA7B2}" dt="2022-02-21T20:55:12.747" v="162" actId="1076"/>
          <ac:picMkLst>
            <pc:docMk/>
            <pc:sldMk cId="4291533412" sldId="281"/>
            <ac:picMk id="25" creationId="{73570F7D-D739-4A0B-98E2-CCFD95CB6D72}"/>
          </ac:picMkLst>
        </pc:picChg>
        <pc:picChg chg="add mod">
          <ac:chgData name="kursat ymn" userId="47174fbee67923fe" providerId="LiveId" clId="{9B7FBA0D-5BC2-4592-947F-114C6EBFA7B2}" dt="2022-02-21T20:55:20.775" v="166" actId="1076"/>
          <ac:picMkLst>
            <pc:docMk/>
            <pc:sldMk cId="4291533412" sldId="281"/>
            <ac:picMk id="26" creationId="{218377F3-BCA4-4ACD-A39D-B64E92FF8F5A}"/>
          </ac:picMkLst>
        </pc:picChg>
        <pc:picChg chg="add mod">
          <ac:chgData name="kursat ymn" userId="47174fbee67923fe" providerId="LiveId" clId="{9B7FBA0D-5BC2-4592-947F-114C6EBFA7B2}" dt="2022-02-21T20:55:29.795" v="168" actId="1076"/>
          <ac:picMkLst>
            <pc:docMk/>
            <pc:sldMk cId="4291533412" sldId="281"/>
            <ac:picMk id="27" creationId="{D5A8840B-44D4-404E-8214-FF6A2F44DAD0}"/>
          </ac:picMkLst>
        </pc:picChg>
        <pc:picChg chg="add mod">
          <ac:chgData name="kursat ymn" userId="47174fbee67923fe" providerId="LiveId" clId="{9B7FBA0D-5BC2-4592-947F-114C6EBFA7B2}" dt="2022-02-21T20:55:33.152" v="170" actId="1076"/>
          <ac:picMkLst>
            <pc:docMk/>
            <pc:sldMk cId="4291533412" sldId="281"/>
            <ac:picMk id="28" creationId="{9C5DBC50-2931-4770-98CF-DF4AA9C8C160}"/>
          </ac:picMkLst>
        </pc:picChg>
        <pc:picChg chg="add mod">
          <ac:chgData name="kursat ymn" userId="47174fbee67923fe" providerId="LiveId" clId="{9B7FBA0D-5BC2-4592-947F-114C6EBFA7B2}" dt="2022-02-21T20:55:49.039" v="181" actId="1037"/>
          <ac:picMkLst>
            <pc:docMk/>
            <pc:sldMk cId="4291533412" sldId="281"/>
            <ac:picMk id="29" creationId="{BD3A8FA0-4F10-4BA6-B099-AE1C8A271D68}"/>
          </ac:picMkLst>
        </pc:picChg>
        <pc:picChg chg="add mod">
          <ac:chgData name="kursat ymn" userId="47174fbee67923fe" providerId="LiveId" clId="{9B7FBA0D-5BC2-4592-947F-114C6EBFA7B2}" dt="2022-02-21T20:55:51.211" v="185" actId="1037"/>
          <ac:picMkLst>
            <pc:docMk/>
            <pc:sldMk cId="4291533412" sldId="281"/>
            <ac:picMk id="30" creationId="{09C1A509-B928-4D97-B3AB-73AE53D3C255}"/>
          </ac:picMkLst>
        </pc:picChg>
        <pc:picChg chg="add mod">
          <ac:chgData name="kursat ymn" userId="47174fbee67923fe" providerId="LiveId" clId="{9B7FBA0D-5BC2-4592-947F-114C6EBFA7B2}" dt="2022-02-21T20:55:56.781" v="187" actId="1076"/>
          <ac:picMkLst>
            <pc:docMk/>
            <pc:sldMk cId="4291533412" sldId="281"/>
            <ac:picMk id="31" creationId="{4B444555-2E90-4998-B4AD-09D51FD02F7C}"/>
          </ac:picMkLst>
        </pc:picChg>
        <pc:picChg chg="add mod">
          <ac:chgData name="kursat ymn" userId="47174fbee67923fe" providerId="LiveId" clId="{9B7FBA0D-5BC2-4592-947F-114C6EBFA7B2}" dt="2022-02-21T20:56:03.691" v="189" actId="1076"/>
          <ac:picMkLst>
            <pc:docMk/>
            <pc:sldMk cId="4291533412" sldId="281"/>
            <ac:picMk id="32" creationId="{C59C2DB5-0EBA-4B46-A5BB-2616F0DC7CF4}"/>
          </ac:picMkLst>
        </pc:picChg>
        <pc:picChg chg="add mod">
          <ac:chgData name="kursat ymn" userId="47174fbee67923fe" providerId="LiveId" clId="{9B7FBA0D-5BC2-4592-947F-114C6EBFA7B2}" dt="2022-02-21T20:56:05.849" v="191" actId="1076"/>
          <ac:picMkLst>
            <pc:docMk/>
            <pc:sldMk cId="4291533412" sldId="281"/>
            <ac:picMk id="33" creationId="{0F453146-B56D-44D0-9870-8F56A570ACC7}"/>
          </ac:picMkLst>
        </pc:picChg>
      </pc:sldChg>
      <pc:sldChg chg="del">
        <pc:chgData name="kursat ymn" userId="47174fbee67923fe" providerId="LiveId" clId="{9B7FBA0D-5BC2-4592-947F-114C6EBFA7B2}" dt="2022-02-21T20:50:25.828" v="61" actId="47"/>
        <pc:sldMkLst>
          <pc:docMk/>
          <pc:sldMk cId="2239695162" sldId="283"/>
        </pc:sldMkLst>
      </pc:sldChg>
      <pc:sldChg chg="addSp modSp mod ord modAnim">
        <pc:chgData name="kursat ymn" userId="47174fbee67923fe" providerId="LiveId" clId="{9B7FBA0D-5BC2-4592-947F-114C6EBFA7B2}" dt="2022-02-21T20:34:35.592" v="23" actId="14100"/>
        <pc:sldMkLst>
          <pc:docMk/>
          <pc:sldMk cId="1681441590" sldId="298"/>
        </pc:sldMkLst>
        <pc:spChg chg="add mod">
          <ac:chgData name="kursat ymn" userId="47174fbee67923fe" providerId="LiveId" clId="{9B7FBA0D-5BC2-4592-947F-114C6EBFA7B2}" dt="2022-02-21T20:34:12.950" v="16" actId="113"/>
          <ac:spMkLst>
            <pc:docMk/>
            <pc:sldMk cId="1681441590" sldId="298"/>
            <ac:spMk id="4" creationId="{BA07A63F-16F6-471A-959F-16DB311DB577}"/>
          </ac:spMkLst>
        </pc:spChg>
        <pc:spChg chg="add mod">
          <ac:chgData name="kursat ymn" userId="47174fbee67923fe" providerId="LiveId" clId="{9B7FBA0D-5BC2-4592-947F-114C6EBFA7B2}" dt="2022-02-21T20:34:29.719" v="19" actId="1076"/>
          <ac:spMkLst>
            <pc:docMk/>
            <pc:sldMk cId="1681441590" sldId="298"/>
            <ac:spMk id="7" creationId="{773666CC-6227-4C72-94CD-C1D0FA57152E}"/>
          </ac:spMkLst>
        </pc:spChg>
        <pc:picChg chg="add mod">
          <ac:chgData name="kursat ymn" userId="47174fbee67923fe" providerId="LiveId" clId="{9B7FBA0D-5BC2-4592-947F-114C6EBFA7B2}" dt="2022-02-21T20:34:35.592" v="23" actId="14100"/>
          <ac:picMkLst>
            <pc:docMk/>
            <pc:sldMk cId="1681441590" sldId="298"/>
            <ac:picMk id="5" creationId="{F7CFCED1-B339-4E0F-BC5D-7DA5C22F4D8C}"/>
          </ac:picMkLst>
        </pc:picChg>
      </pc:sldChg>
      <pc:sldChg chg="addSp modSp mod ord modAnim">
        <pc:chgData name="kursat ymn" userId="47174fbee67923fe" providerId="LiveId" clId="{9B7FBA0D-5BC2-4592-947F-114C6EBFA7B2}" dt="2022-02-21T20:33:54.166" v="11" actId="14100"/>
        <pc:sldMkLst>
          <pc:docMk/>
          <pc:sldMk cId="3403401567" sldId="299"/>
        </pc:sldMkLst>
        <pc:spChg chg="add mod">
          <ac:chgData name="kursat ymn" userId="47174fbee67923fe" providerId="LiveId" clId="{9B7FBA0D-5BC2-4592-947F-114C6EBFA7B2}" dt="2022-02-21T20:33:30.102" v="4" actId="113"/>
          <ac:spMkLst>
            <pc:docMk/>
            <pc:sldMk cId="3403401567" sldId="299"/>
            <ac:spMk id="4" creationId="{2A449180-8762-46D9-B96C-21822C6CCF21}"/>
          </ac:spMkLst>
        </pc:spChg>
        <pc:spChg chg="add mod">
          <ac:chgData name="kursat ymn" userId="47174fbee67923fe" providerId="LiveId" clId="{9B7FBA0D-5BC2-4592-947F-114C6EBFA7B2}" dt="2022-02-21T20:33:49.908" v="9" actId="1076"/>
          <ac:spMkLst>
            <pc:docMk/>
            <pc:sldMk cId="3403401567" sldId="299"/>
            <ac:spMk id="7" creationId="{0B632546-E94E-4548-9D2E-06A431F3F2EB}"/>
          </ac:spMkLst>
        </pc:spChg>
        <pc:picChg chg="add mod">
          <ac:chgData name="kursat ymn" userId="47174fbee67923fe" providerId="LiveId" clId="{9B7FBA0D-5BC2-4592-947F-114C6EBFA7B2}" dt="2022-02-21T20:33:54.166" v="11" actId="14100"/>
          <ac:picMkLst>
            <pc:docMk/>
            <pc:sldMk cId="3403401567" sldId="299"/>
            <ac:picMk id="5" creationId="{37915AFC-8D76-4A1B-AD71-25D73B08446E}"/>
          </ac:picMkLst>
        </pc:picChg>
      </pc:sldChg>
      <pc:sldChg chg="del">
        <pc:chgData name="kursat ymn" userId="47174fbee67923fe" providerId="LiveId" clId="{9B7FBA0D-5BC2-4592-947F-114C6EBFA7B2}" dt="2022-02-21T20:50:34.724" v="69" actId="47"/>
        <pc:sldMkLst>
          <pc:docMk/>
          <pc:sldMk cId="713521153" sldId="300"/>
        </pc:sldMkLst>
      </pc:sldChg>
      <pc:sldChg chg="del">
        <pc:chgData name="kursat ymn" userId="47174fbee67923fe" providerId="LiveId" clId="{9B7FBA0D-5BC2-4592-947F-114C6EBFA7B2}" dt="2022-02-21T20:50:35.227" v="70" actId="47"/>
        <pc:sldMkLst>
          <pc:docMk/>
          <pc:sldMk cId="968847337" sldId="301"/>
        </pc:sldMkLst>
      </pc:sldChg>
      <pc:sldChg chg="del">
        <pc:chgData name="kursat ymn" userId="47174fbee67923fe" providerId="LiveId" clId="{9B7FBA0D-5BC2-4592-947F-114C6EBFA7B2}" dt="2022-02-21T20:50:35.845" v="71" actId="47"/>
        <pc:sldMkLst>
          <pc:docMk/>
          <pc:sldMk cId="1971632367" sldId="302"/>
        </pc:sldMkLst>
      </pc:sldChg>
      <pc:sldChg chg="del">
        <pc:chgData name="kursat ymn" userId="47174fbee67923fe" providerId="LiveId" clId="{9B7FBA0D-5BC2-4592-947F-114C6EBFA7B2}" dt="2022-02-21T20:50:36.522" v="72" actId="47"/>
        <pc:sldMkLst>
          <pc:docMk/>
          <pc:sldMk cId="929704889" sldId="303"/>
        </pc:sldMkLst>
      </pc:sldChg>
      <pc:sldChg chg="del">
        <pc:chgData name="kursat ymn" userId="47174fbee67923fe" providerId="LiveId" clId="{9B7FBA0D-5BC2-4592-947F-114C6EBFA7B2}" dt="2022-02-21T20:50:31.052" v="65" actId="47"/>
        <pc:sldMkLst>
          <pc:docMk/>
          <pc:sldMk cId="207087279" sldId="304"/>
        </pc:sldMkLst>
      </pc:sldChg>
      <pc:sldChg chg="add del">
        <pc:chgData name="kursat ymn" userId="47174fbee67923fe" providerId="LiveId" clId="{9B7FBA0D-5BC2-4592-947F-114C6EBFA7B2}" dt="2022-02-21T20:50:32.685" v="67" actId="47"/>
        <pc:sldMkLst>
          <pc:docMk/>
          <pc:sldMk cId="3863687918" sldId="305"/>
        </pc:sldMkLst>
      </pc:sldChg>
      <pc:sldChg chg="del">
        <pc:chgData name="kursat ymn" userId="47174fbee67923fe" providerId="LiveId" clId="{9B7FBA0D-5BC2-4592-947F-114C6EBFA7B2}" dt="2022-02-21T20:50:28.343" v="63" actId="47"/>
        <pc:sldMkLst>
          <pc:docMk/>
          <pc:sldMk cId="715485766" sldId="475"/>
        </pc:sldMkLst>
      </pc:sldChg>
      <pc:sldChg chg="del ord">
        <pc:chgData name="kursat ymn" userId="47174fbee67923fe" providerId="LiveId" clId="{9B7FBA0D-5BC2-4592-947F-114C6EBFA7B2}" dt="2022-02-21T20:50:26.782" v="62" actId="47"/>
        <pc:sldMkLst>
          <pc:docMk/>
          <pc:sldMk cId="2022146563" sldId="495"/>
        </pc:sldMkLst>
      </pc:sldChg>
      <pc:sldChg chg="del">
        <pc:chgData name="kursat ymn" userId="47174fbee67923fe" providerId="LiveId" clId="{9B7FBA0D-5BC2-4592-947F-114C6EBFA7B2}" dt="2022-02-21T20:50:28.937" v="64" actId="47"/>
        <pc:sldMkLst>
          <pc:docMk/>
          <pc:sldMk cId="3146591256" sldId="496"/>
        </pc:sldMkLst>
      </pc:sldChg>
      <pc:sldChg chg="del">
        <pc:chgData name="kursat ymn" userId="47174fbee67923fe" providerId="LiveId" clId="{9B7FBA0D-5BC2-4592-947F-114C6EBFA7B2}" dt="2022-02-21T20:50:37.772" v="73" actId="47"/>
        <pc:sldMkLst>
          <pc:docMk/>
          <pc:sldMk cId="3889219930" sldId="497"/>
        </pc:sldMkLst>
      </pc:sldChg>
      <pc:sldChg chg="del">
        <pc:chgData name="kursat ymn" userId="47174fbee67923fe" providerId="LiveId" clId="{9B7FBA0D-5BC2-4592-947F-114C6EBFA7B2}" dt="2022-02-21T20:50:34.149" v="68" actId="47"/>
        <pc:sldMkLst>
          <pc:docMk/>
          <pc:sldMk cId="2853547419" sldId="498"/>
        </pc:sldMkLst>
      </pc:sldChg>
      <pc:sldChg chg="addSp modSp">
        <pc:chgData name="kursat ymn" userId="47174fbee67923fe" providerId="LiveId" clId="{9B7FBA0D-5BC2-4592-947F-114C6EBFA7B2}" dt="2022-02-21T20:35:23.875" v="34"/>
        <pc:sldMkLst>
          <pc:docMk/>
          <pc:sldMk cId="1395244718" sldId="499"/>
        </pc:sldMkLst>
        <pc:picChg chg="add mod">
          <ac:chgData name="kursat ymn" userId="47174fbee67923fe" providerId="LiveId" clId="{9B7FBA0D-5BC2-4592-947F-114C6EBFA7B2}" dt="2022-02-21T20:35:23.875" v="34"/>
          <ac:picMkLst>
            <pc:docMk/>
            <pc:sldMk cId="1395244718" sldId="499"/>
            <ac:picMk id="8" creationId="{31F6C014-F04D-4594-830C-12645EFB3820}"/>
          </ac:picMkLst>
        </pc:picChg>
      </pc:sldChg>
      <pc:sldChg chg="addSp modSp new mod modAnim">
        <pc:chgData name="kursat ymn" userId="47174fbee67923fe" providerId="LiveId" clId="{9B7FBA0D-5BC2-4592-947F-114C6EBFA7B2}" dt="2022-02-21T20:35:25.171" v="35"/>
        <pc:sldMkLst>
          <pc:docMk/>
          <pc:sldMk cId="294692107" sldId="501"/>
        </pc:sldMkLst>
        <pc:spChg chg="add mod">
          <ac:chgData name="kursat ymn" userId="47174fbee67923fe" providerId="LiveId" clId="{9B7FBA0D-5BC2-4592-947F-114C6EBFA7B2}" dt="2022-02-21T20:34:57.715" v="27" actId="113"/>
          <ac:spMkLst>
            <pc:docMk/>
            <pc:sldMk cId="294692107" sldId="501"/>
            <ac:spMk id="3" creationId="{453E7F06-8D17-4986-8FF0-C2AB60D2801F}"/>
          </ac:spMkLst>
        </pc:spChg>
        <pc:spChg chg="add mod">
          <ac:chgData name="kursat ymn" userId="47174fbee67923fe" providerId="LiveId" clId="{9B7FBA0D-5BC2-4592-947F-114C6EBFA7B2}" dt="2022-02-21T20:35:14.763" v="30" actId="1076"/>
          <ac:spMkLst>
            <pc:docMk/>
            <pc:sldMk cId="294692107" sldId="501"/>
            <ac:spMk id="6" creationId="{552DBF4B-480E-4A3E-B37A-B41337998D3A}"/>
          </ac:spMkLst>
        </pc:spChg>
        <pc:picChg chg="add mod">
          <ac:chgData name="kursat ymn" userId="47174fbee67923fe" providerId="LiveId" clId="{9B7FBA0D-5BC2-4592-947F-114C6EBFA7B2}" dt="2022-02-21T20:35:19.918" v="33" actId="1076"/>
          <ac:picMkLst>
            <pc:docMk/>
            <pc:sldMk cId="294692107" sldId="501"/>
            <ac:picMk id="4" creationId="{534969CD-7CD0-4386-AC08-0F4D5B69B568}"/>
          </ac:picMkLst>
        </pc:picChg>
        <pc:picChg chg="add mod">
          <ac:chgData name="kursat ymn" userId="47174fbee67923fe" providerId="LiveId" clId="{9B7FBA0D-5BC2-4592-947F-114C6EBFA7B2}" dt="2022-02-21T20:35:25.171" v="35"/>
          <ac:picMkLst>
            <pc:docMk/>
            <pc:sldMk cId="294692107" sldId="501"/>
            <ac:picMk id="7" creationId="{3991F0D9-F483-4264-8B10-2BE9C1045A8C}"/>
          </ac:picMkLst>
        </pc:picChg>
      </pc:sldChg>
      <pc:sldChg chg="addSp modSp new del mod modAnim">
        <pc:chgData name="kursat ymn" userId="47174fbee67923fe" providerId="LiveId" clId="{9B7FBA0D-5BC2-4592-947F-114C6EBFA7B2}" dt="2022-02-21T20:36:22.902" v="47" actId="2696"/>
        <pc:sldMkLst>
          <pc:docMk/>
          <pc:sldMk cId="1392169287" sldId="502"/>
        </pc:sldMkLst>
        <pc:spChg chg="add mod">
          <ac:chgData name="kursat ymn" userId="47174fbee67923fe" providerId="LiveId" clId="{9B7FBA0D-5BC2-4592-947F-114C6EBFA7B2}" dt="2022-02-21T20:35:58.717" v="39" actId="113"/>
          <ac:spMkLst>
            <pc:docMk/>
            <pc:sldMk cId="1392169287" sldId="502"/>
            <ac:spMk id="3" creationId="{2600611E-0B3A-4DB6-9D82-C7F7F5173421}"/>
          </ac:spMkLst>
        </pc:spChg>
        <pc:spChg chg="add mod">
          <ac:chgData name="kursat ymn" userId="47174fbee67923fe" providerId="LiveId" clId="{9B7FBA0D-5BC2-4592-947F-114C6EBFA7B2}" dt="2022-02-21T20:36:20.920" v="46" actId="1076"/>
          <ac:spMkLst>
            <pc:docMk/>
            <pc:sldMk cId="1392169287" sldId="502"/>
            <ac:spMk id="6" creationId="{EBAFE729-C85C-448C-B32B-6833BD3ECC2D}"/>
          </ac:spMkLst>
        </pc:spChg>
        <pc:picChg chg="add mod">
          <ac:chgData name="kursat ymn" userId="47174fbee67923fe" providerId="LiveId" clId="{9B7FBA0D-5BC2-4592-947F-114C6EBFA7B2}" dt="2022-02-21T20:36:18.840" v="45" actId="14100"/>
          <ac:picMkLst>
            <pc:docMk/>
            <pc:sldMk cId="1392169287" sldId="502"/>
            <ac:picMk id="4" creationId="{D77C192A-9B92-42DE-961C-84D3DA954407}"/>
          </ac:picMkLst>
        </pc:picChg>
      </pc:sldChg>
      <pc:sldChg chg="add">
        <pc:chgData name="kursat ymn" userId="47174fbee67923fe" providerId="LiveId" clId="{9B7FBA0D-5BC2-4592-947F-114C6EBFA7B2}" dt="2022-02-21T20:36:25.292" v="48"/>
        <pc:sldMkLst>
          <pc:docMk/>
          <pc:sldMk cId="3713394935" sldId="502"/>
        </pc:sldMkLst>
      </pc:sldChg>
      <pc:sldChg chg="addSp modSp new mod modAnim">
        <pc:chgData name="kursat ymn" userId="47174fbee67923fe" providerId="LiveId" clId="{9B7FBA0D-5BC2-4592-947F-114C6EBFA7B2}" dt="2022-02-21T20:41:43.020" v="58" actId="14100"/>
        <pc:sldMkLst>
          <pc:docMk/>
          <pc:sldMk cId="565909126" sldId="503"/>
        </pc:sldMkLst>
        <pc:spChg chg="add mod">
          <ac:chgData name="kursat ymn" userId="47174fbee67923fe" providerId="LiveId" clId="{9B7FBA0D-5BC2-4592-947F-114C6EBFA7B2}" dt="2022-02-21T20:36:55.093" v="55" actId="113"/>
          <ac:spMkLst>
            <pc:docMk/>
            <pc:sldMk cId="565909126" sldId="503"/>
            <ac:spMk id="3" creationId="{0DD157D8-11BF-43C5-AFB1-F342A685E1A1}"/>
          </ac:spMkLst>
        </pc:spChg>
        <pc:spChg chg="add mod">
          <ac:chgData name="kursat ymn" userId="47174fbee67923fe" providerId="LiveId" clId="{9B7FBA0D-5BC2-4592-947F-114C6EBFA7B2}" dt="2022-02-21T20:36:49.467" v="54" actId="1076"/>
          <ac:spMkLst>
            <pc:docMk/>
            <pc:sldMk cId="565909126" sldId="503"/>
            <ac:spMk id="5" creationId="{4C32F48B-2F64-4625-A68E-9C18AAA89D5B}"/>
          </ac:spMkLst>
        </pc:spChg>
        <pc:picChg chg="add mod">
          <ac:chgData name="kursat ymn" userId="47174fbee67923fe" providerId="LiveId" clId="{9B7FBA0D-5BC2-4592-947F-114C6EBFA7B2}" dt="2022-02-21T20:41:43.020" v="58" actId="14100"/>
          <ac:picMkLst>
            <pc:docMk/>
            <pc:sldMk cId="565909126" sldId="503"/>
            <ac:picMk id="6" creationId="{41DC5571-9DB3-4A54-90A4-0C7E9D2B01E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C2387-50DE-46C7-BAD4-8817D949D5B4}" type="doc">
      <dgm:prSet loTypeId="urn:microsoft.com/office/officeart/2016/7/layout/Horizontal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A797E1D-27EF-4FA4-A2B3-DDB0F40CE2D9}">
      <dgm:prSet phldrT="[Metin]"/>
      <dgm:spPr/>
      <dgm:t>
        <a:bodyPr/>
        <a:lstStyle/>
        <a:p>
          <a:r>
            <a:rPr lang="tr-TR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Kağıt Ürünleri</a:t>
          </a:r>
          <a:endParaRPr lang="tr-TR" dirty="0"/>
        </a:p>
      </dgm:t>
    </dgm:pt>
    <dgm:pt modelId="{23B5D49D-E5AB-4948-B078-55A6B591A932}" type="parTrans" cxnId="{83500A99-674E-47CC-8237-9018781EEA81}">
      <dgm:prSet/>
      <dgm:spPr/>
      <dgm:t>
        <a:bodyPr/>
        <a:lstStyle/>
        <a:p>
          <a:endParaRPr lang="tr-TR"/>
        </a:p>
      </dgm:t>
    </dgm:pt>
    <dgm:pt modelId="{52E135A6-5453-4B91-BFD5-5259A2470D66}" type="sibTrans" cxnId="{83500A99-674E-47CC-8237-9018781EEA81}">
      <dgm:prSet/>
      <dgm:spPr/>
      <dgm:t>
        <a:bodyPr/>
        <a:lstStyle/>
        <a:p>
          <a:endParaRPr lang="tr-TR"/>
        </a:p>
      </dgm:t>
    </dgm:pt>
    <dgm:pt modelId="{A79D04C9-BC79-42D5-AA8D-C30D7FDF33DB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Kağıt</a:t>
          </a:r>
          <a:endParaRPr lang="tr-TR" dirty="0"/>
        </a:p>
      </dgm:t>
    </dgm:pt>
    <dgm:pt modelId="{65D9A3AF-2AA2-4CD1-9BE6-DA3791C5EDF9}" type="parTrans" cxnId="{365769C8-8C66-4EA3-BB3F-47AE977F5353}">
      <dgm:prSet/>
      <dgm:spPr/>
      <dgm:t>
        <a:bodyPr/>
        <a:lstStyle/>
        <a:p>
          <a:endParaRPr lang="tr-TR"/>
        </a:p>
      </dgm:t>
    </dgm:pt>
    <dgm:pt modelId="{A30420D4-84D4-4EB3-863D-DD0E71EBA973}" type="sibTrans" cxnId="{365769C8-8C66-4EA3-BB3F-47AE977F5353}">
      <dgm:prSet/>
      <dgm:spPr/>
      <dgm:t>
        <a:bodyPr/>
        <a:lstStyle/>
        <a:p>
          <a:endParaRPr lang="tr-TR"/>
        </a:p>
      </dgm:t>
    </dgm:pt>
    <dgm:pt modelId="{ECF9F7D6-FE43-4A04-981F-A82E78F84458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Metal Ürünler ve Piller</a:t>
          </a:r>
          <a:endParaRPr lang="tr-TR" dirty="0"/>
        </a:p>
      </dgm:t>
    </dgm:pt>
    <dgm:pt modelId="{A40A51F1-22D1-441E-AF46-42418CFCC6D9}" type="parTrans" cxnId="{9E34C91D-D6AB-4C61-B244-5259D2419CD0}">
      <dgm:prSet/>
      <dgm:spPr/>
      <dgm:t>
        <a:bodyPr/>
        <a:lstStyle/>
        <a:p>
          <a:endParaRPr lang="tr-TR"/>
        </a:p>
      </dgm:t>
    </dgm:pt>
    <dgm:pt modelId="{52AA62AD-7230-4C6A-A6BA-9EA751B4E3C5}" type="sibTrans" cxnId="{9E34C91D-D6AB-4C61-B244-5259D2419CD0}">
      <dgm:prSet/>
      <dgm:spPr/>
      <dgm:t>
        <a:bodyPr/>
        <a:lstStyle/>
        <a:p>
          <a:endParaRPr lang="tr-TR"/>
        </a:p>
      </dgm:t>
    </dgm:pt>
    <dgm:pt modelId="{AC7CFBF7-0A7C-466D-ABDC-C2421BCAA130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Alüminyum folyo</a:t>
          </a:r>
          <a:endParaRPr lang="tr-TR" dirty="0"/>
        </a:p>
      </dgm:t>
    </dgm:pt>
    <dgm:pt modelId="{09B3640A-FF26-4DAA-8353-61B5B7FF5B00}" type="parTrans" cxnId="{3196046F-C5D2-4FFB-A39B-6C582CC35C7F}">
      <dgm:prSet/>
      <dgm:spPr/>
      <dgm:t>
        <a:bodyPr/>
        <a:lstStyle/>
        <a:p>
          <a:endParaRPr lang="tr-TR"/>
        </a:p>
      </dgm:t>
    </dgm:pt>
    <dgm:pt modelId="{F1FA3FAA-A31D-4358-9915-5DB9DBEFFA46}" type="sibTrans" cxnId="{3196046F-C5D2-4FFB-A39B-6C582CC35C7F}">
      <dgm:prSet/>
      <dgm:spPr/>
      <dgm:t>
        <a:bodyPr/>
        <a:lstStyle/>
        <a:p>
          <a:endParaRPr lang="tr-TR"/>
        </a:p>
      </dgm:t>
    </dgm:pt>
    <dgm:pt modelId="{ECA2135F-73EF-4D47-AB87-3169F4F8E750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Diğer Ürünler</a:t>
          </a:r>
          <a:endParaRPr lang="tr-TR" dirty="0"/>
        </a:p>
      </dgm:t>
    </dgm:pt>
    <dgm:pt modelId="{6056F73E-7D01-4687-95BC-FD9ECD07BFC1}" type="parTrans" cxnId="{D3D8C020-BA9E-4A12-8CDF-C9080E1C48F0}">
      <dgm:prSet/>
      <dgm:spPr/>
      <dgm:t>
        <a:bodyPr/>
        <a:lstStyle/>
        <a:p>
          <a:endParaRPr lang="tr-TR"/>
        </a:p>
      </dgm:t>
    </dgm:pt>
    <dgm:pt modelId="{FBA2F95E-DD91-4FE9-8D91-3C3AECF28A61}" type="sibTrans" cxnId="{D3D8C020-BA9E-4A12-8CDF-C9080E1C48F0}">
      <dgm:prSet/>
      <dgm:spPr/>
      <dgm:t>
        <a:bodyPr/>
        <a:lstStyle/>
        <a:p>
          <a:endParaRPr lang="tr-TR"/>
        </a:p>
      </dgm:t>
    </dgm:pt>
    <dgm:pt modelId="{FCCDB39F-1CB6-4545-A4D9-C3C01BA92F55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Plastik Ürünler ve Cam Ürünler</a:t>
          </a:r>
          <a:endParaRPr lang="tr-TR" dirty="0"/>
        </a:p>
      </dgm:t>
    </dgm:pt>
    <dgm:pt modelId="{23EDE6B6-407B-4ED0-9A70-F78133CADBDF}" type="parTrans" cxnId="{66925CE1-D063-4B6A-B6E8-793B0C953C1C}">
      <dgm:prSet/>
      <dgm:spPr/>
      <dgm:t>
        <a:bodyPr/>
        <a:lstStyle/>
        <a:p>
          <a:endParaRPr lang="tr-TR"/>
        </a:p>
      </dgm:t>
    </dgm:pt>
    <dgm:pt modelId="{94EB8D52-728E-497F-81E2-950A1C291F1E}" type="sibTrans" cxnId="{66925CE1-D063-4B6A-B6E8-793B0C953C1C}">
      <dgm:prSet/>
      <dgm:spPr/>
      <dgm:t>
        <a:bodyPr/>
        <a:lstStyle/>
        <a:p>
          <a:endParaRPr lang="tr-TR"/>
        </a:p>
      </dgm:t>
    </dgm:pt>
    <dgm:pt modelId="{80AF2B35-F266-4EEE-81E2-0EF6082E2CCC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Poşet</a:t>
          </a:r>
          <a:endParaRPr lang="tr-TR" dirty="0"/>
        </a:p>
      </dgm:t>
    </dgm:pt>
    <dgm:pt modelId="{D0438FE6-14BA-4CB0-9EB7-93CDDF496D63}" type="parTrans" cxnId="{E187A835-794A-48A1-B1EA-D37D978A2F1C}">
      <dgm:prSet/>
      <dgm:spPr/>
      <dgm:t>
        <a:bodyPr/>
        <a:lstStyle/>
        <a:p>
          <a:endParaRPr lang="tr-TR"/>
        </a:p>
      </dgm:t>
    </dgm:pt>
    <dgm:pt modelId="{8C2B0BA9-D357-4BAF-AB78-8F4772492482}" type="sibTrans" cxnId="{E187A835-794A-48A1-B1EA-D37D978A2F1C}">
      <dgm:prSet/>
      <dgm:spPr/>
      <dgm:t>
        <a:bodyPr/>
        <a:lstStyle/>
        <a:p>
          <a:endParaRPr lang="tr-TR"/>
        </a:p>
      </dgm:t>
    </dgm:pt>
    <dgm:pt modelId="{F7B82618-603F-4FD2-96A2-316B7035C49F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Karton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37965-39CB-4113-9218-96A5D8EC2066}" type="parTrans" cxnId="{15F6839D-36C4-407D-BCCB-EFA6A2C55244}">
      <dgm:prSet/>
      <dgm:spPr/>
      <dgm:t>
        <a:bodyPr/>
        <a:lstStyle/>
        <a:p>
          <a:endParaRPr lang="tr-TR"/>
        </a:p>
      </dgm:t>
    </dgm:pt>
    <dgm:pt modelId="{1C0CE43E-E70A-45EB-B486-12E773431E1B}" type="sibTrans" cxnId="{15F6839D-36C4-407D-BCCB-EFA6A2C55244}">
      <dgm:prSet/>
      <dgm:spPr/>
      <dgm:t>
        <a:bodyPr/>
        <a:lstStyle/>
        <a:p>
          <a:endParaRPr lang="tr-TR"/>
        </a:p>
      </dgm:t>
    </dgm:pt>
    <dgm:pt modelId="{C0298C62-7F56-4354-9264-9B2775C76DF0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Gazete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F2CD4-C509-41A0-8024-483510B2A337}" type="parTrans" cxnId="{17A5AF9E-0420-40B9-8042-08B4BE767C99}">
      <dgm:prSet/>
      <dgm:spPr/>
      <dgm:t>
        <a:bodyPr/>
        <a:lstStyle/>
        <a:p>
          <a:endParaRPr lang="tr-TR"/>
        </a:p>
      </dgm:t>
    </dgm:pt>
    <dgm:pt modelId="{63B44B16-D94C-4E06-9E14-5599605F4E7F}" type="sibTrans" cxnId="{17A5AF9E-0420-40B9-8042-08B4BE767C99}">
      <dgm:prSet/>
      <dgm:spPr/>
      <dgm:t>
        <a:bodyPr/>
        <a:lstStyle/>
        <a:p>
          <a:endParaRPr lang="tr-TR"/>
        </a:p>
      </dgm:t>
    </dgm:pt>
    <dgm:pt modelId="{A6B8E630-A695-4D21-98B7-6EA4A506D54C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Kitap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41A92-3565-4C65-858A-5B060D6BE28E}" type="parTrans" cxnId="{A511D0AD-98C2-4AE0-8B3F-C420F5F05F5B}">
      <dgm:prSet/>
      <dgm:spPr/>
      <dgm:t>
        <a:bodyPr/>
        <a:lstStyle/>
        <a:p>
          <a:endParaRPr lang="tr-TR"/>
        </a:p>
      </dgm:t>
    </dgm:pt>
    <dgm:pt modelId="{6F00B1FE-A738-4B45-98C4-A62FE5BE0DC8}" type="sibTrans" cxnId="{A511D0AD-98C2-4AE0-8B3F-C420F5F05F5B}">
      <dgm:prSet/>
      <dgm:spPr/>
      <dgm:t>
        <a:bodyPr/>
        <a:lstStyle/>
        <a:p>
          <a:endParaRPr lang="tr-TR"/>
        </a:p>
      </dgm:t>
    </dgm:pt>
    <dgm:pt modelId="{006045AB-95A5-48D3-A5EF-5AB82CFA6409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Dergi</a:t>
          </a:r>
          <a:endParaRPr lang="tr-TR" dirty="0"/>
        </a:p>
      </dgm:t>
    </dgm:pt>
    <dgm:pt modelId="{97D81FAD-DF17-4F13-BC00-68DCB0C532D8}" type="parTrans" cxnId="{95DE86E2-497C-4F20-93B7-EB191E1E0771}">
      <dgm:prSet/>
      <dgm:spPr/>
      <dgm:t>
        <a:bodyPr/>
        <a:lstStyle/>
        <a:p>
          <a:endParaRPr lang="tr-TR"/>
        </a:p>
      </dgm:t>
    </dgm:pt>
    <dgm:pt modelId="{3D905FFB-B649-4896-BE89-E610F375E1C8}" type="sibTrans" cxnId="{95DE86E2-497C-4F20-93B7-EB191E1E0771}">
      <dgm:prSet/>
      <dgm:spPr/>
      <dgm:t>
        <a:bodyPr/>
        <a:lstStyle/>
        <a:p>
          <a:endParaRPr lang="tr-TR"/>
        </a:p>
      </dgm:t>
    </dgm:pt>
    <dgm:pt modelId="{05C2F7D1-47F7-4A6D-8358-1F51887A6B4D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Teneke kutu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3136A-9E03-4062-9603-5891F9222F37}" type="parTrans" cxnId="{3CB1226B-0EA8-4845-9C4C-215AFC363222}">
      <dgm:prSet/>
      <dgm:spPr/>
      <dgm:t>
        <a:bodyPr/>
        <a:lstStyle/>
        <a:p>
          <a:endParaRPr lang="tr-TR"/>
        </a:p>
      </dgm:t>
    </dgm:pt>
    <dgm:pt modelId="{25F33DB5-F243-4958-9B4F-D2EFE7C7EA01}" type="sibTrans" cxnId="{3CB1226B-0EA8-4845-9C4C-215AFC363222}">
      <dgm:prSet/>
      <dgm:spPr/>
      <dgm:t>
        <a:bodyPr/>
        <a:lstStyle/>
        <a:p>
          <a:endParaRPr lang="tr-TR"/>
        </a:p>
      </dgm:t>
    </dgm:pt>
    <dgm:pt modelId="{40BE9DF2-0F7B-48A2-997B-163AC61A4E4A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Kablolar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D3B62-6FCC-4EAC-B7FB-8641D6162964}" type="parTrans" cxnId="{8762B00B-AE47-4A45-8C63-E4109FADCF06}">
      <dgm:prSet/>
      <dgm:spPr/>
      <dgm:t>
        <a:bodyPr/>
        <a:lstStyle/>
        <a:p>
          <a:endParaRPr lang="tr-TR"/>
        </a:p>
      </dgm:t>
    </dgm:pt>
    <dgm:pt modelId="{FED2DAC1-F275-440D-B332-071AC0A0E45C}" type="sibTrans" cxnId="{8762B00B-AE47-4A45-8C63-E4109FADCF06}">
      <dgm:prSet/>
      <dgm:spPr/>
      <dgm:t>
        <a:bodyPr/>
        <a:lstStyle/>
        <a:p>
          <a:endParaRPr lang="tr-TR"/>
        </a:p>
      </dgm:t>
    </dgm:pt>
    <dgm:pt modelId="{D11A2BF8-A056-48D1-B888-39CEAE01A980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İçecek kutuları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E0FFF-8857-4AA7-9168-D31D94B1C441}" type="parTrans" cxnId="{6B1ED13C-D5E1-4154-8D37-559A6D12E505}">
      <dgm:prSet/>
      <dgm:spPr/>
      <dgm:t>
        <a:bodyPr/>
        <a:lstStyle/>
        <a:p>
          <a:endParaRPr lang="tr-TR"/>
        </a:p>
      </dgm:t>
    </dgm:pt>
    <dgm:pt modelId="{1068BDFC-36F8-430D-AE56-C982650E25F3}" type="sibTrans" cxnId="{6B1ED13C-D5E1-4154-8D37-559A6D12E505}">
      <dgm:prSet/>
      <dgm:spPr/>
      <dgm:t>
        <a:bodyPr/>
        <a:lstStyle/>
        <a:p>
          <a:endParaRPr lang="tr-TR"/>
        </a:p>
      </dgm:t>
    </dgm:pt>
    <dgm:pt modelId="{7F71D4A3-C847-49D5-A9FE-32CEF114236D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Eski mutfak araç gereçleri</a:t>
          </a:r>
        </a:p>
      </dgm:t>
    </dgm:pt>
    <dgm:pt modelId="{9785E5B2-0D8D-4DB2-BC11-1B7F31530646}" type="parTrans" cxnId="{6BDCCED2-BE80-4C25-9D37-B50A5556C856}">
      <dgm:prSet/>
      <dgm:spPr/>
      <dgm:t>
        <a:bodyPr/>
        <a:lstStyle/>
        <a:p>
          <a:endParaRPr lang="tr-TR"/>
        </a:p>
      </dgm:t>
    </dgm:pt>
    <dgm:pt modelId="{885E91DA-3644-400A-95A8-2E1804989DC1}" type="sibTrans" cxnId="{6BDCCED2-BE80-4C25-9D37-B50A5556C856}">
      <dgm:prSet/>
      <dgm:spPr/>
      <dgm:t>
        <a:bodyPr/>
        <a:lstStyle/>
        <a:p>
          <a:endParaRPr lang="tr-TR"/>
        </a:p>
      </dgm:t>
    </dgm:pt>
    <dgm:pt modelId="{23EFC815-04F5-4049-904D-3861D8898BEC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Pet şişe</a:t>
          </a:r>
        </a:p>
      </dgm:t>
    </dgm:pt>
    <dgm:pt modelId="{8966C466-C7D3-4FB8-AD71-EDFB09A2955A}" type="parTrans" cxnId="{94A8C251-5D78-4B15-BD61-C23122125263}">
      <dgm:prSet/>
      <dgm:spPr/>
      <dgm:t>
        <a:bodyPr/>
        <a:lstStyle/>
        <a:p>
          <a:endParaRPr lang="tr-TR"/>
        </a:p>
      </dgm:t>
    </dgm:pt>
    <dgm:pt modelId="{55EB9161-5B39-4A4E-90F3-10C0E8B12221}" type="sibTrans" cxnId="{94A8C251-5D78-4B15-BD61-C23122125263}">
      <dgm:prSet/>
      <dgm:spPr/>
      <dgm:t>
        <a:bodyPr/>
        <a:lstStyle/>
        <a:p>
          <a:endParaRPr lang="tr-TR"/>
        </a:p>
      </dgm:t>
    </dgm:pt>
    <dgm:pt modelId="{5B3767EF-DBE1-4D6C-8D9D-A29EE02E519D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Kavanoz</a:t>
          </a:r>
        </a:p>
      </dgm:t>
    </dgm:pt>
    <dgm:pt modelId="{EE593BFF-E166-4930-887F-943574CB33D9}" type="parTrans" cxnId="{616D5015-0E7E-4402-B481-63245F79DE63}">
      <dgm:prSet/>
      <dgm:spPr/>
      <dgm:t>
        <a:bodyPr/>
        <a:lstStyle/>
        <a:p>
          <a:endParaRPr lang="tr-TR"/>
        </a:p>
      </dgm:t>
    </dgm:pt>
    <dgm:pt modelId="{FD0E9B76-4BFA-4999-8188-C576A9ECA7CA}" type="sibTrans" cxnId="{616D5015-0E7E-4402-B481-63245F79DE63}">
      <dgm:prSet/>
      <dgm:spPr/>
      <dgm:t>
        <a:bodyPr/>
        <a:lstStyle/>
        <a:p>
          <a:endParaRPr lang="tr-TR"/>
        </a:p>
      </dgm:t>
    </dgm:pt>
    <dgm:pt modelId="{788DA293-9931-4EC4-8027-C944C5913B93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Cam şişe</a:t>
          </a:r>
        </a:p>
      </dgm:t>
    </dgm:pt>
    <dgm:pt modelId="{0CCFCF0E-DFFC-4D80-879C-7AB0380A91A0}" type="parTrans" cxnId="{D2D52D76-7821-4618-A3B7-7824ED75A185}">
      <dgm:prSet/>
      <dgm:spPr/>
      <dgm:t>
        <a:bodyPr/>
        <a:lstStyle/>
        <a:p>
          <a:endParaRPr lang="tr-TR"/>
        </a:p>
      </dgm:t>
    </dgm:pt>
    <dgm:pt modelId="{AA345FA3-1685-4D06-AF11-3CDC2EBB4C6B}" type="sibTrans" cxnId="{D2D52D76-7821-4618-A3B7-7824ED75A185}">
      <dgm:prSet/>
      <dgm:spPr/>
      <dgm:t>
        <a:bodyPr/>
        <a:lstStyle/>
        <a:p>
          <a:endParaRPr lang="tr-TR"/>
        </a:p>
      </dgm:t>
    </dgm:pt>
    <dgm:pt modelId="{7955C574-E94B-453F-8118-1AF59FF5585F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Bataryalar</a:t>
          </a:r>
        </a:p>
      </dgm:t>
    </dgm:pt>
    <dgm:pt modelId="{4D234ED8-0787-4B30-A746-CC29E3BF278F}" type="parTrans" cxnId="{7426379D-ECB8-4485-8AAC-D1420B3AF9C0}">
      <dgm:prSet/>
      <dgm:spPr/>
      <dgm:t>
        <a:bodyPr/>
        <a:lstStyle/>
        <a:p>
          <a:endParaRPr lang="tr-TR"/>
        </a:p>
      </dgm:t>
    </dgm:pt>
    <dgm:pt modelId="{9D75D79D-3CD7-40AC-B267-218FC5F69E85}" type="sibTrans" cxnId="{7426379D-ECB8-4485-8AAC-D1420B3AF9C0}">
      <dgm:prSet/>
      <dgm:spPr/>
      <dgm:t>
        <a:bodyPr/>
        <a:lstStyle/>
        <a:p>
          <a:endParaRPr lang="tr-TR"/>
        </a:p>
      </dgm:t>
    </dgm:pt>
    <dgm:pt modelId="{C70485CF-E7DE-4836-86E9-D012A47B2A42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Şarjlı piller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0743A-CA5C-4FA8-AFDD-D55F4B2538A3}" type="parTrans" cxnId="{07A8044B-71CC-48F4-9F33-6FA69BAC014E}">
      <dgm:prSet/>
      <dgm:spPr/>
      <dgm:t>
        <a:bodyPr/>
        <a:lstStyle/>
        <a:p>
          <a:endParaRPr lang="tr-TR"/>
        </a:p>
      </dgm:t>
    </dgm:pt>
    <dgm:pt modelId="{849537C9-CB19-4F17-8DEF-074942E8956E}" type="sibTrans" cxnId="{07A8044B-71CC-48F4-9F33-6FA69BAC014E}">
      <dgm:prSet/>
      <dgm:spPr/>
      <dgm:t>
        <a:bodyPr/>
        <a:lstStyle/>
        <a:p>
          <a:endParaRPr lang="tr-TR"/>
        </a:p>
      </dgm:t>
    </dgm:pt>
    <dgm:pt modelId="{76485107-CB0E-4A15-97B1-DE6D2AF48BB4}">
      <dgm:prSet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Akümülatör (akü)</a:t>
          </a:r>
        </a:p>
      </dgm:t>
    </dgm:pt>
    <dgm:pt modelId="{745AEFE9-0EBB-4035-BFB7-CBA9178D8684}" type="parTrans" cxnId="{5F5BBAE9-07E7-40BC-A09F-AB43C2EBA8EA}">
      <dgm:prSet/>
      <dgm:spPr/>
      <dgm:t>
        <a:bodyPr/>
        <a:lstStyle/>
        <a:p>
          <a:endParaRPr lang="tr-TR"/>
        </a:p>
      </dgm:t>
    </dgm:pt>
    <dgm:pt modelId="{CFAB74C9-0BC1-417F-ACF5-5FD2CAA3818C}" type="sibTrans" cxnId="{5F5BBAE9-07E7-40BC-A09F-AB43C2EBA8EA}">
      <dgm:prSet/>
      <dgm:spPr/>
      <dgm:t>
        <a:bodyPr/>
        <a:lstStyle/>
        <a:p>
          <a:endParaRPr lang="tr-TR"/>
        </a:p>
      </dgm:t>
    </dgm:pt>
    <dgm:pt modelId="{8346FF62-C0B4-4F60-8939-C2199B31B022}">
      <dgm:prSet phldrT="[Metin]"/>
      <dgm:spPr/>
      <dgm:t>
        <a:bodyPr/>
        <a:lstStyle/>
        <a:p>
          <a:r>
            <a: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Elektronik cihazlar</a:t>
          </a:r>
          <a:endParaRPr lang="tr-TR" dirty="0"/>
        </a:p>
      </dgm:t>
    </dgm:pt>
    <dgm:pt modelId="{C61D75A0-DE31-4DF0-BCB1-5BE979418414}" type="sibTrans" cxnId="{62F9263C-5AF3-4388-8112-D63C91EDDBC7}">
      <dgm:prSet/>
      <dgm:spPr/>
      <dgm:t>
        <a:bodyPr/>
        <a:lstStyle/>
        <a:p>
          <a:endParaRPr lang="tr-TR"/>
        </a:p>
      </dgm:t>
    </dgm:pt>
    <dgm:pt modelId="{AF381151-A1F1-4035-9CC2-CCF2D8CD6969}" type="parTrans" cxnId="{62F9263C-5AF3-4388-8112-D63C91EDDBC7}">
      <dgm:prSet/>
      <dgm:spPr/>
      <dgm:t>
        <a:bodyPr/>
        <a:lstStyle/>
        <a:p>
          <a:endParaRPr lang="tr-TR"/>
        </a:p>
      </dgm:t>
    </dgm:pt>
    <dgm:pt modelId="{DFCBD509-C513-4A54-88A8-DF87BA9B138C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Atık yağlar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51CAB-E322-4A68-8F06-150916FE495D}" type="parTrans" cxnId="{3F8AEEAC-ABBA-4C45-A840-8FB72AC6EA56}">
      <dgm:prSet/>
      <dgm:spPr/>
      <dgm:t>
        <a:bodyPr/>
        <a:lstStyle/>
        <a:p>
          <a:endParaRPr lang="tr-TR"/>
        </a:p>
      </dgm:t>
    </dgm:pt>
    <dgm:pt modelId="{6717BEB8-AAD9-4724-91C3-074093D81942}" type="sibTrans" cxnId="{3F8AEEAC-ABBA-4C45-A840-8FB72AC6EA56}">
      <dgm:prSet/>
      <dgm:spPr/>
      <dgm:t>
        <a:bodyPr/>
        <a:lstStyle/>
        <a:p>
          <a:endParaRPr lang="tr-TR"/>
        </a:p>
      </dgm:t>
    </dgm:pt>
    <dgm:pt modelId="{BFAA0976-CA66-4121-990E-9E45F4A3CE18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Ahşap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728E7-7E71-41E0-909B-CD18CCAEA7E3}" type="parTrans" cxnId="{2DECB8CD-A7EC-4C18-B2D8-57C80F2E49EF}">
      <dgm:prSet/>
      <dgm:spPr/>
      <dgm:t>
        <a:bodyPr/>
        <a:lstStyle/>
        <a:p>
          <a:endParaRPr lang="tr-TR"/>
        </a:p>
      </dgm:t>
    </dgm:pt>
    <dgm:pt modelId="{7A0FFE35-217C-467E-B3D6-E23567644632}" type="sibTrans" cxnId="{2DECB8CD-A7EC-4C18-B2D8-57C80F2E49EF}">
      <dgm:prSet/>
      <dgm:spPr/>
      <dgm:t>
        <a:bodyPr/>
        <a:lstStyle/>
        <a:p>
          <a:endParaRPr lang="tr-TR"/>
        </a:p>
      </dgm:t>
    </dgm:pt>
    <dgm:pt modelId="{7F56529A-7D3C-40B7-A435-326AFA23991E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Beton</a:t>
          </a:r>
          <a:endParaRPr lang="tr-TR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A4B41-FF73-40AB-989C-05074706FA6A}" type="parTrans" cxnId="{B202F353-57E6-4149-AEFC-1C93DE5FD14C}">
      <dgm:prSet/>
      <dgm:spPr/>
      <dgm:t>
        <a:bodyPr/>
        <a:lstStyle/>
        <a:p>
          <a:endParaRPr lang="tr-TR"/>
        </a:p>
      </dgm:t>
    </dgm:pt>
    <dgm:pt modelId="{637E9E5E-32F4-4EB2-8EED-EE7E2C08F075}" type="sibTrans" cxnId="{B202F353-57E6-4149-AEFC-1C93DE5FD14C}">
      <dgm:prSet/>
      <dgm:spPr/>
      <dgm:t>
        <a:bodyPr/>
        <a:lstStyle/>
        <a:p>
          <a:endParaRPr lang="tr-TR"/>
        </a:p>
      </dgm:t>
    </dgm:pt>
    <dgm:pt modelId="{2A5EF936-B079-43A3-8622-51425A3F8F46}">
      <dgm:prSet/>
      <dgm:spPr/>
      <dgm:t>
        <a:bodyPr/>
        <a:lstStyle/>
        <a:p>
          <a:r>
            <a: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Tekstil atıkları</a:t>
          </a:r>
          <a:endParaRPr lang="tr-TR"/>
        </a:p>
      </dgm:t>
    </dgm:pt>
    <dgm:pt modelId="{67196C05-8730-4540-B2EC-39F9F61833E5}" type="parTrans" cxnId="{414E735F-2AC7-427C-A84F-2E94B1A4D8D6}">
      <dgm:prSet/>
      <dgm:spPr/>
      <dgm:t>
        <a:bodyPr/>
        <a:lstStyle/>
        <a:p>
          <a:endParaRPr lang="tr-TR"/>
        </a:p>
      </dgm:t>
    </dgm:pt>
    <dgm:pt modelId="{44C3C298-BC79-4CF8-9306-879682A8F991}" type="sibTrans" cxnId="{414E735F-2AC7-427C-A84F-2E94B1A4D8D6}">
      <dgm:prSet/>
      <dgm:spPr/>
      <dgm:t>
        <a:bodyPr/>
        <a:lstStyle/>
        <a:p>
          <a:endParaRPr lang="tr-TR"/>
        </a:p>
      </dgm:t>
    </dgm:pt>
    <dgm:pt modelId="{B23DAB99-8FD4-4B0D-A172-9DF764D97C5B}" type="pres">
      <dgm:prSet presAssocID="{818C2387-50DE-46C7-BAD4-8817D949D5B4}" presName="Name0" presStyleCnt="0">
        <dgm:presLayoutVars>
          <dgm:dir/>
          <dgm:animLvl val="lvl"/>
          <dgm:resizeHandles val="exact"/>
        </dgm:presLayoutVars>
      </dgm:prSet>
      <dgm:spPr/>
    </dgm:pt>
    <dgm:pt modelId="{160D5FFA-8529-4164-BBC3-7F3DF994AF91}" type="pres">
      <dgm:prSet presAssocID="{AA797E1D-27EF-4FA4-A2B3-DDB0F40CE2D9}" presName="composite" presStyleCnt="0"/>
      <dgm:spPr/>
    </dgm:pt>
    <dgm:pt modelId="{EDCAE5C3-EEC2-426D-9000-36F1AC6B9176}" type="pres">
      <dgm:prSet presAssocID="{AA797E1D-27EF-4FA4-A2B3-DDB0F40CE2D9}" presName="parTx" presStyleLbl="alignNode1" presStyleIdx="0" presStyleCnt="4">
        <dgm:presLayoutVars>
          <dgm:chMax val="0"/>
          <dgm:chPref val="0"/>
        </dgm:presLayoutVars>
      </dgm:prSet>
      <dgm:spPr/>
    </dgm:pt>
    <dgm:pt modelId="{59A77F09-CAA7-4D46-82E2-DDD3A6BC4383}" type="pres">
      <dgm:prSet presAssocID="{AA797E1D-27EF-4FA4-A2B3-DDB0F40CE2D9}" presName="desTx" presStyleLbl="alignAccFollowNode1" presStyleIdx="0" presStyleCnt="4">
        <dgm:presLayoutVars/>
      </dgm:prSet>
      <dgm:spPr/>
    </dgm:pt>
    <dgm:pt modelId="{6399CB65-9260-4C47-91D0-464BCA36A8A1}" type="pres">
      <dgm:prSet presAssocID="{52E135A6-5453-4B91-BFD5-5259A2470D66}" presName="space" presStyleCnt="0"/>
      <dgm:spPr/>
    </dgm:pt>
    <dgm:pt modelId="{B6B7763B-E7E3-49CD-A5CD-A47ABFDEB155}" type="pres">
      <dgm:prSet presAssocID="{ECF9F7D6-FE43-4A04-981F-A82E78F84458}" presName="composite" presStyleCnt="0"/>
      <dgm:spPr/>
    </dgm:pt>
    <dgm:pt modelId="{B5D7C165-6173-44BA-88EC-8A9201AE72C4}" type="pres">
      <dgm:prSet presAssocID="{ECF9F7D6-FE43-4A04-981F-A82E78F84458}" presName="parTx" presStyleLbl="alignNode1" presStyleIdx="1" presStyleCnt="4">
        <dgm:presLayoutVars>
          <dgm:chMax val="0"/>
          <dgm:chPref val="0"/>
        </dgm:presLayoutVars>
      </dgm:prSet>
      <dgm:spPr/>
    </dgm:pt>
    <dgm:pt modelId="{88D9403A-DA38-4DB8-BAF3-34B42E860BE4}" type="pres">
      <dgm:prSet presAssocID="{ECF9F7D6-FE43-4A04-981F-A82E78F84458}" presName="desTx" presStyleLbl="alignAccFollowNode1" presStyleIdx="1" presStyleCnt="4">
        <dgm:presLayoutVars/>
      </dgm:prSet>
      <dgm:spPr/>
    </dgm:pt>
    <dgm:pt modelId="{4227EAC4-0353-4EE1-930E-887068DBED6E}" type="pres">
      <dgm:prSet presAssocID="{52AA62AD-7230-4C6A-A6BA-9EA751B4E3C5}" presName="space" presStyleCnt="0"/>
      <dgm:spPr/>
    </dgm:pt>
    <dgm:pt modelId="{1681378C-64B3-447B-95DA-8E5277A8E1C2}" type="pres">
      <dgm:prSet presAssocID="{ECA2135F-73EF-4D47-AB87-3169F4F8E750}" presName="composite" presStyleCnt="0"/>
      <dgm:spPr/>
    </dgm:pt>
    <dgm:pt modelId="{FBBC7A76-A324-4A5C-94C7-045F3F41451F}" type="pres">
      <dgm:prSet presAssocID="{ECA2135F-73EF-4D47-AB87-3169F4F8E750}" presName="parTx" presStyleLbl="alignNode1" presStyleIdx="2" presStyleCnt="4">
        <dgm:presLayoutVars>
          <dgm:chMax val="0"/>
          <dgm:chPref val="0"/>
        </dgm:presLayoutVars>
      </dgm:prSet>
      <dgm:spPr/>
    </dgm:pt>
    <dgm:pt modelId="{49701B50-6731-49F0-8698-54DECDD772E0}" type="pres">
      <dgm:prSet presAssocID="{ECA2135F-73EF-4D47-AB87-3169F4F8E750}" presName="desTx" presStyleLbl="alignAccFollowNode1" presStyleIdx="2" presStyleCnt="4">
        <dgm:presLayoutVars/>
      </dgm:prSet>
      <dgm:spPr/>
    </dgm:pt>
    <dgm:pt modelId="{40AA3A7F-634A-4896-B7FE-A3C6F946FECB}" type="pres">
      <dgm:prSet presAssocID="{FBA2F95E-DD91-4FE9-8D91-3C3AECF28A61}" presName="space" presStyleCnt="0"/>
      <dgm:spPr/>
    </dgm:pt>
    <dgm:pt modelId="{CD975978-9E3E-461D-89FE-9F57836314B3}" type="pres">
      <dgm:prSet presAssocID="{FCCDB39F-1CB6-4545-A4D9-C3C01BA92F55}" presName="composite" presStyleCnt="0"/>
      <dgm:spPr/>
    </dgm:pt>
    <dgm:pt modelId="{C88D993A-5872-4C02-A58F-355CAC8BA09B}" type="pres">
      <dgm:prSet presAssocID="{FCCDB39F-1CB6-4545-A4D9-C3C01BA92F55}" presName="parTx" presStyleLbl="alignNode1" presStyleIdx="3" presStyleCnt="4">
        <dgm:presLayoutVars>
          <dgm:chMax val="0"/>
          <dgm:chPref val="0"/>
        </dgm:presLayoutVars>
      </dgm:prSet>
      <dgm:spPr/>
    </dgm:pt>
    <dgm:pt modelId="{4118C1CC-B362-4AFB-A275-A4CDC97B4B35}" type="pres">
      <dgm:prSet presAssocID="{FCCDB39F-1CB6-4545-A4D9-C3C01BA92F55}" presName="desTx" presStyleLbl="alignAccFollowNode1" presStyleIdx="3" presStyleCnt="4">
        <dgm:presLayoutVars/>
      </dgm:prSet>
      <dgm:spPr/>
    </dgm:pt>
  </dgm:ptLst>
  <dgm:cxnLst>
    <dgm:cxn modelId="{8762B00B-AE47-4A45-8C63-E4109FADCF06}" srcId="{ECF9F7D6-FE43-4A04-981F-A82E78F84458}" destId="{40BE9DF2-0F7B-48A2-997B-163AC61A4E4A}" srcOrd="2" destOrd="0" parTransId="{254D3B62-6FCC-4EAC-B7FB-8641D6162964}" sibTransId="{FED2DAC1-F275-440D-B332-071AC0A0E45C}"/>
    <dgm:cxn modelId="{944E2F12-5025-4BF7-A9B3-8FE75DB2AD07}" type="presOf" srcId="{A6B8E630-A695-4D21-98B7-6EA4A506D54C}" destId="{59A77F09-CAA7-4D46-82E2-DDD3A6BC4383}" srcOrd="0" destOrd="3" presId="urn:microsoft.com/office/officeart/2016/7/layout/HorizontalActionList"/>
    <dgm:cxn modelId="{0B6B3114-ACA8-495C-8700-A17FB50A85DF}" type="presOf" srcId="{8346FF62-C0B4-4F60-8939-C2199B31B022}" destId="{49701B50-6731-49F0-8698-54DECDD772E0}" srcOrd="0" destOrd="0" presId="urn:microsoft.com/office/officeart/2016/7/layout/HorizontalActionList"/>
    <dgm:cxn modelId="{616D5015-0E7E-4402-B481-63245F79DE63}" srcId="{FCCDB39F-1CB6-4545-A4D9-C3C01BA92F55}" destId="{5B3767EF-DBE1-4D6C-8D9D-A29EE02E519D}" srcOrd="2" destOrd="0" parTransId="{EE593BFF-E166-4930-887F-943574CB33D9}" sibTransId="{FD0E9B76-4BFA-4999-8188-C576A9ECA7CA}"/>
    <dgm:cxn modelId="{42229715-1180-4DD8-AE98-148DD9BDA6CB}" type="presOf" srcId="{5B3767EF-DBE1-4D6C-8D9D-A29EE02E519D}" destId="{4118C1CC-B362-4AFB-A275-A4CDC97B4B35}" srcOrd="0" destOrd="2" presId="urn:microsoft.com/office/officeart/2016/7/layout/HorizontalActionList"/>
    <dgm:cxn modelId="{9E34C91D-D6AB-4C61-B244-5259D2419CD0}" srcId="{818C2387-50DE-46C7-BAD4-8817D949D5B4}" destId="{ECF9F7D6-FE43-4A04-981F-A82E78F84458}" srcOrd="1" destOrd="0" parTransId="{A40A51F1-22D1-441E-AF46-42418CFCC6D9}" sibTransId="{52AA62AD-7230-4C6A-A6BA-9EA751B4E3C5}"/>
    <dgm:cxn modelId="{D3D8C020-BA9E-4A12-8CDF-C9080E1C48F0}" srcId="{818C2387-50DE-46C7-BAD4-8817D949D5B4}" destId="{ECA2135F-73EF-4D47-AB87-3169F4F8E750}" srcOrd="2" destOrd="0" parTransId="{6056F73E-7D01-4687-95BC-FD9ECD07BFC1}" sibTransId="{FBA2F95E-DD91-4FE9-8D91-3C3AECF28A61}"/>
    <dgm:cxn modelId="{160C192E-7CCE-474C-9D96-A358B5E8427D}" type="presOf" srcId="{DFCBD509-C513-4A54-88A8-DF87BA9B138C}" destId="{49701B50-6731-49F0-8698-54DECDD772E0}" srcOrd="0" destOrd="1" presId="urn:microsoft.com/office/officeart/2016/7/layout/HorizontalActionList"/>
    <dgm:cxn modelId="{E187A835-794A-48A1-B1EA-D37D978A2F1C}" srcId="{FCCDB39F-1CB6-4545-A4D9-C3C01BA92F55}" destId="{80AF2B35-F266-4EEE-81E2-0EF6082E2CCC}" srcOrd="0" destOrd="0" parTransId="{D0438FE6-14BA-4CB0-9EB7-93CDDF496D63}" sibTransId="{8C2B0BA9-D357-4BAF-AB78-8F4772492482}"/>
    <dgm:cxn modelId="{DDEF513A-9576-4E23-9388-3E06347C2A0A}" type="presOf" srcId="{76485107-CB0E-4A15-97B1-DE6D2AF48BB4}" destId="{88D9403A-DA38-4DB8-BAF3-34B42E860BE4}" srcOrd="0" destOrd="7" presId="urn:microsoft.com/office/officeart/2016/7/layout/HorizontalActionList"/>
    <dgm:cxn modelId="{62F9263C-5AF3-4388-8112-D63C91EDDBC7}" srcId="{ECA2135F-73EF-4D47-AB87-3169F4F8E750}" destId="{8346FF62-C0B4-4F60-8939-C2199B31B022}" srcOrd="0" destOrd="0" parTransId="{AF381151-A1F1-4035-9CC2-CCF2D8CD6969}" sibTransId="{C61D75A0-DE31-4DF0-BCB1-5BE979418414}"/>
    <dgm:cxn modelId="{6B1ED13C-D5E1-4154-8D37-559A6D12E505}" srcId="{ECF9F7D6-FE43-4A04-981F-A82E78F84458}" destId="{D11A2BF8-A056-48D1-B888-39CEAE01A980}" srcOrd="3" destOrd="0" parTransId="{D8AE0FFF-8857-4AA7-9168-D31D94B1C441}" sibTransId="{1068BDFC-36F8-430D-AE56-C982650E25F3}"/>
    <dgm:cxn modelId="{414E735F-2AC7-427C-A84F-2E94B1A4D8D6}" srcId="{ECA2135F-73EF-4D47-AB87-3169F4F8E750}" destId="{2A5EF936-B079-43A3-8622-51425A3F8F46}" srcOrd="4" destOrd="0" parTransId="{67196C05-8730-4540-B2EC-39F9F61833E5}" sibTransId="{44C3C298-BC79-4CF8-9306-879682A8F991}"/>
    <dgm:cxn modelId="{11C60261-47FD-47DB-96DB-5A7CAC27DD82}" type="presOf" srcId="{FCCDB39F-1CB6-4545-A4D9-C3C01BA92F55}" destId="{C88D993A-5872-4C02-A58F-355CAC8BA09B}" srcOrd="0" destOrd="0" presId="urn:microsoft.com/office/officeart/2016/7/layout/HorizontalActionList"/>
    <dgm:cxn modelId="{AC354767-6A30-46DB-A5B4-0BAAB88018D5}" type="presOf" srcId="{D11A2BF8-A056-48D1-B888-39CEAE01A980}" destId="{88D9403A-DA38-4DB8-BAF3-34B42E860BE4}" srcOrd="0" destOrd="3" presId="urn:microsoft.com/office/officeart/2016/7/layout/HorizontalActionList"/>
    <dgm:cxn modelId="{9F878548-A8E8-4219-9D3B-74C8E2F47DC7}" type="presOf" srcId="{C70485CF-E7DE-4836-86E9-D012A47B2A42}" destId="{88D9403A-DA38-4DB8-BAF3-34B42E860BE4}" srcOrd="0" destOrd="6" presId="urn:microsoft.com/office/officeart/2016/7/layout/HorizontalActionList"/>
    <dgm:cxn modelId="{07A8044B-71CC-48F4-9F33-6FA69BAC014E}" srcId="{ECF9F7D6-FE43-4A04-981F-A82E78F84458}" destId="{C70485CF-E7DE-4836-86E9-D012A47B2A42}" srcOrd="6" destOrd="0" parTransId="{6790743A-CA5C-4FA8-AFDD-D55F4B2538A3}" sibTransId="{849537C9-CB19-4F17-8DEF-074942E8956E}"/>
    <dgm:cxn modelId="{3CB1226B-0EA8-4845-9C4C-215AFC363222}" srcId="{ECF9F7D6-FE43-4A04-981F-A82E78F84458}" destId="{05C2F7D1-47F7-4A6D-8358-1F51887A6B4D}" srcOrd="1" destOrd="0" parTransId="{F543136A-9E03-4062-9603-5891F9222F37}" sibTransId="{25F33DB5-F243-4958-9B4F-D2EFE7C7EA01}"/>
    <dgm:cxn modelId="{A9E3E94C-B20D-452B-BEC4-8C961EF4825E}" type="presOf" srcId="{ECA2135F-73EF-4D47-AB87-3169F4F8E750}" destId="{FBBC7A76-A324-4A5C-94C7-045F3F41451F}" srcOrd="0" destOrd="0" presId="urn:microsoft.com/office/officeart/2016/7/layout/HorizontalActionList"/>
    <dgm:cxn modelId="{3196046F-C5D2-4FFB-A39B-6C582CC35C7F}" srcId="{ECF9F7D6-FE43-4A04-981F-A82E78F84458}" destId="{AC7CFBF7-0A7C-466D-ABDC-C2421BCAA130}" srcOrd="0" destOrd="0" parTransId="{09B3640A-FF26-4DAA-8353-61B5B7FF5B00}" sibTransId="{F1FA3FAA-A31D-4358-9915-5DB9DBEFFA46}"/>
    <dgm:cxn modelId="{D7F9BA4F-7A2E-4A7C-BEBD-C94E1591C1E1}" type="presOf" srcId="{7955C574-E94B-453F-8118-1AF59FF5585F}" destId="{88D9403A-DA38-4DB8-BAF3-34B42E860BE4}" srcOrd="0" destOrd="5" presId="urn:microsoft.com/office/officeart/2016/7/layout/HorizontalActionList"/>
    <dgm:cxn modelId="{94A8C251-5D78-4B15-BD61-C23122125263}" srcId="{FCCDB39F-1CB6-4545-A4D9-C3C01BA92F55}" destId="{23EFC815-04F5-4049-904D-3861D8898BEC}" srcOrd="1" destOrd="0" parTransId="{8966C466-C7D3-4FB8-AD71-EDFB09A2955A}" sibTransId="{55EB9161-5B39-4A4E-90F3-10C0E8B12221}"/>
    <dgm:cxn modelId="{8656A452-9478-4AAD-8C1C-EF525E9B1D92}" type="presOf" srcId="{A79D04C9-BC79-42D5-AA8D-C30D7FDF33DB}" destId="{59A77F09-CAA7-4D46-82E2-DDD3A6BC4383}" srcOrd="0" destOrd="0" presId="urn:microsoft.com/office/officeart/2016/7/layout/HorizontalActionList"/>
    <dgm:cxn modelId="{B202F353-57E6-4149-AEFC-1C93DE5FD14C}" srcId="{ECA2135F-73EF-4D47-AB87-3169F4F8E750}" destId="{7F56529A-7D3C-40B7-A435-326AFA23991E}" srcOrd="3" destOrd="0" parTransId="{B84A4B41-FF73-40AB-989C-05074706FA6A}" sibTransId="{637E9E5E-32F4-4EB2-8EED-EE7E2C08F075}"/>
    <dgm:cxn modelId="{D2D52D76-7821-4618-A3B7-7824ED75A185}" srcId="{FCCDB39F-1CB6-4545-A4D9-C3C01BA92F55}" destId="{788DA293-9931-4EC4-8027-C944C5913B93}" srcOrd="3" destOrd="0" parTransId="{0CCFCF0E-DFFC-4D80-879C-7AB0380A91A0}" sibTransId="{AA345FA3-1685-4D06-AF11-3CDC2EBB4C6B}"/>
    <dgm:cxn modelId="{FF1D6556-6743-4FFE-BBB6-A68613D4250A}" type="presOf" srcId="{788DA293-9931-4EC4-8027-C944C5913B93}" destId="{4118C1CC-B362-4AFB-A275-A4CDC97B4B35}" srcOrd="0" destOrd="3" presId="urn:microsoft.com/office/officeart/2016/7/layout/HorizontalActionList"/>
    <dgm:cxn modelId="{8ED20277-8D04-4E6F-882B-741274B9F5DC}" type="presOf" srcId="{F7B82618-603F-4FD2-96A2-316B7035C49F}" destId="{59A77F09-CAA7-4D46-82E2-DDD3A6BC4383}" srcOrd="0" destOrd="1" presId="urn:microsoft.com/office/officeart/2016/7/layout/HorizontalActionList"/>
    <dgm:cxn modelId="{416F697C-11C5-4908-8546-6A0EE99E1057}" type="presOf" srcId="{7F56529A-7D3C-40B7-A435-326AFA23991E}" destId="{49701B50-6731-49F0-8698-54DECDD772E0}" srcOrd="0" destOrd="3" presId="urn:microsoft.com/office/officeart/2016/7/layout/HorizontalActionList"/>
    <dgm:cxn modelId="{AF54628F-E18F-4BF6-852B-49980C2525FA}" type="presOf" srcId="{BFAA0976-CA66-4121-990E-9E45F4A3CE18}" destId="{49701B50-6731-49F0-8698-54DECDD772E0}" srcOrd="0" destOrd="2" presId="urn:microsoft.com/office/officeart/2016/7/layout/HorizontalActionList"/>
    <dgm:cxn modelId="{61C2D193-E82D-48BB-A871-BE91512305F8}" type="presOf" srcId="{C0298C62-7F56-4354-9264-9B2775C76DF0}" destId="{59A77F09-CAA7-4D46-82E2-DDD3A6BC4383}" srcOrd="0" destOrd="2" presId="urn:microsoft.com/office/officeart/2016/7/layout/HorizontalActionList"/>
    <dgm:cxn modelId="{83500A99-674E-47CC-8237-9018781EEA81}" srcId="{818C2387-50DE-46C7-BAD4-8817D949D5B4}" destId="{AA797E1D-27EF-4FA4-A2B3-DDB0F40CE2D9}" srcOrd="0" destOrd="0" parTransId="{23B5D49D-E5AB-4948-B078-55A6B591A932}" sibTransId="{52E135A6-5453-4B91-BFD5-5259A2470D66}"/>
    <dgm:cxn modelId="{7426379D-ECB8-4485-8AAC-D1420B3AF9C0}" srcId="{ECF9F7D6-FE43-4A04-981F-A82E78F84458}" destId="{7955C574-E94B-453F-8118-1AF59FF5585F}" srcOrd="5" destOrd="0" parTransId="{4D234ED8-0787-4B30-A746-CC29E3BF278F}" sibTransId="{9D75D79D-3CD7-40AC-B267-218FC5F69E85}"/>
    <dgm:cxn modelId="{15F6839D-36C4-407D-BCCB-EFA6A2C55244}" srcId="{AA797E1D-27EF-4FA4-A2B3-DDB0F40CE2D9}" destId="{F7B82618-603F-4FD2-96A2-316B7035C49F}" srcOrd="1" destOrd="0" parTransId="{DC537965-39CB-4113-9218-96A5D8EC2066}" sibTransId="{1C0CE43E-E70A-45EB-B486-12E773431E1B}"/>
    <dgm:cxn modelId="{17A5AF9E-0420-40B9-8042-08B4BE767C99}" srcId="{AA797E1D-27EF-4FA4-A2B3-DDB0F40CE2D9}" destId="{C0298C62-7F56-4354-9264-9B2775C76DF0}" srcOrd="2" destOrd="0" parTransId="{5C2F2CD4-C509-41A0-8024-483510B2A337}" sibTransId="{63B44B16-D94C-4E06-9E14-5599605F4E7F}"/>
    <dgm:cxn modelId="{00F9F9A7-E56D-4002-9887-B854A3992A9B}" type="presOf" srcId="{7F71D4A3-C847-49D5-A9FE-32CEF114236D}" destId="{88D9403A-DA38-4DB8-BAF3-34B42E860BE4}" srcOrd="0" destOrd="4" presId="urn:microsoft.com/office/officeart/2016/7/layout/HorizontalActionList"/>
    <dgm:cxn modelId="{3F8AEEAC-ABBA-4C45-A840-8FB72AC6EA56}" srcId="{ECA2135F-73EF-4D47-AB87-3169F4F8E750}" destId="{DFCBD509-C513-4A54-88A8-DF87BA9B138C}" srcOrd="1" destOrd="0" parTransId="{D6E51CAB-E322-4A68-8F06-150916FE495D}" sibTransId="{6717BEB8-AAD9-4724-91C3-074093D81942}"/>
    <dgm:cxn modelId="{A511D0AD-98C2-4AE0-8B3F-C420F5F05F5B}" srcId="{AA797E1D-27EF-4FA4-A2B3-DDB0F40CE2D9}" destId="{A6B8E630-A695-4D21-98B7-6EA4A506D54C}" srcOrd="3" destOrd="0" parTransId="{35041A92-3565-4C65-858A-5B060D6BE28E}" sibTransId="{6F00B1FE-A738-4B45-98C4-A62FE5BE0DC8}"/>
    <dgm:cxn modelId="{B5B147B3-7A74-4E8C-8A3A-26DD363947F0}" type="presOf" srcId="{05C2F7D1-47F7-4A6D-8358-1F51887A6B4D}" destId="{88D9403A-DA38-4DB8-BAF3-34B42E860BE4}" srcOrd="0" destOrd="1" presId="urn:microsoft.com/office/officeart/2016/7/layout/HorizontalActionList"/>
    <dgm:cxn modelId="{67C885B4-E091-483F-80DC-40F43CF8B815}" type="presOf" srcId="{2A5EF936-B079-43A3-8622-51425A3F8F46}" destId="{49701B50-6731-49F0-8698-54DECDD772E0}" srcOrd="0" destOrd="4" presId="urn:microsoft.com/office/officeart/2016/7/layout/HorizontalActionList"/>
    <dgm:cxn modelId="{209909B5-720B-4AB4-A3F2-52D24ABAD4EA}" type="presOf" srcId="{80AF2B35-F266-4EEE-81E2-0EF6082E2CCC}" destId="{4118C1CC-B362-4AFB-A275-A4CDC97B4B35}" srcOrd="0" destOrd="0" presId="urn:microsoft.com/office/officeart/2016/7/layout/HorizontalActionList"/>
    <dgm:cxn modelId="{9F1DB2BD-93D4-4B54-8A6B-37588615AB63}" type="presOf" srcId="{40BE9DF2-0F7B-48A2-997B-163AC61A4E4A}" destId="{88D9403A-DA38-4DB8-BAF3-34B42E860BE4}" srcOrd="0" destOrd="2" presId="urn:microsoft.com/office/officeart/2016/7/layout/HorizontalActionList"/>
    <dgm:cxn modelId="{799739C2-DD6B-4231-BDF5-F2F7F6CA601D}" type="presOf" srcId="{23EFC815-04F5-4049-904D-3861D8898BEC}" destId="{4118C1CC-B362-4AFB-A275-A4CDC97B4B35}" srcOrd="0" destOrd="1" presId="urn:microsoft.com/office/officeart/2016/7/layout/HorizontalActionList"/>
    <dgm:cxn modelId="{365769C8-8C66-4EA3-BB3F-47AE977F5353}" srcId="{AA797E1D-27EF-4FA4-A2B3-DDB0F40CE2D9}" destId="{A79D04C9-BC79-42D5-AA8D-C30D7FDF33DB}" srcOrd="0" destOrd="0" parTransId="{65D9A3AF-2AA2-4CD1-9BE6-DA3791C5EDF9}" sibTransId="{A30420D4-84D4-4EB3-863D-DD0E71EBA973}"/>
    <dgm:cxn modelId="{13B7C4CB-9F49-4FA5-9B21-CEB3A22208D0}" type="presOf" srcId="{006045AB-95A5-48D3-A5EF-5AB82CFA6409}" destId="{59A77F09-CAA7-4D46-82E2-DDD3A6BC4383}" srcOrd="0" destOrd="4" presId="urn:microsoft.com/office/officeart/2016/7/layout/HorizontalActionList"/>
    <dgm:cxn modelId="{2DECB8CD-A7EC-4C18-B2D8-57C80F2E49EF}" srcId="{ECA2135F-73EF-4D47-AB87-3169F4F8E750}" destId="{BFAA0976-CA66-4121-990E-9E45F4A3CE18}" srcOrd="2" destOrd="0" parTransId="{02F728E7-7E71-41E0-909B-CD18CCAEA7E3}" sibTransId="{7A0FFE35-217C-467E-B3D6-E23567644632}"/>
    <dgm:cxn modelId="{CFD480D1-F17D-496C-B8F6-61EEABC4AE96}" type="presOf" srcId="{AC7CFBF7-0A7C-466D-ABDC-C2421BCAA130}" destId="{88D9403A-DA38-4DB8-BAF3-34B42E860BE4}" srcOrd="0" destOrd="0" presId="urn:microsoft.com/office/officeart/2016/7/layout/HorizontalActionList"/>
    <dgm:cxn modelId="{6BDCCED2-BE80-4C25-9D37-B50A5556C856}" srcId="{ECF9F7D6-FE43-4A04-981F-A82E78F84458}" destId="{7F71D4A3-C847-49D5-A9FE-32CEF114236D}" srcOrd="4" destOrd="0" parTransId="{9785E5B2-0D8D-4DB2-BC11-1B7F31530646}" sibTransId="{885E91DA-3644-400A-95A8-2E1804989DC1}"/>
    <dgm:cxn modelId="{4BD0E5D7-6860-4DF5-9EAE-97271C658747}" type="presOf" srcId="{818C2387-50DE-46C7-BAD4-8817D949D5B4}" destId="{B23DAB99-8FD4-4B0D-A172-9DF764D97C5B}" srcOrd="0" destOrd="0" presId="urn:microsoft.com/office/officeart/2016/7/layout/HorizontalActionList"/>
    <dgm:cxn modelId="{9A1779DC-DFED-4F5D-AE5E-E7E0A2E73DFF}" type="presOf" srcId="{AA797E1D-27EF-4FA4-A2B3-DDB0F40CE2D9}" destId="{EDCAE5C3-EEC2-426D-9000-36F1AC6B9176}" srcOrd="0" destOrd="0" presId="urn:microsoft.com/office/officeart/2016/7/layout/HorizontalActionList"/>
    <dgm:cxn modelId="{A98786DF-12F3-4C3E-A323-3E7221E9897F}" type="presOf" srcId="{ECF9F7D6-FE43-4A04-981F-A82E78F84458}" destId="{B5D7C165-6173-44BA-88EC-8A9201AE72C4}" srcOrd="0" destOrd="0" presId="urn:microsoft.com/office/officeart/2016/7/layout/HorizontalActionList"/>
    <dgm:cxn modelId="{66925CE1-D063-4B6A-B6E8-793B0C953C1C}" srcId="{818C2387-50DE-46C7-BAD4-8817D949D5B4}" destId="{FCCDB39F-1CB6-4545-A4D9-C3C01BA92F55}" srcOrd="3" destOrd="0" parTransId="{23EDE6B6-407B-4ED0-9A70-F78133CADBDF}" sibTransId="{94EB8D52-728E-497F-81E2-950A1C291F1E}"/>
    <dgm:cxn modelId="{95DE86E2-497C-4F20-93B7-EB191E1E0771}" srcId="{AA797E1D-27EF-4FA4-A2B3-DDB0F40CE2D9}" destId="{006045AB-95A5-48D3-A5EF-5AB82CFA6409}" srcOrd="4" destOrd="0" parTransId="{97D81FAD-DF17-4F13-BC00-68DCB0C532D8}" sibTransId="{3D905FFB-B649-4896-BE89-E610F375E1C8}"/>
    <dgm:cxn modelId="{5F5BBAE9-07E7-40BC-A09F-AB43C2EBA8EA}" srcId="{ECF9F7D6-FE43-4A04-981F-A82E78F84458}" destId="{76485107-CB0E-4A15-97B1-DE6D2AF48BB4}" srcOrd="7" destOrd="0" parTransId="{745AEFE9-0EBB-4035-BFB7-CBA9178D8684}" sibTransId="{CFAB74C9-0BC1-417F-ACF5-5FD2CAA3818C}"/>
    <dgm:cxn modelId="{636C7DB1-BC33-4478-AA8C-FC1348241FB9}" type="presParOf" srcId="{B23DAB99-8FD4-4B0D-A172-9DF764D97C5B}" destId="{160D5FFA-8529-4164-BBC3-7F3DF994AF91}" srcOrd="0" destOrd="0" presId="urn:microsoft.com/office/officeart/2016/7/layout/HorizontalActionList"/>
    <dgm:cxn modelId="{A096963E-ED11-43E3-B8B3-DE3A92416F42}" type="presParOf" srcId="{160D5FFA-8529-4164-BBC3-7F3DF994AF91}" destId="{EDCAE5C3-EEC2-426D-9000-36F1AC6B9176}" srcOrd="0" destOrd="0" presId="urn:microsoft.com/office/officeart/2016/7/layout/HorizontalActionList"/>
    <dgm:cxn modelId="{B6946C14-C187-48CC-90D7-AE726AB33133}" type="presParOf" srcId="{160D5FFA-8529-4164-BBC3-7F3DF994AF91}" destId="{59A77F09-CAA7-4D46-82E2-DDD3A6BC4383}" srcOrd="1" destOrd="0" presId="urn:microsoft.com/office/officeart/2016/7/layout/HorizontalActionList"/>
    <dgm:cxn modelId="{FED84B62-EDB5-452B-BD36-D23E52A20132}" type="presParOf" srcId="{B23DAB99-8FD4-4B0D-A172-9DF764D97C5B}" destId="{6399CB65-9260-4C47-91D0-464BCA36A8A1}" srcOrd="1" destOrd="0" presId="urn:microsoft.com/office/officeart/2016/7/layout/HorizontalActionList"/>
    <dgm:cxn modelId="{FBC6BB97-D714-4E8D-A43D-8AD3F002B8E9}" type="presParOf" srcId="{B23DAB99-8FD4-4B0D-A172-9DF764D97C5B}" destId="{B6B7763B-E7E3-49CD-A5CD-A47ABFDEB155}" srcOrd="2" destOrd="0" presId="urn:microsoft.com/office/officeart/2016/7/layout/HorizontalActionList"/>
    <dgm:cxn modelId="{44871A76-1FD4-4BAC-B630-7823CDB8BE62}" type="presParOf" srcId="{B6B7763B-E7E3-49CD-A5CD-A47ABFDEB155}" destId="{B5D7C165-6173-44BA-88EC-8A9201AE72C4}" srcOrd="0" destOrd="0" presId="urn:microsoft.com/office/officeart/2016/7/layout/HorizontalActionList"/>
    <dgm:cxn modelId="{0F513F68-AEAE-40B3-AB54-7D7F4E30ADF1}" type="presParOf" srcId="{B6B7763B-E7E3-49CD-A5CD-A47ABFDEB155}" destId="{88D9403A-DA38-4DB8-BAF3-34B42E860BE4}" srcOrd="1" destOrd="0" presId="urn:microsoft.com/office/officeart/2016/7/layout/HorizontalActionList"/>
    <dgm:cxn modelId="{50998453-7993-4FDA-A7BF-45FC9DA60883}" type="presParOf" srcId="{B23DAB99-8FD4-4B0D-A172-9DF764D97C5B}" destId="{4227EAC4-0353-4EE1-930E-887068DBED6E}" srcOrd="3" destOrd="0" presId="urn:microsoft.com/office/officeart/2016/7/layout/HorizontalActionList"/>
    <dgm:cxn modelId="{910E5042-E8B7-4BD8-A9E6-EBA6EC00D0BB}" type="presParOf" srcId="{B23DAB99-8FD4-4B0D-A172-9DF764D97C5B}" destId="{1681378C-64B3-447B-95DA-8E5277A8E1C2}" srcOrd="4" destOrd="0" presId="urn:microsoft.com/office/officeart/2016/7/layout/HorizontalActionList"/>
    <dgm:cxn modelId="{7D03BF13-4408-4E58-B947-7872212FF797}" type="presParOf" srcId="{1681378C-64B3-447B-95DA-8E5277A8E1C2}" destId="{FBBC7A76-A324-4A5C-94C7-045F3F41451F}" srcOrd="0" destOrd="0" presId="urn:microsoft.com/office/officeart/2016/7/layout/HorizontalActionList"/>
    <dgm:cxn modelId="{43C364A4-1BE2-498B-9E8D-EDA2FAF78FFB}" type="presParOf" srcId="{1681378C-64B3-447B-95DA-8E5277A8E1C2}" destId="{49701B50-6731-49F0-8698-54DECDD772E0}" srcOrd="1" destOrd="0" presId="urn:microsoft.com/office/officeart/2016/7/layout/HorizontalActionList"/>
    <dgm:cxn modelId="{541D5CCA-85F7-4433-B67F-1D4D02A8F2D9}" type="presParOf" srcId="{B23DAB99-8FD4-4B0D-A172-9DF764D97C5B}" destId="{40AA3A7F-634A-4896-B7FE-A3C6F946FECB}" srcOrd="5" destOrd="0" presId="urn:microsoft.com/office/officeart/2016/7/layout/HorizontalActionList"/>
    <dgm:cxn modelId="{D284A343-D1F9-4A90-80B0-DDA73026D4BF}" type="presParOf" srcId="{B23DAB99-8FD4-4B0D-A172-9DF764D97C5B}" destId="{CD975978-9E3E-461D-89FE-9F57836314B3}" srcOrd="6" destOrd="0" presId="urn:microsoft.com/office/officeart/2016/7/layout/HorizontalActionList"/>
    <dgm:cxn modelId="{80E1CB27-7596-4DF2-B386-C3E87CDF1F87}" type="presParOf" srcId="{CD975978-9E3E-461D-89FE-9F57836314B3}" destId="{C88D993A-5872-4C02-A58F-355CAC8BA09B}" srcOrd="0" destOrd="0" presId="urn:microsoft.com/office/officeart/2016/7/layout/HorizontalActionList"/>
    <dgm:cxn modelId="{A40F38AD-A37D-4657-9409-E32FFF9EDA39}" type="presParOf" srcId="{CD975978-9E3E-461D-89FE-9F57836314B3}" destId="{4118C1CC-B362-4AFB-A275-A4CDC97B4B3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AE5C3-EEC2-426D-9000-36F1AC6B9176}">
      <dsp:nvSpPr>
        <dsp:cNvPr id="0" name=""/>
        <dsp:cNvSpPr/>
      </dsp:nvSpPr>
      <dsp:spPr>
        <a:xfrm>
          <a:off x="9324" y="1052222"/>
          <a:ext cx="1634547" cy="4903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166" tIns="129166" rIns="129166" bIns="1291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Kağıt Ürünleri</a:t>
          </a:r>
          <a:endParaRPr lang="tr-TR" sz="1400" kern="1200" dirty="0"/>
        </a:p>
      </dsp:txBody>
      <dsp:txXfrm>
        <a:off x="9324" y="1052222"/>
        <a:ext cx="1634547" cy="490364"/>
      </dsp:txXfrm>
    </dsp:sp>
    <dsp:sp modelId="{59A77F09-CAA7-4D46-82E2-DDD3A6BC4383}">
      <dsp:nvSpPr>
        <dsp:cNvPr id="0" name=""/>
        <dsp:cNvSpPr/>
      </dsp:nvSpPr>
      <dsp:spPr>
        <a:xfrm>
          <a:off x="9324" y="1542586"/>
          <a:ext cx="1634547" cy="26663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457" tIns="161457" rIns="161457" bIns="16145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Kağıt</a:t>
          </a:r>
          <a:endParaRPr lang="tr-TR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Karton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Gazete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Kitap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Dergi</a:t>
          </a:r>
          <a:endParaRPr lang="tr-TR" sz="1100" kern="1200" dirty="0"/>
        </a:p>
      </dsp:txBody>
      <dsp:txXfrm>
        <a:off x="9324" y="1542586"/>
        <a:ext cx="1634547" cy="2666303"/>
      </dsp:txXfrm>
    </dsp:sp>
    <dsp:sp modelId="{B5D7C165-6173-44BA-88EC-8A9201AE72C4}">
      <dsp:nvSpPr>
        <dsp:cNvPr id="0" name=""/>
        <dsp:cNvSpPr/>
      </dsp:nvSpPr>
      <dsp:spPr>
        <a:xfrm>
          <a:off x="1751661" y="1052222"/>
          <a:ext cx="1634547" cy="490364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166" tIns="129166" rIns="129166" bIns="1291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Metal Ürünler ve Piller</a:t>
          </a:r>
          <a:endParaRPr lang="tr-TR" sz="1400" kern="1200" dirty="0"/>
        </a:p>
      </dsp:txBody>
      <dsp:txXfrm>
        <a:off x="1751661" y="1052222"/>
        <a:ext cx="1634547" cy="490364"/>
      </dsp:txXfrm>
    </dsp:sp>
    <dsp:sp modelId="{88D9403A-DA38-4DB8-BAF3-34B42E860BE4}">
      <dsp:nvSpPr>
        <dsp:cNvPr id="0" name=""/>
        <dsp:cNvSpPr/>
      </dsp:nvSpPr>
      <dsp:spPr>
        <a:xfrm>
          <a:off x="1751661" y="1542586"/>
          <a:ext cx="1634547" cy="2666303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457" tIns="161457" rIns="161457" bIns="16145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Alüminyum folyo</a:t>
          </a:r>
          <a:endParaRPr lang="tr-TR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Teneke kutu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Kablolar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İçecek kutuları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Eski mutfak araç gereçleri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Bataryalar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Şarjlı piller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Akümülatör (akü)</a:t>
          </a:r>
        </a:p>
      </dsp:txBody>
      <dsp:txXfrm>
        <a:off x="1751661" y="1542586"/>
        <a:ext cx="1634547" cy="2666303"/>
      </dsp:txXfrm>
    </dsp:sp>
    <dsp:sp modelId="{FBBC7A76-A324-4A5C-94C7-045F3F41451F}">
      <dsp:nvSpPr>
        <dsp:cNvPr id="0" name=""/>
        <dsp:cNvSpPr/>
      </dsp:nvSpPr>
      <dsp:spPr>
        <a:xfrm>
          <a:off x="3493997" y="1052222"/>
          <a:ext cx="1634547" cy="490364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166" tIns="129166" rIns="129166" bIns="1291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Diğer Ürünler</a:t>
          </a:r>
          <a:endParaRPr lang="tr-TR" sz="1400" kern="1200" dirty="0"/>
        </a:p>
      </dsp:txBody>
      <dsp:txXfrm>
        <a:off x="3493997" y="1052222"/>
        <a:ext cx="1634547" cy="490364"/>
      </dsp:txXfrm>
    </dsp:sp>
    <dsp:sp modelId="{49701B50-6731-49F0-8698-54DECDD772E0}">
      <dsp:nvSpPr>
        <dsp:cNvPr id="0" name=""/>
        <dsp:cNvSpPr/>
      </dsp:nvSpPr>
      <dsp:spPr>
        <a:xfrm>
          <a:off x="3493997" y="1542586"/>
          <a:ext cx="1634547" cy="2666303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457" tIns="161457" rIns="161457" bIns="16145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Elektronik cihazlar</a:t>
          </a:r>
          <a:endParaRPr lang="tr-TR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Atık yağlar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Ahşap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Beton</a:t>
          </a:r>
          <a:endParaRPr lang="tr-TR" sz="11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Tekstil atıkları</a:t>
          </a:r>
          <a:endParaRPr lang="tr-TR" sz="1100" kern="1200"/>
        </a:p>
      </dsp:txBody>
      <dsp:txXfrm>
        <a:off x="3493997" y="1542586"/>
        <a:ext cx="1634547" cy="2666303"/>
      </dsp:txXfrm>
    </dsp:sp>
    <dsp:sp modelId="{C88D993A-5872-4C02-A58F-355CAC8BA09B}">
      <dsp:nvSpPr>
        <dsp:cNvPr id="0" name=""/>
        <dsp:cNvSpPr/>
      </dsp:nvSpPr>
      <dsp:spPr>
        <a:xfrm>
          <a:off x="5236333" y="1052222"/>
          <a:ext cx="1634547" cy="49036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166" tIns="129166" rIns="129166" bIns="1291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Plastik Ürünler ve Cam Ürünler</a:t>
          </a:r>
          <a:endParaRPr lang="tr-TR" sz="1400" kern="1200" dirty="0"/>
        </a:p>
      </dsp:txBody>
      <dsp:txXfrm>
        <a:off x="5236333" y="1052222"/>
        <a:ext cx="1634547" cy="490364"/>
      </dsp:txXfrm>
    </dsp:sp>
    <dsp:sp modelId="{4118C1CC-B362-4AFB-A275-A4CDC97B4B35}">
      <dsp:nvSpPr>
        <dsp:cNvPr id="0" name=""/>
        <dsp:cNvSpPr/>
      </dsp:nvSpPr>
      <dsp:spPr>
        <a:xfrm>
          <a:off x="5236333" y="1542586"/>
          <a:ext cx="1634547" cy="266630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457" tIns="161457" rIns="161457" bIns="16145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Poşet</a:t>
          </a:r>
          <a:endParaRPr lang="tr-TR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Pet şişe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Kavanoz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Cam şişe</a:t>
          </a:r>
        </a:p>
      </dsp:txBody>
      <dsp:txXfrm>
        <a:off x="5236333" y="1542586"/>
        <a:ext cx="1634547" cy="266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38962-B585-4359-BB04-2667988C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88272-8C81-437E-8121-F142B026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355DB7-B739-4519-A84F-8004D62A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D4FD5F-7A61-40E0-BA7B-5C550C2F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0A86A-333A-421C-8EBE-3CE5E21B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8C2B3-C4BD-40F1-9B33-B01EE1A3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9C53DE-E9F9-4460-9CAB-2DF665C0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C7082-64C6-4698-9D5E-D65B7C8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DD9DF9-3977-476D-A8FF-0CAD7B5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FE2AAE-5F62-4DF9-9804-92DE1B1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90F5D9C-C78F-410F-967E-A59606EC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298E4D-1882-40E4-9515-495CF73F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14F2D-9AFD-4B3B-9DA9-63408C6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E8103-A8D7-456C-B7EF-6699F71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8A87F1-4F9D-4C21-BD63-FBCBF11E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7F2C9-7623-4598-821E-CFE4BF1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1F6D1-706B-435B-82DA-DDE7926D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16734B-5E2C-461B-A319-0E77D5E4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17254-D580-4EA8-990C-67EAB38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EE871-48E1-4637-90CA-267647A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855B-7B03-4278-B2D6-5DB7900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409E3B-06BF-43D6-9112-940B671E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F9DAF-EF41-4EE3-9E35-342E8E1C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5968E7-75B4-44D9-88B0-BC6C663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05730-493C-4DA9-8E4E-5F3D0C50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8F491-14E2-45FB-9664-EA078DC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FAFD4-7FF6-45AC-B145-423097F5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B17085-1D10-4F21-A843-16D9308B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6F1617-FE17-4CCD-B9F5-F4A25C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BD4F35-AF06-4A51-8180-F5A1FEC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F379ED-F33E-4209-A0E2-E4916FE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69BCC-2681-4E83-A8F1-1FF556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7EEFBF-1ACF-4AFD-8C72-DFD29EBC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42356E-6AEC-4815-8B33-CB9DBFFB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A32EA9-90D6-43D7-BC83-154681EB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C60F8B-7CC7-4207-98A4-8C6038C7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43C94F-F4DB-4357-BEF5-AD7EBC1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552887-E439-4CB1-BA0E-5F6C7E9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136F18-A4A2-4621-9968-597909F6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BC3FB-49A2-4036-9F7E-CB211D2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4186B-B372-461C-974E-4318E07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4CD8AD-46B5-4EB5-9C75-D562680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4817B9-0050-48D5-AF2C-35BCEC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13A73A-640E-4A1B-9A47-8D5FEC0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8A4EF4-3DB7-4BAD-9172-CF18845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9E2AA-A4E7-49E5-A176-58AE5A8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A5C62-9173-4E26-A7FC-23429C63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023F-2613-4405-A135-CFCBC601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8C19C6-6B8D-49BC-81A0-030EB149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7EDAC-3950-42A2-95BE-7C6C83DF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15387A-0873-4140-9E24-6A97E3EF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BBF8D-971C-421F-A99E-B5C11D28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D970F-AF9C-4566-8EC1-C2208F79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C4620-968D-4D68-A7D9-E2785FB11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49CDF8-C8AF-453C-9A9F-62F7F395F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0D0F6C-7F76-48BF-8E01-9D3A2A7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A7B2A4-11EB-4A1E-8AC6-B12EB89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FD7E0D-AD00-4267-A538-169FAB2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61898D-04A2-40AE-AA6C-BA337A7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8BDA3-6798-4572-B306-803065DF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0E8CE-73F0-4FB2-990B-ED4238E8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3E-0761-4BCE-A042-3D05525B3830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E719B-1E66-4A39-91BF-2F8D04E4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93844-96C2-4452-976F-86769600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8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37JZsffdM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37JZsffdMk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MML1kL1hQw?feature=oembed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3MML1kL1hQ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kOwRCtBk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jkOwRCtBkg?feature=oembed" TargetMode="Externa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zVUUbpWo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kzVUUbpWoc?feature=oembed" TargetMode="Externa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n_KJ1sb0LM?feature=oembed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s://www.youtube.com/watch?v=Dn_KJ1sb0L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86DFE74-4A81-4183-8B7A-40AD21B4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1" b="61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6F6ED2F-845F-4DF2-8DF0-F7AE4995ADB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EVSEL ATIKLAR VE GERİ DÖNÜŞÜM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EVSEL ATIKLAR-GERİ DÖNÜŞÜM">
            <a:extLst>
              <a:ext uri="{FF2B5EF4-FFF2-40B4-BE49-F238E27FC236}">
                <a16:creationId xmlns:a16="http://schemas.microsoft.com/office/drawing/2014/main" id="{02C43B51-004A-4457-B873-28D263BE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014" y="288485"/>
            <a:ext cx="7364114" cy="648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ÇEVRE VE GERİ DÖNÜŞÜM | Kahraman Hurda Metal I Geri Kazanım I Geri Dönüşüm  I Ahşap Palet I Ambalaj Atığı I">
            <a:extLst>
              <a:ext uri="{FF2B5EF4-FFF2-40B4-BE49-F238E27FC236}">
                <a16:creationId xmlns:a16="http://schemas.microsoft.com/office/drawing/2014/main" id="{1EB01031-DCE0-4380-AB66-83F19E8C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566" y="643467"/>
            <a:ext cx="649686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Geri Dönüşüm Nedir? - Maabir">
            <a:extLst>
              <a:ext uri="{FF2B5EF4-FFF2-40B4-BE49-F238E27FC236}">
                <a16:creationId xmlns:a16="http://schemas.microsoft.com/office/drawing/2014/main" id="{5A2A7BDC-0FBD-44E6-A8DA-F2885602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214" y="165921"/>
            <a:ext cx="7684131" cy="66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Kompost Nedir, Nasıl Yapılır? Mutfaklarda Geri Dönüşüm | Unilever Food  Solutions | Unilever Food Solutions">
            <a:extLst>
              <a:ext uri="{FF2B5EF4-FFF2-40B4-BE49-F238E27FC236}">
                <a16:creationId xmlns:a16="http://schemas.microsoft.com/office/drawing/2014/main" id="{D87866B5-AF32-4ABD-AD5A-7FD783BA3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r="21085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D5640F0-C3ED-4E49-8790-386A116F8A50}"/>
              </a:ext>
            </a:extLst>
          </p:cNvPr>
          <p:cNvSpPr txBox="1"/>
          <p:nvPr/>
        </p:nvSpPr>
        <p:spPr>
          <a:xfrm>
            <a:off x="771939" y="1258956"/>
            <a:ext cx="3822189" cy="5236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Kompost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bitkisel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hayvansal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atıkların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nemli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oksijenli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ortamda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mikroorganizmalar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tarafından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bozularak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organik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gübreye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dönüşmesi</a:t>
            </a:r>
            <a:r>
              <a:rPr lang="en-US" sz="2400" dirty="0">
                <a:effectLst/>
              </a:rPr>
              <a:t> sonucu </a:t>
            </a:r>
            <a:r>
              <a:rPr lang="en-US" sz="2400" dirty="0" err="1">
                <a:effectLst/>
              </a:rPr>
              <a:t>kompost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oluşur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Kompost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yapımı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atıklar</a:t>
            </a:r>
            <a:r>
              <a:rPr lang="en-US" sz="2400" dirty="0">
                <a:effectLst/>
              </a:rPr>
              <a:t>, </a:t>
            </a:r>
            <a:r>
              <a:rPr lang="en-US" sz="2400" b="1" dirty="0" err="1">
                <a:effectLst/>
              </a:rPr>
              <a:t>gübre</a:t>
            </a:r>
            <a:r>
              <a:rPr lang="en-US" sz="2400" b="1" dirty="0">
                <a:effectLst/>
              </a:rPr>
              <a:t> ve </a:t>
            </a:r>
            <a:r>
              <a:rPr lang="en-US" sz="2400" b="1" dirty="0" err="1">
                <a:effectLst/>
              </a:rPr>
              <a:t>yakıta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dönüştürülür</a:t>
            </a:r>
            <a:endParaRPr lang="en-US" sz="24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254790-7BDE-46C5-8EE1-79FBF2C3076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EVSEL ATIKLAR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Evde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kullanımdan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düşmüş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durumunda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maddelere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evsel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denir.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vsel Atıklar Levhası/Etiketi">
            <a:extLst>
              <a:ext uri="{FF2B5EF4-FFF2-40B4-BE49-F238E27FC236}">
                <a16:creationId xmlns:a16="http://schemas.microsoft.com/office/drawing/2014/main" id="{3EEE54A8-C490-4312-87ED-A099727E8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8A2C3FA-7317-4114-B944-C5EF33A99F95}"/>
              </a:ext>
            </a:extLst>
          </p:cNvPr>
          <p:cNvSpPr txBox="1"/>
          <p:nvPr/>
        </p:nvSpPr>
        <p:spPr>
          <a:xfrm>
            <a:off x="6211499" y="1078406"/>
            <a:ext cx="4974771" cy="51025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  <a:effectLst/>
              </a:rPr>
              <a:t>Evde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kullanılan</a:t>
            </a:r>
            <a:r>
              <a:rPr lang="en-US" b="1" dirty="0">
                <a:solidFill>
                  <a:schemeClr val="bg1"/>
                </a:solidFill>
                <a:effectLst/>
              </a:rPr>
              <a:t>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Atık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sular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Pil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Yakacak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atıkları</a:t>
            </a:r>
            <a:r>
              <a:rPr lang="en-US" dirty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>
                <a:solidFill>
                  <a:schemeClr val="bg1"/>
                </a:solidFill>
                <a:effectLst/>
              </a:rPr>
              <a:t>kül</a:t>
            </a:r>
            <a:r>
              <a:rPr lang="en-US" dirty="0">
                <a:solidFill>
                  <a:schemeClr val="bg1"/>
                </a:solidFill>
                <a:effectLst/>
              </a:rPr>
              <a:t>)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Atık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yağlar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Şişe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Ambalaj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malzemeleri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Kağıt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Poşet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Kıyafet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Sebze-meyve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atıkları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55" name="Group 74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Rectangle 76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Evsel | Uyarı Levhaları">
            <a:extLst>
              <a:ext uri="{FF2B5EF4-FFF2-40B4-BE49-F238E27FC236}">
                <a16:creationId xmlns:a16="http://schemas.microsoft.com/office/drawing/2014/main" id="{4F82AC8E-AE6B-4A64-B763-67DC6B6A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452" y="635607"/>
            <a:ext cx="1567489" cy="2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0" name="Picture 2" descr="Evsel Atıklar ve Geri Dönüşüm - Fen Kurdu">
            <a:extLst>
              <a:ext uri="{FF2B5EF4-FFF2-40B4-BE49-F238E27FC236}">
                <a16:creationId xmlns:a16="http://schemas.microsoft.com/office/drawing/2014/main" id="{78CC6FD9-AD61-47EA-906E-0358AA4E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602" y="3486240"/>
            <a:ext cx="3519189" cy="22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15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5" name="Group 1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1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CD519B0-C499-408E-987E-D0C100A4CD5C}"/>
              </a:ext>
            </a:extLst>
          </p:cNvPr>
          <p:cNvSpPr txBox="1"/>
          <p:nvPr/>
        </p:nvSpPr>
        <p:spPr>
          <a:xfrm>
            <a:off x="590718" y="2014331"/>
            <a:ext cx="5505281" cy="441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Evsel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Katı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Atıklar</a:t>
            </a:r>
            <a:endParaRPr lang="en-US" sz="20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Günlük </a:t>
            </a:r>
            <a:r>
              <a:rPr lang="en-US" sz="2000" dirty="0" err="1">
                <a:effectLst/>
              </a:rPr>
              <a:t>faaliyetler</a:t>
            </a:r>
            <a:r>
              <a:rPr lang="en-US" sz="2000" dirty="0">
                <a:effectLst/>
              </a:rPr>
              <a:t> sonucu oluşan, </a:t>
            </a:r>
            <a:r>
              <a:rPr lang="en-US" sz="2000" dirty="0" err="1">
                <a:effectLst/>
              </a:rPr>
              <a:t>tehlikeli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zararlı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taşımayan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yaşadığımız</a:t>
            </a:r>
            <a:r>
              <a:rPr lang="en-US" sz="2000" dirty="0">
                <a:effectLst/>
              </a:rPr>
              <a:t> yerden</a:t>
            </a:r>
            <a:r>
              <a:rPr lang="tr-TR" sz="2000" dirty="0">
                <a:effectLst/>
              </a:rPr>
              <a:t> </a:t>
            </a:r>
            <a:r>
              <a:rPr lang="en-US" sz="2000" dirty="0" err="1">
                <a:effectLst/>
              </a:rPr>
              <a:t>uzaklaştırılması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gereken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türlü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maddeye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denir.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Ambalaj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atıkları</a:t>
            </a:r>
            <a:endParaRPr lang="en-US" sz="2000" dirty="0">
              <a:effectLst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Yiyecek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atıkları</a:t>
            </a:r>
            <a:endParaRPr lang="en-US" sz="2000" dirty="0">
              <a:effectLst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eşyası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atıkları</a:t>
            </a:r>
            <a:endParaRPr lang="en-US" sz="2000" dirty="0">
              <a:effectLst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Yakacak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</a:t>
            </a:r>
            <a:endParaRPr lang="en-US" sz="2000" dirty="0">
              <a:effectLst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vsel Atık (Çöp)">
            <a:extLst>
              <a:ext uri="{FF2B5EF4-FFF2-40B4-BE49-F238E27FC236}">
                <a16:creationId xmlns:a16="http://schemas.microsoft.com/office/drawing/2014/main" id="{3C7DBD93-01DE-4E78-B4FA-9158CD9FC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8" r="4" b="21986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Evsel Atıklar ve Geri Dönüşüm 7. Sınıf Fen Bilimleri Konu Anlatımı">
            <a:extLst>
              <a:ext uri="{FF2B5EF4-FFF2-40B4-BE49-F238E27FC236}">
                <a16:creationId xmlns:a16="http://schemas.microsoft.com/office/drawing/2014/main" id="{AFEDED85-5CE1-4FD4-9C0B-FB8BC6712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 r="-1" b="16690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13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Rectangle 13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DE8E1A8-EAD8-42B5-A159-852A8B876F27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</a:rPr>
              <a:t>Organik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atık</a:t>
            </a:r>
            <a:r>
              <a:rPr lang="en-US" sz="2400" b="1" dirty="0">
                <a:effectLst/>
              </a:rPr>
              <a:t>; </a:t>
            </a:r>
            <a:r>
              <a:rPr lang="en-US" sz="2400" dirty="0">
                <a:effectLst/>
              </a:rPr>
              <a:t>bitki ve </a:t>
            </a:r>
            <a:r>
              <a:rPr lang="en-US" sz="2400" dirty="0" err="1">
                <a:effectLst/>
              </a:rPr>
              <a:t>hayvan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kaynaklı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atıklara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organik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atık</a:t>
            </a:r>
            <a:r>
              <a:rPr lang="en-US" sz="2400" dirty="0">
                <a:effectLst/>
              </a:rPr>
              <a:t> denir.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Organik Atıkların Geri Kazanımı">
            <a:extLst>
              <a:ext uri="{FF2B5EF4-FFF2-40B4-BE49-F238E27FC236}">
                <a16:creationId xmlns:a16="http://schemas.microsoft.com/office/drawing/2014/main" id="{4D1A2720-05F1-473E-B5AA-C2E4631B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314619"/>
            <a:ext cx="5628018" cy="39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873980-75F7-4417-B2B9-992BABF475E6}"/>
              </a:ext>
            </a:extLst>
          </p:cNvPr>
          <p:cNvSpPr txBox="1"/>
          <p:nvPr/>
        </p:nvSpPr>
        <p:spPr>
          <a:xfrm>
            <a:off x="590719" y="2330505"/>
            <a:ext cx="5278066" cy="434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Tıbbi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atık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sağlık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kuruluşlarının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çalışmalarında</a:t>
            </a:r>
            <a:r>
              <a:rPr lang="en-US" sz="2000" dirty="0">
                <a:effectLst/>
              </a:rPr>
              <a:t> oluşan </a:t>
            </a:r>
            <a:r>
              <a:rPr lang="en-US" sz="2000" dirty="0" err="1">
                <a:effectLst/>
              </a:rPr>
              <a:t>atıklardır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Yara </a:t>
            </a:r>
            <a:r>
              <a:rPr lang="en-US" sz="2000" dirty="0" err="1">
                <a:effectLst/>
              </a:rPr>
              <a:t>bandı</a:t>
            </a:r>
            <a:r>
              <a:rPr lang="en-US" sz="2000" dirty="0"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Eldiven</a:t>
            </a:r>
            <a:endParaRPr lang="en-US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Enjektör</a:t>
            </a:r>
            <a:r>
              <a:rPr lang="en-US" sz="2000" dirty="0">
                <a:effectLst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Sargı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bezi</a:t>
            </a:r>
            <a:endParaRPr lang="en-US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Pamuk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İlaç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kutuları</a:t>
            </a:r>
            <a:endParaRPr lang="en-US" sz="20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Diyaliz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atıkları</a:t>
            </a:r>
            <a:endParaRPr lang="en-US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13 bin ton tıbbi atık dönüştürüldü">
            <a:extLst>
              <a:ext uri="{FF2B5EF4-FFF2-40B4-BE49-F238E27FC236}">
                <a16:creationId xmlns:a16="http://schemas.microsoft.com/office/drawing/2014/main" id="{6A83ECBE-2BBF-4ADD-A6C4-9A773731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" b="2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ıbbi Atık - Yeşil Aşkı">
            <a:extLst>
              <a:ext uri="{FF2B5EF4-FFF2-40B4-BE49-F238E27FC236}">
                <a16:creationId xmlns:a16="http://schemas.microsoft.com/office/drawing/2014/main" id="{012E0A47-3A2C-4123-B5B3-C575A8FD7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1" b="3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4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BC6BB5-AD70-4347-87C8-F5A6B913D8BB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bazıları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dönüştürülerek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tekrar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tekrar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kullanılabilir</a:t>
            </a:r>
            <a:r>
              <a:rPr lang="en-US" sz="2000" dirty="0">
                <a:effectLst/>
              </a:rPr>
              <a:t>, ama </a:t>
            </a:r>
            <a:r>
              <a:rPr lang="en-US" sz="2000" dirty="0" err="1">
                <a:effectLst/>
              </a:rPr>
              <a:t>bazı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geri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dönüştürülemez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Evsel Atıklar ve Geri Dönüşüm 7. Sınıf Fen Bilimleri Konu Anlatımı">
            <a:extLst>
              <a:ext uri="{FF2B5EF4-FFF2-40B4-BE49-F238E27FC236}">
                <a16:creationId xmlns:a16="http://schemas.microsoft.com/office/drawing/2014/main" id="{CC34EB82-B5A8-4924-B11B-076378F98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 r="-1" b="16690"/>
          <a:stretch/>
        </p:blipFill>
        <p:spPr bwMode="auto">
          <a:xfrm>
            <a:off x="5987738" y="1700096"/>
            <a:ext cx="5628018" cy="32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ık Nedir? - Eral Atık Yönetimi">
            <a:extLst>
              <a:ext uri="{FF2B5EF4-FFF2-40B4-BE49-F238E27FC236}">
                <a16:creationId xmlns:a16="http://schemas.microsoft.com/office/drawing/2014/main" id="{9604DFBA-6E6B-4FB2-B186-E3688ECE8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1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C2D338-5CC9-4FF8-9F9F-A20894D174D0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</a:rPr>
              <a:t>ATIK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  <a:effectLst/>
              </a:rPr>
              <a:t>Kullanım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süresi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dolan</a:t>
            </a:r>
            <a:r>
              <a:rPr lang="en-US" sz="1700" dirty="0">
                <a:solidFill>
                  <a:schemeClr val="bg1"/>
                </a:solidFill>
                <a:effectLst/>
              </a:rPr>
              <a:t> ve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yaşadığımız</a:t>
            </a:r>
            <a:r>
              <a:rPr lang="en-US" sz="1700" dirty="0">
                <a:solidFill>
                  <a:schemeClr val="bg1"/>
                </a:solidFill>
                <a:effectLst/>
              </a:rPr>
              <a:t> yerden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uzaklaşması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gereken</a:t>
            </a:r>
            <a:r>
              <a:rPr lang="en-US" sz="1700" dirty="0">
                <a:solidFill>
                  <a:schemeClr val="bg1"/>
                </a:solidFill>
                <a:effectLst/>
              </a:rPr>
              <a:t> her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türlü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maddeye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/>
              </a:rPr>
              <a:t>atık</a:t>
            </a:r>
            <a:r>
              <a:rPr lang="en-US" sz="1700" dirty="0">
                <a:solidFill>
                  <a:schemeClr val="bg1"/>
                </a:solidFill>
                <a:effectLst/>
              </a:rPr>
              <a:t> denir.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Fabrika</a:t>
            </a:r>
            <a:r>
              <a:rPr lang="en-US" sz="1700" dirty="0">
                <a:solidFill>
                  <a:schemeClr val="bg1"/>
                </a:solidFill>
                <a:effectLst/>
              </a:rPr>
              <a:t>,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okul</a:t>
            </a:r>
            <a:r>
              <a:rPr lang="en-US" sz="1700" dirty="0">
                <a:solidFill>
                  <a:schemeClr val="bg1"/>
                </a:solidFill>
                <a:effectLst/>
              </a:rPr>
              <a:t> ,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işyerinde</a:t>
            </a:r>
            <a:r>
              <a:rPr lang="en-US" sz="1700" dirty="0">
                <a:solidFill>
                  <a:schemeClr val="bg1"/>
                </a:solidFill>
                <a:effectLst/>
              </a:rPr>
              <a:t> ve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evlerde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atıklar</a:t>
            </a:r>
            <a:r>
              <a:rPr lang="en-US" sz="1700" dirty="0">
                <a:solidFill>
                  <a:schemeClr val="bg1"/>
                </a:solidFill>
                <a:effectLst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</a:rPr>
              <a:t>oluşur</a:t>
            </a:r>
            <a:endParaRPr lang="en-US" sz="17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3E67D5-4E23-4EE8-81BB-39564985564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Geri </a:t>
            </a:r>
            <a:r>
              <a:rPr lang="en-US" sz="2000" b="1" dirty="0" err="1">
                <a:effectLst/>
              </a:rPr>
              <a:t>Dönüştürülebilen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Atıklar</a:t>
            </a:r>
            <a:endParaRPr lang="en-US" sz="2000" b="1" dirty="0">
              <a:effectLst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Demir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Cam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Çelik</a:t>
            </a:r>
            <a:r>
              <a:rPr lang="en-US" sz="2000" dirty="0">
                <a:effectLst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Kağıt</a:t>
            </a:r>
            <a:r>
              <a:rPr lang="en-US" sz="2000" dirty="0">
                <a:effectLst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Araç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lastiği</a:t>
            </a:r>
            <a:endParaRPr lang="en-US" sz="2000" dirty="0">
              <a:effectLst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Bakır</a:t>
            </a:r>
            <a:r>
              <a:rPr lang="en-US" sz="2000" dirty="0">
                <a:effectLst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Plastik</a:t>
            </a:r>
            <a:r>
              <a:rPr lang="en-US" sz="2000" dirty="0">
                <a:effectLst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Tekstil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atıkları</a:t>
            </a:r>
            <a:endParaRPr lang="en-US" sz="2000" dirty="0">
              <a:effectLst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Alüminyum</a:t>
            </a:r>
            <a:endParaRPr lang="en-US" sz="2000" dirty="0">
              <a:effectLst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Kauçuk</a:t>
            </a:r>
            <a:r>
              <a:rPr lang="en-US" sz="2000" dirty="0">
                <a:effectLst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Elektronik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</a:t>
            </a:r>
            <a:endParaRPr lang="en-US" sz="2000" dirty="0">
              <a:effectLst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Atıkların doğada yok olma süreleri">
            <a:extLst>
              <a:ext uri="{FF2B5EF4-FFF2-40B4-BE49-F238E27FC236}">
                <a16:creationId xmlns:a16="http://schemas.microsoft.com/office/drawing/2014/main" id="{D9AD5A70-102E-4B87-B22A-8EF1E8E3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r="-3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47B5BA1-6D18-467A-BEB3-8D6344D38B61}"/>
              </a:ext>
            </a:extLst>
          </p:cNvPr>
          <p:cNvSpPr txBox="1"/>
          <p:nvPr/>
        </p:nvSpPr>
        <p:spPr>
          <a:xfrm>
            <a:off x="615458" y="972459"/>
            <a:ext cx="6268770" cy="528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Geri </a:t>
            </a:r>
            <a:r>
              <a:rPr lang="en-US" sz="2400" b="1" dirty="0" err="1">
                <a:effectLst/>
              </a:rPr>
              <a:t>Dönüştürülemeyen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Atıklar</a:t>
            </a:r>
            <a:endParaRPr lang="en-US" sz="2400" b="1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Ayna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Borcam</a:t>
            </a:r>
            <a:r>
              <a:rPr lang="en-US" sz="2400" dirty="0">
                <a:effectLst/>
              </a:rPr>
              <a:t> </a:t>
            </a: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Strafor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köpük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Islak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mendil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Bebek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bezi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Seramik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ürünler</a:t>
            </a:r>
            <a:r>
              <a:rPr lang="en-US" sz="2400" dirty="0">
                <a:effectLst/>
              </a:rPr>
              <a:t> </a:t>
            </a: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tek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kullanımlık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plastikler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Yağlı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kâğıt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Islanmış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kâğıt</a:t>
            </a:r>
            <a:r>
              <a:rPr lang="en-US" sz="2400" dirty="0">
                <a:effectLst/>
              </a:rPr>
              <a:t> </a:t>
            </a:r>
          </a:p>
          <a:p>
            <a:pPr marL="114300" indent="-34290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Besin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atığı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bulaşmış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kağıt</a:t>
            </a:r>
            <a:endParaRPr lang="en-US" sz="24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7EDEEE3-8604-4E38-AA50-11056212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51" y="0"/>
            <a:ext cx="4341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ÇEVÇÖP: Sıvı Atık">
            <a:extLst>
              <a:ext uri="{FF2B5EF4-FFF2-40B4-BE49-F238E27FC236}">
                <a16:creationId xmlns:a16="http://schemas.microsoft.com/office/drawing/2014/main" id="{5A56FAFB-73A7-46E7-965A-8D6A2CA0F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AFECBC1-5A1B-4094-8F44-9D860B52A47D}"/>
              </a:ext>
            </a:extLst>
          </p:cNvPr>
          <p:cNvSpPr txBox="1"/>
          <p:nvPr/>
        </p:nvSpPr>
        <p:spPr>
          <a:xfrm>
            <a:off x="993914" y="3752850"/>
            <a:ext cx="1071548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Evsel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Sıvı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Atıklar</a:t>
            </a:r>
            <a:endParaRPr lang="en-US" sz="20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Evlerde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hepsi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sonrası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doğrudan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su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evsel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dönüşür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C7902A4-779C-41DB-AE46-AC4149C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5" b="32792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5F20E6-BC36-4EFB-A497-BCEB676934AB}"/>
              </a:ext>
            </a:extLst>
          </p:cNvPr>
          <p:cNvSpPr txBox="1"/>
          <p:nvPr/>
        </p:nvSpPr>
        <p:spPr>
          <a:xfrm>
            <a:off x="956187" y="4095967"/>
            <a:ext cx="10602232" cy="2282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Motor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yağları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ve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sıvı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yağlar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dönüştürülebilen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sıvı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atıklardır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Çamaşır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suyu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kezzap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sabun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çamaşır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suyu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deterjan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gibi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maddeler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su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ile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kullanıldığı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için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suları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kirletir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Sıvı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yağlar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kızartma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sonrası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lavabolara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döküldüğünde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atık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su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arıtımında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çeşitli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sıkıntılara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yol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/>
              </a:rPr>
              <a:t>açar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E4E7F5F-FAFF-4E41-A549-5AFCD6C15C0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Geri </a:t>
            </a:r>
            <a:r>
              <a:rPr lang="en-US" sz="2000" b="1" dirty="0" err="1">
                <a:effectLst/>
              </a:rPr>
              <a:t>Dönüşüm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Aşamaları</a:t>
            </a:r>
            <a:endParaRPr lang="en-US" sz="20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1. </a:t>
            </a:r>
            <a:r>
              <a:rPr lang="en-US" sz="2000" b="1" dirty="0" err="1">
                <a:effectLst/>
              </a:rPr>
              <a:t>Ayırma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plastik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kağıt</a:t>
            </a:r>
            <a:r>
              <a:rPr lang="en-US" sz="2000" dirty="0">
                <a:effectLst/>
              </a:rPr>
              <a:t> , cam </a:t>
            </a:r>
            <a:r>
              <a:rPr lang="en-US" sz="2000" dirty="0" err="1">
                <a:effectLst/>
              </a:rPr>
              <a:t>ürünler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ayrı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toplama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alanlarda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ayrıştırılmalıdır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2. </a:t>
            </a:r>
            <a:r>
              <a:rPr lang="en-US" sz="2000" b="1" dirty="0" err="1">
                <a:effectLst/>
              </a:rPr>
              <a:t>Sınıflandırma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ayrılan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sınıflandırılır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Sınıflanan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malzemelerinin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taşınması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gerekir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3. </a:t>
            </a:r>
            <a:r>
              <a:rPr lang="en-US" sz="2000" b="1" dirty="0" err="1">
                <a:effectLst/>
              </a:rPr>
              <a:t>Değerlendirme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değerlendirilebilen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atıklar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fiziksel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işlemlerden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geçirilerek</a:t>
            </a:r>
            <a:r>
              <a:rPr lang="en-US" sz="2000" dirty="0">
                <a:effectLst/>
              </a:rPr>
              <a:t> yeni </a:t>
            </a:r>
            <a:r>
              <a:rPr lang="en-US" sz="2000" dirty="0" err="1">
                <a:effectLst/>
              </a:rPr>
              <a:t>ürün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oluşur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 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4690850-66E3-415F-BA3E-46E5C20C7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9" r="1033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F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evsel atik nedir kisaca - Eodev.com">
            <a:extLst>
              <a:ext uri="{FF2B5EF4-FFF2-40B4-BE49-F238E27FC236}">
                <a16:creationId xmlns:a16="http://schemas.microsoft.com/office/drawing/2014/main" id="{D55D530A-B490-4456-A256-F40161EF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90" y="377370"/>
            <a:ext cx="8147353" cy="61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83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0F569E6-59CD-4A24-89E2-1ECC5F770BC6}"/>
              </a:ext>
            </a:extLst>
          </p:cNvPr>
          <p:cNvSpPr txBox="1"/>
          <p:nvPr/>
        </p:nvSpPr>
        <p:spPr>
          <a:xfrm>
            <a:off x="168108" y="1065862"/>
            <a:ext cx="4317177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Geri </a:t>
            </a: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Dönüştürülebilen</a:t>
            </a: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Atıklar</a:t>
            </a:r>
            <a:endParaRPr lang="en-US" sz="44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77A39441-ADC7-4C67-A545-2F9AB3F8D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059829"/>
              </p:ext>
            </p:extLst>
          </p:nvPr>
        </p:nvGraphicFramePr>
        <p:xfrm>
          <a:off x="4821461" y="768626"/>
          <a:ext cx="6880206" cy="526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14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4AB369A-5994-4FD8-B3B2-2E0264E9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25" y="0"/>
            <a:ext cx="6858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0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42532BF-32B4-47F8-9470-F079F7198E2F}"/>
              </a:ext>
            </a:extLst>
          </p:cNvPr>
          <p:cNvSpPr txBox="1"/>
          <p:nvPr/>
        </p:nvSpPr>
        <p:spPr>
          <a:xfrm>
            <a:off x="730462" y="1269031"/>
            <a:ext cx="5092194" cy="5274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Geri </a:t>
            </a:r>
            <a:r>
              <a:rPr lang="en-US" sz="2400" b="1" dirty="0" err="1">
                <a:effectLst/>
              </a:rPr>
              <a:t>Dönüşümün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Sağladığı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Yararlar</a:t>
            </a:r>
            <a:endParaRPr lang="en-US" sz="2400" b="1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Çevremizin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temiz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tutulmasını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sağlar</a:t>
            </a:r>
            <a:endParaRPr lang="en-US" sz="2400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Ekonomiye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katkı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sağlar</a:t>
            </a:r>
            <a:r>
              <a:rPr lang="en-US" sz="2400" dirty="0">
                <a:effectLst/>
              </a:rPr>
              <a:t>. Petrol </a:t>
            </a:r>
            <a:r>
              <a:rPr lang="en-US" sz="2400" dirty="0" err="1">
                <a:effectLst/>
              </a:rPr>
              <a:t>ürünlerinin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tüketiminin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azalması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ülke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ekonomisine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katkı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sağlamaktadır</a:t>
            </a:r>
            <a:r>
              <a:rPr lang="en-US" sz="24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Doğal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kaynaklar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korunmuş</a:t>
            </a:r>
            <a:r>
              <a:rPr lang="en-US" sz="2400" dirty="0">
                <a:effectLst/>
              </a:rPr>
              <a:t> olur. Orman ve su </a:t>
            </a:r>
            <a:r>
              <a:rPr lang="en-US" sz="2400" dirty="0" err="1">
                <a:effectLst/>
              </a:rPr>
              <a:t>kaynakları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daha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zarar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görür</a:t>
            </a:r>
            <a:r>
              <a:rPr lang="en-US" sz="24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Enerji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tasarrufu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sağlar</a:t>
            </a:r>
            <a:endParaRPr lang="en-US" sz="2400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</a:rPr>
              <a:t>Atık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miktarının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azalmasına</a:t>
            </a:r>
            <a:r>
              <a:rPr lang="en-US" sz="2400" dirty="0">
                <a:effectLst/>
              </a:rPr>
              <a:t> neden olur.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Geri Dönüşüm - Kıbrıs İlkokulu">
            <a:extLst>
              <a:ext uri="{FF2B5EF4-FFF2-40B4-BE49-F238E27FC236}">
                <a16:creationId xmlns:a16="http://schemas.microsoft.com/office/drawing/2014/main" id="{33EB9B06-AA34-4342-AD49-4E8C0934B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7"/>
          <a:stretch/>
        </p:blipFill>
        <p:spPr bwMode="auto">
          <a:xfrm>
            <a:off x="7635548" y="2413125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Geri Dönüşüm Nedir ve Nasıl Yapılır? | Beyinsizler.net">
            <a:extLst>
              <a:ext uri="{FF2B5EF4-FFF2-40B4-BE49-F238E27FC236}">
                <a16:creationId xmlns:a16="http://schemas.microsoft.com/office/drawing/2014/main" id="{26D571F4-11E3-4878-BEC8-0D011FAB3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r="-2" b="606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7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7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Geri Dönüşüm Nedir, Geri Dönüşüm Faydaları Nelerdir | Firmaps.Com -  Türkiye&amp;#39;nin Google Reklam Platformu">
            <a:extLst>
              <a:ext uri="{FF2B5EF4-FFF2-40B4-BE49-F238E27FC236}">
                <a16:creationId xmlns:a16="http://schemas.microsoft.com/office/drawing/2014/main" id="{1B498883-D615-421A-9AD4-0D1323EF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684034"/>
            <a:ext cx="4555700" cy="256258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Freeform: Shape 7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40" name="Picture 4" descr="Geri dönüşüm, geri kazanım, tekrar kullanım ve önemi - Güven Geri Dönüşüm">
            <a:extLst>
              <a:ext uri="{FF2B5EF4-FFF2-40B4-BE49-F238E27FC236}">
                <a16:creationId xmlns:a16="http://schemas.microsoft.com/office/drawing/2014/main" id="{E1EF2B2A-F0A2-4982-B88E-105308FE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526029"/>
            <a:ext cx="273329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211C8D8-599A-4466-AC4D-A4209B8FAFC4}"/>
              </a:ext>
            </a:extLst>
          </p:cNvPr>
          <p:cNvSpPr txBox="1"/>
          <p:nvPr/>
        </p:nvSpPr>
        <p:spPr>
          <a:xfrm>
            <a:off x="6151294" y="1033670"/>
            <a:ext cx="5397237" cy="526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1 </a:t>
            </a:r>
            <a:r>
              <a:rPr lang="en-US" dirty="0" err="1"/>
              <a:t>kalem</a:t>
            </a:r>
            <a:r>
              <a:rPr lang="en-US" dirty="0"/>
              <a:t> pili </a:t>
            </a:r>
            <a:r>
              <a:rPr lang="en-US" dirty="0" err="1"/>
              <a:t>çöpe</a:t>
            </a:r>
            <a:r>
              <a:rPr lang="en-US" dirty="0"/>
              <a:t> </a:t>
            </a:r>
            <a:r>
              <a:rPr lang="en-US" dirty="0" err="1"/>
              <a:t>atmayarak</a:t>
            </a:r>
            <a:r>
              <a:rPr lang="en-US" dirty="0"/>
              <a:t> 800 bin </a:t>
            </a:r>
            <a:r>
              <a:rPr lang="en-US" dirty="0" err="1"/>
              <a:t>Litre</a:t>
            </a:r>
            <a:r>
              <a:rPr lang="en-US" dirty="0"/>
              <a:t> su ve 4 m² </a:t>
            </a:r>
            <a:r>
              <a:rPr lang="en-US" dirty="0" err="1"/>
              <a:t>toprağın</a:t>
            </a:r>
            <a:r>
              <a:rPr lang="en-US" dirty="0"/>
              <a:t> </a:t>
            </a:r>
            <a:r>
              <a:rPr lang="en-US" dirty="0" err="1"/>
              <a:t>zarar</a:t>
            </a:r>
            <a:r>
              <a:rPr lang="en-US" dirty="0"/>
              <a:t> </a:t>
            </a:r>
            <a:r>
              <a:rPr lang="en-US" dirty="0" err="1"/>
              <a:t>görmesini</a:t>
            </a:r>
            <a:r>
              <a:rPr lang="en-US" dirty="0"/>
              <a:t>,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1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yağı</a:t>
            </a:r>
            <a:r>
              <a:rPr lang="en-US" dirty="0"/>
              <a:t> </a:t>
            </a:r>
            <a:r>
              <a:rPr lang="en-US" dirty="0" err="1"/>
              <a:t>lavaboya</a:t>
            </a:r>
            <a:r>
              <a:rPr lang="en-US" dirty="0"/>
              <a:t> </a:t>
            </a:r>
            <a:r>
              <a:rPr lang="en-US" dirty="0" err="1"/>
              <a:t>dökmeyerek</a:t>
            </a:r>
            <a:r>
              <a:rPr lang="en-US" dirty="0"/>
              <a:t> 1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içme</a:t>
            </a:r>
            <a:r>
              <a:rPr lang="en-US" dirty="0"/>
              <a:t> </a:t>
            </a:r>
            <a:r>
              <a:rPr lang="en-US" dirty="0" err="1"/>
              <a:t>suyunun</a:t>
            </a:r>
            <a:r>
              <a:rPr lang="en-US" dirty="0"/>
              <a:t> </a:t>
            </a:r>
            <a:r>
              <a:rPr lang="en-US" dirty="0" err="1"/>
              <a:t>kirlenmesini</a:t>
            </a:r>
            <a:r>
              <a:rPr lang="en-US" dirty="0"/>
              <a:t>,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1-ton </a:t>
            </a:r>
            <a:r>
              <a:rPr lang="en-US" dirty="0" err="1"/>
              <a:t>kağıt</a:t>
            </a:r>
            <a:r>
              <a:rPr lang="en-US" dirty="0"/>
              <a:t>/</a:t>
            </a:r>
            <a:r>
              <a:rPr lang="en-US" dirty="0" err="1"/>
              <a:t>karton</a:t>
            </a:r>
            <a:r>
              <a:rPr lang="en-US" dirty="0"/>
              <a:t> </a:t>
            </a:r>
            <a:r>
              <a:rPr lang="en-US" dirty="0" err="1"/>
              <a:t>tasarrufu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17 </a:t>
            </a:r>
            <a:r>
              <a:rPr lang="en-US" dirty="0" err="1"/>
              <a:t>ağacın</a:t>
            </a:r>
            <a:r>
              <a:rPr lang="en-US" dirty="0"/>
              <a:t> </a:t>
            </a:r>
            <a:r>
              <a:rPr lang="en-US" dirty="0" err="1"/>
              <a:t>kesilmesini</a:t>
            </a:r>
            <a:r>
              <a:rPr lang="en-US" dirty="0"/>
              <a:t> </a:t>
            </a:r>
            <a:r>
              <a:rPr lang="en-US" dirty="0" err="1"/>
              <a:t>önleyeceğiz</a:t>
            </a:r>
            <a:r>
              <a:rPr lang="en-US" dirty="0"/>
              <a:t>.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1 metal </a:t>
            </a:r>
            <a:r>
              <a:rPr lang="en-US" dirty="0" err="1"/>
              <a:t>içecek</a:t>
            </a:r>
            <a:r>
              <a:rPr lang="en-US" dirty="0"/>
              <a:t> </a:t>
            </a:r>
            <a:r>
              <a:rPr lang="en-US" dirty="0" err="1"/>
              <a:t>kutusu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100 </a:t>
            </a:r>
            <a:r>
              <a:rPr lang="en-US" dirty="0" err="1"/>
              <a:t>watt’lık</a:t>
            </a:r>
            <a:r>
              <a:rPr lang="en-US" dirty="0"/>
              <a:t> bir </a:t>
            </a:r>
            <a:r>
              <a:rPr lang="en-US" dirty="0" err="1"/>
              <a:t>ampulün</a:t>
            </a:r>
            <a:r>
              <a:rPr lang="en-US" dirty="0"/>
              <a:t> 20 saatlik </a:t>
            </a:r>
            <a:r>
              <a:rPr lang="en-US" dirty="0" err="1"/>
              <a:t>çalışarak</a:t>
            </a:r>
            <a:r>
              <a:rPr lang="en-US" dirty="0"/>
              <a:t> </a:t>
            </a:r>
            <a:r>
              <a:rPr lang="en-US" dirty="0" err="1"/>
              <a:t>harcadığı</a:t>
            </a:r>
            <a:r>
              <a:rPr lang="en-US" dirty="0"/>
              <a:t> </a:t>
            </a:r>
            <a:r>
              <a:rPr lang="en-US" dirty="0" err="1"/>
              <a:t>enerjiden</a:t>
            </a:r>
            <a:r>
              <a:rPr lang="en-US" dirty="0"/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1 ton cam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kazanılırsa</a:t>
            </a:r>
            <a:r>
              <a:rPr lang="en-US" dirty="0"/>
              <a:t> 100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petrolden</a:t>
            </a:r>
            <a:r>
              <a:rPr lang="en-US" dirty="0"/>
              <a:t>, •1 ton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kazanılırsa</a:t>
            </a:r>
            <a:r>
              <a:rPr lang="en-US" dirty="0"/>
              <a:t> 16,3 </a:t>
            </a:r>
            <a:r>
              <a:rPr lang="en-US" dirty="0" err="1"/>
              <a:t>varil</a:t>
            </a:r>
            <a:r>
              <a:rPr lang="en-US" dirty="0"/>
              <a:t> </a:t>
            </a:r>
            <a:r>
              <a:rPr lang="en-US" dirty="0" err="1"/>
              <a:t>petrolden</a:t>
            </a:r>
            <a:r>
              <a:rPr lang="en-US" dirty="0"/>
              <a:t> </a:t>
            </a:r>
            <a:r>
              <a:rPr lang="en-US" dirty="0" err="1"/>
              <a:t>tasarruf</a:t>
            </a:r>
            <a:r>
              <a:rPr lang="en-US" dirty="0"/>
              <a:t> </a:t>
            </a:r>
            <a:r>
              <a:rPr lang="en-US" dirty="0" err="1"/>
              <a:t>edeceğiz</a:t>
            </a:r>
            <a:r>
              <a:rPr lang="en-US" dirty="0"/>
              <a:t>.</a:t>
            </a:r>
          </a:p>
        </p:txBody>
      </p:sp>
      <p:sp>
        <p:nvSpPr>
          <p:cNvPr id="14348" name="Arc 7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1F6C014-F04D-4594-830C-12645EFB3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5067BB4-E926-46D2-BEA3-24B7FB315C3B}"/>
              </a:ext>
            </a:extLst>
          </p:cNvPr>
          <p:cNvSpPr txBox="1"/>
          <p:nvPr/>
        </p:nvSpPr>
        <p:spPr>
          <a:xfrm>
            <a:off x="1444488" y="338328"/>
            <a:ext cx="10095240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Atıkların</a:t>
            </a:r>
            <a:r>
              <a:rPr lang="en-US" sz="2000" dirty="0">
                <a:effectLst/>
              </a:rPr>
              <a:t> içerisinde </a:t>
            </a:r>
            <a:r>
              <a:rPr lang="en-US" sz="2000" dirty="0" err="1">
                <a:effectLst/>
              </a:rPr>
              <a:t>hiçbir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şekilde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kullanılmayacak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maddelere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çöp</a:t>
            </a:r>
            <a:r>
              <a:rPr lang="en-US" sz="2000" dirty="0">
                <a:effectLst/>
              </a:rPr>
              <a:t> denir.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Kağıt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, cam,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plastik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karton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bitmiş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pil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ve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metaller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çöp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</a:rPr>
              <a:t> değildir.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Çöp ihracatı durdu. Avrupa ambalajlar konusunda yeni çözümler arıyor.">
            <a:extLst>
              <a:ext uri="{FF2B5EF4-FFF2-40B4-BE49-F238E27FC236}">
                <a16:creationId xmlns:a16="http://schemas.microsoft.com/office/drawing/2014/main" id="{69E9282E-02CB-4354-B399-BFE11034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883580"/>
            <a:ext cx="4974336" cy="30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eri Dönüşüm / Anasayfa">
            <a:extLst>
              <a:ext uri="{FF2B5EF4-FFF2-40B4-BE49-F238E27FC236}">
                <a16:creationId xmlns:a16="http://schemas.microsoft.com/office/drawing/2014/main" id="{E41466BD-6345-4FDC-96C2-546A7C9C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088571"/>
            <a:ext cx="4974336" cy="25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53E7F06-8D17-4986-8FF0-C2AB60D2801F}"/>
              </a:ext>
            </a:extLst>
          </p:cNvPr>
          <p:cNvSpPr txBox="1"/>
          <p:nvPr/>
        </p:nvSpPr>
        <p:spPr>
          <a:xfrm>
            <a:off x="3949147" y="6255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https://www.youtube.com/watch?v=637JZsffdMk</a:t>
            </a:r>
            <a:endParaRPr lang="tr-TR" b="1" dirty="0"/>
          </a:p>
        </p:txBody>
      </p:sp>
      <p:pic>
        <p:nvPicPr>
          <p:cNvPr id="4" name="Çevrimiçi Medya 3" title="RGG Ayas - Geri Dönüşüm - Çizgi Film | Düşyeri">
            <a:hlinkClick r:id="" action="ppaction://media"/>
            <a:extLst>
              <a:ext uri="{FF2B5EF4-FFF2-40B4-BE49-F238E27FC236}">
                <a16:creationId xmlns:a16="http://schemas.microsoft.com/office/drawing/2014/main" id="{534969CD-7CD0-4386-AC08-0F4D5B69B5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2782" y="958131"/>
            <a:ext cx="8746435" cy="49417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52DBF4B-480E-4A3E-B37A-B41337998D3A}"/>
              </a:ext>
            </a:extLst>
          </p:cNvPr>
          <p:cNvSpPr txBox="1"/>
          <p:nvPr/>
        </p:nvSpPr>
        <p:spPr>
          <a:xfrm>
            <a:off x="3723861" y="4174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RGG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Ayas</a:t>
            </a:r>
            <a:r>
              <a:rPr lang="tr-TR" b="0" i="0" dirty="0">
                <a:effectLst/>
                <a:latin typeface="Roboto" panose="02000000000000000000" pitchFamily="2" charset="0"/>
              </a:rPr>
              <a:t> - Geri Dönüşüm - Çizgi Film |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Düşyeri</a:t>
            </a:r>
            <a:endParaRPr lang="tr-TR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991F0D9-F483-4264-8B10-2BE9C1045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A449180-8762-46D9-B96C-21822C6CCF21}"/>
              </a:ext>
            </a:extLst>
          </p:cNvPr>
          <p:cNvSpPr txBox="1"/>
          <p:nvPr/>
        </p:nvSpPr>
        <p:spPr>
          <a:xfrm>
            <a:off x="3591339" y="6116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4"/>
              </a:rPr>
              <a:t>https://www.youtube.com/watch?v=3MML1kL1hQw</a:t>
            </a:r>
            <a:endParaRPr lang="tr-TR" b="1" dirty="0"/>
          </a:p>
        </p:txBody>
      </p:sp>
      <p:pic>
        <p:nvPicPr>
          <p:cNvPr id="5" name="Çevrimiçi Medya 4" title="Sıfır Atık İnfografik Film (Evsel)">
            <a:hlinkClick r:id="" action="ppaction://media"/>
            <a:extLst>
              <a:ext uri="{FF2B5EF4-FFF2-40B4-BE49-F238E27FC236}">
                <a16:creationId xmlns:a16="http://schemas.microsoft.com/office/drawing/2014/main" id="{37915AFC-8D76-4A1B-AD71-25D73B0844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9530" y="967409"/>
            <a:ext cx="8743268" cy="493994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B632546-E94E-4548-9D2E-06A431F3F2EB}"/>
              </a:ext>
            </a:extLst>
          </p:cNvPr>
          <p:cNvSpPr txBox="1"/>
          <p:nvPr/>
        </p:nvSpPr>
        <p:spPr>
          <a:xfrm>
            <a:off x="4214191" y="371927"/>
            <a:ext cx="3763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Sıfır Atık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İnfografik</a:t>
            </a:r>
            <a:r>
              <a:rPr lang="tr-TR" b="0" i="0" dirty="0">
                <a:effectLst/>
                <a:latin typeface="Roboto" panose="02000000000000000000" pitchFamily="2" charset="0"/>
              </a:rPr>
              <a:t> Film (Evsel)</a:t>
            </a:r>
          </a:p>
        </p:txBody>
      </p:sp>
    </p:spTree>
    <p:extLst>
      <p:ext uri="{BB962C8B-B14F-4D97-AF65-F5344CB8AC3E}">
        <p14:creationId xmlns:p14="http://schemas.microsoft.com/office/powerpoint/2010/main" val="34034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600611E-0B3A-4DB6-9D82-C7F7F5173421}"/>
              </a:ext>
            </a:extLst>
          </p:cNvPr>
          <p:cNvSpPr txBox="1"/>
          <p:nvPr/>
        </p:nvSpPr>
        <p:spPr>
          <a:xfrm>
            <a:off x="3843131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https://www.youtube.com/watch?v=ijkOwRCtBkg</a:t>
            </a:r>
            <a:endParaRPr lang="tr-TR" b="1" dirty="0"/>
          </a:p>
        </p:txBody>
      </p:sp>
      <p:pic>
        <p:nvPicPr>
          <p:cNvPr id="4" name="Çevrimiçi Medya 3" title="Sıfır Atık">
            <a:hlinkClick r:id="" action="ppaction://media"/>
            <a:extLst>
              <a:ext uri="{FF2B5EF4-FFF2-40B4-BE49-F238E27FC236}">
                <a16:creationId xmlns:a16="http://schemas.microsoft.com/office/drawing/2014/main" id="{D77C192A-9B92-42DE-961C-84D3DA9544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9565" y="845820"/>
            <a:ext cx="9528435" cy="538356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BAFE729-C85C-448C-B32B-6833BD3ECC2D}"/>
              </a:ext>
            </a:extLst>
          </p:cNvPr>
          <p:cNvSpPr txBox="1"/>
          <p:nvPr/>
        </p:nvSpPr>
        <p:spPr>
          <a:xfrm>
            <a:off x="5155096" y="291822"/>
            <a:ext cx="1550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Sıfır Atık</a:t>
            </a:r>
          </a:p>
        </p:txBody>
      </p:sp>
    </p:spTree>
    <p:extLst>
      <p:ext uri="{BB962C8B-B14F-4D97-AF65-F5344CB8AC3E}">
        <p14:creationId xmlns:p14="http://schemas.microsoft.com/office/powerpoint/2010/main" val="37133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DD157D8-11BF-43C5-AFB1-F342A685E1A1}"/>
              </a:ext>
            </a:extLst>
          </p:cNvPr>
          <p:cNvSpPr txBox="1"/>
          <p:nvPr/>
        </p:nvSpPr>
        <p:spPr>
          <a:xfrm>
            <a:off x="3670852" y="61631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https://www.youtube.com/watch?v=ikzVUUbpWoc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C32F48B-2F64-4625-A68E-9C18AAA89D5B}"/>
              </a:ext>
            </a:extLst>
          </p:cNvPr>
          <p:cNvSpPr txBox="1"/>
          <p:nvPr/>
        </p:nvSpPr>
        <p:spPr>
          <a:xfrm>
            <a:off x="4750904" y="325543"/>
            <a:ext cx="3935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Atıkların Geri Dönüşüm Yolculuğu</a:t>
            </a:r>
          </a:p>
        </p:txBody>
      </p:sp>
      <p:pic>
        <p:nvPicPr>
          <p:cNvPr id="6" name="Çevrimiçi Medya 5" title="Atıkların Geri Dönüşüm Yolculuğu">
            <a:hlinkClick r:id="" action="ppaction://media"/>
            <a:extLst>
              <a:ext uri="{FF2B5EF4-FFF2-40B4-BE49-F238E27FC236}">
                <a16:creationId xmlns:a16="http://schemas.microsoft.com/office/drawing/2014/main" id="{41DC5571-9DB3-4A54-90A4-0C7E9D2B01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0348" y="940904"/>
            <a:ext cx="8379362" cy="47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18680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Atık Kontrolü ile İlgili Sorumlu Kuruluşlar Nelerdir? - e Okul MEB">
            <a:extLst>
              <a:ext uri="{FF2B5EF4-FFF2-40B4-BE49-F238E27FC236}">
                <a16:creationId xmlns:a16="http://schemas.microsoft.com/office/drawing/2014/main" id="{2DCB90BF-6174-4EE4-9812-1E25727F1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 r="-2" b="3957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7D22128-E8B1-4C5A-9D9E-A9DF7E3A0F11}"/>
              </a:ext>
            </a:extLst>
          </p:cNvPr>
          <p:cNvSpPr txBox="1"/>
          <p:nvPr/>
        </p:nvSpPr>
        <p:spPr>
          <a:xfrm>
            <a:off x="551544" y="535276"/>
            <a:ext cx="7361029" cy="1537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ATIK KONTROLÜ KURULUŞLARI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1B09BD-3B2B-44AE-A351-FB9C13D3F3D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TAP (</a:t>
            </a:r>
            <a:r>
              <a:rPr lang="en-US" sz="2400" b="1" dirty="0" err="1">
                <a:effectLst/>
              </a:rPr>
              <a:t>Taşınabilir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Pil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Üreticileri</a:t>
            </a:r>
            <a:r>
              <a:rPr lang="en-US" sz="2400" b="1" dirty="0">
                <a:effectLst/>
              </a:rPr>
              <a:t> ve </a:t>
            </a:r>
            <a:r>
              <a:rPr lang="en-US" sz="2400" b="1" dirty="0" err="1">
                <a:effectLst/>
              </a:rPr>
              <a:t>İthalatçılar</a:t>
            </a:r>
            <a:r>
              <a:rPr lang="en-US" sz="2400" b="1" dirty="0">
                <a:effectLst/>
              </a:rPr>
              <a:t>, </a:t>
            </a:r>
            <a:r>
              <a:rPr lang="en-US" sz="2400" b="1" dirty="0" err="1">
                <a:effectLst/>
              </a:rPr>
              <a:t>Derneği</a:t>
            </a:r>
            <a:r>
              <a:rPr lang="en-US" sz="2400" b="1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Atık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pillerin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toplanması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geri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kazanımı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veya</a:t>
            </a:r>
            <a:r>
              <a:rPr lang="en-US" sz="2400" dirty="0">
                <a:effectLst/>
              </a:rPr>
              <a:t> ortadan </a:t>
            </a:r>
            <a:r>
              <a:rPr lang="en-US" sz="2400" dirty="0" err="1">
                <a:effectLst/>
              </a:rPr>
              <a:t>kaldırılmasında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görevli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kuruluştur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TAP Derneği GEKAP Uygulamaları Canlı Sunumu 27 Temmuz 2020 – Tap">
            <a:extLst>
              <a:ext uri="{FF2B5EF4-FFF2-40B4-BE49-F238E27FC236}">
                <a16:creationId xmlns:a16="http://schemas.microsoft.com/office/drawing/2014/main" id="{5634E297-ADB5-4389-98F4-7F882D32A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 r="-2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1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ÇEVKO Vakfı&amp;#39;ndan Belediyelerle Instagram Sohbetleri - Sivil Alan">
            <a:extLst>
              <a:ext uri="{FF2B5EF4-FFF2-40B4-BE49-F238E27FC236}">
                <a16:creationId xmlns:a16="http://schemas.microsoft.com/office/drawing/2014/main" id="{FB002A3B-F6C3-4350-A609-3FC595EDC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 b="19130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23BB49B-9394-4630-A85B-A9EBF510A2A3}"/>
              </a:ext>
            </a:extLst>
          </p:cNvPr>
          <p:cNvSpPr txBox="1"/>
          <p:nvPr/>
        </p:nvSpPr>
        <p:spPr>
          <a:xfrm>
            <a:off x="4356249" y="4600722"/>
            <a:ext cx="7695064" cy="190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effectLst/>
              </a:rPr>
              <a:t>ÇEVKO (</a:t>
            </a:r>
            <a:r>
              <a:rPr lang="en-US" sz="2200" b="1" dirty="0" err="1">
                <a:effectLst/>
              </a:rPr>
              <a:t>Çevre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Koruma</a:t>
            </a:r>
            <a:r>
              <a:rPr lang="en-US" sz="2200" b="1" dirty="0">
                <a:effectLst/>
              </a:rPr>
              <a:t> ve </a:t>
            </a:r>
            <a:r>
              <a:rPr lang="en-US" sz="2200" b="1" dirty="0" err="1">
                <a:effectLst/>
              </a:rPr>
              <a:t>Ambalaj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Atıklarını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Değerlendirme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Vakfı</a:t>
            </a:r>
            <a:r>
              <a:rPr lang="en-US" sz="2200" b="1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effectLst/>
              </a:rPr>
              <a:t>Ambalaj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atıklarını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değerlendiren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kuruluştur</a:t>
            </a:r>
            <a:r>
              <a:rPr lang="en-US" sz="22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A07A63F-16F6-471A-959F-16DB311DB577}"/>
              </a:ext>
            </a:extLst>
          </p:cNvPr>
          <p:cNvSpPr txBox="1"/>
          <p:nvPr/>
        </p:nvSpPr>
        <p:spPr>
          <a:xfrm>
            <a:off x="3869635" y="6116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4"/>
              </a:rPr>
              <a:t>https://www.youtube.com/watch?v=Dn_KJ1sb0LM</a:t>
            </a:r>
            <a:endParaRPr lang="tr-TR" b="1" dirty="0"/>
          </a:p>
        </p:txBody>
      </p:sp>
      <p:pic>
        <p:nvPicPr>
          <p:cNvPr id="5" name="Çevrimiçi Medya 4" title="ÇEVKİ ve Arkadaşlarıyla Geri Dönüşüm Eğitim Filmi">
            <a:hlinkClick r:id="" action="ppaction://media"/>
            <a:extLst>
              <a:ext uri="{FF2B5EF4-FFF2-40B4-BE49-F238E27FC236}">
                <a16:creationId xmlns:a16="http://schemas.microsoft.com/office/drawing/2014/main" id="{F7CFCED1-B339-4E0F-BC5D-7DA5C22F4D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914399"/>
            <a:ext cx="8759336" cy="494902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73666CC-6227-4C72-94CD-C1D0FA57152E}"/>
              </a:ext>
            </a:extLst>
          </p:cNvPr>
          <p:cNvSpPr txBox="1"/>
          <p:nvPr/>
        </p:nvSpPr>
        <p:spPr>
          <a:xfrm>
            <a:off x="3657600" y="3719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ÇEVKİ ve Arkadaşlarıyla Geri Dönüşüm Eğitim Filmi</a:t>
            </a:r>
          </a:p>
        </p:txBody>
      </p:sp>
    </p:spTree>
    <p:extLst>
      <p:ext uri="{BB962C8B-B14F-4D97-AF65-F5344CB8AC3E}">
        <p14:creationId xmlns:p14="http://schemas.microsoft.com/office/powerpoint/2010/main" val="16814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C62FF6-8393-4F0A-A123-712278EF474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AGED (</a:t>
            </a:r>
            <a:r>
              <a:rPr lang="en-US" sz="2400" b="1" dirty="0" err="1">
                <a:effectLst/>
              </a:rPr>
              <a:t>Atık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Kağıt</a:t>
            </a:r>
            <a:r>
              <a:rPr lang="en-US" sz="2400" b="1" dirty="0">
                <a:effectLst/>
              </a:rPr>
              <a:t> Geri </a:t>
            </a:r>
            <a:r>
              <a:rPr lang="en-US" sz="2400" b="1" dirty="0" err="1">
                <a:effectLst/>
              </a:rPr>
              <a:t>Dönüşüm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Sanayicileri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Derneği</a:t>
            </a:r>
            <a:r>
              <a:rPr lang="en-US" sz="2400" b="1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Atık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kâğıt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geri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dönüşümcüler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derneğidir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AGED - Kağıt Geri Dönüşüm Sanayicileri Derneği">
            <a:extLst>
              <a:ext uri="{FF2B5EF4-FFF2-40B4-BE49-F238E27FC236}">
                <a16:creationId xmlns:a16="http://schemas.microsoft.com/office/drawing/2014/main" id="{9A73445B-1E9B-46C0-8712-064DEB2E9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2668C9-C425-4B2E-8C9B-24C71E619086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PETDER (Petrol Sanayi </a:t>
            </a:r>
            <a:r>
              <a:rPr lang="en-US" sz="2800" b="1" dirty="0" err="1">
                <a:effectLst/>
              </a:rPr>
              <a:t>Derneği</a:t>
            </a:r>
            <a:r>
              <a:rPr lang="en-US" sz="2800" b="1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effectLst/>
              </a:rPr>
              <a:t>Atık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yağların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toplanması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geri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kazanımı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veya</a:t>
            </a:r>
            <a:r>
              <a:rPr lang="en-US" sz="2800" dirty="0">
                <a:effectLst/>
              </a:rPr>
              <a:t> ortadan </a:t>
            </a:r>
            <a:r>
              <a:rPr lang="en-US" sz="2800" dirty="0" err="1">
                <a:effectLst/>
              </a:rPr>
              <a:t>kaldırılmasında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görevli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kuruluş</a:t>
            </a:r>
            <a:endParaRPr lang="en-US" sz="2800" dirty="0">
              <a:effectLst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PETDER 2018&amp;#39;de 22.146 ton atık yağ topladı">
            <a:extLst>
              <a:ext uri="{FF2B5EF4-FFF2-40B4-BE49-F238E27FC236}">
                <a16:creationId xmlns:a16="http://schemas.microsoft.com/office/drawing/2014/main" id="{B1C998A5-0481-42B2-9966-62CC209BA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13271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1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i Dönüşüm: Yeniden Kullanma ne demek?">
            <a:extLst>
              <a:ext uri="{FF2B5EF4-FFF2-40B4-BE49-F238E27FC236}">
                <a16:creationId xmlns:a16="http://schemas.microsoft.com/office/drawing/2014/main" id="{E7E258E6-AEF5-4F77-A51B-09D0163B2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1495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357DB36-E762-4C38-9F5A-57EA2047CD24}"/>
              </a:ext>
            </a:extLst>
          </p:cNvPr>
          <p:cNvSpPr txBox="1"/>
          <p:nvPr/>
        </p:nvSpPr>
        <p:spPr>
          <a:xfrm>
            <a:off x="731520" y="3752850"/>
            <a:ext cx="109778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Yeniden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Kullanma</a:t>
            </a:r>
            <a:r>
              <a:rPr lang="en-US" b="1" dirty="0">
                <a:effectLst/>
              </a:rPr>
              <a:t>; </a:t>
            </a:r>
            <a:r>
              <a:rPr lang="en-US" dirty="0" err="1">
                <a:effectLst/>
              </a:rPr>
              <a:t>Atık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hiçbir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işlem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yapılmadan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kullanılmasına</a:t>
            </a:r>
            <a:r>
              <a:rPr lang="en-US" dirty="0">
                <a:effectLst/>
              </a:rPr>
              <a:t> denir.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Atıkların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toplama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temizleme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dışında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hiçbir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şekilde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işleme</a:t>
            </a:r>
            <a:r>
              <a:rPr lang="en-US" dirty="0">
                <a:effectLst/>
              </a:rPr>
              <a:t> tabi </a:t>
            </a:r>
            <a:r>
              <a:rPr lang="en-US" dirty="0" err="1">
                <a:effectLst/>
              </a:rPr>
              <a:t>tutulmadan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şekli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ömrü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dolana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kadar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kullanılmasıdır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BCC546D-3B8D-48B0-920D-9AD0CAA1AD43}"/>
              </a:ext>
            </a:extLst>
          </p:cNvPr>
          <p:cNvSpPr/>
          <p:nvPr/>
        </p:nvSpPr>
        <p:spPr>
          <a:xfrm>
            <a:off x="3814384" y="3882113"/>
            <a:ext cx="6848592" cy="272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ÖĞRENDİKLERİMİZİ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TEKRAR EDELİM </a:t>
            </a:r>
            <a:endParaRPr lang="en-US" sz="4400" b="1" kern="1200" cap="all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 descr="Geç Saate Kadar Çalışan Kocaayak">
            <a:extLst>
              <a:ext uri="{FF2B5EF4-FFF2-40B4-BE49-F238E27FC236}">
                <a16:creationId xmlns:a16="http://schemas.microsoft.com/office/drawing/2014/main" id="{706B5705-A565-4BB8-A43D-C2517B9BB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10378" b="-1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Vay Koala">
            <a:extLst>
              <a:ext uri="{FF2B5EF4-FFF2-40B4-BE49-F238E27FC236}">
                <a16:creationId xmlns:a16="http://schemas.microsoft.com/office/drawing/2014/main" id="{6931EDFA-EB7E-4142-8340-746A52E40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1" b="1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Sıkkın Arı">
            <a:extLst>
              <a:ext uri="{FF2B5EF4-FFF2-40B4-BE49-F238E27FC236}">
                <a16:creationId xmlns:a16="http://schemas.microsoft.com/office/drawing/2014/main" id="{BFC1C664-AC10-44A2-8DD0-33B6073B6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10507" b="8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00CFDE7-98B6-4684-8959-63CB9EADE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5867EDB3-8723-4733-96D3-175765E0E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76172"/>
              </p:ext>
            </p:extLst>
          </p:nvPr>
        </p:nvGraphicFramePr>
        <p:xfrm>
          <a:off x="368445" y="767486"/>
          <a:ext cx="11225775" cy="59857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80702">
                  <a:extLst>
                    <a:ext uri="{9D8B030D-6E8A-4147-A177-3AD203B41FA5}">
                      <a16:colId xmlns:a16="http://schemas.microsoft.com/office/drawing/2014/main" val="1840158761"/>
                    </a:ext>
                  </a:extLst>
                </a:gridCol>
                <a:gridCol w="979063">
                  <a:extLst>
                    <a:ext uri="{9D8B030D-6E8A-4147-A177-3AD203B41FA5}">
                      <a16:colId xmlns:a16="http://schemas.microsoft.com/office/drawing/2014/main" val="1261458860"/>
                    </a:ext>
                  </a:extLst>
                </a:gridCol>
                <a:gridCol w="966010">
                  <a:extLst>
                    <a:ext uri="{9D8B030D-6E8A-4147-A177-3AD203B41FA5}">
                      <a16:colId xmlns:a16="http://schemas.microsoft.com/office/drawing/2014/main" val="80435513"/>
                    </a:ext>
                  </a:extLst>
                </a:gridCol>
              </a:tblGrid>
              <a:tr h="533020">
                <a:tc>
                  <a:txBody>
                    <a:bodyPr/>
                    <a:lstStyle/>
                    <a:p>
                      <a:pPr algn="ctr"/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SORULAR 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>
                          <a:solidFill>
                            <a:schemeClr val="tx1"/>
                          </a:solidFill>
                        </a:rPr>
                        <a:t>DOĞRU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>
                          <a:solidFill>
                            <a:schemeClr val="tx1"/>
                          </a:solidFill>
                        </a:rPr>
                        <a:t>YANLIŞ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750769"/>
                  </a:ext>
                </a:extLst>
              </a:tr>
              <a:tr h="540445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Atık malzemelerin, çeşitli yöntemler ile ham madde olarak tekrar imalat süreçlerine kazandırılmasına geri dönüşüm denir.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721669"/>
                  </a:ext>
                </a:extLst>
              </a:tr>
              <a:tr h="54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Kağıt atıkları geri dönüştürülemez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86599"/>
                  </a:ext>
                </a:extLst>
              </a:tr>
              <a:tr h="54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Kullanım ömrü bitmiş piller geri dönüştürülemez.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8264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Tıbbi atıkların toplama ve taşıma işlemi sırasında el veya vücut ile temastan kaçınılması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gerekir.</a:t>
                      </a:r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78604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Kâğıtların geri dönüşümünün sadece ekonomiye katkısı vardır.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77156"/>
                  </a:ext>
                </a:extLst>
              </a:tr>
              <a:tr h="54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Metal atıklar geri dönüşümü olmayan maddelerdir.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81401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Kızartma yağları geri dönüşümü olmadığından lavabolara dökülebilir.</a:t>
                      </a:r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82489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Geri dönüşümün çevreye olumlu bir etkisi vardır.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73038"/>
                  </a:ext>
                </a:extLst>
              </a:tr>
              <a:tr h="501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Gazete atıklarından kâğıt ve yumurta kartonu gibi ürünler üretilebilir.</a:t>
                      </a:r>
                      <a:endParaRPr lang="tr-TR" sz="1400" b="1" i="0" u="none" strike="noStrike" baseline="0" dirty="0">
                        <a:solidFill>
                          <a:srgbClr val="221E1F"/>
                        </a:solidFill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4279"/>
                  </a:ext>
                </a:extLst>
              </a:tr>
              <a:tr h="512531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 şişeler geri dönüştürülerek yeni pet şişeler üretilebilir.</a:t>
                      </a:r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Droid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56293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DD539AB-EB66-4E81-B09D-3FFF3F432779}"/>
              </a:ext>
            </a:extLst>
          </p:cNvPr>
          <p:cNvSpPr txBox="1"/>
          <p:nvPr/>
        </p:nvSpPr>
        <p:spPr>
          <a:xfrm>
            <a:off x="2924730" y="244266"/>
            <a:ext cx="6113206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0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</a:rPr>
              <a:t>DOĞRU MU, YANLIŞ MI? SÖYLE </a:t>
            </a:r>
            <a:endParaRPr lang="tr-TR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EEA458E0-63CF-4A4A-9FF1-08CEBD3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9" y="3915"/>
            <a:ext cx="763571" cy="763571"/>
          </a:xfrm>
          <a:prstGeom prst="rect">
            <a:avLst/>
          </a:prstGeom>
        </p:spPr>
      </p:pic>
      <p:pic>
        <p:nvPicPr>
          <p:cNvPr id="24" name="Resim 23" descr="Dur Arı">
            <a:extLst>
              <a:ext uri="{FF2B5EF4-FFF2-40B4-BE49-F238E27FC236}">
                <a16:creationId xmlns:a16="http://schemas.microsoft.com/office/drawing/2014/main" id="{6EF0D5D9-0DEB-4301-8926-202F01063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44" y="1879408"/>
            <a:ext cx="634296" cy="634296"/>
          </a:xfrm>
          <a:prstGeom prst="rect">
            <a:avLst/>
          </a:prstGeom>
        </p:spPr>
      </p:pic>
      <p:pic>
        <p:nvPicPr>
          <p:cNvPr id="25" name="Resim 24" descr="Arı’yı Sev">
            <a:extLst>
              <a:ext uri="{FF2B5EF4-FFF2-40B4-BE49-F238E27FC236}">
                <a16:creationId xmlns:a16="http://schemas.microsoft.com/office/drawing/2014/main" id="{73570F7D-D739-4A0B-98E2-CCFD95CB6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39" y="1287013"/>
            <a:ext cx="624062" cy="624062"/>
          </a:xfrm>
          <a:prstGeom prst="rect">
            <a:avLst/>
          </a:prstGeom>
        </p:spPr>
      </p:pic>
      <p:pic>
        <p:nvPicPr>
          <p:cNvPr id="26" name="Resim 25" descr="Dur Arı">
            <a:extLst>
              <a:ext uri="{FF2B5EF4-FFF2-40B4-BE49-F238E27FC236}">
                <a16:creationId xmlns:a16="http://schemas.microsoft.com/office/drawing/2014/main" id="{218377F3-BCA4-4ACD-A39D-B64E92FF8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44" y="2402628"/>
            <a:ext cx="634296" cy="634296"/>
          </a:xfrm>
          <a:prstGeom prst="rect">
            <a:avLst/>
          </a:prstGeom>
        </p:spPr>
      </p:pic>
      <p:pic>
        <p:nvPicPr>
          <p:cNvPr id="27" name="Resim 26" descr="Arı’yı Sev">
            <a:extLst>
              <a:ext uri="{FF2B5EF4-FFF2-40B4-BE49-F238E27FC236}">
                <a16:creationId xmlns:a16="http://schemas.microsoft.com/office/drawing/2014/main" id="{D5A8840B-44D4-404E-8214-FF6A2F44D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33" y="3036924"/>
            <a:ext cx="624062" cy="624062"/>
          </a:xfrm>
          <a:prstGeom prst="rect">
            <a:avLst/>
          </a:prstGeom>
        </p:spPr>
      </p:pic>
      <p:pic>
        <p:nvPicPr>
          <p:cNvPr id="28" name="Resim 27" descr="Dur Arı">
            <a:extLst>
              <a:ext uri="{FF2B5EF4-FFF2-40B4-BE49-F238E27FC236}">
                <a16:creationId xmlns:a16="http://schemas.microsoft.com/office/drawing/2014/main" id="{9C5DBC50-2931-4770-98CF-DF4AA9C8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72" y="3560144"/>
            <a:ext cx="634296" cy="634296"/>
          </a:xfrm>
          <a:prstGeom prst="rect">
            <a:avLst/>
          </a:prstGeom>
        </p:spPr>
      </p:pic>
      <p:pic>
        <p:nvPicPr>
          <p:cNvPr id="29" name="Resim 28" descr="Dur Arı">
            <a:extLst>
              <a:ext uri="{FF2B5EF4-FFF2-40B4-BE49-F238E27FC236}">
                <a16:creationId xmlns:a16="http://schemas.microsoft.com/office/drawing/2014/main" id="{BD3A8FA0-4F10-4BA6-B099-AE1C8A271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68" y="4101291"/>
            <a:ext cx="634296" cy="634296"/>
          </a:xfrm>
          <a:prstGeom prst="rect">
            <a:avLst/>
          </a:prstGeom>
        </p:spPr>
      </p:pic>
      <p:pic>
        <p:nvPicPr>
          <p:cNvPr id="30" name="Resim 29" descr="Dur Arı">
            <a:extLst>
              <a:ext uri="{FF2B5EF4-FFF2-40B4-BE49-F238E27FC236}">
                <a16:creationId xmlns:a16="http://schemas.microsoft.com/office/drawing/2014/main" id="{09C1A509-B928-4D97-B3AB-73AE53D3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43" y="4651554"/>
            <a:ext cx="634296" cy="634296"/>
          </a:xfrm>
          <a:prstGeom prst="rect">
            <a:avLst/>
          </a:prstGeom>
        </p:spPr>
      </p:pic>
      <p:pic>
        <p:nvPicPr>
          <p:cNvPr id="31" name="Resim 30" descr="Arı’yı Sev">
            <a:extLst>
              <a:ext uri="{FF2B5EF4-FFF2-40B4-BE49-F238E27FC236}">
                <a16:creationId xmlns:a16="http://schemas.microsoft.com/office/drawing/2014/main" id="{4B444555-2E90-4998-B4AD-09D51FD02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33" y="5123055"/>
            <a:ext cx="624062" cy="624062"/>
          </a:xfrm>
          <a:prstGeom prst="rect">
            <a:avLst/>
          </a:prstGeom>
        </p:spPr>
      </p:pic>
      <p:pic>
        <p:nvPicPr>
          <p:cNvPr id="32" name="Resim 31" descr="Arı’yı Sev">
            <a:extLst>
              <a:ext uri="{FF2B5EF4-FFF2-40B4-BE49-F238E27FC236}">
                <a16:creationId xmlns:a16="http://schemas.microsoft.com/office/drawing/2014/main" id="{C59C2DB5-0EBA-4B46-A5BB-2616F0DC7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09" y="5646275"/>
            <a:ext cx="624062" cy="624062"/>
          </a:xfrm>
          <a:prstGeom prst="rect">
            <a:avLst/>
          </a:prstGeom>
        </p:spPr>
      </p:pic>
      <p:pic>
        <p:nvPicPr>
          <p:cNvPr id="33" name="Resim 32" descr="Arı’yı Sev">
            <a:extLst>
              <a:ext uri="{FF2B5EF4-FFF2-40B4-BE49-F238E27FC236}">
                <a16:creationId xmlns:a16="http://schemas.microsoft.com/office/drawing/2014/main" id="{0F453146-B56D-44D0-9870-8F56A570A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07" y="6165802"/>
            <a:ext cx="624062" cy="6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eri Dönüşüm Projeleri Yapımı Kolay **2021 - Dekorasyon Fikirleri Ürünleri">
            <a:extLst>
              <a:ext uri="{FF2B5EF4-FFF2-40B4-BE49-F238E27FC236}">
                <a16:creationId xmlns:a16="http://schemas.microsoft.com/office/drawing/2014/main" id="{5D02B11B-6F34-40E5-855E-E29EE5649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FBEB64C7-456D-42F9-B483-4EA8A9C04DEC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Küçülen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eşyaların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başkalarıyla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paylaşılması</a:t>
            </a:r>
            <a:r>
              <a:rPr lang="en-US" dirty="0">
                <a:effectLst/>
              </a:rPr>
              <a:t>,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Pet </a:t>
            </a:r>
            <a:r>
              <a:rPr lang="en-US" dirty="0" err="1">
                <a:effectLst/>
              </a:rPr>
              <a:t>şişelerine</a:t>
            </a:r>
            <a:r>
              <a:rPr lang="en-US" dirty="0">
                <a:effectLst/>
              </a:rPr>
              <a:t>, cam </a:t>
            </a:r>
            <a:r>
              <a:rPr lang="en-US" dirty="0" err="1">
                <a:effectLst/>
              </a:rPr>
              <a:t>şişelere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tekrar</a:t>
            </a:r>
            <a:r>
              <a:rPr lang="en-US" dirty="0">
                <a:effectLst/>
              </a:rPr>
              <a:t> su </a:t>
            </a:r>
            <a:r>
              <a:rPr lang="en-US" dirty="0" err="1">
                <a:effectLst/>
              </a:rPr>
              <a:t>doldurulması</a:t>
            </a:r>
            <a:r>
              <a:rPr lang="tr-TR" dirty="0">
                <a:effectLst/>
              </a:rPr>
              <a:t>, farklı amaçlarla tasarlanmaları</a:t>
            </a:r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4098" name="Picture 2" descr="YENİDEN KULLANIM - ppt indir">
            <a:extLst>
              <a:ext uri="{FF2B5EF4-FFF2-40B4-BE49-F238E27FC236}">
                <a16:creationId xmlns:a16="http://schemas.microsoft.com/office/drawing/2014/main" id="{46B91402-AA34-4C3C-8D4B-3A0C2927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8B34CFC-C685-4F27-8238-2D50A67DFCE4}"/>
              </a:ext>
            </a:extLst>
          </p:cNvPr>
          <p:cNvSpPr txBox="1"/>
          <p:nvPr/>
        </p:nvSpPr>
        <p:spPr>
          <a:xfrm>
            <a:off x="7041856" y="2213113"/>
            <a:ext cx="4036334" cy="3287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GERİ DÖNÜŞÜM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-sinif-hayat-bilgisi-besgen-yayincilik-ders-kitabi-sayfa-199 – Ödev Zamanı">
            <a:extLst>
              <a:ext uri="{FF2B5EF4-FFF2-40B4-BE49-F238E27FC236}">
                <a16:creationId xmlns:a16="http://schemas.microsoft.com/office/drawing/2014/main" id="{33605181-066B-45D0-BB0F-8CB3D3C2B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5"/>
          <a:stretch/>
        </p:blipFill>
        <p:spPr bwMode="auto">
          <a:xfrm>
            <a:off x="733507" y="666728"/>
            <a:ext cx="5536001" cy="5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5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EVSEL ATIKLAR-GERİ DÖNÜŞÜM">
            <a:extLst>
              <a:ext uri="{FF2B5EF4-FFF2-40B4-BE49-F238E27FC236}">
                <a16:creationId xmlns:a16="http://schemas.microsoft.com/office/drawing/2014/main" id="{FBDC2303-A7A1-49B7-A13A-F71B00A5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" b="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BA86477-B8B7-4BC0-8E58-5A6FBE77C216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Atık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işlemlerden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geçirilerek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tekrar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kullanılmasına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geri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dönüşüm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denir.</a:t>
            </a:r>
          </a:p>
        </p:txBody>
      </p:sp>
      <p:sp>
        <p:nvSpPr>
          <p:cNvPr id="11276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F01CC1A-2E07-4FE0-AC8E-327B28AFB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9CA13A9-5D3A-4DD1-A948-A09C8596E719}"/>
              </a:ext>
            </a:extLst>
          </p:cNvPr>
          <p:cNvSpPr txBox="1"/>
          <p:nvPr/>
        </p:nvSpPr>
        <p:spPr>
          <a:xfrm>
            <a:off x="618063" y="4293703"/>
            <a:ext cx="9565028" cy="1812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Kâğıttan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tekrar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kâğıt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üretilmesi</a:t>
            </a:r>
            <a:endParaRPr lang="en-US" sz="24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Metallerin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tekrar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kullanılması</a:t>
            </a:r>
            <a:endParaRPr lang="en-US" sz="2400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Kırılan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camların</a:t>
            </a:r>
            <a:r>
              <a:rPr lang="en-US" sz="2400" dirty="0">
                <a:effectLst/>
              </a:rPr>
              <a:t>, Cam </a:t>
            </a:r>
            <a:r>
              <a:rPr lang="en-US" sz="2400" dirty="0" err="1">
                <a:effectLst/>
              </a:rPr>
              <a:t>maddelerin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eritilerek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tekrar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kullanılması</a:t>
            </a:r>
            <a:endParaRPr lang="en-US" sz="24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889</Words>
  <Application>Microsoft Office PowerPoint</Application>
  <PresentationFormat>Geniş ekran</PresentationFormat>
  <Paragraphs>153</Paragraphs>
  <Slides>42</Slides>
  <Notes>0</Notes>
  <HiddenSlides>0</HiddenSlides>
  <MMClips>5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Droid Sans</vt:lpstr>
      <vt:lpstr>Roboto</vt:lpstr>
      <vt:lpstr>Segoe UI Black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4</cp:revision>
  <dcterms:created xsi:type="dcterms:W3CDTF">2021-09-01T21:26:59Z</dcterms:created>
  <dcterms:modified xsi:type="dcterms:W3CDTF">2022-02-21T20:56:06Z</dcterms:modified>
</cp:coreProperties>
</file>