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501" r:id="rId10"/>
    <p:sldId id="293" r:id="rId11"/>
    <p:sldId id="294" r:id="rId12"/>
    <p:sldId id="295" r:id="rId13"/>
    <p:sldId id="503" r:id="rId14"/>
    <p:sldId id="476" r:id="rId15"/>
    <p:sldId id="504" r:id="rId16"/>
    <p:sldId id="477" r:id="rId17"/>
    <p:sldId id="478" r:id="rId18"/>
    <p:sldId id="479" r:id="rId19"/>
    <p:sldId id="480" r:id="rId20"/>
    <p:sldId id="481" r:id="rId21"/>
    <p:sldId id="296" r:id="rId22"/>
    <p:sldId id="502" r:id="rId23"/>
    <p:sldId id="297" r:id="rId24"/>
    <p:sldId id="482" r:id="rId25"/>
    <p:sldId id="505" r:id="rId26"/>
    <p:sldId id="506" r:id="rId27"/>
    <p:sldId id="507" r:id="rId28"/>
    <p:sldId id="483" r:id="rId29"/>
    <p:sldId id="484" r:id="rId30"/>
    <p:sldId id="508" r:id="rId31"/>
    <p:sldId id="509" r:id="rId32"/>
    <p:sldId id="485" r:id="rId33"/>
    <p:sldId id="486" r:id="rId34"/>
    <p:sldId id="525" r:id="rId35"/>
    <p:sldId id="510" r:id="rId36"/>
    <p:sldId id="526" r:id="rId37"/>
    <p:sldId id="487" r:id="rId38"/>
    <p:sldId id="527" r:id="rId39"/>
    <p:sldId id="488" r:id="rId40"/>
    <p:sldId id="528" r:id="rId41"/>
    <p:sldId id="283" r:id="rId42"/>
    <p:sldId id="298" r:id="rId43"/>
    <p:sldId id="475" r:id="rId44"/>
    <p:sldId id="489" r:id="rId45"/>
    <p:sldId id="511" r:id="rId46"/>
    <p:sldId id="495" r:id="rId47"/>
    <p:sldId id="512" r:id="rId48"/>
    <p:sldId id="496" r:id="rId49"/>
    <p:sldId id="513" r:id="rId50"/>
    <p:sldId id="497" r:id="rId51"/>
    <p:sldId id="514" r:id="rId52"/>
    <p:sldId id="498" r:id="rId53"/>
    <p:sldId id="515" r:id="rId54"/>
    <p:sldId id="499" r:id="rId55"/>
    <p:sldId id="516" r:id="rId56"/>
    <p:sldId id="500" r:id="rId57"/>
    <p:sldId id="517" r:id="rId58"/>
    <p:sldId id="490" r:id="rId59"/>
    <p:sldId id="518" r:id="rId60"/>
    <p:sldId id="491" r:id="rId61"/>
    <p:sldId id="519" r:id="rId62"/>
    <p:sldId id="492" r:id="rId63"/>
    <p:sldId id="520" r:id="rId64"/>
    <p:sldId id="493" r:id="rId65"/>
    <p:sldId id="521" r:id="rId66"/>
    <p:sldId id="494" r:id="rId67"/>
    <p:sldId id="522" r:id="rId68"/>
    <p:sldId id="299" r:id="rId69"/>
    <p:sldId id="523" r:id="rId70"/>
    <p:sldId id="300" r:id="rId71"/>
    <p:sldId id="524" r:id="rId72"/>
    <p:sldId id="305" r:id="rId7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19F73-8BE1-46D1-8D92-1CF98AEC74AA}" v="176" dt="2022-02-23T19:16:03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6C219F73-8BE1-46D1-8D92-1CF98AEC74AA}"/>
    <pc:docChg chg="undo custSel addSld delSld modSld sldOrd">
      <pc:chgData name="kursat ymn" userId="47174fbee67923fe" providerId="LiveId" clId="{6C219F73-8BE1-46D1-8D92-1CF98AEC74AA}" dt="2022-02-23T19:16:06.513" v="1199" actId="14100"/>
      <pc:docMkLst>
        <pc:docMk/>
      </pc:docMkLst>
      <pc:sldChg chg="del">
        <pc:chgData name="kursat ymn" userId="47174fbee67923fe" providerId="LiveId" clId="{6C219F73-8BE1-46D1-8D92-1CF98AEC74AA}" dt="2022-02-13T18:32:27.983" v="795" actId="47"/>
        <pc:sldMkLst>
          <pc:docMk/>
          <pc:sldMk cId="1871224454" sldId="280"/>
        </pc:sldMkLst>
      </pc:sldChg>
      <pc:sldChg chg="del">
        <pc:chgData name="kursat ymn" userId="47174fbee67923fe" providerId="LiveId" clId="{6C219F73-8BE1-46D1-8D92-1CF98AEC74AA}" dt="2022-02-13T18:32:28.663" v="796" actId="47"/>
        <pc:sldMkLst>
          <pc:docMk/>
          <pc:sldMk cId="4291533412" sldId="281"/>
        </pc:sldMkLst>
      </pc:sldChg>
      <pc:sldChg chg="del">
        <pc:chgData name="kursat ymn" userId="47174fbee67923fe" providerId="LiveId" clId="{6C219F73-8BE1-46D1-8D92-1CF98AEC74AA}" dt="2022-02-13T18:32:29.057" v="797" actId="47"/>
        <pc:sldMkLst>
          <pc:docMk/>
          <pc:sldMk cId="1492955838" sldId="282"/>
        </pc:sldMkLst>
      </pc:sldChg>
      <pc:sldChg chg="modSp mod">
        <pc:chgData name="kursat ymn" userId="47174fbee67923fe" providerId="LiveId" clId="{6C219F73-8BE1-46D1-8D92-1CF98AEC74AA}" dt="2022-02-13T18:32:32.855" v="798" actId="20577"/>
        <pc:sldMkLst>
          <pc:docMk/>
          <pc:sldMk cId="2239695162" sldId="283"/>
        </pc:sldMkLst>
        <pc:spChg chg="mod">
          <ac:chgData name="kursat ymn" userId="47174fbee67923fe" providerId="LiveId" clId="{6C219F73-8BE1-46D1-8D92-1CF98AEC74AA}" dt="2022-02-13T18:32:32.855" v="798" actId="20577"/>
          <ac:spMkLst>
            <pc:docMk/>
            <pc:sldMk cId="2239695162" sldId="283"/>
            <ac:spMk id="4" creationId="{2034F318-0DA0-44D8-A98B-3B914607AEA3}"/>
          </ac:spMkLst>
        </pc:spChg>
      </pc:sldChg>
      <pc:sldChg chg="addSp modSp mod setBg">
        <pc:chgData name="kursat ymn" userId="47174fbee67923fe" providerId="LiveId" clId="{6C219F73-8BE1-46D1-8D92-1CF98AEC74AA}" dt="2022-02-13T11:50:38.131" v="158" actId="27636"/>
        <pc:sldMkLst>
          <pc:docMk/>
          <pc:sldMk cId="1069268768" sldId="285"/>
        </pc:sldMkLst>
        <pc:spChg chg="add mod">
          <ac:chgData name="kursat ymn" userId="47174fbee67923fe" providerId="LiveId" clId="{6C219F73-8BE1-46D1-8D92-1CF98AEC74AA}" dt="2022-02-13T11:50:38.131" v="158" actId="27636"/>
          <ac:spMkLst>
            <pc:docMk/>
            <pc:sldMk cId="1069268768" sldId="285"/>
            <ac:spMk id="4" creationId="{6548E959-C188-4272-B614-4B0FF71F90D0}"/>
          </ac:spMkLst>
        </pc:spChg>
        <pc:spChg chg="add">
          <ac:chgData name="kursat ymn" userId="47174fbee67923fe" providerId="LiveId" clId="{6C219F73-8BE1-46D1-8D92-1CF98AEC74AA}" dt="2022-02-13T11:50:26.484" v="141" actId="26606"/>
          <ac:spMkLst>
            <pc:docMk/>
            <pc:sldMk cId="1069268768" sldId="285"/>
            <ac:spMk id="75" creationId="{7BC0F8B1-F985-469B-8332-13DBC7665557}"/>
          </ac:spMkLst>
        </pc:spChg>
        <pc:spChg chg="add">
          <ac:chgData name="kursat ymn" userId="47174fbee67923fe" providerId="LiveId" clId="{6C219F73-8BE1-46D1-8D92-1CF98AEC74AA}" dt="2022-02-13T11:50:26.484" v="141" actId="26606"/>
          <ac:spMkLst>
            <pc:docMk/>
            <pc:sldMk cId="1069268768" sldId="285"/>
            <ac:spMk id="77" creationId="{89D15953-1642-4DD6-AD9E-01AA19247FF6}"/>
          </ac:spMkLst>
        </pc:spChg>
        <pc:spChg chg="add">
          <ac:chgData name="kursat ymn" userId="47174fbee67923fe" providerId="LiveId" clId="{6C219F73-8BE1-46D1-8D92-1CF98AEC74AA}" dt="2022-02-13T11:50:26.484" v="141" actId="26606"/>
          <ac:spMkLst>
            <pc:docMk/>
            <pc:sldMk cId="1069268768" sldId="285"/>
            <ac:spMk id="79" creationId="{FBF3780C-749F-4B50-9E1D-F2B1F6DBB7DD}"/>
          </ac:spMkLst>
        </pc:spChg>
        <pc:picChg chg="ord">
          <ac:chgData name="kursat ymn" userId="47174fbee67923fe" providerId="LiveId" clId="{6C219F73-8BE1-46D1-8D92-1CF98AEC74AA}" dt="2022-02-13T11:50:26.484" v="141" actId="26606"/>
          <ac:picMkLst>
            <pc:docMk/>
            <pc:sldMk cId="1069268768" sldId="285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1:50:26.484" v="141" actId="26606"/>
          <ac:picMkLst>
            <pc:docMk/>
            <pc:sldMk cId="1069268768" sldId="285"/>
            <ac:picMk id="6" creationId="{471E0174-3208-4443-87A6-35C2A0D3190C}"/>
          </ac:picMkLst>
        </pc:picChg>
        <pc:picChg chg="add mod ord">
          <ac:chgData name="kursat ymn" userId="47174fbee67923fe" providerId="LiveId" clId="{6C219F73-8BE1-46D1-8D92-1CF98AEC74AA}" dt="2022-02-13T11:50:26.484" v="141" actId="26606"/>
          <ac:picMkLst>
            <pc:docMk/>
            <pc:sldMk cId="1069268768" sldId="285"/>
            <ac:picMk id="9" creationId="{877D58A8-E059-4FA5-A8BD-040F1FE47AFE}"/>
          </ac:picMkLst>
        </pc:picChg>
        <pc:picChg chg="add mod">
          <ac:chgData name="kursat ymn" userId="47174fbee67923fe" providerId="LiveId" clId="{6C219F73-8BE1-46D1-8D92-1CF98AEC74AA}" dt="2022-02-13T11:50:26.484" v="141" actId="26606"/>
          <ac:picMkLst>
            <pc:docMk/>
            <pc:sldMk cId="1069268768" sldId="285"/>
            <ac:picMk id="3074" creationId="{FB3A2133-E503-455C-8AB3-EE330B2975B6}"/>
          </ac:picMkLst>
        </pc:picChg>
        <pc:picChg chg="add mod ord">
          <ac:chgData name="kursat ymn" userId="47174fbee67923fe" providerId="LiveId" clId="{6C219F73-8BE1-46D1-8D92-1CF98AEC74AA}" dt="2022-02-13T11:50:26.484" v="141" actId="26606"/>
          <ac:picMkLst>
            <pc:docMk/>
            <pc:sldMk cId="1069268768" sldId="285"/>
            <ac:picMk id="3076" creationId="{2C869E8F-3710-470C-80E7-5FF6AB4BE368}"/>
          </ac:picMkLst>
        </pc:picChg>
        <pc:picChg chg="add mod ord">
          <ac:chgData name="kursat ymn" userId="47174fbee67923fe" providerId="LiveId" clId="{6C219F73-8BE1-46D1-8D92-1CF98AEC74AA}" dt="2022-02-13T11:50:26.484" v="141" actId="26606"/>
          <ac:picMkLst>
            <pc:docMk/>
            <pc:sldMk cId="1069268768" sldId="285"/>
            <ac:picMk id="3078" creationId="{FA9086FE-6733-478C-B400-4AFC9DE89D3C}"/>
          </ac:picMkLst>
        </pc:picChg>
      </pc:sldChg>
      <pc:sldChg chg="addSp modSp mod setBg">
        <pc:chgData name="kursat ymn" userId="47174fbee67923fe" providerId="LiveId" clId="{6C219F73-8BE1-46D1-8D92-1CF98AEC74AA}" dt="2022-02-13T11:51:51.921" v="162" actId="2710"/>
        <pc:sldMkLst>
          <pc:docMk/>
          <pc:sldMk cId="1395971572" sldId="286"/>
        </pc:sldMkLst>
        <pc:spChg chg="add mod">
          <ac:chgData name="kursat ymn" userId="47174fbee67923fe" providerId="LiveId" clId="{6C219F73-8BE1-46D1-8D92-1CF98AEC74AA}" dt="2022-02-13T11:51:51.921" v="162" actId="2710"/>
          <ac:spMkLst>
            <pc:docMk/>
            <pc:sldMk cId="1395971572" sldId="286"/>
            <ac:spMk id="4" creationId="{04FE2909-A65B-4821-BA5B-CCCFFC8DC6C6}"/>
          </ac:spMkLst>
        </pc:spChg>
        <pc:spChg chg="add">
          <ac:chgData name="kursat ymn" userId="47174fbee67923fe" providerId="LiveId" clId="{6C219F73-8BE1-46D1-8D92-1CF98AEC74AA}" dt="2022-02-13T11:51:48.977" v="161" actId="26606"/>
          <ac:spMkLst>
            <pc:docMk/>
            <pc:sldMk cId="1395971572" sldId="286"/>
            <ac:spMk id="71" creationId="{2B566528-1B12-4246-9431-5C2D7D081168}"/>
          </ac:spMkLst>
        </pc:spChg>
        <pc:grpChg chg="add">
          <ac:chgData name="kursat ymn" userId="47174fbee67923fe" providerId="LiveId" clId="{6C219F73-8BE1-46D1-8D92-1CF98AEC74AA}" dt="2022-02-13T11:51:48.977" v="161" actId="26606"/>
          <ac:grpSpMkLst>
            <pc:docMk/>
            <pc:sldMk cId="1395971572" sldId="286"/>
            <ac:grpSpMk id="73" creationId="{828A5161-06F1-46CF-8AD7-844680A59E13}"/>
          </ac:grpSpMkLst>
        </pc:grpChg>
        <pc:grpChg chg="add">
          <ac:chgData name="kursat ymn" userId="47174fbee67923fe" providerId="LiveId" clId="{6C219F73-8BE1-46D1-8D92-1CF98AEC74AA}" dt="2022-02-13T11:51:48.977" v="161" actId="26606"/>
          <ac:grpSpMkLst>
            <pc:docMk/>
            <pc:sldMk cId="1395971572" sldId="286"/>
            <ac:grpSpMk id="77" creationId="{5995D10D-E9C9-47DB-AE7E-801FEF38F5C9}"/>
          </ac:grpSpMkLst>
        </pc:grpChg>
        <pc:picChg chg="ord">
          <ac:chgData name="kursat ymn" userId="47174fbee67923fe" providerId="LiveId" clId="{6C219F73-8BE1-46D1-8D92-1CF98AEC74AA}" dt="2022-02-13T11:51:48.977" v="161" actId="26606"/>
          <ac:picMkLst>
            <pc:docMk/>
            <pc:sldMk cId="1395971572" sldId="286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1:51:48.977" v="161" actId="26606"/>
          <ac:picMkLst>
            <pc:docMk/>
            <pc:sldMk cId="1395971572" sldId="286"/>
            <ac:picMk id="4098" creationId="{3F8D1D39-79AA-4325-8318-021DC171261A}"/>
          </ac:picMkLst>
        </pc:picChg>
      </pc:sldChg>
      <pc:sldChg chg="addSp modSp mod setBg">
        <pc:chgData name="kursat ymn" userId="47174fbee67923fe" providerId="LiveId" clId="{6C219F73-8BE1-46D1-8D92-1CF98AEC74AA}" dt="2022-02-13T11:57:18.350" v="188" actId="403"/>
        <pc:sldMkLst>
          <pc:docMk/>
          <pc:sldMk cId="3376485754" sldId="287"/>
        </pc:sldMkLst>
        <pc:spChg chg="add mod ord">
          <ac:chgData name="kursat ymn" userId="47174fbee67923fe" providerId="LiveId" clId="{6C219F73-8BE1-46D1-8D92-1CF98AEC74AA}" dt="2022-02-13T11:57:18.350" v="188" actId="403"/>
          <ac:spMkLst>
            <pc:docMk/>
            <pc:sldMk cId="3376485754" sldId="287"/>
            <ac:spMk id="4" creationId="{2F9FA224-712F-451D-9492-D6E8CE7B6ACB}"/>
          </ac:spMkLst>
        </pc:spChg>
        <pc:spChg chg="add">
          <ac:chgData name="kursat ymn" userId="47174fbee67923fe" providerId="LiveId" clId="{6C219F73-8BE1-46D1-8D92-1CF98AEC74AA}" dt="2022-02-13T11:57:03.233" v="175" actId="26606"/>
          <ac:spMkLst>
            <pc:docMk/>
            <pc:sldMk cId="3376485754" sldId="287"/>
            <ac:spMk id="71" creationId="{42A5316D-ED2F-4F89-B4B4-8D9240B1A348}"/>
          </ac:spMkLst>
        </pc:spChg>
        <pc:picChg chg="ord">
          <ac:chgData name="kursat ymn" userId="47174fbee67923fe" providerId="LiveId" clId="{6C219F73-8BE1-46D1-8D92-1CF98AEC74AA}" dt="2022-02-13T11:57:03.233" v="175" actId="26606"/>
          <ac:picMkLst>
            <pc:docMk/>
            <pc:sldMk cId="3376485754" sldId="287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1:57:03.233" v="175" actId="26606"/>
          <ac:picMkLst>
            <pc:docMk/>
            <pc:sldMk cId="3376485754" sldId="287"/>
            <ac:picMk id="5122" creationId="{8A47D6F6-E36A-4BFF-A81B-443E79081BB9}"/>
          </ac:picMkLst>
        </pc:picChg>
      </pc:sldChg>
      <pc:sldChg chg="addSp modSp mod setBg">
        <pc:chgData name="kursat ymn" userId="47174fbee67923fe" providerId="LiveId" clId="{6C219F73-8BE1-46D1-8D92-1CF98AEC74AA}" dt="2022-02-13T11:57:48.384" v="194" actId="1076"/>
        <pc:sldMkLst>
          <pc:docMk/>
          <pc:sldMk cId="1318685166" sldId="288"/>
        </pc:sldMkLst>
        <pc:spChg chg="add mod">
          <ac:chgData name="kursat ymn" userId="47174fbee67923fe" providerId="LiveId" clId="{6C219F73-8BE1-46D1-8D92-1CF98AEC74AA}" dt="2022-02-13T11:57:48.384" v="194" actId="1076"/>
          <ac:spMkLst>
            <pc:docMk/>
            <pc:sldMk cId="1318685166" sldId="288"/>
            <ac:spMk id="4" creationId="{7FC3D829-9279-4848-8C40-142D588E48DF}"/>
          </ac:spMkLst>
        </pc:spChg>
        <pc:spChg chg="add">
          <ac:chgData name="kursat ymn" userId="47174fbee67923fe" providerId="LiveId" clId="{6C219F73-8BE1-46D1-8D92-1CF98AEC74AA}" dt="2022-02-13T11:57:24.097" v="189" actId="26606"/>
          <ac:spMkLst>
            <pc:docMk/>
            <pc:sldMk cId="1318685166" sldId="288"/>
            <ac:spMk id="73" creationId="{2B566528-1B12-4246-9431-5C2D7D081168}"/>
          </ac:spMkLst>
        </pc:spChg>
        <pc:grpChg chg="add">
          <ac:chgData name="kursat ymn" userId="47174fbee67923fe" providerId="LiveId" clId="{6C219F73-8BE1-46D1-8D92-1CF98AEC74AA}" dt="2022-02-13T11:57:24.097" v="189" actId="26606"/>
          <ac:grpSpMkLst>
            <pc:docMk/>
            <pc:sldMk cId="1318685166" sldId="288"/>
            <ac:grpSpMk id="75" creationId="{5995D10D-E9C9-47DB-AE7E-801FEF38F5C9}"/>
          </ac:grpSpMkLst>
        </pc:grpChg>
        <pc:grpChg chg="add">
          <ac:chgData name="kursat ymn" userId="47174fbee67923fe" providerId="LiveId" clId="{6C219F73-8BE1-46D1-8D92-1CF98AEC74AA}" dt="2022-02-13T11:57:24.097" v="189" actId="26606"/>
          <ac:grpSpMkLst>
            <pc:docMk/>
            <pc:sldMk cId="1318685166" sldId="288"/>
            <ac:grpSpMk id="79" creationId="{828A5161-06F1-46CF-8AD7-844680A59E13}"/>
          </ac:grpSpMkLst>
        </pc:grpChg>
        <pc:picChg chg="ord">
          <ac:chgData name="kursat ymn" userId="47174fbee67923fe" providerId="LiveId" clId="{6C219F73-8BE1-46D1-8D92-1CF98AEC74AA}" dt="2022-02-13T11:57:24.097" v="189" actId="26606"/>
          <ac:picMkLst>
            <pc:docMk/>
            <pc:sldMk cId="1318685166" sldId="288"/>
            <ac:picMk id="2" creationId="{65E373CA-0280-4820-8EE5-B81CA340A607}"/>
          </ac:picMkLst>
        </pc:picChg>
        <pc:picChg chg="add mod ord">
          <ac:chgData name="kursat ymn" userId="47174fbee67923fe" providerId="LiveId" clId="{6C219F73-8BE1-46D1-8D92-1CF98AEC74AA}" dt="2022-02-13T11:57:24.097" v="189" actId="26606"/>
          <ac:picMkLst>
            <pc:docMk/>
            <pc:sldMk cId="1318685166" sldId="288"/>
            <ac:picMk id="2050" creationId="{DDB93F8F-C9E3-483E-9C89-C8F4D938BBCC}"/>
          </ac:picMkLst>
        </pc:picChg>
        <pc:picChg chg="add mod">
          <ac:chgData name="kursat ymn" userId="47174fbee67923fe" providerId="LiveId" clId="{6C219F73-8BE1-46D1-8D92-1CF98AEC74AA}" dt="2022-02-13T11:57:24.097" v="189" actId="26606"/>
          <ac:picMkLst>
            <pc:docMk/>
            <pc:sldMk cId="1318685166" sldId="288"/>
            <ac:picMk id="2052" creationId="{36D98097-9414-4FB5-AD30-49571F644239}"/>
          </ac:picMkLst>
        </pc:picChg>
      </pc:sldChg>
      <pc:sldChg chg="addSp delSp modSp mod setBg">
        <pc:chgData name="kursat ymn" userId="47174fbee67923fe" providerId="LiveId" clId="{6C219F73-8BE1-46D1-8D92-1CF98AEC74AA}" dt="2022-02-13T12:01:30.465" v="204" actId="12"/>
        <pc:sldMkLst>
          <pc:docMk/>
          <pc:sldMk cId="4281581917" sldId="289"/>
        </pc:sldMkLst>
        <pc:spChg chg="add mod">
          <ac:chgData name="kursat ymn" userId="47174fbee67923fe" providerId="LiveId" clId="{6C219F73-8BE1-46D1-8D92-1CF98AEC74AA}" dt="2022-02-13T12:01:30.465" v="204" actId="12"/>
          <ac:spMkLst>
            <pc:docMk/>
            <pc:sldMk cId="4281581917" sldId="289"/>
            <ac:spMk id="4" creationId="{39D21810-D3E1-469A-A04E-870664D4AB58}"/>
          </ac:spMkLst>
        </pc:spChg>
        <pc:spChg chg="add del">
          <ac:chgData name="kursat ymn" userId="47174fbee67923fe" providerId="LiveId" clId="{6C219F73-8BE1-46D1-8D92-1CF98AEC74AA}" dt="2022-02-13T12:01:26.113" v="202" actId="26606"/>
          <ac:spMkLst>
            <pc:docMk/>
            <pc:sldMk cId="4281581917" sldId="289"/>
            <ac:spMk id="73" creationId="{2B566528-1B12-4246-9431-5C2D7D081168}"/>
          </ac:spMkLst>
        </pc:spChg>
        <pc:spChg chg="add del">
          <ac:chgData name="kursat ymn" userId="47174fbee67923fe" providerId="LiveId" clId="{6C219F73-8BE1-46D1-8D92-1CF98AEC74AA}" dt="2022-02-13T12:01:26.097" v="201" actId="26606"/>
          <ac:spMkLst>
            <pc:docMk/>
            <pc:sldMk cId="4281581917" sldId="289"/>
            <ac:spMk id="137" creationId="{149FB5C3-7336-4FE0-A30C-CC0A3646D499}"/>
          </ac:spMkLst>
        </pc:spChg>
        <pc:spChg chg="add del">
          <ac:chgData name="kursat ymn" userId="47174fbee67923fe" providerId="LiveId" clId="{6C219F73-8BE1-46D1-8D92-1CF98AEC74AA}" dt="2022-02-13T12:01:26.097" v="201" actId="26606"/>
          <ac:spMkLst>
            <pc:docMk/>
            <pc:sldMk cId="4281581917" sldId="289"/>
            <ac:spMk id="143" creationId="{0DA909B4-15FF-46A6-8A7F-7AEF977FE9ED}"/>
          </ac:spMkLst>
        </pc:spChg>
        <pc:spChg chg="add del">
          <ac:chgData name="kursat ymn" userId="47174fbee67923fe" providerId="LiveId" clId="{6C219F73-8BE1-46D1-8D92-1CF98AEC74AA}" dt="2022-02-13T12:01:26.097" v="201" actId="26606"/>
          <ac:spMkLst>
            <pc:docMk/>
            <pc:sldMk cId="4281581917" sldId="289"/>
            <ac:spMk id="145" creationId="{1382A32C-5B0C-4B1C-A074-76C6DBCC9F87}"/>
          </ac:spMkLst>
        </pc:spChg>
        <pc:spChg chg="add">
          <ac:chgData name="kursat ymn" userId="47174fbee67923fe" providerId="LiveId" clId="{6C219F73-8BE1-46D1-8D92-1CF98AEC74AA}" dt="2022-02-13T12:01:26.113" v="202" actId="26606"/>
          <ac:spMkLst>
            <pc:docMk/>
            <pc:sldMk cId="4281581917" sldId="289"/>
            <ac:spMk id="6150" creationId="{5E52985E-2553-471E-82AA-5ED7A329890A}"/>
          </ac:spMkLst>
        </pc:spChg>
        <pc:grpChg chg="add del">
          <ac:chgData name="kursat ymn" userId="47174fbee67923fe" providerId="LiveId" clId="{6C219F73-8BE1-46D1-8D92-1CF98AEC74AA}" dt="2022-02-13T12:01:26.113" v="202" actId="26606"/>
          <ac:grpSpMkLst>
            <pc:docMk/>
            <pc:sldMk cId="4281581917" sldId="289"/>
            <ac:grpSpMk id="75" creationId="{5995D10D-E9C9-47DB-AE7E-801FEF38F5C9}"/>
          </ac:grpSpMkLst>
        </pc:grpChg>
        <pc:grpChg chg="add del">
          <ac:chgData name="kursat ymn" userId="47174fbee67923fe" providerId="LiveId" clId="{6C219F73-8BE1-46D1-8D92-1CF98AEC74AA}" dt="2022-02-13T12:01:26.113" v="202" actId="26606"/>
          <ac:grpSpMkLst>
            <pc:docMk/>
            <pc:sldMk cId="4281581917" sldId="289"/>
            <ac:grpSpMk id="79" creationId="{828A5161-06F1-46CF-8AD7-844680A59E13}"/>
          </ac:grpSpMkLst>
        </pc:grpChg>
        <pc:grpChg chg="add del">
          <ac:chgData name="kursat ymn" userId="47174fbee67923fe" providerId="LiveId" clId="{6C219F73-8BE1-46D1-8D92-1CF98AEC74AA}" dt="2022-02-13T12:01:26.097" v="201" actId="26606"/>
          <ac:grpSpMkLst>
            <pc:docMk/>
            <pc:sldMk cId="4281581917" sldId="289"/>
            <ac:grpSpMk id="139" creationId="{19A6B5CE-CB1D-48EE-8B43-E952235C8371}"/>
          </ac:grpSpMkLst>
        </pc:grpChg>
        <pc:picChg chg="ord">
          <ac:chgData name="kursat ymn" userId="47174fbee67923fe" providerId="LiveId" clId="{6C219F73-8BE1-46D1-8D92-1CF98AEC74AA}" dt="2022-02-13T12:01:05.799" v="197" actId="26606"/>
          <ac:picMkLst>
            <pc:docMk/>
            <pc:sldMk cId="4281581917" sldId="289"/>
            <ac:picMk id="2" creationId="{65E373CA-0280-4820-8EE5-B81CA340A607}"/>
          </ac:picMkLst>
        </pc:picChg>
        <pc:picChg chg="add mod ord">
          <ac:chgData name="kursat ymn" userId="47174fbee67923fe" providerId="LiveId" clId="{6C219F73-8BE1-46D1-8D92-1CF98AEC74AA}" dt="2022-02-13T12:01:26.113" v="202" actId="26606"/>
          <ac:picMkLst>
            <pc:docMk/>
            <pc:sldMk cId="4281581917" sldId="289"/>
            <ac:picMk id="6146" creationId="{0BA63402-1DC8-4D60-9DF3-B323B55913CB}"/>
          </ac:picMkLst>
        </pc:picChg>
        <pc:picChg chg="add mod ord">
          <ac:chgData name="kursat ymn" userId="47174fbee67923fe" providerId="LiveId" clId="{6C219F73-8BE1-46D1-8D92-1CF98AEC74AA}" dt="2022-02-13T12:01:26.113" v="202" actId="26606"/>
          <ac:picMkLst>
            <pc:docMk/>
            <pc:sldMk cId="4281581917" sldId="289"/>
            <ac:picMk id="6148" creationId="{8AA103A9-AE14-432D-A4CF-CF30EA29DBDB}"/>
          </ac:picMkLst>
        </pc:picChg>
        <pc:cxnChg chg="add">
          <ac:chgData name="kursat ymn" userId="47174fbee67923fe" providerId="LiveId" clId="{6C219F73-8BE1-46D1-8D92-1CF98AEC74AA}" dt="2022-02-13T12:01:26.113" v="202" actId="26606"/>
          <ac:cxnSpMkLst>
            <pc:docMk/>
            <pc:sldMk cId="4281581917" sldId="289"/>
            <ac:cxnSpMk id="6151" creationId="{DAE3ABC6-4042-4293-A7DF-F01181363B7E}"/>
          </ac:cxnSpMkLst>
        </pc:cxnChg>
      </pc:sldChg>
      <pc:sldChg chg="addSp modSp mod setBg">
        <pc:chgData name="kursat ymn" userId="47174fbee67923fe" providerId="LiveId" clId="{6C219F73-8BE1-46D1-8D92-1CF98AEC74AA}" dt="2022-02-13T11:54:20.143" v="174" actId="113"/>
        <pc:sldMkLst>
          <pc:docMk/>
          <pc:sldMk cId="2259037069" sldId="290"/>
        </pc:sldMkLst>
        <pc:spChg chg="add mod">
          <ac:chgData name="kursat ymn" userId="47174fbee67923fe" providerId="LiveId" clId="{6C219F73-8BE1-46D1-8D92-1CF98AEC74AA}" dt="2022-02-13T11:54:20.143" v="174" actId="113"/>
          <ac:spMkLst>
            <pc:docMk/>
            <pc:sldMk cId="2259037069" sldId="290"/>
            <ac:spMk id="4" creationId="{1DB264D1-1EDF-49DF-934E-D75A8E38D070}"/>
          </ac:spMkLst>
        </pc:spChg>
        <pc:spChg chg="add">
          <ac:chgData name="kursat ymn" userId="47174fbee67923fe" providerId="LiveId" clId="{6C219F73-8BE1-46D1-8D92-1CF98AEC74AA}" dt="2022-02-13T11:54:08.427" v="167" actId="26606"/>
          <ac:spMkLst>
            <pc:docMk/>
            <pc:sldMk cId="2259037069" sldId="290"/>
            <ac:spMk id="11" creationId="{73DE2CFE-42F2-48F0-8706-5264E012B10C}"/>
          </ac:spMkLst>
        </pc:spChg>
        <pc:picChg chg="ord">
          <ac:chgData name="kursat ymn" userId="47174fbee67923fe" providerId="LiveId" clId="{6C219F73-8BE1-46D1-8D92-1CF98AEC74AA}" dt="2022-02-13T11:54:08.427" v="167" actId="26606"/>
          <ac:picMkLst>
            <pc:docMk/>
            <pc:sldMk cId="2259037069" sldId="290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1:54:08.427" v="167" actId="26606"/>
          <ac:picMkLst>
            <pc:docMk/>
            <pc:sldMk cId="2259037069" sldId="290"/>
            <ac:picMk id="6" creationId="{37492999-AAD4-4C22-9BC4-B04B868B8449}"/>
          </ac:picMkLst>
        </pc:picChg>
      </pc:sldChg>
      <pc:sldChg chg="addSp modSp mod setBg">
        <pc:chgData name="kursat ymn" userId="47174fbee67923fe" providerId="LiveId" clId="{6C219F73-8BE1-46D1-8D92-1CF98AEC74AA}" dt="2022-02-13T12:06:26.969" v="240" actId="403"/>
        <pc:sldMkLst>
          <pc:docMk/>
          <pc:sldMk cId="1834858253" sldId="291"/>
        </pc:sldMkLst>
        <pc:spChg chg="add mod">
          <ac:chgData name="kursat ymn" userId="47174fbee67923fe" providerId="LiveId" clId="{6C219F73-8BE1-46D1-8D92-1CF98AEC74AA}" dt="2022-02-13T12:06:26.969" v="240" actId="403"/>
          <ac:spMkLst>
            <pc:docMk/>
            <pc:sldMk cId="1834858253" sldId="291"/>
            <ac:spMk id="4" creationId="{82A6A652-65A2-4933-A774-2F2E0A9AB870}"/>
          </ac:spMkLst>
        </pc:spChg>
        <pc:spChg chg="add">
          <ac:chgData name="kursat ymn" userId="47174fbee67923fe" providerId="LiveId" clId="{6C219F73-8BE1-46D1-8D92-1CF98AEC74AA}" dt="2022-02-13T12:06:18.154" v="235" actId="26606"/>
          <ac:spMkLst>
            <pc:docMk/>
            <pc:sldMk cId="1834858253" sldId="291"/>
            <ac:spMk id="71" creationId="{2B566528-1B12-4246-9431-5C2D7D081168}"/>
          </ac:spMkLst>
        </pc:spChg>
        <pc:grpChg chg="add">
          <ac:chgData name="kursat ymn" userId="47174fbee67923fe" providerId="LiveId" clId="{6C219F73-8BE1-46D1-8D92-1CF98AEC74AA}" dt="2022-02-13T12:06:18.154" v="235" actId="26606"/>
          <ac:grpSpMkLst>
            <pc:docMk/>
            <pc:sldMk cId="1834858253" sldId="291"/>
            <ac:grpSpMk id="73" creationId="{828A5161-06F1-46CF-8AD7-844680A59E13}"/>
          </ac:grpSpMkLst>
        </pc:grpChg>
        <pc:grpChg chg="add">
          <ac:chgData name="kursat ymn" userId="47174fbee67923fe" providerId="LiveId" clId="{6C219F73-8BE1-46D1-8D92-1CF98AEC74AA}" dt="2022-02-13T12:06:18.154" v="235" actId="26606"/>
          <ac:grpSpMkLst>
            <pc:docMk/>
            <pc:sldMk cId="1834858253" sldId="291"/>
            <ac:grpSpMk id="77" creationId="{5995D10D-E9C9-47DB-AE7E-801FEF38F5C9}"/>
          </ac:grpSpMkLst>
        </pc:grpChg>
        <pc:picChg chg="ord">
          <ac:chgData name="kursat ymn" userId="47174fbee67923fe" providerId="LiveId" clId="{6C219F73-8BE1-46D1-8D92-1CF98AEC74AA}" dt="2022-02-13T12:06:18.154" v="235" actId="26606"/>
          <ac:picMkLst>
            <pc:docMk/>
            <pc:sldMk cId="1834858253" sldId="291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2:06:18.154" v="235" actId="26606"/>
          <ac:picMkLst>
            <pc:docMk/>
            <pc:sldMk cId="1834858253" sldId="291"/>
            <ac:picMk id="7170" creationId="{9AD298D5-B675-4DDF-900D-AD6871B0A7EC}"/>
          </ac:picMkLst>
        </pc:picChg>
      </pc:sldChg>
      <pc:sldChg chg="addSp modSp mod setBg">
        <pc:chgData name="kursat ymn" userId="47174fbee67923fe" providerId="LiveId" clId="{6C219F73-8BE1-46D1-8D92-1CF98AEC74AA}" dt="2022-02-13T12:07:38.403" v="249" actId="12"/>
        <pc:sldMkLst>
          <pc:docMk/>
          <pc:sldMk cId="1852432745" sldId="292"/>
        </pc:sldMkLst>
        <pc:spChg chg="add mod">
          <ac:chgData name="kursat ymn" userId="47174fbee67923fe" providerId="LiveId" clId="{6C219F73-8BE1-46D1-8D92-1CF98AEC74AA}" dt="2022-02-13T12:07:38.403" v="249" actId="12"/>
          <ac:spMkLst>
            <pc:docMk/>
            <pc:sldMk cId="1852432745" sldId="292"/>
            <ac:spMk id="4" creationId="{7E48F025-8EA9-47A2-9AFF-3C4C05767277}"/>
          </ac:spMkLst>
        </pc:spChg>
        <pc:spChg chg="add">
          <ac:chgData name="kursat ymn" userId="47174fbee67923fe" providerId="LiveId" clId="{6C219F73-8BE1-46D1-8D92-1CF98AEC74AA}" dt="2022-02-13T12:07:33.840" v="247" actId="26606"/>
          <ac:spMkLst>
            <pc:docMk/>
            <pc:sldMk cId="1852432745" sldId="292"/>
            <ac:spMk id="71" creationId="{F821940F-7A1D-4ACC-85B4-A932898ABB37}"/>
          </ac:spMkLst>
        </pc:spChg>
        <pc:spChg chg="add">
          <ac:chgData name="kursat ymn" userId="47174fbee67923fe" providerId="LiveId" clId="{6C219F73-8BE1-46D1-8D92-1CF98AEC74AA}" dt="2022-02-13T12:07:33.840" v="247" actId="26606"/>
          <ac:spMkLst>
            <pc:docMk/>
            <pc:sldMk cId="1852432745" sldId="292"/>
            <ac:spMk id="73" creationId="{16674508-81D3-48CF-96BF-7FC60EAA572A}"/>
          </ac:spMkLst>
        </pc:spChg>
        <pc:picChg chg="ord">
          <ac:chgData name="kursat ymn" userId="47174fbee67923fe" providerId="LiveId" clId="{6C219F73-8BE1-46D1-8D92-1CF98AEC74AA}" dt="2022-02-13T12:07:33.840" v="247" actId="26606"/>
          <ac:picMkLst>
            <pc:docMk/>
            <pc:sldMk cId="1852432745" sldId="292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2:07:33.840" v="247" actId="26606"/>
          <ac:picMkLst>
            <pc:docMk/>
            <pc:sldMk cId="1852432745" sldId="292"/>
            <ac:picMk id="11266" creationId="{BE2C0A68-648A-4B39-AB87-E57570745E47}"/>
          </ac:picMkLst>
        </pc:picChg>
      </pc:sldChg>
      <pc:sldChg chg="addSp modSp mod setBg">
        <pc:chgData name="kursat ymn" userId="47174fbee67923fe" providerId="LiveId" clId="{6C219F73-8BE1-46D1-8D92-1CF98AEC74AA}" dt="2022-02-13T12:02:35.393" v="220" actId="12"/>
        <pc:sldMkLst>
          <pc:docMk/>
          <pc:sldMk cId="2280270841" sldId="293"/>
        </pc:sldMkLst>
        <pc:spChg chg="add mod ord">
          <ac:chgData name="kursat ymn" userId="47174fbee67923fe" providerId="LiveId" clId="{6C219F73-8BE1-46D1-8D92-1CF98AEC74AA}" dt="2022-02-13T12:02:35.393" v="220" actId="12"/>
          <ac:spMkLst>
            <pc:docMk/>
            <pc:sldMk cId="2280270841" sldId="293"/>
            <ac:spMk id="4" creationId="{B8AFC32B-A585-44D4-A8FF-549B19C526A2}"/>
          </ac:spMkLst>
        </pc:spChg>
        <pc:spChg chg="add">
          <ac:chgData name="kursat ymn" userId="47174fbee67923fe" providerId="LiveId" clId="{6C219F73-8BE1-46D1-8D92-1CF98AEC74AA}" dt="2022-02-13T12:02:17.633" v="211" actId="26606"/>
          <ac:spMkLst>
            <pc:docMk/>
            <pc:sldMk cId="2280270841" sldId="293"/>
            <ac:spMk id="10" creationId="{42A5316D-ED2F-4F89-B4B4-8D9240B1A348}"/>
          </ac:spMkLst>
        </pc:spChg>
        <pc:picChg chg="ord">
          <ac:chgData name="kursat ymn" userId="47174fbee67923fe" providerId="LiveId" clId="{6C219F73-8BE1-46D1-8D92-1CF98AEC74AA}" dt="2022-02-13T12:02:17.633" v="211" actId="26606"/>
          <ac:picMkLst>
            <pc:docMk/>
            <pc:sldMk cId="2280270841" sldId="293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2:02:20.007" v="212" actId="1076"/>
          <ac:picMkLst>
            <pc:docMk/>
            <pc:sldMk cId="2280270841" sldId="293"/>
            <ac:picMk id="5" creationId="{F30A1FAD-15AA-4A01-8985-78272C979F94}"/>
          </ac:picMkLst>
        </pc:picChg>
      </pc:sldChg>
      <pc:sldChg chg="addSp modSp mod setBg">
        <pc:chgData name="kursat ymn" userId="47174fbee67923fe" providerId="LiveId" clId="{6C219F73-8BE1-46D1-8D92-1CF98AEC74AA}" dt="2022-02-13T12:09:10.403" v="256" actId="403"/>
        <pc:sldMkLst>
          <pc:docMk/>
          <pc:sldMk cId="2505692685" sldId="294"/>
        </pc:sldMkLst>
        <pc:spChg chg="add mod ord">
          <ac:chgData name="kursat ymn" userId="47174fbee67923fe" providerId="LiveId" clId="{6C219F73-8BE1-46D1-8D92-1CF98AEC74AA}" dt="2022-02-13T12:09:10.403" v="256" actId="403"/>
          <ac:spMkLst>
            <pc:docMk/>
            <pc:sldMk cId="2505692685" sldId="294"/>
            <ac:spMk id="4" creationId="{7F1FC182-C972-4924-968D-C3AF9074E4DC}"/>
          </ac:spMkLst>
        </pc:spChg>
        <pc:spChg chg="add">
          <ac:chgData name="kursat ymn" userId="47174fbee67923fe" providerId="LiveId" clId="{6C219F73-8BE1-46D1-8D92-1CF98AEC74AA}" dt="2022-02-13T12:08:59.019" v="252" actId="26606"/>
          <ac:spMkLst>
            <pc:docMk/>
            <pc:sldMk cId="2505692685" sldId="294"/>
            <ac:spMk id="71" creationId="{42A5316D-ED2F-4F89-B4B4-8D9240B1A348}"/>
          </ac:spMkLst>
        </pc:spChg>
        <pc:picChg chg="ord">
          <ac:chgData name="kursat ymn" userId="47174fbee67923fe" providerId="LiveId" clId="{6C219F73-8BE1-46D1-8D92-1CF98AEC74AA}" dt="2022-02-13T12:08:59.019" v="252" actId="26606"/>
          <ac:picMkLst>
            <pc:docMk/>
            <pc:sldMk cId="2505692685" sldId="294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2:08:59.019" v="252" actId="26606"/>
          <ac:picMkLst>
            <pc:docMk/>
            <pc:sldMk cId="2505692685" sldId="294"/>
            <ac:picMk id="12290" creationId="{77F983CE-FDF2-47FE-9703-62A02484375E}"/>
          </ac:picMkLst>
        </pc:picChg>
      </pc:sldChg>
      <pc:sldChg chg="addSp modSp mod setBg">
        <pc:chgData name="kursat ymn" userId="47174fbee67923fe" providerId="LiveId" clId="{6C219F73-8BE1-46D1-8D92-1CF98AEC74AA}" dt="2022-02-13T12:10:51.266" v="268" actId="113"/>
        <pc:sldMkLst>
          <pc:docMk/>
          <pc:sldMk cId="3443734038" sldId="295"/>
        </pc:sldMkLst>
        <pc:spChg chg="add mod ord">
          <ac:chgData name="kursat ymn" userId="47174fbee67923fe" providerId="LiveId" clId="{6C219F73-8BE1-46D1-8D92-1CF98AEC74AA}" dt="2022-02-13T12:10:51.266" v="268" actId="113"/>
          <ac:spMkLst>
            <pc:docMk/>
            <pc:sldMk cId="3443734038" sldId="295"/>
            <ac:spMk id="4" creationId="{5744A2B3-FA99-4710-9C92-CAA9D5D1601B}"/>
          </ac:spMkLst>
        </pc:spChg>
        <pc:spChg chg="add">
          <ac:chgData name="kursat ymn" userId="47174fbee67923fe" providerId="LiveId" clId="{6C219F73-8BE1-46D1-8D92-1CF98AEC74AA}" dt="2022-02-13T12:10:34.538" v="259" actId="26606"/>
          <ac:spMkLst>
            <pc:docMk/>
            <pc:sldMk cId="3443734038" sldId="295"/>
            <ac:spMk id="71" creationId="{42A5316D-ED2F-4F89-B4B4-8D9240B1A348}"/>
          </ac:spMkLst>
        </pc:spChg>
        <pc:picChg chg="ord">
          <ac:chgData name="kursat ymn" userId="47174fbee67923fe" providerId="LiveId" clId="{6C219F73-8BE1-46D1-8D92-1CF98AEC74AA}" dt="2022-02-13T12:10:34.538" v="259" actId="26606"/>
          <ac:picMkLst>
            <pc:docMk/>
            <pc:sldMk cId="3443734038" sldId="295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2:10:34.538" v="259" actId="26606"/>
          <ac:picMkLst>
            <pc:docMk/>
            <pc:sldMk cId="3443734038" sldId="295"/>
            <ac:picMk id="13314" creationId="{ED50535A-9804-4F34-A353-6C618BF83F9E}"/>
          </ac:picMkLst>
        </pc:picChg>
      </pc:sldChg>
      <pc:sldChg chg="addSp modSp del mod setBg">
        <pc:chgData name="kursat ymn" userId="47174fbee67923fe" providerId="LiveId" clId="{6C219F73-8BE1-46D1-8D92-1CF98AEC74AA}" dt="2022-02-13T12:14:00.533" v="293" actId="2696"/>
        <pc:sldMkLst>
          <pc:docMk/>
          <pc:sldMk cId="1547400025" sldId="296"/>
        </pc:sldMkLst>
        <pc:spChg chg="add mod">
          <ac:chgData name="kursat ymn" userId="47174fbee67923fe" providerId="LiveId" clId="{6C219F73-8BE1-46D1-8D92-1CF98AEC74AA}" dt="2022-02-13T12:12:40.876" v="284" actId="1076"/>
          <ac:spMkLst>
            <pc:docMk/>
            <pc:sldMk cId="1547400025" sldId="296"/>
            <ac:spMk id="4" creationId="{14C17F1E-B709-4D11-84E0-817CCDCC2968}"/>
          </ac:spMkLst>
        </pc:spChg>
        <pc:spChg chg="add">
          <ac:chgData name="kursat ymn" userId="47174fbee67923fe" providerId="LiveId" clId="{6C219F73-8BE1-46D1-8D92-1CF98AEC74AA}" dt="2022-02-13T12:12:23.387" v="274" actId="26606"/>
          <ac:spMkLst>
            <pc:docMk/>
            <pc:sldMk cId="1547400025" sldId="296"/>
            <ac:spMk id="71" creationId="{2B566528-1B12-4246-9431-5C2D7D081168}"/>
          </ac:spMkLst>
        </pc:spChg>
        <pc:grpChg chg="add">
          <ac:chgData name="kursat ymn" userId="47174fbee67923fe" providerId="LiveId" clId="{6C219F73-8BE1-46D1-8D92-1CF98AEC74AA}" dt="2022-02-13T12:12:23.387" v="274" actId="26606"/>
          <ac:grpSpMkLst>
            <pc:docMk/>
            <pc:sldMk cId="1547400025" sldId="296"/>
            <ac:grpSpMk id="73" creationId="{828A5161-06F1-46CF-8AD7-844680A59E13}"/>
          </ac:grpSpMkLst>
        </pc:grpChg>
        <pc:grpChg chg="add">
          <ac:chgData name="kursat ymn" userId="47174fbee67923fe" providerId="LiveId" clId="{6C219F73-8BE1-46D1-8D92-1CF98AEC74AA}" dt="2022-02-13T12:12:23.387" v="274" actId="26606"/>
          <ac:grpSpMkLst>
            <pc:docMk/>
            <pc:sldMk cId="1547400025" sldId="296"/>
            <ac:grpSpMk id="77" creationId="{5995D10D-E9C9-47DB-AE7E-801FEF38F5C9}"/>
          </ac:grpSpMkLst>
        </pc:grpChg>
        <pc:picChg chg="ord">
          <ac:chgData name="kursat ymn" userId="47174fbee67923fe" providerId="LiveId" clId="{6C219F73-8BE1-46D1-8D92-1CF98AEC74AA}" dt="2022-02-13T12:12:23.387" v="274" actId="26606"/>
          <ac:picMkLst>
            <pc:docMk/>
            <pc:sldMk cId="1547400025" sldId="296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12:12:23.387" v="274" actId="26606"/>
          <ac:picMkLst>
            <pc:docMk/>
            <pc:sldMk cId="1547400025" sldId="296"/>
            <ac:picMk id="15362" creationId="{95424A4F-BBD1-43E5-85DF-DF226AB64993}"/>
          </ac:picMkLst>
        </pc:picChg>
      </pc:sldChg>
      <pc:sldChg chg="delSp add setBg delDesignElem">
        <pc:chgData name="kursat ymn" userId="47174fbee67923fe" providerId="LiveId" clId="{6C219F73-8BE1-46D1-8D92-1CF98AEC74AA}" dt="2022-02-13T12:14:19.863" v="296"/>
        <pc:sldMkLst>
          <pc:docMk/>
          <pc:sldMk cId="2684730774" sldId="296"/>
        </pc:sldMkLst>
        <pc:spChg chg="del">
          <ac:chgData name="kursat ymn" userId="47174fbee67923fe" providerId="LiveId" clId="{6C219F73-8BE1-46D1-8D92-1CF98AEC74AA}" dt="2022-02-13T12:14:19.863" v="296"/>
          <ac:spMkLst>
            <pc:docMk/>
            <pc:sldMk cId="2684730774" sldId="296"/>
            <ac:spMk id="71" creationId="{2B566528-1B12-4246-9431-5C2D7D081168}"/>
          </ac:spMkLst>
        </pc:spChg>
        <pc:grpChg chg="del">
          <ac:chgData name="kursat ymn" userId="47174fbee67923fe" providerId="LiveId" clId="{6C219F73-8BE1-46D1-8D92-1CF98AEC74AA}" dt="2022-02-13T12:14:19.863" v="296"/>
          <ac:grpSpMkLst>
            <pc:docMk/>
            <pc:sldMk cId="2684730774" sldId="296"/>
            <ac:grpSpMk id="73" creationId="{828A5161-06F1-46CF-8AD7-844680A59E13}"/>
          </ac:grpSpMkLst>
        </pc:grpChg>
        <pc:grpChg chg="del">
          <ac:chgData name="kursat ymn" userId="47174fbee67923fe" providerId="LiveId" clId="{6C219F73-8BE1-46D1-8D92-1CF98AEC74AA}" dt="2022-02-13T12:14:19.863" v="296"/>
          <ac:grpSpMkLst>
            <pc:docMk/>
            <pc:sldMk cId="2684730774" sldId="296"/>
            <ac:grpSpMk id="77" creationId="{5995D10D-E9C9-47DB-AE7E-801FEF38F5C9}"/>
          </ac:grpSpMkLst>
        </pc:grpChg>
      </pc:sldChg>
      <pc:sldChg chg="add">
        <pc:chgData name="kursat ymn" userId="47174fbee67923fe" providerId="LiveId" clId="{6C219F73-8BE1-46D1-8D92-1CF98AEC74AA}" dt="2022-02-13T12:14:19.863" v="296"/>
        <pc:sldMkLst>
          <pc:docMk/>
          <pc:sldMk cId="339173822" sldId="297"/>
        </pc:sldMkLst>
      </pc:sldChg>
      <pc:sldChg chg="addSp delSp modSp del mod">
        <pc:chgData name="kursat ymn" userId="47174fbee67923fe" providerId="LiveId" clId="{6C219F73-8BE1-46D1-8D92-1CF98AEC74AA}" dt="2022-02-13T12:14:00.533" v="293" actId="2696"/>
        <pc:sldMkLst>
          <pc:docMk/>
          <pc:sldMk cId="844632798" sldId="297"/>
        </pc:sldMkLst>
        <pc:spChg chg="add del mod">
          <ac:chgData name="kursat ymn" userId="47174fbee67923fe" providerId="LiveId" clId="{6C219F73-8BE1-46D1-8D92-1CF98AEC74AA}" dt="2022-02-13T12:13:06.382" v="289" actId="26606"/>
          <ac:spMkLst>
            <pc:docMk/>
            <pc:sldMk cId="844632798" sldId="297"/>
            <ac:spMk id="4" creationId="{BDCCD774-193B-4F37-9D16-F49C0ADC6A64}"/>
          </ac:spMkLst>
        </pc:spChg>
        <pc:graphicFrameChg chg="add mod">
          <ac:chgData name="kursat ymn" userId="47174fbee67923fe" providerId="LiveId" clId="{6C219F73-8BE1-46D1-8D92-1CF98AEC74AA}" dt="2022-02-13T12:13:10.646" v="290" actId="1076"/>
          <ac:graphicFrameMkLst>
            <pc:docMk/>
            <pc:sldMk cId="844632798" sldId="297"/>
            <ac:graphicFrameMk id="6" creationId="{B162C468-F283-46CC-AF4F-E0C42F691F15}"/>
          </ac:graphicFrameMkLst>
        </pc:graphicFrameChg>
      </pc:sldChg>
      <pc:sldChg chg="addSp modSp mod setBg">
        <pc:chgData name="kursat ymn" userId="47174fbee67923fe" providerId="LiveId" clId="{6C219F73-8BE1-46D1-8D92-1CF98AEC74AA}" dt="2022-02-13T20:26:06.283" v="876" actId="1076"/>
        <pc:sldMkLst>
          <pc:docMk/>
          <pc:sldMk cId="1681441590" sldId="298"/>
        </pc:sldMkLst>
        <pc:spChg chg="add">
          <ac:chgData name="kursat ymn" userId="47174fbee67923fe" providerId="LiveId" clId="{6C219F73-8BE1-46D1-8D92-1CF98AEC74AA}" dt="2022-02-13T20:26:01.661" v="874" actId="26606"/>
          <ac:spMkLst>
            <pc:docMk/>
            <pc:sldMk cId="1681441590" sldId="298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26:01.661" v="874" actId="26606"/>
          <ac:spMkLst>
            <pc:docMk/>
            <pc:sldMk cId="1681441590" sldId="298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26:01.661" v="874" actId="26606"/>
          <ac:spMkLst>
            <pc:docMk/>
            <pc:sldMk cId="1681441590" sldId="298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26:01.661" v="874" actId="26606"/>
          <ac:spMkLst>
            <pc:docMk/>
            <pc:sldMk cId="1681441590" sldId="298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26:01.661" v="874" actId="26606"/>
          <ac:spMkLst>
            <pc:docMk/>
            <pc:sldMk cId="1681441590" sldId="298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26:01.661" v="874" actId="26606"/>
          <ac:spMkLst>
            <pc:docMk/>
            <pc:sldMk cId="1681441590" sldId="298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26:01.661" v="874" actId="26606"/>
          <ac:spMkLst>
            <pc:docMk/>
            <pc:sldMk cId="1681441590" sldId="298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26:01.661" v="874" actId="26606"/>
          <ac:picMkLst>
            <pc:docMk/>
            <pc:sldMk cId="1681441590" sldId="298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20:26:06.283" v="876" actId="1076"/>
          <ac:picMkLst>
            <pc:docMk/>
            <pc:sldMk cId="1681441590" sldId="298"/>
            <ac:picMk id="4" creationId="{7AED75BC-0BAB-449E-9131-7842EC68DEC4}"/>
          </ac:picMkLst>
        </pc:picChg>
      </pc:sldChg>
      <pc:sldChg chg="addSp delSp modSp mod setBg">
        <pc:chgData name="kursat ymn" userId="47174fbee67923fe" providerId="LiveId" clId="{6C219F73-8BE1-46D1-8D92-1CF98AEC74AA}" dt="2022-02-13T20:37:06.012" v="1063" actId="20577"/>
        <pc:sldMkLst>
          <pc:docMk/>
          <pc:sldMk cId="3403401567" sldId="299"/>
        </pc:sldMkLst>
        <pc:spChg chg="add del mod">
          <ac:chgData name="kursat ymn" userId="47174fbee67923fe" providerId="LiveId" clId="{6C219F73-8BE1-46D1-8D92-1CF98AEC74AA}" dt="2022-02-13T20:36:02.831" v="991" actId="478"/>
          <ac:spMkLst>
            <pc:docMk/>
            <pc:sldMk cId="3403401567" sldId="299"/>
            <ac:spMk id="4" creationId="{EEF68697-E062-4BAA-9E98-013AD7BE2AC7}"/>
          </ac:spMkLst>
        </pc:spChg>
        <pc:spChg chg="add mod">
          <ac:chgData name="kursat ymn" userId="47174fbee67923fe" providerId="LiveId" clId="{6C219F73-8BE1-46D1-8D92-1CF98AEC74AA}" dt="2022-02-13T20:37:06.012" v="1063" actId="20577"/>
          <ac:spMkLst>
            <pc:docMk/>
            <pc:sldMk cId="3403401567" sldId="299"/>
            <ac:spMk id="6" creationId="{8B4196A0-BC81-4016-BFA7-6F4E9F0A3073}"/>
          </ac:spMkLst>
        </pc:spChg>
        <pc:spChg chg="add">
          <ac:chgData name="kursat ymn" userId="47174fbee67923fe" providerId="LiveId" clId="{6C219F73-8BE1-46D1-8D92-1CF98AEC74AA}" dt="2022-02-13T20:36:28.492" v="995" actId="26606"/>
          <ac:spMkLst>
            <pc:docMk/>
            <pc:sldMk cId="3403401567" sldId="299"/>
            <ac:spMk id="13" creationId="{2B566528-1B12-4246-9431-5C2D7D081168}"/>
          </ac:spMkLst>
        </pc:spChg>
        <pc:grpChg chg="add">
          <ac:chgData name="kursat ymn" userId="47174fbee67923fe" providerId="LiveId" clId="{6C219F73-8BE1-46D1-8D92-1CF98AEC74AA}" dt="2022-02-13T20:36:28.492" v="995" actId="26606"/>
          <ac:grpSpMkLst>
            <pc:docMk/>
            <pc:sldMk cId="3403401567" sldId="299"/>
            <ac:grpSpMk id="15" creationId="{828A5161-06F1-46CF-8AD7-844680A59E13}"/>
          </ac:grpSpMkLst>
        </pc:grpChg>
        <pc:grpChg chg="add">
          <ac:chgData name="kursat ymn" userId="47174fbee67923fe" providerId="LiveId" clId="{6C219F73-8BE1-46D1-8D92-1CF98AEC74AA}" dt="2022-02-13T20:36:28.492" v="995" actId="26606"/>
          <ac:grpSpMkLst>
            <pc:docMk/>
            <pc:sldMk cId="3403401567" sldId="299"/>
            <ac:grpSpMk id="19" creationId="{5995D10D-E9C9-47DB-AE7E-801FEF38F5C9}"/>
          </ac:grpSpMkLst>
        </pc:grpChg>
        <pc:picChg chg="ord">
          <ac:chgData name="kursat ymn" userId="47174fbee67923fe" providerId="LiveId" clId="{6C219F73-8BE1-46D1-8D92-1CF98AEC74AA}" dt="2022-02-13T20:36:28.492" v="995" actId="26606"/>
          <ac:picMkLst>
            <pc:docMk/>
            <pc:sldMk cId="3403401567" sldId="299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20:36:32.105" v="997" actId="1076"/>
          <ac:picMkLst>
            <pc:docMk/>
            <pc:sldMk cId="3403401567" sldId="299"/>
            <ac:picMk id="8" creationId="{3B658578-68B5-4D9B-9EB6-20D82399CB76}"/>
          </ac:picMkLst>
        </pc:picChg>
      </pc:sldChg>
      <pc:sldChg chg="addSp modSp mod setBg">
        <pc:chgData name="kursat ymn" userId="47174fbee67923fe" providerId="LiveId" clId="{6C219F73-8BE1-46D1-8D92-1CF98AEC74AA}" dt="2022-02-13T20:37:45.966" v="1066" actId="14100"/>
        <pc:sldMkLst>
          <pc:docMk/>
          <pc:sldMk cId="713521153" sldId="300"/>
        </pc:sldMkLst>
        <pc:spChg chg="add">
          <ac:chgData name="kursat ymn" userId="47174fbee67923fe" providerId="LiveId" clId="{6C219F73-8BE1-46D1-8D92-1CF98AEC74AA}" dt="2022-02-13T20:37:43.811" v="1065" actId="26606"/>
          <ac:spMkLst>
            <pc:docMk/>
            <pc:sldMk cId="713521153" sldId="300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37:43.811" v="1065" actId="26606"/>
          <ac:spMkLst>
            <pc:docMk/>
            <pc:sldMk cId="713521153" sldId="300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37:43.811" v="1065" actId="26606"/>
          <ac:spMkLst>
            <pc:docMk/>
            <pc:sldMk cId="713521153" sldId="300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37:43.811" v="1065" actId="26606"/>
          <ac:spMkLst>
            <pc:docMk/>
            <pc:sldMk cId="713521153" sldId="300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37:43.811" v="1065" actId="26606"/>
          <ac:spMkLst>
            <pc:docMk/>
            <pc:sldMk cId="713521153" sldId="300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37:43.811" v="1065" actId="26606"/>
          <ac:spMkLst>
            <pc:docMk/>
            <pc:sldMk cId="713521153" sldId="300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37:43.811" v="1065" actId="26606"/>
          <ac:spMkLst>
            <pc:docMk/>
            <pc:sldMk cId="713521153" sldId="300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37:43.811" v="1065" actId="26606"/>
          <ac:picMkLst>
            <pc:docMk/>
            <pc:sldMk cId="713521153" sldId="300"/>
            <ac:picMk id="2" creationId="{65E373CA-0280-4820-8EE5-B81CA340A607}"/>
          </ac:picMkLst>
        </pc:picChg>
        <pc:picChg chg="add mod">
          <ac:chgData name="kursat ymn" userId="47174fbee67923fe" providerId="LiveId" clId="{6C219F73-8BE1-46D1-8D92-1CF98AEC74AA}" dt="2022-02-13T20:37:45.966" v="1066" actId="14100"/>
          <ac:picMkLst>
            <pc:docMk/>
            <pc:sldMk cId="713521153" sldId="300"/>
            <ac:picMk id="4" creationId="{432F167A-AA98-492D-9115-6E35367F4009}"/>
          </ac:picMkLst>
        </pc:picChg>
      </pc:sldChg>
      <pc:sldChg chg="del">
        <pc:chgData name="kursat ymn" userId="47174fbee67923fe" providerId="LiveId" clId="{6C219F73-8BE1-46D1-8D92-1CF98AEC74AA}" dt="2022-02-13T20:38:36.186" v="1067" actId="47"/>
        <pc:sldMkLst>
          <pc:docMk/>
          <pc:sldMk cId="968847337" sldId="301"/>
        </pc:sldMkLst>
      </pc:sldChg>
      <pc:sldChg chg="del">
        <pc:chgData name="kursat ymn" userId="47174fbee67923fe" providerId="LiveId" clId="{6C219F73-8BE1-46D1-8D92-1CF98AEC74AA}" dt="2022-02-13T20:38:38.237" v="1069" actId="47"/>
        <pc:sldMkLst>
          <pc:docMk/>
          <pc:sldMk cId="1971632367" sldId="302"/>
        </pc:sldMkLst>
      </pc:sldChg>
      <pc:sldChg chg="del">
        <pc:chgData name="kursat ymn" userId="47174fbee67923fe" providerId="LiveId" clId="{6C219F73-8BE1-46D1-8D92-1CF98AEC74AA}" dt="2022-02-13T20:38:39.095" v="1071" actId="47"/>
        <pc:sldMkLst>
          <pc:docMk/>
          <pc:sldMk cId="929704889" sldId="303"/>
        </pc:sldMkLst>
      </pc:sldChg>
      <pc:sldChg chg="del">
        <pc:chgData name="kursat ymn" userId="47174fbee67923fe" providerId="LiveId" clId="{6C219F73-8BE1-46D1-8D92-1CF98AEC74AA}" dt="2022-02-13T20:38:40.320" v="1073" actId="47"/>
        <pc:sldMkLst>
          <pc:docMk/>
          <pc:sldMk cId="207087279" sldId="304"/>
        </pc:sldMkLst>
      </pc:sldChg>
      <pc:sldChg chg="addSp modSp mod">
        <pc:chgData name="kursat ymn" userId="47174fbee67923fe" providerId="LiveId" clId="{6C219F73-8BE1-46D1-8D92-1CF98AEC74AA}" dt="2022-02-13T20:39:03.382" v="1079" actId="20577"/>
        <pc:sldMkLst>
          <pc:docMk/>
          <pc:sldMk cId="715485766" sldId="475"/>
        </pc:sldMkLst>
        <pc:spChg chg="mod">
          <ac:chgData name="kursat ymn" userId="47174fbee67923fe" providerId="LiveId" clId="{6C219F73-8BE1-46D1-8D92-1CF98AEC74AA}" dt="2022-02-13T20:39:03.382" v="1079" actId="20577"/>
          <ac:spMkLst>
            <pc:docMk/>
            <pc:sldMk cId="715485766" sldId="475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39:01.142" v="1078" actId="1076"/>
          <ac:picMkLst>
            <pc:docMk/>
            <pc:sldMk cId="715485766" sldId="475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38:54.317" v="1076" actId="167"/>
          <ac:picMkLst>
            <pc:docMk/>
            <pc:sldMk cId="715485766" sldId="475"/>
            <ac:picMk id="12" creationId="{FB1108FA-49DE-4FDA-8806-4EF16F735EAD}"/>
          </ac:picMkLst>
        </pc:picChg>
        <pc:picChg chg="mod">
          <ac:chgData name="kursat ymn" userId="47174fbee67923fe" providerId="LiveId" clId="{6C219F73-8BE1-46D1-8D92-1CF98AEC74AA}" dt="2022-02-13T20:38:57.764" v="1077" actId="1076"/>
          <ac:picMkLst>
            <pc:docMk/>
            <pc:sldMk cId="715485766" sldId="475"/>
            <ac:picMk id="13" creationId="{CA59447E-EB35-40D2-B495-A044AF9941B0}"/>
          </ac:picMkLst>
        </pc:picChg>
      </pc:sldChg>
      <pc:sldChg chg="addSp delSp modSp add mod setBg">
        <pc:chgData name="kursat ymn" userId="47174fbee67923fe" providerId="LiveId" clId="{6C219F73-8BE1-46D1-8D92-1CF98AEC74AA}" dt="2022-02-13T12:51:34.149" v="320" actId="1076"/>
        <pc:sldMkLst>
          <pc:docMk/>
          <pc:sldMk cId="53980526" sldId="476"/>
        </pc:sldMkLst>
        <pc:spChg chg="add mod ord">
          <ac:chgData name="kursat ymn" userId="47174fbee67923fe" providerId="LiveId" clId="{6C219F73-8BE1-46D1-8D92-1CF98AEC74AA}" dt="2022-02-13T12:44:27.935" v="313" actId="12"/>
          <ac:spMkLst>
            <pc:docMk/>
            <pc:sldMk cId="53980526" sldId="476"/>
            <ac:spMk id="4" creationId="{6882F308-AEE9-4ABF-B80F-5A1A648411F3}"/>
          </ac:spMkLst>
        </pc:spChg>
        <pc:spChg chg="add">
          <ac:chgData name="kursat ymn" userId="47174fbee67923fe" providerId="LiveId" clId="{6C219F73-8BE1-46D1-8D92-1CF98AEC74AA}" dt="2022-02-13T12:43:56.227" v="298" actId="26606"/>
          <ac:spMkLst>
            <pc:docMk/>
            <pc:sldMk cId="53980526" sldId="476"/>
            <ac:spMk id="71" creationId="{42A5316D-ED2F-4F89-B4B4-8D9240B1A348}"/>
          </ac:spMkLst>
        </pc:spChg>
        <pc:picChg chg="ord">
          <ac:chgData name="kursat ymn" userId="47174fbee67923fe" providerId="LiveId" clId="{6C219F73-8BE1-46D1-8D92-1CF98AEC74AA}" dt="2022-02-13T12:43:56.227" v="298" actId="26606"/>
          <ac:picMkLst>
            <pc:docMk/>
            <pc:sldMk cId="53980526" sldId="476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2:51:34.149" v="320" actId="1076"/>
          <ac:picMkLst>
            <pc:docMk/>
            <pc:sldMk cId="53980526" sldId="476"/>
            <ac:picMk id="6" creationId="{78FDD8B8-6D6C-4705-AD81-78A0BFBBA799}"/>
          </ac:picMkLst>
        </pc:picChg>
        <pc:picChg chg="add del mod">
          <ac:chgData name="kursat ymn" userId="47174fbee67923fe" providerId="LiveId" clId="{6C219F73-8BE1-46D1-8D92-1CF98AEC74AA}" dt="2022-02-13T12:51:25.305" v="316"/>
          <ac:picMkLst>
            <pc:docMk/>
            <pc:sldMk cId="53980526" sldId="476"/>
            <ac:picMk id="9" creationId="{3D36BDA0-996A-4378-A53C-000D3C175E4E}"/>
          </ac:picMkLst>
        </pc:picChg>
        <pc:picChg chg="add del mod">
          <ac:chgData name="kursat ymn" userId="47174fbee67923fe" providerId="LiveId" clId="{6C219F73-8BE1-46D1-8D92-1CF98AEC74AA}" dt="2022-02-13T12:51:32.200" v="319" actId="478"/>
          <ac:picMkLst>
            <pc:docMk/>
            <pc:sldMk cId="53980526" sldId="476"/>
            <ac:picMk id="17410" creationId="{ED5F24FE-D47D-4DCE-9E68-8CCF83443766}"/>
          </ac:picMkLst>
        </pc:picChg>
      </pc:sldChg>
      <pc:sldChg chg="addSp modSp new del">
        <pc:chgData name="kursat ymn" userId="47174fbee67923fe" providerId="LiveId" clId="{6C219F73-8BE1-46D1-8D92-1CF98AEC74AA}" dt="2022-02-13T11:20:42.525" v="55" actId="2696"/>
        <pc:sldMkLst>
          <pc:docMk/>
          <pc:sldMk cId="4287460545" sldId="476"/>
        </pc:sldMkLst>
        <pc:picChg chg="add mod">
          <ac:chgData name="kursat ymn" userId="47174fbee67923fe" providerId="LiveId" clId="{6C219F73-8BE1-46D1-8D92-1CF98AEC74AA}" dt="2022-02-13T11:20:40.877" v="54"/>
          <ac:picMkLst>
            <pc:docMk/>
            <pc:sldMk cId="4287460545" sldId="476"/>
            <ac:picMk id="2" creationId="{CD02CD8B-BE56-4012-AFA8-252F0A43122B}"/>
          </ac:picMkLst>
        </pc:picChg>
      </pc:sldChg>
      <pc:sldChg chg="addSp delSp modSp add mod setBg">
        <pc:chgData name="kursat ymn" userId="47174fbee67923fe" providerId="LiveId" clId="{6C219F73-8BE1-46D1-8D92-1CF98AEC74AA}" dt="2022-02-13T13:04:35.001" v="363" actId="403"/>
        <pc:sldMkLst>
          <pc:docMk/>
          <pc:sldMk cId="3694148030" sldId="477"/>
        </pc:sldMkLst>
        <pc:spChg chg="add mod">
          <ac:chgData name="kursat ymn" userId="47174fbee67923fe" providerId="LiveId" clId="{6C219F73-8BE1-46D1-8D92-1CF98AEC74AA}" dt="2022-02-13T13:04:35.001" v="363" actId="403"/>
          <ac:spMkLst>
            <pc:docMk/>
            <pc:sldMk cId="3694148030" sldId="477"/>
            <ac:spMk id="4" creationId="{2026D5F6-6FB3-48A9-B22D-22B7179F7548}"/>
          </ac:spMkLst>
        </pc:spChg>
        <pc:spChg chg="add del">
          <ac:chgData name="kursat ymn" userId="47174fbee67923fe" providerId="LiveId" clId="{6C219F73-8BE1-46D1-8D92-1CF98AEC74AA}" dt="2022-02-13T13:04:23.187" v="354" actId="26606"/>
          <ac:spMkLst>
            <pc:docMk/>
            <pc:sldMk cId="3694148030" sldId="477"/>
            <ac:spMk id="71" creationId="{2B566528-1B12-4246-9431-5C2D7D081168}"/>
          </ac:spMkLst>
        </pc:spChg>
        <pc:spChg chg="add">
          <ac:chgData name="kursat ymn" userId="47174fbee67923fe" providerId="LiveId" clId="{6C219F73-8BE1-46D1-8D92-1CF98AEC74AA}" dt="2022-02-13T13:04:23.187" v="354" actId="26606"/>
          <ac:spMkLst>
            <pc:docMk/>
            <pc:sldMk cId="3694148030" sldId="477"/>
            <ac:spMk id="137" creationId="{911BE883-46B4-412C-B6C3-88A2FF74BECF}"/>
          </ac:spMkLst>
        </pc:spChg>
        <pc:spChg chg="add">
          <ac:chgData name="kursat ymn" userId="47174fbee67923fe" providerId="LiveId" clId="{6C219F73-8BE1-46D1-8D92-1CF98AEC74AA}" dt="2022-02-13T13:04:23.187" v="354" actId="26606"/>
          <ac:spMkLst>
            <pc:docMk/>
            <pc:sldMk cId="3694148030" sldId="477"/>
            <ac:spMk id="139" creationId="{577D1452-F0B7-431E-9A24-D3F7103D8510}"/>
          </ac:spMkLst>
        </pc:spChg>
        <pc:spChg chg="add">
          <ac:chgData name="kursat ymn" userId="47174fbee67923fe" providerId="LiveId" clId="{6C219F73-8BE1-46D1-8D92-1CF98AEC74AA}" dt="2022-02-13T13:04:23.187" v="354" actId="26606"/>
          <ac:spMkLst>
            <pc:docMk/>
            <pc:sldMk cId="3694148030" sldId="477"/>
            <ac:spMk id="141" creationId="{A660F4F9-5DF5-4F15-BE6A-CD8648BB1148}"/>
          </ac:spMkLst>
        </pc:spChg>
        <pc:grpChg chg="add del">
          <ac:chgData name="kursat ymn" userId="47174fbee67923fe" providerId="LiveId" clId="{6C219F73-8BE1-46D1-8D92-1CF98AEC74AA}" dt="2022-02-13T13:04:23.187" v="354" actId="26606"/>
          <ac:grpSpMkLst>
            <pc:docMk/>
            <pc:sldMk cId="3694148030" sldId="477"/>
            <ac:grpSpMk id="73" creationId="{FA366754-A2F4-475B-8217-AB06F5F15F36}"/>
          </ac:grpSpMkLst>
        </pc:grpChg>
        <pc:grpChg chg="add del">
          <ac:chgData name="kursat ymn" userId="47174fbee67923fe" providerId="LiveId" clId="{6C219F73-8BE1-46D1-8D92-1CF98AEC74AA}" dt="2022-02-13T13:04:23.187" v="354" actId="26606"/>
          <ac:grpSpMkLst>
            <pc:docMk/>
            <pc:sldMk cId="3694148030" sldId="477"/>
            <ac:grpSpMk id="77" creationId="{828A5161-06F1-46CF-8AD7-844680A59E13}"/>
          </ac:grpSpMkLst>
        </pc:grpChg>
        <pc:picChg chg="ord">
          <ac:chgData name="kursat ymn" userId="47174fbee67923fe" providerId="LiveId" clId="{6C219F73-8BE1-46D1-8D92-1CF98AEC74AA}" dt="2022-02-13T12:54:43.291" v="334" actId="26606"/>
          <ac:picMkLst>
            <pc:docMk/>
            <pc:sldMk cId="3694148030" sldId="477"/>
            <ac:picMk id="2" creationId="{CD02CD8B-BE56-4012-AFA8-252F0A43122B}"/>
          </ac:picMkLst>
        </pc:picChg>
        <pc:picChg chg="add del mod">
          <ac:chgData name="kursat ymn" userId="47174fbee67923fe" providerId="LiveId" clId="{6C219F73-8BE1-46D1-8D92-1CF98AEC74AA}" dt="2022-02-13T13:04:17.395" v="352" actId="478"/>
          <ac:picMkLst>
            <pc:docMk/>
            <pc:sldMk cId="3694148030" sldId="477"/>
            <ac:picMk id="20482" creationId="{040B4E0E-F28D-4FB6-93E3-81C5E7FE55FB}"/>
          </ac:picMkLst>
        </pc:picChg>
        <pc:picChg chg="add mod ord">
          <ac:chgData name="kursat ymn" userId="47174fbee67923fe" providerId="LiveId" clId="{6C219F73-8BE1-46D1-8D92-1CF98AEC74AA}" dt="2022-02-13T13:04:23.187" v="354" actId="26606"/>
          <ac:picMkLst>
            <pc:docMk/>
            <pc:sldMk cId="3694148030" sldId="477"/>
            <ac:picMk id="20484" creationId="{9369E7BD-C626-4022-8F1F-34420663AB83}"/>
          </ac:picMkLst>
        </pc:picChg>
      </pc:sldChg>
      <pc:sldChg chg="addSp modSp add mod setBg">
        <pc:chgData name="kursat ymn" userId="47174fbee67923fe" providerId="LiveId" clId="{6C219F73-8BE1-46D1-8D92-1CF98AEC74AA}" dt="2022-02-13T13:03:39.698" v="350" actId="14100"/>
        <pc:sldMkLst>
          <pc:docMk/>
          <pc:sldMk cId="2851009658" sldId="478"/>
        </pc:sldMkLst>
        <pc:spChg chg="add mod">
          <ac:chgData name="kursat ymn" userId="47174fbee67923fe" providerId="LiveId" clId="{6C219F73-8BE1-46D1-8D92-1CF98AEC74AA}" dt="2022-02-13T13:03:39.698" v="350" actId="14100"/>
          <ac:spMkLst>
            <pc:docMk/>
            <pc:sldMk cId="2851009658" sldId="478"/>
            <ac:spMk id="4" creationId="{6587274E-BD02-4010-961F-36EA64DACDBD}"/>
          </ac:spMkLst>
        </pc:spChg>
        <pc:spChg chg="add">
          <ac:chgData name="kursat ymn" userId="47174fbee67923fe" providerId="LiveId" clId="{6C219F73-8BE1-46D1-8D92-1CF98AEC74AA}" dt="2022-02-13T13:03:28.320" v="346" actId="26606"/>
          <ac:spMkLst>
            <pc:docMk/>
            <pc:sldMk cId="2851009658" sldId="478"/>
            <ac:spMk id="71" creationId="{5E39A796-BE83-48B1-B33F-35C4A32AAB57}"/>
          </ac:spMkLst>
        </pc:spChg>
        <pc:spChg chg="add">
          <ac:chgData name="kursat ymn" userId="47174fbee67923fe" providerId="LiveId" clId="{6C219F73-8BE1-46D1-8D92-1CF98AEC74AA}" dt="2022-02-13T13:03:28.320" v="346" actId="26606"/>
          <ac:spMkLst>
            <pc:docMk/>
            <pc:sldMk cId="2851009658" sldId="478"/>
            <ac:spMk id="73" creationId="{72F84B47-E267-4194-8194-831DB7B5547F}"/>
          </ac:spMkLst>
        </pc:spChg>
        <pc:picChg chg="ord">
          <ac:chgData name="kursat ymn" userId="47174fbee67923fe" providerId="LiveId" clId="{6C219F73-8BE1-46D1-8D92-1CF98AEC74AA}" dt="2022-02-13T13:03:28.320" v="346" actId="26606"/>
          <ac:picMkLst>
            <pc:docMk/>
            <pc:sldMk cId="2851009658" sldId="478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3:03:28.320" v="346" actId="26606"/>
          <ac:picMkLst>
            <pc:docMk/>
            <pc:sldMk cId="2851009658" sldId="478"/>
            <ac:picMk id="22530" creationId="{69E4D54D-5BA4-4491-B718-817981B69804}"/>
          </ac:picMkLst>
        </pc:picChg>
      </pc:sldChg>
      <pc:sldChg chg="addSp modSp add mod setBg">
        <pc:chgData name="kursat ymn" userId="47174fbee67923fe" providerId="LiveId" clId="{6C219F73-8BE1-46D1-8D92-1CF98AEC74AA}" dt="2022-02-13T13:05:36.997" v="380" actId="12"/>
        <pc:sldMkLst>
          <pc:docMk/>
          <pc:sldMk cId="4029041499" sldId="479"/>
        </pc:sldMkLst>
        <pc:spChg chg="add mod ord">
          <ac:chgData name="kursat ymn" userId="47174fbee67923fe" providerId="LiveId" clId="{6C219F73-8BE1-46D1-8D92-1CF98AEC74AA}" dt="2022-02-13T13:05:36.997" v="380" actId="12"/>
          <ac:spMkLst>
            <pc:docMk/>
            <pc:sldMk cId="4029041499" sldId="479"/>
            <ac:spMk id="4" creationId="{2B883181-5D12-41D7-84DB-BBE61206164B}"/>
          </ac:spMkLst>
        </pc:spChg>
        <pc:spChg chg="add">
          <ac:chgData name="kursat ymn" userId="47174fbee67923fe" providerId="LiveId" clId="{6C219F73-8BE1-46D1-8D92-1CF98AEC74AA}" dt="2022-02-13T13:05:02.135" v="365" actId="26606"/>
          <ac:spMkLst>
            <pc:docMk/>
            <pc:sldMk cId="4029041499" sldId="479"/>
            <ac:spMk id="71" creationId="{911BE883-46B4-412C-B6C3-88A2FF74BECF}"/>
          </ac:spMkLst>
        </pc:spChg>
        <pc:spChg chg="add">
          <ac:chgData name="kursat ymn" userId="47174fbee67923fe" providerId="LiveId" clId="{6C219F73-8BE1-46D1-8D92-1CF98AEC74AA}" dt="2022-02-13T13:05:02.135" v="365" actId="26606"/>
          <ac:spMkLst>
            <pc:docMk/>
            <pc:sldMk cId="4029041499" sldId="479"/>
            <ac:spMk id="73" creationId="{577D1452-F0B7-431E-9A24-D3F7103D8510}"/>
          </ac:spMkLst>
        </pc:spChg>
        <pc:spChg chg="add">
          <ac:chgData name="kursat ymn" userId="47174fbee67923fe" providerId="LiveId" clId="{6C219F73-8BE1-46D1-8D92-1CF98AEC74AA}" dt="2022-02-13T13:05:02.135" v="365" actId="26606"/>
          <ac:spMkLst>
            <pc:docMk/>
            <pc:sldMk cId="4029041499" sldId="479"/>
            <ac:spMk id="75" creationId="{A660F4F9-5DF5-4F15-BE6A-CD8648BB1148}"/>
          </ac:spMkLst>
        </pc:spChg>
        <pc:picChg chg="ord">
          <ac:chgData name="kursat ymn" userId="47174fbee67923fe" providerId="LiveId" clId="{6C219F73-8BE1-46D1-8D92-1CF98AEC74AA}" dt="2022-02-13T13:05:02.135" v="365" actId="26606"/>
          <ac:picMkLst>
            <pc:docMk/>
            <pc:sldMk cId="4029041499" sldId="479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3:05:02.135" v="365" actId="26606"/>
          <ac:picMkLst>
            <pc:docMk/>
            <pc:sldMk cId="4029041499" sldId="479"/>
            <ac:picMk id="24578" creationId="{64A3F430-42AD-41A6-A886-BF06668B2686}"/>
          </ac:picMkLst>
        </pc:picChg>
      </pc:sldChg>
      <pc:sldChg chg="addSp add mod">
        <pc:chgData name="kursat ymn" userId="47174fbee67923fe" providerId="LiveId" clId="{6C219F73-8BE1-46D1-8D92-1CF98AEC74AA}" dt="2022-02-13T13:03:54.620" v="351"/>
        <pc:sldMkLst>
          <pc:docMk/>
          <pc:sldMk cId="2793856146" sldId="480"/>
        </pc:sldMkLst>
        <pc:spChg chg="add">
          <ac:chgData name="kursat ymn" userId="47174fbee67923fe" providerId="LiveId" clId="{6C219F73-8BE1-46D1-8D92-1CF98AEC74AA}" dt="2022-02-13T11:22:50.926" v="95" actId="22"/>
          <ac:spMkLst>
            <pc:docMk/>
            <pc:sldMk cId="2793856146" sldId="480"/>
            <ac:spMk id="4" creationId="{D0ECC307-C8F9-4C40-A283-0AFE307C9B44}"/>
          </ac:spMkLst>
        </pc:spChg>
        <pc:picChg chg="add">
          <ac:chgData name="kursat ymn" userId="47174fbee67923fe" providerId="LiveId" clId="{6C219F73-8BE1-46D1-8D92-1CF98AEC74AA}" dt="2022-02-13T13:03:54.620" v="351"/>
          <ac:picMkLst>
            <pc:docMk/>
            <pc:sldMk cId="2793856146" sldId="480"/>
            <ac:picMk id="23554" creationId="{558B71D0-E7F0-4165-A5E4-5A450371FD2A}"/>
          </ac:picMkLst>
        </pc:picChg>
      </pc:sldChg>
      <pc:sldChg chg="addSp delSp modSp add mod">
        <pc:chgData name="kursat ymn" userId="47174fbee67923fe" providerId="LiveId" clId="{6C219F73-8BE1-46D1-8D92-1CF98AEC74AA}" dt="2022-02-13T13:10:03.712" v="382"/>
        <pc:sldMkLst>
          <pc:docMk/>
          <pc:sldMk cId="3247669079" sldId="481"/>
        </pc:sldMkLst>
        <pc:spChg chg="add mod">
          <ac:chgData name="kursat ymn" userId="47174fbee67923fe" providerId="LiveId" clId="{6C219F73-8BE1-46D1-8D92-1CF98AEC74AA}" dt="2022-02-13T11:23:11.672" v="97" actId="21"/>
          <ac:spMkLst>
            <pc:docMk/>
            <pc:sldMk cId="3247669079" sldId="481"/>
            <ac:spMk id="4" creationId="{8B9600A9-AE33-4B4B-B468-C261105B10F2}"/>
          </ac:spMkLst>
        </pc:spChg>
        <pc:picChg chg="add del">
          <ac:chgData name="kursat ymn" userId="47174fbee67923fe" providerId="LiveId" clId="{6C219F73-8BE1-46D1-8D92-1CF98AEC74AA}" dt="2022-02-13T12:13:52.643" v="292"/>
          <ac:picMkLst>
            <pc:docMk/>
            <pc:sldMk cId="3247669079" sldId="481"/>
            <ac:picMk id="16386" creationId="{457A619B-07C3-4E7A-AF09-3AFBA5B66E85}"/>
          </ac:picMkLst>
        </pc:picChg>
        <pc:picChg chg="add">
          <ac:chgData name="kursat ymn" userId="47174fbee67923fe" providerId="LiveId" clId="{6C219F73-8BE1-46D1-8D92-1CF98AEC74AA}" dt="2022-02-13T13:09:48.177" v="381"/>
          <ac:picMkLst>
            <pc:docMk/>
            <pc:sldMk cId="3247669079" sldId="481"/>
            <ac:picMk id="16388" creationId="{67E20816-BC30-4A4B-B2B8-9CC55DCE1D4C}"/>
          </ac:picMkLst>
        </pc:picChg>
        <pc:picChg chg="add mod">
          <ac:chgData name="kursat ymn" userId="47174fbee67923fe" providerId="LiveId" clId="{6C219F73-8BE1-46D1-8D92-1CF98AEC74AA}" dt="2022-02-13T13:10:03.712" v="382"/>
          <ac:picMkLst>
            <pc:docMk/>
            <pc:sldMk cId="3247669079" sldId="481"/>
            <ac:picMk id="16390" creationId="{D71D9B04-174A-4346-888D-F23A9736110A}"/>
          </ac:picMkLst>
        </pc:picChg>
      </pc:sldChg>
      <pc:sldChg chg="addSp modSp add mod setBg">
        <pc:chgData name="kursat ymn" userId="47174fbee67923fe" providerId="LiveId" clId="{6C219F73-8BE1-46D1-8D92-1CF98AEC74AA}" dt="2022-02-13T18:15:43.145" v="425" actId="113"/>
        <pc:sldMkLst>
          <pc:docMk/>
          <pc:sldMk cId="3894852140" sldId="482"/>
        </pc:sldMkLst>
        <pc:spChg chg="add mod">
          <ac:chgData name="kursat ymn" userId="47174fbee67923fe" providerId="LiveId" clId="{6C219F73-8BE1-46D1-8D92-1CF98AEC74AA}" dt="2022-02-13T18:15:43.145" v="425" actId="113"/>
          <ac:spMkLst>
            <pc:docMk/>
            <pc:sldMk cId="3894852140" sldId="482"/>
            <ac:spMk id="4" creationId="{CCC2DA18-1976-4B8E-A6D7-EC130B0F6BB6}"/>
          </ac:spMkLst>
        </pc:spChg>
        <pc:spChg chg="add mod">
          <ac:chgData name="kursat ymn" userId="47174fbee67923fe" providerId="LiveId" clId="{6C219F73-8BE1-46D1-8D92-1CF98AEC74AA}" dt="2022-02-13T18:15:26.772" v="416" actId="1076"/>
          <ac:spMkLst>
            <pc:docMk/>
            <pc:sldMk cId="3894852140" sldId="482"/>
            <ac:spMk id="8" creationId="{D5AF20CF-15C4-4C3A-AB9A-6F6F80135756}"/>
          </ac:spMkLst>
        </pc:spChg>
        <pc:spChg chg="add">
          <ac:chgData name="kursat ymn" userId="47174fbee67923fe" providerId="LiveId" clId="{6C219F73-8BE1-46D1-8D92-1CF98AEC74AA}" dt="2022-02-13T18:15:11.105" v="404" actId="26606"/>
          <ac:spMkLst>
            <pc:docMk/>
            <pc:sldMk cId="3894852140" sldId="482"/>
            <ac:spMk id="9" creationId="{7CB4857B-ED7C-444D-9F04-2F885114A1C2}"/>
          </ac:spMkLst>
        </pc:spChg>
        <pc:spChg chg="add">
          <ac:chgData name="kursat ymn" userId="47174fbee67923fe" providerId="LiveId" clId="{6C219F73-8BE1-46D1-8D92-1CF98AEC74AA}" dt="2022-02-13T18:15:11.105" v="404" actId="26606"/>
          <ac:spMkLst>
            <pc:docMk/>
            <pc:sldMk cId="3894852140" sldId="482"/>
            <ac:spMk id="11" creationId="{D18046FB-44EA-4FD8-A585-EA09A319B2D0}"/>
          </ac:spMkLst>
        </pc:spChg>
        <pc:spChg chg="add">
          <ac:chgData name="kursat ymn" userId="47174fbee67923fe" providerId="LiveId" clId="{6C219F73-8BE1-46D1-8D92-1CF98AEC74AA}" dt="2022-02-13T18:15:11.105" v="404" actId="26606"/>
          <ac:spMkLst>
            <pc:docMk/>
            <pc:sldMk cId="3894852140" sldId="482"/>
            <ac:spMk id="13" creationId="{479F5F2B-8B58-4140-AE6A-51F6C67B18D9}"/>
          </ac:spMkLst>
        </pc:spChg>
        <pc:picChg chg="ord">
          <ac:chgData name="kursat ymn" userId="47174fbee67923fe" providerId="LiveId" clId="{6C219F73-8BE1-46D1-8D92-1CF98AEC74AA}" dt="2022-02-13T18:15:11.105" v="404" actId="26606"/>
          <ac:picMkLst>
            <pc:docMk/>
            <pc:sldMk cId="3894852140" sldId="482"/>
            <ac:picMk id="2" creationId="{CD02CD8B-BE56-4012-AFA8-252F0A43122B}"/>
          </ac:picMkLst>
        </pc:picChg>
      </pc:sldChg>
      <pc:sldChg chg="addSp delSp modSp add mod setBg">
        <pc:chgData name="kursat ymn" userId="47174fbee67923fe" providerId="LiveId" clId="{6C219F73-8BE1-46D1-8D92-1CF98AEC74AA}" dt="2022-02-13T18:18:58.276" v="446" actId="14100"/>
        <pc:sldMkLst>
          <pc:docMk/>
          <pc:sldMk cId="1014451838" sldId="483"/>
        </pc:sldMkLst>
        <pc:spChg chg="add mod ord">
          <ac:chgData name="kursat ymn" userId="47174fbee67923fe" providerId="LiveId" clId="{6C219F73-8BE1-46D1-8D92-1CF98AEC74AA}" dt="2022-02-13T18:18:58.276" v="446" actId="14100"/>
          <ac:spMkLst>
            <pc:docMk/>
            <pc:sldMk cId="1014451838" sldId="483"/>
            <ac:spMk id="4" creationId="{2E567F0A-27C0-49DA-A145-C25CAD1879E0}"/>
          </ac:spMkLst>
        </pc:spChg>
        <pc:spChg chg="add del">
          <ac:chgData name="kursat ymn" userId="47174fbee67923fe" providerId="LiveId" clId="{6C219F73-8BE1-46D1-8D92-1CF98AEC74AA}" dt="2022-02-13T18:18:39.958" v="435" actId="26606"/>
          <ac:spMkLst>
            <pc:docMk/>
            <pc:sldMk cId="1014451838" sldId="483"/>
            <ac:spMk id="75" creationId="{6EFFF4A2-EB01-4738-9824-8D9A72A51BB9}"/>
          </ac:spMkLst>
        </pc:spChg>
        <pc:spChg chg="add del">
          <ac:chgData name="kursat ymn" userId="47174fbee67923fe" providerId="LiveId" clId="{6C219F73-8BE1-46D1-8D92-1CF98AEC74AA}" dt="2022-02-13T18:18:39.958" v="435" actId="26606"/>
          <ac:spMkLst>
            <pc:docMk/>
            <pc:sldMk cId="1014451838" sldId="483"/>
            <ac:spMk id="77" creationId="{23D97D8B-CFC5-431A-AA32-93C4522A6EE6}"/>
          </ac:spMkLst>
        </pc:spChg>
        <pc:spChg chg="add del">
          <ac:chgData name="kursat ymn" userId="47174fbee67923fe" providerId="LiveId" clId="{6C219F73-8BE1-46D1-8D92-1CF98AEC74AA}" dt="2022-02-13T18:18:47.045" v="437" actId="26606"/>
          <ac:spMkLst>
            <pc:docMk/>
            <pc:sldMk cId="1014451838" sldId="483"/>
            <ac:spMk id="83" creationId="{0594E94A-8938-4CC4-AC3C-E016837AE2C6}"/>
          </ac:spMkLst>
        </pc:spChg>
        <pc:spChg chg="add del">
          <ac:chgData name="kursat ymn" userId="47174fbee67923fe" providerId="LiveId" clId="{6C219F73-8BE1-46D1-8D92-1CF98AEC74AA}" dt="2022-02-13T18:18:47.045" v="437" actId="26606"/>
          <ac:spMkLst>
            <pc:docMk/>
            <pc:sldMk cId="1014451838" sldId="483"/>
            <ac:spMk id="1032" creationId="{25DD7917-DC43-4DB1-8719-34243DFC6FDE}"/>
          </ac:spMkLst>
        </pc:spChg>
        <pc:spChg chg="add del">
          <ac:chgData name="kursat ymn" userId="47174fbee67923fe" providerId="LiveId" clId="{6C219F73-8BE1-46D1-8D92-1CF98AEC74AA}" dt="2022-02-13T18:18:47.045" v="437" actId="26606"/>
          <ac:spMkLst>
            <pc:docMk/>
            <pc:sldMk cId="1014451838" sldId="483"/>
            <ac:spMk id="1033" creationId="{410C1444-5E64-4361-A98D-1098E1813E6A}"/>
          </ac:spMkLst>
        </pc:spChg>
        <pc:spChg chg="add del">
          <ac:chgData name="kursat ymn" userId="47174fbee67923fe" providerId="LiveId" clId="{6C219F73-8BE1-46D1-8D92-1CF98AEC74AA}" dt="2022-02-13T18:18:47.045" v="437" actId="26606"/>
          <ac:spMkLst>
            <pc:docMk/>
            <pc:sldMk cId="1014451838" sldId="483"/>
            <ac:spMk id="1034" creationId="{E075BB12-23BA-44A6-ABE6-664ACD6AC2A5}"/>
          </ac:spMkLst>
        </pc:spChg>
        <pc:spChg chg="add del">
          <ac:chgData name="kursat ymn" userId="47174fbee67923fe" providerId="LiveId" clId="{6C219F73-8BE1-46D1-8D92-1CF98AEC74AA}" dt="2022-02-13T18:18:47.045" v="437" actId="26606"/>
          <ac:spMkLst>
            <pc:docMk/>
            <pc:sldMk cId="1014451838" sldId="483"/>
            <ac:spMk id="1035" creationId="{2BC04747-F6F9-4ED6-BE92-B40598694081}"/>
          </ac:spMkLst>
        </pc:spChg>
        <pc:spChg chg="add">
          <ac:chgData name="kursat ymn" userId="47174fbee67923fe" providerId="LiveId" clId="{6C219F73-8BE1-46D1-8D92-1CF98AEC74AA}" dt="2022-02-13T18:18:47.045" v="438" actId="26606"/>
          <ac:spMkLst>
            <pc:docMk/>
            <pc:sldMk cId="1014451838" sldId="483"/>
            <ac:spMk id="1037" creationId="{D462EE7E-14DF-497D-AE08-F6623DB88E99}"/>
          </ac:spMkLst>
        </pc:spChg>
        <pc:spChg chg="add">
          <ac:chgData name="kursat ymn" userId="47174fbee67923fe" providerId="LiveId" clId="{6C219F73-8BE1-46D1-8D92-1CF98AEC74AA}" dt="2022-02-13T18:18:47.045" v="438" actId="26606"/>
          <ac:spMkLst>
            <pc:docMk/>
            <pc:sldMk cId="1014451838" sldId="483"/>
            <ac:spMk id="1038" creationId="{2FBF0AC7-1F73-4A5E-882F-8C2A41F1AEA4}"/>
          </ac:spMkLst>
        </pc:spChg>
        <pc:grpChg chg="add del">
          <ac:chgData name="kursat ymn" userId="47174fbee67923fe" providerId="LiveId" clId="{6C219F73-8BE1-46D1-8D92-1CF98AEC74AA}" dt="2022-02-13T18:18:39.958" v="435" actId="26606"/>
          <ac:grpSpMkLst>
            <pc:docMk/>
            <pc:sldMk cId="1014451838" sldId="483"/>
            <ac:grpSpMk id="79" creationId="{F91EAA54-AC0A-4AEF-ACE5-B1DD3DC8173B}"/>
          </ac:grpSpMkLst>
        </pc:grpChg>
        <pc:picChg chg="ord">
          <ac:chgData name="kursat ymn" userId="47174fbee67923fe" providerId="LiveId" clId="{6C219F73-8BE1-46D1-8D92-1CF98AEC74AA}" dt="2022-02-13T18:18:47.045" v="438" actId="26606"/>
          <ac:picMkLst>
            <pc:docMk/>
            <pc:sldMk cId="1014451838" sldId="483"/>
            <ac:picMk id="2" creationId="{CD02CD8B-BE56-4012-AFA8-252F0A43122B}"/>
          </ac:picMkLst>
        </pc:picChg>
        <pc:picChg chg="add mod ord">
          <ac:chgData name="kursat ymn" userId="47174fbee67923fe" providerId="LiveId" clId="{6C219F73-8BE1-46D1-8D92-1CF98AEC74AA}" dt="2022-02-13T18:18:47.045" v="438" actId="26606"/>
          <ac:picMkLst>
            <pc:docMk/>
            <pc:sldMk cId="1014451838" sldId="483"/>
            <ac:picMk id="1026" creationId="{F8CE0300-4140-4C81-B8F4-70906E092A83}"/>
          </ac:picMkLst>
        </pc:picChg>
        <pc:picChg chg="add mod ord">
          <ac:chgData name="kursat ymn" userId="47174fbee67923fe" providerId="LiveId" clId="{6C219F73-8BE1-46D1-8D92-1CF98AEC74AA}" dt="2022-02-13T18:18:47.045" v="438" actId="26606"/>
          <ac:picMkLst>
            <pc:docMk/>
            <pc:sldMk cId="1014451838" sldId="483"/>
            <ac:picMk id="1028" creationId="{52FAB5F2-FE52-4B08-9A68-248585CBA799}"/>
          </ac:picMkLst>
        </pc:picChg>
        <pc:picChg chg="add mod">
          <ac:chgData name="kursat ymn" userId="47174fbee67923fe" providerId="LiveId" clId="{6C219F73-8BE1-46D1-8D92-1CF98AEC74AA}" dt="2022-02-13T18:18:47.045" v="438" actId="26606"/>
          <ac:picMkLst>
            <pc:docMk/>
            <pc:sldMk cId="1014451838" sldId="483"/>
            <ac:picMk id="1030" creationId="{3820494F-0B85-41BD-AA56-0999FC02B82D}"/>
          </ac:picMkLst>
        </pc:picChg>
      </pc:sldChg>
      <pc:sldChg chg="addSp modSp add mod setBg setClrOvrMap">
        <pc:chgData name="kursat ymn" userId="47174fbee67923fe" providerId="LiveId" clId="{6C219F73-8BE1-46D1-8D92-1CF98AEC74AA}" dt="2022-02-13T18:21:02.601" v="467" actId="14100"/>
        <pc:sldMkLst>
          <pc:docMk/>
          <pc:sldMk cId="2393954553" sldId="484"/>
        </pc:sldMkLst>
        <pc:spChg chg="add mod ord">
          <ac:chgData name="kursat ymn" userId="47174fbee67923fe" providerId="LiveId" clId="{6C219F73-8BE1-46D1-8D92-1CF98AEC74AA}" dt="2022-02-13T18:21:02.601" v="467" actId="14100"/>
          <ac:spMkLst>
            <pc:docMk/>
            <pc:sldMk cId="2393954553" sldId="484"/>
            <ac:spMk id="4" creationId="{71211914-80FB-44AE-A401-F5A80E118CF8}"/>
          </ac:spMkLst>
        </pc:spChg>
        <pc:spChg chg="add">
          <ac:chgData name="kursat ymn" userId="47174fbee67923fe" providerId="LiveId" clId="{6C219F73-8BE1-46D1-8D92-1CF98AEC74AA}" dt="2022-02-13T18:20:27.979" v="452" actId="26606"/>
          <ac:spMkLst>
            <pc:docMk/>
            <pc:sldMk cId="2393954553" sldId="484"/>
            <ac:spMk id="71" creationId="{A3BAF07C-C39E-42EB-BB22-8D46691D9735}"/>
          </ac:spMkLst>
        </pc:spChg>
        <pc:spChg chg="add">
          <ac:chgData name="kursat ymn" userId="47174fbee67923fe" providerId="LiveId" clId="{6C219F73-8BE1-46D1-8D92-1CF98AEC74AA}" dt="2022-02-13T18:20:27.979" v="452" actId="26606"/>
          <ac:spMkLst>
            <pc:docMk/>
            <pc:sldMk cId="2393954553" sldId="484"/>
            <ac:spMk id="94" creationId="{44C110BA-81E8-4247-853A-5F2B93E92E46}"/>
          </ac:spMkLst>
        </pc:spChg>
        <pc:grpChg chg="add">
          <ac:chgData name="kursat ymn" userId="47174fbee67923fe" providerId="LiveId" clId="{6C219F73-8BE1-46D1-8D92-1CF98AEC74AA}" dt="2022-02-13T18:20:27.979" v="452" actId="26606"/>
          <ac:grpSpMkLst>
            <pc:docMk/>
            <pc:sldMk cId="2393954553" sldId="484"/>
            <ac:grpSpMk id="73" creationId="{D8E9CF54-0466-4261-9E62-0249E60E1886}"/>
          </ac:grpSpMkLst>
        </pc:grpChg>
        <pc:picChg chg="ord">
          <ac:chgData name="kursat ymn" userId="47174fbee67923fe" providerId="LiveId" clId="{6C219F73-8BE1-46D1-8D92-1CF98AEC74AA}" dt="2022-02-13T18:20:27.979" v="452" actId="26606"/>
          <ac:picMkLst>
            <pc:docMk/>
            <pc:sldMk cId="2393954553" sldId="484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8:20:27.979" v="452" actId="26606"/>
          <ac:picMkLst>
            <pc:docMk/>
            <pc:sldMk cId="2393954553" sldId="484"/>
            <ac:picMk id="2050" creationId="{AC304A49-F4D4-4BAB-B050-22E7AC2701BF}"/>
          </ac:picMkLst>
        </pc:picChg>
      </pc:sldChg>
      <pc:sldChg chg="addSp modSp add mod ord setBg">
        <pc:chgData name="kursat ymn" userId="47174fbee67923fe" providerId="LiveId" clId="{6C219F73-8BE1-46D1-8D92-1CF98AEC74AA}" dt="2022-02-13T18:29:26.024" v="678" actId="113"/>
        <pc:sldMkLst>
          <pc:docMk/>
          <pc:sldMk cId="3766923217" sldId="485"/>
        </pc:sldMkLst>
        <pc:spChg chg="add mod">
          <ac:chgData name="kursat ymn" userId="47174fbee67923fe" providerId="LiveId" clId="{6C219F73-8BE1-46D1-8D92-1CF98AEC74AA}" dt="2022-02-13T18:29:26.024" v="678" actId="113"/>
          <ac:spMkLst>
            <pc:docMk/>
            <pc:sldMk cId="3766923217" sldId="485"/>
            <ac:spMk id="4" creationId="{210AD598-925C-4C72-B6F6-5C87341C3E13}"/>
          </ac:spMkLst>
        </pc:spChg>
        <pc:spChg chg="add">
          <ac:chgData name="kursat ymn" userId="47174fbee67923fe" providerId="LiveId" clId="{6C219F73-8BE1-46D1-8D92-1CF98AEC74AA}" dt="2022-02-13T18:26:58.083" v="523" actId="26606"/>
          <ac:spMkLst>
            <pc:docMk/>
            <pc:sldMk cId="3766923217" sldId="485"/>
            <ac:spMk id="71" creationId="{DBC6133C-0615-4CE4-9132-37E609A9BDFA}"/>
          </ac:spMkLst>
        </pc:spChg>
        <pc:spChg chg="add">
          <ac:chgData name="kursat ymn" userId="47174fbee67923fe" providerId="LiveId" clId="{6C219F73-8BE1-46D1-8D92-1CF98AEC74AA}" dt="2022-02-13T18:26:58.083" v="523" actId="26606"/>
          <ac:spMkLst>
            <pc:docMk/>
            <pc:sldMk cId="3766923217" sldId="485"/>
            <ac:spMk id="73" creationId="{169CC832-2974-4E8D-90ED-3E2941BA7336}"/>
          </ac:spMkLst>
        </pc:spChg>
        <pc:spChg chg="add">
          <ac:chgData name="kursat ymn" userId="47174fbee67923fe" providerId="LiveId" clId="{6C219F73-8BE1-46D1-8D92-1CF98AEC74AA}" dt="2022-02-13T18:26:58.083" v="523" actId="26606"/>
          <ac:spMkLst>
            <pc:docMk/>
            <pc:sldMk cId="3766923217" sldId="485"/>
            <ac:spMk id="75" creationId="{55222F96-971A-4F90-B841-6BAB416C7AC1}"/>
          </ac:spMkLst>
        </pc:spChg>
        <pc:spChg chg="add">
          <ac:chgData name="kursat ymn" userId="47174fbee67923fe" providerId="LiveId" clId="{6C219F73-8BE1-46D1-8D92-1CF98AEC74AA}" dt="2022-02-13T18:26:58.083" v="523" actId="26606"/>
          <ac:spMkLst>
            <pc:docMk/>
            <pc:sldMk cId="3766923217" sldId="485"/>
            <ac:spMk id="77" creationId="{08980754-6F4B-43C9-B9BE-127B6BED6586}"/>
          </ac:spMkLst>
        </pc:spChg>
        <pc:spChg chg="add">
          <ac:chgData name="kursat ymn" userId="47174fbee67923fe" providerId="LiveId" clId="{6C219F73-8BE1-46D1-8D92-1CF98AEC74AA}" dt="2022-02-13T18:26:58.083" v="523" actId="26606"/>
          <ac:spMkLst>
            <pc:docMk/>
            <pc:sldMk cId="3766923217" sldId="485"/>
            <ac:spMk id="79" creationId="{2C1BBA94-3F40-40AA-8BB9-E69E25E537C1}"/>
          </ac:spMkLst>
        </pc:spChg>
        <pc:picChg chg="ord">
          <ac:chgData name="kursat ymn" userId="47174fbee67923fe" providerId="LiveId" clId="{6C219F73-8BE1-46D1-8D92-1CF98AEC74AA}" dt="2022-02-13T18:26:58.083" v="523" actId="26606"/>
          <ac:picMkLst>
            <pc:docMk/>
            <pc:sldMk cId="3766923217" sldId="485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8:26:58.083" v="523" actId="26606"/>
          <ac:picMkLst>
            <pc:docMk/>
            <pc:sldMk cId="3766923217" sldId="485"/>
            <ac:picMk id="5122" creationId="{ADCEF44E-1580-410F-9EF7-2F569A408CF8}"/>
          </ac:picMkLst>
        </pc:picChg>
      </pc:sldChg>
      <pc:sldChg chg="addSp modSp add mod setBg">
        <pc:chgData name="kursat ymn" userId="47174fbee67923fe" providerId="LiveId" clId="{6C219F73-8BE1-46D1-8D92-1CF98AEC74AA}" dt="2022-02-13T18:31:12.374" v="775" actId="12"/>
        <pc:sldMkLst>
          <pc:docMk/>
          <pc:sldMk cId="2560400550" sldId="486"/>
        </pc:sldMkLst>
        <pc:spChg chg="add mod">
          <ac:chgData name="kursat ymn" userId="47174fbee67923fe" providerId="LiveId" clId="{6C219F73-8BE1-46D1-8D92-1CF98AEC74AA}" dt="2022-02-13T18:31:12.374" v="775" actId="12"/>
          <ac:spMkLst>
            <pc:docMk/>
            <pc:sldMk cId="2560400550" sldId="486"/>
            <ac:spMk id="4" creationId="{BACDBFC4-7A85-44D2-841C-8CF02251D605}"/>
          </ac:spMkLst>
        </pc:spChg>
        <pc:spChg chg="add">
          <ac:chgData name="kursat ymn" userId="47174fbee67923fe" providerId="LiveId" clId="{6C219F73-8BE1-46D1-8D92-1CF98AEC74AA}" dt="2022-02-13T18:30:59.909" v="769" actId="26606"/>
          <ac:spMkLst>
            <pc:docMk/>
            <pc:sldMk cId="2560400550" sldId="486"/>
            <ac:spMk id="71" creationId="{201CC55D-ED54-4C5C-95E6-10947BD1103B}"/>
          </ac:spMkLst>
        </pc:spChg>
        <pc:spChg chg="add">
          <ac:chgData name="kursat ymn" userId="47174fbee67923fe" providerId="LiveId" clId="{6C219F73-8BE1-46D1-8D92-1CF98AEC74AA}" dt="2022-02-13T18:30:59.909" v="769" actId="26606"/>
          <ac:spMkLst>
            <pc:docMk/>
            <pc:sldMk cId="2560400550" sldId="486"/>
            <ac:spMk id="77" creationId="{3873B707-463F-40B0-8227-E8CC6C67EB25}"/>
          </ac:spMkLst>
        </pc:spChg>
        <pc:spChg chg="add">
          <ac:chgData name="kursat ymn" userId="47174fbee67923fe" providerId="LiveId" clId="{6C219F73-8BE1-46D1-8D92-1CF98AEC74AA}" dt="2022-02-13T18:30:59.909" v="769" actId="26606"/>
          <ac:spMkLst>
            <pc:docMk/>
            <pc:sldMk cId="2560400550" sldId="486"/>
            <ac:spMk id="79" creationId="{C13237C8-E62C-4F0D-A318-BD6FB6C2D138}"/>
          </ac:spMkLst>
        </pc:spChg>
        <pc:spChg chg="add">
          <ac:chgData name="kursat ymn" userId="47174fbee67923fe" providerId="LiveId" clId="{6C219F73-8BE1-46D1-8D92-1CF98AEC74AA}" dt="2022-02-13T18:30:59.909" v="769" actId="26606"/>
          <ac:spMkLst>
            <pc:docMk/>
            <pc:sldMk cId="2560400550" sldId="486"/>
            <ac:spMk id="81" creationId="{19C9EAEA-39D0-4B0E-A0EB-51E7B26740B1}"/>
          </ac:spMkLst>
        </pc:spChg>
        <pc:grpChg chg="add">
          <ac:chgData name="kursat ymn" userId="47174fbee67923fe" providerId="LiveId" clId="{6C219F73-8BE1-46D1-8D92-1CF98AEC74AA}" dt="2022-02-13T18:30:59.909" v="769" actId="26606"/>
          <ac:grpSpMkLst>
            <pc:docMk/>
            <pc:sldMk cId="2560400550" sldId="486"/>
            <ac:grpSpMk id="73" creationId="{1DE889C7-FAD6-4397-98E2-05D503484459}"/>
          </ac:grpSpMkLst>
        </pc:grpChg>
        <pc:picChg chg="ord">
          <ac:chgData name="kursat ymn" userId="47174fbee67923fe" providerId="LiveId" clId="{6C219F73-8BE1-46D1-8D92-1CF98AEC74AA}" dt="2022-02-13T18:30:59.909" v="769" actId="26606"/>
          <ac:picMkLst>
            <pc:docMk/>
            <pc:sldMk cId="2560400550" sldId="486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8:30:59.909" v="769" actId="26606"/>
          <ac:picMkLst>
            <pc:docMk/>
            <pc:sldMk cId="2560400550" sldId="486"/>
            <ac:picMk id="6146" creationId="{AF1F5133-25F5-4D14-91D2-AF3A56D08D1B}"/>
          </ac:picMkLst>
        </pc:picChg>
      </pc:sldChg>
      <pc:sldChg chg="addSp modSp add mod setBg">
        <pc:chgData name="kursat ymn" userId="47174fbee67923fe" providerId="LiveId" clId="{6C219F73-8BE1-46D1-8D92-1CF98AEC74AA}" dt="2022-02-13T18:35:55.882" v="872" actId="1076"/>
        <pc:sldMkLst>
          <pc:docMk/>
          <pc:sldMk cId="965629157" sldId="487"/>
        </pc:sldMkLst>
        <pc:spChg chg="add mod">
          <ac:chgData name="kursat ymn" userId="47174fbee67923fe" providerId="LiveId" clId="{6C219F73-8BE1-46D1-8D92-1CF98AEC74AA}" dt="2022-02-13T18:35:55.882" v="872" actId="1076"/>
          <ac:spMkLst>
            <pc:docMk/>
            <pc:sldMk cId="965629157" sldId="487"/>
            <ac:spMk id="4" creationId="{A5E1707F-4224-41CF-9E2E-AFE3A9B06A2C}"/>
          </ac:spMkLst>
        </pc:spChg>
        <pc:spChg chg="add mod">
          <ac:chgData name="kursat ymn" userId="47174fbee67923fe" providerId="LiveId" clId="{6C219F73-8BE1-46D1-8D92-1CF98AEC74AA}" dt="2022-02-13T18:35:48.896" v="870" actId="1076"/>
          <ac:spMkLst>
            <pc:docMk/>
            <pc:sldMk cId="965629157" sldId="487"/>
            <ac:spMk id="13" creationId="{0FDDB0E4-42B9-4814-B180-F02D0176D179}"/>
          </ac:spMkLst>
        </pc:spChg>
        <pc:spChg chg="add mod">
          <ac:chgData name="kursat ymn" userId="47174fbee67923fe" providerId="LiveId" clId="{6C219F73-8BE1-46D1-8D92-1CF98AEC74AA}" dt="2022-02-13T18:35:14.963" v="859" actId="12"/>
          <ac:spMkLst>
            <pc:docMk/>
            <pc:sldMk cId="965629157" sldId="487"/>
            <ac:spMk id="15" creationId="{15B5679A-6108-48A8-9C70-CFABAFDAE452}"/>
          </ac:spMkLst>
        </pc:spChg>
        <pc:spChg chg="add">
          <ac:chgData name="kursat ymn" userId="47174fbee67923fe" providerId="LiveId" clId="{6C219F73-8BE1-46D1-8D92-1CF98AEC74AA}" dt="2022-02-13T18:33:01.321" v="803" actId="26606"/>
          <ac:spMkLst>
            <pc:docMk/>
            <pc:sldMk cId="965629157" sldId="487"/>
            <ac:spMk id="71" creationId="{2B566528-1B12-4246-9431-5C2D7D081168}"/>
          </ac:spMkLst>
        </pc:spChg>
        <pc:grpChg chg="add">
          <ac:chgData name="kursat ymn" userId="47174fbee67923fe" providerId="LiveId" clId="{6C219F73-8BE1-46D1-8D92-1CF98AEC74AA}" dt="2022-02-13T18:33:01.321" v="803" actId="26606"/>
          <ac:grpSpMkLst>
            <pc:docMk/>
            <pc:sldMk cId="965629157" sldId="487"/>
            <ac:grpSpMk id="73" creationId="{828A5161-06F1-46CF-8AD7-844680A59E13}"/>
          </ac:grpSpMkLst>
        </pc:grpChg>
        <pc:grpChg chg="add">
          <ac:chgData name="kursat ymn" userId="47174fbee67923fe" providerId="LiveId" clId="{6C219F73-8BE1-46D1-8D92-1CF98AEC74AA}" dt="2022-02-13T18:33:01.321" v="803" actId="26606"/>
          <ac:grpSpMkLst>
            <pc:docMk/>
            <pc:sldMk cId="965629157" sldId="487"/>
            <ac:grpSpMk id="77" creationId="{5995D10D-E9C9-47DB-AE7E-801FEF38F5C9}"/>
          </ac:grpSpMkLst>
        </pc:grpChg>
        <pc:picChg chg="mod ord">
          <ac:chgData name="kursat ymn" userId="47174fbee67923fe" providerId="LiveId" clId="{6C219F73-8BE1-46D1-8D92-1CF98AEC74AA}" dt="2022-02-13T18:34:45.376" v="847" actId="1076"/>
          <ac:picMkLst>
            <pc:docMk/>
            <pc:sldMk cId="965629157" sldId="487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8:35:45.658" v="869" actId="1076"/>
          <ac:picMkLst>
            <pc:docMk/>
            <pc:sldMk cId="965629157" sldId="487"/>
            <ac:picMk id="9218" creationId="{B61F2B64-16D7-4A5A-B80D-2C7EFA4C04F6}"/>
          </ac:picMkLst>
        </pc:picChg>
      </pc:sldChg>
      <pc:sldChg chg="addSp delSp modSp add mod setBg">
        <pc:chgData name="kursat ymn" userId="47174fbee67923fe" providerId="LiveId" clId="{6C219F73-8BE1-46D1-8D92-1CF98AEC74AA}" dt="2022-02-13T18:32:38.618" v="801" actId="26606"/>
        <pc:sldMkLst>
          <pc:docMk/>
          <pc:sldMk cId="3248516609" sldId="488"/>
        </pc:sldMkLst>
        <pc:spChg chg="add">
          <ac:chgData name="kursat ymn" userId="47174fbee67923fe" providerId="LiveId" clId="{6C219F73-8BE1-46D1-8D92-1CF98AEC74AA}" dt="2022-02-13T18:32:38.618" v="801" actId="26606"/>
          <ac:spMkLst>
            <pc:docMk/>
            <pc:sldMk cId="3248516609" sldId="488"/>
            <ac:spMk id="71" creationId="{63644BFD-D22E-4019-B666-387DA51AEAFD}"/>
          </ac:spMkLst>
        </pc:spChg>
        <pc:spChg chg="add">
          <ac:chgData name="kursat ymn" userId="47174fbee67923fe" providerId="LiveId" clId="{6C219F73-8BE1-46D1-8D92-1CF98AEC74AA}" dt="2022-02-13T18:32:38.618" v="801" actId="26606"/>
          <ac:spMkLst>
            <pc:docMk/>
            <pc:sldMk cId="3248516609" sldId="488"/>
            <ac:spMk id="77" creationId="{3776B14B-F2F4-4825-8DA8-8C7A0F2B3960}"/>
          </ac:spMkLst>
        </pc:spChg>
        <pc:grpChg chg="add">
          <ac:chgData name="kursat ymn" userId="47174fbee67923fe" providerId="LiveId" clId="{6C219F73-8BE1-46D1-8D92-1CF98AEC74AA}" dt="2022-02-13T18:32:38.618" v="801" actId="26606"/>
          <ac:grpSpMkLst>
            <pc:docMk/>
            <pc:sldMk cId="3248516609" sldId="488"/>
            <ac:grpSpMk id="73" creationId="{5FE9FE4C-C9E0-4C54-8010-EA9D29CD4D59}"/>
          </ac:grpSpMkLst>
        </pc:grpChg>
        <pc:picChg chg="ord">
          <ac:chgData name="kursat ymn" userId="47174fbee67923fe" providerId="LiveId" clId="{6C219F73-8BE1-46D1-8D92-1CF98AEC74AA}" dt="2022-02-13T18:32:38.618" v="801" actId="26606"/>
          <ac:picMkLst>
            <pc:docMk/>
            <pc:sldMk cId="3248516609" sldId="488"/>
            <ac:picMk id="2" creationId="{CD02CD8B-BE56-4012-AFA8-252F0A43122B}"/>
          </ac:picMkLst>
        </pc:picChg>
        <pc:picChg chg="add del mod">
          <ac:chgData name="kursat ymn" userId="47174fbee67923fe" providerId="LiveId" clId="{6C219F73-8BE1-46D1-8D92-1CF98AEC74AA}" dt="2022-02-13T18:32:24.833" v="793" actId="478"/>
          <ac:picMkLst>
            <pc:docMk/>
            <pc:sldMk cId="3248516609" sldId="488"/>
            <ac:picMk id="1026" creationId="{BCA0AEEF-E349-4E58-8919-F3B60F79896D}"/>
          </ac:picMkLst>
        </pc:picChg>
        <pc:picChg chg="add mod">
          <ac:chgData name="kursat ymn" userId="47174fbee67923fe" providerId="LiveId" clId="{6C219F73-8BE1-46D1-8D92-1CF98AEC74AA}" dt="2022-02-13T18:32:38.618" v="801" actId="26606"/>
          <ac:picMkLst>
            <pc:docMk/>
            <pc:sldMk cId="3248516609" sldId="488"/>
            <ac:picMk id="8194" creationId="{2779D1AB-C90B-4DF9-BC25-D18A2EF3F2BF}"/>
          </ac:picMkLst>
        </pc:picChg>
      </pc:sldChg>
      <pc:sldChg chg="add del">
        <pc:chgData name="kursat ymn" userId="47174fbee67923fe" providerId="LiveId" clId="{6C219F73-8BE1-46D1-8D92-1CF98AEC74AA}" dt="2022-02-13T11:31:48.977" v="113" actId="2696"/>
        <pc:sldMkLst>
          <pc:docMk/>
          <pc:sldMk cId="92506947" sldId="489"/>
        </pc:sldMkLst>
      </pc:sldChg>
      <pc:sldChg chg="addSp modSp add mod setBg">
        <pc:chgData name="kursat ymn" userId="47174fbee67923fe" providerId="LiveId" clId="{6C219F73-8BE1-46D1-8D92-1CF98AEC74AA}" dt="2022-02-13T20:27:11.091" v="898" actId="1076"/>
        <pc:sldMkLst>
          <pc:docMk/>
          <pc:sldMk cId="987407103" sldId="489"/>
        </pc:sldMkLst>
        <pc:spChg chg="add">
          <ac:chgData name="kursat ymn" userId="47174fbee67923fe" providerId="LiveId" clId="{6C219F73-8BE1-46D1-8D92-1CF98AEC74AA}" dt="2022-02-13T20:27:05.492" v="896" actId="26606"/>
          <ac:spMkLst>
            <pc:docMk/>
            <pc:sldMk cId="987407103" sldId="489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27:05.492" v="896" actId="26606"/>
          <ac:spMkLst>
            <pc:docMk/>
            <pc:sldMk cId="987407103" sldId="489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27:05.492" v="896" actId="26606"/>
          <ac:spMkLst>
            <pc:docMk/>
            <pc:sldMk cId="987407103" sldId="489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27:05.492" v="896" actId="26606"/>
          <ac:spMkLst>
            <pc:docMk/>
            <pc:sldMk cId="987407103" sldId="489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27:05.492" v="896" actId="26606"/>
          <ac:spMkLst>
            <pc:docMk/>
            <pc:sldMk cId="987407103" sldId="489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27:05.492" v="896" actId="26606"/>
          <ac:spMkLst>
            <pc:docMk/>
            <pc:sldMk cId="987407103" sldId="489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27:05.492" v="896" actId="26606"/>
          <ac:spMkLst>
            <pc:docMk/>
            <pc:sldMk cId="987407103" sldId="489"/>
            <ac:spMk id="21" creationId="{3ECA69A1-7536-43AC-85EF-C7106179F5ED}"/>
          </ac:spMkLst>
        </pc:spChg>
        <pc:picChg chg="mod ord">
          <ac:chgData name="kursat ymn" userId="47174fbee67923fe" providerId="LiveId" clId="{6C219F73-8BE1-46D1-8D92-1CF98AEC74AA}" dt="2022-02-13T20:27:11.091" v="898" actId="1076"/>
          <ac:picMkLst>
            <pc:docMk/>
            <pc:sldMk cId="987407103" sldId="489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27:08.603" v="897" actId="14100"/>
          <ac:picMkLst>
            <pc:docMk/>
            <pc:sldMk cId="987407103" sldId="489"/>
            <ac:picMk id="4" creationId="{164F8AB7-BF45-4881-97F5-1FBFE8B674A7}"/>
          </ac:picMkLst>
        </pc:picChg>
      </pc:sldChg>
      <pc:sldChg chg="add del">
        <pc:chgData name="kursat ymn" userId="47174fbee67923fe" providerId="LiveId" clId="{6C219F73-8BE1-46D1-8D92-1CF98AEC74AA}" dt="2022-02-13T11:31:48.977" v="113" actId="2696"/>
        <pc:sldMkLst>
          <pc:docMk/>
          <pc:sldMk cId="128596823" sldId="490"/>
        </pc:sldMkLst>
      </pc:sldChg>
      <pc:sldChg chg="addSp modSp add mod setBg">
        <pc:chgData name="kursat ymn" userId="47174fbee67923fe" providerId="LiveId" clId="{6C219F73-8BE1-46D1-8D92-1CF98AEC74AA}" dt="2022-02-13T20:31:55.718" v="928" actId="1076"/>
        <pc:sldMkLst>
          <pc:docMk/>
          <pc:sldMk cId="3167897475" sldId="490"/>
        </pc:sldMkLst>
        <pc:spChg chg="add">
          <ac:chgData name="kursat ymn" userId="47174fbee67923fe" providerId="LiveId" clId="{6C219F73-8BE1-46D1-8D92-1CF98AEC74AA}" dt="2022-02-13T20:31:52.481" v="926" actId="26606"/>
          <ac:spMkLst>
            <pc:docMk/>
            <pc:sldMk cId="3167897475" sldId="490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31:52.481" v="926" actId="26606"/>
          <ac:spMkLst>
            <pc:docMk/>
            <pc:sldMk cId="3167897475" sldId="490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31:52.481" v="926" actId="26606"/>
          <ac:spMkLst>
            <pc:docMk/>
            <pc:sldMk cId="3167897475" sldId="490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31:52.481" v="926" actId="26606"/>
          <ac:spMkLst>
            <pc:docMk/>
            <pc:sldMk cId="3167897475" sldId="490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31:52.481" v="926" actId="26606"/>
          <ac:spMkLst>
            <pc:docMk/>
            <pc:sldMk cId="3167897475" sldId="490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31:52.481" v="926" actId="26606"/>
          <ac:spMkLst>
            <pc:docMk/>
            <pc:sldMk cId="3167897475" sldId="490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31:52.481" v="926" actId="26606"/>
          <ac:spMkLst>
            <pc:docMk/>
            <pc:sldMk cId="3167897475" sldId="490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31:52.481" v="926" actId="26606"/>
          <ac:picMkLst>
            <pc:docMk/>
            <pc:sldMk cId="3167897475" sldId="490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31:55.718" v="928" actId="1076"/>
          <ac:picMkLst>
            <pc:docMk/>
            <pc:sldMk cId="3167897475" sldId="490"/>
            <ac:picMk id="4" creationId="{B0A5F558-A6EC-4763-A7BA-71103E21A477}"/>
          </ac:picMkLst>
        </pc:picChg>
      </pc:sldChg>
      <pc:sldChg chg="add del">
        <pc:chgData name="kursat ymn" userId="47174fbee67923fe" providerId="LiveId" clId="{6C219F73-8BE1-46D1-8D92-1CF98AEC74AA}" dt="2022-02-13T11:31:48.977" v="113" actId="2696"/>
        <pc:sldMkLst>
          <pc:docMk/>
          <pc:sldMk cId="768346282" sldId="491"/>
        </pc:sldMkLst>
      </pc:sldChg>
      <pc:sldChg chg="addSp modSp add mod setBg">
        <pc:chgData name="kursat ymn" userId="47174fbee67923fe" providerId="LiveId" clId="{6C219F73-8BE1-46D1-8D92-1CF98AEC74AA}" dt="2022-02-13T20:32:29.764" v="934" actId="1076"/>
        <pc:sldMkLst>
          <pc:docMk/>
          <pc:sldMk cId="1932736948" sldId="491"/>
        </pc:sldMkLst>
        <pc:spChg chg="add">
          <ac:chgData name="kursat ymn" userId="47174fbee67923fe" providerId="LiveId" clId="{6C219F73-8BE1-46D1-8D92-1CF98AEC74AA}" dt="2022-02-13T20:32:23.550" v="930" actId="26606"/>
          <ac:spMkLst>
            <pc:docMk/>
            <pc:sldMk cId="1932736948" sldId="491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32:23.550" v="930" actId="26606"/>
          <ac:spMkLst>
            <pc:docMk/>
            <pc:sldMk cId="1932736948" sldId="491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32:23.550" v="930" actId="26606"/>
          <ac:spMkLst>
            <pc:docMk/>
            <pc:sldMk cId="1932736948" sldId="491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32:23.550" v="930" actId="26606"/>
          <ac:spMkLst>
            <pc:docMk/>
            <pc:sldMk cId="1932736948" sldId="491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32:23.550" v="930" actId="26606"/>
          <ac:spMkLst>
            <pc:docMk/>
            <pc:sldMk cId="1932736948" sldId="491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32:23.550" v="930" actId="26606"/>
          <ac:spMkLst>
            <pc:docMk/>
            <pc:sldMk cId="1932736948" sldId="491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32:23.550" v="930" actId="26606"/>
          <ac:spMkLst>
            <pc:docMk/>
            <pc:sldMk cId="1932736948" sldId="491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32:23.550" v="930" actId="26606"/>
          <ac:picMkLst>
            <pc:docMk/>
            <pc:sldMk cId="1932736948" sldId="491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32:29.764" v="934" actId="1076"/>
          <ac:picMkLst>
            <pc:docMk/>
            <pc:sldMk cId="1932736948" sldId="491"/>
            <ac:picMk id="4" creationId="{89E7F80C-3A37-4B6E-82B1-C2A8F319E5AF}"/>
          </ac:picMkLst>
        </pc:picChg>
      </pc:sldChg>
      <pc:sldChg chg="add del">
        <pc:chgData name="kursat ymn" userId="47174fbee67923fe" providerId="LiveId" clId="{6C219F73-8BE1-46D1-8D92-1CF98AEC74AA}" dt="2022-02-13T11:31:48.977" v="113" actId="2696"/>
        <pc:sldMkLst>
          <pc:docMk/>
          <pc:sldMk cId="571780937" sldId="492"/>
        </pc:sldMkLst>
      </pc:sldChg>
      <pc:sldChg chg="addSp modSp add mod setBg">
        <pc:chgData name="kursat ymn" userId="47174fbee67923fe" providerId="LiveId" clId="{6C219F73-8BE1-46D1-8D92-1CF98AEC74AA}" dt="2022-02-13T20:33:52.262" v="938" actId="14100"/>
        <pc:sldMkLst>
          <pc:docMk/>
          <pc:sldMk cId="3459776783" sldId="492"/>
        </pc:sldMkLst>
        <pc:spChg chg="add">
          <ac:chgData name="kursat ymn" userId="47174fbee67923fe" providerId="LiveId" clId="{6C219F73-8BE1-46D1-8D92-1CF98AEC74AA}" dt="2022-02-13T20:33:47.626" v="936" actId="26606"/>
          <ac:spMkLst>
            <pc:docMk/>
            <pc:sldMk cId="3459776783" sldId="492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33:47.626" v="936" actId="26606"/>
          <ac:spMkLst>
            <pc:docMk/>
            <pc:sldMk cId="3459776783" sldId="492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33:47.626" v="936" actId="26606"/>
          <ac:spMkLst>
            <pc:docMk/>
            <pc:sldMk cId="3459776783" sldId="492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33:47.626" v="936" actId="26606"/>
          <ac:spMkLst>
            <pc:docMk/>
            <pc:sldMk cId="3459776783" sldId="492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33:47.626" v="936" actId="26606"/>
          <ac:spMkLst>
            <pc:docMk/>
            <pc:sldMk cId="3459776783" sldId="492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33:47.626" v="936" actId="26606"/>
          <ac:spMkLst>
            <pc:docMk/>
            <pc:sldMk cId="3459776783" sldId="492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33:47.626" v="936" actId="26606"/>
          <ac:spMkLst>
            <pc:docMk/>
            <pc:sldMk cId="3459776783" sldId="492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33:47.626" v="936" actId="26606"/>
          <ac:picMkLst>
            <pc:docMk/>
            <pc:sldMk cId="3459776783" sldId="492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33:52.262" v="938" actId="14100"/>
          <ac:picMkLst>
            <pc:docMk/>
            <pc:sldMk cId="3459776783" sldId="492"/>
            <ac:picMk id="4" creationId="{C01AAE57-4AB3-4441-AA60-8830A2A7B965}"/>
          </ac:picMkLst>
        </pc:picChg>
      </pc:sldChg>
      <pc:sldChg chg="add del">
        <pc:chgData name="kursat ymn" userId="47174fbee67923fe" providerId="LiveId" clId="{6C219F73-8BE1-46D1-8D92-1CF98AEC74AA}" dt="2022-02-13T11:31:48.977" v="113" actId="2696"/>
        <pc:sldMkLst>
          <pc:docMk/>
          <pc:sldMk cId="843966808" sldId="493"/>
        </pc:sldMkLst>
      </pc:sldChg>
      <pc:sldChg chg="addSp modSp add mod">
        <pc:chgData name="kursat ymn" userId="47174fbee67923fe" providerId="LiveId" clId="{6C219F73-8BE1-46D1-8D92-1CF98AEC74AA}" dt="2022-02-13T20:34:46.372" v="963" actId="1076"/>
        <pc:sldMkLst>
          <pc:docMk/>
          <pc:sldMk cId="2120695082" sldId="493"/>
        </pc:sldMkLst>
        <pc:spChg chg="add mod">
          <ac:chgData name="kursat ymn" userId="47174fbee67923fe" providerId="LiveId" clId="{6C219F73-8BE1-46D1-8D92-1CF98AEC74AA}" dt="2022-02-13T20:34:46.372" v="963" actId="1076"/>
          <ac:spMkLst>
            <pc:docMk/>
            <pc:sldMk cId="2120695082" sldId="493"/>
            <ac:spMk id="4" creationId="{57556CEB-669B-49ED-B555-3CE67018F41B}"/>
          </ac:spMkLst>
        </pc:spChg>
      </pc:sldChg>
      <pc:sldChg chg="addSp modSp add mod setBg">
        <pc:chgData name="kursat ymn" userId="47174fbee67923fe" providerId="LiveId" clId="{6C219F73-8BE1-46D1-8D92-1CF98AEC74AA}" dt="2022-02-13T20:35:19.350" v="967" actId="1076"/>
        <pc:sldMkLst>
          <pc:docMk/>
          <pc:sldMk cId="1642272403" sldId="494"/>
        </pc:sldMkLst>
        <pc:spChg chg="add">
          <ac:chgData name="kursat ymn" userId="47174fbee67923fe" providerId="LiveId" clId="{6C219F73-8BE1-46D1-8D92-1CF98AEC74AA}" dt="2022-02-13T20:35:16.728" v="965" actId="26606"/>
          <ac:spMkLst>
            <pc:docMk/>
            <pc:sldMk cId="1642272403" sldId="494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35:16.728" v="965" actId="26606"/>
          <ac:spMkLst>
            <pc:docMk/>
            <pc:sldMk cId="1642272403" sldId="494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35:16.728" v="965" actId="26606"/>
          <ac:spMkLst>
            <pc:docMk/>
            <pc:sldMk cId="1642272403" sldId="494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35:16.728" v="965" actId="26606"/>
          <ac:spMkLst>
            <pc:docMk/>
            <pc:sldMk cId="1642272403" sldId="494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35:16.728" v="965" actId="26606"/>
          <ac:spMkLst>
            <pc:docMk/>
            <pc:sldMk cId="1642272403" sldId="494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35:16.728" v="965" actId="26606"/>
          <ac:spMkLst>
            <pc:docMk/>
            <pc:sldMk cId="1642272403" sldId="494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35:16.728" v="965" actId="26606"/>
          <ac:spMkLst>
            <pc:docMk/>
            <pc:sldMk cId="1642272403" sldId="494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35:16.728" v="965" actId="26606"/>
          <ac:picMkLst>
            <pc:docMk/>
            <pc:sldMk cId="1642272403" sldId="494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35:19.350" v="967" actId="1076"/>
          <ac:picMkLst>
            <pc:docMk/>
            <pc:sldMk cId="1642272403" sldId="494"/>
            <ac:picMk id="4" creationId="{28B2EE53-CDD3-4513-BCE4-44741DA9783F}"/>
          </ac:picMkLst>
        </pc:picChg>
      </pc:sldChg>
      <pc:sldChg chg="add del">
        <pc:chgData name="kursat ymn" userId="47174fbee67923fe" providerId="LiveId" clId="{6C219F73-8BE1-46D1-8D92-1CF98AEC74AA}" dt="2022-02-13T11:31:48.977" v="113" actId="2696"/>
        <pc:sldMkLst>
          <pc:docMk/>
          <pc:sldMk cId="3451354015" sldId="494"/>
        </pc:sldMkLst>
      </pc:sldChg>
      <pc:sldChg chg="addSp modSp add mod setBg">
        <pc:chgData name="kursat ymn" userId="47174fbee67923fe" providerId="LiveId" clId="{6C219F73-8BE1-46D1-8D92-1CF98AEC74AA}" dt="2022-02-13T20:27:26.409" v="901" actId="14100"/>
        <pc:sldMkLst>
          <pc:docMk/>
          <pc:sldMk cId="1844208604" sldId="495"/>
        </pc:sldMkLst>
        <pc:spChg chg="add">
          <ac:chgData name="kursat ymn" userId="47174fbee67923fe" providerId="LiveId" clId="{6C219F73-8BE1-46D1-8D92-1CF98AEC74AA}" dt="2022-02-13T20:27:24.698" v="900" actId="26606"/>
          <ac:spMkLst>
            <pc:docMk/>
            <pc:sldMk cId="1844208604" sldId="495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27:24.698" v="900" actId="26606"/>
          <ac:spMkLst>
            <pc:docMk/>
            <pc:sldMk cId="1844208604" sldId="495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27:24.698" v="900" actId="26606"/>
          <ac:spMkLst>
            <pc:docMk/>
            <pc:sldMk cId="1844208604" sldId="495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27:24.698" v="900" actId="26606"/>
          <ac:spMkLst>
            <pc:docMk/>
            <pc:sldMk cId="1844208604" sldId="495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27:24.698" v="900" actId="26606"/>
          <ac:spMkLst>
            <pc:docMk/>
            <pc:sldMk cId="1844208604" sldId="495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27:24.698" v="900" actId="26606"/>
          <ac:spMkLst>
            <pc:docMk/>
            <pc:sldMk cId="1844208604" sldId="495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27:24.698" v="900" actId="26606"/>
          <ac:spMkLst>
            <pc:docMk/>
            <pc:sldMk cId="1844208604" sldId="495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27:24.698" v="900" actId="26606"/>
          <ac:picMkLst>
            <pc:docMk/>
            <pc:sldMk cId="1844208604" sldId="495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27:26.409" v="901" actId="14100"/>
          <ac:picMkLst>
            <pc:docMk/>
            <pc:sldMk cId="1844208604" sldId="495"/>
            <ac:picMk id="4" creationId="{C7B60CFD-430B-4F4D-B4B3-24E61E113880}"/>
          </ac:picMkLst>
        </pc:picChg>
      </pc:sldChg>
      <pc:sldChg chg="add del">
        <pc:chgData name="kursat ymn" userId="47174fbee67923fe" providerId="LiveId" clId="{6C219F73-8BE1-46D1-8D92-1CF98AEC74AA}" dt="2022-02-13T11:31:56.808" v="115" actId="2696"/>
        <pc:sldMkLst>
          <pc:docMk/>
          <pc:sldMk cId="3111016333" sldId="495"/>
        </pc:sldMkLst>
      </pc:sldChg>
      <pc:sldChg chg="add del">
        <pc:chgData name="kursat ymn" userId="47174fbee67923fe" providerId="LiveId" clId="{6C219F73-8BE1-46D1-8D92-1CF98AEC74AA}" dt="2022-02-13T11:31:56.808" v="115" actId="2696"/>
        <pc:sldMkLst>
          <pc:docMk/>
          <pc:sldMk cId="987229364" sldId="496"/>
        </pc:sldMkLst>
      </pc:sldChg>
      <pc:sldChg chg="addSp modSp add mod setBg">
        <pc:chgData name="kursat ymn" userId="47174fbee67923fe" providerId="LiveId" clId="{6C219F73-8BE1-46D1-8D92-1CF98AEC74AA}" dt="2022-02-13T20:27:55.993" v="906" actId="14100"/>
        <pc:sldMkLst>
          <pc:docMk/>
          <pc:sldMk cId="4241463331" sldId="496"/>
        </pc:sldMkLst>
        <pc:spChg chg="add">
          <ac:chgData name="kursat ymn" userId="47174fbee67923fe" providerId="LiveId" clId="{6C219F73-8BE1-46D1-8D92-1CF98AEC74AA}" dt="2022-02-13T20:27:51.313" v="903" actId="26606"/>
          <ac:spMkLst>
            <pc:docMk/>
            <pc:sldMk cId="4241463331" sldId="496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27:51.313" v="903" actId="26606"/>
          <ac:spMkLst>
            <pc:docMk/>
            <pc:sldMk cId="4241463331" sldId="496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27:51.313" v="903" actId="26606"/>
          <ac:spMkLst>
            <pc:docMk/>
            <pc:sldMk cId="4241463331" sldId="496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27:51.313" v="903" actId="26606"/>
          <ac:spMkLst>
            <pc:docMk/>
            <pc:sldMk cId="4241463331" sldId="496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27:51.313" v="903" actId="26606"/>
          <ac:spMkLst>
            <pc:docMk/>
            <pc:sldMk cId="4241463331" sldId="496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27:51.313" v="903" actId="26606"/>
          <ac:spMkLst>
            <pc:docMk/>
            <pc:sldMk cId="4241463331" sldId="496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27:51.313" v="903" actId="26606"/>
          <ac:spMkLst>
            <pc:docMk/>
            <pc:sldMk cId="4241463331" sldId="496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27:51.313" v="903" actId="26606"/>
          <ac:picMkLst>
            <pc:docMk/>
            <pc:sldMk cId="4241463331" sldId="496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27:55.993" v="906" actId="14100"/>
          <ac:picMkLst>
            <pc:docMk/>
            <pc:sldMk cId="4241463331" sldId="496"/>
            <ac:picMk id="4" creationId="{4A7EF930-32C5-495B-838B-9A9623CB9EDB}"/>
          </ac:picMkLst>
        </pc:picChg>
      </pc:sldChg>
      <pc:sldChg chg="add del">
        <pc:chgData name="kursat ymn" userId="47174fbee67923fe" providerId="LiveId" clId="{6C219F73-8BE1-46D1-8D92-1CF98AEC74AA}" dt="2022-02-13T11:31:56.808" v="115" actId="2696"/>
        <pc:sldMkLst>
          <pc:docMk/>
          <pc:sldMk cId="2553297750" sldId="497"/>
        </pc:sldMkLst>
      </pc:sldChg>
      <pc:sldChg chg="addSp modSp add mod setBg">
        <pc:chgData name="kursat ymn" userId="47174fbee67923fe" providerId="LiveId" clId="{6C219F73-8BE1-46D1-8D92-1CF98AEC74AA}" dt="2022-02-13T20:29:17.077" v="911" actId="14100"/>
        <pc:sldMkLst>
          <pc:docMk/>
          <pc:sldMk cId="2829023556" sldId="497"/>
        </pc:sldMkLst>
        <pc:spChg chg="add">
          <ac:chgData name="kursat ymn" userId="47174fbee67923fe" providerId="LiveId" clId="{6C219F73-8BE1-46D1-8D92-1CF98AEC74AA}" dt="2022-02-13T20:29:11.954" v="908" actId="26606"/>
          <ac:spMkLst>
            <pc:docMk/>
            <pc:sldMk cId="2829023556" sldId="497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29:11.954" v="908" actId="26606"/>
          <ac:spMkLst>
            <pc:docMk/>
            <pc:sldMk cId="2829023556" sldId="497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29:11.954" v="908" actId="26606"/>
          <ac:spMkLst>
            <pc:docMk/>
            <pc:sldMk cId="2829023556" sldId="497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29:11.954" v="908" actId="26606"/>
          <ac:spMkLst>
            <pc:docMk/>
            <pc:sldMk cId="2829023556" sldId="497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29:11.954" v="908" actId="26606"/>
          <ac:spMkLst>
            <pc:docMk/>
            <pc:sldMk cId="2829023556" sldId="497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29:11.954" v="908" actId="26606"/>
          <ac:spMkLst>
            <pc:docMk/>
            <pc:sldMk cId="2829023556" sldId="497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29:11.954" v="908" actId="26606"/>
          <ac:spMkLst>
            <pc:docMk/>
            <pc:sldMk cId="2829023556" sldId="497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29:11.954" v="908" actId="26606"/>
          <ac:picMkLst>
            <pc:docMk/>
            <pc:sldMk cId="2829023556" sldId="497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29:17.077" v="911" actId="14100"/>
          <ac:picMkLst>
            <pc:docMk/>
            <pc:sldMk cId="2829023556" sldId="497"/>
            <ac:picMk id="4" creationId="{25173032-552A-4A8B-BC02-1834B9CB397D}"/>
          </ac:picMkLst>
        </pc:picChg>
      </pc:sldChg>
      <pc:sldChg chg="add del">
        <pc:chgData name="kursat ymn" userId="47174fbee67923fe" providerId="LiveId" clId="{6C219F73-8BE1-46D1-8D92-1CF98AEC74AA}" dt="2022-02-13T11:31:56.808" v="115" actId="2696"/>
        <pc:sldMkLst>
          <pc:docMk/>
          <pc:sldMk cId="400285244" sldId="498"/>
        </pc:sldMkLst>
      </pc:sldChg>
      <pc:sldChg chg="addSp modSp add mod setBg">
        <pc:chgData name="kursat ymn" userId="47174fbee67923fe" providerId="LiveId" clId="{6C219F73-8BE1-46D1-8D92-1CF98AEC74AA}" dt="2022-02-13T20:29:44.902" v="914" actId="14100"/>
        <pc:sldMkLst>
          <pc:docMk/>
          <pc:sldMk cId="1891436576" sldId="498"/>
        </pc:sldMkLst>
        <pc:spChg chg="add">
          <ac:chgData name="kursat ymn" userId="47174fbee67923fe" providerId="LiveId" clId="{6C219F73-8BE1-46D1-8D92-1CF98AEC74AA}" dt="2022-02-13T20:29:42.350" v="913" actId="26606"/>
          <ac:spMkLst>
            <pc:docMk/>
            <pc:sldMk cId="1891436576" sldId="498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29:42.350" v="913" actId="26606"/>
          <ac:spMkLst>
            <pc:docMk/>
            <pc:sldMk cId="1891436576" sldId="498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29:42.350" v="913" actId="26606"/>
          <ac:spMkLst>
            <pc:docMk/>
            <pc:sldMk cId="1891436576" sldId="498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29:42.350" v="913" actId="26606"/>
          <ac:spMkLst>
            <pc:docMk/>
            <pc:sldMk cId="1891436576" sldId="498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29:42.350" v="913" actId="26606"/>
          <ac:spMkLst>
            <pc:docMk/>
            <pc:sldMk cId="1891436576" sldId="498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29:42.350" v="913" actId="26606"/>
          <ac:spMkLst>
            <pc:docMk/>
            <pc:sldMk cId="1891436576" sldId="498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29:42.350" v="913" actId="26606"/>
          <ac:spMkLst>
            <pc:docMk/>
            <pc:sldMk cId="1891436576" sldId="498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29:42.350" v="913" actId="26606"/>
          <ac:picMkLst>
            <pc:docMk/>
            <pc:sldMk cId="1891436576" sldId="498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29:44.902" v="914" actId="14100"/>
          <ac:picMkLst>
            <pc:docMk/>
            <pc:sldMk cId="1891436576" sldId="498"/>
            <ac:picMk id="4" creationId="{52250A5B-1193-4B8E-A696-8C7ECCFD9009}"/>
          </ac:picMkLst>
        </pc:picChg>
      </pc:sldChg>
      <pc:sldChg chg="addSp modSp add mod setBg">
        <pc:chgData name="kursat ymn" userId="47174fbee67923fe" providerId="LiveId" clId="{6C219F73-8BE1-46D1-8D92-1CF98AEC74AA}" dt="2022-02-13T20:30:21.398" v="920" actId="14100"/>
        <pc:sldMkLst>
          <pc:docMk/>
          <pc:sldMk cId="3268203116" sldId="499"/>
        </pc:sldMkLst>
        <pc:spChg chg="add">
          <ac:chgData name="kursat ymn" userId="47174fbee67923fe" providerId="LiveId" clId="{6C219F73-8BE1-46D1-8D92-1CF98AEC74AA}" dt="2022-02-13T20:30:14.262" v="916" actId="26606"/>
          <ac:spMkLst>
            <pc:docMk/>
            <pc:sldMk cId="3268203116" sldId="499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30:14.262" v="916" actId="26606"/>
          <ac:spMkLst>
            <pc:docMk/>
            <pc:sldMk cId="3268203116" sldId="499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30:14.262" v="916" actId="26606"/>
          <ac:spMkLst>
            <pc:docMk/>
            <pc:sldMk cId="3268203116" sldId="499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30:14.262" v="916" actId="26606"/>
          <ac:spMkLst>
            <pc:docMk/>
            <pc:sldMk cId="3268203116" sldId="499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30:14.262" v="916" actId="26606"/>
          <ac:spMkLst>
            <pc:docMk/>
            <pc:sldMk cId="3268203116" sldId="499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30:14.262" v="916" actId="26606"/>
          <ac:spMkLst>
            <pc:docMk/>
            <pc:sldMk cId="3268203116" sldId="499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30:14.262" v="916" actId="26606"/>
          <ac:spMkLst>
            <pc:docMk/>
            <pc:sldMk cId="3268203116" sldId="499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30:14.262" v="916" actId="26606"/>
          <ac:picMkLst>
            <pc:docMk/>
            <pc:sldMk cId="3268203116" sldId="499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30:21.398" v="920" actId="14100"/>
          <ac:picMkLst>
            <pc:docMk/>
            <pc:sldMk cId="3268203116" sldId="499"/>
            <ac:picMk id="4" creationId="{76C0DB64-864A-42ED-8C89-C67B50AB57AB}"/>
          </ac:picMkLst>
        </pc:picChg>
      </pc:sldChg>
      <pc:sldChg chg="add del">
        <pc:chgData name="kursat ymn" userId="47174fbee67923fe" providerId="LiveId" clId="{6C219F73-8BE1-46D1-8D92-1CF98AEC74AA}" dt="2022-02-13T11:31:56.808" v="115" actId="2696"/>
        <pc:sldMkLst>
          <pc:docMk/>
          <pc:sldMk cId="3493519526" sldId="499"/>
        </pc:sldMkLst>
      </pc:sldChg>
      <pc:sldChg chg="addSp modSp add mod setBg">
        <pc:chgData name="kursat ymn" userId="47174fbee67923fe" providerId="LiveId" clId="{6C219F73-8BE1-46D1-8D92-1CF98AEC74AA}" dt="2022-02-13T20:30:43.447" v="924" actId="1076"/>
        <pc:sldMkLst>
          <pc:docMk/>
          <pc:sldMk cId="637130185" sldId="500"/>
        </pc:sldMkLst>
        <pc:spChg chg="add">
          <ac:chgData name="kursat ymn" userId="47174fbee67923fe" providerId="LiveId" clId="{6C219F73-8BE1-46D1-8D92-1CF98AEC74AA}" dt="2022-02-13T20:30:40.407" v="922" actId="26606"/>
          <ac:spMkLst>
            <pc:docMk/>
            <pc:sldMk cId="637130185" sldId="500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20:30:40.407" v="922" actId="26606"/>
          <ac:spMkLst>
            <pc:docMk/>
            <pc:sldMk cId="637130185" sldId="500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20:30:40.407" v="922" actId="26606"/>
          <ac:spMkLst>
            <pc:docMk/>
            <pc:sldMk cId="637130185" sldId="500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20:30:40.407" v="922" actId="26606"/>
          <ac:spMkLst>
            <pc:docMk/>
            <pc:sldMk cId="637130185" sldId="500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20:30:40.407" v="922" actId="26606"/>
          <ac:spMkLst>
            <pc:docMk/>
            <pc:sldMk cId="637130185" sldId="500"/>
            <ac:spMk id="17" creationId="{9A97C86A-04D6-40F7-AE84-31AB43E6A846}"/>
          </ac:spMkLst>
        </pc:spChg>
        <pc:spChg chg="add">
          <ac:chgData name="kursat ymn" userId="47174fbee67923fe" providerId="LiveId" clId="{6C219F73-8BE1-46D1-8D92-1CF98AEC74AA}" dt="2022-02-13T20:30:40.407" v="922" actId="26606"/>
          <ac:spMkLst>
            <pc:docMk/>
            <pc:sldMk cId="637130185" sldId="500"/>
            <ac:spMk id="19" creationId="{FF9F2414-84E8-453E-B1F3-389FDE8192D9}"/>
          </ac:spMkLst>
        </pc:spChg>
        <pc:spChg chg="add">
          <ac:chgData name="kursat ymn" userId="47174fbee67923fe" providerId="LiveId" clId="{6C219F73-8BE1-46D1-8D92-1CF98AEC74AA}" dt="2022-02-13T20:30:40.407" v="922" actId="26606"/>
          <ac:spMkLst>
            <pc:docMk/>
            <pc:sldMk cId="637130185" sldId="500"/>
            <ac:spMk id="21" creationId="{3ECA69A1-7536-43AC-85EF-C7106179F5ED}"/>
          </ac:spMkLst>
        </pc:spChg>
        <pc:picChg chg="ord">
          <ac:chgData name="kursat ymn" userId="47174fbee67923fe" providerId="LiveId" clId="{6C219F73-8BE1-46D1-8D92-1CF98AEC74AA}" dt="2022-02-13T20:30:40.407" v="922" actId="26606"/>
          <ac:picMkLst>
            <pc:docMk/>
            <pc:sldMk cId="637130185" sldId="500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20:30:43.447" v="924" actId="1076"/>
          <ac:picMkLst>
            <pc:docMk/>
            <pc:sldMk cId="637130185" sldId="500"/>
            <ac:picMk id="4" creationId="{71CCF9B4-B1E2-4DAB-AEAB-0D51A0BEBA7E}"/>
          </ac:picMkLst>
        </pc:picChg>
      </pc:sldChg>
      <pc:sldChg chg="add del">
        <pc:chgData name="kursat ymn" userId="47174fbee67923fe" providerId="LiveId" clId="{6C219F73-8BE1-46D1-8D92-1CF98AEC74AA}" dt="2022-02-13T11:31:56.808" v="115" actId="2696"/>
        <pc:sldMkLst>
          <pc:docMk/>
          <pc:sldMk cId="1430460490" sldId="500"/>
        </pc:sldMkLst>
      </pc:sldChg>
      <pc:sldChg chg="add del">
        <pc:chgData name="kursat ymn" userId="47174fbee67923fe" providerId="LiveId" clId="{6C219F73-8BE1-46D1-8D92-1CF98AEC74AA}" dt="2022-02-13T11:31:58.622" v="116" actId="47"/>
        <pc:sldMkLst>
          <pc:docMk/>
          <pc:sldMk cId="742911874" sldId="501"/>
        </pc:sldMkLst>
      </pc:sldChg>
      <pc:sldChg chg="addSp delSp modSp new mod setBg">
        <pc:chgData name="kursat ymn" userId="47174fbee67923fe" providerId="LiveId" clId="{6C219F73-8BE1-46D1-8D92-1CF98AEC74AA}" dt="2022-02-13T12:04:15.270" v="234" actId="1076"/>
        <pc:sldMkLst>
          <pc:docMk/>
          <pc:sldMk cId="2674304425" sldId="501"/>
        </pc:sldMkLst>
        <pc:spChg chg="add">
          <ac:chgData name="kursat ymn" userId="47174fbee67923fe" providerId="LiveId" clId="{6C219F73-8BE1-46D1-8D92-1CF98AEC74AA}" dt="2022-02-13T12:04:08.807" v="232" actId="26606"/>
          <ac:spMkLst>
            <pc:docMk/>
            <pc:sldMk cId="2674304425" sldId="501"/>
            <ac:spMk id="6" creationId="{F3060C83-F051-4F0E-ABAD-AA0DFC48B218}"/>
          </ac:spMkLst>
        </pc:spChg>
        <pc:spChg chg="add">
          <ac:chgData name="kursat ymn" userId="47174fbee67923fe" providerId="LiveId" clId="{6C219F73-8BE1-46D1-8D92-1CF98AEC74AA}" dt="2022-02-13T12:04:08.807" v="232" actId="26606"/>
          <ac:spMkLst>
            <pc:docMk/>
            <pc:sldMk cId="2674304425" sldId="501"/>
            <ac:spMk id="7" creationId="{83C98ABE-055B-441F-B07E-44F97F083C39}"/>
          </ac:spMkLst>
        </pc:spChg>
        <pc:spChg chg="add">
          <ac:chgData name="kursat ymn" userId="47174fbee67923fe" providerId="LiveId" clId="{6C219F73-8BE1-46D1-8D92-1CF98AEC74AA}" dt="2022-02-13T12:04:08.807" v="232" actId="26606"/>
          <ac:spMkLst>
            <pc:docMk/>
            <pc:sldMk cId="2674304425" sldId="501"/>
            <ac:spMk id="8" creationId="{29FDB030-9B49-4CED-8CCD-4D99382388AC}"/>
          </ac:spMkLst>
        </pc:spChg>
        <pc:spChg chg="add del">
          <ac:chgData name="kursat ymn" userId="47174fbee67923fe" providerId="LiveId" clId="{6C219F73-8BE1-46D1-8D92-1CF98AEC74AA}" dt="2022-02-13T12:04:08.385" v="229" actId="26606"/>
          <ac:spMkLst>
            <pc:docMk/>
            <pc:sldMk cId="2674304425" sldId="501"/>
            <ac:spMk id="9" creationId="{F3060C83-F051-4F0E-ABAD-AA0DFC48B218}"/>
          </ac:spMkLst>
        </pc:spChg>
        <pc:spChg chg="add">
          <ac:chgData name="kursat ymn" userId="47174fbee67923fe" providerId="LiveId" clId="{6C219F73-8BE1-46D1-8D92-1CF98AEC74AA}" dt="2022-02-13T12:04:08.807" v="232" actId="26606"/>
          <ac:spMkLst>
            <pc:docMk/>
            <pc:sldMk cId="2674304425" sldId="501"/>
            <ac:spMk id="10" creationId="{3783CA14-24A1-485C-8B30-D6A5D87987AD}"/>
          </ac:spMkLst>
        </pc:spChg>
        <pc:spChg chg="add del">
          <ac:chgData name="kursat ymn" userId="47174fbee67923fe" providerId="LiveId" clId="{6C219F73-8BE1-46D1-8D92-1CF98AEC74AA}" dt="2022-02-13T12:04:08.385" v="229" actId="26606"/>
          <ac:spMkLst>
            <pc:docMk/>
            <pc:sldMk cId="2674304425" sldId="501"/>
            <ac:spMk id="11" creationId="{83C98ABE-055B-441F-B07E-44F97F083C39}"/>
          </ac:spMkLst>
        </pc:spChg>
        <pc:spChg chg="add">
          <ac:chgData name="kursat ymn" userId="47174fbee67923fe" providerId="LiveId" clId="{6C219F73-8BE1-46D1-8D92-1CF98AEC74AA}" dt="2022-02-13T12:04:08.807" v="232" actId="26606"/>
          <ac:spMkLst>
            <pc:docMk/>
            <pc:sldMk cId="2674304425" sldId="501"/>
            <ac:spMk id="12" creationId="{9A97C86A-04D6-40F7-AE84-31AB43E6A846}"/>
          </ac:spMkLst>
        </pc:spChg>
        <pc:spChg chg="add del">
          <ac:chgData name="kursat ymn" userId="47174fbee67923fe" providerId="LiveId" clId="{6C219F73-8BE1-46D1-8D92-1CF98AEC74AA}" dt="2022-02-13T12:04:08.385" v="229" actId="26606"/>
          <ac:spMkLst>
            <pc:docMk/>
            <pc:sldMk cId="2674304425" sldId="501"/>
            <ac:spMk id="13" creationId="{29FDB030-9B49-4CED-8CCD-4D99382388AC}"/>
          </ac:spMkLst>
        </pc:spChg>
        <pc:spChg chg="add">
          <ac:chgData name="kursat ymn" userId="47174fbee67923fe" providerId="LiveId" clId="{6C219F73-8BE1-46D1-8D92-1CF98AEC74AA}" dt="2022-02-13T12:04:08.807" v="232" actId="26606"/>
          <ac:spMkLst>
            <pc:docMk/>
            <pc:sldMk cId="2674304425" sldId="501"/>
            <ac:spMk id="14" creationId="{FF9F2414-84E8-453E-B1F3-389FDE8192D9}"/>
          </ac:spMkLst>
        </pc:spChg>
        <pc:spChg chg="add del">
          <ac:chgData name="kursat ymn" userId="47174fbee67923fe" providerId="LiveId" clId="{6C219F73-8BE1-46D1-8D92-1CF98AEC74AA}" dt="2022-02-13T12:04:08.385" v="229" actId="26606"/>
          <ac:spMkLst>
            <pc:docMk/>
            <pc:sldMk cId="2674304425" sldId="501"/>
            <ac:spMk id="15" creationId="{3783CA14-24A1-485C-8B30-D6A5D87987AD}"/>
          </ac:spMkLst>
        </pc:spChg>
        <pc:spChg chg="add">
          <ac:chgData name="kursat ymn" userId="47174fbee67923fe" providerId="LiveId" clId="{6C219F73-8BE1-46D1-8D92-1CF98AEC74AA}" dt="2022-02-13T12:04:08.807" v="232" actId="26606"/>
          <ac:spMkLst>
            <pc:docMk/>
            <pc:sldMk cId="2674304425" sldId="501"/>
            <ac:spMk id="16" creationId="{3ECA69A1-7536-43AC-85EF-C7106179F5ED}"/>
          </ac:spMkLst>
        </pc:spChg>
        <pc:spChg chg="add del">
          <ac:chgData name="kursat ymn" userId="47174fbee67923fe" providerId="LiveId" clId="{6C219F73-8BE1-46D1-8D92-1CF98AEC74AA}" dt="2022-02-13T12:04:08.385" v="229" actId="26606"/>
          <ac:spMkLst>
            <pc:docMk/>
            <pc:sldMk cId="2674304425" sldId="501"/>
            <ac:spMk id="17" creationId="{9A97C86A-04D6-40F7-AE84-31AB43E6A846}"/>
          </ac:spMkLst>
        </pc:spChg>
        <pc:spChg chg="add del">
          <ac:chgData name="kursat ymn" userId="47174fbee67923fe" providerId="LiveId" clId="{6C219F73-8BE1-46D1-8D92-1CF98AEC74AA}" dt="2022-02-13T12:04:08.385" v="229" actId="26606"/>
          <ac:spMkLst>
            <pc:docMk/>
            <pc:sldMk cId="2674304425" sldId="501"/>
            <ac:spMk id="19" creationId="{FF9F2414-84E8-453E-B1F3-389FDE8192D9}"/>
          </ac:spMkLst>
        </pc:spChg>
        <pc:spChg chg="add del">
          <ac:chgData name="kursat ymn" userId="47174fbee67923fe" providerId="LiveId" clId="{6C219F73-8BE1-46D1-8D92-1CF98AEC74AA}" dt="2022-02-13T12:04:08.385" v="229" actId="26606"/>
          <ac:spMkLst>
            <pc:docMk/>
            <pc:sldMk cId="2674304425" sldId="501"/>
            <ac:spMk id="21" creationId="{3ECA69A1-7536-43AC-85EF-C7106179F5ED}"/>
          </ac:spMkLst>
        </pc:spChg>
        <pc:picChg chg="add mod">
          <ac:chgData name="kursat ymn" userId="47174fbee67923fe" providerId="LiveId" clId="{6C219F73-8BE1-46D1-8D92-1CF98AEC74AA}" dt="2022-02-13T12:04:08.807" v="232" actId="26606"/>
          <ac:picMkLst>
            <pc:docMk/>
            <pc:sldMk cId="2674304425" sldId="501"/>
            <ac:picMk id="3" creationId="{58041121-BEAB-44BE-9E16-30BFFD4B3FFB}"/>
          </ac:picMkLst>
        </pc:picChg>
        <pc:picChg chg="add mod">
          <ac:chgData name="kursat ymn" userId="47174fbee67923fe" providerId="LiveId" clId="{6C219F73-8BE1-46D1-8D92-1CF98AEC74AA}" dt="2022-02-13T12:04:15.270" v="234" actId="1076"/>
          <ac:picMkLst>
            <pc:docMk/>
            <pc:sldMk cId="2674304425" sldId="501"/>
            <ac:picMk id="4" creationId="{20EEDB8A-33CC-4A20-B6CC-19AAE3EBF9E6}"/>
          </ac:picMkLst>
        </pc:picChg>
      </pc:sldChg>
      <pc:sldChg chg="delSp add setBg delDesignElem">
        <pc:chgData name="kursat ymn" userId="47174fbee67923fe" providerId="LiveId" clId="{6C219F73-8BE1-46D1-8D92-1CF98AEC74AA}" dt="2022-02-13T12:14:19.863" v="296"/>
        <pc:sldMkLst>
          <pc:docMk/>
          <pc:sldMk cId="1359254648" sldId="502"/>
        </pc:sldMkLst>
        <pc:spChg chg="del">
          <ac:chgData name="kursat ymn" userId="47174fbee67923fe" providerId="LiveId" clId="{6C219F73-8BE1-46D1-8D92-1CF98AEC74AA}" dt="2022-02-13T12:14:19.863" v="296"/>
          <ac:spMkLst>
            <pc:docMk/>
            <pc:sldMk cId="1359254648" sldId="502"/>
            <ac:spMk id="71" creationId="{F3060C83-F051-4F0E-ABAD-AA0DFC48B218}"/>
          </ac:spMkLst>
        </pc:spChg>
        <pc:spChg chg="del">
          <ac:chgData name="kursat ymn" userId="47174fbee67923fe" providerId="LiveId" clId="{6C219F73-8BE1-46D1-8D92-1CF98AEC74AA}" dt="2022-02-13T12:14:19.863" v="296"/>
          <ac:spMkLst>
            <pc:docMk/>
            <pc:sldMk cId="1359254648" sldId="502"/>
            <ac:spMk id="73" creationId="{83C98ABE-055B-441F-B07E-44F97F083C39}"/>
          </ac:spMkLst>
        </pc:spChg>
        <pc:spChg chg="del">
          <ac:chgData name="kursat ymn" userId="47174fbee67923fe" providerId="LiveId" clId="{6C219F73-8BE1-46D1-8D92-1CF98AEC74AA}" dt="2022-02-13T12:14:19.863" v="296"/>
          <ac:spMkLst>
            <pc:docMk/>
            <pc:sldMk cId="1359254648" sldId="502"/>
            <ac:spMk id="75" creationId="{29FDB030-9B49-4CED-8CCD-4D99382388AC}"/>
          </ac:spMkLst>
        </pc:spChg>
        <pc:spChg chg="del">
          <ac:chgData name="kursat ymn" userId="47174fbee67923fe" providerId="LiveId" clId="{6C219F73-8BE1-46D1-8D92-1CF98AEC74AA}" dt="2022-02-13T12:14:19.863" v="296"/>
          <ac:spMkLst>
            <pc:docMk/>
            <pc:sldMk cId="1359254648" sldId="502"/>
            <ac:spMk id="77" creationId="{3783CA14-24A1-485C-8B30-D6A5D87987AD}"/>
          </ac:spMkLst>
        </pc:spChg>
        <pc:spChg chg="del">
          <ac:chgData name="kursat ymn" userId="47174fbee67923fe" providerId="LiveId" clId="{6C219F73-8BE1-46D1-8D92-1CF98AEC74AA}" dt="2022-02-13T12:14:19.863" v="296"/>
          <ac:spMkLst>
            <pc:docMk/>
            <pc:sldMk cId="1359254648" sldId="502"/>
            <ac:spMk id="79" creationId="{9A97C86A-04D6-40F7-AE84-31AB43E6A846}"/>
          </ac:spMkLst>
        </pc:spChg>
        <pc:spChg chg="del">
          <ac:chgData name="kursat ymn" userId="47174fbee67923fe" providerId="LiveId" clId="{6C219F73-8BE1-46D1-8D92-1CF98AEC74AA}" dt="2022-02-13T12:14:19.863" v="296"/>
          <ac:spMkLst>
            <pc:docMk/>
            <pc:sldMk cId="1359254648" sldId="502"/>
            <ac:spMk id="81" creationId="{FF9F2414-84E8-453E-B1F3-389FDE8192D9}"/>
          </ac:spMkLst>
        </pc:spChg>
        <pc:spChg chg="del">
          <ac:chgData name="kursat ymn" userId="47174fbee67923fe" providerId="LiveId" clId="{6C219F73-8BE1-46D1-8D92-1CF98AEC74AA}" dt="2022-02-13T12:14:19.863" v="296"/>
          <ac:spMkLst>
            <pc:docMk/>
            <pc:sldMk cId="1359254648" sldId="502"/>
            <ac:spMk id="83" creationId="{3ECA69A1-7536-43AC-85EF-C7106179F5ED}"/>
          </ac:spMkLst>
        </pc:spChg>
      </pc:sldChg>
      <pc:sldChg chg="add del">
        <pc:chgData name="kursat ymn" userId="47174fbee67923fe" providerId="LiveId" clId="{6C219F73-8BE1-46D1-8D92-1CF98AEC74AA}" dt="2022-02-13T11:31:58.949" v="117" actId="47"/>
        <pc:sldMkLst>
          <pc:docMk/>
          <pc:sldMk cId="3449903450" sldId="502"/>
        </pc:sldMkLst>
      </pc:sldChg>
      <pc:sldChg chg="addSp modSp new del mod setBg">
        <pc:chgData name="kursat ymn" userId="47174fbee67923fe" providerId="LiveId" clId="{6C219F73-8BE1-46D1-8D92-1CF98AEC74AA}" dt="2022-02-13T12:14:00.533" v="293" actId="2696"/>
        <pc:sldMkLst>
          <pc:docMk/>
          <pc:sldMk cId="3967964676" sldId="502"/>
        </pc:sldMkLst>
        <pc:spChg chg="add">
          <ac:chgData name="kursat ymn" userId="47174fbee67923fe" providerId="LiveId" clId="{6C219F73-8BE1-46D1-8D92-1CF98AEC74AA}" dt="2022-02-13T12:07:10.609" v="245" actId="26606"/>
          <ac:spMkLst>
            <pc:docMk/>
            <pc:sldMk cId="3967964676" sldId="502"/>
            <ac:spMk id="71" creationId="{F3060C83-F051-4F0E-ABAD-AA0DFC48B218}"/>
          </ac:spMkLst>
        </pc:spChg>
        <pc:spChg chg="add">
          <ac:chgData name="kursat ymn" userId="47174fbee67923fe" providerId="LiveId" clId="{6C219F73-8BE1-46D1-8D92-1CF98AEC74AA}" dt="2022-02-13T12:07:10.609" v="245" actId="26606"/>
          <ac:spMkLst>
            <pc:docMk/>
            <pc:sldMk cId="3967964676" sldId="502"/>
            <ac:spMk id="73" creationId="{83C98ABE-055B-441F-B07E-44F97F083C39}"/>
          </ac:spMkLst>
        </pc:spChg>
        <pc:spChg chg="add">
          <ac:chgData name="kursat ymn" userId="47174fbee67923fe" providerId="LiveId" clId="{6C219F73-8BE1-46D1-8D92-1CF98AEC74AA}" dt="2022-02-13T12:07:10.609" v="245" actId="26606"/>
          <ac:spMkLst>
            <pc:docMk/>
            <pc:sldMk cId="3967964676" sldId="502"/>
            <ac:spMk id="75" creationId="{29FDB030-9B49-4CED-8CCD-4D99382388AC}"/>
          </ac:spMkLst>
        </pc:spChg>
        <pc:spChg chg="add">
          <ac:chgData name="kursat ymn" userId="47174fbee67923fe" providerId="LiveId" clId="{6C219F73-8BE1-46D1-8D92-1CF98AEC74AA}" dt="2022-02-13T12:07:10.609" v="245" actId="26606"/>
          <ac:spMkLst>
            <pc:docMk/>
            <pc:sldMk cId="3967964676" sldId="502"/>
            <ac:spMk id="77" creationId="{3783CA14-24A1-485C-8B30-D6A5D87987AD}"/>
          </ac:spMkLst>
        </pc:spChg>
        <pc:spChg chg="add">
          <ac:chgData name="kursat ymn" userId="47174fbee67923fe" providerId="LiveId" clId="{6C219F73-8BE1-46D1-8D92-1CF98AEC74AA}" dt="2022-02-13T12:07:10.609" v="245" actId="26606"/>
          <ac:spMkLst>
            <pc:docMk/>
            <pc:sldMk cId="3967964676" sldId="502"/>
            <ac:spMk id="79" creationId="{9A97C86A-04D6-40F7-AE84-31AB43E6A846}"/>
          </ac:spMkLst>
        </pc:spChg>
        <pc:spChg chg="add">
          <ac:chgData name="kursat ymn" userId="47174fbee67923fe" providerId="LiveId" clId="{6C219F73-8BE1-46D1-8D92-1CF98AEC74AA}" dt="2022-02-13T12:07:10.609" v="245" actId="26606"/>
          <ac:spMkLst>
            <pc:docMk/>
            <pc:sldMk cId="3967964676" sldId="502"/>
            <ac:spMk id="81" creationId="{FF9F2414-84E8-453E-B1F3-389FDE8192D9}"/>
          </ac:spMkLst>
        </pc:spChg>
        <pc:spChg chg="add">
          <ac:chgData name="kursat ymn" userId="47174fbee67923fe" providerId="LiveId" clId="{6C219F73-8BE1-46D1-8D92-1CF98AEC74AA}" dt="2022-02-13T12:07:10.609" v="245" actId="26606"/>
          <ac:spMkLst>
            <pc:docMk/>
            <pc:sldMk cId="3967964676" sldId="502"/>
            <ac:spMk id="83" creationId="{3ECA69A1-7536-43AC-85EF-C7106179F5ED}"/>
          </ac:spMkLst>
        </pc:spChg>
        <pc:picChg chg="add mod">
          <ac:chgData name="kursat ymn" userId="47174fbee67923fe" providerId="LiveId" clId="{6C219F73-8BE1-46D1-8D92-1CF98AEC74AA}" dt="2022-02-13T12:07:08.285" v="244"/>
          <ac:picMkLst>
            <pc:docMk/>
            <pc:sldMk cId="3967964676" sldId="502"/>
            <ac:picMk id="3" creationId="{CA2E2AD1-E607-4729-B2A8-99DA64F7D2C1}"/>
          </ac:picMkLst>
        </pc:picChg>
        <pc:picChg chg="add mod">
          <ac:chgData name="kursat ymn" userId="47174fbee67923fe" providerId="LiveId" clId="{6C219F73-8BE1-46D1-8D92-1CF98AEC74AA}" dt="2022-02-13T12:07:10.609" v="245" actId="26606"/>
          <ac:picMkLst>
            <pc:docMk/>
            <pc:sldMk cId="3967964676" sldId="502"/>
            <ac:picMk id="9218" creationId="{EF2407C6-E145-46F9-8F61-97BEDD988923}"/>
          </ac:picMkLst>
        </pc:picChg>
      </pc:sldChg>
      <pc:sldChg chg="addSp modSp new mod setBg">
        <pc:chgData name="kursat ymn" userId="47174fbee67923fe" providerId="LiveId" clId="{6C219F73-8BE1-46D1-8D92-1CF98AEC74AA}" dt="2022-02-13T12:11:55.739" v="271" actId="26606"/>
        <pc:sldMkLst>
          <pc:docMk/>
          <pc:sldMk cId="376966237" sldId="503"/>
        </pc:sldMkLst>
        <pc:spChg chg="add">
          <ac:chgData name="kursat ymn" userId="47174fbee67923fe" providerId="LiveId" clId="{6C219F73-8BE1-46D1-8D92-1CF98AEC74AA}" dt="2022-02-13T12:11:55.739" v="271" actId="26606"/>
          <ac:spMkLst>
            <pc:docMk/>
            <pc:sldMk cId="376966237" sldId="503"/>
            <ac:spMk id="71" creationId="{F3060C83-F051-4F0E-ABAD-AA0DFC48B218}"/>
          </ac:spMkLst>
        </pc:spChg>
        <pc:spChg chg="add">
          <ac:chgData name="kursat ymn" userId="47174fbee67923fe" providerId="LiveId" clId="{6C219F73-8BE1-46D1-8D92-1CF98AEC74AA}" dt="2022-02-13T12:11:55.739" v="271" actId="26606"/>
          <ac:spMkLst>
            <pc:docMk/>
            <pc:sldMk cId="376966237" sldId="503"/>
            <ac:spMk id="73" creationId="{83C98ABE-055B-441F-B07E-44F97F083C39}"/>
          </ac:spMkLst>
        </pc:spChg>
        <pc:spChg chg="add">
          <ac:chgData name="kursat ymn" userId="47174fbee67923fe" providerId="LiveId" clId="{6C219F73-8BE1-46D1-8D92-1CF98AEC74AA}" dt="2022-02-13T12:11:55.739" v="271" actId="26606"/>
          <ac:spMkLst>
            <pc:docMk/>
            <pc:sldMk cId="376966237" sldId="503"/>
            <ac:spMk id="75" creationId="{29FDB030-9B49-4CED-8CCD-4D99382388AC}"/>
          </ac:spMkLst>
        </pc:spChg>
        <pc:spChg chg="add">
          <ac:chgData name="kursat ymn" userId="47174fbee67923fe" providerId="LiveId" clId="{6C219F73-8BE1-46D1-8D92-1CF98AEC74AA}" dt="2022-02-13T12:11:55.739" v="271" actId="26606"/>
          <ac:spMkLst>
            <pc:docMk/>
            <pc:sldMk cId="376966237" sldId="503"/>
            <ac:spMk id="77" creationId="{3783CA14-24A1-485C-8B30-D6A5D87987AD}"/>
          </ac:spMkLst>
        </pc:spChg>
        <pc:spChg chg="add">
          <ac:chgData name="kursat ymn" userId="47174fbee67923fe" providerId="LiveId" clId="{6C219F73-8BE1-46D1-8D92-1CF98AEC74AA}" dt="2022-02-13T12:11:55.739" v="271" actId="26606"/>
          <ac:spMkLst>
            <pc:docMk/>
            <pc:sldMk cId="376966237" sldId="503"/>
            <ac:spMk id="79" creationId="{9A97C86A-04D6-40F7-AE84-31AB43E6A846}"/>
          </ac:spMkLst>
        </pc:spChg>
        <pc:spChg chg="add">
          <ac:chgData name="kursat ymn" userId="47174fbee67923fe" providerId="LiveId" clId="{6C219F73-8BE1-46D1-8D92-1CF98AEC74AA}" dt="2022-02-13T12:11:55.739" v="271" actId="26606"/>
          <ac:spMkLst>
            <pc:docMk/>
            <pc:sldMk cId="376966237" sldId="503"/>
            <ac:spMk id="81" creationId="{FF9F2414-84E8-453E-B1F3-389FDE8192D9}"/>
          </ac:spMkLst>
        </pc:spChg>
        <pc:spChg chg="add">
          <ac:chgData name="kursat ymn" userId="47174fbee67923fe" providerId="LiveId" clId="{6C219F73-8BE1-46D1-8D92-1CF98AEC74AA}" dt="2022-02-13T12:11:55.739" v="271" actId="26606"/>
          <ac:spMkLst>
            <pc:docMk/>
            <pc:sldMk cId="376966237" sldId="503"/>
            <ac:spMk id="83" creationId="{3ECA69A1-7536-43AC-85EF-C7106179F5ED}"/>
          </ac:spMkLst>
        </pc:spChg>
        <pc:picChg chg="add mod">
          <ac:chgData name="kursat ymn" userId="47174fbee67923fe" providerId="LiveId" clId="{6C219F73-8BE1-46D1-8D92-1CF98AEC74AA}" dt="2022-02-13T12:11:55.739" v="271" actId="26606"/>
          <ac:picMkLst>
            <pc:docMk/>
            <pc:sldMk cId="376966237" sldId="503"/>
            <ac:picMk id="14338" creationId="{F20EDBC9-04DC-470C-92E8-485D5085FA73}"/>
          </ac:picMkLst>
        </pc:picChg>
      </pc:sldChg>
      <pc:sldChg chg="add del">
        <pc:chgData name="kursat ymn" userId="47174fbee67923fe" providerId="LiveId" clId="{6C219F73-8BE1-46D1-8D92-1CF98AEC74AA}" dt="2022-02-13T11:31:59.217" v="118" actId="47"/>
        <pc:sldMkLst>
          <pc:docMk/>
          <pc:sldMk cId="1548734157" sldId="503"/>
        </pc:sldMkLst>
      </pc:sldChg>
      <pc:sldChg chg="addSp delSp modSp add mod setBg delDesignElem">
        <pc:chgData name="kursat ymn" userId="47174fbee67923fe" providerId="LiveId" clId="{6C219F73-8BE1-46D1-8D92-1CF98AEC74AA}" dt="2022-02-13T12:52:49.417" v="330" actId="403"/>
        <pc:sldMkLst>
          <pc:docMk/>
          <pc:sldMk cId="647557829" sldId="504"/>
        </pc:sldMkLst>
        <pc:spChg chg="mod">
          <ac:chgData name="kursat ymn" userId="47174fbee67923fe" providerId="LiveId" clId="{6C219F73-8BE1-46D1-8D92-1CF98AEC74AA}" dt="2022-02-13T12:52:49.417" v="330" actId="403"/>
          <ac:spMkLst>
            <pc:docMk/>
            <pc:sldMk cId="647557829" sldId="504"/>
            <ac:spMk id="4" creationId="{6882F308-AEE9-4ABF-B80F-5A1A648411F3}"/>
          </ac:spMkLst>
        </pc:spChg>
        <pc:spChg chg="del">
          <ac:chgData name="kursat ymn" userId="47174fbee67923fe" providerId="LiveId" clId="{6C219F73-8BE1-46D1-8D92-1CF98AEC74AA}" dt="2022-02-13T12:51:28.197" v="318"/>
          <ac:spMkLst>
            <pc:docMk/>
            <pc:sldMk cId="647557829" sldId="504"/>
            <ac:spMk id="71" creationId="{42A5316D-ED2F-4F89-B4B4-8D9240B1A348}"/>
          </ac:spMkLst>
        </pc:spChg>
        <pc:spChg chg="add">
          <ac:chgData name="kursat ymn" userId="47174fbee67923fe" providerId="LiveId" clId="{6C219F73-8BE1-46D1-8D92-1CF98AEC74AA}" dt="2022-02-13T12:52:44.663" v="328" actId="26606"/>
          <ac:spMkLst>
            <pc:docMk/>
            <pc:sldMk cId="647557829" sldId="504"/>
            <ac:spMk id="73" creationId="{03E1C8F1-97F5-489C-8308-958F09657254}"/>
          </ac:spMkLst>
        </pc:spChg>
        <pc:spChg chg="add">
          <ac:chgData name="kursat ymn" userId="47174fbee67923fe" providerId="LiveId" clId="{6C219F73-8BE1-46D1-8D92-1CF98AEC74AA}" dt="2022-02-13T12:52:44.663" v="328" actId="26606"/>
          <ac:spMkLst>
            <pc:docMk/>
            <pc:sldMk cId="647557829" sldId="504"/>
            <ac:spMk id="75" creationId="{DEB62645-D4DA-4E99-8344-B1536F63D108}"/>
          </ac:spMkLst>
        </pc:spChg>
        <pc:spChg chg="add">
          <ac:chgData name="kursat ymn" userId="47174fbee67923fe" providerId="LiveId" clId="{6C219F73-8BE1-46D1-8D92-1CF98AEC74AA}" dt="2022-02-13T12:52:44.663" v="328" actId="26606"/>
          <ac:spMkLst>
            <pc:docMk/>
            <pc:sldMk cId="647557829" sldId="504"/>
            <ac:spMk id="17412" creationId="{E914257E-1E2A-4AC7-89EC-1FB65C9C0A0D}"/>
          </ac:spMkLst>
        </pc:spChg>
        <pc:picChg chg="del">
          <ac:chgData name="kursat ymn" userId="47174fbee67923fe" providerId="LiveId" clId="{6C219F73-8BE1-46D1-8D92-1CF98AEC74AA}" dt="2022-02-13T12:52:27.246" v="321" actId="478"/>
          <ac:picMkLst>
            <pc:docMk/>
            <pc:sldMk cId="647557829" sldId="504"/>
            <ac:picMk id="6" creationId="{78FDD8B8-6D6C-4705-AD81-78A0BFBBA799}"/>
          </ac:picMkLst>
        </pc:picChg>
        <pc:picChg chg="mod ord">
          <ac:chgData name="kursat ymn" userId="47174fbee67923fe" providerId="LiveId" clId="{6C219F73-8BE1-46D1-8D92-1CF98AEC74AA}" dt="2022-02-13T12:52:44.663" v="328" actId="26606"/>
          <ac:picMkLst>
            <pc:docMk/>
            <pc:sldMk cId="647557829" sldId="504"/>
            <ac:picMk id="17410" creationId="{ED5F24FE-D47D-4DCE-9E68-8CCF83443766}"/>
          </ac:picMkLst>
        </pc:picChg>
      </pc:sldChg>
      <pc:sldChg chg="add del">
        <pc:chgData name="kursat ymn" userId="47174fbee67923fe" providerId="LiveId" clId="{6C219F73-8BE1-46D1-8D92-1CF98AEC74AA}" dt="2022-02-13T11:31:59.587" v="119" actId="47"/>
        <pc:sldMkLst>
          <pc:docMk/>
          <pc:sldMk cId="4060247563" sldId="504"/>
        </pc:sldMkLst>
      </pc:sldChg>
      <pc:sldChg chg="add del">
        <pc:chgData name="kursat ymn" userId="47174fbee67923fe" providerId="LiveId" clId="{6C219F73-8BE1-46D1-8D92-1CF98AEC74AA}" dt="2022-02-13T11:32:00.120" v="120" actId="47"/>
        <pc:sldMkLst>
          <pc:docMk/>
          <pc:sldMk cId="2063061251" sldId="505"/>
        </pc:sldMkLst>
      </pc:sldChg>
      <pc:sldChg chg="addSp modSp new mod modAnim">
        <pc:chgData name="kursat ymn" userId="47174fbee67923fe" providerId="LiveId" clId="{6C219F73-8BE1-46D1-8D92-1CF98AEC74AA}" dt="2022-02-13T18:14:46.659" v="397" actId="1076"/>
        <pc:sldMkLst>
          <pc:docMk/>
          <pc:sldMk cId="3513420249" sldId="505"/>
        </pc:sldMkLst>
        <pc:spChg chg="add mod">
          <ac:chgData name="kursat ymn" userId="47174fbee67923fe" providerId="LiveId" clId="{6C219F73-8BE1-46D1-8D92-1CF98AEC74AA}" dt="2022-02-13T18:14:00.629" v="393" actId="1076"/>
          <ac:spMkLst>
            <pc:docMk/>
            <pc:sldMk cId="3513420249" sldId="505"/>
            <ac:spMk id="3" creationId="{5C4F7CCE-99F7-4631-97C4-4DC151D8B24B}"/>
          </ac:spMkLst>
        </pc:spChg>
        <pc:spChg chg="add mod">
          <ac:chgData name="kursat ymn" userId="47174fbee67923fe" providerId="LiveId" clId="{6C219F73-8BE1-46D1-8D92-1CF98AEC74AA}" dt="2022-02-13T18:14:46.659" v="397" actId="1076"/>
          <ac:spMkLst>
            <pc:docMk/>
            <pc:sldMk cId="3513420249" sldId="505"/>
            <ac:spMk id="5" creationId="{0D4A0505-2504-4A4E-A69D-451EB28AF6F5}"/>
          </ac:spMkLst>
        </pc:spChg>
        <pc:picChg chg="add mod">
          <ac:chgData name="kursat ymn" userId="47174fbee67923fe" providerId="LiveId" clId="{6C219F73-8BE1-46D1-8D92-1CF98AEC74AA}" dt="2022-02-13T18:14:44.634" v="396" actId="14100"/>
          <ac:picMkLst>
            <pc:docMk/>
            <pc:sldMk cId="3513420249" sldId="505"/>
            <ac:picMk id="6" creationId="{5A51C0D5-1177-4D8D-9341-EE0767294C44}"/>
          </ac:picMkLst>
        </pc:picChg>
      </pc:sldChg>
      <pc:sldChg chg="addSp delSp modSp new mod setBg">
        <pc:chgData name="kursat ymn" userId="47174fbee67923fe" providerId="LiveId" clId="{6C219F73-8BE1-46D1-8D92-1CF98AEC74AA}" dt="2022-02-13T18:14:56.254" v="403" actId="26606"/>
        <pc:sldMkLst>
          <pc:docMk/>
          <pc:sldMk cId="2423702548" sldId="506"/>
        </pc:sldMkLst>
        <pc:spChg chg="add del">
          <ac:chgData name="kursat ymn" userId="47174fbee67923fe" providerId="LiveId" clId="{6C219F73-8BE1-46D1-8D92-1CF98AEC74AA}" dt="2022-02-13T18:14:56.238" v="402" actId="26606"/>
          <ac:spMkLst>
            <pc:docMk/>
            <pc:sldMk cId="2423702548" sldId="506"/>
            <ac:spMk id="8" creationId="{42A4FC2C-047E-45A5-965D-8E1E3BF09BC6}"/>
          </ac:spMkLst>
        </pc:spChg>
        <pc:spChg chg="add">
          <ac:chgData name="kursat ymn" userId="47174fbee67923fe" providerId="LiveId" clId="{6C219F73-8BE1-46D1-8D92-1CF98AEC74AA}" dt="2022-02-13T18:14:56.254" v="403" actId="26606"/>
          <ac:spMkLst>
            <pc:docMk/>
            <pc:sldMk cId="2423702548" sldId="506"/>
            <ac:spMk id="10" creationId="{CB44330D-EA18-4254-AA95-EB49948539B8}"/>
          </ac:spMkLst>
        </pc:spChg>
        <pc:spChg chg="add">
          <ac:chgData name="kursat ymn" userId="47174fbee67923fe" providerId="LiveId" clId="{6C219F73-8BE1-46D1-8D92-1CF98AEC74AA}" dt="2022-02-13T18:14:56.254" v="403" actId="26606"/>
          <ac:spMkLst>
            <pc:docMk/>
            <pc:sldMk cId="2423702548" sldId="506"/>
            <ac:spMk id="11" creationId="{32BC26D8-82FB-445E-AA49-62A77D7C1EE0}"/>
          </ac:spMkLst>
        </pc:spChg>
        <pc:picChg chg="add mod">
          <ac:chgData name="kursat ymn" userId="47174fbee67923fe" providerId="LiveId" clId="{6C219F73-8BE1-46D1-8D92-1CF98AEC74AA}" dt="2022-02-13T18:14:56.254" v="403" actId="26606"/>
          <ac:picMkLst>
            <pc:docMk/>
            <pc:sldMk cId="2423702548" sldId="506"/>
            <ac:picMk id="3" creationId="{18F3FF64-7872-4D25-9275-3292B80F5A45}"/>
          </ac:picMkLst>
        </pc:picChg>
      </pc:sldChg>
      <pc:sldChg chg="addSp modSp new mod setBg">
        <pc:chgData name="kursat ymn" userId="47174fbee67923fe" providerId="LiveId" clId="{6C219F73-8BE1-46D1-8D92-1CF98AEC74AA}" dt="2022-02-13T18:16:15.074" v="430" actId="14100"/>
        <pc:sldMkLst>
          <pc:docMk/>
          <pc:sldMk cId="982334492" sldId="507"/>
        </pc:sldMkLst>
        <pc:spChg chg="add">
          <ac:chgData name="kursat ymn" userId="47174fbee67923fe" providerId="LiveId" clId="{6C219F73-8BE1-46D1-8D92-1CF98AEC74AA}" dt="2022-02-13T18:16:10.518" v="428" actId="26606"/>
          <ac:spMkLst>
            <pc:docMk/>
            <pc:sldMk cId="982334492" sldId="507"/>
            <ac:spMk id="8" creationId="{B9FF99BD-075F-4761-A995-6FC574BD25EA}"/>
          </ac:spMkLst>
        </pc:spChg>
        <pc:spChg chg="add">
          <ac:chgData name="kursat ymn" userId="47174fbee67923fe" providerId="LiveId" clId="{6C219F73-8BE1-46D1-8D92-1CF98AEC74AA}" dt="2022-02-13T18:16:10.518" v="428" actId="26606"/>
          <ac:spMkLst>
            <pc:docMk/>
            <pc:sldMk cId="982334492" sldId="507"/>
            <ac:spMk id="10" creationId="{A7B21A54-9BA3-4EA9-B460-5A829ADD9051}"/>
          </ac:spMkLst>
        </pc:spChg>
        <pc:spChg chg="add">
          <ac:chgData name="kursat ymn" userId="47174fbee67923fe" providerId="LiveId" clId="{6C219F73-8BE1-46D1-8D92-1CF98AEC74AA}" dt="2022-02-13T18:16:10.518" v="428" actId="26606"/>
          <ac:spMkLst>
            <pc:docMk/>
            <pc:sldMk cId="982334492" sldId="507"/>
            <ac:spMk id="12" creationId="{6FA8F714-B9D8-488A-8CCA-E9948FF913A9}"/>
          </ac:spMkLst>
        </pc:spChg>
        <pc:picChg chg="add mod">
          <ac:chgData name="kursat ymn" userId="47174fbee67923fe" providerId="LiveId" clId="{6C219F73-8BE1-46D1-8D92-1CF98AEC74AA}" dt="2022-02-13T18:16:15.074" v="430" actId="14100"/>
          <ac:picMkLst>
            <pc:docMk/>
            <pc:sldMk cId="982334492" sldId="507"/>
            <ac:picMk id="3" creationId="{F84ECFC5-D56A-4830-9D7D-511FB7BA7E0A}"/>
          </ac:picMkLst>
        </pc:picChg>
      </pc:sldChg>
      <pc:sldChg chg="addSp modSp add mod setBg">
        <pc:chgData name="kursat ymn" userId="47174fbee67923fe" providerId="LiveId" clId="{6C219F73-8BE1-46D1-8D92-1CF98AEC74AA}" dt="2022-02-13T18:22:45.007" v="506" actId="12"/>
        <pc:sldMkLst>
          <pc:docMk/>
          <pc:sldMk cId="4114184818" sldId="508"/>
        </pc:sldMkLst>
        <pc:spChg chg="mod ord">
          <ac:chgData name="kursat ymn" userId="47174fbee67923fe" providerId="LiveId" clId="{6C219F73-8BE1-46D1-8D92-1CF98AEC74AA}" dt="2022-02-13T18:22:45.007" v="506" actId="12"/>
          <ac:spMkLst>
            <pc:docMk/>
            <pc:sldMk cId="4114184818" sldId="508"/>
            <ac:spMk id="4" creationId="{71211914-80FB-44AE-A401-F5A80E118CF8}"/>
          </ac:spMkLst>
        </pc:spChg>
        <pc:spChg chg="add">
          <ac:chgData name="kursat ymn" userId="47174fbee67923fe" providerId="LiveId" clId="{6C219F73-8BE1-46D1-8D92-1CF98AEC74AA}" dt="2022-02-13T18:22:08.184" v="490" actId="26606"/>
          <ac:spMkLst>
            <pc:docMk/>
            <pc:sldMk cId="4114184818" sldId="508"/>
            <ac:spMk id="10" creationId="{42A5316D-ED2F-4F89-B4B4-8D9240B1A348}"/>
          </ac:spMkLst>
        </pc:spChg>
        <pc:picChg chg="ord">
          <ac:chgData name="kursat ymn" userId="47174fbee67923fe" providerId="LiveId" clId="{6C219F73-8BE1-46D1-8D92-1CF98AEC74AA}" dt="2022-02-13T18:22:08.184" v="490" actId="26606"/>
          <ac:picMkLst>
            <pc:docMk/>
            <pc:sldMk cId="4114184818" sldId="508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8:22:09.580" v="491" actId="1076"/>
          <ac:picMkLst>
            <pc:docMk/>
            <pc:sldMk cId="4114184818" sldId="508"/>
            <ac:picMk id="5" creationId="{EBA5493A-F368-4390-BEE7-EA281AC86B60}"/>
          </ac:picMkLst>
        </pc:picChg>
      </pc:sldChg>
      <pc:sldChg chg="addSp modSp add mod setBg">
        <pc:chgData name="kursat ymn" userId="47174fbee67923fe" providerId="LiveId" clId="{6C219F73-8BE1-46D1-8D92-1CF98AEC74AA}" dt="2022-02-13T18:25:43.288" v="521" actId="14100"/>
        <pc:sldMkLst>
          <pc:docMk/>
          <pc:sldMk cId="523500449" sldId="509"/>
        </pc:sldMkLst>
        <pc:spChg chg="mod">
          <ac:chgData name="kursat ymn" userId="47174fbee67923fe" providerId="LiveId" clId="{6C219F73-8BE1-46D1-8D92-1CF98AEC74AA}" dt="2022-02-13T18:25:43.288" v="521" actId="14100"/>
          <ac:spMkLst>
            <pc:docMk/>
            <pc:sldMk cId="523500449" sldId="509"/>
            <ac:spMk id="4" creationId="{210AD598-925C-4C72-B6F6-5C87341C3E13}"/>
          </ac:spMkLst>
        </pc:spChg>
        <pc:spChg chg="add">
          <ac:chgData name="kursat ymn" userId="47174fbee67923fe" providerId="LiveId" clId="{6C219F73-8BE1-46D1-8D92-1CF98AEC74AA}" dt="2022-02-13T18:25:31.672" v="516" actId="26606"/>
          <ac:spMkLst>
            <pc:docMk/>
            <pc:sldMk cId="523500449" sldId="509"/>
            <ac:spMk id="71" creationId="{131BAD53-4E89-4F62-BBB7-26359763ED39}"/>
          </ac:spMkLst>
        </pc:spChg>
        <pc:spChg chg="add">
          <ac:chgData name="kursat ymn" userId="47174fbee67923fe" providerId="LiveId" clId="{6C219F73-8BE1-46D1-8D92-1CF98AEC74AA}" dt="2022-02-13T18:25:31.672" v="516" actId="26606"/>
          <ac:spMkLst>
            <pc:docMk/>
            <pc:sldMk cId="523500449" sldId="509"/>
            <ac:spMk id="73" creationId="{62756DA2-40EB-4C6F-B962-5822FFB54FB6}"/>
          </ac:spMkLst>
        </pc:spChg>
        <pc:picChg chg="ord">
          <ac:chgData name="kursat ymn" userId="47174fbee67923fe" providerId="LiveId" clId="{6C219F73-8BE1-46D1-8D92-1CF98AEC74AA}" dt="2022-02-13T18:25:31.672" v="516" actId="26606"/>
          <ac:picMkLst>
            <pc:docMk/>
            <pc:sldMk cId="523500449" sldId="509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8:25:31.672" v="516" actId="26606"/>
          <ac:picMkLst>
            <pc:docMk/>
            <pc:sldMk cId="523500449" sldId="509"/>
            <ac:picMk id="3074" creationId="{647FCF69-F8A0-4C21-A9DE-3DD8F3842F27}"/>
          </ac:picMkLst>
        </pc:picChg>
      </pc:sldChg>
      <pc:sldChg chg="addSp modSp add mod setBg">
        <pc:chgData name="kursat ymn" userId="47174fbee67923fe" providerId="LiveId" clId="{6C219F73-8BE1-46D1-8D92-1CF98AEC74AA}" dt="2022-02-13T18:31:59.983" v="792" actId="113"/>
        <pc:sldMkLst>
          <pc:docMk/>
          <pc:sldMk cId="1076491736" sldId="510"/>
        </pc:sldMkLst>
        <pc:spChg chg="mod">
          <ac:chgData name="kursat ymn" userId="47174fbee67923fe" providerId="LiveId" clId="{6C219F73-8BE1-46D1-8D92-1CF98AEC74AA}" dt="2022-02-13T18:31:59.983" v="792" actId="113"/>
          <ac:spMkLst>
            <pc:docMk/>
            <pc:sldMk cId="1076491736" sldId="510"/>
            <ac:spMk id="4" creationId="{BACDBFC4-7A85-44D2-841C-8CF02251D605}"/>
          </ac:spMkLst>
        </pc:spChg>
        <pc:spChg chg="add">
          <ac:chgData name="kursat ymn" userId="47174fbee67923fe" providerId="LiveId" clId="{6C219F73-8BE1-46D1-8D92-1CF98AEC74AA}" dt="2022-02-13T18:31:18.851" v="777" actId="26606"/>
          <ac:spMkLst>
            <pc:docMk/>
            <pc:sldMk cId="1076491736" sldId="510"/>
            <ac:spMk id="71" creationId="{058A14AF-9FB5-4CC7-BA35-E8E85D3EDF0E}"/>
          </ac:spMkLst>
        </pc:spChg>
        <pc:spChg chg="add">
          <ac:chgData name="kursat ymn" userId="47174fbee67923fe" providerId="LiveId" clId="{6C219F73-8BE1-46D1-8D92-1CF98AEC74AA}" dt="2022-02-13T18:31:18.851" v="777" actId="26606"/>
          <ac:spMkLst>
            <pc:docMk/>
            <pc:sldMk cId="1076491736" sldId="510"/>
            <ac:spMk id="73" creationId="{3A9A4357-BD1D-4622-A4FE-766E6AB8DE84}"/>
          </ac:spMkLst>
        </pc:spChg>
        <pc:spChg chg="add">
          <ac:chgData name="kursat ymn" userId="47174fbee67923fe" providerId="LiveId" clId="{6C219F73-8BE1-46D1-8D92-1CF98AEC74AA}" dt="2022-02-13T18:31:18.851" v="777" actId="26606"/>
          <ac:spMkLst>
            <pc:docMk/>
            <pc:sldMk cId="1076491736" sldId="510"/>
            <ac:spMk id="75" creationId="{E659831F-0D9A-4C63-9EBB-8435B85A440F}"/>
          </ac:spMkLst>
        </pc:spChg>
        <pc:spChg chg="add">
          <ac:chgData name="kursat ymn" userId="47174fbee67923fe" providerId="LiveId" clId="{6C219F73-8BE1-46D1-8D92-1CF98AEC74AA}" dt="2022-02-13T18:31:18.851" v="777" actId="26606"/>
          <ac:spMkLst>
            <pc:docMk/>
            <pc:sldMk cId="1076491736" sldId="510"/>
            <ac:spMk id="77" creationId="{E6995CE5-F890-4ABA-82A2-26507CE8D2A3}"/>
          </ac:spMkLst>
        </pc:spChg>
        <pc:picChg chg="ord">
          <ac:chgData name="kursat ymn" userId="47174fbee67923fe" providerId="LiveId" clId="{6C219F73-8BE1-46D1-8D92-1CF98AEC74AA}" dt="2022-02-13T18:31:18.851" v="777" actId="26606"/>
          <ac:picMkLst>
            <pc:docMk/>
            <pc:sldMk cId="1076491736" sldId="510"/>
            <ac:picMk id="2" creationId="{CD02CD8B-BE56-4012-AFA8-252F0A43122B}"/>
          </ac:picMkLst>
        </pc:picChg>
        <pc:picChg chg="add mod">
          <ac:chgData name="kursat ymn" userId="47174fbee67923fe" providerId="LiveId" clId="{6C219F73-8BE1-46D1-8D92-1CF98AEC74AA}" dt="2022-02-13T18:31:39.442" v="785" actId="1076"/>
          <ac:picMkLst>
            <pc:docMk/>
            <pc:sldMk cId="1076491736" sldId="510"/>
            <ac:picMk id="7170" creationId="{AAA3F418-E3B9-43F1-938C-1D0097A1D34F}"/>
          </ac:picMkLst>
        </pc:picChg>
      </pc:sldChg>
      <pc:sldChg chg="addSp modSp add mod">
        <pc:chgData name="kursat ymn" userId="47174fbee67923fe" providerId="LiveId" clId="{6C219F73-8BE1-46D1-8D92-1CF98AEC74AA}" dt="2022-02-13T20:39:21.528" v="1085" actId="1076"/>
        <pc:sldMkLst>
          <pc:docMk/>
          <pc:sldMk cId="2272741687" sldId="511"/>
        </pc:sldMkLst>
        <pc:spChg chg="mod">
          <ac:chgData name="kursat ymn" userId="47174fbee67923fe" providerId="LiveId" clId="{6C219F73-8BE1-46D1-8D92-1CF98AEC74AA}" dt="2022-02-13T20:39:16.351" v="1083" actId="20577"/>
          <ac:spMkLst>
            <pc:docMk/>
            <pc:sldMk cId="2272741687" sldId="511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39:21.528" v="1085" actId="1076"/>
          <ac:picMkLst>
            <pc:docMk/>
            <pc:sldMk cId="2272741687" sldId="511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39:19.160" v="1084" actId="14100"/>
          <ac:picMkLst>
            <pc:docMk/>
            <pc:sldMk cId="2272741687" sldId="511"/>
            <ac:picMk id="12" creationId="{1AE8AD64-607D-4FAE-9819-D38E3B7C0E0D}"/>
          </ac:picMkLst>
        </pc:picChg>
      </pc:sldChg>
      <pc:sldChg chg="addSp modSp add mod">
        <pc:chgData name="kursat ymn" userId="47174fbee67923fe" providerId="LiveId" clId="{6C219F73-8BE1-46D1-8D92-1CF98AEC74AA}" dt="2022-02-13T20:39:34.531" v="1090" actId="1076"/>
        <pc:sldMkLst>
          <pc:docMk/>
          <pc:sldMk cId="493254519" sldId="512"/>
        </pc:sldMkLst>
        <pc:spChg chg="mod">
          <ac:chgData name="kursat ymn" userId="47174fbee67923fe" providerId="LiveId" clId="{6C219F73-8BE1-46D1-8D92-1CF98AEC74AA}" dt="2022-02-13T20:39:32.808" v="1089" actId="20577"/>
          <ac:spMkLst>
            <pc:docMk/>
            <pc:sldMk cId="493254519" sldId="512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39:34.531" v="1090" actId="1076"/>
          <ac:picMkLst>
            <pc:docMk/>
            <pc:sldMk cId="493254519" sldId="512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39:28.669" v="1087" actId="167"/>
          <ac:picMkLst>
            <pc:docMk/>
            <pc:sldMk cId="493254519" sldId="512"/>
            <ac:picMk id="12" creationId="{6A0364B9-4FF3-4C2E-A3A7-EB476B03AEE7}"/>
          </ac:picMkLst>
        </pc:picChg>
        <pc:picChg chg="mod">
          <ac:chgData name="kursat ymn" userId="47174fbee67923fe" providerId="LiveId" clId="{6C219F73-8BE1-46D1-8D92-1CF98AEC74AA}" dt="2022-02-13T20:39:30.635" v="1088" actId="1076"/>
          <ac:picMkLst>
            <pc:docMk/>
            <pc:sldMk cId="493254519" sldId="512"/>
            <ac:picMk id="13" creationId="{CA59447E-EB35-40D2-B495-A044AF9941B0}"/>
          </ac:picMkLst>
        </pc:picChg>
      </pc:sldChg>
      <pc:sldChg chg="addSp modSp add mod">
        <pc:chgData name="kursat ymn" userId="47174fbee67923fe" providerId="LiveId" clId="{6C219F73-8BE1-46D1-8D92-1CF98AEC74AA}" dt="2022-02-13T20:39:51.672" v="1095" actId="20577"/>
        <pc:sldMkLst>
          <pc:docMk/>
          <pc:sldMk cId="2803646600" sldId="513"/>
        </pc:sldMkLst>
        <pc:spChg chg="mod">
          <ac:chgData name="kursat ymn" userId="47174fbee67923fe" providerId="LiveId" clId="{6C219F73-8BE1-46D1-8D92-1CF98AEC74AA}" dt="2022-02-13T20:39:51.672" v="1095" actId="20577"/>
          <ac:spMkLst>
            <pc:docMk/>
            <pc:sldMk cId="2803646600" sldId="513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39:49.297" v="1094" actId="1076"/>
          <ac:picMkLst>
            <pc:docMk/>
            <pc:sldMk cId="2803646600" sldId="513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39:46.434" v="1093" actId="1076"/>
          <ac:picMkLst>
            <pc:docMk/>
            <pc:sldMk cId="2803646600" sldId="513"/>
            <ac:picMk id="12" creationId="{098C05B3-4180-4F9F-8043-EC966CA8355C}"/>
          </ac:picMkLst>
        </pc:picChg>
      </pc:sldChg>
      <pc:sldChg chg="addSp modSp add mod">
        <pc:chgData name="kursat ymn" userId="47174fbee67923fe" providerId="LiveId" clId="{6C219F73-8BE1-46D1-8D92-1CF98AEC74AA}" dt="2022-02-13T20:40:04.149" v="1100" actId="20577"/>
        <pc:sldMkLst>
          <pc:docMk/>
          <pc:sldMk cId="113293048" sldId="514"/>
        </pc:sldMkLst>
        <pc:spChg chg="mod">
          <ac:chgData name="kursat ymn" userId="47174fbee67923fe" providerId="LiveId" clId="{6C219F73-8BE1-46D1-8D92-1CF98AEC74AA}" dt="2022-02-13T20:40:04.149" v="1100" actId="20577"/>
          <ac:spMkLst>
            <pc:docMk/>
            <pc:sldMk cId="113293048" sldId="514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40:01.887" v="1099" actId="1076"/>
          <ac:picMkLst>
            <pc:docMk/>
            <pc:sldMk cId="113293048" sldId="514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39:58.168" v="1098" actId="14100"/>
          <ac:picMkLst>
            <pc:docMk/>
            <pc:sldMk cId="113293048" sldId="514"/>
            <ac:picMk id="12" creationId="{10DBD1EF-2D6C-4D7F-B2CF-0FFE3B2C37ED}"/>
          </ac:picMkLst>
        </pc:picChg>
      </pc:sldChg>
      <pc:sldChg chg="addSp modSp add mod">
        <pc:chgData name="kursat ymn" userId="47174fbee67923fe" providerId="LiveId" clId="{6C219F73-8BE1-46D1-8D92-1CF98AEC74AA}" dt="2022-02-13T20:40:19.786" v="1105" actId="1076"/>
        <pc:sldMkLst>
          <pc:docMk/>
          <pc:sldMk cId="932450645" sldId="515"/>
        </pc:sldMkLst>
        <pc:picChg chg="mod">
          <ac:chgData name="kursat ymn" userId="47174fbee67923fe" providerId="LiveId" clId="{6C219F73-8BE1-46D1-8D92-1CF98AEC74AA}" dt="2022-02-13T20:40:17.116" v="1104" actId="1076"/>
          <ac:picMkLst>
            <pc:docMk/>
            <pc:sldMk cId="932450645" sldId="515"/>
            <ac:picMk id="9" creationId="{2A5BD407-9394-4B05-A977-06B04CB0E367}"/>
          </ac:picMkLst>
        </pc:picChg>
        <pc:picChg chg="mod">
          <ac:chgData name="kursat ymn" userId="47174fbee67923fe" providerId="LiveId" clId="{6C219F73-8BE1-46D1-8D92-1CF98AEC74AA}" dt="2022-02-13T20:40:19.786" v="1105" actId="1076"/>
          <ac:picMkLst>
            <pc:docMk/>
            <pc:sldMk cId="932450645" sldId="515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0:15.629" v="1103" actId="1076"/>
          <ac:picMkLst>
            <pc:docMk/>
            <pc:sldMk cId="932450645" sldId="515"/>
            <ac:picMk id="12" creationId="{D37030FA-DF2C-40AE-9786-5AF00102B357}"/>
          </ac:picMkLst>
        </pc:picChg>
      </pc:sldChg>
      <pc:sldChg chg="addSp modSp add mod">
        <pc:chgData name="kursat ymn" userId="47174fbee67923fe" providerId="LiveId" clId="{6C219F73-8BE1-46D1-8D92-1CF98AEC74AA}" dt="2022-02-13T20:40:35.201" v="1111" actId="1076"/>
        <pc:sldMkLst>
          <pc:docMk/>
          <pc:sldMk cId="1647298112" sldId="516"/>
        </pc:sldMkLst>
        <pc:spChg chg="mod">
          <ac:chgData name="kursat ymn" userId="47174fbee67923fe" providerId="LiveId" clId="{6C219F73-8BE1-46D1-8D92-1CF98AEC74AA}" dt="2022-02-13T20:40:32.894" v="1110" actId="20577"/>
          <ac:spMkLst>
            <pc:docMk/>
            <pc:sldMk cId="1647298112" sldId="516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40:35.201" v="1111" actId="1076"/>
          <ac:picMkLst>
            <pc:docMk/>
            <pc:sldMk cId="1647298112" sldId="516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0:30.563" v="1109" actId="14100"/>
          <ac:picMkLst>
            <pc:docMk/>
            <pc:sldMk cId="1647298112" sldId="516"/>
            <ac:picMk id="12" creationId="{437C52E6-F5D4-4F19-90F1-E9FE9BB1FB32}"/>
          </ac:picMkLst>
        </pc:picChg>
      </pc:sldChg>
      <pc:sldChg chg="addSp modSp add mod">
        <pc:chgData name="kursat ymn" userId="47174fbee67923fe" providerId="LiveId" clId="{6C219F73-8BE1-46D1-8D92-1CF98AEC74AA}" dt="2022-02-13T20:40:52.432" v="1116" actId="1076"/>
        <pc:sldMkLst>
          <pc:docMk/>
          <pc:sldMk cId="1808993061" sldId="517"/>
        </pc:sldMkLst>
        <pc:spChg chg="mod">
          <ac:chgData name="kursat ymn" userId="47174fbee67923fe" providerId="LiveId" clId="{6C219F73-8BE1-46D1-8D92-1CF98AEC74AA}" dt="2022-02-13T20:40:49.800" v="1115" actId="20577"/>
          <ac:spMkLst>
            <pc:docMk/>
            <pc:sldMk cId="1808993061" sldId="517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40:47.002" v="1114" actId="1076"/>
          <ac:picMkLst>
            <pc:docMk/>
            <pc:sldMk cId="1808993061" sldId="517"/>
            <ac:picMk id="9" creationId="{2A5BD407-9394-4B05-A977-06B04CB0E367}"/>
          </ac:picMkLst>
        </pc:picChg>
        <pc:picChg chg="mod">
          <ac:chgData name="kursat ymn" userId="47174fbee67923fe" providerId="LiveId" clId="{6C219F73-8BE1-46D1-8D92-1CF98AEC74AA}" dt="2022-02-13T20:40:52.432" v="1116" actId="1076"/>
          <ac:picMkLst>
            <pc:docMk/>
            <pc:sldMk cId="1808993061" sldId="517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0:44.620" v="1113" actId="167"/>
          <ac:picMkLst>
            <pc:docMk/>
            <pc:sldMk cId="1808993061" sldId="517"/>
            <ac:picMk id="12" creationId="{54C566B9-86A4-4529-BC4C-F289EABBEB24}"/>
          </ac:picMkLst>
        </pc:picChg>
      </pc:sldChg>
      <pc:sldChg chg="addSp modSp add mod">
        <pc:chgData name="kursat ymn" userId="47174fbee67923fe" providerId="LiveId" clId="{6C219F73-8BE1-46D1-8D92-1CF98AEC74AA}" dt="2022-02-13T20:41:05.230" v="1120" actId="1076"/>
        <pc:sldMkLst>
          <pc:docMk/>
          <pc:sldMk cId="4204191757" sldId="518"/>
        </pc:sldMkLst>
        <pc:picChg chg="mod">
          <ac:chgData name="kursat ymn" userId="47174fbee67923fe" providerId="LiveId" clId="{6C219F73-8BE1-46D1-8D92-1CF98AEC74AA}" dt="2022-02-13T20:41:05.230" v="1120" actId="1076"/>
          <ac:picMkLst>
            <pc:docMk/>
            <pc:sldMk cId="4204191757" sldId="518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0:57.085" v="1118" actId="167"/>
          <ac:picMkLst>
            <pc:docMk/>
            <pc:sldMk cId="4204191757" sldId="518"/>
            <ac:picMk id="12" creationId="{6B0D75E8-351E-451B-BC19-8AFC8731CA4D}"/>
          </ac:picMkLst>
        </pc:picChg>
        <pc:picChg chg="mod">
          <ac:chgData name="kursat ymn" userId="47174fbee67923fe" providerId="LiveId" clId="{6C219F73-8BE1-46D1-8D92-1CF98AEC74AA}" dt="2022-02-13T20:40:58.985" v="1119" actId="1076"/>
          <ac:picMkLst>
            <pc:docMk/>
            <pc:sldMk cId="4204191757" sldId="518"/>
            <ac:picMk id="13" creationId="{CA59447E-EB35-40D2-B495-A044AF9941B0}"/>
          </ac:picMkLst>
        </pc:picChg>
      </pc:sldChg>
      <pc:sldChg chg="addSp modSp add mod">
        <pc:chgData name="kursat ymn" userId="47174fbee67923fe" providerId="LiveId" clId="{6C219F73-8BE1-46D1-8D92-1CF98AEC74AA}" dt="2022-02-13T20:41:28.602" v="1123" actId="1076"/>
        <pc:sldMkLst>
          <pc:docMk/>
          <pc:sldMk cId="3205202002" sldId="519"/>
        </pc:sldMkLst>
        <pc:picChg chg="mod">
          <ac:chgData name="kursat ymn" userId="47174fbee67923fe" providerId="LiveId" clId="{6C219F73-8BE1-46D1-8D92-1CF98AEC74AA}" dt="2022-02-13T20:41:28.602" v="1123" actId="1076"/>
          <ac:picMkLst>
            <pc:docMk/>
            <pc:sldMk cId="3205202002" sldId="519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1:25.645" v="1122" actId="167"/>
          <ac:picMkLst>
            <pc:docMk/>
            <pc:sldMk cId="3205202002" sldId="519"/>
            <ac:picMk id="12" creationId="{72A88402-C1BE-4659-89F6-832D602412DC}"/>
          </ac:picMkLst>
        </pc:picChg>
      </pc:sldChg>
      <pc:sldChg chg="addSp modSp add mod">
        <pc:chgData name="kursat ymn" userId="47174fbee67923fe" providerId="LiveId" clId="{6C219F73-8BE1-46D1-8D92-1CF98AEC74AA}" dt="2022-02-13T20:41:45.721" v="1128" actId="20577"/>
        <pc:sldMkLst>
          <pc:docMk/>
          <pc:sldMk cId="112740560" sldId="520"/>
        </pc:sldMkLst>
        <pc:spChg chg="mod">
          <ac:chgData name="kursat ymn" userId="47174fbee67923fe" providerId="LiveId" clId="{6C219F73-8BE1-46D1-8D92-1CF98AEC74AA}" dt="2022-02-13T20:41:45.721" v="1128" actId="20577"/>
          <ac:spMkLst>
            <pc:docMk/>
            <pc:sldMk cId="112740560" sldId="520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41:43.355" v="1127" actId="1076"/>
          <ac:picMkLst>
            <pc:docMk/>
            <pc:sldMk cId="112740560" sldId="520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1:40.772" v="1126" actId="167"/>
          <ac:picMkLst>
            <pc:docMk/>
            <pc:sldMk cId="112740560" sldId="520"/>
            <ac:picMk id="12" creationId="{45D69BFF-E832-4A9C-9F26-78CF7D1607C8}"/>
          </ac:picMkLst>
        </pc:picChg>
      </pc:sldChg>
      <pc:sldChg chg="addSp modSp add mod">
        <pc:chgData name="kursat ymn" userId="47174fbee67923fe" providerId="LiveId" clId="{6C219F73-8BE1-46D1-8D92-1CF98AEC74AA}" dt="2022-02-13T20:41:59.640" v="1132" actId="20577"/>
        <pc:sldMkLst>
          <pc:docMk/>
          <pc:sldMk cId="2738292666" sldId="521"/>
        </pc:sldMkLst>
        <pc:spChg chg="mod">
          <ac:chgData name="kursat ymn" userId="47174fbee67923fe" providerId="LiveId" clId="{6C219F73-8BE1-46D1-8D92-1CF98AEC74AA}" dt="2022-02-13T20:41:59.640" v="1132" actId="20577"/>
          <ac:spMkLst>
            <pc:docMk/>
            <pc:sldMk cId="2738292666" sldId="521"/>
            <ac:spMk id="10" creationId="{557B9060-DE7C-4A62-8194-0E47E131BDA8}"/>
          </ac:spMkLst>
        </pc:spChg>
        <pc:spChg chg="add mod ord">
          <ac:chgData name="kursat ymn" userId="47174fbee67923fe" providerId="LiveId" clId="{6C219F73-8BE1-46D1-8D92-1CF98AEC74AA}" dt="2022-02-13T20:41:54.818" v="1130" actId="167"/>
          <ac:spMkLst>
            <pc:docMk/>
            <pc:sldMk cId="2738292666" sldId="521"/>
            <ac:spMk id="12" creationId="{F591D2C5-6C01-41D9-A908-3073C7F38136}"/>
          </ac:spMkLst>
        </pc:spChg>
        <pc:picChg chg="mod">
          <ac:chgData name="kursat ymn" userId="47174fbee67923fe" providerId="LiveId" clId="{6C219F73-8BE1-46D1-8D92-1CF98AEC74AA}" dt="2022-02-13T20:41:56.775" v="1131" actId="1076"/>
          <ac:picMkLst>
            <pc:docMk/>
            <pc:sldMk cId="2738292666" sldId="521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6C219F73-8BE1-46D1-8D92-1CF98AEC74AA}" dt="2022-02-13T20:42:17.960" v="1138" actId="20577"/>
        <pc:sldMkLst>
          <pc:docMk/>
          <pc:sldMk cId="3297860917" sldId="522"/>
        </pc:sldMkLst>
        <pc:spChg chg="mod">
          <ac:chgData name="kursat ymn" userId="47174fbee67923fe" providerId="LiveId" clId="{6C219F73-8BE1-46D1-8D92-1CF98AEC74AA}" dt="2022-02-13T20:42:17.960" v="1138" actId="20577"/>
          <ac:spMkLst>
            <pc:docMk/>
            <pc:sldMk cId="3297860917" sldId="522"/>
            <ac:spMk id="10" creationId="{557B9060-DE7C-4A62-8194-0E47E131BDA8}"/>
          </ac:spMkLst>
        </pc:spChg>
        <pc:picChg chg="mod">
          <ac:chgData name="kursat ymn" userId="47174fbee67923fe" providerId="LiveId" clId="{6C219F73-8BE1-46D1-8D92-1CF98AEC74AA}" dt="2022-02-13T20:42:15.266" v="1137" actId="1076"/>
          <ac:picMkLst>
            <pc:docMk/>
            <pc:sldMk cId="3297860917" sldId="522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2:13.101" v="1136" actId="1076"/>
          <ac:picMkLst>
            <pc:docMk/>
            <pc:sldMk cId="3297860917" sldId="522"/>
            <ac:picMk id="12" creationId="{3ADF6A06-39BD-4CBC-A37F-ED7B67887557}"/>
          </ac:picMkLst>
        </pc:picChg>
      </pc:sldChg>
      <pc:sldChg chg="addSp modSp add mod">
        <pc:chgData name="kursat ymn" userId="47174fbee67923fe" providerId="LiveId" clId="{6C219F73-8BE1-46D1-8D92-1CF98AEC74AA}" dt="2022-02-13T20:42:32.122" v="1141" actId="1076"/>
        <pc:sldMkLst>
          <pc:docMk/>
          <pc:sldMk cId="3968099632" sldId="523"/>
        </pc:sldMkLst>
        <pc:spChg chg="add mod ord">
          <ac:chgData name="kursat ymn" userId="47174fbee67923fe" providerId="LiveId" clId="{6C219F73-8BE1-46D1-8D92-1CF98AEC74AA}" dt="2022-02-13T20:42:29.806" v="1140" actId="167"/>
          <ac:spMkLst>
            <pc:docMk/>
            <pc:sldMk cId="3968099632" sldId="523"/>
            <ac:spMk id="12" creationId="{E08B92A6-B6BF-4A8B-A067-B08DDB8CBF01}"/>
          </ac:spMkLst>
        </pc:spChg>
        <pc:picChg chg="mod">
          <ac:chgData name="kursat ymn" userId="47174fbee67923fe" providerId="LiveId" clId="{6C219F73-8BE1-46D1-8D92-1CF98AEC74AA}" dt="2022-02-13T20:42:32.122" v="1141" actId="1076"/>
          <ac:picMkLst>
            <pc:docMk/>
            <pc:sldMk cId="3968099632" sldId="523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2:29.806" v="1140" actId="167"/>
          <ac:picMkLst>
            <pc:docMk/>
            <pc:sldMk cId="3968099632" sldId="523"/>
            <ac:picMk id="14" creationId="{39BF21C5-5D07-4691-A3DA-4407F67F12D3}"/>
          </ac:picMkLst>
        </pc:picChg>
      </pc:sldChg>
      <pc:sldChg chg="addSp modSp add mod">
        <pc:chgData name="kursat ymn" userId="47174fbee67923fe" providerId="LiveId" clId="{6C219F73-8BE1-46D1-8D92-1CF98AEC74AA}" dt="2022-02-13T20:42:46.514" v="1147" actId="1076"/>
        <pc:sldMkLst>
          <pc:docMk/>
          <pc:sldMk cId="1638996947" sldId="524"/>
        </pc:sldMkLst>
        <pc:picChg chg="mod">
          <ac:chgData name="kursat ymn" userId="47174fbee67923fe" providerId="LiveId" clId="{6C219F73-8BE1-46D1-8D92-1CF98AEC74AA}" dt="2022-02-13T20:42:40.771" v="1145" actId="14100"/>
          <ac:picMkLst>
            <pc:docMk/>
            <pc:sldMk cId="1638996947" sldId="524"/>
            <ac:picMk id="9" creationId="{2A5BD407-9394-4B05-A977-06B04CB0E367}"/>
          </ac:picMkLst>
        </pc:picChg>
        <pc:picChg chg="mod">
          <ac:chgData name="kursat ymn" userId="47174fbee67923fe" providerId="LiveId" clId="{6C219F73-8BE1-46D1-8D92-1CF98AEC74AA}" dt="2022-02-13T20:42:46.514" v="1147" actId="1076"/>
          <ac:picMkLst>
            <pc:docMk/>
            <pc:sldMk cId="1638996947" sldId="524"/>
            <ac:picMk id="11" creationId="{A99B3A82-7A1D-4E81-B207-CD6692908A7E}"/>
          </ac:picMkLst>
        </pc:picChg>
        <pc:picChg chg="add mod ord">
          <ac:chgData name="kursat ymn" userId="47174fbee67923fe" providerId="LiveId" clId="{6C219F73-8BE1-46D1-8D92-1CF98AEC74AA}" dt="2022-02-13T20:42:42.414" v="1146" actId="14100"/>
          <ac:picMkLst>
            <pc:docMk/>
            <pc:sldMk cId="1638996947" sldId="524"/>
            <ac:picMk id="12" creationId="{F1DB710A-E336-471A-A064-C36A0F04BCA4}"/>
          </ac:picMkLst>
        </pc:picChg>
        <pc:picChg chg="mod">
          <ac:chgData name="kursat ymn" userId="47174fbee67923fe" providerId="LiveId" clId="{6C219F73-8BE1-46D1-8D92-1CF98AEC74AA}" dt="2022-02-13T20:42:38.813" v="1144" actId="1076"/>
          <ac:picMkLst>
            <pc:docMk/>
            <pc:sldMk cId="1638996947" sldId="524"/>
            <ac:picMk id="13" creationId="{CA59447E-EB35-40D2-B495-A044AF9941B0}"/>
          </ac:picMkLst>
        </pc:picChg>
      </pc:sldChg>
      <pc:sldChg chg="addSp modSp new mod modAnim">
        <pc:chgData name="kursat ymn" userId="47174fbee67923fe" providerId="LiveId" clId="{6C219F73-8BE1-46D1-8D92-1CF98AEC74AA}" dt="2022-02-23T19:13:40.218" v="1162" actId="313"/>
        <pc:sldMkLst>
          <pc:docMk/>
          <pc:sldMk cId="3115517378" sldId="525"/>
        </pc:sldMkLst>
        <pc:spChg chg="add mod">
          <ac:chgData name="kursat ymn" userId="47174fbee67923fe" providerId="LiveId" clId="{6C219F73-8BE1-46D1-8D92-1CF98AEC74AA}" dt="2022-02-23T19:13:06.047" v="1151" actId="113"/>
          <ac:spMkLst>
            <pc:docMk/>
            <pc:sldMk cId="3115517378" sldId="525"/>
            <ac:spMk id="3" creationId="{B85DC787-1673-4418-936B-F6B15FAB3810}"/>
          </ac:spMkLst>
        </pc:spChg>
        <pc:spChg chg="add mod">
          <ac:chgData name="kursat ymn" userId="47174fbee67923fe" providerId="LiveId" clId="{6C219F73-8BE1-46D1-8D92-1CF98AEC74AA}" dt="2022-02-23T19:13:40.218" v="1162" actId="313"/>
          <ac:spMkLst>
            <pc:docMk/>
            <pc:sldMk cId="3115517378" sldId="525"/>
            <ac:spMk id="6" creationId="{569439F6-7BD0-4125-8631-E37CBDF57896}"/>
          </ac:spMkLst>
        </pc:spChg>
        <pc:picChg chg="add mod">
          <ac:chgData name="kursat ymn" userId="47174fbee67923fe" providerId="LiveId" clId="{6C219F73-8BE1-46D1-8D92-1CF98AEC74AA}" dt="2022-02-23T19:13:35.366" v="1158" actId="14100"/>
          <ac:picMkLst>
            <pc:docMk/>
            <pc:sldMk cId="3115517378" sldId="525"/>
            <ac:picMk id="4" creationId="{FDC405A0-DBCF-4981-9F08-F066EAEABE58}"/>
          </ac:picMkLst>
        </pc:picChg>
      </pc:sldChg>
      <pc:sldChg chg="add del">
        <pc:chgData name="kursat ymn" userId="47174fbee67923fe" providerId="LiveId" clId="{6C219F73-8BE1-46D1-8D92-1CF98AEC74AA}" dt="2022-02-13T20:38:37.704" v="1068" actId="47"/>
        <pc:sldMkLst>
          <pc:docMk/>
          <pc:sldMk cId="3632090654" sldId="525"/>
        </pc:sldMkLst>
      </pc:sldChg>
      <pc:sldChg chg="addSp delSp modSp new mod modAnim">
        <pc:chgData name="kursat ymn" userId="47174fbee67923fe" providerId="LiveId" clId="{6C219F73-8BE1-46D1-8D92-1CF98AEC74AA}" dt="2022-02-23T19:14:34.924" v="1175" actId="14100"/>
        <pc:sldMkLst>
          <pc:docMk/>
          <pc:sldMk cId="1816130035" sldId="526"/>
        </pc:sldMkLst>
        <pc:spChg chg="add del mod">
          <ac:chgData name="kursat ymn" userId="47174fbee67923fe" providerId="LiveId" clId="{6C219F73-8BE1-46D1-8D92-1CF98AEC74AA}" dt="2022-02-23T19:13:59.989" v="1167" actId="22"/>
          <ac:spMkLst>
            <pc:docMk/>
            <pc:sldMk cId="1816130035" sldId="526"/>
            <ac:spMk id="3" creationId="{035B658C-C8A4-44D8-8ACE-2A7504327B55}"/>
          </ac:spMkLst>
        </pc:spChg>
        <pc:spChg chg="add mod">
          <ac:chgData name="kursat ymn" userId="47174fbee67923fe" providerId="LiveId" clId="{6C219F73-8BE1-46D1-8D92-1CF98AEC74AA}" dt="2022-02-23T19:14:13.275" v="1170" actId="113"/>
          <ac:spMkLst>
            <pc:docMk/>
            <pc:sldMk cId="1816130035" sldId="526"/>
            <ac:spMk id="5" creationId="{9330765D-B486-49E8-8A27-75C44BD3904D}"/>
          </ac:spMkLst>
        </pc:spChg>
        <pc:spChg chg="add mod">
          <ac:chgData name="kursat ymn" userId="47174fbee67923fe" providerId="LiveId" clId="{6C219F73-8BE1-46D1-8D92-1CF98AEC74AA}" dt="2022-02-23T19:14:31.467" v="1173" actId="1076"/>
          <ac:spMkLst>
            <pc:docMk/>
            <pc:sldMk cId="1816130035" sldId="526"/>
            <ac:spMk id="8" creationId="{E73C1AA1-EA82-4B9F-B576-924CB5917185}"/>
          </ac:spMkLst>
        </pc:spChg>
        <pc:picChg chg="add mod">
          <ac:chgData name="kursat ymn" userId="47174fbee67923fe" providerId="LiveId" clId="{6C219F73-8BE1-46D1-8D92-1CF98AEC74AA}" dt="2022-02-23T19:14:34.924" v="1175" actId="14100"/>
          <ac:picMkLst>
            <pc:docMk/>
            <pc:sldMk cId="1816130035" sldId="526"/>
            <ac:picMk id="6" creationId="{393CE786-9956-44DF-912D-799BED2EF02D}"/>
          </ac:picMkLst>
        </pc:picChg>
      </pc:sldChg>
      <pc:sldChg chg="add del">
        <pc:chgData name="kursat ymn" userId="47174fbee67923fe" providerId="LiveId" clId="{6C219F73-8BE1-46D1-8D92-1CF98AEC74AA}" dt="2022-02-13T20:38:38.662" v="1070" actId="47"/>
        <pc:sldMkLst>
          <pc:docMk/>
          <pc:sldMk cId="2142690731" sldId="526"/>
        </pc:sldMkLst>
      </pc:sldChg>
      <pc:sldChg chg="add del">
        <pc:chgData name="kursat ymn" userId="47174fbee67923fe" providerId="LiveId" clId="{6C219F73-8BE1-46D1-8D92-1CF98AEC74AA}" dt="2022-02-13T20:38:39.642" v="1072" actId="47"/>
        <pc:sldMkLst>
          <pc:docMk/>
          <pc:sldMk cId="1050272298" sldId="527"/>
        </pc:sldMkLst>
      </pc:sldChg>
      <pc:sldChg chg="addSp modSp new mod modAnim">
        <pc:chgData name="kursat ymn" userId="47174fbee67923fe" providerId="LiveId" clId="{6C219F73-8BE1-46D1-8D92-1CF98AEC74AA}" dt="2022-02-23T19:15:18.754" v="1188" actId="14100"/>
        <pc:sldMkLst>
          <pc:docMk/>
          <pc:sldMk cId="2682456043" sldId="527"/>
        </pc:sldMkLst>
        <pc:spChg chg="add mod">
          <ac:chgData name="kursat ymn" userId="47174fbee67923fe" providerId="LiveId" clId="{6C219F73-8BE1-46D1-8D92-1CF98AEC74AA}" dt="2022-02-23T19:14:51.691" v="1179" actId="113"/>
          <ac:spMkLst>
            <pc:docMk/>
            <pc:sldMk cId="2682456043" sldId="527"/>
            <ac:spMk id="3" creationId="{D228ED2F-A702-4BF0-809C-AAAB90631791}"/>
          </ac:spMkLst>
        </pc:spChg>
        <pc:spChg chg="add mod">
          <ac:chgData name="kursat ymn" userId="47174fbee67923fe" providerId="LiveId" clId="{6C219F73-8BE1-46D1-8D92-1CF98AEC74AA}" dt="2022-02-23T19:15:08.378" v="1183" actId="1076"/>
          <ac:spMkLst>
            <pc:docMk/>
            <pc:sldMk cId="2682456043" sldId="527"/>
            <ac:spMk id="6" creationId="{6FE100EA-51E5-4CB9-BBFA-339B94E2C87E}"/>
          </ac:spMkLst>
        </pc:spChg>
        <pc:picChg chg="add mod">
          <ac:chgData name="kursat ymn" userId="47174fbee67923fe" providerId="LiveId" clId="{6C219F73-8BE1-46D1-8D92-1CF98AEC74AA}" dt="2022-02-23T19:15:18.754" v="1188" actId="14100"/>
          <ac:picMkLst>
            <pc:docMk/>
            <pc:sldMk cId="2682456043" sldId="527"/>
            <ac:picMk id="4" creationId="{991EC946-52B8-46CA-805E-608AE0B29501}"/>
          </ac:picMkLst>
        </pc:picChg>
      </pc:sldChg>
      <pc:sldChg chg="add del">
        <pc:chgData name="kursat ymn" userId="47174fbee67923fe" providerId="LiveId" clId="{6C219F73-8BE1-46D1-8D92-1CF98AEC74AA}" dt="2022-02-13T20:38:40.985" v="1074" actId="47"/>
        <pc:sldMkLst>
          <pc:docMk/>
          <pc:sldMk cId="707437588" sldId="528"/>
        </pc:sldMkLst>
      </pc:sldChg>
      <pc:sldChg chg="addSp modSp new mod">
        <pc:chgData name="kursat ymn" userId="47174fbee67923fe" providerId="LiveId" clId="{6C219F73-8BE1-46D1-8D92-1CF98AEC74AA}" dt="2022-02-23T19:16:06.513" v="1199" actId="14100"/>
        <pc:sldMkLst>
          <pc:docMk/>
          <pc:sldMk cId="3725821973" sldId="528"/>
        </pc:sldMkLst>
        <pc:spChg chg="add mod">
          <ac:chgData name="kursat ymn" userId="47174fbee67923fe" providerId="LiveId" clId="{6C219F73-8BE1-46D1-8D92-1CF98AEC74AA}" dt="2022-02-23T19:15:39.587" v="1192" actId="113"/>
          <ac:spMkLst>
            <pc:docMk/>
            <pc:sldMk cId="3725821973" sldId="528"/>
            <ac:spMk id="3" creationId="{594764CA-B343-43FE-A1DA-1FB63909149D}"/>
          </ac:spMkLst>
        </pc:spChg>
        <pc:spChg chg="add mod">
          <ac:chgData name="kursat ymn" userId="47174fbee67923fe" providerId="LiveId" clId="{6C219F73-8BE1-46D1-8D92-1CF98AEC74AA}" dt="2022-02-23T19:16:03.295" v="1197"/>
          <ac:spMkLst>
            <pc:docMk/>
            <pc:sldMk cId="3725821973" sldId="528"/>
            <ac:spMk id="7" creationId="{8CCB11D5-0143-4021-89D5-B900E3177EAD}"/>
          </ac:spMkLst>
        </pc:spChg>
        <pc:picChg chg="add mod">
          <ac:chgData name="kursat ymn" userId="47174fbee67923fe" providerId="LiveId" clId="{6C219F73-8BE1-46D1-8D92-1CF98AEC74AA}" dt="2022-02-23T19:16:06.513" v="1199" actId="14100"/>
          <ac:picMkLst>
            <pc:docMk/>
            <pc:sldMk cId="3725821973" sldId="528"/>
            <ac:picMk id="5" creationId="{BA3AAEC9-7460-4A95-838C-9ABC80F523A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16067-B2CC-4937-B154-4ED2B3288B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7B3045-F94E-40A1-88BA-DE5E2D073792}">
      <dgm:prSet/>
      <dgm:spPr/>
      <dgm:t>
        <a:bodyPr/>
        <a:lstStyle/>
        <a:p>
          <a:r>
            <a:rPr lang="tr-TR" b="1" dirty="0"/>
            <a:t>Heterojen karışım örnekleri </a:t>
          </a:r>
          <a:endParaRPr lang="en-US" dirty="0"/>
        </a:p>
      </dgm:t>
    </dgm:pt>
    <dgm:pt modelId="{25AD621E-BC5B-459E-90BA-30F2D2D13338}" type="parTrans" cxnId="{1F043885-CA8E-4841-9FC6-713482CC930B}">
      <dgm:prSet/>
      <dgm:spPr/>
      <dgm:t>
        <a:bodyPr/>
        <a:lstStyle/>
        <a:p>
          <a:endParaRPr lang="en-US"/>
        </a:p>
      </dgm:t>
    </dgm:pt>
    <dgm:pt modelId="{CBFC11F5-E6CF-460C-9E38-5CA4FCDDB40B}" type="sibTrans" cxnId="{1F043885-CA8E-4841-9FC6-713482CC930B}">
      <dgm:prSet/>
      <dgm:spPr/>
      <dgm:t>
        <a:bodyPr/>
        <a:lstStyle/>
        <a:p>
          <a:endParaRPr lang="en-US"/>
        </a:p>
      </dgm:t>
    </dgm:pt>
    <dgm:pt modelId="{D31DD6AC-2100-4347-9452-55DBBB2F2D4C}">
      <dgm:prSet/>
      <dgm:spPr/>
      <dgm:t>
        <a:bodyPr/>
        <a:lstStyle/>
        <a:p>
          <a:r>
            <a:rPr lang="tr-TR"/>
            <a:t>Yağ - su karışımı </a:t>
          </a:r>
          <a:endParaRPr lang="en-US"/>
        </a:p>
      </dgm:t>
    </dgm:pt>
    <dgm:pt modelId="{1A4358B2-7B8D-41A9-B00A-92F0C4A7A518}" type="parTrans" cxnId="{F1620023-A3CF-4A85-96ED-67CE74992E51}">
      <dgm:prSet/>
      <dgm:spPr/>
      <dgm:t>
        <a:bodyPr/>
        <a:lstStyle/>
        <a:p>
          <a:endParaRPr lang="en-US"/>
        </a:p>
      </dgm:t>
    </dgm:pt>
    <dgm:pt modelId="{FE9AE61C-50FB-43C2-879C-D07FBF4F31FC}" type="sibTrans" cxnId="{F1620023-A3CF-4A85-96ED-67CE74992E51}">
      <dgm:prSet/>
      <dgm:spPr/>
      <dgm:t>
        <a:bodyPr/>
        <a:lstStyle/>
        <a:p>
          <a:endParaRPr lang="en-US"/>
        </a:p>
      </dgm:t>
    </dgm:pt>
    <dgm:pt modelId="{BB03AD4E-83AB-40AC-8E41-BD681F85E7BC}">
      <dgm:prSet/>
      <dgm:spPr/>
      <dgm:t>
        <a:bodyPr/>
        <a:lstStyle/>
        <a:p>
          <a:r>
            <a:rPr lang="tr-TR"/>
            <a:t>Komposto</a:t>
          </a:r>
          <a:endParaRPr lang="en-US"/>
        </a:p>
      </dgm:t>
    </dgm:pt>
    <dgm:pt modelId="{DD74BE2E-4D87-4789-BD15-5C3D5D00796E}" type="parTrans" cxnId="{6FCDF642-2800-4D73-91E4-0ABE933C2A1C}">
      <dgm:prSet/>
      <dgm:spPr/>
      <dgm:t>
        <a:bodyPr/>
        <a:lstStyle/>
        <a:p>
          <a:endParaRPr lang="en-US"/>
        </a:p>
      </dgm:t>
    </dgm:pt>
    <dgm:pt modelId="{3B254FB0-2F4A-4CF2-A066-B41005FA8CCE}" type="sibTrans" cxnId="{6FCDF642-2800-4D73-91E4-0ABE933C2A1C}">
      <dgm:prSet/>
      <dgm:spPr/>
      <dgm:t>
        <a:bodyPr/>
        <a:lstStyle/>
        <a:p>
          <a:endParaRPr lang="en-US"/>
        </a:p>
      </dgm:t>
    </dgm:pt>
    <dgm:pt modelId="{039DF769-7982-4668-ACC1-B4CAC61B41C8}">
      <dgm:prSet/>
      <dgm:spPr/>
      <dgm:t>
        <a:bodyPr/>
        <a:lstStyle/>
        <a:p>
          <a:r>
            <a:rPr lang="tr-TR"/>
            <a:t>Salata </a:t>
          </a:r>
          <a:endParaRPr lang="en-US"/>
        </a:p>
      </dgm:t>
    </dgm:pt>
    <dgm:pt modelId="{BD881844-A439-4C76-A87E-66A6692B1FBB}" type="parTrans" cxnId="{C39F7A62-7F6E-4B33-AAA5-503ACA0E384B}">
      <dgm:prSet/>
      <dgm:spPr/>
      <dgm:t>
        <a:bodyPr/>
        <a:lstStyle/>
        <a:p>
          <a:endParaRPr lang="en-US"/>
        </a:p>
      </dgm:t>
    </dgm:pt>
    <dgm:pt modelId="{8C1F6D66-D1DB-4C41-8993-A96E49E4672A}" type="sibTrans" cxnId="{C39F7A62-7F6E-4B33-AAA5-503ACA0E384B}">
      <dgm:prSet/>
      <dgm:spPr/>
      <dgm:t>
        <a:bodyPr/>
        <a:lstStyle/>
        <a:p>
          <a:endParaRPr lang="en-US"/>
        </a:p>
      </dgm:t>
    </dgm:pt>
    <dgm:pt modelId="{715969AA-DED3-44C9-A6CE-C2A657136AC3}">
      <dgm:prSet/>
      <dgm:spPr/>
      <dgm:t>
        <a:bodyPr/>
        <a:lstStyle/>
        <a:p>
          <a:r>
            <a:rPr lang="tr-TR"/>
            <a:t>Toprak</a:t>
          </a:r>
          <a:endParaRPr lang="en-US"/>
        </a:p>
      </dgm:t>
    </dgm:pt>
    <dgm:pt modelId="{4B7CC56C-94B7-4DAB-B23F-C7E59AB4FCA0}" type="parTrans" cxnId="{CF420692-8ADF-425A-9395-AA7BDBC045B0}">
      <dgm:prSet/>
      <dgm:spPr/>
      <dgm:t>
        <a:bodyPr/>
        <a:lstStyle/>
        <a:p>
          <a:endParaRPr lang="en-US"/>
        </a:p>
      </dgm:t>
    </dgm:pt>
    <dgm:pt modelId="{FAB5A753-87CE-4219-9500-7F869A9874B3}" type="sibTrans" cxnId="{CF420692-8ADF-425A-9395-AA7BDBC045B0}">
      <dgm:prSet/>
      <dgm:spPr/>
      <dgm:t>
        <a:bodyPr/>
        <a:lstStyle/>
        <a:p>
          <a:endParaRPr lang="en-US"/>
        </a:p>
      </dgm:t>
    </dgm:pt>
    <dgm:pt modelId="{B8BF033B-1EA8-4839-B4EF-1DA83E4728CA}">
      <dgm:prSet/>
      <dgm:spPr/>
      <dgm:t>
        <a:bodyPr/>
        <a:lstStyle/>
        <a:p>
          <a:r>
            <a:rPr lang="tr-TR"/>
            <a:t>Çamur </a:t>
          </a:r>
          <a:endParaRPr lang="en-US"/>
        </a:p>
      </dgm:t>
    </dgm:pt>
    <dgm:pt modelId="{6279D772-B837-4446-980F-449548BE1714}" type="parTrans" cxnId="{93ABAC9C-C400-45BB-9104-DC1350BF5D46}">
      <dgm:prSet/>
      <dgm:spPr/>
      <dgm:t>
        <a:bodyPr/>
        <a:lstStyle/>
        <a:p>
          <a:endParaRPr lang="en-US"/>
        </a:p>
      </dgm:t>
    </dgm:pt>
    <dgm:pt modelId="{34D62FE3-D2DA-404D-A451-E1AD63A86DDA}" type="sibTrans" cxnId="{93ABAC9C-C400-45BB-9104-DC1350BF5D46}">
      <dgm:prSet/>
      <dgm:spPr/>
      <dgm:t>
        <a:bodyPr/>
        <a:lstStyle/>
        <a:p>
          <a:endParaRPr lang="en-US"/>
        </a:p>
      </dgm:t>
    </dgm:pt>
    <dgm:pt modelId="{F29AAB4D-81F4-4F6A-A93C-9DE8BBFE560A}">
      <dgm:prSet/>
      <dgm:spPr/>
      <dgm:t>
        <a:bodyPr/>
        <a:lstStyle/>
        <a:p>
          <a:r>
            <a:rPr lang="tr-TR"/>
            <a:t>Su - talaş</a:t>
          </a:r>
          <a:endParaRPr lang="en-US"/>
        </a:p>
      </dgm:t>
    </dgm:pt>
    <dgm:pt modelId="{D92489DC-030F-46AE-8AA0-817117DBB4E9}" type="parTrans" cxnId="{14C7D653-4EB5-4EB4-B82B-1AA538EFEF5E}">
      <dgm:prSet/>
      <dgm:spPr/>
      <dgm:t>
        <a:bodyPr/>
        <a:lstStyle/>
        <a:p>
          <a:endParaRPr lang="en-US"/>
        </a:p>
      </dgm:t>
    </dgm:pt>
    <dgm:pt modelId="{6F5C5E36-6A7A-4839-B979-A3687880123B}" type="sibTrans" cxnId="{14C7D653-4EB5-4EB4-B82B-1AA538EFEF5E}">
      <dgm:prSet/>
      <dgm:spPr/>
      <dgm:t>
        <a:bodyPr/>
        <a:lstStyle/>
        <a:p>
          <a:endParaRPr lang="en-US"/>
        </a:p>
      </dgm:t>
    </dgm:pt>
    <dgm:pt modelId="{1781019D-F5AE-4E5F-89DA-01BAE903D873}">
      <dgm:prSet/>
      <dgm:spPr/>
      <dgm:t>
        <a:bodyPr/>
        <a:lstStyle/>
        <a:p>
          <a:r>
            <a:rPr lang="tr-TR"/>
            <a:t>Kum -su karışımı </a:t>
          </a:r>
          <a:endParaRPr lang="en-US"/>
        </a:p>
      </dgm:t>
    </dgm:pt>
    <dgm:pt modelId="{A4105EB3-5F49-44D1-B704-84BA67B9AAE8}" type="parTrans" cxnId="{FFE437CD-38D8-4524-B045-8A7CF01752E1}">
      <dgm:prSet/>
      <dgm:spPr/>
      <dgm:t>
        <a:bodyPr/>
        <a:lstStyle/>
        <a:p>
          <a:endParaRPr lang="en-US"/>
        </a:p>
      </dgm:t>
    </dgm:pt>
    <dgm:pt modelId="{3E069D77-B825-48CB-8960-8B71629D2220}" type="sibTrans" cxnId="{FFE437CD-38D8-4524-B045-8A7CF01752E1}">
      <dgm:prSet/>
      <dgm:spPr/>
      <dgm:t>
        <a:bodyPr/>
        <a:lstStyle/>
        <a:p>
          <a:endParaRPr lang="en-US"/>
        </a:p>
      </dgm:t>
    </dgm:pt>
    <dgm:pt modelId="{C7DD912A-6FD9-4E14-AA32-0BE63762E13B}">
      <dgm:prSet/>
      <dgm:spPr/>
      <dgm:t>
        <a:bodyPr/>
        <a:lstStyle/>
        <a:p>
          <a:r>
            <a:rPr lang="tr-TR"/>
            <a:t>Sprey</a:t>
          </a:r>
          <a:endParaRPr lang="en-US"/>
        </a:p>
      </dgm:t>
    </dgm:pt>
    <dgm:pt modelId="{E84F3FDC-6BDE-448D-A90E-DCF267572749}" type="parTrans" cxnId="{8B2E591D-6D8C-4A9D-8F37-EBD21DD60E08}">
      <dgm:prSet/>
      <dgm:spPr/>
      <dgm:t>
        <a:bodyPr/>
        <a:lstStyle/>
        <a:p>
          <a:endParaRPr lang="en-US"/>
        </a:p>
      </dgm:t>
    </dgm:pt>
    <dgm:pt modelId="{CDC112E7-6CEA-449F-A205-CEAB77C1A0CB}" type="sibTrans" cxnId="{8B2E591D-6D8C-4A9D-8F37-EBD21DD60E08}">
      <dgm:prSet/>
      <dgm:spPr/>
      <dgm:t>
        <a:bodyPr/>
        <a:lstStyle/>
        <a:p>
          <a:endParaRPr lang="en-US"/>
        </a:p>
      </dgm:t>
    </dgm:pt>
    <dgm:pt modelId="{F24E36E5-18B0-438D-BEB1-9D8D372CB8B7}">
      <dgm:prSet/>
      <dgm:spPr/>
      <dgm:t>
        <a:bodyPr/>
        <a:lstStyle/>
        <a:p>
          <a:r>
            <a:rPr lang="tr-TR"/>
            <a:t>Çorba </a:t>
          </a:r>
          <a:endParaRPr lang="en-US"/>
        </a:p>
      </dgm:t>
    </dgm:pt>
    <dgm:pt modelId="{2711AFCE-A48B-41F6-BDCB-F3A8C9E35320}" type="parTrans" cxnId="{17777CDE-6B53-4294-8FB3-78BA427DF8EF}">
      <dgm:prSet/>
      <dgm:spPr/>
      <dgm:t>
        <a:bodyPr/>
        <a:lstStyle/>
        <a:p>
          <a:endParaRPr lang="en-US"/>
        </a:p>
      </dgm:t>
    </dgm:pt>
    <dgm:pt modelId="{09B44D2B-2234-4519-A0F5-F5829D11A161}" type="sibTrans" cxnId="{17777CDE-6B53-4294-8FB3-78BA427DF8EF}">
      <dgm:prSet/>
      <dgm:spPr/>
      <dgm:t>
        <a:bodyPr/>
        <a:lstStyle/>
        <a:p>
          <a:endParaRPr lang="en-US"/>
        </a:p>
      </dgm:t>
    </dgm:pt>
    <dgm:pt modelId="{AD9EC437-910D-4DF5-99B8-525DEB4CA15D}">
      <dgm:prSet/>
      <dgm:spPr/>
      <dgm:t>
        <a:bodyPr/>
        <a:lstStyle/>
        <a:p>
          <a:r>
            <a:rPr lang="tr-TR"/>
            <a:t>Benzin - su</a:t>
          </a:r>
          <a:endParaRPr lang="en-US"/>
        </a:p>
      </dgm:t>
    </dgm:pt>
    <dgm:pt modelId="{8589CCEB-F83C-4DE3-9D61-6A7716536CFF}" type="parTrans" cxnId="{4DCF01C0-2C4E-464E-9735-6BB8D6A5D200}">
      <dgm:prSet/>
      <dgm:spPr/>
      <dgm:t>
        <a:bodyPr/>
        <a:lstStyle/>
        <a:p>
          <a:endParaRPr lang="en-US"/>
        </a:p>
      </dgm:t>
    </dgm:pt>
    <dgm:pt modelId="{91FB6E89-6576-478E-8BDA-111812EDD4A4}" type="sibTrans" cxnId="{4DCF01C0-2C4E-464E-9735-6BB8D6A5D200}">
      <dgm:prSet/>
      <dgm:spPr/>
      <dgm:t>
        <a:bodyPr/>
        <a:lstStyle/>
        <a:p>
          <a:endParaRPr lang="en-US"/>
        </a:p>
      </dgm:t>
    </dgm:pt>
    <dgm:pt modelId="{071B4FC4-1EA6-4079-870F-5D9571E0821D}">
      <dgm:prSet/>
      <dgm:spPr/>
      <dgm:t>
        <a:bodyPr/>
        <a:lstStyle/>
        <a:p>
          <a:r>
            <a:rPr lang="tr-TR"/>
            <a:t>Sis </a:t>
          </a:r>
          <a:endParaRPr lang="en-US"/>
        </a:p>
      </dgm:t>
    </dgm:pt>
    <dgm:pt modelId="{2208F39D-0B53-4EF1-8017-4EE7D885710B}" type="parTrans" cxnId="{2EBF5253-24E0-43D4-AB90-583B8A50CF4A}">
      <dgm:prSet/>
      <dgm:spPr/>
      <dgm:t>
        <a:bodyPr/>
        <a:lstStyle/>
        <a:p>
          <a:endParaRPr lang="en-US"/>
        </a:p>
      </dgm:t>
    </dgm:pt>
    <dgm:pt modelId="{738DC3DB-BC41-4F41-88FE-889D537E0DA5}" type="sibTrans" cxnId="{2EBF5253-24E0-43D4-AB90-583B8A50CF4A}">
      <dgm:prSet/>
      <dgm:spPr/>
      <dgm:t>
        <a:bodyPr/>
        <a:lstStyle/>
        <a:p>
          <a:endParaRPr lang="en-US"/>
        </a:p>
      </dgm:t>
    </dgm:pt>
    <dgm:pt modelId="{D86EFEF8-7B87-4BB3-A92B-F0FF9F9813FF}">
      <dgm:prSet/>
      <dgm:spPr/>
      <dgm:t>
        <a:bodyPr/>
        <a:lstStyle/>
        <a:p>
          <a:r>
            <a:rPr lang="tr-TR"/>
            <a:t>Türk kahvesi</a:t>
          </a:r>
          <a:endParaRPr lang="en-US"/>
        </a:p>
      </dgm:t>
    </dgm:pt>
    <dgm:pt modelId="{4424D092-3FF9-444D-A71E-2D770038A71A}" type="parTrans" cxnId="{08DA5245-8039-41B0-BDA1-2E53044D170D}">
      <dgm:prSet/>
      <dgm:spPr/>
      <dgm:t>
        <a:bodyPr/>
        <a:lstStyle/>
        <a:p>
          <a:endParaRPr lang="en-US"/>
        </a:p>
      </dgm:t>
    </dgm:pt>
    <dgm:pt modelId="{B4DAACB9-2FC8-4EA1-92DD-B6FF9E688C53}" type="sibTrans" cxnId="{08DA5245-8039-41B0-BDA1-2E53044D170D}">
      <dgm:prSet/>
      <dgm:spPr/>
      <dgm:t>
        <a:bodyPr/>
        <a:lstStyle/>
        <a:p>
          <a:endParaRPr lang="en-US"/>
        </a:p>
      </dgm:t>
    </dgm:pt>
    <dgm:pt modelId="{5B066B2D-C405-4A3E-92EF-78ED7BD584F5}">
      <dgm:prSet/>
      <dgm:spPr/>
      <dgm:t>
        <a:bodyPr/>
        <a:lstStyle/>
        <a:p>
          <a:r>
            <a:rPr lang="tr-TR"/>
            <a:t>Süt</a:t>
          </a:r>
          <a:endParaRPr lang="en-US"/>
        </a:p>
      </dgm:t>
    </dgm:pt>
    <dgm:pt modelId="{4E4CBF30-0788-4D2B-BAAE-ADF05A4980FB}" type="parTrans" cxnId="{C3329A2C-FBC1-44D9-A4A1-ECE45390C893}">
      <dgm:prSet/>
      <dgm:spPr/>
      <dgm:t>
        <a:bodyPr/>
        <a:lstStyle/>
        <a:p>
          <a:endParaRPr lang="en-US"/>
        </a:p>
      </dgm:t>
    </dgm:pt>
    <dgm:pt modelId="{2D5A44D3-24E8-42A6-A394-BCE31E67D5F6}" type="sibTrans" cxnId="{C3329A2C-FBC1-44D9-A4A1-ECE45390C893}">
      <dgm:prSet/>
      <dgm:spPr/>
      <dgm:t>
        <a:bodyPr/>
        <a:lstStyle/>
        <a:p>
          <a:endParaRPr lang="en-US"/>
        </a:p>
      </dgm:t>
    </dgm:pt>
    <dgm:pt modelId="{C3AFB4D8-9BF3-4E72-873D-BDF553580D6E}">
      <dgm:prSet/>
      <dgm:spPr/>
      <dgm:t>
        <a:bodyPr/>
        <a:lstStyle/>
        <a:p>
          <a:r>
            <a:rPr lang="tr-TR"/>
            <a:t>Ayran (Bekleyince su üstte yoğurt kısmı dibe çöker)</a:t>
          </a:r>
          <a:endParaRPr lang="en-US"/>
        </a:p>
      </dgm:t>
    </dgm:pt>
    <dgm:pt modelId="{E38B04AB-2D37-4ECD-804C-CFC5CFDF62F1}" type="parTrans" cxnId="{6A5A3060-47D1-4F8F-8099-C8E114CBC97C}">
      <dgm:prSet/>
      <dgm:spPr/>
      <dgm:t>
        <a:bodyPr/>
        <a:lstStyle/>
        <a:p>
          <a:endParaRPr lang="en-US"/>
        </a:p>
      </dgm:t>
    </dgm:pt>
    <dgm:pt modelId="{438B059A-276A-4E63-9D51-030B9B5402C0}" type="sibTrans" cxnId="{6A5A3060-47D1-4F8F-8099-C8E114CBC97C}">
      <dgm:prSet/>
      <dgm:spPr/>
      <dgm:t>
        <a:bodyPr/>
        <a:lstStyle/>
        <a:p>
          <a:endParaRPr lang="en-US"/>
        </a:p>
      </dgm:t>
    </dgm:pt>
    <dgm:pt modelId="{5AE0AAC2-7124-4940-92CB-DB41AAF0CC71}" type="pres">
      <dgm:prSet presAssocID="{02F16067-B2CC-4937-B154-4ED2B3288B0F}" presName="vert0" presStyleCnt="0">
        <dgm:presLayoutVars>
          <dgm:dir/>
          <dgm:animOne val="branch"/>
          <dgm:animLvl val="lvl"/>
        </dgm:presLayoutVars>
      </dgm:prSet>
      <dgm:spPr/>
    </dgm:pt>
    <dgm:pt modelId="{DF6D2C8E-CEFF-4B59-8241-FDD7D7CF7452}" type="pres">
      <dgm:prSet presAssocID="{0E7B3045-F94E-40A1-88BA-DE5E2D073792}" presName="thickLine" presStyleLbl="alignNode1" presStyleIdx="0" presStyleCnt="1"/>
      <dgm:spPr/>
    </dgm:pt>
    <dgm:pt modelId="{ACFEDE6C-8B03-46C9-A441-0550712F97F2}" type="pres">
      <dgm:prSet presAssocID="{0E7B3045-F94E-40A1-88BA-DE5E2D073792}" presName="horz1" presStyleCnt="0"/>
      <dgm:spPr/>
    </dgm:pt>
    <dgm:pt modelId="{80142793-A32C-400B-BF61-2A1982586E04}" type="pres">
      <dgm:prSet presAssocID="{0E7B3045-F94E-40A1-88BA-DE5E2D073792}" presName="tx1" presStyleLbl="revTx" presStyleIdx="0" presStyleCnt="15"/>
      <dgm:spPr/>
    </dgm:pt>
    <dgm:pt modelId="{88BB7167-1BA4-4B46-A8A6-858E4FE4B75F}" type="pres">
      <dgm:prSet presAssocID="{0E7B3045-F94E-40A1-88BA-DE5E2D073792}" presName="vert1" presStyleCnt="0"/>
      <dgm:spPr/>
    </dgm:pt>
    <dgm:pt modelId="{9CE902E0-22BD-44D4-905C-694CE998F559}" type="pres">
      <dgm:prSet presAssocID="{D31DD6AC-2100-4347-9452-55DBBB2F2D4C}" presName="vertSpace2a" presStyleCnt="0"/>
      <dgm:spPr/>
    </dgm:pt>
    <dgm:pt modelId="{80C185E2-500B-485C-A4E3-D17A94968DFC}" type="pres">
      <dgm:prSet presAssocID="{D31DD6AC-2100-4347-9452-55DBBB2F2D4C}" presName="horz2" presStyleCnt="0"/>
      <dgm:spPr/>
    </dgm:pt>
    <dgm:pt modelId="{44BE652D-451C-41DB-BA3E-D73F86678FCC}" type="pres">
      <dgm:prSet presAssocID="{D31DD6AC-2100-4347-9452-55DBBB2F2D4C}" presName="horzSpace2" presStyleCnt="0"/>
      <dgm:spPr/>
    </dgm:pt>
    <dgm:pt modelId="{499D8CCB-42CA-4DA1-9198-C1E5124CE689}" type="pres">
      <dgm:prSet presAssocID="{D31DD6AC-2100-4347-9452-55DBBB2F2D4C}" presName="tx2" presStyleLbl="revTx" presStyleIdx="1" presStyleCnt="15"/>
      <dgm:spPr/>
    </dgm:pt>
    <dgm:pt modelId="{5276A399-3B82-40AD-82A0-64E063517EDF}" type="pres">
      <dgm:prSet presAssocID="{D31DD6AC-2100-4347-9452-55DBBB2F2D4C}" presName="vert2" presStyleCnt="0"/>
      <dgm:spPr/>
    </dgm:pt>
    <dgm:pt modelId="{31B20D3B-DAAB-4668-9D2E-EBA0BA6A16C8}" type="pres">
      <dgm:prSet presAssocID="{D31DD6AC-2100-4347-9452-55DBBB2F2D4C}" presName="thinLine2b" presStyleLbl="callout" presStyleIdx="0" presStyleCnt="14"/>
      <dgm:spPr/>
    </dgm:pt>
    <dgm:pt modelId="{CE14350C-275F-4138-84EF-2CBE43A18B1B}" type="pres">
      <dgm:prSet presAssocID="{D31DD6AC-2100-4347-9452-55DBBB2F2D4C}" presName="vertSpace2b" presStyleCnt="0"/>
      <dgm:spPr/>
    </dgm:pt>
    <dgm:pt modelId="{271E1457-2F74-4296-8A30-B38C891E4FA4}" type="pres">
      <dgm:prSet presAssocID="{BB03AD4E-83AB-40AC-8E41-BD681F85E7BC}" presName="horz2" presStyleCnt="0"/>
      <dgm:spPr/>
    </dgm:pt>
    <dgm:pt modelId="{37DAEDFC-56BA-43E4-96A1-9726BDE8F036}" type="pres">
      <dgm:prSet presAssocID="{BB03AD4E-83AB-40AC-8E41-BD681F85E7BC}" presName="horzSpace2" presStyleCnt="0"/>
      <dgm:spPr/>
    </dgm:pt>
    <dgm:pt modelId="{99CD54D2-6731-4F34-A350-D7B39B387CB2}" type="pres">
      <dgm:prSet presAssocID="{BB03AD4E-83AB-40AC-8E41-BD681F85E7BC}" presName="tx2" presStyleLbl="revTx" presStyleIdx="2" presStyleCnt="15"/>
      <dgm:spPr/>
    </dgm:pt>
    <dgm:pt modelId="{875B4C1A-4864-426B-A8D4-BEE7AA607292}" type="pres">
      <dgm:prSet presAssocID="{BB03AD4E-83AB-40AC-8E41-BD681F85E7BC}" presName="vert2" presStyleCnt="0"/>
      <dgm:spPr/>
    </dgm:pt>
    <dgm:pt modelId="{E777CF92-5145-4788-B5F5-9EE0EAA61688}" type="pres">
      <dgm:prSet presAssocID="{BB03AD4E-83AB-40AC-8E41-BD681F85E7BC}" presName="thinLine2b" presStyleLbl="callout" presStyleIdx="1" presStyleCnt="14"/>
      <dgm:spPr/>
    </dgm:pt>
    <dgm:pt modelId="{FA3A7520-3E70-49A1-A229-30F2AACA8FB7}" type="pres">
      <dgm:prSet presAssocID="{BB03AD4E-83AB-40AC-8E41-BD681F85E7BC}" presName="vertSpace2b" presStyleCnt="0"/>
      <dgm:spPr/>
    </dgm:pt>
    <dgm:pt modelId="{E30772A9-09ED-4869-B0A1-5D1B93307433}" type="pres">
      <dgm:prSet presAssocID="{039DF769-7982-4668-ACC1-B4CAC61B41C8}" presName="horz2" presStyleCnt="0"/>
      <dgm:spPr/>
    </dgm:pt>
    <dgm:pt modelId="{2D8912C7-81AC-42BE-807C-5630C6E5E727}" type="pres">
      <dgm:prSet presAssocID="{039DF769-7982-4668-ACC1-B4CAC61B41C8}" presName="horzSpace2" presStyleCnt="0"/>
      <dgm:spPr/>
    </dgm:pt>
    <dgm:pt modelId="{EA62F560-AC8B-4C1E-B843-D1DBFB6E498D}" type="pres">
      <dgm:prSet presAssocID="{039DF769-7982-4668-ACC1-B4CAC61B41C8}" presName="tx2" presStyleLbl="revTx" presStyleIdx="3" presStyleCnt="15"/>
      <dgm:spPr/>
    </dgm:pt>
    <dgm:pt modelId="{3BE9BAE3-FF4F-4138-8D13-005460151CF3}" type="pres">
      <dgm:prSet presAssocID="{039DF769-7982-4668-ACC1-B4CAC61B41C8}" presName="vert2" presStyleCnt="0"/>
      <dgm:spPr/>
    </dgm:pt>
    <dgm:pt modelId="{11B650E1-6D21-4AC7-8052-2B84F21C7F41}" type="pres">
      <dgm:prSet presAssocID="{039DF769-7982-4668-ACC1-B4CAC61B41C8}" presName="thinLine2b" presStyleLbl="callout" presStyleIdx="2" presStyleCnt="14"/>
      <dgm:spPr/>
    </dgm:pt>
    <dgm:pt modelId="{F4EB3EAC-2F9C-4BA8-B96D-C0BC260C21BE}" type="pres">
      <dgm:prSet presAssocID="{039DF769-7982-4668-ACC1-B4CAC61B41C8}" presName="vertSpace2b" presStyleCnt="0"/>
      <dgm:spPr/>
    </dgm:pt>
    <dgm:pt modelId="{219DD704-6B89-4577-81F3-1FC3567A90AA}" type="pres">
      <dgm:prSet presAssocID="{715969AA-DED3-44C9-A6CE-C2A657136AC3}" presName="horz2" presStyleCnt="0"/>
      <dgm:spPr/>
    </dgm:pt>
    <dgm:pt modelId="{4FAB0B0F-8E66-4C43-90FA-A47D993ECD6F}" type="pres">
      <dgm:prSet presAssocID="{715969AA-DED3-44C9-A6CE-C2A657136AC3}" presName="horzSpace2" presStyleCnt="0"/>
      <dgm:spPr/>
    </dgm:pt>
    <dgm:pt modelId="{7C1C3BCC-49EA-46C7-B365-4D67DAF6FDC9}" type="pres">
      <dgm:prSet presAssocID="{715969AA-DED3-44C9-A6CE-C2A657136AC3}" presName="tx2" presStyleLbl="revTx" presStyleIdx="4" presStyleCnt="15"/>
      <dgm:spPr/>
    </dgm:pt>
    <dgm:pt modelId="{9936AE68-7D95-4EC6-B7C7-E1AA05D6A108}" type="pres">
      <dgm:prSet presAssocID="{715969AA-DED3-44C9-A6CE-C2A657136AC3}" presName="vert2" presStyleCnt="0"/>
      <dgm:spPr/>
    </dgm:pt>
    <dgm:pt modelId="{C6F92572-D09A-4B92-A88A-51502744FC39}" type="pres">
      <dgm:prSet presAssocID="{715969AA-DED3-44C9-A6CE-C2A657136AC3}" presName="thinLine2b" presStyleLbl="callout" presStyleIdx="3" presStyleCnt="14"/>
      <dgm:spPr/>
    </dgm:pt>
    <dgm:pt modelId="{FBC2F0B5-EA89-4B9B-82A3-D710033A2E22}" type="pres">
      <dgm:prSet presAssocID="{715969AA-DED3-44C9-A6CE-C2A657136AC3}" presName="vertSpace2b" presStyleCnt="0"/>
      <dgm:spPr/>
    </dgm:pt>
    <dgm:pt modelId="{4DC219D8-67D2-478D-9638-826FAD8DFDBB}" type="pres">
      <dgm:prSet presAssocID="{B8BF033B-1EA8-4839-B4EF-1DA83E4728CA}" presName="horz2" presStyleCnt="0"/>
      <dgm:spPr/>
    </dgm:pt>
    <dgm:pt modelId="{71A7E0CA-83E5-4111-85EB-13C4768386F6}" type="pres">
      <dgm:prSet presAssocID="{B8BF033B-1EA8-4839-B4EF-1DA83E4728CA}" presName="horzSpace2" presStyleCnt="0"/>
      <dgm:spPr/>
    </dgm:pt>
    <dgm:pt modelId="{A5BD61E9-DD9B-449C-AB90-76518CAFE811}" type="pres">
      <dgm:prSet presAssocID="{B8BF033B-1EA8-4839-B4EF-1DA83E4728CA}" presName="tx2" presStyleLbl="revTx" presStyleIdx="5" presStyleCnt="15"/>
      <dgm:spPr/>
    </dgm:pt>
    <dgm:pt modelId="{ADC1709A-8171-41EC-8B00-760B3F320196}" type="pres">
      <dgm:prSet presAssocID="{B8BF033B-1EA8-4839-B4EF-1DA83E4728CA}" presName="vert2" presStyleCnt="0"/>
      <dgm:spPr/>
    </dgm:pt>
    <dgm:pt modelId="{4AB49AE5-B12F-4718-8C24-30501F0BDF55}" type="pres">
      <dgm:prSet presAssocID="{B8BF033B-1EA8-4839-B4EF-1DA83E4728CA}" presName="thinLine2b" presStyleLbl="callout" presStyleIdx="4" presStyleCnt="14"/>
      <dgm:spPr/>
    </dgm:pt>
    <dgm:pt modelId="{C73F08C3-5DDC-4E32-97CE-230DE608548A}" type="pres">
      <dgm:prSet presAssocID="{B8BF033B-1EA8-4839-B4EF-1DA83E4728CA}" presName="vertSpace2b" presStyleCnt="0"/>
      <dgm:spPr/>
    </dgm:pt>
    <dgm:pt modelId="{CF7E6105-4D5D-41D8-BC5B-3062A74C73D0}" type="pres">
      <dgm:prSet presAssocID="{F29AAB4D-81F4-4F6A-A93C-9DE8BBFE560A}" presName="horz2" presStyleCnt="0"/>
      <dgm:spPr/>
    </dgm:pt>
    <dgm:pt modelId="{5A939461-07BB-40D6-9497-E2656A0F7251}" type="pres">
      <dgm:prSet presAssocID="{F29AAB4D-81F4-4F6A-A93C-9DE8BBFE560A}" presName="horzSpace2" presStyleCnt="0"/>
      <dgm:spPr/>
    </dgm:pt>
    <dgm:pt modelId="{501EF915-53D1-4922-A1B0-373C8091853D}" type="pres">
      <dgm:prSet presAssocID="{F29AAB4D-81F4-4F6A-A93C-9DE8BBFE560A}" presName="tx2" presStyleLbl="revTx" presStyleIdx="6" presStyleCnt="15"/>
      <dgm:spPr/>
    </dgm:pt>
    <dgm:pt modelId="{35A3100F-4332-4204-A793-7647601A6558}" type="pres">
      <dgm:prSet presAssocID="{F29AAB4D-81F4-4F6A-A93C-9DE8BBFE560A}" presName="vert2" presStyleCnt="0"/>
      <dgm:spPr/>
    </dgm:pt>
    <dgm:pt modelId="{5908F4EF-B02F-487F-8214-F540E62146A7}" type="pres">
      <dgm:prSet presAssocID="{F29AAB4D-81F4-4F6A-A93C-9DE8BBFE560A}" presName="thinLine2b" presStyleLbl="callout" presStyleIdx="5" presStyleCnt="14"/>
      <dgm:spPr/>
    </dgm:pt>
    <dgm:pt modelId="{D1E3EAE1-F572-435F-8E8F-4A3E9BF3329C}" type="pres">
      <dgm:prSet presAssocID="{F29AAB4D-81F4-4F6A-A93C-9DE8BBFE560A}" presName="vertSpace2b" presStyleCnt="0"/>
      <dgm:spPr/>
    </dgm:pt>
    <dgm:pt modelId="{0CF68168-E664-45A1-BA7E-F8F449DF597F}" type="pres">
      <dgm:prSet presAssocID="{1781019D-F5AE-4E5F-89DA-01BAE903D873}" presName="horz2" presStyleCnt="0"/>
      <dgm:spPr/>
    </dgm:pt>
    <dgm:pt modelId="{1699D8F0-F250-41DF-BB7C-F8E6C74A1705}" type="pres">
      <dgm:prSet presAssocID="{1781019D-F5AE-4E5F-89DA-01BAE903D873}" presName="horzSpace2" presStyleCnt="0"/>
      <dgm:spPr/>
    </dgm:pt>
    <dgm:pt modelId="{DEF1C0DF-3B92-497B-B935-B5C15C23FF43}" type="pres">
      <dgm:prSet presAssocID="{1781019D-F5AE-4E5F-89DA-01BAE903D873}" presName="tx2" presStyleLbl="revTx" presStyleIdx="7" presStyleCnt="15"/>
      <dgm:spPr/>
    </dgm:pt>
    <dgm:pt modelId="{792E9976-F76C-40B2-9052-25480F3CED6E}" type="pres">
      <dgm:prSet presAssocID="{1781019D-F5AE-4E5F-89DA-01BAE903D873}" presName="vert2" presStyleCnt="0"/>
      <dgm:spPr/>
    </dgm:pt>
    <dgm:pt modelId="{14936759-50A6-4F01-8B6E-99B5D39E1FC7}" type="pres">
      <dgm:prSet presAssocID="{1781019D-F5AE-4E5F-89DA-01BAE903D873}" presName="thinLine2b" presStyleLbl="callout" presStyleIdx="6" presStyleCnt="14"/>
      <dgm:spPr/>
    </dgm:pt>
    <dgm:pt modelId="{837863ED-4E94-4EE3-B007-94C8576D23D6}" type="pres">
      <dgm:prSet presAssocID="{1781019D-F5AE-4E5F-89DA-01BAE903D873}" presName="vertSpace2b" presStyleCnt="0"/>
      <dgm:spPr/>
    </dgm:pt>
    <dgm:pt modelId="{7E9764A2-2FA9-4F98-9A5B-BF679D6004F2}" type="pres">
      <dgm:prSet presAssocID="{C7DD912A-6FD9-4E14-AA32-0BE63762E13B}" presName="horz2" presStyleCnt="0"/>
      <dgm:spPr/>
    </dgm:pt>
    <dgm:pt modelId="{32511FE5-5869-4F70-917F-26813C663C76}" type="pres">
      <dgm:prSet presAssocID="{C7DD912A-6FD9-4E14-AA32-0BE63762E13B}" presName="horzSpace2" presStyleCnt="0"/>
      <dgm:spPr/>
    </dgm:pt>
    <dgm:pt modelId="{6D4A4D1D-11E9-420F-B714-8F422AB268B3}" type="pres">
      <dgm:prSet presAssocID="{C7DD912A-6FD9-4E14-AA32-0BE63762E13B}" presName="tx2" presStyleLbl="revTx" presStyleIdx="8" presStyleCnt="15"/>
      <dgm:spPr/>
    </dgm:pt>
    <dgm:pt modelId="{E0EAF775-14AF-4C66-B60F-1D0D528FF79C}" type="pres">
      <dgm:prSet presAssocID="{C7DD912A-6FD9-4E14-AA32-0BE63762E13B}" presName="vert2" presStyleCnt="0"/>
      <dgm:spPr/>
    </dgm:pt>
    <dgm:pt modelId="{874DAA00-6EA6-4AC7-89FE-052C27B63EFA}" type="pres">
      <dgm:prSet presAssocID="{C7DD912A-6FD9-4E14-AA32-0BE63762E13B}" presName="thinLine2b" presStyleLbl="callout" presStyleIdx="7" presStyleCnt="14"/>
      <dgm:spPr/>
    </dgm:pt>
    <dgm:pt modelId="{B1CE773F-36A2-4813-AF60-876A643047F1}" type="pres">
      <dgm:prSet presAssocID="{C7DD912A-6FD9-4E14-AA32-0BE63762E13B}" presName="vertSpace2b" presStyleCnt="0"/>
      <dgm:spPr/>
    </dgm:pt>
    <dgm:pt modelId="{AD5690A2-4C96-4A83-9EF8-E7A379D8FF30}" type="pres">
      <dgm:prSet presAssocID="{F24E36E5-18B0-438D-BEB1-9D8D372CB8B7}" presName="horz2" presStyleCnt="0"/>
      <dgm:spPr/>
    </dgm:pt>
    <dgm:pt modelId="{5945C634-64F6-4DA2-BABB-61C85C77C149}" type="pres">
      <dgm:prSet presAssocID="{F24E36E5-18B0-438D-BEB1-9D8D372CB8B7}" presName="horzSpace2" presStyleCnt="0"/>
      <dgm:spPr/>
    </dgm:pt>
    <dgm:pt modelId="{0C71A52A-7DE1-481A-ABF7-BE1FF21E1B5F}" type="pres">
      <dgm:prSet presAssocID="{F24E36E5-18B0-438D-BEB1-9D8D372CB8B7}" presName="tx2" presStyleLbl="revTx" presStyleIdx="9" presStyleCnt="15"/>
      <dgm:spPr/>
    </dgm:pt>
    <dgm:pt modelId="{288E3075-EC1D-45DA-8B16-ED05054D09FC}" type="pres">
      <dgm:prSet presAssocID="{F24E36E5-18B0-438D-BEB1-9D8D372CB8B7}" presName="vert2" presStyleCnt="0"/>
      <dgm:spPr/>
    </dgm:pt>
    <dgm:pt modelId="{AF2B77DA-AB7A-46C1-9DAB-D922F4790CA2}" type="pres">
      <dgm:prSet presAssocID="{F24E36E5-18B0-438D-BEB1-9D8D372CB8B7}" presName="thinLine2b" presStyleLbl="callout" presStyleIdx="8" presStyleCnt="14"/>
      <dgm:spPr/>
    </dgm:pt>
    <dgm:pt modelId="{110B4C75-3C66-468C-8EDD-43A59BDB6F7D}" type="pres">
      <dgm:prSet presAssocID="{F24E36E5-18B0-438D-BEB1-9D8D372CB8B7}" presName="vertSpace2b" presStyleCnt="0"/>
      <dgm:spPr/>
    </dgm:pt>
    <dgm:pt modelId="{2CB1686A-27FA-4800-A607-3A52C5FA2BCD}" type="pres">
      <dgm:prSet presAssocID="{AD9EC437-910D-4DF5-99B8-525DEB4CA15D}" presName="horz2" presStyleCnt="0"/>
      <dgm:spPr/>
    </dgm:pt>
    <dgm:pt modelId="{B21B557B-606D-48ED-A7C1-34053073CAB8}" type="pres">
      <dgm:prSet presAssocID="{AD9EC437-910D-4DF5-99B8-525DEB4CA15D}" presName="horzSpace2" presStyleCnt="0"/>
      <dgm:spPr/>
    </dgm:pt>
    <dgm:pt modelId="{A6028A67-F656-4D67-BE28-82E4F72F0606}" type="pres">
      <dgm:prSet presAssocID="{AD9EC437-910D-4DF5-99B8-525DEB4CA15D}" presName="tx2" presStyleLbl="revTx" presStyleIdx="10" presStyleCnt="15"/>
      <dgm:spPr/>
    </dgm:pt>
    <dgm:pt modelId="{2DEC3B92-90E8-48CD-8C35-B6701EA6EF14}" type="pres">
      <dgm:prSet presAssocID="{AD9EC437-910D-4DF5-99B8-525DEB4CA15D}" presName="vert2" presStyleCnt="0"/>
      <dgm:spPr/>
    </dgm:pt>
    <dgm:pt modelId="{7B12BD80-AB51-4E83-820A-2974B3CE5515}" type="pres">
      <dgm:prSet presAssocID="{AD9EC437-910D-4DF5-99B8-525DEB4CA15D}" presName="thinLine2b" presStyleLbl="callout" presStyleIdx="9" presStyleCnt="14"/>
      <dgm:spPr/>
    </dgm:pt>
    <dgm:pt modelId="{F72C7EAE-CD41-43C9-8487-33F82EE94E56}" type="pres">
      <dgm:prSet presAssocID="{AD9EC437-910D-4DF5-99B8-525DEB4CA15D}" presName="vertSpace2b" presStyleCnt="0"/>
      <dgm:spPr/>
    </dgm:pt>
    <dgm:pt modelId="{AC06D6C6-EE52-4EAE-950F-0A3B4C7CC836}" type="pres">
      <dgm:prSet presAssocID="{071B4FC4-1EA6-4079-870F-5D9571E0821D}" presName="horz2" presStyleCnt="0"/>
      <dgm:spPr/>
    </dgm:pt>
    <dgm:pt modelId="{5F06F989-07AF-4A6A-A4F5-863912F9C7E1}" type="pres">
      <dgm:prSet presAssocID="{071B4FC4-1EA6-4079-870F-5D9571E0821D}" presName="horzSpace2" presStyleCnt="0"/>
      <dgm:spPr/>
    </dgm:pt>
    <dgm:pt modelId="{0050851A-7773-4F4F-98D8-21F51597F3B8}" type="pres">
      <dgm:prSet presAssocID="{071B4FC4-1EA6-4079-870F-5D9571E0821D}" presName="tx2" presStyleLbl="revTx" presStyleIdx="11" presStyleCnt="15"/>
      <dgm:spPr/>
    </dgm:pt>
    <dgm:pt modelId="{0FC7A2A5-3AE6-4C04-A491-36F151CC0B3A}" type="pres">
      <dgm:prSet presAssocID="{071B4FC4-1EA6-4079-870F-5D9571E0821D}" presName="vert2" presStyleCnt="0"/>
      <dgm:spPr/>
    </dgm:pt>
    <dgm:pt modelId="{66060134-35A2-403A-8140-9984828240BD}" type="pres">
      <dgm:prSet presAssocID="{071B4FC4-1EA6-4079-870F-5D9571E0821D}" presName="thinLine2b" presStyleLbl="callout" presStyleIdx="10" presStyleCnt="14"/>
      <dgm:spPr/>
    </dgm:pt>
    <dgm:pt modelId="{D311A40F-CE92-4801-B88E-0DBEF21843D9}" type="pres">
      <dgm:prSet presAssocID="{071B4FC4-1EA6-4079-870F-5D9571E0821D}" presName="vertSpace2b" presStyleCnt="0"/>
      <dgm:spPr/>
    </dgm:pt>
    <dgm:pt modelId="{FDE1DCAF-F93F-4665-8B91-2F73B420A8E1}" type="pres">
      <dgm:prSet presAssocID="{D86EFEF8-7B87-4BB3-A92B-F0FF9F9813FF}" presName="horz2" presStyleCnt="0"/>
      <dgm:spPr/>
    </dgm:pt>
    <dgm:pt modelId="{CB4AAB20-25DB-436D-A1DD-418DE3CC749A}" type="pres">
      <dgm:prSet presAssocID="{D86EFEF8-7B87-4BB3-A92B-F0FF9F9813FF}" presName="horzSpace2" presStyleCnt="0"/>
      <dgm:spPr/>
    </dgm:pt>
    <dgm:pt modelId="{37B294DB-A972-4B27-9F22-2113ABD2101C}" type="pres">
      <dgm:prSet presAssocID="{D86EFEF8-7B87-4BB3-A92B-F0FF9F9813FF}" presName="tx2" presStyleLbl="revTx" presStyleIdx="12" presStyleCnt="15"/>
      <dgm:spPr/>
    </dgm:pt>
    <dgm:pt modelId="{8756523D-A392-48A9-8319-5ACF1927587A}" type="pres">
      <dgm:prSet presAssocID="{D86EFEF8-7B87-4BB3-A92B-F0FF9F9813FF}" presName="vert2" presStyleCnt="0"/>
      <dgm:spPr/>
    </dgm:pt>
    <dgm:pt modelId="{2D644B60-6AE2-401D-861A-AA1D43474AF7}" type="pres">
      <dgm:prSet presAssocID="{D86EFEF8-7B87-4BB3-A92B-F0FF9F9813FF}" presName="thinLine2b" presStyleLbl="callout" presStyleIdx="11" presStyleCnt="14"/>
      <dgm:spPr/>
    </dgm:pt>
    <dgm:pt modelId="{E1340E98-7B50-418A-9462-00DD5EA6C64B}" type="pres">
      <dgm:prSet presAssocID="{D86EFEF8-7B87-4BB3-A92B-F0FF9F9813FF}" presName="vertSpace2b" presStyleCnt="0"/>
      <dgm:spPr/>
    </dgm:pt>
    <dgm:pt modelId="{7E545A39-508D-4A05-AB3F-5B805CB3D26F}" type="pres">
      <dgm:prSet presAssocID="{5B066B2D-C405-4A3E-92EF-78ED7BD584F5}" presName="horz2" presStyleCnt="0"/>
      <dgm:spPr/>
    </dgm:pt>
    <dgm:pt modelId="{20C7D4A6-324E-4516-BACA-5544B3413177}" type="pres">
      <dgm:prSet presAssocID="{5B066B2D-C405-4A3E-92EF-78ED7BD584F5}" presName="horzSpace2" presStyleCnt="0"/>
      <dgm:spPr/>
    </dgm:pt>
    <dgm:pt modelId="{14B5B7BC-95B3-4DA2-9AC5-EFCB29F9A8E9}" type="pres">
      <dgm:prSet presAssocID="{5B066B2D-C405-4A3E-92EF-78ED7BD584F5}" presName="tx2" presStyleLbl="revTx" presStyleIdx="13" presStyleCnt="15"/>
      <dgm:spPr/>
    </dgm:pt>
    <dgm:pt modelId="{FB5CEB02-25CA-439E-95B7-EFB58C345989}" type="pres">
      <dgm:prSet presAssocID="{5B066B2D-C405-4A3E-92EF-78ED7BD584F5}" presName="vert2" presStyleCnt="0"/>
      <dgm:spPr/>
    </dgm:pt>
    <dgm:pt modelId="{7A88FF6A-198C-4E09-9D74-C622E12FFB54}" type="pres">
      <dgm:prSet presAssocID="{5B066B2D-C405-4A3E-92EF-78ED7BD584F5}" presName="thinLine2b" presStyleLbl="callout" presStyleIdx="12" presStyleCnt="14"/>
      <dgm:spPr/>
    </dgm:pt>
    <dgm:pt modelId="{BFEA4A8A-A64F-42F9-B5B7-029C0E9848DB}" type="pres">
      <dgm:prSet presAssocID="{5B066B2D-C405-4A3E-92EF-78ED7BD584F5}" presName="vertSpace2b" presStyleCnt="0"/>
      <dgm:spPr/>
    </dgm:pt>
    <dgm:pt modelId="{9B2CDC81-3437-4122-9D5C-63064C7999FC}" type="pres">
      <dgm:prSet presAssocID="{C3AFB4D8-9BF3-4E72-873D-BDF553580D6E}" presName="horz2" presStyleCnt="0"/>
      <dgm:spPr/>
    </dgm:pt>
    <dgm:pt modelId="{72EFD7BA-A9D5-4EF5-B32A-23ACA39021D3}" type="pres">
      <dgm:prSet presAssocID="{C3AFB4D8-9BF3-4E72-873D-BDF553580D6E}" presName="horzSpace2" presStyleCnt="0"/>
      <dgm:spPr/>
    </dgm:pt>
    <dgm:pt modelId="{22E2FBD2-48FB-4CDE-BBDD-7BB991309451}" type="pres">
      <dgm:prSet presAssocID="{C3AFB4D8-9BF3-4E72-873D-BDF553580D6E}" presName="tx2" presStyleLbl="revTx" presStyleIdx="14" presStyleCnt="15"/>
      <dgm:spPr/>
    </dgm:pt>
    <dgm:pt modelId="{BADD6B9F-2EB3-45DE-AF34-9D8F184897B4}" type="pres">
      <dgm:prSet presAssocID="{C3AFB4D8-9BF3-4E72-873D-BDF553580D6E}" presName="vert2" presStyleCnt="0"/>
      <dgm:spPr/>
    </dgm:pt>
    <dgm:pt modelId="{978135C1-5328-4C20-B0FA-C9BAEA0CE712}" type="pres">
      <dgm:prSet presAssocID="{C3AFB4D8-9BF3-4E72-873D-BDF553580D6E}" presName="thinLine2b" presStyleLbl="callout" presStyleIdx="13" presStyleCnt="14"/>
      <dgm:spPr/>
    </dgm:pt>
    <dgm:pt modelId="{6EEAF415-515B-4C12-9787-557EF14D2687}" type="pres">
      <dgm:prSet presAssocID="{C3AFB4D8-9BF3-4E72-873D-BDF553580D6E}" presName="vertSpace2b" presStyleCnt="0"/>
      <dgm:spPr/>
    </dgm:pt>
  </dgm:ptLst>
  <dgm:cxnLst>
    <dgm:cxn modelId="{C384A703-D873-4995-A5DA-D718E0AEFC5F}" type="presOf" srcId="{BB03AD4E-83AB-40AC-8E41-BD681F85E7BC}" destId="{99CD54D2-6731-4F34-A350-D7B39B387CB2}" srcOrd="0" destOrd="0" presId="urn:microsoft.com/office/officeart/2008/layout/LinedList"/>
    <dgm:cxn modelId="{8B2E591D-6D8C-4A9D-8F37-EBD21DD60E08}" srcId="{0E7B3045-F94E-40A1-88BA-DE5E2D073792}" destId="{C7DD912A-6FD9-4E14-AA32-0BE63762E13B}" srcOrd="7" destOrd="0" parTransId="{E84F3FDC-6BDE-448D-A90E-DCF267572749}" sibTransId="{CDC112E7-6CEA-449F-A205-CEAB77C1A0CB}"/>
    <dgm:cxn modelId="{F1620023-A3CF-4A85-96ED-67CE74992E51}" srcId="{0E7B3045-F94E-40A1-88BA-DE5E2D073792}" destId="{D31DD6AC-2100-4347-9452-55DBBB2F2D4C}" srcOrd="0" destOrd="0" parTransId="{1A4358B2-7B8D-41A9-B00A-92F0C4A7A518}" sibTransId="{FE9AE61C-50FB-43C2-879C-D07FBF4F31FC}"/>
    <dgm:cxn modelId="{C3329A2C-FBC1-44D9-A4A1-ECE45390C893}" srcId="{0E7B3045-F94E-40A1-88BA-DE5E2D073792}" destId="{5B066B2D-C405-4A3E-92EF-78ED7BD584F5}" srcOrd="12" destOrd="0" parTransId="{4E4CBF30-0788-4D2B-BAAE-ADF05A4980FB}" sibTransId="{2D5A44D3-24E8-42A6-A394-BCE31E67D5F6}"/>
    <dgm:cxn modelId="{CA68F731-FEE3-441D-955A-14922EEDDC35}" type="presOf" srcId="{F24E36E5-18B0-438D-BEB1-9D8D372CB8B7}" destId="{0C71A52A-7DE1-481A-ABF7-BE1FF21E1B5F}" srcOrd="0" destOrd="0" presId="urn:microsoft.com/office/officeart/2008/layout/LinedList"/>
    <dgm:cxn modelId="{6A5A3060-47D1-4F8F-8099-C8E114CBC97C}" srcId="{0E7B3045-F94E-40A1-88BA-DE5E2D073792}" destId="{C3AFB4D8-9BF3-4E72-873D-BDF553580D6E}" srcOrd="13" destOrd="0" parTransId="{E38B04AB-2D37-4ECD-804C-CFC5CFDF62F1}" sibTransId="{438B059A-276A-4E63-9D51-030B9B5402C0}"/>
    <dgm:cxn modelId="{C39F7A62-7F6E-4B33-AAA5-503ACA0E384B}" srcId="{0E7B3045-F94E-40A1-88BA-DE5E2D073792}" destId="{039DF769-7982-4668-ACC1-B4CAC61B41C8}" srcOrd="2" destOrd="0" parTransId="{BD881844-A439-4C76-A87E-66A6692B1FBB}" sibTransId="{8C1F6D66-D1DB-4C41-8993-A96E49E4672A}"/>
    <dgm:cxn modelId="{6FCDF642-2800-4D73-91E4-0ABE933C2A1C}" srcId="{0E7B3045-F94E-40A1-88BA-DE5E2D073792}" destId="{BB03AD4E-83AB-40AC-8E41-BD681F85E7BC}" srcOrd="1" destOrd="0" parTransId="{DD74BE2E-4D87-4789-BD15-5C3D5D00796E}" sibTransId="{3B254FB0-2F4A-4CF2-A066-B41005FA8CCE}"/>
    <dgm:cxn modelId="{EF51BF63-F2F2-4287-9660-2D0C3F761A0C}" type="presOf" srcId="{C7DD912A-6FD9-4E14-AA32-0BE63762E13B}" destId="{6D4A4D1D-11E9-420F-B714-8F422AB268B3}" srcOrd="0" destOrd="0" presId="urn:microsoft.com/office/officeart/2008/layout/LinedList"/>
    <dgm:cxn modelId="{08DA5245-8039-41B0-BDA1-2E53044D170D}" srcId="{0E7B3045-F94E-40A1-88BA-DE5E2D073792}" destId="{D86EFEF8-7B87-4BB3-A92B-F0FF9F9813FF}" srcOrd="11" destOrd="0" parTransId="{4424D092-3FF9-444D-A71E-2D770038A71A}" sibTransId="{B4DAACB9-2FC8-4EA1-92DD-B6FF9E688C53}"/>
    <dgm:cxn modelId="{1E41DE4F-F09E-45A1-97D1-AB41D8F981FB}" type="presOf" srcId="{D31DD6AC-2100-4347-9452-55DBBB2F2D4C}" destId="{499D8CCB-42CA-4DA1-9198-C1E5124CE689}" srcOrd="0" destOrd="0" presId="urn:microsoft.com/office/officeart/2008/layout/LinedList"/>
    <dgm:cxn modelId="{C1072350-ACDB-4C52-BF8D-EEF2D09B2655}" type="presOf" srcId="{F29AAB4D-81F4-4F6A-A93C-9DE8BBFE560A}" destId="{501EF915-53D1-4922-A1B0-373C8091853D}" srcOrd="0" destOrd="0" presId="urn:microsoft.com/office/officeart/2008/layout/LinedList"/>
    <dgm:cxn modelId="{3B09E850-E2F9-4D2A-AE1C-4682CBDB5652}" type="presOf" srcId="{071B4FC4-1EA6-4079-870F-5D9571E0821D}" destId="{0050851A-7773-4F4F-98D8-21F51597F3B8}" srcOrd="0" destOrd="0" presId="urn:microsoft.com/office/officeart/2008/layout/LinedList"/>
    <dgm:cxn modelId="{2EBF5253-24E0-43D4-AB90-583B8A50CF4A}" srcId="{0E7B3045-F94E-40A1-88BA-DE5E2D073792}" destId="{071B4FC4-1EA6-4079-870F-5D9571E0821D}" srcOrd="10" destOrd="0" parTransId="{2208F39D-0B53-4EF1-8017-4EE7D885710B}" sibTransId="{738DC3DB-BC41-4F41-88FE-889D537E0DA5}"/>
    <dgm:cxn modelId="{14C7D653-4EB5-4EB4-B82B-1AA538EFEF5E}" srcId="{0E7B3045-F94E-40A1-88BA-DE5E2D073792}" destId="{F29AAB4D-81F4-4F6A-A93C-9DE8BBFE560A}" srcOrd="5" destOrd="0" parTransId="{D92489DC-030F-46AE-8AA0-817117DBB4E9}" sibTransId="{6F5C5E36-6A7A-4839-B979-A3687880123B}"/>
    <dgm:cxn modelId="{DBA9CA81-8DB2-4490-8560-4CA422374A76}" type="presOf" srcId="{AD9EC437-910D-4DF5-99B8-525DEB4CA15D}" destId="{A6028A67-F656-4D67-BE28-82E4F72F0606}" srcOrd="0" destOrd="0" presId="urn:microsoft.com/office/officeart/2008/layout/LinedList"/>
    <dgm:cxn modelId="{1F043885-CA8E-4841-9FC6-713482CC930B}" srcId="{02F16067-B2CC-4937-B154-4ED2B3288B0F}" destId="{0E7B3045-F94E-40A1-88BA-DE5E2D073792}" srcOrd="0" destOrd="0" parTransId="{25AD621E-BC5B-459E-90BA-30F2D2D13338}" sibTransId="{CBFC11F5-E6CF-460C-9E38-5CA4FCDDB40B}"/>
    <dgm:cxn modelId="{4580A985-904A-4FD7-A63A-F19AF63001EE}" type="presOf" srcId="{0E7B3045-F94E-40A1-88BA-DE5E2D073792}" destId="{80142793-A32C-400B-BF61-2A1982586E04}" srcOrd="0" destOrd="0" presId="urn:microsoft.com/office/officeart/2008/layout/LinedList"/>
    <dgm:cxn modelId="{CF420692-8ADF-425A-9395-AA7BDBC045B0}" srcId="{0E7B3045-F94E-40A1-88BA-DE5E2D073792}" destId="{715969AA-DED3-44C9-A6CE-C2A657136AC3}" srcOrd="3" destOrd="0" parTransId="{4B7CC56C-94B7-4DAB-B23F-C7E59AB4FCA0}" sibTransId="{FAB5A753-87CE-4219-9500-7F869A9874B3}"/>
    <dgm:cxn modelId="{93ABAC9C-C400-45BB-9104-DC1350BF5D46}" srcId="{0E7B3045-F94E-40A1-88BA-DE5E2D073792}" destId="{B8BF033B-1EA8-4839-B4EF-1DA83E4728CA}" srcOrd="4" destOrd="0" parTransId="{6279D772-B837-4446-980F-449548BE1714}" sibTransId="{34D62FE3-D2DA-404D-A451-E1AD63A86DDA}"/>
    <dgm:cxn modelId="{C926E7AB-778F-403D-8963-6F476AE0C28C}" type="presOf" srcId="{B8BF033B-1EA8-4839-B4EF-1DA83E4728CA}" destId="{A5BD61E9-DD9B-449C-AB90-76518CAFE811}" srcOrd="0" destOrd="0" presId="urn:microsoft.com/office/officeart/2008/layout/LinedList"/>
    <dgm:cxn modelId="{4DB40DB9-25B2-42AF-AB01-F81833C70637}" type="presOf" srcId="{5B066B2D-C405-4A3E-92EF-78ED7BD584F5}" destId="{14B5B7BC-95B3-4DA2-9AC5-EFCB29F9A8E9}" srcOrd="0" destOrd="0" presId="urn:microsoft.com/office/officeart/2008/layout/LinedList"/>
    <dgm:cxn modelId="{4DCF01C0-2C4E-464E-9735-6BB8D6A5D200}" srcId="{0E7B3045-F94E-40A1-88BA-DE5E2D073792}" destId="{AD9EC437-910D-4DF5-99B8-525DEB4CA15D}" srcOrd="9" destOrd="0" parTransId="{8589CCEB-F83C-4DE3-9D61-6A7716536CFF}" sibTransId="{91FB6E89-6576-478E-8BDA-111812EDD4A4}"/>
    <dgm:cxn modelId="{FFE437CD-38D8-4524-B045-8A7CF01752E1}" srcId="{0E7B3045-F94E-40A1-88BA-DE5E2D073792}" destId="{1781019D-F5AE-4E5F-89DA-01BAE903D873}" srcOrd="6" destOrd="0" parTransId="{A4105EB3-5F49-44D1-B704-84BA67B9AAE8}" sibTransId="{3E069D77-B825-48CB-8960-8B71629D2220}"/>
    <dgm:cxn modelId="{AA7D32D5-17D1-4772-A74D-5F330661A56E}" type="presOf" srcId="{1781019D-F5AE-4E5F-89DA-01BAE903D873}" destId="{DEF1C0DF-3B92-497B-B935-B5C15C23FF43}" srcOrd="0" destOrd="0" presId="urn:microsoft.com/office/officeart/2008/layout/LinedList"/>
    <dgm:cxn modelId="{17777CDE-6B53-4294-8FB3-78BA427DF8EF}" srcId="{0E7B3045-F94E-40A1-88BA-DE5E2D073792}" destId="{F24E36E5-18B0-438D-BEB1-9D8D372CB8B7}" srcOrd="8" destOrd="0" parTransId="{2711AFCE-A48B-41F6-BDCB-F3A8C9E35320}" sibTransId="{09B44D2B-2234-4519-A0F5-F5829D11A161}"/>
    <dgm:cxn modelId="{3A1C41E3-126D-4458-971F-0AF45FD11162}" type="presOf" srcId="{02F16067-B2CC-4937-B154-4ED2B3288B0F}" destId="{5AE0AAC2-7124-4940-92CB-DB41AAF0CC71}" srcOrd="0" destOrd="0" presId="urn:microsoft.com/office/officeart/2008/layout/LinedList"/>
    <dgm:cxn modelId="{E5519EE7-9950-41A3-A674-DB6A3A0440A8}" type="presOf" srcId="{715969AA-DED3-44C9-A6CE-C2A657136AC3}" destId="{7C1C3BCC-49EA-46C7-B365-4D67DAF6FDC9}" srcOrd="0" destOrd="0" presId="urn:microsoft.com/office/officeart/2008/layout/LinedList"/>
    <dgm:cxn modelId="{F4178AEE-EE1C-4463-9109-5D9F8F82B9B1}" type="presOf" srcId="{D86EFEF8-7B87-4BB3-A92B-F0FF9F9813FF}" destId="{37B294DB-A972-4B27-9F22-2113ABD2101C}" srcOrd="0" destOrd="0" presId="urn:microsoft.com/office/officeart/2008/layout/LinedList"/>
    <dgm:cxn modelId="{ED18A9EF-741F-44CD-A088-3B4469AFDF7C}" type="presOf" srcId="{C3AFB4D8-9BF3-4E72-873D-BDF553580D6E}" destId="{22E2FBD2-48FB-4CDE-BBDD-7BB991309451}" srcOrd="0" destOrd="0" presId="urn:microsoft.com/office/officeart/2008/layout/LinedList"/>
    <dgm:cxn modelId="{644AFFF8-2864-4C57-823A-9A05CD9B36D2}" type="presOf" srcId="{039DF769-7982-4668-ACC1-B4CAC61B41C8}" destId="{EA62F560-AC8B-4C1E-B843-D1DBFB6E498D}" srcOrd="0" destOrd="0" presId="urn:microsoft.com/office/officeart/2008/layout/LinedList"/>
    <dgm:cxn modelId="{0457A80D-ACB9-4C2C-8D25-7ED733F1A46F}" type="presParOf" srcId="{5AE0AAC2-7124-4940-92CB-DB41AAF0CC71}" destId="{DF6D2C8E-CEFF-4B59-8241-FDD7D7CF7452}" srcOrd="0" destOrd="0" presId="urn:microsoft.com/office/officeart/2008/layout/LinedList"/>
    <dgm:cxn modelId="{D61F5CE4-A460-41C4-B886-81A4903202B8}" type="presParOf" srcId="{5AE0AAC2-7124-4940-92CB-DB41AAF0CC71}" destId="{ACFEDE6C-8B03-46C9-A441-0550712F97F2}" srcOrd="1" destOrd="0" presId="urn:microsoft.com/office/officeart/2008/layout/LinedList"/>
    <dgm:cxn modelId="{36945B2D-F97C-4511-B04C-B6CD38B4E3E5}" type="presParOf" srcId="{ACFEDE6C-8B03-46C9-A441-0550712F97F2}" destId="{80142793-A32C-400B-BF61-2A1982586E04}" srcOrd="0" destOrd="0" presId="urn:microsoft.com/office/officeart/2008/layout/LinedList"/>
    <dgm:cxn modelId="{7038CB7F-6369-42DA-A87B-4614182D0019}" type="presParOf" srcId="{ACFEDE6C-8B03-46C9-A441-0550712F97F2}" destId="{88BB7167-1BA4-4B46-A8A6-858E4FE4B75F}" srcOrd="1" destOrd="0" presId="urn:microsoft.com/office/officeart/2008/layout/LinedList"/>
    <dgm:cxn modelId="{8638F29B-A51C-4A34-B6A4-E7DFCB26BD14}" type="presParOf" srcId="{88BB7167-1BA4-4B46-A8A6-858E4FE4B75F}" destId="{9CE902E0-22BD-44D4-905C-694CE998F559}" srcOrd="0" destOrd="0" presId="urn:microsoft.com/office/officeart/2008/layout/LinedList"/>
    <dgm:cxn modelId="{8B2A2D42-4C5F-4619-8D48-6EBE01318ACB}" type="presParOf" srcId="{88BB7167-1BA4-4B46-A8A6-858E4FE4B75F}" destId="{80C185E2-500B-485C-A4E3-D17A94968DFC}" srcOrd="1" destOrd="0" presId="urn:microsoft.com/office/officeart/2008/layout/LinedList"/>
    <dgm:cxn modelId="{53086A03-3F2C-426F-9A58-56AC9D24C549}" type="presParOf" srcId="{80C185E2-500B-485C-A4E3-D17A94968DFC}" destId="{44BE652D-451C-41DB-BA3E-D73F86678FCC}" srcOrd="0" destOrd="0" presId="urn:microsoft.com/office/officeart/2008/layout/LinedList"/>
    <dgm:cxn modelId="{989B1F84-F707-43F7-82D8-833DB0D17271}" type="presParOf" srcId="{80C185E2-500B-485C-A4E3-D17A94968DFC}" destId="{499D8CCB-42CA-4DA1-9198-C1E5124CE689}" srcOrd="1" destOrd="0" presId="urn:microsoft.com/office/officeart/2008/layout/LinedList"/>
    <dgm:cxn modelId="{DE84BD50-0FCD-423E-8C64-72AB7A1226E5}" type="presParOf" srcId="{80C185E2-500B-485C-A4E3-D17A94968DFC}" destId="{5276A399-3B82-40AD-82A0-64E063517EDF}" srcOrd="2" destOrd="0" presId="urn:microsoft.com/office/officeart/2008/layout/LinedList"/>
    <dgm:cxn modelId="{1382FF57-FCF7-4586-BD52-5AD36995D438}" type="presParOf" srcId="{88BB7167-1BA4-4B46-A8A6-858E4FE4B75F}" destId="{31B20D3B-DAAB-4668-9D2E-EBA0BA6A16C8}" srcOrd="2" destOrd="0" presId="urn:microsoft.com/office/officeart/2008/layout/LinedList"/>
    <dgm:cxn modelId="{289D0E4C-0BBA-4F98-8ABD-3B7ABE033DBB}" type="presParOf" srcId="{88BB7167-1BA4-4B46-A8A6-858E4FE4B75F}" destId="{CE14350C-275F-4138-84EF-2CBE43A18B1B}" srcOrd="3" destOrd="0" presId="urn:microsoft.com/office/officeart/2008/layout/LinedList"/>
    <dgm:cxn modelId="{B1963919-D2B0-4B1E-A411-3165D63D1F6C}" type="presParOf" srcId="{88BB7167-1BA4-4B46-A8A6-858E4FE4B75F}" destId="{271E1457-2F74-4296-8A30-B38C891E4FA4}" srcOrd="4" destOrd="0" presId="urn:microsoft.com/office/officeart/2008/layout/LinedList"/>
    <dgm:cxn modelId="{B291771E-42FB-4781-83CE-E8219017E086}" type="presParOf" srcId="{271E1457-2F74-4296-8A30-B38C891E4FA4}" destId="{37DAEDFC-56BA-43E4-96A1-9726BDE8F036}" srcOrd="0" destOrd="0" presId="urn:microsoft.com/office/officeart/2008/layout/LinedList"/>
    <dgm:cxn modelId="{C92FF27C-562C-4CE5-8E9B-09BD70690B75}" type="presParOf" srcId="{271E1457-2F74-4296-8A30-B38C891E4FA4}" destId="{99CD54D2-6731-4F34-A350-D7B39B387CB2}" srcOrd="1" destOrd="0" presId="urn:microsoft.com/office/officeart/2008/layout/LinedList"/>
    <dgm:cxn modelId="{66A910FE-CCDB-446A-A3FB-DD39024E86E6}" type="presParOf" srcId="{271E1457-2F74-4296-8A30-B38C891E4FA4}" destId="{875B4C1A-4864-426B-A8D4-BEE7AA607292}" srcOrd="2" destOrd="0" presId="urn:microsoft.com/office/officeart/2008/layout/LinedList"/>
    <dgm:cxn modelId="{439E2D09-0FEB-4AFF-92B9-1906E875504B}" type="presParOf" srcId="{88BB7167-1BA4-4B46-A8A6-858E4FE4B75F}" destId="{E777CF92-5145-4788-B5F5-9EE0EAA61688}" srcOrd="5" destOrd="0" presId="urn:microsoft.com/office/officeart/2008/layout/LinedList"/>
    <dgm:cxn modelId="{2E2DA79A-4D1C-4C2E-A2AC-FEB177447564}" type="presParOf" srcId="{88BB7167-1BA4-4B46-A8A6-858E4FE4B75F}" destId="{FA3A7520-3E70-49A1-A229-30F2AACA8FB7}" srcOrd="6" destOrd="0" presId="urn:microsoft.com/office/officeart/2008/layout/LinedList"/>
    <dgm:cxn modelId="{99256345-C242-4995-8543-B160DB5DE1F0}" type="presParOf" srcId="{88BB7167-1BA4-4B46-A8A6-858E4FE4B75F}" destId="{E30772A9-09ED-4869-B0A1-5D1B93307433}" srcOrd="7" destOrd="0" presId="urn:microsoft.com/office/officeart/2008/layout/LinedList"/>
    <dgm:cxn modelId="{A3D7B5F2-82A4-482B-9710-B66DFBC3B764}" type="presParOf" srcId="{E30772A9-09ED-4869-B0A1-5D1B93307433}" destId="{2D8912C7-81AC-42BE-807C-5630C6E5E727}" srcOrd="0" destOrd="0" presId="urn:microsoft.com/office/officeart/2008/layout/LinedList"/>
    <dgm:cxn modelId="{66431141-99EC-4BD9-A769-DA88379E2472}" type="presParOf" srcId="{E30772A9-09ED-4869-B0A1-5D1B93307433}" destId="{EA62F560-AC8B-4C1E-B843-D1DBFB6E498D}" srcOrd="1" destOrd="0" presId="urn:microsoft.com/office/officeart/2008/layout/LinedList"/>
    <dgm:cxn modelId="{BC52854C-9000-4254-9BB3-8E0849CD7C85}" type="presParOf" srcId="{E30772A9-09ED-4869-B0A1-5D1B93307433}" destId="{3BE9BAE3-FF4F-4138-8D13-005460151CF3}" srcOrd="2" destOrd="0" presId="urn:microsoft.com/office/officeart/2008/layout/LinedList"/>
    <dgm:cxn modelId="{4C857795-9D03-4587-92A1-9A3904A25340}" type="presParOf" srcId="{88BB7167-1BA4-4B46-A8A6-858E4FE4B75F}" destId="{11B650E1-6D21-4AC7-8052-2B84F21C7F41}" srcOrd="8" destOrd="0" presId="urn:microsoft.com/office/officeart/2008/layout/LinedList"/>
    <dgm:cxn modelId="{3B201D98-A5E1-4F9D-B136-D6BB21E545F4}" type="presParOf" srcId="{88BB7167-1BA4-4B46-A8A6-858E4FE4B75F}" destId="{F4EB3EAC-2F9C-4BA8-B96D-C0BC260C21BE}" srcOrd="9" destOrd="0" presId="urn:microsoft.com/office/officeart/2008/layout/LinedList"/>
    <dgm:cxn modelId="{7AC960D6-FEEB-4551-AF1A-D8615FB42B22}" type="presParOf" srcId="{88BB7167-1BA4-4B46-A8A6-858E4FE4B75F}" destId="{219DD704-6B89-4577-81F3-1FC3567A90AA}" srcOrd="10" destOrd="0" presId="urn:microsoft.com/office/officeart/2008/layout/LinedList"/>
    <dgm:cxn modelId="{CC227787-334F-4D02-9491-B1ABE6C3EBB6}" type="presParOf" srcId="{219DD704-6B89-4577-81F3-1FC3567A90AA}" destId="{4FAB0B0F-8E66-4C43-90FA-A47D993ECD6F}" srcOrd="0" destOrd="0" presId="urn:microsoft.com/office/officeart/2008/layout/LinedList"/>
    <dgm:cxn modelId="{939941E0-9012-4B86-AE13-5F9FDF74BAF1}" type="presParOf" srcId="{219DD704-6B89-4577-81F3-1FC3567A90AA}" destId="{7C1C3BCC-49EA-46C7-B365-4D67DAF6FDC9}" srcOrd="1" destOrd="0" presId="urn:microsoft.com/office/officeart/2008/layout/LinedList"/>
    <dgm:cxn modelId="{F6C7103F-C572-4A66-B041-52FACC6EE9C7}" type="presParOf" srcId="{219DD704-6B89-4577-81F3-1FC3567A90AA}" destId="{9936AE68-7D95-4EC6-B7C7-E1AA05D6A108}" srcOrd="2" destOrd="0" presId="urn:microsoft.com/office/officeart/2008/layout/LinedList"/>
    <dgm:cxn modelId="{EBCA4581-081D-416C-AEF8-3308558076B2}" type="presParOf" srcId="{88BB7167-1BA4-4B46-A8A6-858E4FE4B75F}" destId="{C6F92572-D09A-4B92-A88A-51502744FC39}" srcOrd="11" destOrd="0" presId="urn:microsoft.com/office/officeart/2008/layout/LinedList"/>
    <dgm:cxn modelId="{EE7E19AD-6E76-45BC-BC3A-F874A6DDD90A}" type="presParOf" srcId="{88BB7167-1BA4-4B46-A8A6-858E4FE4B75F}" destId="{FBC2F0B5-EA89-4B9B-82A3-D710033A2E22}" srcOrd="12" destOrd="0" presId="urn:microsoft.com/office/officeart/2008/layout/LinedList"/>
    <dgm:cxn modelId="{975FD594-A872-4BB5-8E37-15F932F59663}" type="presParOf" srcId="{88BB7167-1BA4-4B46-A8A6-858E4FE4B75F}" destId="{4DC219D8-67D2-478D-9638-826FAD8DFDBB}" srcOrd="13" destOrd="0" presId="urn:microsoft.com/office/officeart/2008/layout/LinedList"/>
    <dgm:cxn modelId="{6985CC71-18D2-4DB4-AE6F-6CFAF5F05D72}" type="presParOf" srcId="{4DC219D8-67D2-478D-9638-826FAD8DFDBB}" destId="{71A7E0CA-83E5-4111-85EB-13C4768386F6}" srcOrd="0" destOrd="0" presId="urn:microsoft.com/office/officeart/2008/layout/LinedList"/>
    <dgm:cxn modelId="{311AFBA1-08E4-4E1A-A1CC-283A5BAE617C}" type="presParOf" srcId="{4DC219D8-67D2-478D-9638-826FAD8DFDBB}" destId="{A5BD61E9-DD9B-449C-AB90-76518CAFE811}" srcOrd="1" destOrd="0" presId="urn:microsoft.com/office/officeart/2008/layout/LinedList"/>
    <dgm:cxn modelId="{E8416D94-A5E6-455E-8584-E2414F402275}" type="presParOf" srcId="{4DC219D8-67D2-478D-9638-826FAD8DFDBB}" destId="{ADC1709A-8171-41EC-8B00-760B3F320196}" srcOrd="2" destOrd="0" presId="urn:microsoft.com/office/officeart/2008/layout/LinedList"/>
    <dgm:cxn modelId="{A318A63A-FEC6-4089-B2AE-377A695BC8CE}" type="presParOf" srcId="{88BB7167-1BA4-4B46-A8A6-858E4FE4B75F}" destId="{4AB49AE5-B12F-4718-8C24-30501F0BDF55}" srcOrd="14" destOrd="0" presId="urn:microsoft.com/office/officeart/2008/layout/LinedList"/>
    <dgm:cxn modelId="{FBD03AA3-5D8C-4A6B-9476-507A3B08A4A8}" type="presParOf" srcId="{88BB7167-1BA4-4B46-A8A6-858E4FE4B75F}" destId="{C73F08C3-5DDC-4E32-97CE-230DE608548A}" srcOrd="15" destOrd="0" presId="urn:microsoft.com/office/officeart/2008/layout/LinedList"/>
    <dgm:cxn modelId="{FCE65316-C1B4-4131-A5DE-08AB7CE88E57}" type="presParOf" srcId="{88BB7167-1BA4-4B46-A8A6-858E4FE4B75F}" destId="{CF7E6105-4D5D-41D8-BC5B-3062A74C73D0}" srcOrd="16" destOrd="0" presId="urn:microsoft.com/office/officeart/2008/layout/LinedList"/>
    <dgm:cxn modelId="{0ADF9792-7EA4-4A44-AC93-D014DD61E02B}" type="presParOf" srcId="{CF7E6105-4D5D-41D8-BC5B-3062A74C73D0}" destId="{5A939461-07BB-40D6-9497-E2656A0F7251}" srcOrd="0" destOrd="0" presId="urn:microsoft.com/office/officeart/2008/layout/LinedList"/>
    <dgm:cxn modelId="{27F55B9A-81A3-43CF-8975-FDFA7E9CE957}" type="presParOf" srcId="{CF7E6105-4D5D-41D8-BC5B-3062A74C73D0}" destId="{501EF915-53D1-4922-A1B0-373C8091853D}" srcOrd="1" destOrd="0" presId="urn:microsoft.com/office/officeart/2008/layout/LinedList"/>
    <dgm:cxn modelId="{D574FBD4-4CED-49FB-A9E0-633F6EA9C2CF}" type="presParOf" srcId="{CF7E6105-4D5D-41D8-BC5B-3062A74C73D0}" destId="{35A3100F-4332-4204-A793-7647601A6558}" srcOrd="2" destOrd="0" presId="urn:microsoft.com/office/officeart/2008/layout/LinedList"/>
    <dgm:cxn modelId="{D23FEB18-9B5B-4A80-BCFF-DFFCD0264CB6}" type="presParOf" srcId="{88BB7167-1BA4-4B46-A8A6-858E4FE4B75F}" destId="{5908F4EF-B02F-487F-8214-F540E62146A7}" srcOrd="17" destOrd="0" presId="urn:microsoft.com/office/officeart/2008/layout/LinedList"/>
    <dgm:cxn modelId="{29810061-7A80-4A94-A2C1-8A58F5FEC2DD}" type="presParOf" srcId="{88BB7167-1BA4-4B46-A8A6-858E4FE4B75F}" destId="{D1E3EAE1-F572-435F-8E8F-4A3E9BF3329C}" srcOrd="18" destOrd="0" presId="urn:microsoft.com/office/officeart/2008/layout/LinedList"/>
    <dgm:cxn modelId="{CB48AADB-DF34-4D18-9241-C4334F81C1DB}" type="presParOf" srcId="{88BB7167-1BA4-4B46-A8A6-858E4FE4B75F}" destId="{0CF68168-E664-45A1-BA7E-F8F449DF597F}" srcOrd="19" destOrd="0" presId="urn:microsoft.com/office/officeart/2008/layout/LinedList"/>
    <dgm:cxn modelId="{7C094709-60F4-4450-8A42-9E36798B3812}" type="presParOf" srcId="{0CF68168-E664-45A1-BA7E-F8F449DF597F}" destId="{1699D8F0-F250-41DF-BB7C-F8E6C74A1705}" srcOrd="0" destOrd="0" presId="urn:microsoft.com/office/officeart/2008/layout/LinedList"/>
    <dgm:cxn modelId="{7C6375C4-E4DB-408C-B919-D5C731FFC6D6}" type="presParOf" srcId="{0CF68168-E664-45A1-BA7E-F8F449DF597F}" destId="{DEF1C0DF-3B92-497B-B935-B5C15C23FF43}" srcOrd="1" destOrd="0" presId="urn:microsoft.com/office/officeart/2008/layout/LinedList"/>
    <dgm:cxn modelId="{23668222-B4CF-477E-98B9-6BAD9B3B2C83}" type="presParOf" srcId="{0CF68168-E664-45A1-BA7E-F8F449DF597F}" destId="{792E9976-F76C-40B2-9052-25480F3CED6E}" srcOrd="2" destOrd="0" presId="urn:microsoft.com/office/officeart/2008/layout/LinedList"/>
    <dgm:cxn modelId="{98111D49-DB0B-4990-AC0A-C764D669E723}" type="presParOf" srcId="{88BB7167-1BA4-4B46-A8A6-858E4FE4B75F}" destId="{14936759-50A6-4F01-8B6E-99B5D39E1FC7}" srcOrd="20" destOrd="0" presId="urn:microsoft.com/office/officeart/2008/layout/LinedList"/>
    <dgm:cxn modelId="{54B1AA05-16F1-4D62-A74D-C4A1B3DEBC55}" type="presParOf" srcId="{88BB7167-1BA4-4B46-A8A6-858E4FE4B75F}" destId="{837863ED-4E94-4EE3-B007-94C8576D23D6}" srcOrd="21" destOrd="0" presId="urn:microsoft.com/office/officeart/2008/layout/LinedList"/>
    <dgm:cxn modelId="{2602EFBF-A03E-4BF1-808F-EB8DA1AD4217}" type="presParOf" srcId="{88BB7167-1BA4-4B46-A8A6-858E4FE4B75F}" destId="{7E9764A2-2FA9-4F98-9A5B-BF679D6004F2}" srcOrd="22" destOrd="0" presId="urn:microsoft.com/office/officeart/2008/layout/LinedList"/>
    <dgm:cxn modelId="{A7B0E79A-4FB7-4A14-99DD-30E7873BF0B8}" type="presParOf" srcId="{7E9764A2-2FA9-4F98-9A5B-BF679D6004F2}" destId="{32511FE5-5869-4F70-917F-26813C663C76}" srcOrd="0" destOrd="0" presId="urn:microsoft.com/office/officeart/2008/layout/LinedList"/>
    <dgm:cxn modelId="{49DB0235-802D-4F84-8139-33D9D7E412D2}" type="presParOf" srcId="{7E9764A2-2FA9-4F98-9A5B-BF679D6004F2}" destId="{6D4A4D1D-11E9-420F-B714-8F422AB268B3}" srcOrd="1" destOrd="0" presId="urn:microsoft.com/office/officeart/2008/layout/LinedList"/>
    <dgm:cxn modelId="{D5EA146C-54D6-4705-BE84-D2A64B8421C2}" type="presParOf" srcId="{7E9764A2-2FA9-4F98-9A5B-BF679D6004F2}" destId="{E0EAF775-14AF-4C66-B60F-1D0D528FF79C}" srcOrd="2" destOrd="0" presId="urn:microsoft.com/office/officeart/2008/layout/LinedList"/>
    <dgm:cxn modelId="{4D172753-FED9-455D-8533-5BDF47B23EBE}" type="presParOf" srcId="{88BB7167-1BA4-4B46-A8A6-858E4FE4B75F}" destId="{874DAA00-6EA6-4AC7-89FE-052C27B63EFA}" srcOrd="23" destOrd="0" presId="urn:microsoft.com/office/officeart/2008/layout/LinedList"/>
    <dgm:cxn modelId="{147D3645-6F90-4113-89BC-7C878A239828}" type="presParOf" srcId="{88BB7167-1BA4-4B46-A8A6-858E4FE4B75F}" destId="{B1CE773F-36A2-4813-AF60-876A643047F1}" srcOrd="24" destOrd="0" presId="urn:microsoft.com/office/officeart/2008/layout/LinedList"/>
    <dgm:cxn modelId="{C02E093B-DFE1-4BA4-AC53-F1FFEE78C3E9}" type="presParOf" srcId="{88BB7167-1BA4-4B46-A8A6-858E4FE4B75F}" destId="{AD5690A2-4C96-4A83-9EF8-E7A379D8FF30}" srcOrd="25" destOrd="0" presId="urn:microsoft.com/office/officeart/2008/layout/LinedList"/>
    <dgm:cxn modelId="{F9E6571E-0262-4DBE-AAA7-933CEB61930E}" type="presParOf" srcId="{AD5690A2-4C96-4A83-9EF8-E7A379D8FF30}" destId="{5945C634-64F6-4DA2-BABB-61C85C77C149}" srcOrd="0" destOrd="0" presId="urn:microsoft.com/office/officeart/2008/layout/LinedList"/>
    <dgm:cxn modelId="{CFA36248-2E78-4E70-B38A-594FA6B4588C}" type="presParOf" srcId="{AD5690A2-4C96-4A83-9EF8-E7A379D8FF30}" destId="{0C71A52A-7DE1-481A-ABF7-BE1FF21E1B5F}" srcOrd="1" destOrd="0" presId="urn:microsoft.com/office/officeart/2008/layout/LinedList"/>
    <dgm:cxn modelId="{214F2E60-D9E6-48AF-A3AF-CD175CE79FC1}" type="presParOf" srcId="{AD5690A2-4C96-4A83-9EF8-E7A379D8FF30}" destId="{288E3075-EC1D-45DA-8B16-ED05054D09FC}" srcOrd="2" destOrd="0" presId="urn:microsoft.com/office/officeart/2008/layout/LinedList"/>
    <dgm:cxn modelId="{8F4EFACF-1206-4998-BEB9-BBAB274664B4}" type="presParOf" srcId="{88BB7167-1BA4-4B46-A8A6-858E4FE4B75F}" destId="{AF2B77DA-AB7A-46C1-9DAB-D922F4790CA2}" srcOrd="26" destOrd="0" presId="urn:microsoft.com/office/officeart/2008/layout/LinedList"/>
    <dgm:cxn modelId="{9A1F4FE5-2635-47A8-ACB2-BFBC2FBBB1C4}" type="presParOf" srcId="{88BB7167-1BA4-4B46-A8A6-858E4FE4B75F}" destId="{110B4C75-3C66-468C-8EDD-43A59BDB6F7D}" srcOrd="27" destOrd="0" presId="urn:microsoft.com/office/officeart/2008/layout/LinedList"/>
    <dgm:cxn modelId="{D68B2CF6-73E8-4542-BE44-4B935906F329}" type="presParOf" srcId="{88BB7167-1BA4-4B46-A8A6-858E4FE4B75F}" destId="{2CB1686A-27FA-4800-A607-3A52C5FA2BCD}" srcOrd="28" destOrd="0" presId="urn:microsoft.com/office/officeart/2008/layout/LinedList"/>
    <dgm:cxn modelId="{60ED0250-869D-449F-B4DE-02FE14171754}" type="presParOf" srcId="{2CB1686A-27FA-4800-A607-3A52C5FA2BCD}" destId="{B21B557B-606D-48ED-A7C1-34053073CAB8}" srcOrd="0" destOrd="0" presId="urn:microsoft.com/office/officeart/2008/layout/LinedList"/>
    <dgm:cxn modelId="{B373A493-7DC4-4FB3-9D59-6EA542A59B85}" type="presParOf" srcId="{2CB1686A-27FA-4800-A607-3A52C5FA2BCD}" destId="{A6028A67-F656-4D67-BE28-82E4F72F0606}" srcOrd="1" destOrd="0" presId="urn:microsoft.com/office/officeart/2008/layout/LinedList"/>
    <dgm:cxn modelId="{90F42B6D-6473-4149-99F7-078E9BABB931}" type="presParOf" srcId="{2CB1686A-27FA-4800-A607-3A52C5FA2BCD}" destId="{2DEC3B92-90E8-48CD-8C35-B6701EA6EF14}" srcOrd="2" destOrd="0" presId="urn:microsoft.com/office/officeart/2008/layout/LinedList"/>
    <dgm:cxn modelId="{D8D8F002-2AC1-4B26-98F2-AE980E0FF12B}" type="presParOf" srcId="{88BB7167-1BA4-4B46-A8A6-858E4FE4B75F}" destId="{7B12BD80-AB51-4E83-820A-2974B3CE5515}" srcOrd="29" destOrd="0" presId="urn:microsoft.com/office/officeart/2008/layout/LinedList"/>
    <dgm:cxn modelId="{F897E23A-C596-43FF-8ADE-2448A742D0E4}" type="presParOf" srcId="{88BB7167-1BA4-4B46-A8A6-858E4FE4B75F}" destId="{F72C7EAE-CD41-43C9-8487-33F82EE94E56}" srcOrd="30" destOrd="0" presId="urn:microsoft.com/office/officeart/2008/layout/LinedList"/>
    <dgm:cxn modelId="{1DB9D5B9-C337-4994-9843-340AB6A8E006}" type="presParOf" srcId="{88BB7167-1BA4-4B46-A8A6-858E4FE4B75F}" destId="{AC06D6C6-EE52-4EAE-950F-0A3B4C7CC836}" srcOrd="31" destOrd="0" presId="urn:microsoft.com/office/officeart/2008/layout/LinedList"/>
    <dgm:cxn modelId="{97FBC03B-3BCE-4050-B028-4AEFF2C732DD}" type="presParOf" srcId="{AC06D6C6-EE52-4EAE-950F-0A3B4C7CC836}" destId="{5F06F989-07AF-4A6A-A4F5-863912F9C7E1}" srcOrd="0" destOrd="0" presId="urn:microsoft.com/office/officeart/2008/layout/LinedList"/>
    <dgm:cxn modelId="{07C2BE07-1A20-46D2-9376-672942A1D7DB}" type="presParOf" srcId="{AC06D6C6-EE52-4EAE-950F-0A3B4C7CC836}" destId="{0050851A-7773-4F4F-98D8-21F51597F3B8}" srcOrd="1" destOrd="0" presId="urn:microsoft.com/office/officeart/2008/layout/LinedList"/>
    <dgm:cxn modelId="{166AE4D7-8082-4397-9A3B-C9CA3B2CCFF7}" type="presParOf" srcId="{AC06D6C6-EE52-4EAE-950F-0A3B4C7CC836}" destId="{0FC7A2A5-3AE6-4C04-A491-36F151CC0B3A}" srcOrd="2" destOrd="0" presId="urn:microsoft.com/office/officeart/2008/layout/LinedList"/>
    <dgm:cxn modelId="{9708A29E-4143-4CD6-96D3-8E4D9E73E0C9}" type="presParOf" srcId="{88BB7167-1BA4-4B46-A8A6-858E4FE4B75F}" destId="{66060134-35A2-403A-8140-9984828240BD}" srcOrd="32" destOrd="0" presId="urn:microsoft.com/office/officeart/2008/layout/LinedList"/>
    <dgm:cxn modelId="{EFC1C065-50EE-46CD-851B-D6E43D274D9E}" type="presParOf" srcId="{88BB7167-1BA4-4B46-A8A6-858E4FE4B75F}" destId="{D311A40F-CE92-4801-B88E-0DBEF21843D9}" srcOrd="33" destOrd="0" presId="urn:microsoft.com/office/officeart/2008/layout/LinedList"/>
    <dgm:cxn modelId="{B0F8A0C8-804D-433A-98F8-7E42820D8822}" type="presParOf" srcId="{88BB7167-1BA4-4B46-A8A6-858E4FE4B75F}" destId="{FDE1DCAF-F93F-4665-8B91-2F73B420A8E1}" srcOrd="34" destOrd="0" presId="urn:microsoft.com/office/officeart/2008/layout/LinedList"/>
    <dgm:cxn modelId="{CAAFD161-6BCA-4418-81F2-5A048B1E69A7}" type="presParOf" srcId="{FDE1DCAF-F93F-4665-8B91-2F73B420A8E1}" destId="{CB4AAB20-25DB-436D-A1DD-418DE3CC749A}" srcOrd="0" destOrd="0" presId="urn:microsoft.com/office/officeart/2008/layout/LinedList"/>
    <dgm:cxn modelId="{B29D0BD0-EE8D-40C3-A26F-CE39A7C0340E}" type="presParOf" srcId="{FDE1DCAF-F93F-4665-8B91-2F73B420A8E1}" destId="{37B294DB-A972-4B27-9F22-2113ABD2101C}" srcOrd="1" destOrd="0" presId="urn:microsoft.com/office/officeart/2008/layout/LinedList"/>
    <dgm:cxn modelId="{C73D845C-036B-432B-BA5E-AAF34AA0FB45}" type="presParOf" srcId="{FDE1DCAF-F93F-4665-8B91-2F73B420A8E1}" destId="{8756523D-A392-48A9-8319-5ACF1927587A}" srcOrd="2" destOrd="0" presId="urn:microsoft.com/office/officeart/2008/layout/LinedList"/>
    <dgm:cxn modelId="{32CD21CF-5A4C-4CCA-97DF-C131895381B7}" type="presParOf" srcId="{88BB7167-1BA4-4B46-A8A6-858E4FE4B75F}" destId="{2D644B60-6AE2-401D-861A-AA1D43474AF7}" srcOrd="35" destOrd="0" presId="urn:microsoft.com/office/officeart/2008/layout/LinedList"/>
    <dgm:cxn modelId="{CDAE1E08-1087-4662-AEB2-102A33B3A1B9}" type="presParOf" srcId="{88BB7167-1BA4-4B46-A8A6-858E4FE4B75F}" destId="{E1340E98-7B50-418A-9462-00DD5EA6C64B}" srcOrd="36" destOrd="0" presId="urn:microsoft.com/office/officeart/2008/layout/LinedList"/>
    <dgm:cxn modelId="{20820729-79EB-474E-A988-A6C5F6D52FB3}" type="presParOf" srcId="{88BB7167-1BA4-4B46-A8A6-858E4FE4B75F}" destId="{7E545A39-508D-4A05-AB3F-5B805CB3D26F}" srcOrd="37" destOrd="0" presId="urn:microsoft.com/office/officeart/2008/layout/LinedList"/>
    <dgm:cxn modelId="{0C417EFA-0C27-40F6-92B3-A5E31A52CB7E}" type="presParOf" srcId="{7E545A39-508D-4A05-AB3F-5B805CB3D26F}" destId="{20C7D4A6-324E-4516-BACA-5544B3413177}" srcOrd="0" destOrd="0" presId="urn:microsoft.com/office/officeart/2008/layout/LinedList"/>
    <dgm:cxn modelId="{44458D89-E6FD-4FC4-8781-83B330C0724C}" type="presParOf" srcId="{7E545A39-508D-4A05-AB3F-5B805CB3D26F}" destId="{14B5B7BC-95B3-4DA2-9AC5-EFCB29F9A8E9}" srcOrd="1" destOrd="0" presId="urn:microsoft.com/office/officeart/2008/layout/LinedList"/>
    <dgm:cxn modelId="{F34054B2-9D77-41B7-A05E-CDD52E3F58E8}" type="presParOf" srcId="{7E545A39-508D-4A05-AB3F-5B805CB3D26F}" destId="{FB5CEB02-25CA-439E-95B7-EFB58C345989}" srcOrd="2" destOrd="0" presId="urn:microsoft.com/office/officeart/2008/layout/LinedList"/>
    <dgm:cxn modelId="{338D49A3-6EA2-4F45-BDFC-7F5F4F69CEEC}" type="presParOf" srcId="{88BB7167-1BA4-4B46-A8A6-858E4FE4B75F}" destId="{7A88FF6A-198C-4E09-9D74-C622E12FFB54}" srcOrd="38" destOrd="0" presId="urn:microsoft.com/office/officeart/2008/layout/LinedList"/>
    <dgm:cxn modelId="{C1AA392F-476C-44F7-B391-3EB9C90F7C2B}" type="presParOf" srcId="{88BB7167-1BA4-4B46-A8A6-858E4FE4B75F}" destId="{BFEA4A8A-A64F-42F9-B5B7-029C0E9848DB}" srcOrd="39" destOrd="0" presId="urn:microsoft.com/office/officeart/2008/layout/LinedList"/>
    <dgm:cxn modelId="{07A02AF3-84F7-4D0B-B660-4A2E1DA2B54E}" type="presParOf" srcId="{88BB7167-1BA4-4B46-A8A6-858E4FE4B75F}" destId="{9B2CDC81-3437-4122-9D5C-63064C7999FC}" srcOrd="40" destOrd="0" presId="urn:microsoft.com/office/officeart/2008/layout/LinedList"/>
    <dgm:cxn modelId="{985D1BD9-77DE-43DF-A22E-98B4589A8C75}" type="presParOf" srcId="{9B2CDC81-3437-4122-9D5C-63064C7999FC}" destId="{72EFD7BA-A9D5-4EF5-B32A-23ACA39021D3}" srcOrd="0" destOrd="0" presId="urn:microsoft.com/office/officeart/2008/layout/LinedList"/>
    <dgm:cxn modelId="{DA6EE664-AD9D-45BB-812D-E44F46DD424E}" type="presParOf" srcId="{9B2CDC81-3437-4122-9D5C-63064C7999FC}" destId="{22E2FBD2-48FB-4CDE-BBDD-7BB991309451}" srcOrd="1" destOrd="0" presId="urn:microsoft.com/office/officeart/2008/layout/LinedList"/>
    <dgm:cxn modelId="{8C3F4F5E-798A-4F4F-9FCA-733557FBA5A7}" type="presParOf" srcId="{9B2CDC81-3437-4122-9D5C-63064C7999FC}" destId="{BADD6B9F-2EB3-45DE-AF34-9D8F184897B4}" srcOrd="2" destOrd="0" presId="urn:microsoft.com/office/officeart/2008/layout/LinedList"/>
    <dgm:cxn modelId="{61662A64-943C-43E2-A759-D2051F7CE42B}" type="presParOf" srcId="{88BB7167-1BA4-4B46-A8A6-858E4FE4B75F}" destId="{978135C1-5328-4C20-B0FA-C9BAEA0CE712}" srcOrd="41" destOrd="0" presId="urn:microsoft.com/office/officeart/2008/layout/LinedList"/>
    <dgm:cxn modelId="{8EF548B6-FCE8-4586-8922-A04AB07A4FFA}" type="presParOf" srcId="{88BB7167-1BA4-4B46-A8A6-858E4FE4B75F}" destId="{6EEAF415-515B-4C12-9787-557EF14D2687}" srcOrd="4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D2C8E-CEFF-4B59-8241-FDD7D7CF7452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42793-A32C-400B-BF61-2A1982586E04}">
      <dsp:nvSpPr>
        <dsp:cNvPr id="0" name=""/>
        <dsp:cNvSpPr/>
      </dsp:nvSpPr>
      <dsp:spPr>
        <a:xfrm>
          <a:off x="0" y="0"/>
          <a:ext cx="1219200" cy="6281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Heterojen karışım örnekleri </a:t>
          </a:r>
          <a:endParaRPr lang="en-US" sz="2000" kern="1200" dirty="0"/>
        </a:p>
      </dsp:txBody>
      <dsp:txXfrm>
        <a:off x="0" y="0"/>
        <a:ext cx="1219200" cy="6281848"/>
      </dsp:txXfrm>
    </dsp:sp>
    <dsp:sp modelId="{499D8CCB-42CA-4DA1-9198-C1E5124CE689}">
      <dsp:nvSpPr>
        <dsp:cNvPr id="0" name=""/>
        <dsp:cNvSpPr/>
      </dsp:nvSpPr>
      <dsp:spPr>
        <a:xfrm>
          <a:off x="1310640" y="21279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Yağ - su karışımı </a:t>
          </a:r>
          <a:endParaRPr lang="en-US" sz="1700" kern="1200"/>
        </a:p>
      </dsp:txBody>
      <dsp:txXfrm>
        <a:off x="1310640" y="21279"/>
        <a:ext cx="4785360" cy="425589"/>
      </dsp:txXfrm>
    </dsp:sp>
    <dsp:sp modelId="{31B20D3B-DAAB-4668-9D2E-EBA0BA6A16C8}">
      <dsp:nvSpPr>
        <dsp:cNvPr id="0" name=""/>
        <dsp:cNvSpPr/>
      </dsp:nvSpPr>
      <dsp:spPr>
        <a:xfrm>
          <a:off x="1219200" y="4468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D54D2-6731-4F34-A350-D7B39B387CB2}">
      <dsp:nvSpPr>
        <dsp:cNvPr id="0" name=""/>
        <dsp:cNvSpPr/>
      </dsp:nvSpPr>
      <dsp:spPr>
        <a:xfrm>
          <a:off x="1310640" y="468147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Komposto</a:t>
          </a:r>
          <a:endParaRPr lang="en-US" sz="1700" kern="1200"/>
        </a:p>
      </dsp:txBody>
      <dsp:txXfrm>
        <a:off x="1310640" y="468147"/>
        <a:ext cx="4785360" cy="425589"/>
      </dsp:txXfrm>
    </dsp:sp>
    <dsp:sp modelId="{E777CF92-5145-4788-B5F5-9EE0EAA61688}">
      <dsp:nvSpPr>
        <dsp:cNvPr id="0" name=""/>
        <dsp:cNvSpPr/>
      </dsp:nvSpPr>
      <dsp:spPr>
        <a:xfrm>
          <a:off x="1219200" y="89373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2F560-AC8B-4C1E-B843-D1DBFB6E498D}">
      <dsp:nvSpPr>
        <dsp:cNvPr id="0" name=""/>
        <dsp:cNvSpPr/>
      </dsp:nvSpPr>
      <dsp:spPr>
        <a:xfrm>
          <a:off x="1310640" y="915016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Salata </a:t>
          </a:r>
          <a:endParaRPr lang="en-US" sz="1700" kern="1200"/>
        </a:p>
      </dsp:txBody>
      <dsp:txXfrm>
        <a:off x="1310640" y="915016"/>
        <a:ext cx="4785360" cy="425589"/>
      </dsp:txXfrm>
    </dsp:sp>
    <dsp:sp modelId="{11B650E1-6D21-4AC7-8052-2B84F21C7F41}">
      <dsp:nvSpPr>
        <dsp:cNvPr id="0" name=""/>
        <dsp:cNvSpPr/>
      </dsp:nvSpPr>
      <dsp:spPr>
        <a:xfrm>
          <a:off x="1219200" y="134060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C3BCC-49EA-46C7-B365-4D67DAF6FDC9}">
      <dsp:nvSpPr>
        <dsp:cNvPr id="0" name=""/>
        <dsp:cNvSpPr/>
      </dsp:nvSpPr>
      <dsp:spPr>
        <a:xfrm>
          <a:off x="1310640" y="1361885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Toprak</a:t>
          </a:r>
          <a:endParaRPr lang="en-US" sz="1700" kern="1200"/>
        </a:p>
      </dsp:txBody>
      <dsp:txXfrm>
        <a:off x="1310640" y="1361885"/>
        <a:ext cx="4785360" cy="425589"/>
      </dsp:txXfrm>
    </dsp:sp>
    <dsp:sp modelId="{C6F92572-D09A-4B92-A88A-51502744FC39}">
      <dsp:nvSpPr>
        <dsp:cNvPr id="0" name=""/>
        <dsp:cNvSpPr/>
      </dsp:nvSpPr>
      <dsp:spPr>
        <a:xfrm>
          <a:off x="1219200" y="178747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61E9-DD9B-449C-AB90-76518CAFE811}">
      <dsp:nvSpPr>
        <dsp:cNvPr id="0" name=""/>
        <dsp:cNvSpPr/>
      </dsp:nvSpPr>
      <dsp:spPr>
        <a:xfrm>
          <a:off x="1310640" y="1808753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Çamur </a:t>
          </a:r>
          <a:endParaRPr lang="en-US" sz="1700" kern="1200"/>
        </a:p>
      </dsp:txBody>
      <dsp:txXfrm>
        <a:off x="1310640" y="1808753"/>
        <a:ext cx="4785360" cy="425589"/>
      </dsp:txXfrm>
    </dsp:sp>
    <dsp:sp modelId="{4AB49AE5-B12F-4718-8C24-30501F0BDF55}">
      <dsp:nvSpPr>
        <dsp:cNvPr id="0" name=""/>
        <dsp:cNvSpPr/>
      </dsp:nvSpPr>
      <dsp:spPr>
        <a:xfrm>
          <a:off x="1219200" y="223434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EF915-53D1-4922-A1B0-373C8091853D}">
      <dsp:nvSpPr>
        <dsp:cNvPr id="0" name=""/>
        <dsp:cNvSpPr/>
      </dsp:nvSpPr>
      <dsp:spPr>
        <a:xfrm>
          <a:off x="1310640" y="2255622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Su - talaş</a:t>
          </a:r>
          <a:endParaRPr lang="en-US" sz="1700" kern="1200"/>
        </a:p>
      </dsp:txBody>
      <dsp:txXfrm>
        <a:off x="1310640" y="2255622"/>
        <a:ext cx="4785360" cy="425589"/>
      </dsp:txXfrm>
    </dsp:sp>
    <dsp:sp modelId="{5908F4EF-B02F-487F-8214-F540E62146A7}">
      <dsp:nvSpPr>
        <dsp:cNvPr id="0" name=""/>
        <dsp:cNvSpPr/>
      </dsp:nvSpPr>
      <dsp:spPr>
        <a:xfrm>
          <a:off x="1219200" y="268121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1C0DF-3B92-497B-B935-B5C15C23FF43}">
      <dsp:nvSpPr>
        <dsp:cNvPr id="0" name=""/>
        <dsp:cNvSpPr/>
      </dsp:nvSpPr>
      <dsp:spPr>
        <a:xfrm>
          <a:off x="1310640" y="2702490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Kum -su karışımı </a:t>
          </a:r>
          <a:endParaRPr lang="en-US" sz="1700" kern="1200"/>
        </a:p>
      </dsp:txBody>
      <dsp:txXfrm>
        <a:off x="1310640" y="2702490"/>
        <a:ext cx="4785360" cy="425589"/>
      </dsp:txXfrm>
    </dsp:sp>
    <dsp:sp modelId="{14936759-50A6-4F01-8B6E-99B5D39E1FC7}">
      <dsp:nvSpPr>
        <dsp:cNvPr id="0" name=""/>
        <dsp:cNvSpPr/>
      </dsp:nvSpPr>
      <dsp:spPr>
        <a:xfrm>
          <a:off x="1219200" y="312807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A4D1D-11E9-420F-B714-8F422AB268B3}">
      <dsp:nvSpPr>
        <dsp:cNvPr id="0" name=""/>
        <dsp:cNvSpPr/>
      </dsp:nvSpPr>
      <dsp:spPr>
        <a:xfrm>
          <a:off x="1310640" y="3149359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Sprey</a:t>
          </a:r>
          <a:endParaRPr lang="en-US" sz="1700" kern="1200"/>
        </a:p>
      </dsp:txBody>
      <dsp:txXfrm>
        <a:off x="1310640" y="3149359"/>
        <a:ext cx="4785360" cy="425589"/>
      </dsp:txXfrm>
    </dsp:sp>
    <dsp:sp modelId="{874DAA00-6EA6-4AC7-89FE-052C27B63EFA}">
      <dsp:nvSpPr>
        <dsp:cNvPr id="0" name=""/>
        <dsp:cNvSpPr/>
      </dsp:nvSpPr>
      <dsp:spPr>
        <a:xfrm>
          <a:off x="1219200" y="357494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1A52A-7DE1-481A-ABF7-BE1FF21E1B5F}">
      <dsp:nvSpPr>
        <dsp:cNvPr id="0" name=""/>
        <dsp:cNvSpPr/>
      </dsp:nvSpPr>
      <dsp:spPr>
        <a:xfrm>
          <a:off x="1310640" y="3596227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Çorba </a:t>
          </a:r>
          <a:endParaRPr lang="en-US" sz="1700" kern="1200"/>
        </a:p>
      </dsp:txBody>
      <dsp:txXfrm>
        <a:off x="1310640" y="3596227"/>
        <a:ext cx="4785360" cy="425589"/>
      </dsp:txXfrm>
    </dsp:sp>
    <dsp:sp modelId="{AF2B77DA-AB7A-46C1-9DAB-D922F4790CA2}">
      <dsp:nvSpPr>
        <dsp:cNvPr id="0" name=""/>
        <dsp:cNvSpPr/>
      </dsp:nvSpPr>
      <dsp:spPr>
        <a:xfrm>
          <a:off x="1219200" y="4021816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28A67-F656-4D67-BE28-82E4F72F0606}">
      <dsp:nvSpPr>
        <dsp:cNvPr id="0" name=""/>
        <dsp:cNvSpPr/>
      </dsp:nvSpPr>
      <dsp:spPr>
        <a:xfrm>
          <a:off x="1310640" y="4043096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Benzin - su</a:t>
          </a:r>
          <a:endParaRPr lang="en-US" sz="1700" kern="1200"/>
        </a:p>
      </dsp:txBody>
      <dsp:txXfrm>
        <a:off x="1310640" y="4043096"/>
        <a:ext cx="4785360" cy="425589"/>
      </dsp:txXfrm>
    </dsp:sp>
    <dsp:sp modelId="{7B12BD80-AB51-4E83-820A-2974B3CE5515}">
      <dsp:nvSpPr>
        <dsp:cNvPr id="0" name=""/>
        <dsp:cNvSpPr/>
      </dsp:nvSpPr>
      <dsp:spPr>
        <a:xfrm>
          <a:off x="1219200" y="446868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0851A-7773-4F4F-98D8-21F51597F3B8}">
      <dsp:nvSpPr>
        <dsp:cNvPr id="0" name=""/>
        <dsp:cNvSpPr/>
      </dsp:nvSpPr>
      <dsp:spPr>
        <a:xfrm>
          <a:off x="1310640" y="4489964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Sis </a:t>
          </a:r>
          <a:endParaRPr lang="en-US" sz="1700" kern="1200"/>
        </a:p>
      </dsp:txBody>
      <dsp:txXfrm>
        <a:off x="1310640" y="4489964"/>
        <a:ext cx="4785360" cy="425589"/>
      </dsp:txXfrm>
    </dsp:sp>
    <dsp:sp modelId="{66060134-35A2-403A-8140-9984828240BD}">
      <dsp:nvSpPr>
        <dsp:cNvPr id="0" name=""/>
        <dsp:cNvSpPr/>
      </dsp:nvSpPr>
      <dsp:spPr>
        <a:xfrm>
          <a:off x="1219200" y="4915553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294DB-A972-4B27-9F22-2113ABD2101C}">
      <dsp:nvSpPr>
        <dsp:cNvPr id="0" name=""/>
        <dsp:cNvSpPr/>
      </dsp:nvSpPr>
      <dsp:spPr>
        <a:xfrm>
          <a:off x="1310640" y="4936833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Türk kahvesi</a:t>
          </a:r>
          <a:endParaRPr lang="en-US" sz="1700" kern="1200"/>
        </a:p>
      </dsp:txBody>
      <dsp:txXfrm>
        <a:off x="1310640" y="4936833"/>
        <a:ext cx="4785360" cy="425589"/>
      </dsp:txXfrm>
    </dsp:sp>
    <dsp:sp modelId="{2D644B60-6AE2-401D-861A-AA1D43474AF7}">
      <dsp:nvSpPr>
        <dsp:cNvPr id="0" name=""/>
        <dsp:cNvSpPr/>
      </dsp:nvSpPr>
      <dsp:spPr>
        <a:xfrm>
          <a:off x="1219200" y="5362422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5B7BC-95B3-4DA2-9AC5-EFCB29F9A8E9}">
      <dsp:nvSpPr>
        <dsp:cNvPr id="0" name=""/>
        <dsp:cNvSpPr/>
      </dsp:nvSpPr>
      <dsp:spPr>
        <a:xfrm>
          <a:off x="1310640" y="5383701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Süt</a:t>
          </a:r>
          <a:endParaRPr lang="en-US" sz="1700" kern="1200"/>
        </a:p>
      </dsp:txBody>
      <dsp:txXfrm>
        <a:off x="1310640" y="5383701"/>
        <a:ext cx="4785360" cy="425589"/>
      </dsp:txXfrm>
    </dsp:sp>
    <dsp:sp modelId="{7A88FF6A-198C-4E09-9D74-C622E12FFB54}">
      <dsp:nvSpPr>
        <dsp:cNvPr id="0" name=""/>
        <dsp:cNvSpPr/>
      </dsp:nvSpPr>
      <dsp:spPr>
        <a:xfrm>
          <a:off x="1219200" y="580929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2FBD2-48FB-4CDE-BBDD-7BB991309451}">
      <dsp:nvSpPr>
        <dsp:cNvPr id="0" name=""/>
        <dsp:cNvSpPr/>
      </dsp:nvSpPr>
      <dsp:spPr>
        <a:xfrm>
          <a:off x="1310640" y="5830570"/>
          <a:ext cx="4785360" cy="42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Ayran (Bekleyince su üstte yoğurt kısmı dibe çöker)</a:t>
          </a:r>
          <a:endParaRPr lang="en-US" sz="1700" kern="1200"/>
        </a:p>
      </dsp:txBody>
      <dsp:txXfrm>
        <a:off x="1310640" y="5830570"/>
        <a:ext cx="4785360" cy="425589"/>
      </dsp:txXfrm>
    </dsp:sp>
    <dsp:sp modelId="{978135C1-5328-4C20-B0FA-C9BAEA0CE712}">
      <dsp:nvSpPr>
        <dsp:cNvPr id="0" name=""/>
        <dsp:cNvSpPr/>
      </dsp:nvSpPr>
      <dsp:spPr>
        <a:xfrm>
          <a:off x="1219200" y="625615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38962-B585-4359-BB04-2667988C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88272-8C81-437E-8121-F142B026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355DB7-B739-4519-A84F-8004D62A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D4FD5F-7A61-40E0-BA7B-5C550C2F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50A86A-333A-421C-8EBE-3CE5E21B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97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8C2B3-C4BD-40F1-9B33-B01EE1A3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9C53DE-E9F9-4460-9CAB-2DF665C0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C7082-64C6-4698-9D5E-D65B7C80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DD9DF9-3977-476D-A8FF-0CAD7B59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FE2AAE-5F62-4DF9-9804-92DE1B1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90F5D9C-C78F-410F-967E-A59606EC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298E4D-1882-40E4-9515-495CF73F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314F2D-9AFD-4B3B-9DA9-63408C66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E8103-A8D7-456C-B7EF-6699F71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8A87F1-4F9D-4C21-BD63-FBCBF11E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7F2C9-7623-4598-821E-CFE4BF17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1F6D1-706B-435B-82DA-DDE7926D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16734B-5E2C-461B-A319-0E77D5E4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817254-D580-4EA8-990C-67EAB38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BEE871-48E1-4637-90CA-267647AB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1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2855B-7B03-4278-B2D6-5DB79002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409E3B-06BF-43D6-9112-940B671EF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AF9DAF-EF41-4EE3-9E35-342E8E1C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5968E7-75B4-44D9-88B0-BC6C6635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005730-493C-4DA9-8E4E-5F3D0C50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8F491-14E2-45FB-9664-EA078DC3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FAFD4-7FF6-45AC-B145-423097F5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B17085-1D10-4F21-A843-16D9308B1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6F1617-FE17-4CCD-B9F5-F4A25C1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BD4F35-AF06-4A51-8180-F5A1FEC3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F379ED-F33E-4209-A0E2-E4916FE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69BCC-2681-4E83-A8F1-1FF556FC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7EEFBF-1ACF-4AFD-8C72-DFD29EBC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42356E-6AEC-4815-8B33-CB9DBFFBF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A32EA9-90D6-43D7-BC83-154681EB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C60F8B-7CC7-4207-98A4-8C6038C7B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F43C94F-F4DB-4357-BEF5-AD7EBC10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D552887-E439-4CB1-BA0E-5F6C7E9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136F18-A4A2-4621-9968-597909F6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6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BC3FB-49A2-4036-9F7E-CB211D26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04186B-B372-461C-974E-4318E07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4CD8AD-46B5-4EB5-9C75-D5626807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4817B9-0050-48D5-AF2C-35BCEC83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0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B13A73A-640E-4A1B-9A47-8D5FEC0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28A4EF4-3DB7-4BAD-9172-CF188455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19E2AA-A4E7-49E5-A176-58AE5A8F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A5C62-9173-4E26-A7FC-23429C63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6023F-2613-4405-A135-CFCBC601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8C19C6-6B8D-49BC-81A0-030EB149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47EDAC-3950-42A2-95BE-7C6C83DF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15387A-0873-4140-9E24-6A97E3EF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7BBF8D-971C-421F-A99E-B5C11D28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2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FD970F-AF9C-4566-8EC1-C2208F79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6C4620-968D-4D68-A7D9-E2785FB11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49CDF8-C8AF-453C-9A9F-62F7F395F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0D0F6C-7F76-48BF-8E01-9D3A2A74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A7B2A4-11EB-4A1E-8AC6-B12EB893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FD7E0D-AD00-4267-A538-169FAB2A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40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61898D-04A2-40AE-AA6C-BA337A7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28BDA3-6798-4572-B306-803065DF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E0E8CE-73F0-4FB2-990B-ED4238E8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513E-0761-4BCE-A042-3D05525B3830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0E719B-1E66-4A39-91BF-2F8D04E4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D93844-96C2-4452-976F-86769600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8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KMRwfYAP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hKMRwfYAP8?feature=oembed" TargetMode="Externa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yDJBwJwY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TyDJBwJwYo?feature=oembed" TargetMode="Externa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p8fooN9o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Zp8fooN9os?feature=oembed" TargetMode="Externa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nVo2EYuV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UnVo2EYuV8?feature=oembed" TargetMode="Externa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javalab.org/en/dissolution_process_en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Relationship Id="rId9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10" Type="http://schemas.openxmlformats.org/officeDocument/2006/relationships/image" Target="../media/image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ersomani - Saf Madde Ve Karışım">
            <a:extLst>
              <a:ext uri="{FF2B5EF4-FFF2-40B4-BE49-F238E27FC236}">
                <a16:creationId xmlns:a16="http://schemas.microsoft.com/office/drawing/2014/main" id="{FA9086FE-6733-478C-B400-4AFC9DE89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3"/>
          <a:stretch/>
        </p:blipFill>
        <p:spPr bwMode="auto">
          <a:xfrm>
            <a:off x="1073917" y="975815"/>
            <a:ext cx="1910359" cy="22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076" name="Picture 4" descr="4.Sınıf Fen Bilimleri: Karışımlar">
            <a:extLst>
              <a:ext uri="{FF2B5EF4-FFF2-40B4-BE49-F238E27FC236}">
                <a16:creationId xmlns:a16="http://schemas.microsoft.com/office/drawing/2014/main" id="{2C869E8F-3710-470C-80E7-5FF6AB4B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4107" y="758714"/>
            <a:ext cx="3779293" cy="21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ersomani - Saf Madde Ve Karışım">
            <a:extLst>
              <a:ext uri="{FF2B5EF4-FFF2-40B4-BE49-F238E27FC236}">
                <a16:creationId xmlns:a16="http://schemas.microsoft.com/office/drawing/2014/main" id="{877D58A8-E059-4FA5-A8BD-040F1FE47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-3006" r="2183" b="3006"/>
          <a:stretch/>
        </p:blipFill>
        <p:spPr bwMode="auto">
          <a:xfrm>
            <a:off x="9083471" y="975815"/>
            <a:ext cx="1536201" cy="17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48E959-C188-4272-B614-4B0FF71F90D0}"/>
              </a:ext>
            </a:extLst>
          </p:cNvPr>
          <p:cNvSpPr txBox="1"/>
          <p:nvPr/>
        </p:nvSpPr>
        <p:spPr>
          <a:xfrm>
            <a:off x="838200" y="4387755"/>
            <a:ext cx="5109950" cy="1789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</a:rPr>
              <a:t>KARIŞIMLAR</a:t>
            </a:r>
          </a:p>
        </p:txBody>
      </p:sp>
      <p:pic>
        <p:nvPicPr>
          <p:cNvPr id="3074" name="Picture 2" descr="Heterojen Karışımlar örnek resim">
            <a:extLst>
              <a:ext uri="{FF2B5EF4-FFF2-40B4-BE49-F238E27FC236}">
                <a16:creationId xmlns:a16="http://schemas.microsoft.com/office/drawing/2014/main" id="{FB3A2133-E503-455C-8AB3-EE330B297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435"/>
          <a:stretch/>
        </p:blipFill>
        <p:spPr bwMode="auto">
          <a:xfrm>
            <a:off x="6243851" y="3789174"/>
            <a:ext cx="1909549" cy="17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terojen Karışımlar örnek resim">
            <a:extLst>
              <a:ext uri="{FF2B5EF4-FFF2-40B4-BE49-F238E27FC236}">
                <a16:creationId xmlns:a16="http://schemas.microsoft.com/office/drawing/2014/main" id="{471E0174-3208-4443-87A6-35C2A0D31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 t="-302" r="222" b="17737"/>
          <a:stretch/>
        </p:blipFill>
        <p:spPr bwMode="auto">
          <a:xfrm>
            <a:off x="9032360" y="3056085"/>
            <a:ext cx="2743200" cy="25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Karışımlar Konu Anlatımı 7.Sınıf - Konu Anlatımları">
            <a:extLst>
              <a:ext uri="{FF2B5EF4-FFF2-40B4-BE49-F238E27FC236}">
                <a16:creationId xmlns:a16="http://schemas.microsoft.com/office/drawing/2014/main" id="{F30A1FAD-15AA-4A01-8985-78272C979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3" b="40523"/>
          <a:stretch/>
        </p:blipFill>
        <p:spPr bwMode="auto">
          <a:xfrm>
            <a:off x="3073400" y="757237"/>
            <a:ext cx="7188199" cy="27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8AFC32B-A585-44D4-A8FF-549B19C526A2}"/>
              </a:ext>
            </a:extLst>
          </p:cNvPr>
          <p:cNvSpPr txBox="1"/>
          <p:nvPr/>
        </p:nvSpPr>
        <p:spPr>
          <a:xfrm>
            <a:off x="4038601" y="3848100"/>
            <a:ext cx="3111500" cy="23288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Homojen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karışım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örnekleri</a:t>
            </a:r>
            <a:r>
              <a:rPr lang="en-US" dirty="0">
                <a:effectLst/>
              </a:rPr>
              <a:t>;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Deniz </a:t>
            </a:r>
            <a:r>
              <a:rPr lang="en-US" dirty="0" err="1">
                <a:effectLst/>
              </a:rPr>
              <a:t>suyu</a:t>
            </a:r>
            <a:r>
              <a:rPr lang="en-US" dirty="0">
                <a:effectLst/>
              </a:rPr>
              <a:t>,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Şekerli</a:t>
            </a:r>
            <a:r>
              <a:rPr lang="en-US" dirty="0">
                <a:effectLst/>
              </a:rPr>
              <a:t> su,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Tuzlu</a:t>
            </a:r>
            <a:r>
              <a:rPr lang="en-US" dirty="0">
                <a:effectLst/>
              </a:rPr>
              <a:t> su,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Parfüm</a:t>
            </a:r>
            <a:endParaRPr lang="en-US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69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Çözelti nedir? Çözünme ne demektir? Anlamı - Laf Sözlük">
            <a:extLst>
              <a:ext uri="{FF2B5EF4-FFF2-40B4-BE49-F238E27FC236}">
                <a16:creationId xmlns:a16="http://schemas.microsoft.com/office/drawing/2014/main" id="{77F983CE-FDF2-47FE-9703-62A02484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57173"/>
            <a:ext cx="7188199" cy="28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F1FC182-C972-4924-968D-C3AF9074E4DC}"/>
              </a:ext>
            </a:extLst>
          </p:cNvPr>
          <p:cNvSpPr txBox="1"/>
          <p:nvPr/>
        </p:nvSpPr>
        <p:spPr>
          <a:xfrm>
            <a:off x="3035300" y="4884873"/>
            <a:ext cx="81914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başka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çözücü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gözle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görülemeyecek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kadar</a:t>
            </a:r>
            <a:r>
              <a:rPr lang="en-US" sz="2000" dirty="0">
                <a:effectLst/>
              </a:rPr>
              <a:t> küçük </a:t>
            </a:r>
            <a:r>
              <a:rPr lang="en-US" sz="2000" dirty="0" err="1">
                <a:effectLst/>
              </a:rPr>
              <a:t>taneciklere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ayrılmasına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çözünme</a:t>
            </a:r>
            <a:r>
              <a:rPr lang="en-US" sz="2000" dirty="0">
                <a:effectLst/>
              </a:rPr>
              <a:t> denir.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9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3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Çözünme nedir?">
            <a:extLst>
              <a:ext uri="{FF2B5EF4-FFF2-40B4-BE49-F238E27FC236}">
                <a16:creationId xmlns:a16="http://schemas.microsoft.com/office/drawing/2014/main" id="{ED50535A-9804-4F34-A353-6C618BF83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1"/>
          <a:stretch/>
        </p:blipFill>
        <p:spPr bwMode="auto">
          <a:xfrm>
            <a:off x="4038600" y="1313299"/>
            <a:ext cx="6709416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744A2B3-FA99-4710-9C92-CAA9D5D1601B}"/>
              </a:ext>
            </a:extLst>
          </p:cNvPr>
          <p:cNvSpPr txBox="1"/>
          <p:nvPr/>
        </p:nvSpPr>
        <p:spPr>
          <a:xfrm>
            <a:off x="2120900" y="4884872"/>
            <a:ext cx="9105899" cy="1668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Çözelti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oluşurken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çözücü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</a:t>
            </a:r>
            <a:r>
              <a:rPr lang="en-US" sz="2000" dirty="0">
                <a:effectLst/>
              </a:rPr>
              <a:t> arasındaki </a:t>
            </a:r>
            <a:r>
              <a:rPr lang="en-US" sz="2000" dirty="0" err="1">
                <a:effectLst/>
              </a:rPr>
              <a:t>etkileşim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çözücü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taneciklerin</a:t>
            </a:r>
            <a:r>
              <a:rPr lang="en-US" sz="2000" dirty="0">
                <a:effectLst/>
              </a:rPr>
              <a:t> etrafını </a:t>
            </a:r>
            <a:r>
              <a:rPr lang="en-US" sz="2000" dirty="0" err="1">
                <a:effectLst/>
              </a:rPr>
              <a:t>sararak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çözelti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dağılmasını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sağlar</a:t>
            </a:r>
            <a:r>
              <a:rPr lang="en-US" sz="2000" dirty="0">
                <a:effectLst/>
              </a:rPr>
              <a:t>. 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çözücü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çözünmesiyle</a:t>
            </a:r>
            <a:r>
              <a:rPr lang="en-US" sz="2000" dirty="0">
                <a:effectLst/>
              </a:rPr>
              <a:t> oluşan </a:t>
            </a:r>
            <a:r>
              <a:rPr lang="en-US" sz="2000" b="1" dirty="0" err="1">
                <a:effectLst/>
              </a:rPr>
              <a:t>homojen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karışımlar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çözeltilerdir</a:t>
            </a:r>
            <a:endParaRPr lang="en-US" sz="2000" b="1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Sıvı Çözeltilerde, Çözücü ve Çözünen Tanecikleri Arası Kuvvetler - Kimya  Bilimi">
            <a:extLst>
              <a:ext uri="{FF2B5EF4-FFF2-40B4-BE49-F238E27FC236}">
                <a16:creationId xmlns:a16="http://schemas.microsoft.com/office/drawing/2014/main" id="{F20EDBC9-04DC-470C-92E8-485D5085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7" y="643467"/>
            <a:ext cx="742808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882F308-AEE9-4ABF-B80F-5A1A648411F3}"/>
              </a:ext>
            </a:extLst>
          </p:cNvPr>
          <p:cNvSpPr txBox="1"/>
          <p:nvPr/>
        </p:nvSpPr>
        <p:spPr>
          <a:xfrm>
            <a:off x="2633032" y="4450814"/>
            <a:ext cx="8593768" cy="22254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Çözeltiler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çözücü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çözünen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maddelerden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oluşur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Çözücü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Çözünen</a:t>
            </a:r>
            <a:r>
              <a:rPr lang="en-US" dirty="0">
                <a:effectLst/>
              </a:rPr>
              <a:t> = </a:t>
            </a:r>
            <a:r>
              <a:rPr lang="en-US" dirty="0" err="1">
                <a:effectLst/>
              </a:rPr>
              <a:t>Çözelti</a:t>
            </a:r>
            <a:endParaRPr lang="en-US" dirty="0">
              <a:effectLst/>
            </a:endParaRP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</a:rPr>
              <a:t>Genellikle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çözeltilerde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miktarı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fazla</a:t>
            </a:r>
            <a:r>
              <a:rPr lang="en-US" b="1" dirty="0">
                <a:effectLst/>
              </a:rPr>
              <a:t> olan </a:t>
            </a:r>
            <a:r>
              <a:rPr lang="en-US" b="1" dirty="0" err="1">
                <a:effectLst/>
              </a:rPr>
              <a:t>madde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çözücü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miktarı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az</a:t>
            </a:r>
            <a:r>
              <a:rPr lang="en-US" b="1" dirty="0">
                <a:effectLst/>
              </a:rPr>
              <a:t> olan </a:t>
            </a:r>
            <a:r>
              <a:rPr lang="en-US" b="1" dirty="0" err="1">
                <a:effectLst/>
              </a:rPr>
              <a:t>madde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çözünendir</a:t>
            </a:r>
            <a:r>
              <a:rPr lang="en-US" b="1" dirty="0">
                <a:effectLst/>
              </a:rPr>
              <a:t>.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effectLst/>
              </a:rPr>
              <a:t>Ancak</a:t>
            </a:r>
            <a:r>
              <a:rPr lang="en-US" dirty="0">
                <a:effectLst/>
              </a:rPr>
              <a:t> su </a:t>
            </a:r>
            <a:r>
              <a:rPr lang="en-US" dirty="0" err="1">
                <a:effectLst/>
              </a:rPr>
              <a:t>ile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hazırlanan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çözeltilerde</a:t>
            </a:r>
            <a:r>
              <a:rPr lang="en-US" dirty="0">
                <a:effectLst/>
              </a:rPr>
              <a:t> su her zaman </a:t>
            </a:r>
            <a:r>
              <a:rPr lang="en-US" dirty="0" err="1">
                <a:effectLst/>
              </a:rPr>
              <a:t>çözücüdür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8FDD8B8-6D6C-4705-AD81-78A0BFBB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88" y="1111842"/>
            <a:ext cx="45910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2" name="Rectangle 70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882F308-AEE9-4ABF-B80F-5A1A648411F3}"/>
              </a:ext>
            </a:extLst>
          </p:cNvPr>
          <p:cNvSpPr txBox="1"/>
          <p:nvPr/>
        </p:nvSpPr>
        <p:spPr>
          <a:xfrm>
            <a:off x="723901" y="509587"/>
            <a:ext cx="7649239" cy="742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Ancak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su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ile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hazırlanan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çözeltilerde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su her zaman </a:t>
            </a:r>
            <a:r>
              <a:rPr lang="en-US" sz="24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çözücüdür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7410" name="Picture 2" descr="Çözeltiler ve Çözelti Çeşitleri - Kimya Bilimi">
            <a:extLst>
              <a:ext uri="{FF2B5EF4-FFF2-40B4-BE49-F238E27FC236}">
                <a16:creationId xmlns:a16="http://schemas.microsoft.com/office/drawing/2014/main" id="{ED5F24FE-D47D-4DCE-9E68-8CCF83443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72" y="2279196"/>
            <a:ext cx="10768181" cy="37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5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9369E7BD-C626-4022-8F1F-34420663A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10748" b="-1"/>
          <a:stretch/>
        </p:blipFill>
        <p:spPr bwMode="auto">
          <a:xfrm>
            <a:off x="644652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026D5F6-6FB3-48A9-B22D-22B7179F7548}"/>
              </a:ext>
            </a:extLst>
          </p:cNvPr>
          <p:cNvSpPr txBox="1"/>
          <p:nvPr/>
        </p:nvSpPr>
        <p:spPr>
          <a:xfrm>
            <a:off x="8045753" y="419725"/>
            <a:ext cx="3667036" cy="579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effectLst/>
              </a:rPr>
              <a:t>Katı</a:t>
            </a:r>
            <a:r>
              <a:rPr lang="en-US" sz="2400" b="1" dirty="0">
                <a:effectLst/>
              </a:rPr>
              <a:t> - </a:t>
            </a:r>
            <a:r>
              <a:rPr lang="en-US" sz="2400" b="1" dirty="0" err="1">
                <a:effectLst/>
              </a:rPr>
              <a:t>katı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çözeltileri</a:t>
            </a:r>
            <a:r>
              <a:rPr lang="en-US" sz="2400" b="1" dirty="0">
                <a:effectLst/>
              </a:rPr>
              <a:t>: </a:t>
            </a:r>
          </a:p>
          <a:p>
            <a:pPr marL="4000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Çözücü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çözünen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katıdır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Alaşımlar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katı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katı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karışımından</a:t>
            </a:r>
            <a:r>
              <a:rPr lang="en-US" dirty="0">
                <a:effectLst/>
              </a:rPr>
              <a:t> oluşan </a:t>
            </a:r>
            <a:r>
              <a:rPr lang="en-US" dirty="0" err="1">
                <a:effectLst/>
              </a:rPr>
              <a:t>homojen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karışımlardır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Nikel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Krom</a:t>
            </a:r>
            <a:r>
              <a:rPr lang="en-US" dirty="0">
                <a:effectLst/>
              </a:rPr>
              <a:t> + Demir + Karbon </a:t>
            </a:r>
            <a:r>
              <a:rPr lang="en-US" dirty="0">
                <a:effectLst/>
                <a:sym typeface="Wingdings" panose="05000000000000000000" pitchFamily="2" charset="2"/>
              </a:rPr>
              <a:t>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Çelik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Madeni</a:t>
            </a:r>
            <a:r>
              <a:rPr lang="en-US" dirty="0">
                <a:effectLst/>
              </a:rPr>
              <a:t> para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Gümüş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Civa</a:t>
            </a:r>
            <a:r>
              <a:rPr lang="en-US" dirty="0">
                <a:effectLst/>
              </a:rPr>
              <a:t> = Amalgam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Kalay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Kurşun</a:t>
            </a:r>
            <a:r>
              <a:rPr lang="en-US" dirty="0">
                <a:effectLst/>
              </a:rPr>
              <a:t> = </a:t>
            </a:r>
            <a:r>
              <a:rPr lang="en-US" dirty="0" err="1">
                <a:effectLst/>
              </a:rPr>
              <a:t>Lehim</a:t>
            </a:r>
            <a:endParaRPr lang="en-US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4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587274E-BD02-4010-961F-36EA64DACDBD}"/>
              </a:ext>
            </a:extLst>
          </p:cNvPr>
          <p:cNvSpPr txBox="1"/>
          <p:nvPr/>
        </p:nvSpPr>
        <p:spPr>
          <a:xfrm>
            <a:off x="648931" y="2438400"/>
            <a:ext cx="399012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Sıvı</a:t>
            </a:r>
            <a:r>
              <a:rPr lang="en-US" sz="2000" b="1" dirty="0">
                <a:effectLst/>
              </a:rPr>
              <a:t> - </a:t>
            </a:r>
            <a:r>
              <a:rPr lang="en-US" sz="2000" b="1" dirty="0" err="1">
                <a:effectLst/>
              </a:rPr>
              <a:t>sıvı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çözeltileri</a:t>
            </a:r>
            <a:r>
              <a:rPr lang="en-US" sz="2000" b="1" dirty="0">
                <a:effectLst/>
              </a:rPr>
              <a:t>;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Çözücü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çözünen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sıvıdır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Su+ </a:t>
            </a:r>
            <a:r>
              <a:rPr lang="en-US" sz="2000" dirty="0" err="1">
                <a:effectLst/>
              </a:rPr>
              <a:t>alkol</a:t>
            </a:r>
            <a:r>
              <a:rPr lang="en-US" sz="2000" dirty="0">
                <a:effectLst/>
              </a:rPr>
              <a:t> = </a:t>
            </a:r>
            <a:r>
              <a:rPr lang="en-US" sz="2000" dirty="0" err="1">
                <a:effectLst/>
              </a:rPr>
              <a:t>Kolonya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Su + </a:t>
            </a:r>
            <a:r>
              <a:rPr lang="en-US" sz="2000" dirty="0" err="1">
                <a:effectLst/>
              </a:rPr>
              <a:t>alkol</a:t>
            </a:r>
            <a:r>
              <a:rPr lang="en-US" sz="2000" dirty="0">
                <a:effectLst/>
              </a:rPr>
              <a:t> = </a:t>
            </a:r>
            <a:r>
              <a:rPr lang="en-US" sz="2000" dirty="0" err="1">
                <a:effectLst/>
              </a:rPr>
              <a:t>Antifriz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Su + </a:t>
            </a:r>
            <a:r>
              <a:rPr lang="en-US" sz="2000" dirty="0" err="1">
                <a:effectLst/>
              </a:rPr>
              <a:t>asetik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asit</a:t>
            </a:r>
            <a:r>
              <a:rPr lang="en-US" sz="2000" dirty="0">
                <a:effectLst/>
              </a:rPr>
              <a:t> = </a:t>
            </a:r>
            <a:r>
              <a:rPr lang="en-US" sz="2000" dirty="0" err="1">
                <a:effectLst/>
              </a:rPr>
              <a:t>Sirke</a:t>
            </a:r>
            <a:endParaRPr lang="en-US" sz="2000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Sıvı Sıvı Çözeltiler">
            <a:extLst>
              <a:ext uri="{FF2B5EF4-FFF2-40B4-BE49-F238E27FC236}">
                <a16:creationId xmlns:a16="http://schemas.microsoft.com/office/drawing/2014/main" id="{69E4D54D-5BA4-4491-B718-817981B6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0128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64A3F430-42AD-41A6-A886-BF06668B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4198" b="-1"/>
          <a:stretch/>
        </p:blipFill>
        <p:spPr bwMode="auto">
          <a:xfrm>
            <a:off x="644652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B883181-5D12-41D7-84DB-BBE61206164B}"/>
              </a:ext>
            </a:extLst>
          </p:cNvPr>
          <p:cNvSpPr txBox="1"/>
          <p:nvPr/>
        </p:nvSpPr>
        <p:spPr>
          <a:xfrm>
            <a:off x="8045753" y="2438401"/>
            <a:ext cx="3667036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Gaz</a:t>
            </a:r>
            <a:r>
              <a:rPr lang="tr-TR" sz="2400" b="1" dirty="0">
                <a:effectLst/>
              </a:rPr>
              <a:t>- gaz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çözeltileri</a:t>
            </a:r>
            <a:r>
              <a:rPr lang="en-US" sz="2400" b="1" dirty="0">
                <a:effectLst/>
              </a:rPr>
              <a:t>; </a:t>
            </a:r>
            <a:endParaRPr lang="tr-TR" sz="2400" b="1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Çözücü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çözünen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maddeler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gazdır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effectLst/>
              </a:rPr>
              <a:t>Oksijen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Azot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gazı</a:t>
            </a:r>
            <a:r>
              <a:rPr lang="en-US" dirty="0">
                <a:effectLst/>
              </a:rPr>
              <a:t> + </a:t>
            </a:r>
            <a:r>
              <a:rPr lang="en-US" dirty="0" err="1">
                <a:effectLst/>
              </a:rPr>
              <a:t>Karbondioksit</a:t>
            </a:r>
            <a:r>
              <a:rPr lang="en-US" dirty="0">
                <a:effectLst/>
              </a:rPr>
              <a:t> +………. = Hava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effectLst/>
              </a:rPr>
              <a:t>LPG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effectLst/>
              </a:rPr>
              <a:t> 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1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0ECC307-C8F9-4C40-A283-0AFE307C9B44}"/>
              </a:ext>
            </a:extLst>
          </p:cNvPr>
          <p:cNvSpPr txBox="1"/>
          <p:nvPr/>
        </p:nvSpPr>
        <p:spPr>
          <a:xfrm>
            <a:off x="3048000" y="2416651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Katı - sıvı çözeltileri; çözücünün sıvı, çözünen maddenin katı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olduğu karışımlardır.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Tuz + Su → Burun damlası (deniz suyu)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Şeker+ Su → şerbet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Gümüş +</a:t>
            </a:r>
            <a:r>
              <a:rPr lang="tr-T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civa</a:t>
            </a: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→ Diş dolgusu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İyot + Alkol –&gt; tentürdiyot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(Katı) (sıvı)</a:t>
            </a:r>
            <a:endParaRPr lang="tr-TR" dirty="0"/>
          </a:p>
        </p:txBody>
      </p:sp>
      <p:pic>
        <p:nvPicPr>
          <p:cNvPr id="23554" name="Picture 2" descr="Katı Sıvı Çözeltiler">
            <a:extLst>
              <a:ext uri="{FF2B5EF4-FFF2-40B4-BE49-F238E27FC236}">
                <a16:creationId xmlns:a16="http://schemas.microsoft.com/office/drawing/2014/main" id="{558B71D0-E7F0-4165-A5E4-5A450371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5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4FE2909-A65B-4821-BA5B-CCCFFC8DC6C6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kimyasal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özelliklerine</a:t>
            </a:r>
            <a:r>
              <a:rPr lang="en-US" sz="2000" dirty="0">
                <a:effectLst/>
              </a:rPr>
              <a:t> göre </a:t>
            </a:r>
            <a:r>
              <a:rPr lang="en-US" sz="2000" dirty="0" err="1">
                <a:effectLst/>
              </a:rPr>
              <a:t>saf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saf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olmayan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karışımlar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sınıflandırılır</a:t>
            </a:r>
            <a:r>
              <a:rPr lang="en-US" sz="2000" dirty="0">
                <a:effectLst/>
              </a:rPr>
              <a:t>. </a:t>
            </a:r>
            <a:r>
              <a:rPr lang="en-US" sz="2000" b="1" dirty="0">
                <a:effectLst/>
              </a:rPr>
              <a:t>Element ve </a:t>
            </a:r>
            <a:r>
              <a:rPr lang="en-US" sz="2000" b="1" dirty="0" err="1">
                <a:effectLst/>
              </a:rPr>
              <a:t>bileşikler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saf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maddedir</a:t>
            </a:r>
            <a:r>
              <a:rPr lang="en-US" sz="2000" b="1" dirty="0">
                <a:effectLst/>
              </a:rPr>
              <a:t>, </a:t>
            </a:r>
            <a:r>
              <a:rPr lang="en-US" sz="2000" b="1" dirty="0" err="1">
                <a:effectLst/>
              </a:rPr>
              <a:t>karışımlar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saf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degildir</a:t>
            </a:r>
            <a:r>
              <a:rPr lang="en-US" sz="2000" b="1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Bilgiler - Webders.net">
            <a:extLst>
              <a:ext uri="{FF2B5EF4-FFF2-40B4-BE49-F238E27FC236}">
                <a16:creationId xmlns:a16="http://schemas.microsoft.com/office/drawing/2014/main" id="{3F8D1D39-79AA-4325-8318-021DC1712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259927"/>
            <a:ext cx="6253212" cy="3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B9600A9-AE33-4B4B-B468-C261105B10F2}"/>
              </a:ext>
            </a:extLst>
          </p:cNvPr>
          <p:cNvSpPr txBox="1"/>
          <p:nvPr/>
        </p:nvSpPr>
        <p:spPr>
          <a:xfrm>
            <a:off x="3048000" y="117015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Sıvı - gaz çözeltileri; çözücünün sıvı, çözünenin gaz olduğu karışımlardır.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Karbondioksit + Su → Kola, Gazoz. Soda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Nemli hava</a:t>
            </a: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tr-T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7E20816-BC30-4A4B-B2B8-9CC55DCE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D71D9B04-174A-4346-888D-F23A9736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0810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6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4C17F1E-B709-4D11-84E0-817CCDCC2968}"/>
              </a:ext>
            </a:extLst>
          </p:cNvPr>
          <p:cNvSpPr txBox="1"/>
          <p:nvPr/>
        </p:nvSpPr>
        <p:spPr>
          <a:xfrm>
            <a:off x="814834" y="1234158"/>
            <a:ext cx="4423831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HETEROJEN KARIŞIM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Karışımı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karışımın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tarafına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dağılmıyorsa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heterojen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adi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adlandırılır</a:t>
            </a:r>
            <a:endParaRPr lang="en-US" sz="2000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Heterojen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karışımlara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bakıldığında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tek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gibi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görülmez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Birden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fazla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görülür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15362" name="Picture 2" descr="Madde Saf Madde Karışım Element Bileşik Homojen karışım - ppt indir">
            <a:extLst>
              <a:ext uri="{FF2B5EF4-FFF2-40B4-BE49-F238E27FC236}">
                <a16:creationId xmlns:a16="http://schemas.microsoft.com/office/drawing/2014/main" id="{95424A4F-BBD1-43E5-85DF-DF226AB6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998" y="1782981"/>
            <a:ext cx="5815856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3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dde Saf Madde Karışım Element Bileşik Homojen karışım - ppt indir">
            <a:extLst>
              <a:ext uri="{FF2B5EF4-FFF2-40B4-BE49-F238E27FC236}">
                <a16:creationId xmlns:a16="http://schemas.microsoft.com/office/drawing/2014/main" id="{EF2407C6-E145-46F9-8F61-97BEDD98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7" y="643467"/>
            <a:ext cx="742808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A2E2AD1-E607-4729-B2A8-99DA64F7D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4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graphicFrame>
        <p:nvGraphicFramePr>
          <p:cNvPr id="6" name="Metin kutusu 3">
            <a:extLst>
              <a:ext uri="{FF2B5EF4-FFF2-40B4-BE49-F238E27FC236}">
                <a16:creationId xmlns:a16="http://schemas.microsoft.com/office/drawing/2014/main" id="{B162C468-F283-46CC-AF4F-E0C42F691F15}"/>
              </a:ext>
            </a:extLst>
          </p:cNvPr>
          <p:cNvGraphicFramePr/>
          <p:nvPr/>
        </p:nvGraphicFramePr>
        <p:xfrm>
          <a:off x="1536700" y="288076"/>
          <a:ext cx="6096000" cy="628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73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CC2DA18-1976-4B8E-A6D7-EC130B0F6BB6}"/>
              </a:ext>
            </a:extLst>
          </p:cNvPr>
          <p:cNvSpPr txBox="1"/>
          <p:nvPr/>
        </p:nvSpPr>
        <p:spPr>
          <a:xfrm>
            <a:off x="1653363" y="217627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effectLst/>
              </a:rPr>
              <a:t>Bağımsız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değişken</a:t>
            </a:r>
            <a:r>
              <a:rPr lang="en-US" sz="2400" b="1" dirty="0">
                <a:effectLst/>
              </a:rPr>
              <a:t>: </a:t>
            </a:r>
            <a:r>
              <a:rPr lang="en-US" sz="2400" dirty="0" err="1">
                <a:effectLst/>
              </a:rPr>
              <a:t>deneyi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yapan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araştırmacının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bilerek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isteyerek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değiştirdiği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deneyin</a:t>
            </a:r>
            <a:r>
              <a:rPr lang="en-US" sz="2400" dirty="0">
                <a:effectLst/>
              </a:rPr>
              <a:t> sonucu </a:t>
            </a:r>
            <a:r>
              <a:rPr lang="en-US" sz="2400" dirty="0" err="1">
                <a:effectLst/>
              </a:rPr>
              <a:t>üzerinde</a:t>
            </a:r>
            <a:r>
              <a:rPr lang="en-US" sz="2400" dirty="0">
                <a:effectLst/>
              </a:rPr>
              <a:t> etkili olması </a:t>
            </a:r>
            <a:r>
              <a:rPr lang="en-US" sz="2400" dirty="0" err="1">
                <a:effectLst/>
              </a:rPr>
              <a:t>beklenen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değişkene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faktöre</a:t>
            </a:r>
            <a:r>
              <a:rPr lang="en-US" sz="2400" dirty="0">
                <a:effectLst/>
              </a:rPr>
              <a:t>) </a:t>
            </a:r>
            <a:r>
              <a:rPr lang="en-US" sz="2400" dirty="0" err="1">
                <a:effectLst/>
              </a:rPr>
              <a:t>bağımsız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değişken</a:t>
            </a:r>
            <a:r>
              <a:rPr lang="en-US" sz="2400" dirty="0">
                <a:effectLst/>
              </a:rPr>
              <a:t> denir. (</a:t>
            </a:r>
            <a:r>
              <a:rPr lang="en-US" sz="2400" dirty="0" err="1">
                <a:effectLst/>
              </a:rPr>
              <a:t>Etkileyen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faktör</a:t>
            </a:r>
            <a:r>
              <a:rPr lang="en-US" sz="2400" dirty="0">
                <a:effectLst/>
              </a:rPr>
              <a:t>)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effectLst/>
              </a:rPr>
              <a:t>Bağımlı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değişken</a:t>
            </a:r>
            <a:r>
              <a:rPr lang="en-US" sz="2400" b="1" dirty="0">
                <a:effectLst/>
              </a:rPr>
              <a:t>: </a:t>
            </a:r>
            <a:r>
              <a:rPr lang="en-US" sz="2400" dirty="0" err="1">
                <a:effectLst/>
              </a:rPr>
              <a:t>bağımsız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değişkenden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etkilenen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değişken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faktör</a:t>
            </a:r>
            <a:r>
              <a:rPr lang="en-US" sz="2400" dirty="0">
                <a:effectLst/>
              </a:rPr>
              <a:t>)dir. </a:t>
            </a:r>
            <a:r>
              <a:rPr lang="en-US" sz="2400" dirty="0" err="1">
                <a:effectLst/>
              </a:rPr>
              <a:t>İncelenen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sonuçtur</a:t>
            </a:r>
            <a:endParaRPr lang="en-US" sz="24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effectLst/>
              </a:rPr>
              <a:t>Kontrollü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değişken</a:t>
            </a:r>
            <a:r>
              <a:rPr lang="en-US" sz="2400" b="1" dirty="0">
                <a:effectLst/>
              </a:rPr>
              <a:t> (sabit - </a:t>
            </a:r>
            <a:r>
              <a:rPr lang="en-US" sz="2400" b="1" dirty="0" err="1">
                <a:effectLst/>
              </a:rPr>
              <a:t>Kontrol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edilen</a:t>
            </a:r>
            <a:r>
              <a:rPr lang="en-US" sz="2400" b="1" dirty="0">
                <a:effectLst/>
              </a:rPr>
              <a:t>); </a:t>
            </a:r>
            <a:r>
              <a:rPr lang="en-US" sz="2400" dirty="0" err="1">
                <a:effectLst/>
              </a:rPr>
              <a:t>araştırmacının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kontrolü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altında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kalan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değişmeyen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değişkendir</a:t>
            </a:r>
            <a:r>
              <a:rPr lang="en-US" sz="24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5AF20CF-15C4-4C3A-AB9A-6F6F80135756}"/>
              </a:ext>
            </a:extLst>
          </p:cNvPr>
          <p:cNvSpPr txBox="1"/>
          <p:nvPr/>
        </p:nvSpPr>
        <p:spPr>
          <a:xfrm>
            <a:off x="4658139" y="1051560"/>
            <a:ext cx="287572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effectLst/>
              </a:rPr>
              <a:t>DEĞİŞKENLER</a:t>
            </a:r>
          </a:p>
        </p:txBody>
      </p:sp>
    </p:spTree>
    <p:extLst>
      <p:ext uri="{BB962C8B-B14F-4D97-AF65-F5344CB8AC3E}">
        <p14:creationId xmlns:p14="http://schemas.microsoft.com/office/powerpoint/2010/main" val="389485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4F7CCE-99F7-4631-97C4-4DC151D8B24B}"/>
              </a:ext>
            </a:extLst>
          </p:cNvPr>
          <p:cNvSpPr txBox="1"/>
          <p:nvPr/>
        </p:nvSpPr>
        <p:spPr>
          <a:xfrm>
            <a:off x="3167269" y="63544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https://www.youtube.com/watch?v=WhKMRwfYAP8</a:t>
            </a:r>
            <a:endParaRPr lang="tr-TR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D4A0505-2504-4A4E-A69D-451EB28AF6F5}"/>
              </a:ext>
            </a:extLst>
          </p:cNvPr>
          <p:cNvSpPr txBox="1"/>
          <p:nvPr/>
        </p:nvSpPr>
        <p:spPr>
          <a:xfrm>
            <a:off x="4002157" y="4331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Bağımlı ve Bağımsız Değişken</a:t>
            </a:r>
          </a:p>
        </p:txBody>
      </p:sp>
      <p:pic>
        <p:nvPicPr>
          <p:cNvPr id="6" name="Çevrimiçi Medya 5" title="Bağımlı ve Bağımsız Değişken">
            <a:hlinkClick r:id="" action="ppaction://media"/>
            <a:extLst>
              <a:ext uri="{FF2B5EF4-FFF2-40B4-BE49-F238E27FC236}">
                <a16:creationId xmlns:a16="http://schemas.microsoft.com/office/drawing/2014/main" id="{5A51C0D5-1177-4D8D-9341-EE0767294C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1660" y="1167781"/>
            <a:ext cx="8206497" cy="46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8F3FF64-7872-4D25-9275-3292B80F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2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4ECFC5-D56A-4830-9D7D-511FB7BA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25" y="999548"/>
            <a:ext cx="10809908" cy="481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74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76">
            <a:extLst>
              <a:ext uri="{FF2B5EF4-FFF2-40B4-BE49-F238E27FC236}">
                <a16:creationId xmlns:a16="http://schemas.microsoft.com/office/drawing/2014/main" id="{2FBF0AC7-1F73-4A5E-882F-8C2A41F1A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ÇÖZÜNME HIZINA ETKİ EDEN FAKTÖRLER – çözeltiler">
            <a:extLst>
              <a:ext uri="{FF2B5EF4-FFF2-40B4-BE49-F238E27FC236}">
                <a16:creationId xmlns:a16="http://schemas.microsoft.com/office/drawing/2014/main" id="{52FAB5F2-FE52-4B08-9A68-248585CB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110" y="2469217"/>
            <a:ext cx="2966332" cy="1915756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ÇÖZÜNÜRLÜK VE ÇÖZÜNME HIZINA ETKİ EDEN FAKTÖRLER">
            <a:extLst>
              <a:ext uri="{FF2B5EF4-FFF2-40B4-BE49-F238E27FC236}">
                <a16:creationId xmlns:a16="http://schemas.microsoft.com/office/drawing/2014/main" id="{3820494F-0B85-41BD-AA56-0999FC02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64" y="1194534"/>
            <a:ext cx="2959508" cy="176870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Çözünme Hızını Etkileyen Faktörler | ÇÖZELTİLER">
            <a:extLst>
              <a:ext uri="{FF2B5EF4-FFF2-40B4-BE49-F238E27FC236}">
                <a16:creationId xmlns:a16="http://schemas.microsoft.com/office/drawing/2014/main" id="{F8CE0300-4140-4C81-B8F4-70906E09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176" y="4147420"/>
            <a:ext cx="2989932" cy="1255771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E567F0A-27C0-49DA-A145-C25CAD1879E0}"/>
              </a:ext>
            </a:extLst>
          </p:cNvPr>
          <p:cNvSpPr txBox="1"/>
          <p:nvPr/>
        </p:nvSpPr>
        <p:spPr>
          <a:xfrm>
            <a:off x="7989259" y="2399100"/>
            <a:ext cx="3507415" cy="242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effectLst/>
              </a:rPr>
              <a:t>ÇÖZÜNME HIZINA ETKİ EDEN FAKTÖRLER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1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Çözünme Hızına Etki Eden Faktörler 7 Sınıf">
            <a:extLst>
              <a:ext uri="{FF2B5EF4-FFF2-40B4-BE49-F238E27FC236}">
                <a16:creationId xmlns:a16="http://schemas.microsoft.com/office/drawing/2014/main" id="{AC304A49-F4D4-4BAB-B050-22E7AC270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43467" y="1014533"/>
            <a:ext cx="10914060" cy="26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1211914-80FB-44AE-A401-F5A80E118CF8}"/>
              </a:ext>
            </a:extLst>
          </p:cNvPr>
          <p:cNvSpPr txBox="1"/>
          <p:nvPr/>
        </p:nvSpPr>
        <p:spPr>
          <a:xfrm>
            <a:off x="277287" y="4227950"/>
            <a:ext cx="11123034" cy="2310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1. Sıcaklık: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Sıcaklık </a:t>
            </a:r>
            <a:r>
              <a:rPr lang="en-US" sz="2400" dirty="0" err="1">
                <a:effectLst/>
              </a:rPr>
              <a:t>arttırıldığında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çözücü</a:t>
            </a:r>
            <a:r>
              <a:rPr lang="en-US" sz="2400" dirty="0">
                <a:effectLst/>
              </a:rPr>
              <a:t> ve </a:t>
            </a:r>
            <a:r>
              <a:rPr lang="en-US" sz="2400" dirty="0" err="1">
                <a:effectLst/>
              </a:rPr>
              <a:t>çözünen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maddelerin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taneciklerinin</a:t>
            </a:r>
            <a:r>
              <a:rPr lang="en-US" sz="2400" dirty="0">
                <a:effectLst/>
              </a:rPr>
              <a:t> hızı </a:t>
            </a:r>
            <a:r>
              <a:rPr lang="en-US" sz="2400" dirty="0" err="1">
                <a:effectLst/>
              </a:rPr>
              <a:t>artar</a:t>
            </a:r>
            <a:r>
              <a:rPr lang="en-US" sz="24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Sıcaklık </a:t>
            </a:r>
            <a:r>
              <a:rPr lang="en-US" sz="2400" dirty="0" err="1">
                <a:effectLst/>
              </a:rPr>
              <a:t>arttıkça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çözünme</a:t>
            </a:r>
            <a:r>
              <a:rPr lang="en-US" sz="2400" dirty="0">
                <a:effectLst/>
              </a:rPr>
              <a:t> hızı da </a:t>
            </a:r>
            <a:r>
              <a:rPr lang="en-US" sz="2400" dirty="0" err="1">
                <a:effectLst/>
              </a:rPr>
              <a:t>artar</a:t>
            </a:r>
            <a:endParaRPr lang="en-US" sz="2400" dirty="0">
              <a:effectLst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5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1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Saf Madde ve Karışım Arasındaki Fark Nedir? » TechWorm">
            <a:extLst>
              <a:ext uri="{FF2B5EF4-FFF2-40B4-BE49-F238E27FC236}">
                <a16:creationId xmlns:a16="http://schemas.microsoft.com/office/drawing/2014/main" id="{8A47D6F6-E36A-4BFF-A81B-443E79081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038600" y="1313299"/>
            <a:ext cx="4447692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F9FA224-712F-451D-9492-D6E8CE7B6ACB}"/>
              </a:ext>
            </a:extLst>
          </p:cNvPr>
          <p:cNvSpPr txBox="1"/>
          <p:nvPr/>
        </p:nvSpPr>
        <p:spPr>
          <a:xfrm>
            <a:off x="2186610" y="4404444"/>
            <a:ext cx="9040190" cy="228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Birden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fazla</a:t>
            </a:r>
            <a:r>
              <a:rPr lang="en-US" sz="2000" dirty="0">
                <a:effectLst/>
              </a:rPr>
              <a:t> element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bileşiğin</a:t>
            </a:r>
            <a:r>
              <a:rPr lang="en-US" sz="2000" dirty="0">
                <a:effectLst/>
              </a:rPr>
              <a:t> belirli bir </a:t>
            </a:r>
            <a:r>
              <a:rPr lang="en-US" sz="2000" dirty="0" err="1">
                <a:effectLst/>
              </a:rPr>
              <a:t>oran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olmadan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arada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bulunmasıyla</a:t>
            </a:r>
            <a:r>
              <a:rPr lang="en-US" sz="2000" dirty="0">
                <a:effectLst/>
              </a:rPr>
              <a:t> meydana gelen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topluluğuna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karışım</a:t>
            </a:r>
            <a:r>
              <a:rPr lang="en-US" sz="2000" b="1" dirty="0">
                <a:effectLst/>
              </a:rPr>
              <a:t> </a:t>
            </a:r>
            <a:r>
              <a:rPr lang="en-US" sz="2000" dirty="0">
                <a:effectLst/>
              </a:rPr>
              <a:t>denir.</a:t>
            </a:r>
          </a:p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Karışımlar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birden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fazla</a:t>
            </a:r>
            <a:r>
              <a:rPr lang="en-US" sz="2000" dirty="0">
                <a:effectLst/>
              </a:rPr>
              <a:t> element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bileşiğin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kimyasal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özellikleri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değişmeden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fiziksel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yöntemlerle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araya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gelmesi</a:t>
            </a:r>
            <a:r>
              <a:rPr lang="en-US" sz="2000" dirty="0">
                <a:effectLst/>
              </a:rPr>
              <a:t> sonucu </a:t>
            </a:r>
            <a:r>
              <a:rPr lang="en-US" sz="2000" dirty="0" err="1">
                <a:effectLst/>
              </a:rPr>
              <a:t>oluşur</a:t>
            </a:r>
            <a:r>
              <a:rPr lang="en-US" sz="2000" dirty="0">
                <a:effectLst/>
              </a:rPr>
              <a:t> 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C5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Çözünme Hızına Etki Eden Faktörler 7 Sınıf">
            <a:extLst>
              <a:ext uri="{FF2B5EF4-FFF2-40B4-BE49-F238E27FC236}">
                <a16:creationId xmlns:a16="http://schemas.microsoft.com/office/drawing/2014/main" id="{EBA5493A-F368-4390-BEE7-EA281AC86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602502" y="681037"/>
            <a:ext cx="7188199" cy="17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1211914-80FB-44AE-A401-F5A80E118CF8}"/>
              </a:ext>
            </a:extLst>
          </p:cNvPr>
          <p:cNvSpPr txBox="1"/>
          <p:nvPr/>
        </p:nvSpPr>
        <p:spPr>
          <a:xfrm>
            <a:off x="2849216" y="2897945"/>
            <a:ext cx="8377583" cy="327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Ör</a:t>
            </a:r>
            <a:r>
              <a:rPr lang="en-US" sz="2000" b="1" dirty="0">
                <a:effectLst/>
              </a:rPr>
              <a:t>: </a:t>
            </a:r>
            <a:r>
              <a:rPr lang="en-US" sz="2000" dirty="0" err="1">
                <a:effectLst/>
              </a:rPr>
              <a:t>Eşit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miktarda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şeker</a:t>
            </a:r>
            <a:r>
              <a:rPr lang="en-US" sz="2000" dirty="0">
                <a:effectLst/>
              </a:rPr>
              <a:t> ve su </a:t>
            </a:r>
            <a:r>
              <a:rPr lang="en-US" sz="2000" dirty="0" err="1">
                <a:effectLst/>
              </a:rPr>
              <a:t>içeren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bardaklardaki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sıcaklıklarının</a:t>
            </a:r>
            <a:r>
              <a:rPr lang="en-US" sz="2000" dirty="0">
                <a:effectLst/>
              </a:rPr>
              <a:t> farklı olması </a:t>
            </a:r>
            <a:r>
              <a:rPr lang="en-US" sz="2000" dirty="0" err="1">
                <a:effectLst/>
              </a:rPr>
              <a:t>şekerin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hızını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nasıl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etkiler</a:t>
            </a:r>
            <a:r>
              <a:rPr lang="en-US" sz="2000" dirty="0">
                <a:effectLst/>
              </a:rPr>
              <a:t> 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Bağımsız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değişken</a:t>
            </a:r>
            <a:r>
              <a:rPr lang="en-US" sz="2000" b="1" dirty="0">
                <a:effectLst/>
              </a:rPr>
              <a:t>; </a:t>
            </a:r>
            <a:r>
              <a:rPr lang="en-US" sz="2000" dirty="0" err="1">
                <a:effectLst/>
              </a:rPr>
              <a:t>suyun</a:t>
            </a:r>
            <a:r>
              <a:rPr lang="en-US" sz="2000" dirty="0">
                <a:effectLst/>
              </a:rPr>
              <a:t> sıcaklığı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effectLst/>
              </a:rPr>
              <a:t>Bağımlı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değişken</a:t>
            </a:r>
            <a:r>
              <a:rPr lang="en-US" sz="2000" b="1" dirty="0">
                <a:effectLst/>
              </a:rPr>
              <a:t>: </a:t>
            </a:r>
            <a:r>
              <a:rPr lang="en-US" sz="2000" dirty="0" err="1">
                <a:effectLst/>
              </a:rPr>
              <a:t>çözünme</a:t>
            </a:r>
            <a:r>
              <a:rPr lang="en-US" sz="2000" dirty="0">
                <a:effectLst/>
              </a:rPr>
              <a:t> hızı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Sabit </a:t>
            </a:r>
            <a:r>
              <a:rPr lang="en-US" sz="2000" b="1" dirty="0" err="1">
                <a:effectLst/>
              </a:rPr>
              <a:t>değişken</a:t>
            </a:r>
            <a:r>
              <a:rPr lang="en-US" sz="2000" b="1" dirty="0">
                <a:effectLst/>
              </a:rPr>
              <a:t>; </a:t>
            </a:r>
            <a:r>
              <a:rPr lang="en-US" sz="2000" dirty="0">
                <a:effectLst/>
              </a:rPr>
              <a:t>su ve </a:t>
            </a:r>
            <a:r>
              <a:rPr lang="en-US" sz="2000" dirty="0" err="1">
                <a:effectLst/>
              </a:rPr>
              <a:t>şeker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miktarı</a:t>
            </a:r>
            <a:endParaRPr lang="en-US" sz="2000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Sıcaklığı </a:t>
            </a:r>
            <a:r>
              <a:rPr lang="en-US" sz="2000" dirty="0" err="1">
                <a:effectLst/>
              </a:rPr>
              <a:t>yüksek</a:t>
            </a:r>
            <a:r>
              <a:rPr lang="en-US" sz="2000" dirty="0">
                <a:effectLst/>
              </a:rPr>
              <a:t> olan </a:t>
            </a:r>
            <a:r>
              <a:rPr lang="en-US" sz="2000" dirty="0" err="1">
                <a:effectLst/>
              </a:rPr>
              <a:t>suyun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şeker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daha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hızlı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çözünür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4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10AD598-925C-4C72-B6F6-5C87341C3E13}"/>
              </a:ext>
            </a:extLst>
          </p:cNvPr>
          <p:cNvSpPr txBox="1"/>
          <p:nvPr/>
        </p:nvSpPr>
        <p:spPr>
          <a:xfrm>
            <a:off x="862366" y="2194102"/>
            <a:ext cx="3427001" cy="186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2. </a:t>
            </a:r>
            <a:r>
              <a:rPr lang="en-US" sz="2400" b="1" dirty="0" err="1">
                <a:effectLst/>
              </a:rPr>
              <a:t>Karıştırma</a:t>
            </a:r>
            <a:endParaRPr lang="en-US" sz="2400" b="1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effectLst/>
              </a:rPr>
              <a:t>Karıştırılma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sallama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hızını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arttırır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3074" name="Picture 2" descr="Karıştırma hızının çözünmeye etkisi">
            <a:extLst>
              <a:ext uri="{FF2B5EF4-FFF2-40B4-BE49-F238E27FC236}">
                <a16:creationId xmlns:a16="http://schemas.microsoft.com/office/drawing/2014/main" id="{647FCF69-F8A0-4C21-A9DE-3DD8F3842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 t="20429" r="23293" b="29975"/>
          <a:stretch/>
        </p:blipFill>
        <p:spPr bwMode="auto">
          <a:xfrm>
            <a:off x="5445457" y="1038929"/>
            <a:ext cx="6155141" cy="48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0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10AD598-925C-4C72-B6F6-5C87341C3E13}"/>
              </a:ext>
            </a:extLst>
          </p:cNvPr>
          <p:cNvSpPr txBox="1"/>
          <p:nvPr/>
        </p:nvSpPr>
        <p:spPr>
          <a:xfrm>
            <a:off x="310233" y="2027209"/>
            <a:ext cx="5293341" cy="3816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ffectLst/>
              </a:rPr>
              <a:t>ÖR: </a:t>
            </a:r>
            <a:r>
              <a:rPr lang="en-US" dirty="0" err="1">
                <a:effectLst/>
              </a:rPr>
              <a:t>Aynı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sıcaklıkta</a:t>
            </a:r>
            <a:r>
              <a:rPr lang="en-US" dirty="0">
                <a:effectLst/>
              </a:rPr>
              <a:t> ve </a:t>
            </a:r>
            <a:r>
              <a:rPr lang="en-US" dirty="0" err="1">
                <a:effectLst/>
              </a:rPr>
              <a:t>eşit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miktarda</a:t>
            </a:r>
            <a:r>
              <a:rPr lang="en-US" dirty="0">
                <a:effectLst/>
              </a:rPr>
              <a:t> su </a:t>
            </a:r>
            <a:r>
              <a:rPr lang="en-US" dirty="0" err="1">
                <a:effectLst/>
              </a:rPr>
              <a:t>bulunan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kaplara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eşit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kütlede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küp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şeker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atıldığında</a:t>
            </a:r>
            <a:r>
              <a:rPr lang="en-US" dirty="0">
                <a:effectLst/>
              </a:rPr>
              <a:t> </a:t>
            </a:r>
            <a:r>
              <a:rPr lang="tr-TR" dirty="0">
                <a:effectLst/>
              </a:rPr>
              <a:t>karıştırılan ve karıştırılmayan </a:t>
            </a:r>
            <a:r>
              <a:rPr lang="tr-TR" dirty="0" err="1">
                <a:effectLst/>
              </a:rPr>
              <a:t>bardakllardaki</a:t>
            </a:r>
            <a:r>
              <a:rPr lang="tr-TR" dirty="0">
                <a:effectLst/>
              </a:rPr>
              <a:t> şekerin çözünme hızlarını karşılaştırın.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Bağımsız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değişken</a:t>
            </a:r>
            <a:r>
              <a:rPr lang="en-US" b="1" dirty="0">
                <a:effectLst/>
              </a:rPr>
              <a:t>: </a:t>
            </a:r>
            <a:r>
              <a:rPr lang="en-US" dirty="0" err="1">
                <a:effectLst/>
              </a:rPr>
              <a:t>karıştırma</a:t>
            </a:r>
            <a:endParaRPr lang="en-US" dirty="0">
              <a:effectLst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Bağımlı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değişken</a:t>
            </a:r>
            <a:r>
              <a:rPr lang="en-US" b="1" dirty="0">
                <a:effectLst/>
              </a:rPr>
              <a:t>: </a:t>
            </a:r>
            <a:r>
              <a:rPr lang="en-US" dirty="0" err="1">
                <a:effectLst/>
              </a:rPr>
              <a:t>çözünme</a:t>
            </a:r>
            <a:r>
              <a:rPr lang="en-US" dirty="0">
                <a:effectLst/>
              </a:rPr>
              <a:t> hızı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err="1">
                <a:effectLst/>
              </a:rPr>
              <a:t>Kontrollü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değişken</a:t>
            </a:r>
            <a:r>
              <a:rPr lang="en-US" b="1" dirty="0">
                <a:effectLst/>
              </a:rPr>
              <a:t>: </a:t>
            </a:r>
            <a:r>
              <a:rPr lang="en-US" dirty="0" err="1">
                <a:effectLst/>
              </a:rPr>
              <a:t>şeker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miktarı</a:t>
            </a:r>
            <a:r>
              <a:rPr lang="en-US" dirty="0">
                <a:effectLst/>
              </a:rPr>
              <a:t> ve sıcaklık</a:t>
            </a:r>
            <a:endParaRPr lang="tr-TR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</a:rPr>
              <a:t>Karıştırdığımız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bardaktaki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şeker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hızlı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çözünür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dirty="0">
              <a:effectLst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arışımlar-Konu özeti - Fen Kurdu">
            <a:extLst>
              <a:ext uri="{FF2B5EF4-FFF2-40B4-BE49-F238E27FC236}">
                <a16:creationId xmlns:a16="http://schemas.microsoft.com/office/drawing/2014/main" id="{ADCEF44E-1580-410F-9EF7-2F569A40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193039"/>
            <a:ext cx="5628018" cy="42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23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ACDBFC4-7A85-44D2-841C-8CF02251D605}"/>
              </a:ext>
            </a:extLst>
          </p:cNvPr>
          <p:cNvSpPr txBox="1"/>
          <p:nvPr/>
        </p:nvSpPr>
        <p:spPr>
          <a:xfrm>
            <a:off x="590719" y="2089935"/>
            <a:ext cx="4559425" cy="422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3. </a:t>
            </a:r>
            <a:r>
              <a:rPr lang="en-US" sz="2000" b="1" dirty="0" err="1">
                <a:effectLst/>
              </a:rPr>
              <a:t>Çözünen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maddenin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tanecik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boyutu</a:t>
            </a:r>
            <a:r>
              <a:rPr lang="en-US" sz="2000" b="1" dirty="0">
                <a:effectLst/>
              </a:rPr>
              <a:t> (</a:t>
            </a:r>
            <a:r>
              <a:rPr lang="en-US" sz="2000" b="1" dirty="0" err="1">
                <a:effectLst/>
              </a:rPr>
              <a:t>temas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yüzeyi</a:t>
            </a:r>
            <a:r>
              <a:rPr lang="en-US" sz="2000" b="1" dirty="0">
                <a:effectLst/>
              </a:rPr>
              <a:t>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Çözünen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küçültülmesi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veya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haline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getirilmesi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çözünme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hızını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arttırır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Tanecik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boyutu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küçültülerek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çözünen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çözücü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temas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yüzeyi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arttırılmış</a:t>
            </a:r>
            <a:r>
              <a:rPr lang="en-US" sz="2000" dirty="0">
                <a:effectLst/>
              </a:rPr>
              <a:t> olur.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ÇÖZÜNME HIZINA ETKİ EDEN FAKTÖRLER – çözeltiler">
            <a:extLst>
              <a:ext uri="{FF2B5EF4-FFF2-40B4-BE49-F238E27FC236}">
                <a16:creationId xmlns:a16="http://schemas.microsoft.com/office/drawing/2014/main" id="{AF1F5133-25F5-4D14-91D2-AF3A56D08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r="19359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85DC787-1673-4418-936B-F6B15FAB3810}"/>
              </a:ext>
            </a:extLst>
          </p:cNvPr>
          <p:cNvSpPr txBox="1"/>
          <p:nvPr/>
        </p:nvSpPr>
        <p:spPr>
          <a:xfrm>
            <a:off x="3617844" y="6295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https://www.youtube.com/watch?v=3TyDJBwJwYo</a:t>
            </a:r>
            <a:endParaRPr lang="tr-TR" b="1" dirty="0"/>
          </a:p>
        </p:txBody>
      </p:sp>
      <p:pic>
        <p:nvPicPr>
          <p:cNvPr id="4" name="Çevrimiçi Medya 3" title="Tanecik boyutu - temas yuzeyi iliskisi ( cozunurluge etki eden faktorler) 7.Sinif">
            <a:hlinkClick r:id="" action="ppaction://media"/>
            <a:extLst>
              <a:ext uri="{FF2B5EF4-FFF2-40B4-BE49-F238E27FC236}">
                <a16:creationId xmlns:a16="http://schemas.microsoft.com/office/drawing/2014/main" id="{FDC405A0-DBCF-4981-9F08-F066EAEABE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7913" y="874643"/>
            <a:ext cx="6983896" cy="523792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69439F6-7BD0-4125-8631-E37CBDF57896}"/>
              </a:ext>
            </a:extLst>
          </p:cNvPr>
          <p:cNvSpPr txBox="1"/>
          <p:nvPr/>
        </p:nvSpPr>
        <p:spPr>
          <a:xfrm>
            <a:off x="1896233" y="377687"/>
            <a:ext cx="9142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Tanecik boyutu - temas yüzeyi ilişkisi ( çözünürlüğe etki eden faktörler) 7.Sinif</a:t>
            </a:r>
          </a:p>
        </p:txBody>
      </p:sp>
    </p:spTree>
    <p:extLst>
      <p:ext uri="{BB962C8B-B14F-4D97-AF65-F5344CB8AC3E}">
        <p14:creationId xmlns:p14="http://schemas.microsoft.com/office/powerpoint/2010/main" val="31155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ACDBFC4-7A85-44D2-841C-8CF02251D605}"/>
              </a:ext>
            </a:extLst>
          </p:cNvPr>
          <p:cNvSpPr txBox="1"/>
          <p:nvPr/>
        </p:nvSpPr>
        <p:spPr>
          <a:xfrm>
            <a:off x="793660" y="2599509"/>
            <a:ext cx="639580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900" b="1" dirty="0">
                <a:effectLst/>
              </a:rPr>
              <a:t>ÖR: </a:t>
            </a:r>
            <a:r>
              <a:rPr lang="en-US" sz="1900" dirty="0" err="1">
                <a:effectLst/>
              </a:rPr>
              <a:t>Eşit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miktarda</a:t>
            </a:r>
            <a:r>
              <a:rPr lang="en-US" sz="1900" dirty="0">
                <a:effectLst/>
              </a:rPr>
              <a:t> ve </a:t>
            </a:r>
            <a:r>
              <a:rPr lang="en-US" sz="1900" dirty="0" err="1">
                <a:effectLst/>
              </a:rPr>
              <a:t>aynı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sıcaklıkta</a:t>
            </a:r>
            <a:r>
              <a:rPr lang="en-US" sz="1900" dirty="0">
                <a:effectLst/>
              </a:rPr>
              <a:t> su </a:t>
            </a:r>
            <a:r>
              <a:rPr lang="en-US" sz="1900" dirty="0" err="1">
                <a:effectLst/>
              </a:rPr>
              <a:t>bulunan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iki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bardağa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eşit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kütlede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küp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şeker</a:t>
            </a:r>
            <a:r>
              <a:rPr lang="en-US" sz="1900" dirty="0">
                <a:effectLst/>
              </a:rPr>
              <a:t> ve </a:t>
            </a:r>
            <a:r>
              <a:rPr lang="en-US" sz="1900" dirty="0" err="1">
                <a:effectLst/>
              </a:rPr>
              <a:t>toz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şeker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atılan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bardaklardaki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şekerlerin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çözünme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hızları</a:t>
            </a:r>
            <a:r>
              <a:rPr lang="en-US" sz="1900" dirty="0">
                <a:effectLst/>
              </a:rPr>
              <a:t> arasındaki </a:t>
            </a:r>
            <a:r>
              <a:rPr lang="en-US" sz="1900" dirty="0" err="1">
                <a:effectLst/>
              </a:rPr>
              <a:t>ilişki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nasıldır</a:t>
            </a:r>
            <a:r>
              <a:rPr lang="en-US" sz="1900" dirty="0">
                <a:effectLst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900" b="1" dirty="0" err="1">
                <a:effectLst/>
              </a:rPr>
              <a:t>Bağımsız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değişken</a:t>
            </a:r>
            <a:r>
              <a:rPr lang="en-US" sz="1900" b="1" dirty="0">
                <a:effectLst/>
              </a:rPr>
              <a:t>: </a:t>
            </a:r>
            <a:r>
              <a:rPr lang="en-US" sz="1900" dirty="0" err="1">
                <a:effectLst/>
              </a:rPr>
              <a:t>temas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yüzeyi</a:t>
            </a:r>
            <a:r>
              <a:rPr lang="en-US" sz="1900" dirty="0">
                <a:effectLst/>
              </a:rPr>
              <a:t> (</a:t>
            </a:r>
            <a:r>
              <a:rPr lang="en-US" sz="1900" dirty="0" err="1">
                <a:effectLst/>
              </a:rPr>
              <a:t>tanecik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boyutu</a:t>
            </a:r>
            <a:r>
              <a:rPr lang="en-US" sz="1900" dirty="0">
                <a:effectLst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900" b="1" dirty="0" err="1">
                <a:effectLst/>
              </a:rPr>
              <a:t>Bağımlı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değişken</a:t>
            </a:r>
            <a:r>
              <a:rPr lang="en-US" sz="1900" b="1" dirty="0">
                <a:effectLst/>
              </a:rPr>
              <a:t>: </a:t>
            </a:r>
            <a:r>
              <a:rPr lang="en-US" sz="1900" dirty="0" err="1">
                <a:effectLst/>
              </a:rPr>
              <a:t>çözünme</a:t>
            </a:r>
            <a:r>
              <a:rPr lang="en-US" sz="1900" dirty="0">
                <a:effectLst/>
              </a:rPr>
              <a:t> hızı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900" b="1" dirty="0" err="1">
                <a:effectLst/>
              </a:rPr>
              <a:t>Kontrollü</a:t>
            </a:r>
            <a:r>
              <a:rPr lang="en-US" sz="1900" b="1" dirty="0">
                <a:effectLst/>
              </a:rPr>
              <a:t> </a:t>
            </a:r>
            <a:r>
              <a:rPr lang="en-US" sz="1900" b="1" dirty="0" err="1">
                <a:effectLst/>
              </a:rPr>
              <a:t>değişken</a:t>
            </a:r>
            <a:r>
              <a:rPr lang="en-US" sz="1900" b="1" dirty="0">
                <a:effectLst/>
              </a:rPr>
              <a:t>: </a:t>
            </a:r>
            <a:r>
              <a:rPr lang="en-US" sz="1900" dirty="0" err="1">
                <a:effectLst/>
              </a:rPr>
              <a:t>şeker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miktarı</a:t>
            </a:r>
            <a:r>
              <a:rPr lang="en-US" sz="1900" dirty="0">
                <a:effectLst/>
              </a:rPr>
              <a:t> ve sıcaklık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effectLst/>
              </a:rPr>
              <a:t> </a:t>
            </a:r>
            <a:r>
              <a:rPr lang="en-US" sz="1900" dirty="0" err="1">
                <a:effectLst/>
              </a:rPr>
              <a:t>Toz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şeker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atılan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bardakta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çözünme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daha</a:t>
            </a:r>
            <a:r>
              <a:rPr lang="en-US" sz="1900" dirty="0">
                <a:effectLst/>
              </a:rPr>
              <a:t> </a:t>
            </a:r>
            <a:r>
              <a:rPr lang="en-US" sz="1900" dirty="0" err="1">
                <a:effectLst/>
              </a:rPr>
              <a:t>hızlıdır</a:t>
            </a:r>
            <a:r>
              <a:rPr lang="en-US" sz="1900" dirty="0">
                <a:effectLst/>
              </a:rPr>
              <a:t>.</a:t>
            </a:r>
          </a:p>
        </p:txBody>
      </p:sp>
      <p:pic>
        <p:nvPicPr>
          <p:cNvPr id="7170" name="Picture 2" descr="ÇÖZÜNME HIZINA ETKİ EDEN FAKTÖRLER – çözeltiler">
            <a:extLst>
              <a:ext uri="{FF2B5EF4-FFF2-40B4-BE49-F238E27FC236}">
                <a16:creationId xmlns:a16="http://schemas.microsoft.com/office/drawing/2014/main" id="{AAA3F418-E3B9-43F1-938C-1D0097A1D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r="21542"/>
          <a:stretch/>
        </p:blipFill>
        <p:spPr bwMode="auto">
          <a:xfrm>
            <a:off x="7686386" y="2599509"/>
            <a:ext cx="3273288" cy="33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1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330765D-B486-49E8-8A27-75C44BD3904D}"/>
              </a:ext>
            </a:extLst>
          </p:cNvPr>
          <p:cNvSpPr txBox="1"/>
          <p:nvPr/>
        </p:nvSpPr>
        <p:spPr>
          <a:xfrm>
            <a:off x="3405808" y="61233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https://www.youtube.com/watch?v=VZp8fooN9os</a:t>
            </a:r>
            <a:endParaRPr lang="tr-TR" b="1" dirty="0"/>
          </a:p>
        </p:txBody>
      </p:sp>
      <p:pic>
        <p:nvPicPr>
          <p:cNvPr id="6" name="Çevrimiçi Medya 5" title="Çözünme Hızına Etki Eden Faktörler (7.sınıf)">
            <a:hlinkClick r:id="" action="ppaction://media"/>
            <a:extLst>
              <a:ext uri="{FF2B5EF4-FFF2-40B4-BE49-F238E27FC236}">
                <a16:creationId xmlns:a16="http://schemas.microsoft.com/office/drawing/2014/main" id="{393CE786-9956-44DF-912D-799BED2EF0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4243" y="967409"/>
            <a:ext cx="8968555" cy="506723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73C1AA1-EA82-4B9F-B576-924CB5917185}"/>
              </a:ext>
            </a:extLst>
          </p:cNvPr>
          <p:cNvSpPr txBox="1"/>
          <p:nvPr/>
        </p:nvSpPr>
        <p:spPr>
          <a:xfrm>
            <a:off x="3374751" y="36529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Çözünme Hızına Etki Eden Faktörler (7.sınıf)</a:t>
            </a:r>
          </a:p>
        </p:txBody>
      </p:sp>
    </p:spTree>
    <p:extLst>
      <p:ext uri="{BB962C8B-B14F-4D97-AF65-F5344CB8AC3E}">
        <p14:creationId xmlns:p14="http://schemas.microsoft.com/office/powerpoint/2010/main" val="1816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5E1707F-4224-41CF-9E2E-AFE3A9B06A2C}"/>
              </a:ext>
            </a:extLst>
          </p:cNvPr>
          <p:cNvSpPr txBox="1"/>
          <p:nvPr/>
        </p:nvSpPr>
        <p:spPr>
          <a:xfrm>
            <a:off x="1909791" y="3464522"/>
            <a:ext cx="2540217" cy="3393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>
                <a:effectLst/>
              </a:rPr>
              <a:t> BİLEŞİK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Saf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maddedir</a:t>
            </a:r>
            <a:r>
              <a:rPr lang="en-US" sz="1600" dirty="0">
                <a:effectLst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Homojendir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Kimyasal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yollarla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basit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maddelere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ayrışır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Kendisini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oluşturan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bileşenlerin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özelliklerini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taşımaz</a:t>
            </a:r>
            <a:r>
              <a:rPr lang="en-US" sz="1600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Madde Saf Madde Karışım Element Bileşik Homojen karışım - ppt indir">
            <a:extLst>
              <a:ext uri="{FF2B5EF4-FFF2-40B4-BE49-F238E27FC236}">
                <a16:creationId xmlns:a16="http://schemas.microsoft.com/office/drawing/2014/main" id="{B61F2B64-16D7-4A5A-B80D-2C7EFA4C0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4" t="7587" r="1624" b="9486"/>
          <a:stretch/>
        </p:blipFill>
        <p:spPr bwMode="auto">
          <a:xfrm>
            <a:off x="5226371" y="2435357"/>
            <a:ext cx="6965630" cy="43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83" y="182678"/>
            <a:ext cx="1113183" cy="1113183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0FDDB0E4-42B9-4814-B180-F02D0176D179}"/>
              </a:ext>
            </a:extLst>
          </p:cNvPr>
          <p:cNvSpPr txBox="1"/>
          <p:nvPr/>
        </p:nvSpPr>
        <p:spPr>
          <a:xfrm>
            <a:off x="4092943" y="209859"/>
            <a:ext cx="2540217" cy="368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>
                <a:effectLst/>
              </a:rPr>
              <a:t>KARIŞIM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Saf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madde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degildir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Sadece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çözeltiler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homojendir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Fiziksel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yollarla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basit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maddelere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ayrışır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Kendisini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oluşturan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bileşenlerin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özelliklerini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taşır</a:t>
            </a:r>
            <a:r>
              <a:rPr lang="en-US" sz="1600" dirty="0">
                <a:effectLst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5B5679A-6108-48A8-9C70-CFABAFDAE452}"/>
              </a:ext>
            </a:extLst>
          </p:cNvPr>
          <p:cNvSpPr txBox="1"/>
          <p:nvPr/>
        </p:nvSpPr>
        <p:spPr>
          <a:xfrm>
            <a:off x="357481" y="313818"/>
            <a:ext cx="2531165" cy="2947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b="1" dirty="0">
                <a:effectLst/>
              </a:rPr>
              <a:t>ELEMENT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Saf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maddedir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Homojendir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effectLst/>
              </a:rPr>
              <a:t>Daha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basit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maddelere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ayrışmaz</a:t>
            </a:r>
            <a:endParaRPr lang="en-US" sz="1600" dirty="0">
              <a:effectLst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İçerisinde farklı </a:t>
            </a:r>
            <a:r>
              <a:rPr lang="en-US" sz="1600" dirty="0" err="1">
                <a:effectLst/>
              </a:rPr>
              <a:t>tanecik</a:t>
            </a:r>
            <a:r>
              <a:rPr lang="en-US" sz="1600" dirty="0">
                <a:effectLst/>
              </a:rPr>
              <a:t> yoktur</a:t>
            </a:r>
          </a:p>
        </p:txBody>
      </p:sp>
    </p:spTree>
    <p:extLst>
      <p:ext uri="{BB962C8B-B14F-4D97-AF65-F5344CB8AC3E}">
        <p14:creationId xmlns:p14="http://schemas.microsoft.com/office/powerpoint/2010/main" val="965629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228ED2F-A702-4BF0-809C-AAAB90631791}"/>
              </a:ext>
            </a:extLst>
          </p:cNvPr>
          <p:cNvSpPr txBox="1"/>
          <p:nvPr/>
        </p:nvSpPr>
        <p:spPr>
          <a:xfrm>
            <a:off x="3657600" y="62558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https://www.youtube.com/watch?v=sUnVo2EYuV8</a:t>
            </a:r>
            <a:endParaRPr lang="tr-TR" b="1" dirty="0"/>
          </a:p>
        </p:txBody>
      </p:sp>
      <p:pic>
        <p:nvPicPr>
          <p:cNvPr id="4" name="Çevrimiçi Medya 3" title="7. Sınıf Fen Bilimleri: Karışımlar">
            <a:hlinkClick r:id="" action="ppaction://media"/>
            <a:extLst>
              <a:ext uri="{FF2B5EF4-FFF2-40B4-BE49-F238E27FC236}">
                <a16:creationId xmlns:a16="http://schemas.microsoft.com/office/drawing/2014/main" id="{991EC946-52B8-46CA-805E-608AE0B295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4661" y="838376"/>
            <a:ext cx="9526104" cy="538224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FE100EA-51E5-4CB9-BBFA-339B94E2C87E}"/>
              </a:ext>
            </a:extLst>
          </p:cNvPr>
          <p:cNvSpPr txBox="1"/>
          <p:nvPr/>
        </p:nvSpPr>
        <p:spPr>
          <a:xfrm>
            <a:off x="3406980" y="45786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effectLst/>
                <a:latin typeface="Roboto" panose="02000000000000000000" pitchFamily="2" charset="0"/>
              </a:rPr>
              <a:t>7. Sınıf Fen Bilimleri: Karışımlar</a:t>
            </a:r>
          </a:p>
        </p:txBody>
      </p:sp>
    </p:spTree>
    <p:extLst>
      <p:ext uri="{BB962C8B-B14F-4D97-AF65-F5344CB8AC3E}">
        <p14:creationId xmlns:p14="http://schemas.microsoft.com/office/powerpoint/2010/main" val="26824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af Madde ve Karışım 4.Sınıf">
            <a:extLst>
              <a:ext uri="{FF2B5EF4-FFF2-40B4-BE49-F238E27FC236}">
                <a16:creationId xmlns:a16="http://schemas.microsoft.com/office/drawing/2014/main" id="{2779D1AB-C90B-4DF9-BC25-D18A2EF3F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FC3D829-9279-4848-8C40-142D588E48DF}"/>
              </a:ext>
            </a:extLst>
          </p:cNvPr>
          <p:cNvSpPr txBox="1"/>
          <p:nvPr/>
        </p:nvSpPr>
        <p:spPr>
          <a:xfrm>
            <a:off x="1341409" y="1782982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Karışımı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kendi </a:t>
            </a:r>
            <a:r>
              <a:rPr lang="en-US" sz="2000" dirty="0" err="1">
                <a:effectLst/>
              </a:rPr>
              <a:t>özelliklerini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kaybetmez</a:t>
            </a:r>
            <a:r>
              <a:rPr lang="en-US" sz="2000" dirty="0">
                <a:effectLst/>
              </a:rPr>
              <a:t>. Yeni bir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oluşmaz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Karışımların</a:t>
            </a:r>
            <a:r>
              <a:rPr lang="en-US" sz="2000" dirty="0">
                <a:effectLst/>
              </a:rPr>
              <a:t> belirli </a:t>
            </a:r>
            <a:r>
              <a:rPr lang="en-US" sz="2000" dirty="0" err="1">
                <a:effectLst/>
              </a:rPr>
              <a:t>sembol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formülleri</a:t>
            </a:r>
            <a:r>
              <a:rPr lang="en-US" sz="2000" dirty="0">
                <a:effectLst/>
              </a:rPr>
              <a:t> yoktur</a:t>
            </a: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Karışımlar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fiziksel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yöntemlerle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bileşenlerine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kendinden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daha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basit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maddelere</a:t>
            </a:r>
            <a:r>
              <a:rPr lang="en-US" sz="2000" dirty="0">
                <a:effectLst/>
              </a:rPr>
              <a:t>) </a:t>
            </a:r>
            <a:r>
              <a:rPr lang="en-US" sz="2000" dirty="0" err="1">
                <a:effectLst/>
              </a:rPr>
              <a:t>ayrılabilirle</a:t>
            </a:r>
            <a:endParaRPr lang="en-US" sz="2000" dirty="0">
              <a:effectLst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4" descr="Homojen Karışım Nedir Kısaca Örnek">
            <a:extLst>
              <a:ext uri="{FF2B5EF4-FFF2-40B4-BE49-F238E27FC236}">
                <a16:creationId xmlns:a16="http://schemas.microsoft.com/office/drawing/2014/main" id="{36D98097-9414-4FB5-AD30-49571F64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124" y="1782982"/>
            <a:ext cx="2991601" cy="21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Homojen ve Heterojen Karışımlar - Mühendis Beyinler">
            <a:extLst>
              <a:ext uri="{FF2B5EF4-FFF2-40B4-BE49-F238E27FC236}">
                <a16:creationId xmlns:a16="http://schemas.microsoft.com/office/drawing/2014/main" id="{DDB93F8F-C9E3-483E-9C89-C8F4D938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172" y="4060406"/>
            <a:ext cx="4047508" cy="20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85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94764CA-B343-43FE-A1DA-1FB63909149D}"/>
              </a:ext>
            </a:extLst>
          </p:cNvPr>
          <p:cNvSpPr txBox="1"/>
          <p:nvPr/>
        </p:nvSpPr>
        <p:spPr>
          <a:xfrm>
            <a:off x="3458817" y="62558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2"/>
              </a:rPr>
              <a:t>https://javalab.org/en/dissolution_process_en/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3AAEC9-7460-4A95-838C-9ABC80F5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4" y="786776"/>
            <a:ext cx="7603215" cy="547795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CCB11D5-0143-4021-89D5-B900E3177EAD}"/>
              </a:ext>
            </a:extLst>
          </p:cNvPr>
          <p:cNvSpPr txBox="1"/>
          <p:nvPr/>
        </p:nvSpPr>
        <p:spPr>
          <a:xfrm>
            <a:off x="4029833" y="41744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Çözünme animasyonu</a:t>
            </a:r>
          </a:p>
        </p:txBody>
      </p:sp>
    </p:spTree>
    <p:extLst>
      <p:ext uri="{BB962C8B-B14F-4D97-AF65-F5344CB8AC3E}">
        <p14:creationId xmlns:p14="http://schemas.microsoft.com/office/powerpoint/2010/main" val="3725821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tr-TR" sz="4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EB</a:t>
            </a:r>
            <a:r>
              <a:rPr lang="en-US" sz="4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ÖRNEK SORULAR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9" y="690377"/>
            <a:ext cx="7582991" cy="3279644"/>
          </a:xfrm>
          <a:prstGeom prst="rect">
            <a:avLst/>
          </a:prstGeom>
        </p:spPr>
      </p:pic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084320"/>
            <a:ext cx="2131131" cy="21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AED75BC-0BAB-449E-9131-7842EC68D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7" y="1899358"/>
            <a:ext cx="11510520" cy="290640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1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FB1108FA-49DE-4FDA-8806-4EF16F73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7" y="1899358"/>
            <a:ext cx="11510520" cy="290640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41" y="396673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99" y="94868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4F8AB7-BF45-4881-97F5-1FBFE8B67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492229"/>
            <a:ext cx="11210908" cy="571756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959" y="337263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07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1AE8AD64-607D-4FAE-9819-D38E3B7C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492230"/>
            <a:ext cx="9963255" cy="5081258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0" y="515497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7B60CFD-430B-4F4D-B4B3-24E61E11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1" y="1336431"/>
            <a:ext cx="11305872" cy="404184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08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A0364B9-4FF3-4C2E-A3A7-EB476B03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1" y="1336431"/>
            <a:ext cx="11305872" cy="4041848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92" y="405550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41" y="3630613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A7EF930-32C5-495B-838B-9A9623CB9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78" y="125900"/>
            <a:ext cx="5217377" cy="673210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3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098C05B3-4180-4F9F-8043-EC966CA8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45" y="87713"/>
            <a:ext cx="5217377" cy="6732100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16" y="612122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3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51" name="Straight Connector 13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39D21810-D3E1-469A-A04E-870664D4AB58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  <a:effectLst/>
              </a:rPr>
              <a:t>Karışımlar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fiziksel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yöntemlerle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bileşenlerine</a:t>
            </a:r>
            <a:r>
              <a:rPr lang="en-US" sz="2200" dirty="0">
                <a:solidFill>
                  <a:schemeClr val="bg1"/>
                </a:solidFill>
                <a:effectLst/>
              </a:rPr>
              <a:t> (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kendinden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daha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basit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maddelere</a:t>
            </a:r>
            <a:r>
              <a:rPr lang="en-US" sz="2200" dirty="0">
                <a:solidFill>
                  <a:schemeClr val="bg1"/>
                </a:solidFill>
                <a:effectLst/>
              </a:rPr>
              <a:t>)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ayrılabilirler</a:t>
            </a:r>
            <a:endParaRPr lang="en-US" sz="2200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 descr="Download karışımları images for free">
            <a:extLst>
              <a:ext uri="{FF2B5EF4-FFF2-40B4-BE49-F238E27FC236}">
                <a16:creationId xmlns:a16="http://schemas.microsoft.com/office/drawing/2014/main" id="{0BA63402-1DC8-4D60-9DF3-B323B5591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330"/>
          <a:stretch/>
        </p:blipFill>
        <p:spPr bwMode="auto">
          <a:xfrm>
            <a:off x="921224" y="2523915"/>
            <a:ext cx="450364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RIŞIMLARI AYIRMA YÖNTEMLERİ">
            <a:extLst>
              <a:ext uri="{FF2B5EF4-FFF2-40B4-BE49-F238E27FC236}">
                <a16:creationId xmlns:a16="http://schemas.microsoft.com/office/drawing/2014/main" id="{8AA103A9-AE14-432D-A4CF-CF30EA29D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0686" y="2527997"/>
            <a:ext cx="3209054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173032-552A-4A8B-BC02-1834B9CB3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3" y="112542"/>
            <a:ext cx="10209755" cy="658529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35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10DBD1EF-2D6C-4D7F-B2CF-0FFE3B2C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4" y="112542"/>
            <a:ext cx="8882736" cy="572936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11" y="557781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250A5B-1193-4B8E-A696-8C7ECCFD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593538"/>
            <a:ext cx="11421924" cy="542541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6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D37030FA-DF2C-40AE-9786-5AF00102B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354847"/>
            <a:ext cx="11421924" cy="542541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25719" y="714323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15" y="530761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C0DB64-864A-42ED-8C89-C67B50AB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19" y="8801"/>
            <a:ext cx="8642523" cy="684919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03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437C52E6-F5D4-4F19-90F1-E9FE9BB1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-61037"/>
            <a:ext cx="8260245" cy="6546243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16" y="610660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CCF9B4-B1E2-4DAB-AEAB-0D51A0BE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4" y="863897"/>
            <a:ext cx="11548533" cy="485038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0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54C566B9-86A4-4529-BC4C-F289EABB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4" y="863897"/>
            <a:ext cx="11548533" cy="485038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25719" y="1307057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43" y="535909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0A5F558-A6EC-4763-A7BA-71103E21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9" y="512758"/>
            <a:ext cx="11724021" cy="545166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74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B0D75E8-351E-451B-BC19-8AFC8731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9" y="512758"/>
            <a:ext cx="11724021" cy="5451668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3" y="5185807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68" y="4074615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DB264D1-1EDF-49DF-934E-D75A8E38D070}"/>
              </a:ext>
            </a:extLst>
          </p:cNvPr>
          <p:cNvSpPr txBox="1"/>
          <p:nvPr/>
        </p:nvSpPr>
        <p:spPr>
          <a:xfrm>
            <a:off x="1053973" y="1311700"/>
            <a:ext cx="2669407" cy="1481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chemeClr val="bg1"/>
                </a:solidFill>
                <a:effectLst/>
              </a:rPr>
              <a:t>Karışımlar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homojen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karışım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(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çözelti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) ve 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heterojen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karışım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olmak üzere 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iki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</a:rPr>
              <a:t>sınıfa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ayrılır.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7492999-AAD4-4C22-9BC4-B04B868B8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07" y="952500"/>
            <a:ext cx="6293112" cy="4829963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70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E7F80C-3A37-4B6E-82B1-C2A8F319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3" y="38258"/>
            <a:ext cx="10207036" cy="658353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369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72A88402-C1BE-4659-89F6-832D60241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3" y="38258"/>
            <a:ext cx="10207036" cy="6583538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" y="595299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1AAE57-4AB3-4441-AA60-8830A2A7B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7" y="33237"/>
            <a:ext cx="7799729" cy="682476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6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45D69BFF-E832-4A9C-9F26-78CF7D16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2" y="-4949"/>
            <a:ext cx="7799729" cy="682476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" y="598277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7556CEB-669B-49ED-B555-3CE67018F41B}"/>
              </a:ext>
            </a:extLst>
          </p:cNvPr>
          <p:cNvSpPr txBox="1"/>
          <p:nvPr/>
        </p:nvSpPr>
        <p:spPr>
          <a:xfrm>
            <a:off x="106016" y="388327"/>
            <a:ext cx="11529391" cy="608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4400" b="1" i="0" u="none" strike="noStrike" baseline="0" dirty="0"/>
              <a:t>Aşağıdakilerden hangisi çözünme hızına etki eden faktörlerden değildir?</a:t>
            </a:r>
          </a:p>
          <a:p>
            <a:pPr marL="742950" indent="-742950" algn="l">
              <a:lnSpc>
                <a:spcPct val="150000"/>
              </a:lnSpc>
              <a:buAutoNum type="alphaUcParenR"/>
            </a:pPr>
            <a:r>
              <a:rPr lang="tr-TR" sz="4400" b="0" i="0" u="none" strike="noStrike" baseline="0" dirty="0"/>
              <a:t>madde miktarı </a:t>
            </a:r>
            <a:endParaRPr lang="tr-TR" sz="4400" dirty="0"/>
          </a:p>
          <a:p>
            <a:pPr marL="742950" indent="-742950" algn="l">
              <a:lnSpc>
                <a:spcPct val="150000"/>
              </a:lnSpc>
              <a:buAutoNum type="alphaUcParenR"/>
            </a:pPr>
            <a:r>
              <a:rPr lang="tr-TR" sz="4400" b="0" i="0" u="none" strike="noStrike" baseline="0" dirty="0"/>
              <a:t>temas yüzeyi</a:t>
            </a:r>
          </a:p>
          <a:p>
            <a:pPr algn="l">
              <a:lnSpc>
                <a:spcPct val="150000"/>
              </a:lnSpc>
            </a:pPr>
            <a:r>
              <a:rPr lang="tr-TR" sz="4400" b="0" i="0" u="none" strike="noStrike" baseline="0" dirty="0"/>
              <a:t>C) karıştırma </a:t>
            </a:r>
          </a:p>
          <a:p>
            <a:pPr algn="l">
              <a:lnSpc>
                <a:spcPct val="150000"/>
              </a:lnSpc>
            </a:pPr>
            <a:r>
              <a:rPr lang="tr-TR" sz="4400" b="0" i="0" u="none" strike="noStrike" baseline="0" dirty="0"/>
              <a:t>D) sıcaklık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1206950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F591D2C5-6C01-41D9-A908-3073C7F38136}"/>
              </a:ext>
            </a:extLst>
          </p:cNvPr>
          <p:cNvSpPr txBox="1"/>
          <p:nvPr/>
        </p:nvSpPr>
        <p:spPr>
          <a:xfrm>
            <a:off x="106016" y="388327"/>
            <a:ext cx="11529391" cy="608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4400" b="1" i="0" u="none" strike="noStrike" baseline="0" dirty="0"/>
              <a:t>Aşağıdakilerden hangisi çözünme hızına etki eden faktörlerden değildir?</a:t>
            </a:r>
          </a:p>
          <a:p>
            <a:pPr marL="742950" indent="-742950" algn="l">
              <a:lnSpc>
                <a:spcPct val="150000"/>
              </a:lnSpc>
              <a:buAutoNum type="alphaUcParenR"/>
            </a:pPr>
            <a:r>
              <a:rPr lang="tr-TR" sz="4400" b="0" i="0" u="none" strike="noStrike" baseline="0" dirty="0"/>
              <a:t>madde miktarı </a:t>
            </a:r>
            <a:endParaRPr lang="tr-TR" sz="4400" dirty="0"/>
          </a:p>
          <a:p>
            <a:pPr marL="742950" indent="-742950" algn="l">
              <a:lnSpc>
                <a:spcPct val="150000"/>
              </a:lnSpc>
              <a:buAutoNum type="alphaUcParenR"/>
            </a:pPr>
            <a:r>
              <a:rPr lang="tr-TR" sz="4400" b="0" i="0" u="none" strike="noStrike" baseline="0" dirty="0"/>
              <a:t>temas yüzeyi</a:t>
            </a:r>
          </a:p>
          <a:p>
            <a:pPr algn="l">
              <a:lnSpc>
                <a:spcPct val="150000"/>
              </a:lnSpc>
            </a:pPr>
            <a:r>
              <a:rPr lang="tr-TR" sz="4400" b="0" i="0" u="none" strike="noStrike" baseline="0" dirty="0"/>
              <a:t>C) karıştırma </a:t>
            </a:r>
          </a:p>
          <a:p>
            <a:pPr algn="l">
              <a:lnSpc>
                <a:spcPct val="150000"/>
              </a:lnSpc>
            </a:pPr>
            <a:r>
              <a:rPr lang="tr-TR" sz="4400" b="0" i="0" u="none" strike="noStrike" baseline="0" dirty="0"/>
              <a:t>D) sıcaklık</a:t>
            </a:r>
            <a:endParaRPr lang="tr-TR" sz="4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719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B2EE53-CDD3-4513-BCE4-44741DA97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56" y="200027"/>
            <a:ext cx="5489814" cy="628672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D02CD8B-BE56-4012-AFA8-252F0A43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24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3ADF6A06-39BD-4CBC-A37F-ED7B6788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94" y="369607"/>
            <a:ext cx="5489814" cy="6286723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77" y="1177710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B4196A0-BC81-4016-BFA7-6F4E9F0A3073}"/>
              </a:ext>
            </a:extLst>
          </p:cNvPr>
          <p:cNvSpPr txBox="1"/>
          <p:nvPr/>
        </p:nvSpPr>
        <p:spPr>
          <a:xfrm>
            <a:off x="643468" y="795130"/>
            <a:ext cx="7465147" cy="5381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 err="1"/>
              <a:t>Homojen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</a:t>
            </a:r>
            <a:r>
              <a:rPr lang="en-US" sz="2400" b="0" i="0" u="none" strike="noStrike" baseline="0" dirty="0"/>
              <a:t>: Her </a:t>
            </a:r>
            <a:r>
              <a:rPr lang="en-US" sz="2400" b="0" i="0" u="none" strike="noStrike" baseline="0" dirty="0" err="1"/>
              <a:t>tarafında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aynı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özelliği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gösteren</a:t>
            </a:r>
            <a:r>
              <a:rPr lang="tr-TR" sz="2400" dirty="0"/>
              <a:t> </a:t>
            </a:r>
            <a:r>
              <a:rPr lang="en-US" sz="2400" b="0" i="0" u="none" strike="noStrike" baseline="0" dirty="0"/>
              <a:t>ve </a:t>
            </a:r>
            <a:r>
              <a:rPr lang="en-US" sz="2400" b="0" i="0" u="none" strike="noStrike" baseline="0" dirty="0" err="1"/>
              <a:t>tek</a:t>
            </a:r>
            <a:r>
              <a:rPr lang="en-US" sz="2400" b="0" i="0" u="none" strike="noStrike" baseline="0" dirty="0"/>
              <a:t> bir </a:t>
            </a:r>
            <a:r>
              <a:rPr lang="en-US" sz="2400" b="0" i="0" u="none" strike="noStrike" baseline="0" dirty="0" err="1"/>
              <a:t>madde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gibi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görünen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karışımlardır</a:t>
            </a:r>
            <a:r>
              <a:rPr lang="en-US" sz="2400" b="0" i="0" u="none" strike="noStrike" baseline="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 err="1"/>
              <a:t>Heterojen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</a:t>
            </a:r>
            <a:r>
              <a:rPr lang="en-US" sz="2400" b="0" i="0" u="none" strike="noStrike" baseline="0" dirty="0"/>
              <a:t>: </a:t>
            </a:r>
            <a:r>
              <a:rPr lang="en-US" sz="2400" b="0" i="0" u="none" strike="noStrike" baseline="0" dirty="0" err="1"/>
              <a:t>Karışımı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oluşturan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maddelerin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karışımın</a:t>
            </a:r>
            <a:r>
              <a:rPr lang="tr-TR" sz="2400" dirty="0"/>
              <a:t> </a:t>
            </a:r>
            <a:r>
              <a:rPr lang="en-US" sz="2400" b="0" i="0" u="none" strike="noStrike" baseline="0" dirty="0"/>
              <a:t>her </a:t>
            </a:r>
            <a:r>
              <a:rPr lang="en-US" sz="2400" b="0" i="0" u="none" strike="noStrike" baseline="0" dirty="0" err="1"/>
              <a:t>yerine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eşit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olarak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dağılım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göstermiyorsa</a:t>
            </a:r>
            <a:r>
              <a:rPr lang="tr-TR" sz="2400" dirty="0"/>
              <a:t> </a:t>
            </a:r>
            <a:r>
              <a:rPr lang="en-US" sz="2400" b="0" i="0" u="none" strike="noStrike" baseline="0" dirty="0" err="1"/>
              <a:t>heterojen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karışımdır</a:t>
            </a:r>
            <a:r>
              <a:rPr lang="en-US" sz="2400" b="0" i="0" u="none" strike="noStrike" baseline="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 err="1"/>
              <a:t>Hazırlanan</a:t>
            </a:r>
            <a:r>
              <a:rPr lang="en-US" sz="2400" b="0" i="0" u="none" strike="noStrike" baseline="0" dirty="0"/>
              <a:t> bir </a:t>
            </a:r>
            <a:r>
              <a:rPr lang="en-US" sz="2400" b="0" i="0" u="none" strike="noStrike" baseline="0" dirty="0" err="1"/>
              <a:t>karışıma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ait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tanecik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modeli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çizilmiştir</a:t>
            </a:r>
            <a:r>
              <a:rPr lang="en-US" sz="2400" b="0" i="0" u="none" strike="noStrike" baseline="0" dirty="0"/>
              <a:t>.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Aşağıda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verilen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karışımlardan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hangisinin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tanecik</a:t>
            </a:r>
            <a:r>
              <a:rPr lang="tr-TR" sz="2400" b="1" dirty="0"/>
              <a:t> </a:t>
            </a:r>
            <a:r>
              <a:rPr lang="en-US" sz="2400" b="1" i="0" u="none" strike="noStrike" baseline="0" dirty="0" err="1"/>
              <a:t>yapısı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çizilen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tanecik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modeline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uygun</a:t>
            </a:r>
            <a:r>
              <a:rPr lang="en-US" sz="2400" b="1" i="0" u="none" strike="noStrike" baseline="0" dirty="0"/>
              <a:t> bir </a:t>
            </a:r>
            <a:r>
              <a:rPr lang="en-US" sz="2400" b="1" i="0" u="none" strike="noStrike" baseline="0" dirty="0" err="1"/>
              <a:t>örnek</a:t>
            </a:r>
            <a:r>
              <a:rPr lang="tr-TR" sz="2400" b="1" dirty="0"/>
              <a:t> </a:t>
            </a:r>
            <a:r>
              <a:rPr lang="en-US" sz="2400" b="1" i="0" u="none" strike="noStrike" baseline="0" dirty="0" err="1"/>
              <a:t>oluşturmaz</a:t>
            </a:r>
            <a:r>
              <a:rPr lang="en-US" sz="2400" b="1" i="0" u="none" strike="noStrike" baseline="0" dirty="0"/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A) </a:t>
            </a:r>
            <a:r>
              <a:rPr lang="en-US" sz="2400" b="0" i="0" u="none" strike="noStrike" baseline="0" dirty="0" err="1"/>
              <a:t>Yoğurt</a:t>
            </a:r>
            <a:r>
              <a:rPr lang="en-US" sz="2400" b="0" i="0" u="none" strike="noStrike" baseline="0" dirty="0"/>
              <a:t> + Su </a:t>
            </a:r>
            <a:r>
              <a:rPr lang="tr-TR" sz="2400" b="0" i="0" u="none" strike="noStrike" baseline="0" dirty="0"/>
              <a:t>                   </a:t>
            </a:r>
            <a:r>
              <a:rPr lang="en-US" sz="2400" b="0" i="0" u="none" strike="noStrike" baseline="0" dirty="0"/>
              <a:t>B) </a:t>
            </a:r>
            <a:r>
              <a:rPr lang="en-US" sz="2400" b="0" i="0" u="none" strike="noStrike" baseline="0" dirty="0" err="1"/>
              <a:t>Saksı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toprağı</a:t>
            </a:r>
            <a:r>
              <a:rPr lang="en-US" sz="2400" b="0" i="0" u="none" strike="noStrike" baseline="0" dirty="0"/>
              <a:t> + Su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C) </a:t>
            </a:r>
            <a:r>
              <a:rPr lang="en-US" sz="2400" b="0" i="0" u="none" strike="noStrike" baseline="0" dirty="0" err="1"/>
              <a:t>Sirke</a:t>
            </a:r>
            <a:r>
              <a:rPr lang="en-US" sz="2400" b="0" i="0" u="none" strike="noStrike" baseline="0" dirty="0"/>
              <a:t> + Su </a:t>
            </a:r>
            <a:r>
              <a:rPr lang="tr-TR" sz="2400" b="0" i="0" u="none" strike="noStrike" baseline="0" dirty="0"/>
              <a:t>                    </a:t>
            </a:r>
            <a:r>
              <a:rPr lang="en-US" sz="2400" b="0" i="0" u="none" strike="noStrike" baseline="0" dirty="0"/>
              <a:t>D) </a:t>
            </a:r>
            <a:r>
              <a:rPr lang="en-US" sz="2400" b="0" i="0" u="none" strike="noStrike" baseline="0" dirty="0" err="1"/>
              <a:t>Hazır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çorba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karışımı</a:t>
            </a:r>
            <a:r>
              <a:rPr lang="en-US" sz="2400" b="0" i="0" u="none" strike="noStrike" baseline="0" dirty="0"/>
              <a:t> + Su</a:t>
            </a: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3B658578-68B5-4D9B-9EB6-20D82399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17" y="1782981"/>
            <a:ext cx="2619741" cy="26905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15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8B92A6-B6BF-4A8B-A067-B08DDB8CBF01}"/>
              </a:ext>
            </a:extLst>
          </p:cNvPr>
          <p:cNvSpPr txBox="1"/>
          <p:nvPr/>
        </p:nvSpPr>
        <p:spPr>
          <a:xfrm>
            <a:off x="643468" y="795130"/>
            <a:ext cx="7465147" cy="5381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 err="1"/>
              <a:t>Homojen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</a:t>
            </a:r>
            <a:r>
              <a:rPr lang="en-US" sz="2400" b="0" i="0" u="none" strike="noStrike" baseline="0" dirty="0"/>
              <a:t>: Her </a:t>
            </a:r>
            <a:r>
              <a:rPr lang="en-US" sz="2400" b="0" i="0" u="none" strike="noStrike" baseline="0" dirty="0" err="1"/>
              <a:t>tarafında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aynı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özelliği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gösteren</a:t>
            </a:r>
            <a:r>
              <a:rPr lang="tr-TR" sz="2400" dirty="0"/>
              <a:t> </a:t>
            </a:r>
            <a:r>
              <a:rPr lang="en-US" sz="2400" b="0" i="0" u="none" strike="noStrike" baseline="0" dirty="0"/>
              <a:t>ve </a:t>
            </a:r>
            <a:r>
              <a:rPr lang="en-US" sz="2400" b="0" i="0" u="none" strike="noStrike" baseline="0" dirty="0" err="1"/>
              <a:t>tek</a:t>
            </a:r>
            <a:r>
              <a:rPr lang="en-US" sz="2400" b="0" i="0" u="none" strike="noStrike" baseline="0" dirty="0"/>
              <a:t> bir </a:t>
            </a:r>
            <a:r>
              <a:rPr lang="en-US" sz="2400" b="0" i="0" u="none" strike="noStrike" baseline="0" dirty="0" err="1"/>
              <a:t>madde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gibi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görünen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karışımlardır</a:t>
            </a:r>
            <a:r>
              <a:rPr lang="en-US" sz="2400" b="0" i="0" u="none" strike="noStrike" baseline="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 err="1"/>
              <a:t>Heterojen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</a:t>
            </a:r>
            <a:r>
              <a:rPr lang="en-US" sz="2400" b="0" i="0" u="none" strike="noStrike" baseline="0" dirty="0"/>
              <a:t>: </a:t>
            </a:r>
            <a:r>
              <a:rPr lang="en-US" sz="2400" b="0" i="0" u="none" strike="noStrike" baseline="0" dirty="0" err="1"/>
              <a:t>Karışımı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oluşturan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maddelerin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karışımın</a:t>
            </a:r>
            <a:r>
              <a:rPr lang="tr-TR" sz="2400" dirty="0"/>
              <a:t> </a:t>
            </a:r>
            <a:r>
              <a:rPr lang="en-US" sz="2400" b="0" i="0" u="none" strike="noStrike" baseline="0" dirty="0"/>
              <a:t>her </a:t>
            </a:r>
            <a:r>
              <a:rPr lang="en-US" sz="2400" b="0" i="0" u="none" strike="noStrike" baseline="0" dirty="0" err="1"/>
              <a:t>yerine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eşit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olarak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dağılım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göstermiyorsa</a:t>
            </a:r>
            <a:r>
              <a:rPr lang="tr-TR" sz="2400" dirty="0"/>
              <a:t> </a:t>
            </a:r>
            <a:r>
              <a:rPr lang="en-US" sz="2400" b="0" i="0" u="none" strike="noStrike" baseline="0" dirty="0" err="1"/>
              <a:t>heterojen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karışımdır</a:t>
            </a:r>
            <a:r>
              <a:rPr lang="en-US" sz="2400" b="0" i="0" u="none" strike="noStrike" baseline="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 err="1"/>
              <a:t>Hazırlanan</a:t>
            </a:r>
            <a:r>
              <a:rPr lang="en-US" sz="2400" b="0" i="0" u="none" strike="noStrike" baseline="0" dirty="0"/>
              <a:t> bir </a:t>
            </a:r>
            <a:r>
              <a:rPr lang="en-US" sz="2400" b="0" i="0" u="none" strike="noStrike" baseline="0" dirty="0" err="1"/>
              <a:t>karışıma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ait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tanecik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modeli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çizilmiştir</a:t>
            </a:r>
            <a:r>
              <a:rPr lang="en-US" sz="2400" b="0" i="0" u="none" strike="noStrike" baseline="0" dirty="0"/>
              <a:t>.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Aşağıda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verilen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karışımlardan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hangisinin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tanecik</a:t>
            </a:r>
            <a:r>
              <a:rPr lang="tr-TR" sz="2400" b="1" dirty="0"/>
              <a:t> </a:t>
            </a:r>
            <a:r>
              <a:rPr lang="en-US" sz="2400" b="1" i="0" u="none" strike="noStrike" baseline="0" dirty="0" err="1"/>
              <a:t>yapısı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çizilen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tanecik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modeline</a:t>
            </a:r>
            <a:r>
              <a:rPr lang="en-US" sz="2400" b="1" i="0" u="none" strike="noStrike" baseline="0" dirty="0"/>
              <a:t> </a:t>
            </a:r>
            <a:r>
              <a:rPr lang="en-US" sz="2400" b="1" i="0" u="none" strike="noStrike" baseline="0" dirty="0" err="1"/>
              <a:t>uygun</a:t>
            </a:r>
            <a:r>
              <a:rPr lang="en-US" sz="2400" b="1" i="0" u="none" strike="noStrike" baseline="0" dirty="0"/>
              <a:t> bir </a:t>
            </a:r>
            <a:r>
              <a:rPr lang="en-US" sz="2400" b="1" i="0" u="none" strike="noStrike" baseline="0" dirty="0" err="1"/>
              <a:t>örnek</a:t>
            </a:r>
            <a:r>
              <a:rPr lang="tr-TR" sz="2400" b="1" dirty="0"/>
              <a:t> </a:t>
            </a:r>
            <a:r>
              <a:rPr lang="en-US" sz="2400" b="1" i="0" u="none" strike="noStrike" baseline="0" dirty="0" err="1"/>
              <a:t>oluşturmaz</a:t>
            </a:r>
            <a:r>
              <a:rPr lang="en-US" sz="2400" b="1" i="0" u="none" strike="noStrike" baseline="0" dirty="0"/>
              <a:t>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A) </a:t>
            </a:r>
            <a:r>
              <a:rPr lang="en-US" sz="2400" b="0" i="0" u="none" strike="noStrike" baseline="0" dirty="0" err="1"/>
              <a:t>Yoğurt</a:t>
            </a:r>
            <a:r>
              <a:rPr lang="en-US" sz="2400" b="0" i="0" u="none" strike="noStrike" baseline="0" dirty="0"/>
              <a:t> + Su </a:t>
            </a:r>
            <a:r>
              <a:rPr lang="tr-TR" sz="2400" b="0" i="0" u="none" strike="noStrike" baseline="0" dirty="0"/>
              <a:t>                   </a:t>
            </a:r>
            <a:r>
              <a:rPr lang="en-US" sz="2400" b="0" i="0" u="none" strike="noStrike" baseline="0" dirty="0"/>
              <a:t>B) </a:t>
            </a:r>
            <a:r>
              <a:rPr lang="en-US" sz="2400" b="0" i="0" u="none" strike="noStrike" baseline="0" dirty="0" err="1"/>
              <a:t>Saksı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toprağı</a:t>
            </a:r>
            <a:r>
              <a:rPr lang="en-US" sz="2400" b="0" i="0" u="none" strike="noStrike" baseline="0" dirty="0"/>
              <a:t> + Su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C) </a:t>
            </a:r>
            <a:r>
              <a:rPr lang="en-US" sz="2400" b="0" i="0" u="none" strike="noStrike" baseline="0" dirty="0" err="1"/>
              <a:t>Sirke</a:t>
            </a:r>
            <a:r>
              <a:rPr lang="en-US" sz="2400" b="0" i="0" u="none" strike="noStrike" baseline="0" dirty="0"/>
              <a:t> + Su </a:t>
            </a:r>
            <a:r>
              <a:rPr lang="tr-TR" sz="2400" b="0" i="0" u="none" strike="noStrike" baseline="0" dirty="0"/>
              <a:t>                    </a:t>
            </a:r>
            <a:r>
              <a:rPr lang="en-US" sz="2400" b="0" i="0" u="none" strike="noStrike" baseline="0" dirty="0"/>
              <a:t>D) </a:t>
            </a:r>
            <a:r>
              <a:rPr lang="en-US" sz="2400" b="0" i="0" u="none" strike="noStrike" baseline="0" dirty="0" err="1"/>
              <a:t>Hazır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çorba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karışımı</a:t>
            </a:r>
            <a:r>
              <a:rPr lang="en-US" sz="2400" b="0" i="0" u="none" strike="noStrike" baseline="0" dirty="0"/>
              <a:t> + Su</a:t>
            </a:r>
            <a:endParaRPr lang="en-US" sz="2400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9BF21C5-5D07-4691-A3DA-4407F67F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17" y="1782981"/>
            <a:ext cx="2619741" cy="26905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2" y="522583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2A6A652-65A2-4933-A774-2F2E0A9AB870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HOMOJEN KARIŞIM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Karışımı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karışımın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tarafına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dağılan</a:t>
            </a:r>
            <a:r>
              <a:rPr lang="en-US" sz="2000" dirty="0">
                <a:effectLst/>
              </a:rPr>
              <a:t> ve her </a:t>
            </a:r>
            <a:r>
              <a:rPr lang="en-US" sz="2000" dirty="0" err="1">
                <a:effectLst/>
              </a:rPr>
              <a:t>yerinde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karışımlara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homojen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</a:t>
            </a:r>
            <a:r>
              <a:rPr lang="en-US" sz="2000" dirty="0">
                <a:effectLst/>
              </a:rPr>
              <a:t> denir.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Karışımlar – 7. Sınıf |">
            <a:extLst>
              <a:ext uri="{FF2B5EF4-FFF2-40B4-BE49-F238E27FC236}">
                <a16:creationId xmlns:a16="http://schemas.microsoft.com/office/drawing/2014/main" id="{9AD298D5-B675-4DDF-900D-AD6871B0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103596"/>
            <a:ext cx="6253212" cy="37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82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2F167A-AA98-492D-9115-6E35367F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" y="512758"/>
            <a:ext cx="11528037" cy="553345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11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F1DB710A-E336-471A-A064-C36A0F04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" y="512758"/>
            <a:ext cx="11171729" cy="5362428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74326" y="94868"/>
            <a:ext cx="1335476" cy="77486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3" y="4276757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21" y="3582091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E48F025-8EA9-47A2-9AFF-3C4C05767277}"/>
              </a:ext>
            </a:extLst>
          </p:cNvPr>
          <p:cNvSpPr txBox="1"/>
          <p:nvPr/>
        </p:nvSpPr>
        <p:spPr>
          <a:xfrm>
            <a:off x="1137034" y="2194102"/>
            <a:ext cx="4438036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Bu </a:t>
            </a:r>
            <a:r>
              <a:rPr lang="en-US" sz="2000" dirty="0" err="1">
                <a:effectLst/>
              </a:rPr>
              <a:t>karışımlara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dışarıdan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bakıldığında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tek</a:t>
            </a:r>
            <a:r>
              <a:rPr lang="en-US" sz="2000" dirty="0">
                <a:effectLst/>
              </a:rPr>
              <a:t> bir </a:t>
            </a:r>
            <a:r>
              <a:rPr lang="en-US" sz="2000" dirty="0" err="1">
                <a:effectLst/>
              </a:rPr>
              <a:t>madde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gibi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görünür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Homojen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karışımlar</a:t>
            </a:r>
            <a:r>
              <a:rPr lang="en-US" sz="2000" dirty="0">
                <a:effectLst/>
              </a:rPr>
              <a:t> </a:t>
            </a:r>
            <a:r>
              <a:rPr lang="en-US" sz="2000" b="1" dirty="0" err="1">
                <a:effectLst/>
              </a:rPr>
              <a:t>çözelti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olarak</a:t>
            </a:r>
            <a:r>
              <a:rPr lang="en-US" sz="2000" dirty="0">
                <a:effectLst/>
              </a:rPr>
              <a:t> da </a:t>
            </a:r>
            <a:r>
              <a:rPr lang="en-US" sz="2000" dirty="0" err="1">
                <a:effectLst/>
              </a:rPr>
              <a:t>adlandırılır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11266" name="Picture 2" descr="HOMOJEN KARIŞIMLAR | SANATSAL EĞİTİM">
            <a:extLst>
              <a:ext uri="{FF2B5EF4-FFF2-40B4-BE49-F238E27FC236}">
                <a16:creationId xmlns:a16="http://schemas.microsoft.com/office/drawing/2014/main" id="{BE2C0A68-648A-4B39-AB87-E5757074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756" y="717012"/>
            <a:ext cx="3663357" cy="54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041121-BEAB-44BE-9E16-30BFFD4B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60" y="643467"/>
            <a:ext cx="7579680" cy="5571065"/>
          </a:xfrm>
          <a:prstGeom prst="rect">
            <a:avLst/>
          </a:prstGeom>
          <a:ln>
            <a:noFill/>
          </a:ln>
        </p:spPr>
      </p:pic>
      <p:sp>
        <p:nvSpPr>
          <p:cNvPr id="16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EEDB8A-33CC-4A20-B6CC-19AAE3EBF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163" y="5710949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1159</Words>
  <Application>Microsoft Office PowerPoint</Application>
  <PresentationFormat>Geniş ekran</PresentationFormat>
  <Paragraphs>164</Paragraphs>
  <Slides>72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Forte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2</cp:revision>
  <dcterms:created xsi:type="dcterms:W3CDTF">2021-09-01T21:26:59Z</dcterms:created>
  <dcterms:modified xsi:type="dcterms:W3CDTF">2022-02-23T19:16:10Z</dcterms:modified>
</cp:coreProperties>
</file>