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86" r:id="rId3"/>
    <p:sldId id="288" r:id="rId4"/>
    <p:sldId id="289" r:id="rId5"/>
    <p:sldId id="290" r:id="rId6"/>
    <p:sldId id="291" r:id="rId7"/>
    <p:sldId id="292" r:id="rId8"/>
    <p:sldId id="293" r:id="rId9"/>
    <p:sldId id="294" r:id="rId10"/>
    <p:sldId id="295" r:id="rId11"/>
    <p:sldId id="296" r:id="rId12"/>
    <p:sldId id="297" r:id="rId13"/>
    <p:sldId id="476" r:id="rId14"/>
    <p:sldId id="477" r:id="rId15"/>
    <p:sldId id="478" r:id="rId16"/>
    <p:sldId id="479" r:id="rId17"/>
    <p:sldId id="480" r:id="rId18"/>
    <p:sldId id="481" r:id="rId19"/>
    <p:sldId id="501" r:id="rId20"/>
    <p:sldId id="283" r:id="rId21"/>
    <p:sldId id="298" r:id="rId22"/>
    <p:sldId id="475" r:id="rId23"/>
    <p:sldId id="483" r:id="rId24"/>
    <p:sldId id="488" r:id="rId25"/>
    <p:sldId id="299" r:id="rId26"/>
    <p:sldId id="489" r:id="rId27"/>
    <p:sldId id="484" r:id="rId28"/>
    <p:sldId id="490" r:id="rId29"/>
    <p:sldId id="485" r:id="rId30"/>
    <p:sldId id="491" r:id="rId31"/>
    <p:sldId id="486" r:id="rId32"/>
    <p:sldId id="492" r:id="rId33"/>
    <p:sldId id="487" r:id="rId34"/>
    <p:sldId id="493" r:id="rId35"/>
    <p:sldId id="300" r:id="rId36"/>
    <p:sldId id="494" r:id="rId37"/>
    <p:sldId id="301" r:id="rId38"/>
    <p:sldId id="495" r:id="rId39"/>
    <p:sldId id="302" r:id="rId40"/>
    <p:sldId id="496" r:id="rId41"/>
    <p:sldId id="303" r:id="rId42"/>
    <p:sldId id="497" r:id="rId43"/>
    <p:sldId id="304" r:id="rId44"/>
    <p:sldId id="498" r:id="rId45"/>
    <p:sldId id="499" r:id="rId46"/>
    <p:sldId id="500" r:id="rId47"/>
    <p:sldId id="305" r:id="rId4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7FB46C-300D-4118-A73E-D37389BDD42C}" v="74" dt="2022-02-17T20:49:45.4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48" y="102"/>
      </p:cViewPr>
      <p:guideLst/>
    </p:cSldViewPr>
  </p:slideViewPr>
  <p:notesTextViewPr>
    <p:cViewPr>
      <p:scale>
        <a:sx n="1" d="1"/>
        <a:sy n="1" d="1"/>
      </p:scale>
      <p:origin x="0" y="0"/>
    </p:cViewPr>
  </p:notesTextViewPr>
  <p:sorterViewPr>
    <p:cViewPr>
      <p:scale>
        <a:sx n="65" d="100"/>
        <a:sy n="65" d="100"/>
      </p:scale>
      <p:origin x="0" y="-20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rsat ymn" userId="47174fbee67923fe" providerId="LiveId" clId="{6B7FB46C-300D-4118-A73E-D37389BDD42C}"/>
    <pc:docChg chg="undo custSel addSld delSld modSld">
      <pc:chgData name="kursat ymn" userId="47174fbee67923fe" providerId="LiveId" clId="{6B7FB46C-300D-4118-A73E-D37389BDD42C}" dt="2022-02-17T20:50:11.514" v="353" actId="1076"/>
      <pc:docMkLst>
        <pc:docMk/>
      </pc:docMkLst>
      <pc:sldChg chg="addSp modSp mod setBg">
        <pc:chgData name="kursat ymn" userId="47174fbee67923fe" providerId="LiveId" clId="{6B7FB46C-300D-4118-A73E-D37389BDD42C}" dt="2022-02-15T08:27:15.182" v="25" actId="208"/>
        <pc:sldMkLst>
          <pc:docMk/>
          <pc:sldMk cId="1069268768" sldId="285"/>
        </pc:sldMkLst>
        <pc:spChg chg="mod">
          <ac:chgData name="kursat ymn" userId="47174fbee67923fe" providerId="LiveId" clId="{6B7FB46C-300D-4118-A73E-D37389BDD42C}" dt="2022-02-15T08:27:15.182" v="25" actId="208"/>
          <ac:spMkLst>
            <pc:docMk/>
            <pc:sldMk cId="1069268768" sldId="285"/>
            <ac:spMk id="4" creationId="{547C19FF-E0DA-49CE-912E-A06F72E77838}"/>
          </ac:spMkLst>
        </pc:spChg>
        <pc:spChg chg="add">
          <ac:chgData name="kursat ymn" userId="47174fbee67923fe" providerId="LiveId" clId="{6B7FB46C-300D-4118-A73E-D37389BDD42C}" dt="2022-02-15T08:27:09.855" v="21" actId="26606"/>
          <ac:spMkLst>
            <pc:docMk/>
            <pc:sldMk cId="1069268768" sldId="285"/>
            <ac:spMk id="77" creationId="{91F55C5D-1648-4BE3-932D-8CADBF3F6736}"/>
          </ac:spMkLst>
        </pc:spChg>
        <pc:spChg chg="add">
          <ac:chgData name="kursat ymn" userId="47174fbee67923fe" providerId="LiveId" clId="{6B7FB46C-300D-4118-A73E-D37389BDD42C}" dt="2022-02-15T08:27:09.855" v="21" actId="26606"/>
          <ac:spMkLst>
            <pc:docMk/>
            <pc:sldMk cId="1069268768" sldId="285"/>
            <ac:spMk id="79" creationId="{A38E1331-B5A6-44BE-BF4E-EE6C2FD2A242}"/>
          </ac:spMkLst>
        </pc:spChg>
        <pc:picChg chg="ord">
          <ac:chgData name="kursat ymn" userId="47174fbee67923fe" providerId="LiveId" clId="{6B7FB46C-300D-4118-A73E-D37389BDD42C}" dt="2022-02-15T08:27:09.855" v="21" actId="26606"/>
          <ac:picMkLst>
            <pc:docMk/>
            <pc:sldMk cId="1069268768" sldId="285"/>
            <ac:picMk id="2" creationId="{65E373CA-0280-4820-8EE5-B81CA340A607}"/>
          </ac:picMkLst>
        </pc:picChg>
        <pc:picChg chg="add mod">
          <ac:chgData name="kursat ymn" userId="47174fbee67923fe" providerId="LiveId" clId="{6B7FB46C-300D-4118-A73E-D37389BDD42C}" dt="2022-02-15T08:27:09.855" v="21" actId="26606"/>
          <ac:picMkLst>
            <pc:docMk/>
            <pc:sldMk cId="1069268768" sldId="285"/>
            <ac:picMk id="1026" creationId="{AEE2F66E-8E00-4AB7-BC74-740044F1BFBE}"/>
          </ac:picMkLst>
        </pc:picChg>
        <pc:picChg chg="add mod ord">
          <ac:chgData name="kursat ymn" userId="47174fbee67923fe" providerId="LiveId" clId="{6B7FB46C-300D-4118-A73E-D37389BDD42C}" dt="2022-02-15T08:27:09.855" v="21" actId="26606"/>
          <ac:picMkLst>
            <pc:docMk/>
            <pc:sldMk cId="1069268768" sldId="285"/>
            <ac:picMk id="1028" creationId="{0B48B16E-A42B-4EA5-98AD-7F666E579021}"/>
          </ac:picMkLst>
        </pc:picChg>
        <pc:picChg chg="add mod">
          <ac:chgData name="kursat ymn" userId="47174fbee67923fe" providerId="LiveId" clId="{6B7FB46C-300D-4118-A73E-D37389BDD42C}" dt="2022-02-15T08:27:09.855" v="21" actId="26606"/>
          <ac:picMkLst>
            <pc:docMk/>
            <pc:sldMk cId="1069268768" sldId="285"/>
            <ac:picMk id="1030" creationId="{A66F7F70-823B-4192-AF7E-F99CD8F7C1B1}"/>
          </ac:picMkLst>
        </pc:picChg>
        <pc:picChg chg="add mod">
          <ac:chgData name="kursat ymn" userId="47174fbee67923fe" providerId="LiveId" clId="{6B7FB46C-300D-4118-A73E-D37389BDD42C}" dt="2022-02-15T08:27:09.855" v="21" actId="26606"/>
          <ac:picMkLst>
            <pc:docMk/>
            <pc:sldMk cId="1069268768" sldId="285"/>
            <ac:picMk id="1032" creationId="{C2EABEAC-2297-4731-9322-F72145C3D6C5}"/>
          </ac:picMkLst>
        </pc:picChg>
      </pc:sldChg>
      <pc:sldChg chg="addSp delSp modSp mod setBg">
        <pc:chgData name="kursat ymn" userId="47174fbee67923fe" providerId="LiveId" clId="{6B7FB46C-300D-4118-A73E-D37389BDD42C}" dt="2022-02-15T08:35:00.745" v="54" actId="1076"/>
        <pc:sldMkLst>
          <pc:docMk/>
          <pc:sldMk cId="1395971572" sldId="286"/>
        </pc:sldMkLst>
        <pc:spChg chg="mod">
          <ac:chgData name="kursat ymn" userId="47174fbee67923fe" providerId="LiveId" clId="{6B7FB46C-300D-4118-A73E-D37389BDD42C}" dt="2022-02-15T08:35:00.745" v="54" actId="1076"/>
          <ac:spMkLst>
            <pc:docMk/>
            <pc:sldMk cId="1395971572" sldId="286"/>
            <ac:spMk id="4" creationId="{C0305F97-720E-45BA-BE96-854113CE24F7}"/>
          </ac:spMkLst>
        </pc:spChg>
        <pc:spChg chg="add del">
          <ac:chgData name="kursat ymn" userId="47174fbee67923fe" providerId="LiveId" clId="{6B7FB46C-300D-4118-A73E-D37389BDD42C}" dt="2022-02-15T08:29:53.462" v="32" actId="26606"/>
          <ac:spMkLst>
            <pc:docMk/>
            <pc:sldMk cId="1395971572" sldId="286"/>
            <ac:spMk id="10" creationId="{955A2079-FA98-4876-80F0-72364A7D2EA4}"/>
          </ac:spMkLst>
        </pc:spChg>
        <pc:spChg chg="add del">
          <ac:chgData name="kursat ymn" userId="47174fbee67923fe" providerId="LiveId" clId="{6B7FB46C-300D-4118-A73E-D37389BDD42C}" dt="2022-02-15T08:29:55.167" v="34" actId="26606"/>
          <ac:spMkLst>
            <pc:docMk/>
            <pc:sldMk cId="1395971572" sldId="286"/>
            <ac:spMk id="12" creationId="{DCC231C8-C761-4B31-9B1C-C6D19248C6B3}"/>
          </ac:spMkLst>
        </pc:spChg>
        <pc:spChg chg="add">
          <ac:chgData name="kursat ymn" userId="47174fbee67923fe" providerId="LiveId" clId="{6B7FB46C-300D-4118-A73E-D37389BDD42C}" dt="2022-02-15T08:29:55.198" v="35" actId="26606"/>
          <ac:spMkLst>
            <pc:docMk/>
            <pc:sldMk cId="1395971572" sldId="286"/>
            <ac:spMk id="14" creationId="{6C4028FD-8BAA-4A19-BFDE-594D991B7552}"/>
          </ac:spMkLst>
        </pc:spChg>
        <pc:graphicFrameChg chg="add mod modGraphic">
          <ac:chgData name="kursat ymn" userId="47174fbee67923fe" providerId="LiveId" clId="{6B7FB46C-300D-4118-A73E-D37389BDD42C}" dt="2022-02-15T08:29:55.198" v="35" actId="26606"/>
          <ac:graphicFrameMkLst>
            <pc:docMk/>
            <pc:sldMk cId="1395971572" sldId="286"/>
            <ac:graphicFrameMk id="5" creationId="{EFCC8374-129F-4CE1-AE02-F61BC0BA57BC}"/>
          </ac:graphicFrameMkLst>
        </pc:graphicFrameChg>
        <pc:picChg chg="ord">
          <ac:chgData name="kursat ymn" userId="47174fbee67923fe" providerId="LiveId" clId="{6B7FB46C-300D-4118-A73E-D37389BDD42C}" dt="2022-02-15T08:29:55.198" v="35" actId="26606"/>
          <ac:picMkLst>
            <pc:docMk/>
            <pc:sldMk cId="1395971572" sldId="286"/>
            <ac:picMk id="2" creationId="{65E373CA-0280-4820-8EE5-B81CA340A607}"/>
          </ac:picMkLst>
        </pc:picChg>
      </pc:sldChg>
      <pc:sldChg chg="delSp modSp del mod">
        <pc:chgData name="kursat ymn" userId="47174fbee67923fe" providerId="LiveId" clId="{6B7FB46C-300D-4118-A73E-D37389BDD42C}" dt="2022-02-15T08:33:18.078" v="45" actId="47"/>
        <pc:sldMkLst>
          <pc:docMk/>
          <pc:sldMk cId="3376485754" sldId="287"/>
        </pc:sldMkLst>
        <pc:spChg chg="del mod">
          <ac:chgData name="kursat ymn" userId="47174fbee67923fe" providerId="LiveId" clId="{6B7FB46C-300D-4118-A73E-D37389BDD42C}" dt="2022-02-15T08:33:16.656" v="44"/>
          <ac:spMkLst>
            <pc:docMk/>
            <pc:sldMk cId="3376485754" sldId="287"/>
            <ac:spMk id="4" creationId="{5C6751EA-7405-4226-8209-467001A9909B}"/>
          </ac:spMkLst>
        </pc:spChg>
      </pc:sldChg>
      <pc:sldChg chg="addSp modSp mod setBg">
        <pc:chgData name="kursat ymn" userId="47174fbee67923fe" providerId="LiveId" clId="{6B7FB46C-300D-4118-A73E-D37389BDD42C}" dt="2022-02-15T08:45:09.280" v="72" actId="1076"/>
        <pc:sldMkLst>
          <pc:docMk/>
          <pc:sldMk cId="1318685166" sldId="288"/>
        </pc:sldMkLst>
        <pc:spChg chg="mod ord">
          <ac:chgData name="kursat ymn" userId="47174fbee67923fe" providerId="LiveId" clId="{6B7FB46C-300D-4118-A73E-D37389BDD42C}" dt="2022-02-15T08:45:04.999" v="71" actId="403"/>
          <ac:spMkLst>
            <pc:docMk/>
            <pc:sldMk cId="1318685166" sldId="288"/>
            <ac:spMk id="4" creationId="{75CDAD72-1C44-4572-8200-049272723D94}"/>
          </ac:spMkLst>
        </pc:spChg>
        <pc:spChg chg="add">
          <ac:chgData name="kursat ymn" userId="47174fbee67923fe" providerId="LiveId" clId="{6B7FB46C-300D-4118-A73E-D37389BDD42C}" dt="2022-02-15T08:44:37.032" v="59" actId="26606"/>
          <ac:spMkLst>
            <pc:docMk/>
            <pc:sldMk cId="1318685166" sldId="288"/>
            <ac:spMk id="75" creationId="{D462EE7E-14DF-497D-AE08-F6623DB88E99}"/>
          </ac:spMkLst>
        </pc:spChg>
        <pc:spChg chg="add">
          <ac:chgData name="kursat ymn" userId="47174fbee67923fe" providerId="LiveId" clId="{6B7FB46C-300D-4118-A73E-D37389BDD42C}" dt="2022-02-15T08:44:37.032" v="59" actId="26606"/>
          <ac:spMkLst>
            <pc:docMk/>
            <pc:sldMk cId="1318685166" sldId="288"/>
            <ac:spMk id="77" creationId="{2FBF0AC7-1F73-4A5E-882F-8C2A41F1AEA4}"/>
          </ac:spMkLst>
        </pc:spChg>
        <pc:picChg chg="mod ord">
          <ac:chgData name="kursat ymn" userId="47174fbee67923fe" providerId="LiveId" clId="{6B7FB46C-300D-4118-A73E-D37389BDD42C}" dt="2022-02-15T08:45:09.280" v="72" actId="1076"/>
          <ac:picMkLst>
            <pc:docMk/>
            <pc:sldMk cId="1318685166" sldId="288"/>
            <ac:picMk id="2" creationId="{65E373CA-0280-4820-8EE5-B81CA340A607}"/>
          </ac:picMkLst>
        </pc:picChg>
        <pc:picChg chg="add mod ord">
          <ac:chgData name="kursat ymn" userId="47174fbee67923fe" providerId="LiveId" clId="{6B7FB46C-300D-4118-A73E-D37389BDD42C}" dt="2022-02-15T08:44:37.032" v="59" actId="26606"/>
          <ac:picMkLst>
            <pc:docMk/>
            <pc:sldMk cId="1318685166" sldId="288"/>
            <ac:picMk id="2050" creationId="{E1F1F18A-9E77-4851-968B-B9AC1633A8FF}"/>
          </ac:picMkLst>
        </pc:picChg>
        <pc:picChg chg="add mod ord">
          <ac:chgData name="kursat ymn" userId="47174fbee67923fe" providerId="LiveId" clId="{6B7FB46C-300D-4118-A73E-D37389BDD42C}" dt="2022-02-15T08:44:37.032" v="59" actId="26606"/>
          <ac:picMkLst>
            <pc:docMk/>
            <pc:sldMk cId="1318685166" sldId="288"/>
            <ac:picMk id="2052" creationId="{142BD38B-D489-4CBC-B868-534719E41EDD}"/>
          </ac:picMkLst>
        </pc:picChg>
        <pc:picChg chg="add mod">
          <ac:chgData name="kursat ymn" userId="47174fbee67923fe" providerId="LiveId" clId="{6B7FB46C-300D-4118-A73E-D37389BDD42C}" dt="2022-02-15T08:44:37.032" v="59" actId="26606"/>
          <ac:picMkLst>
            <pc:docMk/>
            <pc:sldMk cId="1318685166" sldId="288"/>
            <ac:picMk id="2054" creationId="{5CA0ACE4-9948-446E-842D-FC4C18AA74A0}"/>
          </ac:picMkLst>
        </pc:picChg>
      </pc:sldChg>
      <pc:sldChg chg="addSp modSp mod setBg">
        <pc:chgData name="kursat ymn" userId="47174fbee67923fe" providerId="LiveId" clId="{6B7FB46C-300D-4118-A73E-D37389BDD42C}" dt="2022-02-15T08:46:51.149" v="82" actId="1076"/>
        <pc:sldMkLst>
          <pc:docMk/>
          <pc:sldMk cId="4281581917" sldId="289"/>
        </pc:sldMkLst>
        <pc:spChg chg="mod">
          <ac:chgData name="kursat ymn" userId="47174fbee67923fe" providerId="LiveId" clId="{6B7FB46C-300D-4118-A73E-D37389BDD42C}" dt="2022-02-15T08:46:51.149" v="82" actId="1076"/>
          <ac:spMkLst>
            <pc:docMk/>
            <pc:sldMk cId="4281581917" sldId="289"/>
            <ac:spMk id="4" creationId="{E0EA95F5-1567-4B3F-8C83-AE7407672ABE}"/>
          </ac:spMkLst>
        </pc:spChg>
        <pc:spChg chg="add">
          <ac:chgData name="kursat ymn" userId="47174fbee67923fe" providerId="LiveId" clId="{6B7FB46C-300D-4118-A73E-D37389BDD42C}" dt="2022-02-15T08:46:39.467" v="75" actId="26606"/>
          <ac:spMkLst>
            <pc:docMk/>
            <pc:sldMk cId="4281581917" sldId="289"/>
            <ac:spMk id="73" creationId="{8761DDFE-071F-4200-B0AA-394476C2D2D6}"/>
          </ac:spMkLst>
        </pc:spChg>
        <pc:picChg chg="ord">
          <ac:chgData name="kursat ymn" userId="47174fbee67923fe" providerId="LiveId" clId="{6B7FB46C-300D-4118-A73E-D37389BDD42C}" dt="2022-02-15T08:46:39.467" v="75" actId="26606"/>
          <ac:picMkLst>
            <pc:docMk/>
            <pc:sldMk cId="4281581917" sldId="289"/>
            <ac:picMk id="2" creationId="{65E373CA-0280-4820-8EE5-B81CA340A607}"/>
          </ac:picMkLst>
        </pc:picChg>
        <pc:picChg chg="add mod">
          <ac:chgData name="kursat ymn" userId="47174fbee67923fe" providerId="LiveId" clId="{6B7FB46C-300D-4118-A73E-D37389BDD42C}" dt="2022-02-15T08:46:39.467" v="75" actId="26606"/>
          <ac:picMkLst>
            <pc:docMk/>
            <pc:sldMk cId="4281581917" sldId="289"/>
            <ac:picMk id="3074" creationId="{D747FF43-C6C7-4BB5-8C37-0A567B815298}"/>
          </ac:picMkLst>
        </pc:picChg>
        <pc:picChg chg="add mod">
          <ac:chgData name="kursat ymn" userId="47174fbee67923fe" providerId="LiveId" clId="{6B7FB46C-300D-4118-A73E-D37389BDD42C}" dt="2022-02-15T08:46:39.467" v="75" actId="26606"/>
          <ac:picMkLst>
            <pc:docMk/>
            <pc:sldMk cId="4281581917" sldId="289"/>
            <ac:picMk id="3076" creationId="{E51906F6-FE12-4051-9D48-A08F88DDE969}"/>
          </ac:picMkLst>
        </pc:picChg>
      </pc:sldChg>
      <pc:sldChg chg="addSp modSp mod setBg">
        <pc:chgData name="kursat ymn" userId="47174fbee67923fe" providerId="LiveId" clId="{6B7FB46C-300D-4118-A73E-D37389BDD42C}" dt="2022-02-15T08:47:57.473" v="89" actId="113"/>
        <pc:sldMkLst>
          <pc:docMk/>
          <pc:sldMk cId="2259037069" sldId="290"/>
        </pc:sldMkLst>
        <pc:spChg chg="mod ord">
          <ac:chgData name="kursat ymn" userId="47174fbee67923fe" providerId="LiveId" clId="{6B7FB46C-300D-4118-A73E-D37389BDD42C}" dt="2022-02-15T08:47:57.473" v="89" actId="113"/>
          <ac:spMkLst>
            <pc:docMk/>
            <pc:sldMk cId="2259037069" sldId="290"/>
            <ac:spMk id="4" creationId="{910B1BC0-F0D7-47A4-8853-930F5539ED6D}"/>
          </ac:spMkLst>
        </pc:spChg>
        <pc:spChg chg="add">
          <ac:chgData name="kursat ymn" userId="47174fbee67923fe" providerId="LiveId" clId="{6B7FB46C-300D-4118-A73E-D37389BDD42C}" dt="2022-02-15T08:47:48.399" v="86" actId="26606"/>
          <ac:spMkLst>
            <pc:docMk/>
            <pc:sldMk cId="2259037069" sldId="290"/>
            <ac:spMk id="71" creationId="{7B831B6F-405A-4B47-B9BB-5CA88F285844}"/>
          </ac:spMkLst>
        </pc:spChg>
        <pc:spChg chg="add">
          <ac:chgData name="kursat ymn" userId="47174fbee67923fe" providerId="LiveId" clId="{6B7FB46C-300D-4118-A73E-D37389BDD42C}" dt="2022-02-15T08:47:48.399" v="86" actId="26606"/>
          <ac:spMkLst>
            <pc:docMk/>
            <pc:sldMk cId="2259037069" sldId="290"/>
            <ac:spMk id="73" creationId="{953EE71A-6488-4203-A7C4-77102FD0DCCA}"/>
          </ac:spMkLst>
        </pc:spChg>
        <pc:picChg chg="ord">
          <ac:chgData name="kursat ymn" userId="47174fbee67923fe" providerId="LiveId" clId="{6B7FB46C-300D-4118-A73E-D37389BDD42C}" dt="2022-02-15T08:47:48.399" v="86" actId="26606"/>
          <ac:picMkLst>
            <pc:docMk/>
            <pc:sldMk cId="2259037069" sldId="290"/>
            <ac:picMk id="2" creationId="{65E373CA-0280-4820-8EE5-B81CA340A607}"/>
          </ac:picMkLst>
        </pc:picChg>
        <pc:picChg chg="add mod">
          <ac:chgData name="kursat ymn" userId="47174fbee67923fe" providerId="LiveId" clId="{6B7FB46C-300D-4118-A73E-D37389BDD42C}" dt="2022-02-15T08:47:48.399" v="86" actId="26606"/>
          <ac:picMkLst>
            <pc:docMk/>
            <pc:sldMk cId="2259037069" sldId="290"/>
            <ac:picMk id="4098" creationId="{7E6642D6-0385-4FA8-9250-44C75F427C6A}"/>
          </ac:picMkLst>
        </pc:picChg>
      </pc:sldChg>
      <pc:sldChg chg="addSp modSp mod setBg">
        <pc:chgData name="kursat ymn" userId="47174fbee67923fe" providerId="LiveId" clId="{6B7FB46C-300D-4118-A73E-D37389BDD42C}" dt="2022-02-15T08:49:26.058" v="97" actId="403"/>
        <pc:sldMkLst>
          <pc:docMk/>
          <pc:sldMk cId="1834858253" sldId="291"/>
        </pc:sldMkLst>
        <pc:spChg chg="mod ord">
          <ac:chgData name="kursat ymn" userId="47174fbee67923fe" providerId="LiveId" clId="{6B7FB46C-300D-4118-A73E-D37389BDD42C}" dt="2022-02-15T08:49:26.058" v="97" actId="403"/>
          <ac:spMkLst>
            <pc:docMk/>
            <pc:sldMk cId="1834858253" sldId="291"/>
            <ac:spMk id="4" creationId="{5B5DA766-825F-4B92-8D00-C24FA645FD8E}"/>
          </ac:spMkLst>
        </pc:spChg>
        <pc:spChg chg="add">
          <ac:chgData name="kursat ymn" userId="47174fbee67923fe" providerId="LiveId" clId="{6B7FB46C-300D-4118-A73E-D37389BDD42C}" dt="2022-02-15T08:49:10.707" v="92" actId="26606"/>
          <ac:spMkLst>
            <pc:docMk/>
            <pc:sldMk cId="1834858253" sldId="291"/>
            <ac:spMk id="73" creationId="{BF0F4E97-E194-4493-885A-6C7C34A446DB}"/>
          </ac:spMkLst>
        </pc:spChg>
        <pc:spChg chg="add">
          <ac:chgData name="kursat ymn" userId="47174fbee67923fe" providerId="LiveId" clId="{6B7FB46C-300D-4118-A73E-D37389BDD42C}" dt="2022-02-15T08:49:10.707" v="92" actId="26606"/>
          <ac:spMkLst>
            <pc:docMk/>
            <pc:sldMk cId="1834858253" sldId="291"/>
            <ac:spMk id="75" creationId="{9CF7FE1C-8BC5-4B0C-A2BC-93AB72C90FDD}"/>
          </ac:spMkLst>
        </pc:spChg>
        <pc:picChg chg="ord">
          <ac:chgData name="kursat ymn" userId="47174fbee67923fe" providerId="LiveId" clId="{6B7FB46C-300D-4118-A73E-D37389BDD42C}" dt="2022-02-15T08:49:10.707" v="92" actId="26606"/>
          <ac:picMkLst>
            <pc:docMk/>
            <pc:sldMk cId="1834858253" sldId="291"/>
            <ac:picMk id="2" creationId="{65E373CA-0280-4820-8EE5-B81CA340A607}"/>
          </ac:picMkLst>
        </pc:picChg>
        <pc:picChg chg="add mod">
          <ac:chgData name="kursat ymn" userId="47174fbee67923fe" providerId="LiveId" clId="{6B7FB46C-300D-4118-A73E-D37389BDD42C}" dt="2022-02-15T08:49:10.707" v="92" actId="26606"/>
          <ac:picMkLst>
            <pc:docMk/>
            <pc:sldMk cId="1834858253" sldId="291"/>
            <ac:picMk id="5122" creationId="{E86F8B84-A52C-4A12-BF4A-C91597895254}"/>
          </ac:picMkLst>
        </pc:picChg>
        <pc:picChg chg="add mod">
          <ac:chgData name="kursat ymn" userId="47174fbee67923fe" providerId="LiveId" clId="{6B7FB46C-300D-4118-A73E-D37389BDD42C}" dt="2022-02-15T08:49:10.707" v="92" actId="26606"/>
          <ac:picMkLst>
            <pc:docMk/>
            <pc:sldMk cId="1834858253" sldId="291"/>
            <ac:picMk id="5124" creationId="{C7F1185C-946E-4ABE-A16E-1491A3EE758B}"/>
          </ac:picMkLst>
        </pc:picChg>
      </pc:sldChg>
      <pc:sldChg chg="addSp modSp mod setBg">
        <pc:chgData name="kursat ymn" userId="47174fbee67923fe" providerId="LiveId" clId="{6B7FB46C-300D-4118-A73E-D37389BDD42C}" dt="2022-02-15T08:51:06.583" v="108" actId="113"/>
        <pc:sldMkLst>
          <pc:docMk/>
          <pc:sldMk cId="1852432745" sldId="292"/>
        </pc:sldMkLst>
        <pc:spChg chg="mod ord">
          <ac:chgData name="kursat ymn" userId="47174fbee67923fe" providerId="LiveId" clId="{6B7FB46C-300D-4118-A73E-D37389BDD42C}" dt="2022-02-15T08:51:06.583" v="108" actId="113"/>
          <ac:spMkLst>
            <pc:docMk/>
            <pc:sldMk cId="1852432745" sldId="292"/>
            <ac:spMk id="4" creationId="{05808181-1FC0-4295-BFF3-72A97F7F5FC2}"/>
          </ac:spMkLst>
        </pc:spChg>
        <pc:spChg chg="add">
          <ac:chgData name="kursat ymn" userId="47174fbee67923fe" providerId="LiveId" clId="{6B7FB46C-300D-4118-A73E-D37389BDD42C}" dt="2022-02-15T08:50:44.014" v="100" actId="26606"/>
          <ac:spMkLst>
            <pc:docMk/>
            <pc:sldMk cId="1852432745" sldId="292"/>
            <ac:spMk id="73" creationId="{C95B82D5-A8BB-45BF-BED8-C7B206892100}"/>
          </ac:spMkLst>
        </pc:spChg>
        <pc:spChg chg="add">
          <ac:chgData name="kursat ymn" userId="47174fbee67923fe" providerId="LiveId" clId="{6B7FB46C-300D-4118-A73E-D37389BDD42C}" dt="2022-02-15T08:50:44.014" v="100" actId="26606"/>
          <ac:spMkLst>
            <pc:docMk/>
            <pc:sldMk cId="1852432745" sldId="292"/>
            <ac:spMk id="75" creationId="{296C61EC-FBF4-4216-BE67-6C864D30A01C}"/>
          </ac:spMkLst>
        </pc:spChg>
        <pc:spChg chg="add">
          <ac:chgData name="kursat ymn" userId="47174fbee67923fe" providerId="LiveId" clId="{6B7FB46C-300D-4118-A73E-D37389BDD42C}" dt="2022-02-15T08:50:44.014" v="100" actId="26606"/>
          <ac:spMkLst>
            <pc:docMk/>
            <pc:sldMk cId="1852432745" sldId="292"/>
            <ac:spMk id="77" creationId="{39D6C490-0229-4573-9696-B73E5B3A9C33}"/>
          </ac:spMkLst>
        </pc:spChg>
        <pc:picChg chg="ord">
          <ac:chgData name="kursat ymn" userId="47174fbee67923fe" providerId="LiveId" clId="{6B7FB46C-300D-4118-A73E-D37389BDD42C}" dt="2022-02-15T08:50:44.014" v="100" actId="26606"/>
          <ac:picMkLst>
            <pc:docMk/>
            <pc:sldMk cId="1852432745" sldId="292"/>
            <ac:picMk id="2" creationId="{65E373CA-0280-4820-8EE5-B81CA340A607}"/>
          </ac:picMkLst>
        </pc:picChg>
        <pc:picChg chg="add mod ord">
          <ac:chgData name="kursat ymn" userId="47174fbee67923fe" providerId="LiveId" clId="{6B7FB46C-300D-4118-A73E-D37389BDD42C}" dt="2022-02-15T08:50:44.014" v="100" actId="26606"/>
          <ac:picMkLst>
            <pc:docMk/>
            <pc:sldMk cId="1852432745" sldId="292"/>
            <ac:picMk id="6146" creationId="{BB91115D-8F9D-4687-BEAB-7C2162F02044}"/>
          </ac:picMkLst>
        </pc:picChg>
        <pc:picChg chg="add mod">
          <ac:chgData name="kursat ymn" userId="47174fbee67923fe" providerId="LiveId" clId="{6B7FB46C-300D-4118-A73E-D37389BDD42C}" dt="2022-02-15T08:50:44.014" v="100" actId="26606"/>
          <ac:picMkLst>
            <pc:docMk/>
            <pc:sldMk cId="1852432745" sldId="292"/>
            <ac:picMk id="6148" creationId="{D0EC2BCD-B398-4772-B34D-92DC8DF443E8}"/>
          </ac:picMkLst>
        </pc:picChg>
      </pc:sldChg>
      <pc:sldChg chg="addSp modSp mod setBg">
        <pc:chgData name="kursat ymn" userId="47174fbee67923fe" providerId="LiveId" clId="{6B7FB46C-300D-4118-A73E-D37389BDD42C}" dt="2022-02-15T08:54:55.060" v="142" actId="113"/>
        <pc:sldMkLst>
          <pc:docMk/>
          <pc:sldMk cId="2280270841" sldId="293"/>
        </pc:sldMkLst>
        <pc:spChg chg="mod ord">
          <ac:chgData name="kursat ymn" userId="47174fbee67923fe" providerId="LiveId" clId="{6B7FB46C-300D-4118-A73E-D37389BDD42C}" dt="2022-02-15T08:54:55.060" v="142" actId="113"/>
          <ac:spMkLst>
            <pc:docMk/>
            <pc:sldMk cId="2280270841" sldId="293"/>
            <ac:spMk id="4" creationId="{5DF826F9-CA06-4199-94E0-63EE9CEB71E6}"/>
          </ac:spMkLst>
        </pc:spChg>
        <pc:spChg chg="add">
          <ac:chgData name="kursat ymn" userId="47174fbee67923fe" providerId="LiveId" clId="{6B7FB46C-300D-4118-A73E-D37389BDD42C}" dt="2022-02-15T08:54:41.229" v="134" actId="26606"/>
          <ac:spMkLst>
            <pc:docMk/>
            <pc:sldMk cId="2280270841" sldId="293"/>
            <ac:spMk id="71" creationId="{2B566528-1B12-4246-9431-5C2D7D081168}"/>
          </ac:spMkLst>
        </pc:spChg>
        <pc:grpChg chg="add">
          <ac:chgData name="kursat ymn" userId="47174fbee67923fe" providerId="LiveId" clId="{6B7FB46C-300D-4118-A73E-D37389BDD42C}" dt="2022-02-15T08:54:41.229" v="134" actId="26606"/>
          <ac:grpSpMkLst>
            <pc:docMk/>
            <pc:sldMk cId="2280270841" sldId="293"/>
            <ac:grpSpMk id="73" creationId="{4724F874-E407-41A5-918C-1CF5DF5269E1}"/>
          </ac:grpSpMkLst>
        </pc:grpChg>
        <pc:grpChg chg="add">
          <ac:chgData name="kursat ymn" userId="47174fbee67923fe" providerId="LiveId" clId="{6B7FB46C-300D-4118-A73E-D37389BDD42C}" dt="2022-02-15T08:54:41.229" v="134" actId="26606"/>
          <ac:grpSpMkLst>
            <pc:docMk/>
            <pc:sldMk cId="2280270841" sldId="293"/>
            <ac:grpSpMk id="77" creationId="{DC8D6E3B-FFED-480F-941D-FE376375B8B7}"/>
          </ac:grpSpMkLst>
        </pc:grpChg>
        <pc:picChg chg="ord">
          <ac:chgData name="kursat ymn" userId="47174fbee67923fe" providerId="LiveId" clId="{6B7FB46C-300D-4118-A73E-D37389BDD42C}" dt="2022-02-15T08:54:41.229" v="134" actId="26606"/>
          <ac:picMkLst>
            <pc:docMk/>
            <pc:sldMk cId="2280270841" sldId="293"/>
            <ac:picMk id="2" creationId="{65E373CA-0280-4820-8EE5-B81CA340A607}"/>
          </ac:picMkLst>
        </pc:picChg>
        <pc:picChg chg="add mod">
          <ac:chgData name="kursat ymn" userId="47174fbee67923fe" providerId="LiveId" clId="{6B7FB46C-300D-4118-A73E-D37389BDD42C}" dt="2022-02-15T08:54:41.229" v="134" actId="26606"/>
          <ac:picMkLst>
            <pc:docMk/>
            <pc:sldMk cId="2280270841" sldId="293"/>
            <ac:picMk id="8194" creationId="{A6D1FD1A-8A95-4742-8C86-B83E4590CF73}"/>
          </ac:picMkLst>
        </pc:picChg>
      </pc:sldChg>
      <pc:sldChg chg="addSp modSp mod setBg">
        <pc:chgData name="kursat ymn" userId="47174fbee67923fe" providerId="LiveId" clId="{6B7FB46C-300D-4118-A73E-D37389BDD42C}" dt="2022-02-15T08:54:03.802" v="132" actId="113"/>
        <pc:sldMkLst>
          <pc:docMk/>
          <pc:sldMk cId="2505692685" sldId="294"/>
        </pc:sldMkLst>
        <pc:spChg chg="mod">
          <ac:chgData name="kursat ymn" userId="47174fbee67923fe" providerId="LiveId" clId="{6B7FB46C-300D-4118-A73E-D37389BDD42C}" dt="2022-02-15T08:54:03.802" v="132" actId="113"/>
          <ac:spMkLst>
            <pc:docMk/>
            <pc:sldMk cId="2505692685" sldId="294"/>
            <ac:spMk id="4" creationId="{8ECB0148-E7DB-4E48-BC10-105409158437}"/>
          </ac:spMkLst>
        </pc:spChg>
        <pc:spChg chg="add">
          <ac:chgData name="kursat ymn" userId="47174fbee67923fe" providerId="LiveId" clId="{6B7FB46C-300D-4118-A73E-D37389BDD42C}" dt="2022-02-15T08:52:23.921" v="110" actId="26606"/>
          <ac:spMkLst>
            <pc:docMk/>
            <pc:sldMk cId="2505692685" sldId="294"/>
            <ac:spMk id="71" creationId="{2B566528-1B12-4246-9431-5C2D7D081168}"/>
          </ac:spMkLst>
        </pc:spChg>
        <pc:grpChg chg="add">
          <ac:chgData name="kursat ymn" userId="47174fbee67923fe" providerId="LiveId" clId="{6B7FB46C-300D-4118-A73E-D37389BDD42C}" dt="2022-02-15T08:52:23.921" v="110" actId="26606"/>
          <ac:grpSpMkLst>
            <pc:docMk/>
            <pc:sldMk cId="2505692685" sldId="294"/>
            <ac:grpSpMk id="73" creationId="{828A5161-06F1-46CF-8AD7-844680A59E13}"/>
          </ac:grpSpMkLst>
        </pc:grpChg>
        <pc:grpChg chg="add">
          <ac:chgData name="kursat ymn" userId="47174fbee67923fe" providerId="LiveId" clId="{6B7FB46C-300D-4118-A73E-D37389BDD42C}" dt="2022-02-15T08:52:23.921" v="110" actId="26606"/>
          <ac:grpSpMkLst>
            <pc:docMk/>
            <pc:sldMk cId="2505692685" sldId="294"/>
            <ac:grpSpMk id="77" creationId="{5995D10D-E9C9-47DB-AE7E-801FEF38F5C9}"/>
          </ac:grpSpMkLst>
        </pc:grpChg>
        <pc:picChg chg="ord">
          <ac:chgData name="kursat ymn" userId="47174fbee67923fe" providerId="LiveId" clId="{6B7FB46C-300D-4118-A73E-D37389BDD42C}" dt="2022-02-15T08:52:23.921" v="110" actId="26606"/>
          <ac:picMkLst>
            <pc:docMk/>
            <pc:sldMk cId="2505692685" sldId="294"/>
            <ac:picMk id="2" creationId="{65E373CA-0280-4820-8EE5-B81CA340A607}"/>
          </ac:picMkLst>
        </pc:picChg>
        <pc:picChg chg="add mod">
          <ac:chgData name="kursat ymn" userId="47174fbee67923fe" providerId="LiveId" clId="{6B7FB46C-300D-4118-A73E-D37389BDD42C}" dt="2022-02-15T08:52:41.024" v="115" actId="1076"/>
          <ac:picMkLst>
            <pc:docMk/>
            <pc:sldMk cId="2505692685" sldId="294"/>
            <ac:picMk id="7170" creationId="{152FDE87-67E2-4DFC-98C3-3FBE608F2E09}"/>
          </ac:picMkLst>
        </pc:picChg>
      </pc:sldChg>
      <pc:sldChg chg="addSp delSp modSp mod setBg">
        <pc:chgData name="kursat ymn" userId="47174fbee67923fe" providerId="LiveId" clId="{6B7FB46C-300D-4118-A73E-D37389BDD42C}" dt="2022-02-15T09:02:33.754" v="162" actId="1076"/>
        <pc:sldMkLst>
          <pc:docMk/>
          <pc:sldMk cId="3443734038" sldId="295"/>
        </pc:sldMkLst>
        <pc:spChg chg="mod">
          <ac:chgData name="kursat ymn" userId="47174fbee67923fe" providerId="LiveId" clId="{6B7FB46C-300D-4118-A73E-D37389BDD42C}" dt="2022-02-15T09:02:33.754" v="162" actId="1076"/>
          <ac:spMkLst>
            <pc:docMk/>
            <pc:sldMk cId="3443734038" sldId="295"/>
            <ac:spMk id="4" creationId="{B7A5FA1E-9B4D-4F3F-8AAF-2D8B3E0EFB01}"/>
          </ac:spMkLst>
        </pc:spChg>
        <pc:spChg chg="add del">
          <ac:chgData name="kursat ymn" userId="47174fbee67923fe" providerId="LiveId" clId="{6B7FB46C-300D-4118-A73E-D37389BDD42C}" dt="2022-02-15T09:02:18.099" v="150" actId="26606"/>
          <ac:spMkLst>
            <pc:docMk/>
            <pc:sldMk cId="3443734038" sldId="295"/>
            <ac:spMk id="73" creationId="{8761DDFE-071F-4200-B0AA-394476C2D2D6}"/>
          </ac:spMkLst>
        </pc:spChg>
        <pc:spChg chg="add">
          <ac:chgData name="kursat ymn" userId="47174fbee67923fe" providerId="LiveId" clId="{6B7FB46C-300D-4118-A73E-D37389BDD42C}" dt="2022-02-15T09:02:18.099" v="150" actId="26606"/>
          <ac:spMkLst>
            <pc:docMk/>
            <pc:sldMk cId="3443734038" sldId="295"/>
            <ac:spMk id="141" creationId="{5AAE9118-0436-4488-AC4A-C14DF6A7B6B1}"/>
          </ac:spMkLst>
        </pc:spChg>
        <pc:spChg chg="add">
          <ac:chgData name="kursat ymn" userId="47174fbee67923fe" providerId="LiveId" clId="{6B7FB46C-300D-4118-A73E-D37389BDD42C}" dt="2022-02-15T09:02:18.099" v="150" actId="26606"/>
          <ac:spMkLst>
            <pc:docMk/>
            <pc:sldMk cId="3443734038" sldId="295"/>
            <ac:spMk id="143" creationId="{1B10F861-B8F1-49C7-BD58-EAB20CEE7F93}"/>
          </ac:spMkLst>
        </pc:spChg>
        <pc:spChg chg="add">
          <ac:chgData name="kursat ymn" userId="47174fbee67923fe" providerId="LiveId" clId="{6B7FB46C-300D-4118-A73E-D37389BDD42C}" dt="2022-02-15T09:02:18.099" v="150" actId="26606"/>
          <ac:spMkLst>
            <pc:docMk/>
            <pc:sldMk cId="3443734038" sldId="295"/>
            <ac:spMk id="145" creationId="{61F6E425-22AB-4DA2-8FAC-58ADB58EF6C3}"/>
          </ac:spMkLst>
        </pc:spChg>
        <pc:picChg chg="ord">
          <ac:chgData name="kursat ymn" userId="47174fbee67923fe" providerId="LiveId" clId="{6B7FB46C-300D-4118-A73E-D37389BDD42C}" dt="2022-02-15T09:02:18.099" v="150" actId="26606"/>
          <ac:picMkLst>
            <pc:docMk/>
            <pc:sldMk cId="3443734038" sldId="295"/>
            <ac:picMk id="2" creationId="{65E373CA-0280-4820-8EE5-B81CA340A607}"/>
          </ac:picMkLst>
        </pc:picChg>
        <pc:picChg chg="add del mod ord">
          <ac:chgData name="kursat ymn" userId="47174fbee67923fe" providerId="LiveId" clId="{6B7FB46C-300D-4118-A73E-D37389BDD42C}" dt="2022-02-15T09:00:29.676" v="147" actId="478"/>
          <ac:picMkLst>
            <pc:docMk/>
            <pc:sldMk cId="3443734038" sldId="295"/>
            <ac:picMk id="9218" creationId="{8BFB5C59-7FCD-4DC0-BF6C-12E5BB28C72E}"/>
          </ac:picMkLst>
        </pc:picChg>
        <pc:picChg chg="add del mod">
          <ac:chgData name="kursat ymn" userId="47174fbee67923fe" providerId="LiveId" clId="{6B7FB46C-300D-4118-A73E-D37389BDD42C}" dt="2022-02-15T09:00:29.151" v="146" actId="478"/>
          <ac:picMkLst>
            <pc:docMk/>
            <pc:sldMk cId="3443734038" sldId="295"/>
            <ac:picMk id="9220" creationId="{31F00952-B2FC-4642-BCD6-3BC20BD4B5C3}"/>
          </ac:picMkLst>
        </pc:picChg>
        <pc:picChg chg="add mod">
          <ac:chgData name="kursat ymn" userId="47174fbee67923fe" providerId="LiveId" clId="{6B7FB46C-300D-4118-A73E-D37389BDD42C}" dt="2022-02-15T09:02:18.099" v="150" actId="26606"/>
          <ac:picMkLst>
            <pc:docMk/>
            <pc:sldMk cId="3443734038" sldId="295"/>
            <ac:picMk id="9222" creationId="{6F1467FD-B8F1-4B2C-B6BE-C920281397E1}"/>
          </ac:picMkLst>
        </pc:picChg>
        <pc:picChg chg="add mod">
          <ac:chgData name="kursat ymn" userId="47174fbee67923fe" providerId="LiveId" clId="{6B7FB46C-300D-4118-A73E-D37389BDD42C}" dt="2022-02-15T09:02:18.099" v="150" actId="26606"/>
          <ac:picMkLst>
            <pc:docMk/>
            <pc:sldMk cId="3443734038" sldId="295"/>
            <ac:picMk id="9224" creationId="{950771BD-948F-4D6A-9461-845F3E8AFF95}"/>
          </ac:picMkLst>
        </pc:picChg>
      </pc:sldChg>
      <pc:sldChg chg="addSp delSp modSp mod setBg">
        <pc:chgData name="kursat ymn" userId="47174fbee67923fe" providerId="LiveId" clId="{6B7FB46C-300D-4118-A73E-D37389BDD42C}" dt="2022-02-17T20:41:01.022" v="275" actId="1076"/>
        <pc:sldMkLst>
          <pc:docMk/>
          <pc:sldMk cId="1547400025" sldId="296"/>
        </pc:sldMkLst>
        <pc:spChg chg="mod ord">
          <ac:chgData name="kursat ymn" userId="47174fbee67923fe" providerId="LiveId" clId="{6B7FB46C-300D-4118-A73E-D37389BDD42C}" dt="2022-02-15T09:03:26.855" v="181" actId="27636"/>
          <ac:spMkLst>
            <pc:docMk/>
            <pc:sldMk cId="1547400025" sldId="296"/>
            <ac:spMk id="4" creationId="{C9B7517E-63E6-47D6-8654-C77A8FFC02E1}"/>
          </ac:spMkLst>
        </pc:spChg>
        <pc:spChg chg="add del">
          <ac:chgData name="kursat ymn" userId="47174fbee67923fe" providerId="LiveId" clId="{6B7FB46C-300D-4118-A73E-D37389BDD42C}" dt="2022-02-15T09:02:57.061" v="165" actId="26606"/>
          <ac:spMkLst>
            <pc:docMk/>
            <pc:sldMk cId="1547400025" sldId="296"/>
            <ac:spMk id="71" creationId="{7B831B6F-405A-4B47-B9BB-5CA88F285844}"/>
          </ac:spMkLst>
        </pc:spChg>
        <pc:spChg chg="add del">
          <ac:chgData name="kursat ymn" userId="47174fbee67923fe" providerId="LiveId" clId="{6B7FB46C-300D-4118-A73E-D37389BDD42C}" dt="2022-02-15T09:02:57.061" v="165" actId="26606"/>
          <ac:spMkLst>
            <pc:docMk/>
            <pc:sldMk cId="1547400025" sldId="296"/>
            <ac:spMk id="73" creationId="{953EE71A-6488-4203-A7C4-77102FD0DCCA}"/>
          </ac:spMkLst>
        </pc:spChg>
        <pc:spChg chg="add">
          <ac:chgData name="kursat ymn" userId="47174fbee67923fe" providerId="LiveId" clId="{6B7FB46C-300D-4118-A73E-D37389BDD42C}" dt="2022-02-15T09:02:57.077" v="166" actId="26606"/>
          <ac:spMkLst>
            <pc:docMk/>
            <pc:sldMk cId="1547400025" sldId="296"/>
            <ac:spMk id="77" creationId="{3873B707-463F-40B0-8227-E8CC6C67EB25}"/>
          </ac:spMkLst>
        </pc:spChg>
        <pc:spChg chg="add">
          <ac:chgData name="kursat ymn" userId="47174fbee67923fe" providerId="LiveId" clId="{6B7FB46C-300D-4118-A73E-D37389BDD42C}" dt="2022-02-15T09:02:57.077" v="166" actId="26606"/>
          <ac:spMkLst>
            <pc:docMk/>
            <pc:sldMk cId="1547400025" sldId="296"/>
            <ac:spMk id="79" creationId="{C13237C8-E62C-4F0D-A318-BD6FB6C2D138}"/>
          </ac:spMkLst>
        </pc:spChg>
        <pc:spChg chg="add">
          <ac:chgData name="kursat ymn" userId="47174fbee67923fe" providerId="LiveId" clId="{6B7FB46C-300D-4118-A73E-D37389BDD42C}" dt="2022-02-15T09:02:57.077" v="166" actId="26606"/>
          <ac:spMkLst>
            <pc:docMk/>
            <pc:sldMk cId="1547400025" sldId="296"/>
            <ac:spMk id="81" creationId="{19C9EAEA-39D0-4B0E-A0EB-51E7B26740B1}"/>
          </ac:spMkLst>
        </pc:spChg>
        <pc:spChg chg="add">
          <ac:chgData name="kursat ymn" userId="47174fbee67923fe" providerId="LiveId" clId="{6B7FB46C-300D-4118-A73E-D37389BDD42C}" dt="2022-02-15T09:02:57.077" v="166" actId="26606"/>
          <ac:spMkLst>
            <pc:docMk/>
            <pc:sldMk cId="1547400025" sldId="296"/>
            <ac:spMk id="10244" creationId="{201CC55D-ED54-4C5C-95E6-10947BD1103B}"/>
          </ac:spMkLst>
        </pc:spChg>
        <pc:grpChg chg="add">
          <ac:chgData name="kursat ymn" userId="47174fbee67923fe" providerId="LiveId" clId="{6B7FB46C-300D-4118-A73E-D37389BDD42C}" dt="2022-02-15T09:02:57.077" v="166" actId="26606"/>
          <ac:grpSpMkLst>
            <pc:docMk/>
            <pc:sldMk cId="1547400025" sldId="296"/>
            <ac:grpSpMk id="10245" creationId="{1DE889C7-FAD6-4397-98E2-05D503484459}"/>
          </ac:grpSpMkLst>
        </pc:grpChg>
        <pc:picChg chg="ord">
          <ac:chgData name="kursat ymn" userId="47174fbee67923fe" providerId="LiveId" clId="{6B7FB46C-300D-4118-A73E-D37389BDD42C}" dt="2022-02-15T09:02:57.077" v="166" actId="26606"/>
          <ac:picMkLst>
            <pc:docMk/>
            <pc:sldMk cId="1547400025" sldId="296"/>
            <ac:picMk id="2" creationId="{65E373CA-0280-4820-8EE5-B81CA340A607}"/>
          </ac:picMkLst>
        </pc:picChg>
        <pc:picChg chg="add mod">
          <ac:chgData name="kursat ymn" userId="47174fbee67923fe" providerId="LiveId" clId="{6B7FB46C-300D-4118-A73E-D37389BDD42C}" dt="2022-02-17T20:41:01.022" v="275" actId="1076"/>
          <ac:picMkLst>
            <pc:docMk/>
            <pc:sldMk cId="1547400025" sldId="296"/>
            <ac:picMk id="10242" creationId="{E65815FF-C62B-43A5-AEBA-82E4FD0AFC79}"/>
          </ac:picMkLst>
        </pc:picChg>
      </pc:sldChg>
      <pc:sldChg chg="addSp modSp mod setBg">
        <pc:chgData name="kursat ymn" userId="47174fbee67923fe" providerId="LiveId" clId="{6B7FB46C-300D-4118-A73E-D37389BDD42C}" dt="2022-02-16T18:43:09.835" v="193" actId="403"/>
        <pc:sldMkLst>
          <pc:docMk/>
          <pc:sldMk cId="844632798" sldId="297"/>
        </pc:sldMkLst>
        <pc:spChg chg="mod ord">
          <ac:chgData name="kursat ymn" userId="47174fbee67923fe" providerId="LiveId" clId="{6B7FB46C-300D-4118-A73E-D37389BDD42C}" dt="2022-02-16T18:43:09.835" v="193" actId="403"/>
          <ac:spMkLst>
            <pc:docMk/>
            <pc:sldMk cId="844632798" sldId="297"/>
            <ac:spMk id="4" creationId="{1509E6CF-E0FB-4D90-BDE2-63F9B9783A9C}"/>
          </ac:spMkLst>
        </pc:spChg>
        <pc:spChg chg="add">
          <ac:chgData name="kursat ymn" userId="47174fbee67923fe" providerId="LiveId" clId="{6B7FB46C-300D-4118-A73E-D37389BDD42C}" dt="2022-02-16T18:42:53.057" v="184" actId="26606"/>
          <ac:spMkLst>
            <pc:docMk/>
            <pc:sldMk cId="844632798" sldId="297"/>
            <ac:spMk id="71" creationId="{48CAE4AE-A9DF-45AF-9A9C-1712BC63418E}"/>
          </ac:spMkLst>
        </pc:spChg>
        <pc:spChg chg="add">
          <ac:chgData name="kursat ymn" userId="47174fbee67923fe" providerId="LiveId" clId="{6B7FB46C-300D-4118-A73E-D37389BDD42C}" dt="2022-02-16T18:42:53.057" v="184" actId="26606"/>
          <ac:spMkLst>
            <pc:docMk/>
            <pc:sldMk cId="844632798" sldId="297"/>
            <ac:spMk id="96" creationId="{E972DE0D-2E53-4159-ABD3-C601524262C2}"/>
          </ac:spMkLst>
        </pc:spChg>
        <pc:grpChg chg="add">
          <ac:chgData name="kursat ymn" userId="47174fbee67923fe" providerId="LiveId" clId="{6B7FB46C-300D-4118-A73E-D37389BDD42C}" dt="2022-02-16T18:42:53.057" v="184" actId="26606"/>
          <ac:grpSpMkLst>
            <pc:docMk/>
            <pc:sldMk cId="844632798" sldId="297"/>
            <ac:grpSpMk id="73" creationId="{6C272060-BC98-4C91-A58F-4DFEC566CF7F}"/>
          </ac:grpSpMkLst>
        </pc:grpChg>
        <pc:picChg chg="ord">
          <ac:chgData name="kursat ymn" userId="47174fbee67923fe" providerId="LiveId" clId="{6B7FB46C-300D-4118-A73E-D37389BDD42C}" dt="2022-02-16T18:42:53.057" v="184" actId="26606"/>
          <ac:picMkLst>
            <pc:docMk/>
            <pc:sldMk cId="844632798" sldId="297"/>
            <ac:picMk id="2" creationId="{65E373CA-0280-4820-8EE5-B81CA340A607}"/>
          </ac:picMkLst>
        </pc:picChg>
        <pc:picChg chg="add mod">
          <ac:chgData name="kursat ymn" userId="47174fbee67923fe" providerId="LiveId" clId="{6B7FB46C-300D-4118-A73E-D37389BDD42C}" dt="2022-02-16T18:42:53.057" v="184" actId="26606"/>
          <ac:picMkLst>
            <pc:docMk/>
            <pc:sldMk cId="844632798" sldId="297"/>
            <ac:picMk id="1026" creationId="{18428B28-E91C-4332-8770-9C243F58CFA7}"/>
          </ac:picMkLst>
        </pc:picChg>
      </pc:sldChg>
      <pc:sldChg chg="addSp modSp mod">
        <pc:chgData name="kursat ymn" userId="47174fbee67923fe" providerId="LiveId" clId="{6B7FB46C-300D-4118-A73E-D37389BDD42C}" dt="2022-02-17T20:45:06.389" v="300" actId="1076"/>
        <pc:sldMkLst>
          <pc:docMk/>
          <pc:sldMk cId="715485766" sldId="475"/>
        </pc:sldMkLst>
        <pc:spChg chg="mod">
          <ac:chgData name="kursat ymn" userId="47174fbee67923fe" providerId="LiveId" clId="{6B7FB46C-300D-4118-A73E-D37389BDD42C}" dt="2022-02-17T20:45:04.072" v="299" actId="20577"/>
          <ac:spMkLst>
            <pc:docMk/>
            <pc:sldMk cId="715485766" sldId="475"/>
            <ac:spMk id="10" creationId="{557B9060-DE7C-4A62-8194-0E47E131BDA8}"/>
          </ac:spMkLst>
        </pc:spChg>
        <pc:picChg chg="mod">
          <ac:chgData name="kursat ymn" userId="47174fbee67923fe" providerId="LiveId" clId="{6B7FB46C-300D-4118-A73E-D37389BDD42C}" dt="2022-02-17T20:45:06.389" v="300" actId="1076"/>
          <ac:picMkLst>
            <pc:docMk/>
            <pc:sldMk cId="715485766" sldId="475"/>
            <ac:picMk id="11" creationId="{A99B3A82-7A1D-4E81-B207-CD6692908A7E}"/>
          </ac:picMkLst>
        </pc:picChg>
        <pc:picChg chg="add mod ord">
          <ac:chgData name="kursat ymn" userId="47174fbee67923fe" providerId="LiveId" clId="{6B7FB46C-300D-4118-A73E-D37389BDD42C}" dt="2022-02-17T20:44:58.372" v="297" actId="167"/>
          <ac:picMkLst>
            <pc:docMk/>
            <pc:sldMk cId="715485766" sldId="475"/>
            <ac:picMk id="12" creationId="{FA4B5732-8768-4A05-867E-3E15AEFA614C}"/>
          </ac:picMkLst>
        </pc:picChg>
        <pc:picChg chg="mod">
          <ac:chgData name="kursat ymn" userId="47174fbee67923fe" providerId="LiveId" clId="{6B7FB46C-300D-4118-A73E-D37389BDD42C}" dt="2022-02-17T20:45:01.524" v="298" actId="1076"/>
          <ac:picMkLst>
            <pc:docMk/>
            <pc:sldMk cId="715485766" sldId="475"/>
            <ac:picMk id="13" creationId="{CA59447E-EB35-40D2-B495-A044AF9941B0}"/>
          </ac:picMkLst>
        </pc:picChg>
      </pc:sldChg>
      <pc:sldChg chg="addSp delSp modSp mod setBg">
        <pc:chgData name="kursat ymn" userId="47174fbee67923fe" providerId="LiveId" clId="{6B7FB46C-300D-4118-A73E-D37389BDD42C}" dt="2022-02-16T18:44:31.748" v="211" actId="20577"/>
        <pc:sldMkLst>
          <pc:docMk/>
          <pc:sldMk cId="2822141188" sldId="476"/>
        </pc:sldMkLst>
        <pc:spChg chg="mod ord">
          <ac:chgData name="kursat ymn" userId="47174fbee67923fe" providerId="LiveId" clId="{6B7FB46C-300D-4118-A73E-D37389BDD42C}" dt="2022-02-16T18:44:31.748" v="211" actId="20577"/>
          <ac:spMkLst>
            <pc:docMk/>
            <pc:sldMk cId="2822141188" sldId="476"/>
            <ac:spMk id="4" creationId="{DA51C628-6C0C-4E97-A189-1AFA6976EF33}"/>
          </ac:spMkLst>
        </pc:spChg>
        <pc:spChg chg="add">
          <ac:chgData name="kursat ymn" userId="47174fbee67923fe" providerId="LiveId" clId="{6B7FB46C-300D-4118-A73E-D37389BDD42C}" dt="2022-02-16T18:44:10.053" v="197" actId="26606"/>
          <ac:spMkLst>
            <pc:docMk/>
            <pc:sldMk cId="2822141188" sldId="476"/>
            <ac:spMk id="73" creationId="{48CAE4AE-A9DF-45AF-9A9C-1712BC63418E}"/>
          </ac:spMkLst>
        </pc:spChg>
        <pc:spChg chg="add">
          <ac:chgData name="kursat ymn" userId="47174fbee67923fe" providerId="LiveId" clId="{6B7FB46C-300D-4118-A73E-D37389BDD42C}" dt="2022-02-16T18:44:10.053" v="197" actId="26606"/>
          <ac:spMkLst>
            <pc:docMk/>
            <pc:sldMk cId="2822141188" sldId="476"/>
            <ac:spMk id="98" creationId="{E972DE0D-2E53-4159-ABD3-C601524262C2}"/>
          </ac:spMkLst>
        </pc:spChg>
        <pc:grpChg chg="add">
          <ac:chgData name="kursat ymn" userId="47174fbee67923fe" providerId="LiveId" clId="{6B7FB46C-300D-4118-A73E-D37389BDD42C}" dt="2022-02-16T18:44:10.053" v="197" actId="26606"/>
          <ac:grpSpMkLst>
            <pc:docMk/>
            <pc:sldMk cId="2822141188" sldId="476"/>
            <ac:grpSpMk id="75" creationId="{6C272060-BC98-4C91-A58F-4DFEC566CF7F}"/>
          </ac:grpSpMkLst>
        </pc:grpChg>
        <pc:picChg chg="ord">
          <ac:chgData name="kursat ymn" userId="47174fbee67923fe" providerId="LiveId" clId="{6B7FB46C-300D-4118-A73E-D37389BDD42C}" dt="2022-02-16T18:44:10.053" v="197" actId="26606"/>
          <ac:picMkLst>
            <pc:docMk/>
            <pc:sldMk cId="2822141188" sldId="476"/>
            <ac:picMk id="2" creationId="{65E373CA-0280-4820-8EE5-B81CA340A607}"/>
          </ac:picMkLst>
        </pc:picChg>
        <pc:picChg chg="add del">
          <ac:chgData name="kursat ymn" userId="47174fbee67923fe" providerId="LiveId" clId="{6B7FB46C-300D-4118-A73E-D37389BDD42C}" dt="2022-02-16T18:44:06.411" v="195" actId="478"/>
          <ac:picMkLst>
            <pc:docMk/>
            <pc:sldMk cId="2822141188" sldId="476"/>
            <ac:picMk id="2050" creationId="{449EAAC3-5A4A-4F8B-896C-05BD756C8AAE}"/>
          </ac:picMkLst>
        </pc:picChg>
        <pc:picChg chg="add mod">
          <ac:chgData name="kursat ymn" userId="47174fbee67923fe" providerId="LiveId" clId="{6B7FB46C-300D-4118-A73E-D37389BDD42C}" dt="2022-02-16T18:44:10.053" v="197" actId="26606"/>
          <ac:picMkLst>
            <pc:docMk/>
            <pc:sldMk cId="2822141188" sldId="476"/>
            <ac:picMk id="2052" creationId="{6C45FEED-165A-4F77-94D9-7C1CD7FE1E19}"/>
          </ac:picMkLst>
        </pc:picChg>
      </pc:sldChg>
      <pc:sldChg chg="addSp modSp mod setBg">
        <pc:chgData name="kursat ymn" userId="47174fbee67923fe" providerId="LiveId" clId="{6B7FB46C-300D-4118-A73E-D37389BDD42C}" dt="2022-02-16T18:45:44.051" v="219" actId="403"/>
        <pc:sldMkLst>
          <pc:docMk/>
          <pc:sldMk cId="2107393888" sldId="477"/>
        </pc:sldMkLst>
        <pc:spChg chg="mod">
          <ac:chgData name="kursat ymn" userId="47174fbee67923fe" providerId="LiveId" clId="{6B7FB46C-300D-4118-A73E-D37389BDD42C}" dt="2022-02-16T18:45:44.051" v="219" actId="403"/>
          <ac:spMkLst>
            <pc:docMk/>
            <pc:sldMk cId="2107393888" sldId="477"/>
            <ac:spMk id="4" creationId="{99EC2DF9-7A9F-40FA-820C-4B57AF785F57}"/>
          </ac:spMkLst>
        </pc:spChg>
        <pc:spChg chg="add">
          <ac:chgData name="kursat ymn" userId="47174fbee67923fe" providerId="LiveId" clId="{6B7FB46C-300D-4118-A73E-D37389BDD42C}" dt="2022-02-16T18:45:39.354" v="214" actId="26606"/>
          <ac:spMkLst>
            <pc:docMk/>
            <pc:sldMk cId="2107393888" sldId="477"/>
            <ac:spMk id="73" creationId="{5E52985E-2553-471E-82AA-5ED7A329890A}"/>
          </ac:spMkLst>
        </pc:spChg>
        <pc:picChg chg="ord">
          <ac:chgData name="kursat ymn" userId="47174fbee67923fe" providerId="LiveId" clId="{6B7FB46C-300D-4118-A73E-D37389BDD42C}" dt="2022-02-16T18:45:39.354" v="214" actId="26606"/>
          <ac:picMkLst>
            <pc:docMk/>
            <pc:sldMk cId="2107393888" sldId="477"/>
            <ac:picMk id="2" creationId="{65E373CA-0280-4820-8EE5-B81CA340A607}"/>
          </ac:picMkLst>
        </pc:picChg>
        <pc:picChg chg="add mod ord">
          <ac:chgData name="kursat ymn" userId="47174fbee67923fe" providerId="LiveId" clId="{6B7FB46C-300D-4118-A73E-D37389BDD42C}" dt="2022-02-16T18:45:39.354" v="214" actId="26606"/>
          <ac:picMkLst>
            <pc:docMk/>
            <pc:sldMk cId="2107393888" sldId="477"/>
            <ac:picMk id="3074" creationId="{726D9AF6-D00F-46E1-A67E-B76B9CD20ABF}"/>
          </ac:picMkLst>
        </pc:picChg>
        <pc:picChg chg="add mod">
          <ac:chgData name="kursat ymn" userId="47174fbee67923fe" providerId="LiveId" clId="{6B7FB46C-300D-4118-A73E-D37389BDD42C}" dt="2022-02-16T18:45:39.354" v="214" actId="26606"/>
          <ac:picMkLst>
            <pc:docMk/>
            <pc:sldMk cId="2107393888" sldId="477"/>
            <ac:picMk id="3076" creationId="{360C368E-67C0-4C8B-9E31-FF5EDA223C4C}"/>
          </ac:picMkLst>
        </pc:picChg>
        <pc:cxnChg chg="add">
          <ac:chgData name="kursat ymn" userId="47174fbee67923fe" providerId="LiveId" clId="{6B7FB46C-300D-4118-A73E-D37389BDD42C}" dt="2022-02-16T18:45:39.354" v="214" actId="26606"/>
          <ac:cxnSpMkLst>
            <pc:docMk/>
            <pc:sldMk cId="2107393888" sldId="477"/>
            <ac:cxnSpMk id="75" creationId="{DAE3ABC6-4042-4293-A7DF-F01181363B7E}"/>
          </ac:cxnSpMkLst>
        </pc:cxnChg>
      </pc:sldChg>
      <pc:sldChg chg="addSp modSp mod setBg">
        <pc:chgData name="kursat ymn" userId="47174fbee67923fe" providerId="LiveId" clId="{6B7FB46C-300D-4118-A73E-D37389BDD42C}" dt="2022-02-16T18:46:45.668" v="237" actId="27636"/>
        <pc:sldMkLst>
          <pc:docMk/>
          <pc:sldMk cId="1207156561" sldId="478"/>
        </pc:sldMkLst>
        <pc:spChg chg="mod">
          <ac:chgData name="kursat ymn" userId="47174fbee67923fe" providerId="LiveId" clId="{6B7FB46C-300D-4118-A73E-D37389BDD42C}" dt="2022-02-16T18:46:45.668" v="237" actId="27636"/>
          <ac:spMkLst>
            <pc:docMk/>
            <pc:sldMk cId="1207156561" sldId="478"/>
            <ac:spMk id="4" creationId="{CA39C29B-EAF9-45DF-8E7F-C75F25E3A0AA}"/>
          </ac:spMkLst>
        </pc:spChg>
        <pc:spChg chg="add">
          <ac:chgData name="kursat ymn" userId="47174fbee67923fe" providerId="LiveId" clId="{6B7FB46C-300D-4118-A73E-D37389BDD42C}" dt="2022-02-16T18:46:25.594" v="224" actId="26606"/>
          <ac:spMkLst>
            <pc:docMk/>
            <pc:sldMk cId="1207156561" sldId="478"/>
            <ac:spMk id="73" creationId="{55C01129-3453-464D-A870-ED71C6E89D60}"/>
          </ac:spMkLst>
        </pc:spChg>
        <pc:spChg chg="add">
          <ac:chgData name="kursat ymn" userId="47174fbee67923fe" providerId="LiveId" clId="{6B7FB46C-300D-4118-A73E-D37389BDD42C}" dt="2022-02-16T18:46:25.594" v="224" actId="26606"/>
          <ac:spMkLst>
            <pc:docMk/>
            <pc:sldMk cId="1207156561" sldId="478"/>
            <ac:spMk id="75" creationId="{9D2781A6-5C82-4764-B489-F9A599C0A7EB}"/>
          </ac:spMkLst>
        </pc:spChg>
        <pc:picChg chg="ord">
          <ac:chgData name="kursat ymn" userId="47174fbee67923fe" providerId="LiveId" clId="{6B7FB46C-300D-4118-A73E-D37389BDD42C}" dt="2022-02-16T18:46:25.594" v="224" actId="26606"/>
          <ac:picMkLst>
            <pc:docMk/>
            <pc:sldMk cId="1207156561" sldId="478"/>
            <ac:picMk id="2" creationId="{65E373CA-0280-4820-8EE5-B81CA340A607}"/>
          </ac:picMkLst>
        </pc:picChg>
        <pc:picChg chg="add mod">
          <ac:chgData name="kursat ymn" userId="47174fbee67923fe" providerId="LiveId" clId="{6B7FB46C-300D-4118-A73E-D37389BDD42C}" dt="2022-02-16T18:46:25.594" v="224" actId="26606"/>
          <ac:picMkLst>
            <pc:docMk/>
            <pc:sldMk cId="1207156561" sldId="478"/>
            <ac:picMk id="4098" creationId="{3432E840-170C-41D6-8A74-A650FE9E87D4}"/>
          </ac:picMkLst>
        </pc:picChg>
        <pc:picChg chg="add mod ord">
          <ac:chgData name="kursat ymn" userId="47174fbee67923fe" providerId="LiveId" clId="{6B7FB46C-300D-4118-A73E-D37389BDD42C}" dt="2022-02-16T18:46:25.594" v="224" actId="26606"/>
          <ac:picMkLst>
            <pc:docMk/>
            <pc:sldMk cId="1207156561" sldId="478"/>
            <ac:picMk id="4100" creationId="{47ACAFCB-616A-4C1B-85DD-885195122535}"/>
          </ac:picMkLst>
        </pc:picChg>
      </pc:sldChg>
      <pc:sldChg chg="addSp modSp mod setBg">
        <pc:chgData name="kursat ymn" userId="47174fbee67923fe" providerId="LiveId" clId="{6B7FB46C-300D-4118-A73E-D37389BDD42C}" dt="2022-02-16T18:47:27.428" v="244" actId="113"/>
        <pc:sldMkLst>
          <pc:docMk/>
          <pc:sldMk cId="1821723016" sldId="479"/>
        </pc:sldMkLst>
        <pc:spChg chg="mod">
          <ac:chgData name="kursat ymn" userId="47174fbee67923fe" providerId="LiveId" clId="{6B7FB46C-300D-4118-A73E-D37389BDD42C}" dt="2022-02-16T18:47:27.428" v="244" actId="113"/>
          <ac:spMkLst>
            <pc:docMk/>
            <pc:sldMk cId="1821723016" sldId="479"/>
            <ac:spMk id="4" creationId="{F5397B78-5E95-44B6-AEC6-E11410E9AE19}"/>
          </ac:spMkLst>
        </pc:spChg>
        <pc:spChg chg="add">
          <ac:chgData name="kursat ymn" userId="47174fbee67923fe" providerId="LiveId" clId="{6B7FB46C-300D-4118-A73E-D37389BDD42C}" dt="2022-02-16T18:47:19.377" v="239" actId="26606"/>
          <ac:spMkLst>
            <pc:docMk/>
            <pc:sldMk cId="1821723016" sldId="479"/>
            <ac:spMk id="71" creationId="{CEB41C5C-0F34-4DDA-9D7C-5E717F35F60C}"/>
          </ac:spMkLst>
        </pc:spChg>
        <pc:picChg chg="ord">
          <ac:chgData name="kursat ymn" userId="47174fbee67923fe" providerId="LiveId" clId="{6B7FB46C-300D-4118-A73E-D37389BDD42C}" dt="2022-02-16T18:47:19.377" v="239" actId="26606"/>
          <ac:picMkLst>
            <pc:docMk/>
            <pc:sldMk cId="1821723016" sldId="479"/>
            <ac:picMk id="2" creationId="{65E373CA-0280-4820-8EE5-B81CA340A607}"/>
          </ac:picMkLst>
        </pc:picChg>
        <pc:picChg chg="add mod">
          <ac:chgData name="kursat ymn" userId="47174fbee67923fe" providerId="LiveId" clId="{6B7FB46C-300D-4118-A73E-D37389BDD42C}" dt="2022-02-16T18:47:19.377" v="239" actId="26606"/>
          <ac:picMkLst>
            <pc:docMk/>
            <pc:sldMk cId="1821723016" sldId="479"/>
            <ac:picMk id="5122" creationId="{AFDB22DA-3362-4CA6-905F-A636E565C975}"/>
          </ac:picMkLst>
        </pc:picChg>
        <pc:cxnChg chg="add">
          <ac:chgData name="kursat ymn" userId="47174fbee67923fe" providerId="LiveId" clId="{6B7FB46C-300D-4118-A73E-D37389BDD42C}" dt="2022-02-16T18:47:19.377" v="239" actId="26606"/>
          <ac:cxnSpMkLst>
            <pc:docMk/>
            <pc:sldMk cId="1821723016" sldId="479"/>
            <ac:cxnSpMk id="73" creationId="{57E1E5E6-F385-4E9C-B201-BA5BDE5CAD52}"/>
          </ac:cxnSpMkLst>
        </pc:cxnChg>
      </pc:sldChg>
      <pc:sldChg chg="addSp delSp modSp mod setBg">
        <pc:chgData name="kursat ymn" userId="47174fbee67923fe" providerId="LiveId" clId="{6B7FB46C-300D-4118-A73E-D37389BDD42C}" dt="2022-02-16T18:48:39.637" v="260" actId="27636"/>
        <pc:sldMkLst>
          <pc:docMk/>
          <pc:sldMk cId="3945005975" sldId="480"/>
        </pc:sldMkLst>
        <pc:spChg chg="mod">
          <ac:chgData name="kursat ymn" userId="47174fbee67923fe" providerId="LiveId" clId="{6B7FB46C-300D-4118-A73E-D37389BDD42C}" dt="2022-02-16T18:48:39.637" v="260" actId="27636"/>
          <ac:spMkLst>
            <pc:docMk/>
            <pc:sldMk cId="3945005975" sldId="480"/>
            <ac:spMk id="4" creationId="{04045A25-AC60-4659-8360-5DCC05AA9064}"/>
          </ac:spMkLst>
        </pc:spChg>
        <pc:spChg chg="add del">
          <ac:chgData name="kursat ymn" userId="47174fbee67923fe" providerId="LiveId" clId="{6B7FB46C-300D-4118-A73E-D37389BDD42C}" dt="2022-02-16T18:48:22.125" v="248" actId="26606"/>
          <ac:spMkLst>
            <pc:docMk/>
            <pc:sldMk cId="3945005975" sldId="480"/>
            <ac:spMk id="71" creationId="{CEB41C5C-0F34-4DDA-9D7C-5E717F35F60C}"/>
          </ac:spMkLst>
        </pc:spChg>
        <pc:spChg chg="add">
          <ac:chgData name="kursat ymn" userId="47174fbee67923fe" providerId="LiveId" clId="{6B7FB46C-300D-4118-A73E-D37389BDD42C}" dt="2022-02-16T18:48:22.140" v="249" actId="26606"/>
          <ac:spMkLst>
            <pc:docMk/>
            <pc:sldMk cId="3945005975" sldId="480"/>
            <ac:spMk id="6148" creationId="{CEB41C5C-0F34-4DDA-9D7C-5E717F35F60C}"/>
          </ac:spMkLst>
        </pc:spChg>
        <pc:picChg chg="ord">
          <ac:chgData name="kursat ymn" userId="47174fbee67923fe" providerId="LiveId" clId="{6B7FB46C-300D-4118-A73E-D37389BDD42C}" dt="2022-02-16T18:48:22.140" v="249" actId="26606"/>
          <ac:picMkLst>
            <pc:docMk/>
            <pc:sldMk cId="3945005975" sldId="480"/>
            <ac:picMk id="2" creationId="{65E373CA-0280-4820-8EE5-B81CA340A607}"/>
          </ac:picMkLst>
        </pc:picChg>
        <pc:picChg chg="add mod">
          <ac:chgData name="kursat ymn" userId="47174fbee67923fe" providerId="LiveId" clId="{6B7FB46C-300D-4118-A73E-D37389BDD42C}" dt="2022-02-16T18:48:22.140" v="249" actId="26606"/>
          <ac:picMkLst>
            <pc:docMk/>
            <pc:sldMk cId="3945005975" sldId="480"/>
            <ac:picMk id="6146" creationId="{6B788406-03F6-42C6-B07A-E9FC7BF2C72B}"/>
          </ac:picMkLst>
        </pc:picChg>
        <pc:cxnChg chg="add del">
          <ac:chgData name="kursat ymn" userId="47174fbee67923fe" providerId="LiveId" clId="{6B7FB46C-300D-4118-A73E-D37389BDD42C}" dt="2022-02-16T18:48:22.125" v="248" actId="26606"/>
          <ac:cxnSpMkLst>
            <pc:docMk/>
            <pc:sldMk cId="3945005975" sldId="480"/>
            <ac:cxnSpMk id="73" creationId="{57E1E5E6-F385-4E9C-B201-BA5BDE5CAD52}"/>
          </ac:cxnSpMkLst>
        </pc:cxnChg>
        <pc:cxnChg chg="add">
          <ac:chgData name="kursat ymn" userId="47174fbee67923fe" providerId="LiveId" clId="{6B7FB46C-300D-4118-A73E-D37389BDD42C}" dt="2022-02-16T18:48:22.140" v="249" actId="26606"/>
          <ac:cxnSpMkLst>
            <pc:docMk/>
            <pc:sldMk cId="3945005975" sldId="480"/>
            <ac:cxnSpMk id="6149" creationId="{57E1E5E6-F385-4E9C-B201-BA5BDE5CAD52}"/>
          </ac:cxnSpMkLst>
        </pc:cxnChg>
      </pc:sldChg>
      <pc:sldChg chg="addSp modSp add del mod modAnim">
        <pc:chgData name="kursat ymn" userId="47174fbee67923fe" providerId="LiveId" clId="{6B7FB46C-300D-4118-A73E-D37389BDD42C}" dt="2022-02-17T20:43:25.081" v="284" actId="1076"/>
        <pc:sldMkLst>
          <pc:docMk/>
          <pc:sldMk cId="4049531201" sldId="481"/>
        </pc:sldMkLst>
        <pc:spChg chg="add mod">
          <ac:chgData name="kursat ymn" userId="47174fbee67923fe" providerId="LiveId" clId="{6B7FB46C-300D-4118-A73E-D37389BDD42C}" dt="2022-02-17T20:42:53.948" v="278" actId="113"/>
          <ac:spMkLst>
            <pc:docMk/>
            <pc:sldMk cId="4049531201" sldId="481"/>
            <ac:spMk id="4" creationId="{DA076199-8924-45F4-8CDB-4D041C96C5B2}"/>
          </ac:spMkLst>
        </pc:spChg>
        <pc:spChg chg="add mod">
          <ac:chgData name="kursat ymn" userId="47174fbee67923fe" providerId="LiveId" clId="{6B7FB46C-300D-4118-A73E-D37389BDD42C}" dt="2022-02-17T20:43:25.081" v="284" actId="1076"/>
          <ac:spMkLst>
            <pc:docMk/>
            <pc:sldMk cId="4049531201" sldId="481"/>
            <ac:spMk id="7" creationId="{E703026D-3A7C-4BDB-A980-7C4E129DC807}"/>
          </ac:spMkLst>
        </pc:spChg>
        <pc:picChg chg="add mod">
          <ac:chgData name="kursat ymn" userId="47174fbee67923fe" providerId="LiveId" clId="{6B7FB46C-300D-4118-A73E-D37389BDD42C}" dt="2022-02-17T20:43:17.534" v="281" actId="14100"/>
          <ac:picMkLst>
            <pc:docMk/>
            <pc:sldMk cId="4049531201" sldId="481"/>
            <ac:picMk id="5" creationId="{CB717D9C-9F00-4958-B623-1F2ECBDB4912}"/>
          </ac:picMkLst>
        </pc:picChg>
      </pc:sldChg>
      <pc:sldChg chg="del">
        <pc:chgData name="kursat ymn" userId="47174fbee67923fe" providerId="LiveId" clId="{6B7FB46C-300D-4118-A73E-D37389BDD42C}" dt="2022-02-16T18:48:48.411" v="261" actId="47"/>
        <pc:sldMkLst>
          <pc:docMk/>
          <pc:sldMk cId="4245543965" sldId="482"/>
        </pc:sldMkLst>
      </pc:sldChg>
      <pc:sldChg chg="addSp modSp mod">
        <pc:chgData name="kursat ymn" userId="47174fbee67923fe" providerId="LiveId" clId="{6B7FB46C-300D-4118-A73E-D37389BDD42C}" dt="2022-02-17T20:45:19.760" v="305" actId="20577"/>
        <pc:sldMkLst>
          <pc:docMk/>
          <pc:sldMk cId="4194129554" sldId="488"/>
        </pc:sldMkLst>
        <pc:spChg chg="mod">
          <ac:chgData name="kursat ymn" userId="47174fbee67923fe" providerId="LiveId" clId="{6B7FB46C-300D-4118-A73E-D37389BDD42C}" dt="2022-02-17T20:45:19.760" v="305" actId="20577"/>
          <ac:spMkLst>
            <pc:docMk/>
            <pc:sldMk cId="4194129554" sldId="488"/>
            <ac:spMk id="10" creationId="{557B9060-DE7C-4A62-8194-0E47E131BDA8}"/>
          </ac:spMkLst>
        </pc:spChg>
        <pc:picChg chg="mod">
          <ac:chgData name="kursat ymn" userId="47174fbee67923fe" providerId="LiveId" clId="{6B7FB46C-300D-4118-A73E-D37389BDD42C}" dt="2022-02-17T20:45:18.059" v="304" actId="1076"/>
          <ac:picMkLst>
            <pc:docMk/>
            <pc:sldMk cId="4194129554" sldId="488"/>
            <ac:picMk id="11" creationId="{A99B3A82-7A1D-4E81-B207-CD6692908A7E}"/>
          </ac:picMkLst>
        </pc:picChg>
        <pc:picChg chg="add mod ord">
          <ac:chgData name="kursat ymn" userId="47174fbee67923fe" providerId="LiveId" clId="{6B7FB46C-300D-4118-A73E-D37389BDD42C}" dt="2022-02-17T20:45:16.245" v="303" actId="1076"/>
          <ac:picMkLst>
            <pc:docMk/>
            <pc:sldMk cId="4194129554" sldId="488"/>
            <ac:picMk id="12" creationId="{4D0C4621-8D50-4043-BD00-DB245A4CC33E}"/>
          </ac:picMkLst>
        </pc:picChg>
      </pc:sldChg>
      <pc:sldChg chg="addSp modSp mod">
        <pc:chgData name="kursat ymn" userId="47174fbee67923fe" providerId="LiveId" clId="{6B7FB46C-300D-4118-A73E-D37389BDD42C}" dt="2022-02-17T20:45:31.133" v="310" actId="20577"/>
        <pc:sldMkLst>
          <pc:docMk/>
          <pc:sldMk cId="3342048249" sldId="489"/>
        </pc:sldMkLst>
        <pc:spChg chg="mod">
          <ac:chgData name="kursat ymn" userId="47174fbee67923fe" providerId="LiveId" clId="{6B7FB46C-300D-4118-A73E-D37389BDD42C}" dt="2022-02-17T20:45:31.133" v="310" actId="20577"/>
          <ac:spMkLst>
            <pc:docMk/>
            <pc:sldMk cId="3342048249" sldId="489"/>
            <ac:spMk id="10" creationId="{557B9060-DE7C-4A62-8194-0E47E131BDA8}"/>
          </ac:spMkLst>
        </pc:spChg>
        <pc:picChg chg="mod">
          <ac:chgData name="kursat ymn" userId="47174fbee67923fe" providerId="LiveId" clId="{6B7FB46C-300D-4118-A73E-D37389BDD42C}" dt="2022-02-17T20:45:29.433" v="309" actId="1076"/>
          <ac:picMkLst>
            <pc:docMk/>
            <pc:sldMk cId="3342048249" sldId="489"/>
            <ac:picMk id="11" creationId="{A99B3A82-7A1D-4E81-B207-CD6692908A7E}"/>
          </ac:picMkLst>
        </pc:picChg>
        <pc:picChg chg="add mod ord">
          <ac:chgData name="kursat ymn" userId="47174fbee67923fe" providerId="LiveId" clId="{6B7FB46C-300D-4118-A73E-D37389BDD42C}" dt="2022-02-17T20:45:27.709" v="308" actId="1076"/>
          <ac:picMkLst>
            <pc:docMk/>
            <pc:sldMk cId="3342048249" sldId="489"/>
            <ac:picMk id="12" creationId="{65FEB962-FB3C-4A2A-B10D-C8B9B549F2C6}"/>
          </ac:picMkLst>
        </pc:picChg>
      </pc:sldChg>
      <pc:sldChg chg="addSp modSp mod">
        <pc:chgData name="kursat ymn" userId="47174fbee67923fe" providerId="LiveId" clId="{6B7FB46C-300D-4118-A73E-D37389BDD42C}" dt="2022-02-17T20:45:43.959" v="314" actId="20577"/>
        <pc:sldMkLst>
          <pc:docMk/>
          <pc:sldMk cId="1126540580" sldId="490"/>
        </pc:sldMkLst>
        <pc:spChg chg="mod">
          <ac:chgData name="kursat ymn" userId="47174fbee67923fe" providerId="LiveId" clId="{6B7FB46C-300D-4118-A73E-D37389BDD42C}" dt="2022-02-17T20:45:43.959" v="314" actId="20577"/>
          <ac:spMkLst>
            <pc:docMk/>
            <pc:sldMk cId="1126540580" sldId="490"/>
            <ac:spMk id="10" creationId="{557B9060-DE7C-4A62-8194-0E47E131BDA8}"/>
          </ac:spMkLst>
        </pc:spChg>
        <pc:spChg chg="add mod ord">
          <ac:chgData name="kursat ymn" userId="47174fbee67923fe" providerId="LiveId" clId="{6B7FB46C-300D-4118-A73E-D37389BDD42C}" dt="2022-02-17T20:45:37.987" v="312" actId="167"/>
          <ac:spMkLst>
            <pc:docMk/>
            <pc:sldMk cId="1126540580" sldId="490"/>
            <ac:spMk id="12" creationId="{55CD54ED-7783-4193-9C65-F93DC93336E6}"/>
          </ac:spMkLst>
        </pc:spChg>
        <pc:picChg chg="mod">
          <ac:chgData name="kursat ymn" userId="47174fbee67923fe" providerId="LiveId" clId="{6B7FB46C-300D-4118-A73E-D37389BDD42C}" dt="2022-02-17T20:45:42.008" v="313" actId="1076"/>
          <ac:picMkLst>
            <pc:docMk/>
            <pc:sldMk cId="1126540580" sldId="490"/>
            <ac:picMk id="11" creationId="{A99B3A82-7A1D-4E81-B207-CD6692908A7E}"/>
          </ac:picMkLst>
        </pc:picChg>
      </pc:sldChg>
      <pc:sldChg chg="addSp modSp mod">
        <pc:chgData name="kursat ymn" userId="47174fbee67923fe" providerId="LiveId" clId="{6B7FB46C-300D-4118-A73E-D37389BDD42C}" dt="2022-02-17T20:45:55.973" v="318" actId="20577"/>
        <pc:sldMkLst>
          <pc:docMk/>
          <pc:sldMk cId="2338925040" sldId="491"/>
        </pc:sldMkLst>
        <pc:spChg chg="mod">
          <ac:chgData name="kursat ymn" userId="47174fbee67923fe" providerId="LiveId" clId="{6B7FB46C-300D-4118-A73E-D37389BDD42C}" dt="2022-02-17T20:45:55.973" v="318" actId="20577"/>
          <ac:spMkLst>
            <pc:docMk/>
            <pc:sldMk cId="2338925040" sldId="491"/>
            <ac:spMk id="10" creationId="{557B9060-DE7C-4A62-8194-0E47E131BDA8}"/>
          </ac:spMkLst>
        </pc:spChg>
        <pc:picChg chg="mod">
          <ac:chgData name="kursat ymn" userId="47174fbee67923fe" providerId="LiveId" clId="{6B7FB46C-300D-4118-A73E-D37389BDD42C}" dt="2022-02-17T20:45:53.824" v="317" actId="1076"/>
          <ac:picMkLst>
            <pc:docMk/>
            <pc:sldMk cId="2338925040" sldId="491"/>
            <ac:picMk id="11" creationId="{A99B3A82-7A1D-4E81-B207-CD6692908A7E}"/>
          </ac:picMkLst>
        </pc:picChg>
        <pc:picChg chg="add mod ord">
          <ac:chgData name="kursat ymn" userId="47174fbee67923fe" providerId="LiveId" clId="{6B7FB46C-300D-4118-A73E-D37389BDD42C}" dt="2022-02-17T20:45:49.401" v="316" actId="167"/>
          <ac:picMkLst>
            <pc:docMk/>
            <pc:sldMk cId="2338925040" sldId="491"/>
            <ac:picMk id="12" creationId="{7179A7BA-DE3F-407F-AF55-2FAB97965913}"/>
          </ac:picMkLst>
        </pc:picChg>
      </pc:sldChg>
      <pc:sldChg chg="addSp modSp mod">
        <pc:chgData name="kursat ymn" userId="47174fbee67923fe" providerId="LiveId" clId="{6B7FB46C-300D-4118-A73E-D37389BDD42C}" dt="2022-02-17T20:46:10.267" v="323" actId="20577"/>
        <pc:sldMkLst>
          <pc:docMk/>
          <pc:sldMk cId="3517864221" sldId="492"/>
        </pc:sldMkLst>
        <pc:spChg chg="mod">
          <ac:chgData name="kursat ymn" userId="47174fbee67923fe" providerId="LiveId" clId="{6B7FB46C-300D-4118-A73E-D37389BDD42C}" dt="2022-02-17T20:46:10.267" v="323" actId="20577"/>
          <ac:spMkLst>
            <pc:docMk/>
            <pc:sldMk cId="3517864221" sldId="492"/>
            <ac:spMk id="10" creationId="{557B9060-DE7C-4A62-8194-0E47E131BDA8}"/>
          </ac:spMkLst>
        </pc:spChg>
        <pc:picChg chg="mod">
          <ac:chgData name="kursat ymn" userId="47174fbee67923fe" providerId="LiveId" clId="{6B7FB46C-300D-4118-A73E-D37389BDD42C}" dt="2022-02-17T20:46:08.177" v="322" actId="1076"/>
          <ac:picMkLst>
            <pc:docMk/>
            <pc:sldMk cId="3517864221" sldId="492"/>
            <ac:picMk id="11" creationId="{A99B3A82-7A1D-4E81-B207-CD6692908A7E}"/>
          </ac:picMkLst>
        </pc:picChg>
        <pc:picChg chg="add mod ord">
          <ac:chgData name="kursat ymn" userId="47174fbee67923fe" providerId="LiveId" clId="{6B7FB46C-300D-4118-A73E-D37389BDD42C}" dt="2022-02-17T20:46:01.505" v="320" actId="167"/>
          <ac:picMkLst>
            <pc:docMk/>
            <pc:sldMk cId="3517864221" sldId="492"/>
            <ac:picMk id="12" creationId="{5D39E6DB-0A32-4C7B-925C-4E83160CF0F1}"/>
          </ac:picMkLst>
        </pc:picChg>
        <pc:picChg chg="mod">
          <ac:chgData name="kursat ymn" userId="47174fbee67923fe" providerId="LiveId" clId="{6B7FB46C-300D-4118-A73E-D37389BDD42C}" dt="2022-02-17T20:46:05.023" v="321" actId="1076"/>
          <ac:picMkLst>
            <pc:docMk/>
            <pc:sldMk cId="3517864221" sldId="492"/>
            <ac:picMk id="13" creationId="{CA59447E-EB35-40D2-B495-A044AF9941B0}"/>
          </ac:picMkLst>
        </pc:picChg>
      </pc:sldChg>
      <pc:sldChg chg="addSp delSp modSp mod">
        <pc:chgData name="kursat ymn" userId="47174fbee67923fe" providerId="LiveId" clId="{6B7FB46C-300D-4118-A73E-D37389BDD42C}" dt="2022-02-17T20:46:36.061" v="329" actId="1076"/>
        <pc:sldMkLst>
          <pc:docMk/>
          <pc:sldMk cId="1029537876" sldId="493"/>
        </pc:sldMkLst>
        <pc:spChg chg="mod">
          <ac:chgData name="kursat ymn" userId="47174fbee67923fe" providerId="LiveId" clId="{6B7FB46C-300D-4118-A73E-D37389BDD42C}" dt="2022-02-17T20:46:33.931" v="328" actId="20577"/>
          <ac:spMkLst>
            <pc:docMk/>
            <pc:sldMk cId="1029537876" sldId="493"/>
            <ac:spMk id="10" creationId="{557B9060-DE7C-4A62-8194-0E47E131BDA8}"/>
          </ac:spMkLst>
        </pc:spChg>
        <pc:spChg chg="add mod ord">
          <ac:chgData name="kursat ymn" userId="47174fbee67923fe" providerId="LiveId" clId="{6B7FB46C-300D-4118-A73E-D37389BDD42C}" dt="2022-02-17T20:46:26.574" v="325" actId="167"/>
          <ac:spMkLst>
            <pc:docMk/>
            <pc:sldMk cId="1029537876" sldId="493"/>
            <ac:spMk id="12" creationId="{A1B34A66-6DE9-4861-884F-80F0B48EB456}"/>
          </ac:spMkLst>
        </pc:spChg>
        <pc:picChg chg="del">
          <ac:chgData name="kursat ymn" userId="47174fbee67923fe" providerId="LiveId" clId="{6B7FB46C-300D-4118-A73E-D37389BDD42C}" dt="2022-02-17T20:46:29.536" v="326" actId="478"/>
          <ac:picMkLst>
            <pc:docMk/>
            <pc:sldMk cId="1029537876" sldId="493"/>
            <ac:picMk id="9" creationId="{2A5BD407-9394-4B05-A977-06B04CB0E367}"/>
          </ac:picMkLst>
        </pc:picChg>
        <pc:picChg chg="mod">
          <ac:chgData name="kursat ymn" userId="47174fbee67923fe" providerId="LiveId" clId="{6B7FB46C-300D-4118-A73E-D37389BDD42C}" dt="2022-02-17T20:46:36.061" v="329" actId="1076"/>
          <ac:picMkLst>
            <pc:docMk/>
            <pc:sldMk cId="1029537876" sldId="493"/>
            <ac:picMk id="11" creationId="{A99B3A82-7A1D-4E81-B207-CD6692908A7E}"/>
          </ac:picMkLst>
        </pc:picChg>
        <pc:picChg chg="mod">
          <ac:chgData name="kursat ymn" userId="47174fbee67923fe" providerId="LiveId" clId="{6B7FB46C-300D-4118-A73E-D37389BDD42C}" dt="2022-02-17T20:46:30.592" v="327" actId="1076"/>
          <ac:picMkLst>
            <pc:docMk/>
            <pc:sldMk cId="1029537876" sldId="493"/>
            <ac:picMk id="13" creationId="{CA59447E-EB35-40D2-B495-A044AF9941B0}"/>
          </ac:picMkLst>
        </pc:picChg>
      </pc:sldChg>
      <pc:sldChg chg="addSp modSp mod">
        <pc:chgData name="kursat ymn" userId="47174fbee67923fe" providerId="LiveId" clId="{6B7FB46C-300D-4118-A73E-D37389BDD42C}" dt="2022-02-17T20:47:00.141" v="332" actId="1076"/>
        <pc:sldMkLst>
          <pc:docMk/>
          <pc:sldMk cId="4092260872" sldId="494"/>
        </pc:sldMkLst>
        <pc:spChg chg="add mod ord">
          <ac:chgData name="kursat ymn" userId="47174fbee67923fe" providerId="LiveId" clId="{6B7FB46C-300D-4118-A73E-D37389BDD42C}" dt="2022-02-17T20:46:46.171" v="331" actId="167"/>
          <ac:spMkLst>
            <pc:docMk/>
            <pc:sldMk cId="4092260872" sldId="494"/>
            <ac:spMk id="12" creationId="{38C2F218-37FF-45D3-938F-0CCFEDC7BA91}"/>
          </ac:spMkLst>
        </pc:spChg>
        <pc:picChg chg="mod">
          <ac:chgData name="kursat ymn" userId="47174fbee67923fe" providerId="LiveId" clId="{6B7FB46C-300D-4118-A73E-D37389BDD42C}" dt="2022-02-17T20:47:00.141" v="332" actId="1076"/>
          <ac:picMkLst>
            <pc:docMk/>
            <pc:sldMk cId="4092260872" sldId="494"/>
            <ac:picMk id="11" creationId="{A99B3A82-7A1D-4E81-B207-CD6692908A7E}"/>
          </ac:picMkLst>
        </pc:picChg>
      </pc:sldChg>
      <pc:sldChg chg="addSp modSp mod">
        <pc:chgData name="kursat ymn" userId="47174fbee67923fe" providerId="LiveId" clId="{6B7FB46C-300D-4118-A73E-D37389BDD42C}" dt="2022-02-17T20:47:10.211" v="336" actId="20577"/>
        <pc:sldMkLst>
          <pc:docMk/>
          <pc:sldMk cId="1598733024" sldId="495"/>
        </pc:sldMkLst>
        <pc:spChg chg="mod">
          <ac:chgData name="kursat ymn" userId="47174fbee67923fe" providerId="LiveId" clId="{6B7FB46C-300D-4118-A73E-D37389BDD42C}" dt="2022-02-17T20:47:10.211" v="336" actId="20577"/>
          <ac:spMkLst>
            <pc:docMk/>
            <pc:sldMk cId="1598733024" sldId="495"/>
            <ac:spMk id="10" creationId="{557B9060-DE7C-4A62-8194-0E47E131BDA8}"/>
          </ac:spMkLst>
        </pc:spChg>
        <pc:picChg chg="mod">
          <ac:chgData name="kursat ymn" userId="47174fbee67923fe" providerId="LiveId" clId="{6B7FB46C-300D-4118-A73E-D37389BDD42C}" dt="2022-02-17T20:47:07.938" v="335" actId="1076"/>
          <ac:picMkLst>
            <pc:docMk/>
            <pc:sldMk cId="1598733024" sldId="495"/>
            <ac:picMk id="11" creationId="{A99B3A82-7A1D-4E81-B207-CD6692908A7E}"/>
          </ac:picMkLst>
        </pc:picChg>
        <pc:picChg chg="add mod ord">
          <ac:chgData name="kursat ymn" userId="47174fbee67923fe" providerId="LiveId" clId="{6B7FB46C-300D-4118-A73E-D37389BDD42C}" dt="2022-02-17T20:47:04.771" v="334" actId="167"/>
          <ac:picMkLst>
            <pc:docMk/>
            <pc:sldMk cId="1598733024" sldId="495"/>
            <ac:picMk id="12" creationId="{90E38FEE-4AFE-48B5-807A-AD78298A2AB6}"/>
          </ac:picMkLst>
        </pc:picChg>
      </pc:sldChg>
      <pc:sldChg chg="addSp modSp mod">
        <pc:chgData name="kursat ymn" userId="47174fbee67923fe" providerId="LiveId" clId="{6B7FB46C-300D-4118-A73E-D37389BDD42C}" dt="2022-02-17T20:47:24.071" v="339" actId="1076"/>
        <pc:sldMkLst>
          <pc:docMk/>
          <pc:sldMk cId="2536607318" sldId="496"/>
        </pc:sldMkLst>
        <pc:spChg chg="add mod ord">
          <ac:chgData name="kursat ymn" userId="47174fbee67923fe" providerId="LiveId" clId="{6B7FB46C-300D-4118-A73E-D37389BDD42C}" dt="2022-02-17T20:47:19.545" v="338" actId="167"/>
          <ac:spMkLst>
            <pc:docMk/>
            <pc:sldMk cId="2536607318" sldId="496"/>
            <ac:spMk id="12" creationId="{092B3F1A-591F-4BE3-ACCB-BFE725C4FA3B}"/>
          </ac:spMkLst>
        </pc:spChg>
        <pc:picChg chg="mod">
          <ac:chgData name="kursat ymn" userId="47174fbee67923fe" providerId="LiveId" clId="{6B7FB46C-300D-4118-A73E-D37389BDD42C}" dt="2022-02-17T20:47:24.071" v="339" actId="1076"/>
          <ac:picMkLst>
            <pc:docMk/>
            <pc:sldMk cId="2536607318" sldId="496"/>
            <ac:picMk id="11" creationId="{A99B3A82-7A1D-4E81-B207-CD6692908A7E}"/>
          </ac:picMkLst>
        </pc:picChg>
      </pc:sldChg>
      <pc:sldChg chg="addSp modSp mod">
        <pc:chgData name="kursat ymn" userId="47174fbee67923fe" providerId="LiveId" clId="{6B7FB46C-300D-4118-A73E-D37389BDD42C}" dt="2022-02-17T20:49:26.007" v="344" actId="20577"/>
        <pc:sldMkLst>
          <pc:docMk/>
          <pc:sldMk cId="875249185" sldId="497"/>
        </pc:sldMkLst>
        <pc:spChg chg="mod">
          <ac:chgData name="kursat ymn" userId="47174fbee67923fe" providerId="LiveId" clId="{6B7FB46C-300D-4118-A73E-D37389BDD42C}" dt="2022-02-17T20:49:26.007" v="344" actId="20577"/>
          <ac:spMkLst>
            <pc:docMk/>
            <pc:sldMk cId="875249185" sldId="497"/>
            <ac:spMk id="10" creationId="{557B9060-DE7C-4A62-8194-0E47E131BDA8}"/>
          </ac:spMkLst>
        </pc:spChg>
        <pc:spChg chg="add mod ord">
          <ac:chgData name="kursat ymn" userId="47174fbee67923fe" providerId="LiveId" clId="{6B7FB46C-300D-4118-A73E-D37389BDD42C}" dt="2022-02-17T20:49:15.892" v="341" actId="167"/>
          <ac:spMkLst>
            <pc:docMk/>
            <pc:sldMk cId="875249185" sldId="497"/>
            <ac:spMk id="12" creationId="{1B26B190-F5EB-4F92-A3D5-3D530FA9AD2A}"/>
          </ac:spMkLst>
        </pc:spChg>
        <pc:picChg chg="mod">
          <ac:chgData name="kursat ymn" userId="47174fbee67923fe" providerId="LiveId" clId="{6B7FB46C-300D-4118-A73E-D37389BDD42C}" dt="2022-02-17T20:49:23.630" v="343" actId="1076"/>
          <ac:picMkLst>
            <pc:docMk/>
            <pc:sldMk cId="875249185" sldId="497"/>
            <ac:picMk id="5" creationId="{511AF2BD-46CB-4599-80CB-9254C3BC4A0B}"/>
          </ac:picMkLst>
        </pc:picChg>
        <pc:picChg chg="mod">
          <ac:chgData name="kursat ymn" userId="47174fbee67923fe" providerId="LiveId" clId="{6B7FB46C-300D-4118-A73E-D37389BDD42C}" dt="2022-02-17T20:49:20.786" v="342" actId="1076"/>
          <ac:picMkLst>
            <pc:docMk/>
            <pc:sldMk cId="875249185" sldId="497"/>
            <ac:picMk id="11" creationId="{A99B3A82-7A1D-4E81-B207-CD6692908A7E}"/>
          </ac:picMkLst>
        </pc:picChg>
      </pc:sldChg>
      <pc:sldChg chg="addSp modSp mod">
        <pc:chgData name="kursat ymn" userId="47174fbee67923fe" providerId="LiveId" clId="{6B7FB46C-300D-4118-A73E-D37389BDD42C}" dt="2022-02-17T20:49:40.935" v="348" actId="20577"/>
        <pc:sldMkLst>
          <pc:docMk/>
          <pc:sldMk cId="2559629083" sldId="498"/>
        </pc:sldMkLst>
        <pc:spChg chg="mod">
          <ac:chgData name="kursat ymn" userId="47174fbee67923fe" providerId="LiveId" clId="{6B7FB46C-300D-4118-A73E-D37389BDD42C}" dt="2022-02-17T20:49:40.935" v="348" actId="20577"/>
          <ac:spMkLst>
            <pc:docMk/>
            <pc:sldMk cId="2559629083" sldId="498"/>
            <ac:spMk id="10" creationId="{557B9060-DE7C-4A62-8194-0E47E131BDA8}"/>
          </ac:spMkLst>
        </pc:spChg>
        <pc:spChg chg="add mod ord">
          <ac:chgData name="kursat ymn" userId="47174fbee67923fe" providerId="LiveId" clId="{6B7FB46C-300D-4118-A73E-D37389BDD42C}" dt="2022-02-17T20:49:35.934" v="346" actId="167"/>
          <ac:spMkLst>
            <pc:docMk/>
            <pc:sldMk cId="2559629083" sldId="498"/>
            <ac:spMk id="12" creationId="{58F251A9-5C8E-46AB-B3E7-20D6140CD5FE}"/>
          </ac:spMkLst>
        </pc:spChg>
        <pc:picChg chg="mod">
          <ac:chgData name="kursat ymn" userId="47174fbee67923fe" providerId="LiveId" clId="{6B7FB46C-300D-4118-A73E-D37389BDD42C}" dt="2022-02-17T20:49:38.985" v="347" actId="1076"/>
          <ac:picMkLst>
            <pc:docMk/>
            <pc:sldMk cId="2559629083" sldId="498"/>
            <ac:picMk id="11" creationId="{A99B3A82-7A1D-4E81-B207-CD6692908A7E}"/>
          </ac:picMkLst>
        </pc:picChg>
      </pc:sldChg>
      <pc:sldChg chg="addSp delSp modSp mod">
        <pc:chgData name="kursat ymn" userId="47174fbee67923fe" providerId="LiveId" clId="{6B7FB46C-300D-4118-A73E-D37389BDD42C}" dt="2022-02-17T20:50:11.514" v="353" actId="1076"/>
        <pc:sldMkLst>
          <pc:docMk/>
          <pc:sldMk cId="3442226697" sldId="500"/>
        </pc:sldMkLst>
        <pc:spChg chg="add mod ord">
          <ac:chgData name="kursat ymn" userId="47174fbee67923fe" providerId="LiveId" clId="{6B7FB46C-300D-4118-A73E-D37389BDD42C}" dt="2022-02-17T20:49:52.587" v="352" actId="1076"/>
          <ac:spMkLst>
            <pc:docMk/>
            <pc:sldMk cId="3442226697" sldId="500"/>
            <ac:spMk id="12" creationId="{F04BDB13-2EB0-4D0F-9BF5-BED92F46E581}"/>
          </ac:spMkLst>
        </pc:spChg>
        <pc:picChg chg="del">
          <ac:chgData name="kursat ymn" userId="47174fbee67923fe" providerId="LiveId" clId="{6B7FB46C-300D-4118-A73E-D37389BDD42C}" dt="2022-02-17T20:49:50.517" v="351" actId="478"/>
          <ac:picMkLst>
            <pc:docMk/>
            <pc:sldMk cId="3442226697" sldId="500"/>
            <ac:picMk id="9" creationId="{2A5BD407-9394-4B05-A977-06B04CB0E367}"/>
          </ac:picMkLst>
        </pc:picChg>
        <pc:picChg chg="mod">
          <ac:chgData name="kursat ymn" userId="47174fbee67923fe" providerId="LiveId" clId="{6B7FB46C-300D-4118-A73E-D37389BDD42C}" dt="2022-02-17T20:50:11.514" v="353" actId="1076"/>
          <ac:picMkLst>
            <pc:docMk/>
            <pc:sldMk cId="3442226697" sldId="500"/>
            <ac:picMk id="11" creationId="{A99B3A82-7A1D-4E81-B207-CD6692908A7E}"/>
          </ac:picMkLst>
        </pc:picChg>
      </pc:sldChg>
      <pc:sldChg chg="addSp modSp new mod modAnim">
        <pc:chgData name="kursat ymn" userId="47174fbee67923fe" providerId="LiveId" clId="{6B7FB46C-300D-4118-A73E-D37389BDD42C}" dt="2022-02-17T20:44:46.443" v="295" actId="14100"/>
        <pc:sldMkLst>
          <pc:docMk/>
          <pc:sldMk cId="102883717" sldId="501"/>
        </pc:sldMkLst>
        <pc:spChg chg="add mod">
          <ac:chgData name="kursat ymn" userId="47174fbee67923fe" providerId="LiveId" clId="{6B7FB46C-300D-4118-A73E-D37389BDD42C}" dt="2022-02-17T20:43:48.537" v="290" actId="113"/>
          <ac:spMkLst>
            <pc:docMk/>
            <pc:sldMk cId="102883717" sldId="501"/>
            <ac:spMk id="3" creationId="{525F55B8-A9B4-4FB9-A433-5037E37E1A81}"/>
          </ac:spMkLst>
        </pc:spChg>
        <pc:spChg chg="add mod">
          <ac:chgData name="kursat ymn" userId="47174fbee67923fe" providerId="LiveId" clId="{6B7FB46C-300D-4118-A73E-D37389BDD42C}" dt="2022-02-17T20:44:42.611" v="293" actId="1076"/>
          <ac:spMkLst>
            <pc:docMk/>
            <pc:sldMk cId="102883717" sldId="501"/>
            <ac:spMk id="6" creationId="{A7095233-E9DC-412E-985F-34FB3B977837}"/>
          </ac:spMkLst>
        </pc:spChg>
        <pc:picChg chg="add mod">
          <ac:chgData name="kursat ymn" userId="47174fbee67923fe" providerId="LiveId" clId="{6B7FB46C-300D-4118-A73E-D37389BDD42C}" dt="2022-02-17T20:44:46.443" v="295" actId="14100"/>
          <ac:picMkLst>
            <pc:docMk/>
            <pc:sldMk cId="102883717" sldId="501"/>
            <ac:picMk id="4" creationId="{6C582B2F-2045-4813-9676-91DA013511C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478591-E8B0-4B93-A73D-1CB3B92FA464}" type="doc">
      <dgm:prSet loTypeId="urn:microsoft.com/office/officeart/2005/8/layout/hierarchy6" loCatId="hierarchy" qsTypeId="urn:microsoft.com/office/officeart/2005/8/quickstyle/simple1" qsCatId="simple" csTypeId="urn:microsoft.com/office/officeart/2005/8/colors/colorful5" csCatId="colorful" phldr="1"/>
      <dgm:spPr/>
      <dgm:t>
        <a:bodyPr/>
        <a:lstStyle/>
        <a:p>
          <a:endParaRPr lang="tr-TR"/>
        </a:p>
      </dgm:t>
    </dgm:pt>
    <dgm:pt modelId="{8C6676E4-DD97-400F-B455-226F2C1E4088}">
      <dgm:prSet phldrT="[Metin]"/>
      <dgm:spPr/>
      <dgm:t>
        <a:bodyPr/>
        <a:lstStyle/>
        <a:p>
          <a:r>
            <a:rPr lang="tr-TR" b="1">
              <a:latin typeface="Chaparral Pro" panose="02060503040505020203" pitchFamily="18" charset="-94"/>
            </a:rPr>
            <a:t>KARIŞIMLARIN AYRILMASI</a:t>
          </a:r>
        </a:p>
      </dgm:t>
    </dgm:pt>
    <dgm:pt modelId="{128CCAF1-248F-4AFD-AF9B-2C24C3EA9A11}" type="parTrans" cxnId="{9CEF12CB-39B1-4981-8A4E-CAB967AFB151}">
      <dgm:prSet/>
      <dgm:spPr/>
      <dgm:t>
        <a:bodyPr/>
        <a:lstStyle/>
        <a:p>
          <a:endParaRPr lang="tr-TR" sz="1800">
            <a:latin typeface="Chaparral Pro" panose="02060503040505020203" pitchFamily="18" charset="-94"/>
          </a:endParaRPr>
        </a:p>
      </dgm:t>
    </dgm:pt>
    <dgm:pt modelId="{DFB2BE40-8758-4E2B-B80B-294B4B467204}" type="sibTrans" cxnId="{9CEF12CB-39B1-4981-8A4E-CAB967AFB151}">
      <dgm:prSet/>
      <dgm:spPr/>
      <dgm:t>
        <a:bodyPr/>
        <a:lstStyle/>
        <a:p>
          <a:endParaRPr lang="tr-TR">
            <a:latin typeface="Chaparral Pro" panose="02060503040505020203" pitchFamily="18" charset="-94"/>
          </a:endParaRPr>
        </a:p>
      </dgm:t>
    </dgm:pt>
    <dgm:pt modelId="{3395A12C-9D05-44E9-95E7-FF1C4563BF62}" type="asst">
      <dgm:prSet phldrT="[Metin]"/>
      <dgm:spPr/>
      <dgm:t>
        <a:bodyPr/>
        <a:lstStyle/>
        <a:p>
          <a:r>
            <a:rPr lang="tr-TR">
              <a:latin typeface="Chaparral Pro" panose="02060503040505020203" pitchFamily="18" charset="-94"/>
            </a:rPr>
            <a:t>BUHARLAŞTIRMA</a:t>
          </a:r>
        </a:p>
      </dgm:t>
    </dgm:pt>
    <dgm:pt modelId="{58927C91-6801-4200-A016-1E814B062BED}" type="parTrans" cxnId="{2B0490D0-2379-4306-BFDF-006045C1A4D8}">
      <dgm:prSet/>
      <dgm:spPr/>
      <dgm:t>
        <a:bodyPr/>
        <a:lstStyle/>
        <a:p>
          <a:endParaRPr lang="tr-TR" sz="1800">
            <a:latin typeface="Chaparral Pro" panose="02060503040505020203" pitchFamily="18" charset="-94"/>
          </a:endParaRPr>
        </a:p>
      </dgm:t>
    </dgm:pt>
    <dgm:pt modelId="{19C06846-750E-46B4-A199-BF31B6D16668}" type="sibTrans" cxnId="{2B0490D0-2379-4306-BFDF-006045C1A4D8}">
      <dgm:prSet/>
      <dgm:spPr/>
      <dgm:t>
        <a:bodyPr/>
        <a:lstStyle/>
        <a:p>
          <a:endParaRPr lang="tr-TR">
            <a:latin typeface="Chaparral Pro" panose="02060503040505020203" pitchFamily="18" charset="-94"/>
          </a:endParaRPr>
        </a:p>
      </dgm:t>
    </dgm:pt>
    <dgm:pt modelId="{DCA59DE5-5B48-47C9-94EC-19A9DDE42286}" type="asst">
      <dgm:prSet phldrT="[Metin]"/>
      <dgm:spPr/>
      <dgm:t>
        <a:bodyPr/>
        <a:lstStyle/>
        <a:p>
          <a:r>
            <a:rPr lang="tr-TR">
              <a:latin typeface="Chaparral Pro" panose="02060503040505020203" pitchFamily="18" charset="-94"/>
            </a:rPr>
            <a:t>YOĞUNLUK FARKI</a:t>
          </a:r>
        </a:p>
      </dgm:t>
    </dgm:pt>
    <dgm:pt modelId="{1B044EB8-A3EC-4496-9392-BD991CEBB6DC}" type="parTrans" cxnId="{5E3CA996-2FB2-4288-9F9F-0AD5541FBDDD}">
      <dgm:prSet/>
      <dgm:spPr/>
      <dgm:t>
        <a:bodyPr/>
        <a:lstStyle/>
        <a:p>
          <a:endParaRPr lang="tr-TR" sz="1800"/>
        </a:p>
      </dgm:t>
    </dgm:pt>
    <dgm:pt modelId="{F758BB5B-37E7-4CFA-BD2E-DA83AE321FF2}" type="sibTrans" cxnId="{5E3CA996-2FB2-4288-9F9F-0AD5541FBDDD}">
      <dgm:prSet/>
      <dgm:spPr/>
      <dgm:t>
        <a:bodyPr/>
        <a:lstStyle/>
        <a:p>
          <a:endParaRPr lang="tr-TR"/>
        </a:p>
      </dgm:t>
    </dgm:pt>
    <dgm:pt modelId="{B6F386EC-3708-4354-B3D1-62BD1DC45773}" type="asst">
      <dgm:prSet phldrT="[Metin]"/>
      <dgm:spPr/>
      <dgm:t>
        <a:bodyPr/>
        <a:lstStyle/>
        <a:p>
          <a:r>
            <a:rPr lang="tr-TR">
              <a:latin typeface="Chaparral Pro" panose="02060503040505020203" pitchFamily="18" charset="-94"/>
            </a:rPr>
            <a:t>DAMITMA</a:t>
          </a:r>
        </a:p>
      </dgm:t>
    </dgm:pt>
    <dgm:pt modelId="{E244D2F2-89A4-45E9-A9C1-0864C2424C4E}" type="parTrans" cxnId="{5D179690-622E-4B0F-85AC-4E0013E7C6BF}">
      <dgm:prSet/>
      <dgm:spPr/>
      <dgm:t>
        <a:bodyPr/>
        <a:lstStyle/>
        <a:p>
          <a:endParaRPr lang="tr-TR" sz="1800"/>
        </a:p>
      </dgm:t>
    </dgm:pt>
    <dgm:pt modelId="{210BB245-467F-40DF-924E-85DE71F423C7}" type="sibTrans" cxnId="{5D179690-622E-4B0F-85AC-4E0013E7C6BF}">
      <dgm:prSet/>
      <dgm:spPr/>
      <dgm:t>
        <a:bodyPr/>
        <a:lstStyle/>
        <a:p>
          <a:endParaRPr lang="tr-TR"/>
        </a:p>
      </dgm:t>
    </dgm:pt>
    <dgm:pt modelId="{3F2638F2-9134-49FC-BF23-F4A796A05605}" type="asst">
      <dgm:prSet phldrT="[Metin]"/>
      <dgm:spPr/>
      <dgm:t>
        <a:bodyPr/>
        <a:lstStyle/>
        <a:p>
          <a:r>
            <a:rPr lang="tr-TR">
              <a:latin typeface="Chaparral Pro" panose="02060503040505020203" pitchFamily="18" charset="-94"/>
            </a:rPr>
            <a:t>ELEME</a:t>
          </a:r>
        </a:p>
      </dgm:t>
    </dgm:pt>
    <dgm:pt modelId="{7F461109-092F-4CF7-BB7C-820DA125BF61}" type="parTrans" cxnId="{A413222F-CB3A-49A3-AB4D-088BE69582FC}">
      <dgm:prSet/>
      <dgm:spPr/>
      <dgm:t>
        <a:bodyPr/>
        <a:lstStyle/>
        <a:p>
          <a:endParaRPr lang="tr-TR" sz="1800"/>
        </a:p>
      </dgm:t>
    </dgm:pt>
    <dgm:pt modelId="{B507F8A3-8BE1-412C-AFE1-35EB42AA2B43}" type="sibTrans" cxnId="{A413222F-CB3A-49A3-AB4D-088BE69582FC}">
      <dgm:prSet/>
      <dgm:spPr/>
      <dgm:t>
        <a:bodyPr/>
        <a:lstStyle/>
        <a:p>
          <a:endParaRPr lang="tr-TR"/>
        </a:p>
      </dgm:t>
    </dgm:pt>
    <dgm:pt modelId="{C50420AA-05DB-4642-85ED-0B1489799AF4}" type="asst">
      <dgm:prSet phldrT="[Metin]"/>
      <dgm:spPr/>
      <dgm:t>
        <a:bodyPr/>
        <a:lstStyle/>
        <a:p>
          <a:r>
            <a:rPr lang="tr-TR">
              <a:latin typeface="Chaparral Pro" panose="02060503040505020203" pitchFamily="18" charset="-94"/>
            </a:rPr>
            <a:t>SÜZME</a:t>
          </a:r>
        </a:p>
      </dgm:t>
    </dgm:pt>
    <dgm:pt modelId="{70B3E64C-B88B-4381-9B11-E436FE359DA8}" type="parTrans" cxnId="{AF5FF45F-8C72-49E3-A321-66341D1F2BAE}">
      <dgm:prSet/>
      <dgm:spPr/>
      <dgm:t>
        <a:bodyPr/>
        <a:lstStyle/>
        <a:p>
          <a:endParaRPr lang="tr-TR" sz="1800"/>
        </a:p>
      </dgm:t>
    </dgm:pt>
    <dgm:pt modelId="{9665EF33-2C75-42C4-98D8-B26DDC1C3217}" type="sibTrans" cxnId="{AF5FF45F-8C72-49E3-A321-66341D1F2BAE}">
      <dgm:prSet/>
      <dgm:spPr/>
      <dgm:t>
        <a:bodyPr/>
        <a:lstStyle/>
        <a:p>
          <a:endParaRPr lang="tr-TR"/>
        </a:p>
      </dgm:t>
    </dgm:pt>
    <dgm:pt modelId="{9F93CD89-D2F6-4AFD-9C87-72FD3254E7B5}" type="asst">
      <dgm:prSet phldrT="[Metin]"/>
      <dgm:spPr/>
      <dgm:t>
        <a:bodyPr/>
        <a:lstStyle/>
        <a:p>
          <a:r>
            <a:rPr lang="tr-TR">
              <a:latin typeface="Chaparral Pro" panose="02060503040505020203" pitchFamily="18" charset="-94"/>
            </a:rPr>
            <a:t>MIKNATISLA AYIRMA</a:t>
          </a:r>
        </a:p>
      </dgm:t>
    </dgm:pt>
    <dgm:pt modelId="{42C51065-09DE-45D4-A836-ACD7C580E1BA}" type="parTrans" cxnId="{53E82B6B-55BD-45B9-BA0C-394797EF2948}">
      <dgm:prSet/>
      <dgm:spPr/>
      <dgm:t>
        <a:bodyPr/>
        <a:lstStyle/>
        <a:p>
          <a:endParaRPr lang="tr-TR" sz="1800"/>
        </a:p>
      </dgm:t>
    </dgm:pt>
    <dgm:pt modelId="{A3C598A8-A827-4939-A227-5C6554EBDEA1}" type="sibTrans" cxnId="{53E82B6B-55BD-45B9-BA0C-394797EF2948}">
      <dgm:prSet/>
      <dgm:spPr/>
      <dgm:t>
        <a:bodyPr/>
        <a:lstStyle/>
        <a:p>
          <a:endParaRPr lang="tr-TR"/>
        </a:p>
      </dgm:t>
    </dgm:pt>
    <dgm:pt modelId="{85B07799-A3B9-4305-94DF-920B5E29753B}" type="pres">
      <dgm:prSet presAssocID="{6A478591-E8B0-4B93-A73D-1CB3B92FA464}" presName="mainComposite" presStyleCnt="0">
        <dgm:presLayoutVars>
          <dgm:chPref val="1"/>
          <dgm:dir/>
          <dgm:animOne val="branch"/>
          <dgm:animLvl val="lvl"/>
          <dgm:resizeHandles val="exact"/>
        </dgm:presLayoutVars>
      </dgm:prSet>
      <dgm:spPr/>
    </dgm:pt>
    <dgm:pt modelId="{BEFB7704-05BC-4888-8388-05AE8E72CD55}" type="pres">
      <dgm:prSet presAssocID="{6A478591-E8B0-4B93-A73D-1CB3B92FA464}" presName="hierFlow" presStyleCnt="0"/>
      <dgm:spPr/>
    </dgm:pt>
    <dgm:pt modelId="{810A35E5-9C72-423E-8010-A0F13EA2E811}" type="pres">
      <dgm:prSet presAssocID="{6A478591-E8B0-4B93-A73D-1CB3B92FA464}" presName="hierChild1" presStyleCnt="0">
        <dgm:presLayoutVars>
          <dgm:chPref val="1"/>
          <dgm:animOne val="branch"/>
          <dgm:animLvl val="lvl"/>
        </dgm:presLayoutVars>
      </dgm:prSet>
      <dgm:spPr/>
    </dgm:pt>
    <dgm:pt modelId="{EB21974F-D264-4F2E-BBC6-DC0FADF0B1D7}" type="pres">
      <dgm:prSet presAssocID="{8C6676E4-DD97-400F-B455-226F2C1E4088}" presName="Name14" presStyleCnt="0"/>
      <dgm:spPr/>
    </dgm:pt>
    <dgm:pt modelId="{4CBF5AED-EC63-4747-95D0-77653772439F}" type="pres">
      <dgm:prSet presAssocID="{8C6676E4-DD97-400F-B455-226F2C1E4088}" presName="level1Shape" presStyleLbl="node0" presStyleIdx="0" presStyleCnt="1">
        <dgm:presLayoutVars>
          <dgm:chPref val="3"/>
        </dgm:presLayoutVars>
      </dgm:prSet>
      <dgm:spPr/>
    </dgm:pt>
    <dgm:pt modelId="{0BFA704E-0908-4AF9-BEC7-5CC6D5C5D410}" type="pres">
      <dgm:prSet presAssocID="{8C6676E4-DD97-400F-B455-226F2C1E4088}" presName="hierChild2" presStyleCnt="0"/>
      <dgm:spPr/>
    </dgm:pt>
    <dgm:pt modelId="{41FA89C1-11D9-49FD-AB04-590A89CBA48F}" type="pres">
      <dgm:prSet presAssocID="{58927C91-6801-4200-A016-1E814B062BED}" presName="Name19" presStyleLbl="parChTrans1D2" presStyleIdx="0" presStyleCnt="6"/>
      <dgm:spPr/>
    </dgm:pt>
    <dgm:pt modelId="{AF85C163-C07E-4E77-9E5F-6E793D7E2B80}" type="pres">
      <dgm:prSet presAssocID="{3395A12C-9D05-44E9-95E7-FF1C4563BF62}" presName="Name21" presStyleCnt="0"/>
      <dgm:spPr/>
    </dgm:pt>
    <dgm:pt modelId="{A1B992CC-D4A0-4B2C-BA90-C1EA839D9E13}" type="pres">
      <dgm:prSet presAssocID="{3395A12C-9D05-44E9-95E7-FF1C4563BF62}" presName="level2Shape" presStyleLbl="asst1" presStyleIdx="0" presStyleCnt="6"/>
      <dgm:spPr/>
    </dgm:pt>
    <dgm:pt modelId="{5F2425BC-2277-44DE-A2E6-744E6B40F789}" type="pres">
      <dgm:prSet presAssocID="{3395A12C-9D05-44E9-95E7-FF1C4563BF62}" presName="hierChild3" presStyleCnt="0"/>
      <dgm:spPr/>
    </dgm:pt>
    <dgm:pt modelId="{A87CFCBE-3CEE-471C-ACDD-678E79CDEB32}" type="pres">
      <dgm:prSet presAssocID="{1B044EB8-A3EC-4496-9392-BD991CEBB6DC}" presName="Name19" presStyleLbl="parChTrans1D2" presStyleIdx="1" presStyleCnt="6"/>
      <dgm:spPr/>
    </dgm:pt>
    <dgm:pt modelId="{56D57B85-8FAF-4021-A7B0-828E48A34F13}" type="pres">
      <dgm:prSet presAssocID="{DCA59DE5-5B48-47C9-94EC-19A9DDE42286}" presName="Name21" presStyleCnt="0"/>
      <dgm:spPr/>
    </dgm:pt>
    <dgm:pt modelId="{5E6BC4D9-0309-4DBD-84F8-28EDECFED16F}" type="pres">
      <dgm:prSet presAssocID="{DCA59DE5-5B48-47C9-94EC-19A9DDE42286}" presName="level2Shape" presStyleLbl="asst1" presStyleIdx="1" presStyleCnt="6"/>
      <dgm:spPr/>
    </dgm:pt>
    <dgm:pt modelId="{B02AE61B-AB71-4984-BF87-2FC0AB19F66F}" type="pres">
      <dgm:prSet presAssocID="{DCA59DE5-5B48-47C9-94EC-19A9DDE42286}" presName="hierChild3" presStyleCnt="0"/>
      <dgm:spPr/>
    </dgm:pt>
    <dgm:pt modelId="{5802FFBC-60FA-4BDF-870E-DD62036CE64A}" type="pres">
      <dgm:prSet presAssocID="{E244D2F2-89A4-45E9-A9C1-0864C2424C4E}" presName="Name19" presStyleLbl="parChTrans1D2" presStyleIdx="2" presStyleCnt="6"/>
      <dgm:spPr/>
    </dgm:pt>
    <dgm:pt modelId="{89EFA026-0441-4EAE-A852-18C4700072B6}" type="pres">
      <dgm:prSet presAssocID="{B6F386EC-3708-4354-B3D1-62BD1DC45773}" presName="Name21" presStyleCnt="0"/>
      <dgm:spPr/>
    </dgm:pt>
    <dgm:pt modelId="{09ED3F2B-4D5F-424C-A94E-6A8EFE0ED407}" type="pres">
      <dgm:prSet presAssocID="{B6F386EC-3708-4354-B3D1-62BD1DC45773}" presName="level2Shape" presStyleLbl="asst1" presStyleIdx="2" presStyleCnt="6"/>
      <dgm:spPr/>
    </dgm:pt>
    <dgm:pt modelId="{8D524743-07A4-4F9F-AE3D-04C8342515CD}" type="pres">
      <dgm:prSet presAssocID="{B6F386EC-3708-4354-B3D1-62BD1DC45773}" presName="hierChild3" presStyleCnt="0"/>
      <dgm:spPr/>
    </dgm:pt>
    <dgm:pt modelId="{EC9261FE-4A74-44B1-B547-BB1FEC6EACFA}" type="pres">
      <dgm:prSet presAssocID="{7F461109-092F-4CF7-BB7C-820DA125BF61}" presName="Name19" presStyleLbl="parChTrans1D2" presStyleIdx="3" presStyleCnt="6"/>
      <dgm:spPr/>
    </dgm:pt>
    <dgm:pt modelId="{DE903027-BBBE-49B9-88AD-CB0EF6B353F5}" type="pres">
      <dgm:prSet presAssocID="{3F2638F2-9134-49FC-BF23-F4A796A05605}" presName="Name21" presStyleCnt="0"/>
      <dgm:spPr/>
    </dgm:pt>
    <dgm:pt modelId="{9A4A5AA9-C307-46AB-ABE1-3A8F59B6737B}" type="pres">
      <dgm:prSet presAssocID="{3F2638F2-9134-49FC-BF23-F4A796A05605}" presName="level2Shape" presStyleLbl="asst1" presStyleIdx="3" presStyleCnt="6"/>
      <dgm:spPr/>
    </dgm:pt>
    <dgm:pt modelId="{4392D3A8-9FFF-40C1-902F-A1F178FF4201}" type="pres">
      <dgm:prSet presAssocID="{3F2638F2-9134-49FC-BF23-F4A796A05605}" presName="hierChild3" presStyleCnt="0"/>
      <dgm:spPr/>
    </dgm:pt>
    <dgm:pt modelId="{D1AB347C-CF51-40F5-8B72-FBC496DCF8D0}" type="pres">
      <dgm:prSet presAssocID="{70B3E64C-B88B-4381-9B11-E436FE359DA8}" presName="Name19" presStyleLbl="parChTrans1D2" presStyleIdx="4" presStyleCnt="6"/>
      <dgm:spPr/>
    </dgm:pt>
    <dgm:pt modelId="{750FA91B-EF17-44AC-9325-2A99D2E0D5BF}" type="pres">
      <dgm:prSet presAssocID="{C50420AA-05DB-4642-85ED-0B1489799AF4}" presName="Name21" presStyleCnt="0"/>
      <dgm:spPr/>
    </dgm:pt>
    <dgm:pt modelId="{63F0842E-F544-427C-8A1D-C2EBAAB47D35}" type="pres">
      <dgm:prSet presAssocID="{C50420AA-05DB-4642-85ED-0B1489799AF4}" presName="level2Shape" presStyleLbl="asst1" presStyleIdx="4" presStyleCnt="6"/>
      <dgm:spPr/>
    </dgm:pt>
    <dgm:pt modelId="{FED888BB-9D2B-49E9-AA5A-45A2537397E5}" type="pres">
      <dgm:prSet presAssocID="{C50420AA-05DB-4642-85ED-0B1489799AF4}" presName="hierChild3" presStyleCnt="0"/>
      <dgm:spPr/>
    </dgm:pt>
    <dgm:pt modelId="{92F7267E-ADEA-4F8E-B841-83506051C1B2}" type="pres">
      <dgm:prSet presAssocID="{42C51065-09DE-45D4-A836-ACD7C580E1BA}" presName="Name19" presStyleLbl="parChTrans1D2" presStyleIdx="5" presStyleCnt="6"/>
      <dgm:spPr/>
    </dgm:pt>
    <dgm:pt modelId="{F5EFB885-736A-471E-A731-70C36816B4A5}" type="pres">
      <dgm:prSet presAssocID="{9F93CD89-D2F6-4AFD-9C87-72FD3254E7B5}" presName="Name21" presStyleCnt="0"/>
      <dgm:spPr/>
    </dgm:pt>
    <dgm:pt modelId="{780F5799-2E68-485F-B61C-7D08CF998061}" type="pres">
      <dgm:prSet presAssocID="{9F93CD89-D2F6-4AFD-9C87-72FD3254E7B5}" presName="level2Shape" presStyleLbl="asst1" presStyleIdx="5" presStyleCnt="6"/>
      <dgm:spPr/>
    </dgm:pt>
    <dgm:pt modelId="{160A0B7C-CDBC-430C-9310-443CCE192D4A}" type="pres">
      <dgm:prSet presAssocID="{9F93CD89-D2F6-4AFD-9C87-72FD3254E7B5}" presName="hierChild3" presStyleCnt="0"/>
      <dgm:spPr/>
    </dgm:pt>
    <dgm:pt modelId="{B00F50E8-4AE7-4772-A7DB-39A305B08415}" type="pres">
      <dgm:prSet presAssocID="{6A478591-E8B0-4B93-A73D-1CB3B92FA464}" presName="bgShapesFlow" presStyleCnt="0"/>
      <dgm:spPr/>
    </dgm:pt>
  </dgm:ptLst>
  <dgm:cxnLst>
    <dgm:cxn modelId="{4589191A-CBFE-42B9-9ECF-188246F9B1D4}" type="presOf" srcId="{8C6676E4-DD97-400F-B455-226F2C1E4088}" destId="{4CBF5AED-EC63-4747-95D0-77653772439F}" srcOrd="0" destOrd="0" presId="urn:microsoft.com/office/officeart/2005/8/layout/hierarchy6"/>
    <dgm:cxn modelId="{880D2129-118B-4DD8-8DCB-2D9E1496DA68}" type="presOf" srcId="{70B3E64C-B88B-4381-9B11-E436FE359DA8}" destId="{D1AB347C-CF51-40F5-8B72-FBC496DCF8D0}" srcOrd="0" destOrd="0" presId="urn:microsoft.com/office/officeart/2005/8/layout/hierarchy6"/>
    <dgm:cxn modelId="{A413222F-CB3A-49A3-AB4D-088BE69582FC}" srcId="{8C6676E4-DD97-400F-B455-226F2C1E4088}" destId="{3F2638F2-9134-49FC-BF23-F4A796A05605}" srcOrd="3" destOrd="0" parTransId="{7F461109-092F-4CF7-BB7C-820DA125BF61}" sibTransId="{B507F8A3-8BE1-412C-AFE1-35EB42AA2B43}"/>
    <dgm:cxn modelId="{48CBC02F-21F1-4DAB-93C8-585D2FC749C1}" type="presOf" srcId="{6A478591-E8B0-4B93-A73D-1CB3B92FA464}" destId="{85B07799-A3B9-4305-94DF-920B5E29753B}" srcOrd="0" destOrd="0" presId="urn:microsoft.com/office/officeart/2005/8/layout/hierarchy6"/>
    <dgm:cxn modelId="{AF5FF45F-8C72-49E3-A321-66341D1F2BAE}" srcId="{8C6676E4-DD97-400F-B455-226F2C1E4088}" destId="{C50420AA-05DB-4642-85ED-0B1489799AF4}" srcOrd="4" destOrd="0" parTransId="{70B3E64C-B88B-4381-9B11-E436FE359DA8}" sibTransId="{9665EF33-2C75-42C4-98D8-B26DDC1C3217}"/>
    <dgm:cxn modelId="{2E110A41-01BD-4B14-92C7-C862FAC651B8}" type="presOf" srcId="{9F93CD89-D2F6-4AFD-9C87-72FD3254E7B5}" destId="{780F5799-2E68-485F-B61C-7D08CF998061}" srcOrd="0" destOrd="0" presId="urn:microsoft.com/office/officeart/2005/8/layout/hierarchy6"/>
    <dgm:cxn modelId="{384D8D64-B526-4DA3-882C-412D7E4450ED}" type="presOf" srcId="{3395A12C-9D05-44E9-95E7-FF1C4563BF62}" destId="{A1B992CC-D4A0-4B2C-BA90-C1EA839D9E13}" srcOrd="0" destOrd="0" presId="urn:microsoft.com/office/officeart/2005/8/layout/hierarchy6"/>
    <dgm:cxn modelId="{53E82B6B-55BD-45B9-BA0C-394797EF2948}" srcId="{8C6676E4-DD97-400F-B455-226F2C1E4088}" destId="{9F93CD89-D2F6-4AFD-9C87-72FD3254E7B5}" srcOrd="5" destOrd="0" parTransId="{42C51065-09DE-45D4-A836-ACD7C580E1BA}" sibTransId="{A3C598A8-A827-4939-A227-5C6554EBDEA1}"/>
    <dgm:cxn modelId="{0C5FA14B-453D-42B2-B08D-8F80A4919227}" type="presOf" srcId="{42C51065-09DE-45D4-A836-ACD7C580E1BA}" destId="{92F7267E-ADEA-4F8E-B841-83506051C1B2}" srcOrd="0" destOrd="0" presId="urn:microsoft.com/office/officeart/2005/8/layout/hierarchy6"/>
    <dgm:cxn modelId="{F6BFDA54-5F21-453C-80CE-F1EE5BC537EB}" type="presOf" srcId="{1B044EB8-A3EC-4496-9392-BD991CEBB6DC}" destId="{A87CFCBE-3CEE-471C-ACDD-678E79CDEB32}" srcOrd="0" destOrd="0" presId="urn:microsoft.com/office/officeart/2005/8/layout/hierarchy6"/>
    <dgm:cxn modelId="{152A2B7B-4D9B-4A7F-9984-E0F5E8CFDFBA}" type="presOf" srcId="{7F461109-092F-4CF7-BB7C-820DA125BF61}" destId="{EC9261FE-4A74-44B1-B547-BB1FEC6EACFA}" srcOrd="0" destOrd="0" presId="urn:microsoft.com/office/officeart/2005/8/layout/hierarchy6"/>
    <dgm:cxn modelId="{5D179690-622E-4B0F-85AC-4E0013E7C6BF}" srcId="{8C6676E4-DD97-400F-B455-226F2C1E4088}" destId="{B6F386EC-3708-4354-B3D1-62BD1DC45773}" srcOrd="2" destOrd="0" parTransId="{E244D2F2-89A4-45E9-A9C1-0864C2424C4E}" sibTransId="{210BB245-467F-40DF-924E-85DE71F423C7}"/>
    <dgm:cxn modelId="{5E3CA996-2FB2-4288-9F9F-0AD5541FBDDD}" srcId="{8C6676E4-DD97-400F-B455-226F2C1E4088}" destId="{DCA59DE5-5B48-47C9-94EC-19A9DDE42286}" srcOrd="1" destOrd="0" parTransId="{1B044EB8-A3EC-4496-9392-BD991CEBB6DC}" sibTransId="{F758BB5B-37E7-4CFA-BD2E-DA83AE321FF2}"/>
    <dgm:cxn modelId="{4E3F13A2-21E2-4683-B81F-127FF973F425}" type="presOf" srcId="{DCA59DE5-5B48-47C9-94EC-19A9DDE42286}" destId="{5E6BC4D9-0309-4DBD-84F8-28EDECFED16F}" srcOrd="0" destOrd="0" presId="urn:microsoft.com/office/officeart/2005/8/layout/hierarchy6"/>
    <dgm:cxn modelId="{2DED4CB4-8D79-4208-A3CF-CC6950257936}" type="presOf" srcId="{58927C91-6801-4200-A016-1E814B062BED}" destId="{41FA89C1-11D9-49FD-AB04-590A89CBA48F}" srcOrd="0" destOrd="0" presId="urn:microsoft.com/office/officeart/2005/8/layout/hierarchy6"/>
    <dgm:cxn modelId="{CA551CB8-1680-412F-BD62-6CBFD1BDB7FF}" type="presOf" srcId="{3F2638F2-9134-49FC-BF23-F4A796A05605}" destId="{9A4A5AA9-C307-46AB-ABE1-3A8F59B6737B}" srcOrd="0" destOrd="0" presId="urn:microsoft.com/office/officeart/2005/8/layout/hierarchy6"/>
    <dgm:cxn modelId="{EA28C1C6-328D-4214-A39F-91A2F495E311}" type="presOf" srcId="{E244D2F2-89A4-45E9-A9C1-0864C2424C4E}" destId="{5802FFBC-60FA-4BDF-870E-DD62036CE64A}" srcOrd="0" destOrd="0" presId="urn:microsoft.com/office/officeart/2005/8/layout/hierarchy6"/>
    <dgm:cxn modelId="{9CEF12CB-39B1-4981-8A4E-CAB967AFB151}" srcId="{6A478591-E8B0-4B93-A73D-1CB3B92FA464}" destId="{8C6676E4-DD97-400F-B455-226F2C1E4088}" srcOrd="0" destOrd="0" parTransId="{128CCAF1-248F-4AFD-AF9B-2C24C3EA9A11}" sibTransId="{DFB2BE40-8758-4E2B-B80B-294B4B467204}"/>
    <dgm:cxn modelId="{2B0490D0-2379-4306-BFDF-006045C1A4D8}" srcId="{8C6676E4-DD97-400F-B455-226F2C1E4088}" destId="{3395A12C-9D05-44E9-95E7-FF1C4563BF62}" srcOrd="0" destOrd="0" parTransId="{58927C91-6801-4200-A016-1E814B062BED}" sibTransId="{19C06846-750E-46B4-A199-BF31B6D16668}"/>
    <dgm:cxn modelId="{9AA289E1-61A9-460D-A680-A7E574A6FC31}" type="presOf" srcId="{C50420AA-05DB-4642-85ED-0B1489799AF4}" destId="{63F0842E-F544-427C-8A1D-C2EBAAB47D35}" srcOrd="0" destOrd="0" presId="urn:microsoft.com/office/officeart/2005/8/layout/hierarchy6"/>
    <dgm:cxn modelId="{519BE4F4-C224-408B-82D1-CFF277000B3D}" type="presOf" srcId="{B6F386EC-3708-4354-B3D1-62BD1DC45773}" destId="{09ED3F2B-4D5F-424C-A94E-6A8EFE0ED407}" srcOrd="0" destOrd="0" presId="urn:microsoft.com/office/officeart/2005/8/layout/hierarchy6"/>
    <dgm:cxn modelId="{F54441B7-D138-4550-94A5-FD448B4C6EAB}" type="presParOf" srcId="{85B07799-A3B9-4305-94DF-920B5E29753B}" destId="{BEFB7704-05BC-4888-8388-05AE8E72CD55}" srcOrd="0" destOrd="0" presId="urn:microsoft.com/office/officeart/2005/8/layout/hierarchy6"/>
    <dgm:cxn modelId="{AAA0FBFC-D524-4BDF-930B-B128C5D6AA6D}" type="presParOf" srcId="{BEFB7704-05BC-4888-8388-05AE8E72CD55}" destId="{810A35E5-9C72-423E-8010-A0F13EA2E811}" srcOrd="0" destOrd="0" presId="urn:microsoft.com/office/officeart/2005/8/layout/hierarchy6"/>
    <dgm:cxn modelId="{11494BBF-8329-4483-A814-F77DBB5E9C84}" type="presParOf" srcId="{810A35E5-9C72-423E-8010-A0F13EA2E811}" destId="{EB21974F-D264-4F2E-BBC6-DC0FADF0B1D7}" srcOrd="0" destOrd="0" presId="urn:microsoft.com/office/officeart/2005/8/layout/hierarchy6"/>
    <dgm:cxn modelId="{2EB9FA43-FC33-4D5D-8DD0-6C077A4E45C7}" type="presParOf" srcId="{EB21974F-D264-4F2E-BBC6-DC0FADF0B1D7}" destId="{4CBF5AED-EC63-4747-95D0-77653772439F}" srcOrd="0" destOrd="0" presId="urn:microsoft.com/office/officeart/2005/8/layout/hierarchy6"/>
    <dgm:cxn modelId="{CD69B317-69FA-4687-85D1-7494CEF2578D}" type="presParOf" srcId="{EB21974F-D264-4F2E-BBC6-DC0FADF0B1D7}" destId="{0BFA704E-0908-4AF9-BEC7-5CC6D5C5D410}" srcOrd="1" destOrd="0" presId="urn:microsoft.com/office/officeart/2005/8/layout/hierarchy6"/>
    <dgm:cxn modelId="{14A47FC4-2AD1-4745-840A-383E254EC2EC}" type="presParOf" srcId="{0BFA704E-0908-4AF9-BEC7-5CC6D5C5D410}" destId="{41FA89C1-11D9-49FD-AB04-590A89CBA48F}" srcOrd="0" destOrd="0" presId="urn:microsoft.com/office/officeart/2005/8/layout/hierarchy6"/>
    <dgm:cxn modelId="{20BF8353-CB30-44EF-9E3E-905E9E283685}" type="presParOf" srcId="{0BFA704E-0908-4AF9-BEC7-5CC6D5C5D410}" destId="{AF85C163-C07E-4E77-9E5F-6E793D7E2B80}" srcOrd="1" destOrd="0" presId="urn:microsoft.com/office/officeart/2005/8/layout/hierarchy6"/>
    <dgm:cxn modelId="{4CDBF1B3-3CD3-4CDF-B411-83388172CBEE}" type="presParOf" srcId="{AF85C163-C07E-4E77-9E5F-6E793D7E2B80}" destId="{A1B992CC-D4A0-4B2C-BA90-C1EA839D9E13}" srcOrd="0" destOrd="0" presId="urn:microsoft.com/office/officeart/2005/8/layout/hierarchy6"/>
    <dgm:cxn modelId="{30CA97A5-8C8D-47D3-8124-457398F85324}" type="presParOf" srcId="{AF85C163-C07E-4E77-9E5F-6E793D7E2B80}" destId="{5F2425BC-2277-44DE-A2E6-744E6B40F789}" srcOrd="1" destOrd="0" presId="urn:microsoft.com/office/officeart/2005/8/layout/hierarchy6"/>
    <dgm:cxn modelId="{C5C483DB-6D59-41F5-9C2D-7E50A895B350}" type="presParOf" srcId="{0BFA704E-0908-4AF9-BEC7-5CC6D5C5D410}" destId="{A87CFCBE-3CEE-471C-ACDD-678E79CDEB32}" srcOrd="2" destOrd="0" presId="urn:microsoft.com/office/officeart/2005/8/layout/hierarchy6"/>
    <dgm:cxn modelId="{5E4541B5-FC0A-4A27-B647-73514ECBDAF2}" type="presParOf" srcId="{0BFA704E-0908-4AF9-BEC7-5CC6D5C5D410}" destId="{56D57B85-8FAF-4021-A7B0-828E48A34F13}" srcOrd="3" destOrd="0" presId="urn:microsoft.com/office/officeart/2005/8/layout/hierarchy6"/>
    <dgm:cxn modelId="{A192D349-AC60-4040-9D14-51AB05798863}" type="presParOf" srcId="{56D57B85-8FAF-4021-A7B0-828E48A34F13}" destId="{5E6BC4D9-0309-4DBD-84F8-28EDECFED16F}" srcOrd="0" destOrd="0" presId="urn:microsoft.com/office/officeart/2005/8/layout/hierarchy6"/>
    <dgm:cxn modelId="{88132A0D-0068-4014-AF38-E1F964D44DD0}" type="presParOf" srcId="{56D57B85-8FAF-4021-A7B0-828E48A34F13}" destId="{B02AE61B-AB71-4984-BF87-2FC0AB19F66F}" srcOrd="1" destOrd="0" presId="urn:microsoft.com/office/officeart/2005/8/layout/hierarchy6"/>
    <dgm:cxn modelId="{862528AB-D5C2-4CC7-803D-5BF2E0D1D284}" type="presParOf" srcId="{0BFA704E-0908-4AF9-BEC7-5CC6D5C5D410}" destId="{5802FFBC-60FA-4BDF-870E-DD62036CE64A}" srcOrd="4" destOrd="0" presId="urn:microsoft.com/office/officeart/2005/8/layout/hierarchy6"/>
    <dgm:cxn modelId="{8F714360-82B5-4D5E-9C38-5A50C8070B6D}" type="presParOf" srcId="{0BFA704E-0908-4AF9-BEC7-5CC6D5C5D410}" destId="{89EFA026-0441-4EAE-A852-18C4700072B6}" srcOrd="5" destOrd="0" presId="urn:microsoft.com/office/officeart/2005/8/layout/hierarchy6"/>
    <dgm:cxn modelId="{DCC72E05-3AD0-4F82-A2AA-DD7206C2E53B}" type="presParOf" srcId="{89EFA026-0441-4EAE-A852-18C4700072B6}" destId="{09ED3F2B-4D5F-424C-A94E-6A8EFE0ED407}" srcOrd="0" destOrd="0" presId="urn:microsoft.com/office/officeart/2005/8/layout/hierarchy6"/>
    <dgm:cxn modelId="{AB7D3FA3-B575-4BF8-BC47-A0984022F6C0}" type="presParOf" srcId="{89EFA026-0441-4EAE-A852-18C4700072B6}" destId="{8D524743-07A4-4F9F-AE3D-04C8342515CD}" srcOrd="1" destOrd="0" presId="urn:microsoft.com/office/officeart/2005/8/layout/hierarchy6"/>
    <dgm:cxn modelId="{E1031764-E763-4E6E-8F0E-6FD0AB68C1CA}" type="presParOf" srcId="{0BFA704E-0908-4AF9-BEC7-5CC6D5C5D410}" destId="{EC9261FE-4A74-44B1-B547-BB1FEC6EACFA}" srcOrd="6" destOrd="0" presId="urn:microsoft.com/office/officeart/2005/8/layout/hierarchy6"/>
    <dgm:cxn modelId="{1A9248B5-C295-485C-B8F8-6A8616A3CA70}" type="presParOf" srcId="{0BFA704E-0908-4AF9-BEC7-5CC6D5C5D410}" destId="{DE903027-BBBE-49B9-88AD-CB0EF6B353F5}" srcOrd="7" destOrd="0" presId="urn:microsoft.com/office/officeart/2005/8/layout/hierarchy6"/>
    <dgm:cxn modelId="{9078E41D-761F-40C9-8345-19284BAC79F6}" type="presParOf" srcId="{DE903027-BBBE-49B9-88AD-CB0EF6B353F5}" destId="{9A4A5AA9-C307-46AB-ABE1-3A8F59B6737B}" srcOrd="0" destOrd="0" presId="urn:microsoft.com/office/officeart/2005/8/layout/hierarchy6"/>
    <dgm:cxn modelId="{8DA60BCD-8484-4C04-A8AC-AF1DC0F777D8}" type="presParOf" srcId="{DE903027-BBBE-49B9-88AD-CB0EF6B353F5}" destId="{4392D3A8-9FFF-40C1-902F-A1F178FF4201}" srcOrd="1" destOrd="0" presId="urn:microsoft.com/office/officeart/2005/8/layout/hierarchy6"/>
    <dgm:cxn modelId="{FE95912E-7BEB-45AD-A81F-9361626AAFED}" type="presParOf" srcId="{0BFA704E-0908-4AF9-BEC7-5CC6D5C5D410}" destId="{D1AB347C-CF51-40F5-8B72-FBC496DCF8D0}" srcOrd="8" destOrd="0" presId="urn:microsoft.com/office/officeart/2005/8/layout/hierarchy6"/>
    <dgm:cxn modelId="{6F5946DA-7DFD-42DD-AC8B-2AFC16B30592}" type="presParOf" srcId="{0BFA704E-0908-4AF9-BEC7-5CC6D5C5D410}" destId="{750FA91B-EF17-44AC-9325-2A99D2E0D5BF}" srcOrd="9" destOrd="0" presId="urn:microsoft.com/office/officeart/2005/8/layout/hierarchy6"/>
    <dgm:cxn modelId="{321D4CBE-CEBC-4F8A-98EA-7518037068A4}" type="presParOf" srcId="{750FA91B-EF17-44AC-9325-2A99D2E0D5BF}" destId="{63F0842E-F544-427C-8A1D-C2EBAAB47D35}" srcOrd="0" destOrd="0" presId="urn:microsoft.com/office/officeart/2005/8/layout/hierarchy6"/>
    <dgm:cxn modelId="{255D7374-54F8-4AEB-8948-B3E8594D2679}" type="presParOf" srcId="{750FA91B-EF17-44AC-9325-2A99D2E0D5BF}" destId="{FED888BB-9D2B-49E9-AA5A-45A2537397E5}" srcOrd="1" destOrd="0" presId="urn:microsoft.com/office/officeart/2005/8/layout/hierarchy6"/>
    <dgm:cxn modelId="{AF8F68A4-676E-4A14-88ED-E162B4BC593F}" type="presParOf" srcId="{0BFA704E-0908-4AF9-BEC7-5CC6D5C5D410}" destId="{92F7267E-ADEA-4F8E-B841-83506051C1B2}" srcOrd="10" destOrd="0" presId="urn:microsoft.com/office/officeart/2005/8/layout/hierarchy6"/>
    <dgm:cxn modelId="{A81A018D-44F7-423B-BF2B-EBBAE790CE04}" type="presParOf" srcId="{0BFA704E-0908-4AF9-BEC7-5CC6D5C5D410}" destId="{F5EFB885-736A-471E-A731-70C36816B4A5}" srcOrd="11" destOrd="0" presId="urn:microsoft.com/office/officeart/2005/8/layout/hierarchy6"/>
    <dgm:cxn modelId="{C5BC5C49-03BD-468A-8598-E76292C7A7B9}" type="presParOf" srcId="{F5EFB885-736A-471E-A731-70C36816B4A5}" destId="{780F5799-2E68-485F-B61C-7D08CF998061}" srcOrd="0" destOrd="0" presId="urn:microsoft.com/office/officeart/2005/8/layout/hierarchy6"/>
    <dgm:cxn modelId="{4D19446A-731F-4A67-9DD6-4F624BD20D8C}" type="presParOf" srcId="{F5EFB885-736A-471E-A731-70C36816B4A5}" destId="{160A0B7C-CDBC-430C-9310-443CCE192D4A}" srcOrd="1" destOrd="0" presId="urn:microsoft.com/office/officeart/2005/8/layout/hierarchy6"/>
    <dgm:cxn modelId="{16C8C22D-8A3C-46FB-B33B-116026ABE4D4}" type="presParOf" srcId="{85B07799-A3B9-4305-94DF-920B5E29753B}" destId="{B00F50E8-4AE7-4772-A7DB-39A305B08415}" srcOrd="1" destOrd="0" presId="urn:microsoft.com/office/officeart/2005/8/layout/hierarchy6"/>
  </dgm:cxnLst>
  <dgm:bg/>
  <dgm:whole>
    <a:ln w="7620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F5AED-EC63-4747-95D0-77653772439F}">
      <dsp:nvSpPr>
        <dsp:cNvPr id="0" name=""/>
        <dsp:cNvSpPr/>
      </dsp:nvSpPr>
      <dsp:spPr>
        <a:xfrm>
          <a:off x="4556931" y="1054278"/>
          <a:ext cx="1401737" cy="93449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b="1" kern="1200">
              <a:latin typeface="Chaparral Pro" panose="02060503040505020203" pitchFamily="18" charset="-94"/>
            </a:rPr>
            <a:t>KARIŞIMLARIN AYRILMASI</a:t>
          </a:r>
        </a:p>
      </dsp:txBody>
      <dsp:txXfrm>
        <a:off x="4584301" y="1081648"/>
        <a:ext cx="1346997" cy="879751"/>
      </dsp:txXfrm>
    </dsp:sp>
    <dsp:sp modelId="{41FA89C1-11D9-49FD-AB04-590A89CBA48F}">
      <dsp:nvSpPr>
        <dsp:cNvPr id="0" name=""/>
        <dsp:cNvSpPr/>
      </dsp:nvSpPr>
      <dsp:spPr>
        <a:xfrm>
          <a:off x="702152" y="1988770"/>
          <a:ext cx="4555647" cy="373796"/>
        </a:xfrm>
        <a:custGeom>
          <a:avLst/>
          <a:gdLst/>
          <a:ahLst/>
          <a:cxnLst/>
          <a:rect l="0" t="0" r="0" b="0"/>
          <a:pathLst>
            <a:path>
              <a:moveTo>
                <a:pt x="4555647" y="0"/>
              </a:moveTo>
              <a:lnTo>
                <a:pt x="4555647" y="186898"/>
              </a:lnTo>
              <a:lnTo>
                <a:pt x="0" y="186898"/>
              </a:lnTo>
              <a:lnTo>
                <a:pt x="0" y="37379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B992CC-D4A0-4B2C-BA90-C1EA839D9E13}">
      <dsp:nvSpPr>
        <dsp:cNvPr id="0" name=""/>
        <dsp:cNvSpPr/>
      </dsp:nvSpPr>
      <dsp:spPr>
        <a:xfrm>
          <a:off x="1283" y="2362567"/>
          <a:ext cx="1401737" cy="934491"/>
        </a:xfrm>
        <a:prstGeom prst="roundRect">
          <a:avLst>
            <a:gd name="adj" fmla="val 10000"/>
          </a:avLst>
        </a:prstGeom>
        <a:solidFill>
          <a:schemeClr val="accent6">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a:latin typeface="Chaparral Pro" panose="02060503040505020203" pitchFamily="18" charset="-94"/>
            </a:rPr>
            <a:t>BUHARLAŞTIRMA</a:t>
          </a:r>
        </a:p>
      </dsp:txBody>
      <dsp:txXfrm>
        <a:off x="28653" y="2389937"/>
        <a:ext cx="1346997" cy="879751"/>
      </dsp:txXfrm>
    </dsp:sp>
    <dsp:sp modelId="{A87CFCBE-3CEE-471C-ACDD-678E79CDEB32}">
      <dsp:nvSpPr>
        <dsp:cNvPr id="0" name=""/>
        <dsp:cNvSpPr/>
      </dsp:nvSpPr>
      <dsp:spPr>
        <a:xfrm>
          <a:off x="2524411" y="1988770"/>
          <a:ext cx="2733388" cy="373796"/>
        </a:xfrm>
        <a:custGeom>
          <a:avLst/>
          <a:gdLst/>
          <a:ahLst/>
          <a:cxnLst/>
          <a:rect l="0" t="0" r="0" b="0"/>
          <a:pathLst>
            <a:path>
              <a:moveTo>
                <a:pt x="2733388" y="0"/>
              </a:moveTo>
              <a:lnTo>
                <a:pt x="2733388" y="186898"/>
              </a:lnTo>
              <a:lnTo>
                <a:pt x="0" y="186898"/>
              </a:lnTo>
              <a:lnTo>
                <a:pt x="0" y="37379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6BC4D9-0309-4DBD-84F8-28EDECFED16F}">
      <dsp:nvSpPr>
        <dsp:cNvPr id="0" name=""/>
        <dsp:cNvSpPr/>
      </dsp:nvSpPr>
      <dsp:spPr>
        <a:xfrm>
          <a:off x="1823542" y="2362567"/>
          <a:ext cx="1401737" cy="934491"/>
        </a:xfrm>
        <a:prstGeom prst="roundRect">
          <a:avLst>
            <a:gd name="adj" fmla="val 10000"/>
          </a:avLst>
        </a:prstGeom>
        <a:solidFill>
          <a:schemeClr val="accent6">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a:latin typeface="Chaparral Pro" panose="02060503040505020203" pitchFamily="18" charset="-94"/>
            </a:rPr>
            <a:t>YOĞUNLUK FARKI</a:t>
          </a:r>
        </a:p>
      </dsp:txBody>
      <dsp:txXfrm>
        <a:off x="1850912" y="2389937"/>
        <a:ext cx="1346997" cy="879751"/>
      </dsp:txXfrm>
    </dsp:sp>
    <dsp:sp modelId="{5802FFBC-60FA-4BDF-870E-DD62036CE64A}">
      <dsp:nvSpPr>
        <dsp:cNvPr id="0" name=""/>
        <dsp:cNvSpPr/>
      </dsp:nvSpPr>
      <dsp:spPr>
        <a:xfrm>
          <a:off x="4346670" y="1988770"/>
          <a:ext cx="911129" cy="373796"/>
        </a:xfrm>
        <a:custGeom>
          <a:avLst/>
          <a:gdLst/>
          <a:ahLst/>
          <a:cxnLst/>
          <a:rect l="0" t="0" r="0" b="0"/>
          <a:pathLst>
            <a:path>
              <a:moveTo>
                <a:pt x="911129" y="0"/>
              </a:moveTo>
              <a:lnTo>
                <a:pt x="911129" y="186898"/>
              </a:lnTo>
              <a:lnTo>
                <a:pt x="0" y="186898"/>
              </a:lnTo>
              <a:lnTo>
                <a:pt x="0" y="37379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ED3F2B-4D5F-424C-A94E-6A8EFE0ED407}">
      <dsp:nvSpPr>
        <dsp:cNvPr id="0" name=""/>
        <dsp:cNvSpPr/>
      </dsp:nvSpPr>
      <dsp:spPr>
        <a:xfrm>
          <a:off x="3645801" y="2362567"/>
          <a:ext cx="1401737" cy="934491"/>
        </a:xfrm>
        <a:prstGeom prst="roundRect">
          <a:avLst>
            <a:gd name="adj" fmla="val 10000"/>
          </a:avLst>
        </a:prstGeom>
        <a:solidFill>
          <a:schemeClr val="accent6">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a:latin typeface="Chaparral Pro" panose="02060503040505020203" pitchFamily="18" charset="-94"/>
            </a:rPr>
            <a:t>DAMITMA</a:t>
          </a:r>
        </a:p>
      </dsp:txBody>
      <dsp:txXfrm>
        <a:off x="3673171" y="2389937"/>
        <a:ext cx="1346997" cy="879751"/>
      </dsp:txXfrm>
    </dsp:sp>
    <dsp:sp modelId="{EC9261FE-4A74-44B1-B547-BB1FEC6EACFA}">
      <dsp:nvSpPr>
        <dsp:cNvPr id="0" name=""/>
        <dsp:cNvSpPr/>
      </dsp:nvSpPr>
      <dsp:spPr>
        <a:xfrm>
          <a:off x="5257800" y="1988770"/>
          <a:ext cx="911129" cy="373796"/>
        </a:xfrm>
        <a:custGeom>
          <a:avLst/>
          <a:gdLst/>
          <a:ahLst/>
          <a:cxnLst/>
          <a:rect l="0" t="0" r="0" b="0"/>
          <a:pathLst>
            <a:path>
              <a:moveTo>
                <a:pt x="0" y="0"/>
              </a:moveTo>
              <a:lnTo>
                <a:pt x="0" y="186898"/>
              </a:lnTo>
              <a:lnTo>
                <a:pt x="911129" y="186898"/>
              </a:lnTo>
              <a:lnTo>
                <a:pt x="911129" y="37379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4A5AA9-C307-46AB-ABE1-3A8F59B6737B}">
      <dsp:nvSpPr>
        <dsp:cNvPr id="0" name=""/>
        <dsp:cNvSpPr/>
      </dsp:nvSpPr>
      <dsp:spPr>
        <a:xfrm>
          <a:off x="5468060" y="2362567"/>
          <a:ext cx="1401737" cy="934491"/>
        </a:xfrm>
        <a:prstGeom prst="roundRect">
          <a:avLst>
            <a:gd name="adj" fmla="val 10000"/>
          </a:avLst>
        </a:prstGeom>
        <a:solidFill>
          <a:schemeClr val="accent6">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a:latin typeface="Chaparral Pro" panose="02060503040505020203" pitchFamily="18" charset="-94"/>
            </a:rPr>
            <a:t>ELEME</a:t>
          </a:r>
        </a:p>
      </dsp:txBody>
      <dsp:txXfrm>
        <a:off x="5495430" y="2389937"/>
        <a:ext cx="1346997" cy="879751"/>
      </dsp:txXfrm>
    </dsp:sp>
    <dsp:sp modelId="{D1AB347C-CF51-40F5-8B72-FBC496DCF8D0}">
      <dsp:nvSpPr>
        <dsp:cNvPr id="0" name=""/>
        <dsp:cNvSpPr/>
      </dsp:nvSpPr>
      <dsp:spPr>
        <a:xfrm>
          <a:off x="5257800" y="1988770"/>
          <a:ext cx="2733388" cy="373796"/>
        </a:xfrm>
        <a:custGeom>
          <a:avLst/>
          <a:gdLst/>
          <a:ahLst/>
          <a:cxnLst/>
          <a:rect l="0" t="0" r="0" b="0"/>
          <a:pathLst>
            <a:path>
              <a:moveTo>
                <a:pt x="0" y="0"/>
              </a:moveTo>
              <a:lnTo>
                <a:pt x="0" y="186898"/>
              </a:lnTo>
              <a:lnTo>
                <a:pt x="2733388" y="186898"/>
              </a:lnTo>
              <a:lnTo>
                <a:pt x="2733388" y="37379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F0842E-F544-427C-8A1D-C2EBAAB47D35}">
      <dsp:nvSpPr>
        <dsp:cNvPr id="0" name=""/>
        <dsp:cNvSpPr/>
      </dsp:nvSpPr>
      <dsp:spPr>
        <a:xfrm>
          <a:off x="7290319" y="2362567"/>
          <a:ext cx="1401737" cy="934491"/>
        </a:xfrm>
        <a:prstGeom prst="roundRect">
          <a:avLst>
            <a:gd name="adj" fmla="val 10000"/>
          </a:avLst>
        </a:prstGeom>
        <a:solidFill>
          <a:schemeClr val="accent6">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a:latin typeface="Chaparral Pro" panose="02060503040505020203" pitchFamily="18" charset="-94"/>
            </a:rPr>
            <a:t>SÜZME</a:t>
          </a:r>
        </a:p>
      </dsp:txBody>
      <dsp:txXfrm>
        <a:off x="7317689" y="2389937"/>
        <a:ext cx="1346997" cy="879751"/>
      </dsp:txXfrm>
    </dsp:sp>
    <dsp:sp modelId="{92F7267E-ADEA-4F8E-B841-83506051C1B2}">
      <dsp:nvSpPr>
        <dsp:cNvPr id="0" name=""/>
        <dsp:cNvSpPr/>
      </dsp:nvSpPr>
      <dsp:spPr>
        <a:xfrm>
          <a:off x="5257800" y="1988770"/>
          <a:ext cx="4555647" cy="373796"/>
        </a:xfrm>
        <a:custGeom>
          <a:avLst/>
          <a:gdLst/>
          <a:ahLst/>
          <a:cxnLst/>
          <a:rect l="0" t="0" r="0" b="0"/>
          <a:pathLst>
            <a:path>
              <a:moveTo>
                <a:pt x="0" y="0"/>
              </a:moveTo>
              <a:lnTo>
                <a:pt x="0" y="186898"/>
              </a:lnTo>
              <a:lnTo>
                <a:pt x="4555647" y="186898"/>
              </a:lnTo>
              <a:lnTo>
                <a:pt x="4555647" y="37379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0F5799-2E68-485F-B61C-7D08CF998061}">
      <dsp:nvSpPr>
        <dsp:cNvPr id="0" name=""/>
        <dsp:cNvSpPr/>
      </dsp:nvSpPr>
      <dsp:spPr>
        <a:xfrm>
          <a:off x="9112578" y="2362567"/>
          <a:ext cx="1401737" cy="934491"/>
        </a:xfrm>
        <a:prstGeom prst="roundRect">
          <a:avLst>
            <a:gd name="adj" fmla="val 10000"/>
          </a:avLst>
        </a:prstGeom>
        <a:solidFill>
          <a:schemeClr val="accent6">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a:latin typeface="Chaparral Pro" panose="02060503040505020203" pitchFamily="18" charset="-94"/>
            </a:rPr>
            <a:t>MIKNATISLA AYIRMA</a:t>
          </a:r>
        </a:p>
      </dsp:txBody>
      <dsp:txXfrm>
        <a:off x="9139948" y="2389937"/>
        <a:ext cx="1346997" cy="87975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438962-B585-4359-BB04-2667988C182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C4B88272-8C81-437E-8121-F142B0263E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94355DB7-B739-4519-A84F-8004D62A7BBB}"/>
              </a:ext>
            </a:extLst>
          </p:cNvPr>
          <p:cNvSpPr>
            <a:spLocks noGrp="1"/>
          </p:cNvSpPr>
          <p:nvPr>
            <p:ph type="dt" sz="half" idx="10"/>
          </p:nvPr>
        </p:nvSpPr>
        <p:spPr/>
        <p:txBody>
          <a:bodyPr/>
          <a:lstStyle/>
          <a:p>
            <a:fld id="{5944513E-0761-4BCE-A042-3D05525B3830}" type="datetimeFigureOut">
              <a:rPr lang="tr-TR" smtClean="0"/>
              <a:t>17.02.2022</a:t>
            </a:fld>
            <a:endParaRPr lang="tr-TR"/>
          </a:p>
        </p:txBody>
      </p:sp>
      <p:sp>
        <p:nvSpPr>
          <p:cNvPr id="5" name="Alt Bilgi Yer Tutucusu 4">
            <a:extLst>
              <a:ext uri="{FF2B5EF4-FFF2-40B4-BE49-F238E27FC236}">
                <a16:creationId xmlns:a16="http://schemas.microsoft.com/office/drawing/2014/main" id="{DBD4FD5F-7A61-40E0-BA7B-5C550C2F2F4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950A86A-333A-421C-8EBE-3CE5E21B7F78}"/>
              </a:ext>
            </a:extLst>
          </p:cNvPr>
          <p:cNvSpPr>
            <a:spLocks noGrp="1"/>
          </p:cNvSpPr>
          <p:nvPr>
            <p:ph type="sldNum" sz="quarter" idx="12"/>
          </p:nvPr>
        </p:nvSpPr>
        <p:spPr/>
        <p:txBody>
          <a:bodyPr/>
          <a:lstStyle/>
          <a:p>
            <a:fld id="{91833E2C-576B-4C60-97CC-877C8D865735}" type="slidenum">
              <a:rPr lang="tr-TR" smtClean="0"/>
              <a:t>‹#›</a:t>
            </a:fld>
            <a:endParaRPr lang="tr-TR"/>
          </a:p>
        </p:txBody>
      </p:sp>
    </p:spTree>
    <p:extLst>
      <p:ext uri="{BB962C8B-B14F-4D97-AF65-F5344CB8AC3E}">
        <p14:creationId xmlns:p14="http://schemas.microsoft.com/office/powerpoint/2010/main" val="795971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28C2B3-C4BD-40F1-9B33-B01EE1A3BF6B}"/>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149C53DE-E9F9-4460-9CAB-2DF665C00346}"/>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DEC7082-64C6-4698-9D5E-D65B7C80C14F}"/>
              </a:ext>
            </a:extLst>
          </p:cNvPr>
          <p:cNvSpPr>
            <a:spLocks noGrp="1"/>
          </p:cNvSpPr>
          <p:nvPr>
            <p:ph type="dt" sz="half" idx="10"/>
          </p:nvPr>
        </p:nvSpPr>
        <p:spPr/>
        <p:txBody>
          <a:bodyPr/>
          <a:lstStyle/>
          <a:p>
            <a:fld id="{5944513E-0761-4BCE-A042-3D05525B3830}" type="datetimeFigureOut">
              <a:rPr lang="tr-TR" smtClean="0"/>
              <a:t>17.02.2022</a:t>
            </a:fld>
            <a:endParaRPr lang="tr-TR"/>
          </a:p>
        </p:txBody>
      </p:sp>
      <p:sp>
        <p:nvSpPr>
          <p:cNvPr id="5" name="Alt Bilgi Yer Tutucusu 4">
            <a:extLst>
              <a:ext uri="{FF2B5EF4-FFF2-40B4-BE49-F238E27FC236}">
                <a16:creationId xmlns:a16="http://schemas.microsoft.com/office/drawing/2014/main" id="{87DD9DF9-3977-476D-A8FF-0CAD7B592B9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0FE2AAE-5F62-4DF9-9804-92DE1B1362AB}"/>
              </a:ext>
            </a:extLst>
          </p:cNvPr>
          <p:cNvSpPr>
            <a:spLocks noGrp="1"/>
          </p:cNvSpPr>
          <p:nvPr>
            <p:ph type="sldNum" sz="quarter" idx="12"/>
          </p:nvPr>
        </p:nvSpPr>
        <p:spPr/>
        <p:txBody>
          <a:bodyPr/>
          <a:lstStyle/>
          <a:p>
            <a:fld id="{91833E2C-576B-4C60-97CC-877C8D865735}" type="slidenum">
              <a:rPr lang="tr-TR" smtClean="0"/>
              <a:t>‹#›</a:t>
            </a:fld>
            <a:endParaRPr lang="tr-TR"/>
          </a:p>
        </p:txBody>
      </p:sp>
    </p:spTree>
    <p:extLst>
      <p:ext uri="{BB962C8B-B14F-4D97-AF65-F5344CB8AC3E}">
        <p14:creationId xmlns:p14="http://schemas.microsoft.com/office/powerpoint/2010/main" val="3921686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190F5D9C-C78F-410F-967E-A59606EC60F0}"/>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A4298E4D-1882-40E4-9515-495CF73FF6F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1314F2D-9AFD-4B3B-9DA9-63408C663B75}"/>
              </a:ext>
            </a:extLst>
          </p:cNvPr>
          <p:cNvSpPr>
            <a:spLocks noGrp="1"/>
          </p:cNvSpPr>
          <p:nvPr>
            <p:ph type="dt" sz="half" idx="10"/>
          </p:nvPr>
        </p:nvSpPr>
        <p:spPr/>
        <p:txBody>
          <a:bodyPr/>
          <a:lstStyle/>
          <a:p>
            <a:fld id="{5944513E-0761-4BCE-A042-3D05525B3830}" type="datetimeFigureOut">
              <a:rPr lang="tr-TR" smtClean="0"/>
              <a:t>17.02.2022</a:t>
            </a:fld>
            <a:endParaRPr lang="tr-TR"/>
          </a:p>
        </p:txBody>
      </p:sp>
      <p:sp>
        <p:nvSpPr>
          <p:cNvPr id="5" name="Alt Bilgi Yer Tutucusu 4">
            <a:extLst>
              <a:ext uri="{FF2B5EF4-FFF2-40B4-BE49-F238E27FC236}">
                <a16:creationId xmlns:a16="http://schemas.microsoft.com/office/drawing/2014/main" id="{A0CE8103-A8D7-456C-B7EF-6699F71CD5A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B8A87F1-4F9D-4C21-BD63-FBCBF11EAA5D}"/>
              </a:ext>
            </a:extLst>
          </p:cNvPr>
          <p:cNvSpPr>
            <a:spLocks noGrp="1"/>
          </p:cNvSpPr>
          <p:nvPr>
            <p:ph type="sldNum" sz="quarter" idx="12"/>
          </p:nvPr>
        </p:nvSpPr>
        <p:spPr/>
        <p:txBody>
          <a:bodyPr/>
          <a:lstStyle/>
          <a:p>
            <a:fld id="{91833E2C-576B-4C60-97CC-877C8D865735}" type="slidenum">
              <a:rPr lang="tr-TR" smtClean="0"/>
              <a:t>‹#›</a:t>
            </a:fld>
            <a:endParaRPr lang="tr-TR"/>
          </a:p>
        </p:txBody>
      </p:sp>
    </p:spTree>
    <p:extLst>
      <p:ext uri="{BB962C8B-B14F-4D97-AF65-F5344CB8AC3E}">
        <p14:creationId xmlns:p14="http://schemas.microsoft.com/office/powerpoint/2010/main" val="335902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87F2C9-7623-4598-821E-CFE4BF177E4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5A1F6D1-706B-435B-82DA-DDE7926DC400}"/>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B16734B-5E2C-461B-A319-0E77D5E4BACD}"/>
              </a:ext>
            </a:extLst>
          </p:cNvPr>
          <p:cNvSpPr>
            <a:spLocks noGrp="1"/>
          </p:cNvSpPr>
          <p:nvPr>
            <p:ph type="dt" sz="half" idx="10"/>
          </p:nvPr>
        </p:nvSpPr>
        <p:spPr/>
        <p:txBody>
          <a:bodyPr/>
          <a:lstStyle/>
          <a:p>
            <a:fld id="{5944513E-0761-4BCE-A042-3D05525B3830}" type="datetimeFigureOut">
              <a:rPr lang="tr-TR" smtClean="0"/>
              <a:t>17.02.2022</a:t>
            </a:fld>
            <a:endParaRPr lang="tr-TR"/>
          </a:p>
        </p:txBody>
      </p:sp>
      <p:sp>
        <p:nvSpPr>
          <p:cNvPr id="5" name="Alt Bilgi Yer Tutucusu 4">
            <a:extLst>
              <a:ext uri="{FF2B5EF4-FFF2-40B4-BE49-F238E27FC236}">
                <a16:creationId xmlns:a16="http://schemas.microsoft.com/office/drawing/2014/main" id="{77817254-D580-4EA8-990C-67EAB381038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CBEE871-48E1-4637-90CA-267647AB487C}"/>
              </a:ext>
            </a:extLst>
          </p:cNvPr>
          <p:cNvSpPr>
            <a:spLocks noGrp="1"/>
          </p:cNvSpPr>
          <p:nvPr>
            <p:ph type="sldNum" sz="quarter" idx="12"/>
          </p:nvPr>
        </p:nvSpPr>
        <p:spPr/>
        <p:txBody>
          <a:bodyPr/>
          <a:lstStyle/>
          <a:p>
            <a:fld id="{91833E2C-576B-4C60-97CC-877C8D865735}" type="slidenum">
              <a:rPr lang="tr-TR" smtClean="0"/>
              <a:t>‹#›</a:t>
            </a:fld>
            <a:endParaRPr lang="tr-TR"/>
          </a:p>
        </p:txBody>
      </p:sp>
    </p:spTree>
    <p:extLst>
      <p:ext uri="{BB962C8B-B14F-4D97-AF65-F5344CB8AC3E}">
        <p14:creationId xmlns:p14="http://schemas.microsoft.com/office/powerpoint/2010/main" val="553112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52855B-7B03-4278-B2D6-5DB7900294E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65409E3B-06BF-43D6-9112-940B671EF7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4DAF9DAF-EF41-4EE3-9E35-342E8E1CF920}"/>
              </a:ext>
            </a:extLst>
          </p:cNvPr>
          <p:cNvSpPr>
            <a:spLocks noGrp="1"/>
          </p:cNvSpPr>
          <p:nvPr>
            <p:ph type="dt" sz="half" idx="10"/>
          </p:nvPr>
        </p:nvSpPr>
        <p:spPr/>
        <p:txBody>
          <a:bodyPr/>
          <a:lstStyle/>
          <a:p>
            <a:fld id="{5944513E-0761-4BCE-A042-3D05525B3830}" type="datetimeFigureOut">
              <a:rPr lang="tr-TR" smtClean="0"/>
              <a:t>17.02.2022</a:t>
            </a:fld>
            <a:endParaRPr lang="tr-TR"/>
          </a:p>
        </p:txBody>
      </p:sp>
      <p:sp>
        <p:nvSpPr>
          <p:cNvPr id="5" name="Alt Bilgi Yer Tutucusu 4">
            <a:extLst>
              <a:ext uri="{FF2B5EF4-FFF2-40B4-BE49-F238E27FC236}">
                <a16:creationId xmlns:a16="http://schemas.microsoft.com/office/drawing/2014/main" id="{B65968E7-75B4-44D9-88B0-BC6C66353F5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8005730-493C-4DA9-8E4E-5F3D0C507250}"/>
              </a:ext>
            </a:extLst>
          </p:cNvPr>
          <p:cNvSpPr>
            <a:spLocks noGrp="1"/>
          </p:cNvSpPr>
          <p:nvPr>
            <p:ph type="sldNum" sz="quarter" idx="12"/>
          </p:nvPr>
        </p:nvSpPr>
        <p:spPr/>
        <p:txBody>
          <a:bodyPr/>
          <a:lstStyle/>
          <a:p>
            <a:fld id="{91833E2C-576B-4C60-97CC-877C8D865735}" type="slidenum">
              <a:rPr lang="tr-TR" smtClean="0"/>
              <a:t>‹#›</a:t>
            </a:fld>
            <a:endParaRPr lang="tr-TR"/>
          </a:p>
        </p:txBody>
      </p:sp>
    </p:spTree>
    <p:extLst>
      <p:ext uri="{BB962C8B-B14F-4D97-AF65-F5344CB8AC3E}">
        <p14:creationId xmlns:p14="http://schemas.microsoft.com/office/powerpoint/2010/main" val="3332331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98F491-14E2-45FB-9664-EA078DC37DA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7EFAFD4-7FF6-45AC-B145-423097F578CF}"/>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4B17085-1D10-4F21-A843-16D9308B1583}"/>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0F6F1617-FE17-4CCD-B9F5-F4A25C121F59}"/>
              </a:ext>
            </a:extLst>
          </p:cNvPr>
          <p:cNvSpPr>
            <a:spLocks noGrp="1"/>
          </p:cNvSpPr>
          <p:nvPr>
            <p:ph type="dt" sz="half" idx="10"/>
          </p:nvPr>
        </p:nvSpPr>
        <p:spPr/>
        <p:txBody>
          <a:bodyPr/>
          <a:lstStyle/>
          <a:p>
            <a:fld id="{5944513E-0761-4BCE-A042-3D05525B3830}" type="datetimeFigureOut">
              <a:rPr lang="tr-TR" smtClean="0"/>
              <a:t>17.02.2022</a:t>
            </a:fld>
            <a:endParaRPr lang="tr-TR"/>
          </a:p>
        </p:txBody>
      </p:sp>
      <p:sp>
        <p:nvSpPr>
          <p:cNvPr id="6" name="Alt Bilgi Yer Tutucusu 5">
            <a:extLst>
              <a:ext uri="{FF2B5EF4-FFF2-40B4-BE49-F238E27FC236}">
                <a16:creationId xmlns:a16="http://schemas.microsoft.com/office/drawing/2014/main" id="{33BD4F35-AF06-4A51-8180-F5A1FEC3A7A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5F379ED-F33E-4209-A0E2-E4916FE5428E}"/>
              </a:ext>
            </a:extLst>
          </p:cNvPr>
          <p:cNvSpPr>
            <a:spLocks noGrp="1"/>
          </p:cNvSpPr>
          <p:nvPr>
            <p:ph type="sldNum" sz="quarter" idx="12"/>
          </p:nvPr>
        </p:nvSpPr>
        <p:spPr/>
        <p:txBody>
          <a:bodyPr/>
          <a:lstStyle/>
          <a:p>
            <a:fld id="{91833E2C-576B-4C60-97CC-877C8D865735}" type="slidenum">
              <a:rPr lang="tr-TR" smtClean="0"/>
              <a:t>‹#›</a:t>
            </a:fld>
            <a:endParaRPr lang="tr-TR"/>
          </a:p>
        </p:txBody>
      </p:sp>
    </p:spTree>
    <p:extLst>
      <p:ext uri="{BB962C8B-B14F-4D97-AF65-F5344CB8AC3E}">
        <p14:creationId xmlns:p14="http://schemas.microsoft.com/office/powerpoint/2010/main" val="3005677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A69BCC-2681-4E83-A8F1-1FF556FC20FC}"/>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A7EEFBF-1ACF-4AFD-8C72-DFD29EBCF3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D342356E-6AEC-4815-8B33-CB9DBFFBF1C6}"/>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91A32EA9-90D6-43D7-BC83-154681EB09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B9C60F8B-7CC7-4207-98A4-8C6038C7BF1D}"/>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CF43C94F-F4DB-4357-BEF5-AD7EBC106580}"/>
              </a:ext>
            </a:extLst>
          </p:cNvPr>
          <p:cNvSpPr>
            <a:spLocks noGrp="1"/>
          </p:cNvSpPr>
          <p:nvPr>
            <p:ph type="dt" sz="half" idx="10"/>
          </p:nvPr>
        </p:nvSpPr>
        <p:spPr/>
        <p:txBody>
          <a:bodyPr/>
          <a:lstStyle/>
          <a:p>
            <a:fld id="{5944513E-0761-4BCE-A042-3D05525B3830}" type="datetimeFigureOut">
              <a:rPr lang="tr-TR" smtClean="0"/>
              <a:t>17.02.2022</a:t>
            </a:fld>
            <a:endParaRPr lang="tr-TR"/>
          </a:p>
        </p:txBody>
      </p:sp>
      <p:sp>
        <p:nvSpPr>
          <p:cNvPr id="8" name="Alt Bilgi Yer Tutucusu 7">
            <a:extLst>
              <a:ext uri="{FF2B5EF4-FFF2-40B4-BE49-F238E27FC236}">
                <a16:creationId xmlns:a16="http://schemas.microsoft.com/office/drawing/2014/main" id="{0D552887-E439-4CB1-BA0E-5F6C7E9D3B8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FC136F18-A4A2-4621-9968-597909F66FDC}"/>
              </a:ext>
            </a:extLst>
          </p:cNvPr>
          <p:cNvSpPr>
            <a:spLocks noGrp="1"/>
          </p:cNvSpPr>
          <p:nvPr>
            <p:ph type="sldNum" sz="quarter" idx="12"/>
          </p:nvPr>
        </p:nvSpPr>
        <p:spPr/>
        <p:txBody>
          <a:bodyPr/>
          <a:lstStyle/>
          <a:p>
            <a:fld id="{91833E2C-576B-4C60-97CC-877C8D865735}" type="slidenum">
              <a:rPr lang="tr-TR" smtClean="0"/>
              <a:t>‹#›</a:t>
            </a:fld>
            <a:endParaRPr lang="tr-TR"/>
          </a:p>
        </p:txBody>
      </p:sp>
    </p:spTree>
    <p:extLst>
      <p:ext uri="{BB962C8B-B14F-4D97-AF65-F5344CB8AC3E}">
        <p14:creationId xmlns:p14="http://schemas.microsoft.com/office/powerpoint/2010/main" val="1698469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6BC3FB-49A2-4036-9F7E-CB211D261E7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8C04186B-B372-461C-974E-4318E07BA71A}"/>
              </a:ext>
            </a:extLst>
          </p:cNvPr>
          <p:cNvSpPr>
            <a:spLocks noGrp="1"/>
          </p:cNvSpPr>
          <p:nvPr>
            <p:ph type="dt" sz="half" idx="10"/>
          </p:nvPr>
        </p:nvSpPr>
        <p:spPr/>
        <p:txBody>
          <a:bodyPr/>
          <a:lstStyle/>
          <a:p>
            <a:fld id="{5944513E-0761-4BCE-A042-3D05525B3830}" type="datetimeFigureOut">
              <a:rPr lang="tr-TR" smtClean="0"/>
              <a:t>17.02.2022</a:t>
            </a:fld>
            <a:endParaRPr lang="tr-TR"/>
          </a:p>
        </p:txBody>
      </p:sp>
      <p:sp>
        <p:nvSpPr>
          <p:cNvPr id="4" name="Alt Bilgi Yer Tutucusu 3">
            <a:extLst>
              <a:ext uri="{FF2B5EF4-FFF2-40B4-BE49-F238E27FC236}">
                <a16:creationId xmlns:a16="http://schemas.microsoft.com/office/drawing/2014/main" id="{984CD8AD-46B5-4EB5-9C75-D5626807F93F}"/>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1C4817B9-0050-48D5-AF2C-35BCEC835F1D}"/>
              </a:ext>
            </a:extLst>
          </p:cNvPr>
          <p:cNvSpPr>
            <a:spLocks noGrp="1"/>
          </p:cNvSpPr>
          <p:nvPr>
            <p:ph type="sldNum" sz="quarter" idx="12"/>
          </p:nvPr>
        </p:nvSpPr>
        <p:spPr/>
        <p:txBody>
          <a:bodyPr/>
          <a:lstStyle/>
          <a:p>
            <a:fld id="{91833E2C-576B-4C60-97CC-877C8D865735}" type="slidenum">
              <a:rPr lang="tr-TR" smtClean="0"/>
              <a:t>‹#›</a:t>
            </a:fld>
            <a:endParaRPr lang="tr-TR"/>
          </a:p>
        </p:txBody>
      </p:sp>
    </p:spTree>
    <p:extLst>
      <p:ext uri="{BB962C8B-B14F-4D97-AF65-F5344CB8AC3E}">
        <p14:creationId xmlns:p14="http://schemas.microsoft.com/office/powerpoint/2010/main" val="2028054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B13A73A-640E-4A1B-9A47-8D5FEC053374}"/>
              </a:ext>
            </a:extLst>
          </p:cNvPr>
          <p:cNvSpPr>
            <a:spLocks noGrp="1"/>
          </p:cNvSpPr>
          <p:nvPr>
            <p:ph type="dt" sz="half" idx="10"/>
          </p:nvPr>
        </p:nvSpPr>
        <p:spPr/>
        <p:txBody>
          <a:bodyPr/>
          <a:lstStyle/>
          <a:p>
            <a:fld id="{5944513E-0761-4BCE-A042-3D05525B3830}" type="datetimeFigureOut">
              <a:rPr lang="tr-TR" smtClean="0"/>
              <a:t>17.02.2022</a:t>
            </a:fld>
            <a:endParaRPr lang="tr-TR"/>
          </a:p>
        </p:txBody>
      </p:sp>
      <p:sp>
        <p:nvSpPr>
          <p:cNvPr id="3" name="Alt Bilgi Yer Tutucusu 2">
            <a:extLst>
              <a:ext uri="{FF2B5EF4-FFF2-40B4-BE49-F238E27FC236}">
                <a16:creationId xmlns:a16="http://schemas.microsoft.com/office/drawing/2014/main" id="{128A4EF4-3DB7-4BAD-9172-CF1884551955}"/>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7619E2AA-A4E7-49E5-A176-58AE5A8F04EE}"/>
              </a:ext>
            </a:extLst>
          </p:cNvPr>
          <p:cNvSpPr>
            <a:spLocks noGrp="1"/>
          </p:cNvSpPr>
          <p:nvPr>
            <p:ph type="sldNum" sz="quarter" idx="12"/>
          </p:nvPr>
        </p:nvSpPr>
        <p:spPr/>
        <p:txBody>
          <a:bodyPr/>
          <a:lstStyle/>
          <a:p>
            <a:fld id="{91833E2C-576B-4C60-97CC-877C8D865735}" type="slidenum">
              <a:rPr lang="tr-TR" smtClean="0"/>
              <a:t>‹#›</a:t>
            </a:fld>
            <a:endParaRPr lang="tr-TR"/>
          </a:p>
        </p:txBody>
      </p:sp>
    </p:spTree>
    <p:extLst>
      <p:ext uri="{BB962C8B-B14F-4D97-AF65-F5344CB8AC3E}">
        <p14:creationId xmlns:p14="http://schemas.microsoft.com/office/powerpoint/2010/main" val="3069622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1A5C62-9173-4E26-A7FC-23429C63404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3446023F-2613-4405-A135-CFCBC60151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008C19C6-6B8D-49BC-81A0-030EB1495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247EDAC-3950-42A2-95BE-7C6C83DFAE2E}"/>
              </a:ext>
            </a:extLst>
          </p:cNvPr>
          <p:cNvSpPr>
            <a:spLocks noGrp="1"/>
          </p:cNvSpPr>
          <p:nvPr>
            <p:ph type="dt" sz="half" idx="10"/>
          </p:nvPr>
        </p:nvSpPr>
        <p:spPr/>
        <p:txBody>
          <a:bodyPr/>
          <a:lstStyle/>
          <a:p>
            <a:fld id="{5944513E-0761-4BCE-A042-3D05525B3830}" type="datetimeFigureOut">
              <a:rPr lang="tr-TR" smtClean="0"/>
              <a:t>17.02.2022</a:t>
            </a:fld>
            <a:endParaRPr lang="tr-TR"/>
          </a:p>
        </p:txBody>
      </p:sp>
      <p:sp>
        <p:nvSpPr>
          <p:cNvPr id="6" name="Alt Bilgi Yer Tutucusu 5">
            <a:extLst>
              <a:ext uri="{FF2B5EF4-FFF2-40B4-BE49-F238E27FC236}">
                <a16:creationId xmlns:a16="http://schemas.microsoft.com/office/drawing/2014/main" id="{1015387A-0873-4140-9E24-6A97E3EF900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47BBF8D-971C-421F-A99E-B5C11D284AF0}"/>
              </a:ext>
            </a:extLst>
          </p:cNvPr>
          <p:cNvSpPr>
            <a:spLocks noGrp="1"/>
          </p:cNvSpPr>
          <p:nvPr>
            <p:ph type="sldNum" sz="quarter" idx="12"/>
          </p:nvPr>
        </p:nvSpPr>
        <p:spPr/>
        <p:txBody>
          <a:bodyPr/>
          <a:lstStyle/>
          <a:p>
            <a:fld id="{91833E2C-576B-4C60-97CC-877C8D865735}" type="slidenum">
              <a:rPr lang="tr-TR" smtClean="0"/>
              <a:t>‹#›</a:t>
            </a:fld>
            <a:endParaRPr lang="tr-TR"/>
          </a:p>
        </p:txBody>
      </p:sp>
    </p:spTree>
    <p:extLst>
      <p:ext uri="{BB962C8B-B14F-4D97-AF65-F5344CB8AC3E}">
        <p14:creationId xmlns:p14="http://schemas.microsoft.com/office/powerpoint/2010/main" val="2625247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FD970F-AF9C-4566-8EC1-C2208F794F0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36C4620-968D-4D68-A7D9-E2785FB11E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F949CDF8-C8AF-453C-9A9F-62F7F395F4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E0D0F6C-7F76-48BF-8E01-9D3A2A74A94E}"/>
              </a:ext>
            </a:extLst>
          </p:cNvPr>
          <p:cNvSpPr>
            <a:spLocks noGrp="1"/>
          </p:cNvSpPr>
          <p:nvPr>
            <p:ph type="dt" sz="half" idx="10"/>
          </p:nvPr>
        </p:nvSpPr>
        <p:spPr/>
        <p:txBody>
          <a:bodyPr/>
          <a:lstStyle/>
          <a:p>
            <a:fld id="{5944513E-0761-4BCE-A042-3D05525B3830}" type="datetimeFigureOut">
              <a:rPr lang="tr-TR" smtClean="0"/>
              <a:t>17.02.2022</a:t>
            </a:fld>
            <a:endParaRPr lang="tr-TR"/>
          </a:p>
        </p:txBody>
      </p:sp>
      <p:sp>
        <p:nvSpPr>
          <p:cNvPr id="6" name="Alt Bilgi Yer Tutucusu 5">
            <a:extLst>
              <a:ext uri="{FF2B5EF4-FFF2-40B4-BE49-F238E27FC236}">
                <a16:creationId xmlns:a16="http://schemas.microsoft.com/office/drawing/2014/main" id="{35A7B2A4-11EB-4A1E-8AC6-B12EB893A71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BFD7E0D-AD00-4267-A538-169FAB2AEEA7}"/>
              </a:ext>
            </a:extLst>
          </p:cNvPr>
          <p:cNvSpPr>
            <a:spLocks noGrp="1"/>
          </p:cNvSpPr>
          <p:nvPr>
            <p:ph type="sldNum" sz="quarter" idx="12"/>
          </p:nvPr>
        </p:nvSpPr>
        <p:spPr/>
        <p:txBody>
          <a:bodyPr/>
          <a:lstStyle/>
          <a:p>
            <a:fld id="{91833E2C-576B-4C60-97CC-877C8D865735}" type="slidenum">
              <a:rPr lang="tr-TR" smtClean="0"/>
              <a:t>‹#›</a:t>
            </a:fld>
            <a:endParaRPr lang="tr-TR"/>
          </a:p>
        </p:txBody>
      </p:sp>
    </p:spTree>
    <p:extLst>
      <p:ext uri="{BB962C8B-B14F-4D97-AF65-F5344CB8AC3E}">
        <p14:creationId xmlns:p14="http://schemas.microsoft.com/office/powerpoint/2010/main" val="3661400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4D61898D-04A2-40AE-AA6C-BA337A73F4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128BDA3-6798-4572-B306-803065DFEE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FE0E8CE-73F0-4FB2-990B-ED4238E884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44513E-0761-4BCE-A042-3D05525B3830}" type="datetimeFigureOut">
              <a:rPr lang="tr-TR" smtClean="0"/>
              <a:t>17.02.2022</a:t>
            </a:fld>
            <a:endParaRPr lang="tr-TR"/>
          </a:p>
        </p:txBody>
      </p:sp>
      <p:sp>
        <p:nvSpPr>
          <p:cNvPr id="5" name="Alt Bilgi Yer Tutucusu 4">
            <a:extLst>
              <a:ext uri="{FF2B5EF4-FFF2-40B4-BE49-F238E27FC236}">
                <a16:creationId xmlns:a16="http://schemas.microsoft.com/office/drawing/2014/main" id="{820E719B-1E66-4A39-91BF-2F8D04E4FD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E2D93844-96C2-4452-976F-86769600DD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833E2C-576B-4C60-97CC-877C8D865735}" type="slidenum">
              <a:rPr lang="tr-TR" smtClean="0"/>
              <a:t>‹#›</a:t>
            </a:fld>
            <a:endParaRPr lang="tr-TR"/>
          </a:p>
        </p:txBody>
      </p:sp>
    </p:spTree>
    <p:extLst>
      <p:ext uri="{BB962C8B-B14F-4D97-AF65-F5344CB8AC3E}">
        <p14:creationId xmlns:p14="http://schemas.microsoft.com/office/powerpoint/2010/main" val="3531888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ideo" Target="https://www.youtube.com/embed/jO4MKpulPCU?feature=oembed" TargetMode="External"/><Relationship Id="rId5" Type="http://schemas.openxmlformats.org/officeDocument/2006/relationships/image" Target="../media/image27.jpeg"/><Relationship Id="rId4" Type="http://schemas.openxmlformats.org/officeDocument/2006/relationships/hyperlink" Target="https://www.youtube.com/watch?v=jO4MKpulPCU"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rH-aoEk4yBg" TargetMode="External"/><Relationship Id="rId2" Type="http://schemas.openxmlformats.org/officeDocument/2006/relationships/slideLayout" Target="../slideLayouts/slideLayout7.xml"/><Relationship Id="rId1" Type="http://schemas.openxmlformats.org/officeDocument/2006/relationships/video" Target="https://www.youtube.com/embed/rH-aoEk4yBg?feature=oembed" TargetMode="Externa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svg"/><Relationship Id="rId10" Type="http://schemas.openxmlformats.org/officeDocument/2006/relationships/image" Target="../media/image5.png"/><Relationship Id="rId4" Type="http://schemas.openxmlformats.org/officeDocument/2006/relationships/image" Target="../media/image33.png"/><Relationship Id="rId9"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svg"/><Relationship Id="rId10" Type="http://schemas.openxmlformats.org/officeDocument/2006/relationships/image" Target="../media/image5.png"/><Relationship Id="rId4" Type="http://schemas.openxmlformats.org/officeDocument/2006/relationships/image" Target="../media/image33.png"/><Relationship Id="rId9"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svg"/><Relationship Id="rId10" Type="http://schemas.openxmlformats.org/officeDocument/2006/relationships/image" Target="../media/image5.png"/><Relationship Id="rId4" Type="http://schemas.openxmlformats.org/officeDocument/2006/relationships/image" Target="../media/image33.png"/><Relationship Id="rId9" Type="http://schemas.openxmlformats.org/officeDocument/2006/relationships/image" Target="../media/image38.png"/></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 Id="rId9"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svg"/><Relationship Id="rId10" Type="http://schemas.openxmlformats.org/officeDocument/2006/relationships/image" Target="../media/image5.png"/><Relationship Id="rId4" Type="http://schemas.openxmlformats.org/officeDocument/2006/relationships/image" Target="../media/image33.png"/><Relationship Id="rId9"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svg"/><Relationship Id="rId10" Type="http://schemas.openxmlformats.org/officeDocument/2006/relationships/image" Target="../media/image5.png"/><Relationship Id="rId4" Type="http://schemas.openxmlformats.org/officeDocument/2006/relationships/image" Target="../media/image33.png"/><Relationship Id="rId9" Type="http://schemas.openxmlformats.org/officeDocument/2006/relationships/image" Target="../media/image38.png"/></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3.png"/><Relationship Id="rId7" Type="http://schemas.openxmlformats.org/officeDocument/2006/relationships/image" Target="../media/image38.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 Id="rId9"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sv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svg"/><Relationship Id="rId10" Type="http://schemas.openxmlformats.org/officeDocument/2006/relationships/image" Target="../media/image5.png"/><Relationship Id="rId4" Type="http://schemas.openxmlformats.org/officeDocument/2006/relationships/image" Target="../media/image33.png"/><Relationship Id="rId9" Type="http://schemas.openxmlformats.org/officeDocument/2006/relationships/image" Target="../media/image38.png"/></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 Id="rId9" Type="http://schemas.openxmlformats.org/officeDocument/2006/relationships/image" Target="../media/image5.png"/></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 Id="rId9" Type="http://schemas.openxmlformats.org/officeDocument/2006/relationships/image" Target="../media/image5.png"/></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 Id="rId9" Type="http://schemas.openxmlformats.org/officeDocument/2006/relationships/image" Target="../media/image5.png"/></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3.png"/><Relationship Id="rId7" Type="http://schemas.openxmlformats.org/officeDocument/2006/relationships/image" Target="../media/image38.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www.fenusbilim.co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91F55C5D-1648-4BE3-932D-8CADBF3F6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547C19FF-E0DA-49CE-912E-A06F72E77838}"/>
              </a:ext>
            </a:extLst>
          </p:cNvPr>
          <p:cNvSpPr txBox="1"/>
          <p:nvPr/>
        </p:nvSpPr>
        <p:spPr>
          <a:xfrm>
            <a:off x="640080" y="667512"/>
            <a:ext cx="10908792" cy="106984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600" b="1" dirty="0">
                <a:ln>
                  <a:solidFill>
                    <a:sysClr val="windowText" lastClr="000000"/>
                  </a:solidFill>
                </a:ln>
                <a:solidFill>
                  <a:srgbClr val="FFC000"/>
                </a:solidFill>
                <a:effectLst/>
                <a:latin typeface="+mj-lt"/>
                <a:ea typeface="+mj-ea"/>
                <a:cs typeface="+mj-cs"/>
              </a:rPr>
              <a:t>KARIŞIMLARIN AYRILMASI</a:t>
            </a:r>
          </a:p>
        </p:txBody>
      </p:sp>
      <p:sp>
        <p:nvSpPr>
          <p:cNvPr id="79" name="sketch line">
            <a:extLst>
              <a:ext uri="{FF2B5EF4-FFF2-40B4-BE49-F238E27FC236}">
                <a16:creationId xmlns:a16="http://schemas.microsoft.com/office/drawing/2014/main" id="{A38E1331-B5A6-44BE-BF4E-EE6C2FD2A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0000" y="1776977"/>
            <a:ext cx="4572000" cy="18288"/>
          </a:xfrm>
          <a:custGeom>
            <a:avLst/>
            <a:gdLst>
              <a:gd name="connsiteX0" fmla="*/ 0 w 4572000"/>
              <a:gd name="connsiteY0" fmla="*/ 0 h 18288"/>
              <a:gd name="connsiteX1" fmla="*/ 744583 w 4572000"/>
              <a:gd name="connsiteY1" fmla="*/ 0 h 18288"/>
              <a:gd name="connsiteX2" fmla="*/ 1352006 w 4572000"/>
              <a:gd name="connsiteY2" fmla="*/ 0 h 18288"/>
              <a:gd name="connsiteX3" fmla="*/ 2050869 w 4572000"/>
              <a:gd name="connsiteY3" fmla="*/ 0 h 18288"/>
              <a:gd name="connsiteX4" fmla="*/ 2612571 w 4572000"/>
              <a:gd name="connsiteY4" fmla="*/ 0 h 18288"/>
              <a:gd name="connsiteX5" fmla="*/ 3357154 w 4572000"/>
              <a:gd name="connsiteY5" fmla="*/ 0 h 18288"/>
              <a:gd name="connsiteX6" fmla="*/ 401029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265714 w 4572000"/>
              <a:gd name="connsiteY10" fmla="*/ 18288 h 18288"/>
              <a:gd name="connsiteX11" fmla="*/ 2521131 w 4572000"/>
              <a:gd name="connsiteY11" fmla="*/ 18288 h 18288"/>
              <a:gd name="connsiteX12" fmla="*/ 1867989 w 4572000"/>
              <a:gd name="connsiteY12" fmla="*/ 18288 h 18288"/>
              <a:gd name="connsiteX13" fmla="*/ 1352006 w 4572000"/>
              <a:gd name="connsiteY13" fmla="*/ 18288 h 18288"/>
              <a:gd name="connsiteX14" fmla="*/ 83602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335213" y="-5275"/>
                  <a:pt x="446637" y="2749"/>
                  <a:pt x="744583" y="0"/>
                </a:cubicBezTo>
                <a:cubicBezTo>
                  <a:pt x="1042529" y="-2749"/>
                  <a:pt x="1223095" y="8165"/>
                  <a:pt x="1352006" y="0"/>
                </a:cubicBezTo>
                <a:cubicBezTo>
                  <a:pt x="1480917" y="-8165"/>
                  <a:pt x="1803308" y="16240"/>
                  <a:pt x="2050869" y="0"/>
                </a:cubicBezTo>
                <a:cubicBezTo>
                  <a:pt x="2298430" y="-16240"/>
                  <a:pt x="2464656" y="-22054"/>
                  <a:pt x="2612571" y="0"/>
                </a:cubicBezTo>
                <a:cubicBezTo>
                  <a:pt x="2760486" y="22054"/>
                  <a:pt x="3034874" y="11895"/>
                  <a:pt x="3357154" y="0"/>
                </a:cubicBezTo>
                <a:cubicBezTo>
                  <a:pt x="3679434" y="-11895"/>
                  <a:pt x="3778145" y="-10841"/>
                  <a:pt x="4010297" y="0"/>
                </a:cubicBezTo>
                <a:cubicBezTo>
                  <a:pt x="4242449" y="10841"/>
                  <a:pt x="4385860" y="17261"/>
                  <a:pt x="4572000" y="0"/>
                </a:cubicBezTo>
                <a:cubicBezTo>
                  <a:pt x="4571443" y="8172"/>
                  <a:pt x="4571244" y="10948"/>
                  <a:pt x="4572000" y="18288"/>
                </a:cubicBezTo>
                <a:cubicBezTo>
                  <a:pt x="4352099" y="1269"/>
                  <a:pt x="4065933" y="40755"/>
                  <a:pt x="3873137" y="18288"/>
                </a:cubicBezTo>
                <a:cubicBezTo>
                  <a:pt x="3680341" y="-4179"/>
                  <a:pt x="3486903" y="33471"/>
                  <a:pt x="3265714" y="18288"/>
                </a:cubicBezTo>
                <a:cubicBezTo>
                  <a:pt x="3044525" y="3105"/>
                  <a:pt x="2683548" y="-1073"/>
                  <a:pt x="2521131" y="18288"/>
                </a:cubicBezTo>
                <a:cubicBezTo>
                  <a:pt x="2358714" y="37649"/>
                  <a:pt x="2132855" y="34593"/>
                  <a:pt x="1867989" y="18288"/>
                </a:cubicBezTo>
                <a:cubicBezTo>
                  <a:pt x="1603123" y="1983"/>
                  <a:pt x="1605373" y="2886"/>
                  <a:pt x="1352006" y="18288"/>
                </a:cubicBezTo>
                <a:cubicBezTo>
                  <a:pt x="1098639" y="33690"/>
                  <a:pt x="962100" y="16241"/>
                  <a:pt x="836023" y="18288"/>
                </a:cubicBezTo>
                <a:cubicBezTo>
                  <a:pt x="709946" y="20335"/>
                  <a:pt x="193668" y="-307"/>
                  <a:pt x="0" y="18288"/>
                </a:cubicBezTo>
                <a:cubicBezTo>
                  <a:pt x="-277" y="11188"/>
                  <a:pt x="-244" y="5848"/>
                  <a:pt x="0" y="0"/>
                </a:cubicBezTo>
                <a:close/>
              </a:path>
              <a:path w="4572000" h="18288" stroke="0" extrusionOk="0">
                <a:moveTo>
                  <a:pt x="0" y="0"/>
                </a:moveTo>
                <a:cubicBezTo>
                  <a:pt x="158188" y="7508"/>
                  <a:pt x="361578" y="-27091"/>
                  <a:pt x="561703" y="0"/>
                </a:cubicBezTo>
                <a:cubicBezTo>
                  <a:pt x="761828" y="27091"/>
                  <a:pt x="1133811" y="14547"/>
                  <a:pt x="1306286" y="0"/>
                </a:cubicBezTo>
                <a:cubicBezTo>
                  <a:pt x="1478761" y="-14547"/>
                  <a:pt x="1809594" y="13320"/>
                  <a:pt x="2050869" y="0"/>
                </a:cubicBezTo>
                <a:cubicBezTo>
                  <a:pt x="2292144" y="-13320"/>
                  <a:pt x="2409269" y="-14334"/>
                  <a:pt x="2612571" y="0"/>
                </a:cubicBezTo>
                <a:cubicBezTo>
                  <a:pt x="2815873" y="14334"/>
                  <a:pt x="3025009" y="33536"/>
                  <a:pt x="3311434" y="0"/>
                </a:cubicBezTo>
                <a:cubicBezTo>
                  <a:pt x="3597859" y="-33536"/>
                  <a:pt x="3695431" y="-13462"/>
                  <a:pt x="3827417" y="0"/>
                </a:cubicBezTo>
                <a:cubicBezTo>
                  <a:pt x="3959403" y="13462"/>
                  <a:pt x="4360180" y="899"/>
                  <a:pt x="4572000" y="0"/>
                </a:cubicBezTo>
                <a:cubicBezTo>
                  <a:pt x="4572481" y="8890"/>
                  <a:pt x="4572898" y="10033"/>
                  <a:pt x="4572000" y="18288"/>
                </a:cubicBezTo>
                <a:cubicBezTo>
                  <a:pt x="4356830" y="5817"/>
                  <a:pt x="4021942" y="41441"/>
                  <a:pt x="3873137" y="18288"/>
                </a:cubicBezTo>
                <a:cubicBezTo>
                  <a:pt x="3724332" y="-4865"/>
                  <a:pt x="3494019" y="36771"/>
                  <a:pt x="3174274" y="18288"/>
                </a:cubicBezTo>
                <a:cubicBezTo>
                  <a:pt x="2854529" y="-195"/>
                  <a:pt x="2861023" y="5963"/>
                  <a:pt x="2658291" y="18288"/>
                </a:cubicBezTo>
                <a:cubicBezTo>
                  <a:pt x="2455559" y="30613"/>
                  <a:pt x="2309968" y="11711"/>
                  <a:pt x="2050869" y="18288"/>
                </a:cubicBezTo>
                <a:cubicBezTo>
                  <a:pt x="1791770" y="24865"/>
                  <a:pt x="1671115" y="-4587"/>
                  <a:pt x="1306286" y="18288"/>
                </a:cubicBezTo>
                <a:cubicBezTo>
                  <a:pt x="941457" y="41163"/>
                  <a:pt x="838619" y="-9452"/>
                  <a:pt x="653143" y="18288"/>
                </a:cubicBezTo>
                <a:cubicBezTo>
                  <a:pt x="467667" y="46028"/>
                  <a:pt x="308702" y="9245"/>
                  <a:pt x="0" y="18288"/>
                </a:cubicBezTo>
                <a:cubicBezTo>
                  <a:pt x="-4" y="10872"/>
                  <a:pt x="388" y="674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9591507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Karışımların Ayrılması | Ders Notları">
            <a:extLst>
              <a:ext uri="{FF2B5EF4-FFF2-40B4-BE49-F238E27FC236}">
                <a16:creationId xmlns:a16="http://schemas.microsoft.com/office/drawing/2014/main" id="{AEE2F66E-8E00-4AB7-BC74-740044F1BFB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8133" y="3746618"/>
            <a:ext cx="2832069" cy="13371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arışımları Ayırma Yöntemleri |">
            <a:extLst>
              <a:ext uri="{FF2B5EF4-FFF2-40B4-BE49-F238E27FC236}">
                <a16:creationId xmlns:a16="http://schemas.microsoft.com/office/drawing/2014/main" id="{A66F7F70-823B-4192-AF7E-F99CD8F7C1B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78938" y="3258758"/>
            <a:ext cx="2832069" cy="23128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arışımları Ayırma Yöntemleri |">
            <a:extLst>
              <a:ext uri="{FF2B5EF4-FFF2-40B4-BE49-F238E27FC236}">
                <a16:creationId xmlns:a16="http://schemas.microsoft.com/office/drawing/2014/main" id="{C2EABEAC-2297-4731-9322-F72145C3D6C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80993" y="3151063"/>
            <a:ext cx="2832069" cy="25282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yirma-hunisi | fenbilimi">
            <a:extLst>
              <a:ext uri="{FF2B5EF4-FFF2-40B4-BE49-F238E27FC236}">
                <a16:creationId xmlns:a16="http://schemas.microsoft.com/office/drawing/2014/main" id="{0B48B16E-A42B-4EA5-98AD-7F666E57902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161797" y="3184354"/>
            <a:ext cx="2832069" cy="2461662"/>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1069268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7A5FA1E-9B4D-4F3F-8AAF-2D8B3E0EFB01}"/>
              </a:ext>
            </a:extLst>
          </p:cNvPr>
          <p:cNvSpPr txBox="1"/>
          <p:nvPr/>
        </p:nvSpPr>
        <p:spPr>
          <a:xfrm>
            <a:off x="3128347" y="938208"/>
            <a:ext cx="7571740" cy="1113184"/>
          </a:xfrm>
          <a:prstGeom prst="rect">
            <a:avLst/>
          </a:prstGeom>
        </p:spPr>
        <p:txBody>
          <a:bodyPr vert="horz" lIns="91440" tIns="45720" rIns="91440" bIns="45720" rtlCol="0" anchor="ctr">
            <a:normAutofit/>
          </a:bodyPr>
          <a:lstStyle/>
          <a:p>
            <a:pPr>
              <a:lnSpc>
                <a:spcPct val="90000"/>
              </a:lnSpc>
              <a:spcAft>
                <a:spcPts val="600"/>
              </a:spcAft>
            </a:pPr>
            <a:r>
              <a:rPr lang="en-US" sz="3600" b="1" dirty="0">
                <a:effectLst/>
              </a:rPr>
              <a:t>KATI - SIVI KARIŞIMLARIN AYRILMASI</a:t>
            </a:r>
          </a:p>
          <a:p>
            <a:pPr indent="-228600">
              <a:lnSpc>
                <a:spcPct val="90000"/>
              </a:lnSpc>
              <a:spcAft>
                <a:spcPts val="600"/>
              </a:spcAft>
              <a:buFont typeface="Arial" panose="020B0604020202020204" pitchFamily="34" charset="0"/>
              <a:buChar char="•"/>
            </a:pPr>
            <a:endParaRPr lang="en-US" sz="2000" dirty="0">
              <a:effectLst/>
            </a:endParaRPr>
          </a:p>
        </p:txBody>
      </p:sp>
      <p:sp>
        <p:nvSpPr>
          <p:cNvPr id="141" name="Rectangle 140">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211010"/>
            <a:ext cx="12192002" cy="464699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Rounded Rectangle 26">
            <a:extLst>
              <a:ext uri="{FF2B5EF4-FFF2-40B4-BE49-F238E27FC236}">
                <a16:creationId xmlns:a16="http://schemas.microsoft.com/office/drawing/2014/main" id="{1B10F861-B8F1-49C7-BD58-EAB20CEE7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2" name="Picture 6" descr="Karışımları Ayırma Yöntemleri |">
            <a:extLst>
              <a:ext uri="{FF2B5EF4-FFF2-40B4-BE49-F238E27FC236}">
                <a16:creationId xmlns:a16="http://schemas.microsoft.com/office/drawing/2014/main" id="{6F1467FD-B8F1-4B2C-B6BE-C920281397E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14701" y="2742397"/>
            <a:ext cx="3227293" cy="3291840"/>
          </a:xfrm>
          <a:prstGeom prst="rect">
            <a:avLst/>
          </a:prstGeom>
          <a:noFill/>
          <a:extLst>
            <a:ext uri="{909E8E84-426E-40DD-AFC4-6F175D3DCCD1}">
              <a14:hiddenFill xmlns:a14="http://schemas.microsoft.com/office/drawing/2010/main">
                <a:solidFill>
                  <a:srgbClr val="FFFFFF"/>
                </a:solidFill>
              </a14:hiddenFill>
            </a:ext>
          </a:extLst>
        </p:spPr>
      </p:pic>
      <p:sp>
        <p:nvSpPr>
          <p:cNvPr id="145" name="Rounded Rectangle 16">
            <a:extLst>
              <a:ext uri="{FF2B5EF4-FFF2-40B4-BE49-F238E27FC236}">
                <a16:creationId xmlns:a16="http://schemas.microsoft.com/office/drawing/2014/main" id="{61F6E425-22AB-4DA2-8FAC-58ADB58E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4" name="Picture 8" descr="Karışımların Ayrıştırılması – Soruyurdu">
            <a:extLst>
              <a:ext uri="{FF2B5EF4-FFF2-40B4-BE49-F238E27FC236}">
                <a16:creationId xmlns:a16="http://schemas.microsoft.com/office/drawing/2014/main" id="{950771BD-948F-4D6A-9461-845F3E8AFF9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62829" y="2742397"/>
            <a:ext cx="4201645" cy="3291840"/>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3443734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4"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45"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C9B7517E-63E6-47D6-8654-C77A8FFC02E1}"/>
              </a:ext>
            </a:extLst>
          </p:cNvPr>
          <p:cNvSpPr txBox="1"/>
          <p:nvPr/>
        </p:nvSpPr>
        <p:spPr>
          <a:xfrm>
            <a:off x="590719" y="2330505"/>
            <a:ext cx="4803113" cy="3979585"/>
          </a:xfrm>
          <a:prstGeom prst="rect">
            <a:avLst/>
          </a:prstGeom>
        </p:spPr>
        <p:txBody>
          <a:bodyPr vert="horz" lIns="91440" tIns="45720" rIns="91440" bIns="45720" rtlCol="0" anchor="ctr">
            <a:normAutofit fontScale="92500"/>
          </a:bodyPr>
          <a:lstStyle/>
          <a:p>
            <a:pPr>
              <a:lnSpc>
                <a:spcPct val="150000"/>
              </a:lnSpc>
              <a:spcAft>
                <a:spcPts val="600"/>
              </a:spcAft>
            </a:pPr>
            <a:r>
              <a:rPr lang="en-US" sz="2400" b="1" dirty="0">
                <a:effectLst/>
              </a:rPr>
              <a:t>1. </a:t>
            </a:r>
            <a:r>
              <a:rPr lang="en-US" sz="2400" b="1" dirty="0" err="1">
                <a:effectLst/>
              </a:rPr>
              <a:t>Buharlaştırma</a:t>
            </a:r>
            <a:r>
              <a:rPr lang="en-US" sz="2400" b="1" dirty="0">
                <a:effectLst/>
              </a:rPr>
              <a:t>: </a:t>
            </a:r>
            <a:r>
              <a:rPr lang="en-US" dirty="0" err="1">
                <a:effectLst/>
              </a:rPr>
              <a:t>katı</a:t>
            </a:r>
            <a:r>
              <a:rPr lang="en-US" dirty="0">
                <a:effectLst/>
              </a:rPr>
              <a:t> bir </a:t>
            </a:r>
            <a:r>
              <a:rPr lang="en-US" dirty="0" err="1">
                <a:effectLst/>
              </a:rPr>
              <a:t>maddenin</a:t>
            </a:r>
            <a:r>
              <a:rPr lang="en-US" dirty="0">
                <a:effectLst/>
              </a:rPr>
              <a:t> </a:t>
            </a:r>
            <a:r>
              <a:rPr lang="en-US" dirty="0" err="1">
                <a:effectLst/>
              </a:rPr>
              <a:t>sıvı</a:t>
            </a:r>
            <a:r>
              <a:rPr lang="en-US" dirty="0">
                <a:effectLst/>
              </a:rPr>
              <a:t> bir </a:t>
            </a:r>
            <a:r>
              <a:rPr lang="en-US" dirty="0" err="1">
                <a:effectLst/>
              </a:rPr>
              <a:t>madde</a:t>
            </a:r>
            <a:r>
              <a:rPr lang="en-US" dirty="0">
                <a:effectLst/>
              </a:rPr>
              <a:t> </a:t>
            </a:r>
            <a:r>
              <a:rPr lang="en-US" dirty="0" err="1">
                <a:effectLst/>
              </a:rPr>
              <a:t>ile</a:t>
            </a:r>
            <a:r>
              <a:rPr lang="en-US" dirty="0">
                <a:effectLst/>
              </a:rPr>
              <a:t> oluşan </a:t>
            </a:r>
            <a:r>
              <a:rPr lang="en-US" dirty="0" err="1">
                <a:effectLst/>
              </a:rPr>
              <a:t>karışımları</a:t>
            </a:r>
            <a:r>
              <a:rPr lang="en-US" dirty="0">
                <a:effectLst/>
              </a:rPr>
              <a:t> </a:t>
            </a:r>
            <a:r>
              <a:rPr lang="en-US" dirty="0" err="1">
                <a:effectLst/>
              </a:rPr>
              <a:t>ayırmak</a:t>
            </a:r>
            <a:r>
              <a:rPr lang="en-US" dirty="0">
                <a:effectLst/>
              </a:rPr>
              <a:t> için </a:t>
            </a:r>
            <a:r>
              <a:rPr lang="en-US" dirty="0" err="1">
                <a:effectLst/>
              </a:rPr>
              <a:t>kullanılan</a:t>
            </a:r>
            <a:r>
              <a:rPr lang="en-US" dirty="0">
                <a:effectLst/>
              </a:rPr>
              <a:t> </a:t>
            </a:r>
            <a:r>
              <a:rPr lang="en-US" dirty="0" err="1">
                <a:effectLst/>
              </a:rPr>
              <a:t>yöntemdir</a:t>
            </a:r>
            <a:r>
              <a:rPr lang="en-US" dirty="0">
                <a:effectLst/>
              </a:rPr>
              <a:t>.</a:t>
            </a:r>
          </a:p>
          <a:p>
            <a:pPr>
              <a:lnSpc>
                <a:spcPct val="150000"/>
              </a:lnSpc>
              <a:spcAft>
                <a:spcPts val="600"/>
              </a:spcAft>
            </a:pPr>
            <a:r>
              <a:rPr lang="en-US" dirty="0" err="1">
                <a:effectLst/>
              </a:rPr>
              <a:t>Karışım</a:t>
            </a:r>
            <a:r>
              <a:rPr lang="en-US" dirty="0">
                <a:effectLst/>
              </a:rPr>
              <a:t> </a:t>
            </a:r>
            <a:r>
              <a:rPr lang="en-US" dirty="0" err="1">
                <a:effectLst/>
              </a:rPr>
              <a:t>ısıtılarak</a:t>
            </a:r>
            <a:r>
              <a:rPr lang="en-US" dirty="0">
                <a:effectLst/>
              </a:rPr>
              <a:t> </a:t>
            </a:r>
            <a:r>
              <a:rPr lang="en-US" dirty="0" err="1">
                <a:effectLst/>
              </a:rPr>
              <a:t>içerisindeki</a:t>
            </a:r>
            <a:r>
              <a:rPr lang="en-US" dirty="0">
                <a:effectLst/>
              </a:rPr>
              <a:t> </a:t>
            </a:r>
            <a:r>
              <a:rPr lang="en-US" dirty="0" err="1">
                <a:effectLst/>
              </a:rPr>
              <a:t>sıvı</a:t>
            </a:r>
            <a:r>
              <a:rPr lang="en-US" dirty="0">
                <a:effectLst/>
              </a:rPr>
              <a:t> </a:t>
            </a:r>
            <a:r>
              <a:rPr lang="en-US" dirty="0" err="1">
                <a:effectLst/>
              </a:rPr>
              <a:t>buharlaştırılır</a:t>
            </a:r>
            <a:r>
              <a:rPr lang="en-US" dirty="0">
                <a:effectLst/>
              </a:rPr>
              <a:t>, </a:t>
            </a:r>
            <a:r>
              <a:rPr lang="en-US" dirty="0" err="1">
                <a:effectLst/>
              </a:rPr>
              <a:t>karışımın</a:t>
            </a:r>
            <a:r>
              <a:rPr lang="en-US" dirty="0">
                <a:effectLst/>
              </a:rPr>
              <a:t> </a:t>
            </a:r>
            <a:r>
              <a:rPr lang="en-US" dirty="0" err="1">
                <a:effectLst/>
              </a:rPr>
              <a:t>içindeki</a:t>
            </a:r>
            <a:r>
              <a:rPr lang="en-US" dirty="0">
                <a:effectLst/>
              </a:rPr>
              <a:t> </a:t>
            </a:r>
            <a:r>
              <a:rPr lang="en-US" dirty="0" err="1">
                <a:effectLst/>
              </a:rPr>
              <a:t>katı</a:t>
            </a:r>
            <a:r>
              <a:rPr lang="en-US" dirty="0">
                <a:effectLst/>
              </a:rPr>
              <a:t> </a:t>
            </a:r>
            <a:r>
              <a:rPr lang="en-US" dirty="0" err="1">
                <a:effectLst/>
              </a:rPr>
              <a:t>madde</a:t>
            </a:r>
            <a:r>
              <a:rPr lang="en-US" dirty="0">
                <a:effectLst/>
              </a:rPr>
              <a:t> </a:t>
            </a:r>
            <a:r>
              <a:rPr lang="en-US" dirty="0" err="1">
                <a:effectLst/>
              </a:rPr>
              <a:t>çökerek</a:t>
            </a:r>
            <a:r>
              <a:rPr lang="en-US" dirty="0">
                <a:effectLst/>
              </a:rPr>
              <a:t> </a:t>
            </a:r>
            <a:r>
              <a:rPr lang="en-US" dirty="0" err="1">
                <a:effectLst/>
              </a:rPr>
              <a:t>ayrışmış</a:t>
            </a:r>
            <a:r>
              <a:rPr lang="en-US" dirty="0">
                <a:effectLst/>
              </a:rPr>
              <a:t> olur.</a:t>
            </a:r>
          </a:p>
          <a:p>
            <a:pPr>
              <a:lnSpc>
                <a:spcPct val="150000"/>
              </a:lnSpc>
              <a:spcAft>
                <a:spcPts val="600"/>
              </a:spcAft>
            </a:pPr>
            <a:r>
              <a:rPr lang="en-US" dirty="0">
                <a:effectLst/>
              </a:rPr>
              <a:t>Deniz </a:t>
            </a:r>
            <a:r>
              <a:rPr lang="en-US" dirty="0" err="1">
                <a:effectLst/>
              </a:rPr>
              <a:t>suyundan</a:t>
            </a:r>
            <a:r>
              <a:rPr lang="en-US" dirty="0">
                <a:effectLst/>
              </a:rPr>
              <a:t> </a:t>
            </a:r>
            <a:r>
              <a:rPr lang="en-US" dirty="0" err="1">
                <a:effectLst/>
              </a:rPr>
              <a:t>tuz</a:t>
            </a:r>
            <a:r>
              <a:rPr lang="en-US" dirty="0">
                <a:effectLst/>
              </a:rPr>
              <a:t> </a:t>
            </a:r>
            <a:r>
              <a:rPr lang="en-US" dirty="0" err="1">
                <a:effectLst/>
              </a:rPr>
              <a:t>elde</a:t>
            </a:r>
            <a:r>
              <a:rPr lang="en-US" dirty="0">
                <a:effectLst/>
              </a:rPr>
              <a:t> </a:t>
            </a:r>
            <a:r>
              <a:rPr lang="en-US" dirty="0" err="1">
                <a:effectLst/>
              </a:rPr>
              <a:t>edilmesinde</a:t>
            </a:r>
            <a:endParaRPr lang="en-US" dirty="0">
              <a:effectLst/>
            </a:endParaRPr>
          </a:p>
          <a:p>
            <a:pPr>
              <a:lnSpc>
                <a:spcPct val="150000"/>
              </a:lnSpc>
              <a:spcAft>
                <a:spcPts val="600"/>
              </a:spcAft>
            </a:pPr>
            <a:r>
              <a:rPr lang="en-US" dirty="0" err="1">
                <a:effectLst/>
              </a:rPr>
              <a:t>Sütten</a:t>
            </a:r>
            <a:r>
              <a:rPr lang="en-US" dirty="0">
                <a:effectLst/>
              </a:rPr>
              <a:t>, </a:t>
            </a:r>
            <a:r>
              <a:rPr lang="en-US" dirty="0" err="1">
                <a:effectLst/>
              </a:rPr>
              <a:t>süt</a:t>
            </a:r>
            <a:r>
              <a:rPr lang="en-US" dirty="0">
                <a:effectLst/>
              </a:rPr>
              <a:t> </a:t>
            </a:r>
            <a:r>
              <a:rPr lang="en-US" dirty="0" err="1">
                <a:effectLst/>
              </a:rPr>
              <a:t>tozu</a:t>
            </a:r>
            <a:r>
              <a:rPr lang="en-US" dirty="0">
                <a:effectLst/>
              </a:rPr>
              <a:t> </a:t>
            </a:r>
            <a:r>
              <a:rPr lang="en-US" dirty="0" err="1">
                <a:effectLst/>
              </a:rPr>
              <a:t>elde</a:t>
            </a:r>
            <a:r>
              <a:rPr lang="en-US" dirty="0">
                <a:effectLst/>
              </a:rPr>
              <a:t> </a:t>
            </a:r>
            <a:r>
              <a:rPr lang="en-US" dirty="0" err="1">
                <a:effectLst/>
              </a:rPr>
              <a:t>edilmesinde</a:t>
            </a:r>
            <a:endParaRPr lang="en-US" dirty="0">
              <a:effectLst/>
            </a:endParaRPr>
          </a:p>
          <a:p>
            <a:pPr>
              <a:lnSpc>
                <a:spcPct val="150000"/>
              </a:lnSpc>
              <a:spcAft>
                <a:spcPts val="600"/>
              </a:spcAft>
            </a:pPr>
            <a:r>
              <a:rPr lang="en-US" dirty="0" err="1">
                <a:effectLst/>
              </a:rPr>
              <a:t>Şekerin</a:t>
            </a:r>
            <a:r>
              <a:rPr lang="en-US" dirty="0">
                <a:effectLst/>
              </a:rPr>
              <a:t> </a:t>
            </a:r>
            <a:r>
              <a:rPr lang="en-US" dirty="0" err="1">
                <a:effectLst/>
              </a:rPr>
              <a:t>üretilmesinde</a:t>
            </a:r>
            <a:r>
              <a:rPr lang="en-US" dirty="0">
                <a:effectLst/>
              </a:rPr>
              <a:t> </a:t>
            </a:r>
            <a:r>
              <a:rPr lang="en-US" dirty="0" err="1">
                <a:effectLst/>
              </a:rPr>
              <a:t>buharlaştırma</a:t>
            </a:r>
            <a:r>
              <a:rPr lang="en-US" dirty="0">
                <a:effectLst/>
              </a:rPr>
              <a:t> </a:t>
            </a:r>
            <a:r>
              <a:rPr lang="en-US" dirty="0" err="1">
                <a:effectLst/>
              </a:rPr>
              <a:t>yöntemi</a:t>
            </a:r>
            <a:r>
              <a:rPr lang="en-US" dirty="0">
                <a:effectLst/>
              </a:rPr>
              <a:t> </a:t>
            </a:r>
            <a:r>
              <a:rPr lang="en-US" dirty="0" err="1">
                <a:effectLst/>
              </a:rPr>
              <a:t>kullanılır</a:t>
            </a:r>
            <a:r>
              <a:rPr lang="en-US" dirty="0">
                <a:effectLst/>
              </a:rPr>
              <a:t>.</a:t>
            </a:r>
            <a:endParaRPr lang="en-US" dirty="0"/>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Karışımların Ayrıştırılması – Soruyurdu">
            <a:extLst>
              <a:ext uri="{FF2B5EF4-FFF2-40B4-BE49-F238E27FC236}">
                <a16:creationId xmlns:a16="http://schemas.microsoft.com/office/drawing/2014/main" id="{E65815FF-C62B-43A5-AEBA-82E4FD0AFC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68" t="-2887" r="-1032" b="-6"/>
          <a:stretch/>
        </p:blipFill>
        <p:spPr bwMode="auto">
          <a:xfrm>
            <a:off x="5773173" y="1083484"/>
            <a:ext cx="5514585" cy="4332849"/>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1547400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4"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96" name="Rectangle 95">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7BBE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7. Sınıf Fen Bilimleri Ayrımsal Damıtma Düzeneği Nedir ? - LGS Fen Bilimleri">
            <a:extLst>
              <a:ext uri="{FF2B5EF4-FFF2-40B4-BE49-F238E27FC236}">
                <a16:creationId xmlns:a16="http://schemas.microsoft.com/office/drawing/2014/main" id="{18428B28-E91C-4332-8770-9C243F58CF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2" r="-1" b="-1"/>
          <a:stretch/>
        </p:blipFill>
        <p:spPr bwMode="auto">
          <a:xfrm>
            <a:off x="972115" y="960214"/>
            <a:ext cx="5641848" cy="4919472"/>
          </a:xfrm>
          <a:prstGeom prst="rect">
            <a:avLst/>
          </a:prstGeom>
          <a:noFill/>
          <a:ln w="12700">
            <a:noFill/>
          </a:ln>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1509E6CF-E0FB-4D90-BDE2-63F9B9783A9C}"/>
              </a:ext>
            </a:extLst>
          </p:cNvPr>
          <p:cNvSpPr txBox="1"/>
          <p:nvPr/>
        </p:nvSpPr>
        <p:spPr>
          <a:xfrm>
            <a:off x="7293817" y="960214"/>
            <a:ext cx="4099607" cy="5056411"/>
          </a:xfrm>
          <a:prstGeom prst="rect">
            <a:avLst/>
          </a:prstGeom>
        </p:spPr>
        <p:txBody>
          <a:bodyPr vert="horz" lIns="91440" tIns="45720" rIns="91440" bIns="45720" rtlCol="0" anchor="ctr">
            <a:normAutofit/>
          </a:bodyPr>
          <a:lstStyle/>
          <a:p>
            <a:pPr>
              <a:lnSpc>
                <a:spcPct val="150000"/>
              </a:lnSpc>
              <a:spcAft>
                <a:spcPts val="600"/>
              </a:spcAft>
              <a:buClr>
                <a:srgbClr val="7BBEFF"/>
              </a:buClr>
            </a:pPr>
            <a:r>
              <a:rPr lang="en-US" sz="2400" b="1" dirty="0">
                <a:effectLst/>
              </a:rPr>
              <a:t>2. Basit </a:t>
            </a:r>
            <a:r>
              <a:rPr lang="en-US" sz="2400" b="1" dirty="0" err="1">
                <a:effectLst/>
              </a:rPr>
              <a:t>damıtma</a:t>
            </a:r>
            <a:r>
              <a:rPr lang="en-US" sz="2400" b="1" dirty="0">
                <a:effectLst/>
              </a:rPr>
              <a:t> </a:t>
            </a:r>
            <a:r>
              <a:rPr lang="en-US" sz="2000" dirty="0" err="1">
                <a:effectLst/>
              </a:rPr>
              <a:t>sıvı</a:t>
            </a:r>
            <a:r>
              <a:rPr lang="en-US" sz="2000" dirty="0">
                <a:effectLst/>
              </a:rPr>
              <a:t> </a:t>
            </a:r>
            <a:r>
              <a:rPr lang="en-US" sz="2000" dirty="0" err="1">
                <a:effectLst/>
              </a:rPr>
              <a:t>homojen</a:t>
            </a:r>
            <a:r>
              <a:rPr lang="en-US" sz="2000" dirty="0">
                <a:effectLst/>
              </a:rPr>
              <a:t> </a:t>
            </a:r>
            <a:r>
              <a:rPr lang="en-US" sz="2000" dirty="0" err="1">
                <a:effectLst/>
              </a:rPr>
              <a:t>karışımları</a:t>
            </a:r>
            <a:r>
              <a:rPr lang="en-US" sz="2000" dirty="0">
                <a:effectLst/>
              </a:rPr>
              <a:t> </a:t>
            </a:r>
            <a:r>
              <a:rPr lang="en-US" sz="2000" dirty="0" err="1">
                <a:effectLst/>
              </a:rPr>
              <a:t>ayırmak</a:t>
            </a:r>
            <a:r>
              <a:rPr lang="en-US" sz="2000" dirty="0">
                <a:effectLst/>
              </a:rPr>
              <a:t> için </a:t>
            </a:r>
            <a:r>
              <a:rPr lang="en-US" sz="2000" dirty="0" err="1">
                <a:effectLst/>
              </a:rPr>
              <a:t>kullanılan</a:t>
            </a:r>
            <a:r>
              <a:rPr lang="en-US" sz="2000" dirty="0">
                <a:effectLst/>
              </a:rPr>
              <a:t> </a:t>
            </a:r>
            <a:r>
              <a:rPr lang="en-US" sz="2000" dirty="0" err="1">
                <a:effectLst/>
              </a:rPr>
              <a:t>yöntemdir</a:t>
            </a:r>
            <a:r>
              <a:rPr lang="en-US" sz="2000" dirty="0">
                <a:effectLst/>
              </a:rPr>
              <a:t>.</a:t>
            </a:r>
          </a:p>
          <a:p>
            <a:pPr>
              <a:lnSpc>
                <a:spcPct val="150000"/>
              </a:lnSpc>
              <a:spcAft>
                <a:spcPts val="600"/>
              </a:spcAft>
              <a:buClr>
                <a:srgbClr val="7BBEFF"/>
              </a:buClr>
            </a:pPr>
            <a:r>
              <a:rPr lang="en-US" sz="2000" dirty="0" err="1">
                <a:effectLst/>
              </a:rPr>
              <a:t>Karışım</a:t>
            </a:r>
            <a:r>
              <a:rPr lang="en-US" sz="2000" dirty="0">
                <a:effectLst/>
              </a:rPr>
              <a:t> </a:t>
            </a:r>
            <a:r>
              <a:rPr lang="en-US" sz="2000" dirty="0" err="1">
                <a:effectLst/>
              </a:rPr>
              <a:t>kaynatılarak</a:t>
            </a:r>
            <a:r>
              <a:rPr lang="en-US" sz="2000" dirty="0">
                <a:effectLst/>
              </a:rPr>
              <a:t> </a:t>
            </a:r>
            <a:r>
              <a:rPr lang="en-US" sz="2000" dirty="0" err="1">
                <a:effectLst/>
              </a:rPr>
              <a:t>önce</a:t>
            </a:r>
            <a:r>
              <a:rPr lang="en-US" sz="2000" dirty="0">
                <a:effectLst/>
              </a:rPr>
              <a:t> </a:t>
            </a:r>
            <a:r>
              <a:rPr lang="en-US" sz="2000" dirty="0" err="1">
                <a:effectLst/>
              </a:rPr>
              <a:t>içindeki</a:t>
            </a:r>
            <a:r>
              <a:rPr lang="en-US" sz="2000" dirty="0">
                <a:effectLst/>
              </a:rPr>
              <a:t> </a:t>
            </a:r>
            <a:r>
              <a:rPr lang="en-US" sz="2000" dirty="0" err="1">
                <a:effectLst/>
              </a:rPr>
              <a:t>sıvı</a:t>
            </a:r>
            <a:r>
              <a:rPr lang="en-US" sz="2000" dirty="0">
                <a:effectLst/>
              </a:rPr>
              <a:t> </a:t>
            </a:r>
            <a:r>
              <a:rPr lang="en-US" sz="2000" dirty="0" err="1">
                <a:effectLst/>
              </a:rPr>
              <a:t>madde</a:t>
            </a:r>
            <a:r>
              <a:rPr lang="en-US" sz="2000" dirty="0">
                <a:effectLst/>
              </a:rPr>
              <a:t> </a:t>
            </a:r>
            <a:r>
              <a:rPr lang="en-US" sz="2000" dirty="0" err="1">
                <a:effectLst/>
              </a:rPr>
              <a:t>buharlaştırılıp</a:t>
            </a:r>
            <a:r>
              <a:rPr lang="en-US" sz="2000" dirty="0">
                <a:effectLst/>
              </a:rPr>
              <a:t>, </a:t>
            </a:r>
            <a:r>
              <a:rPr lang="en-US" sz="2000" dirty="0" err="1">
                <a:effectLst/>
              </a:rPr>
              <a:t>daha</a:t>
            </a:r>
            <a:r>
              <a:rPr lang="en-US" sz="2000" dirty="0">
                <a:effectLst/>
              </a:rPr>
              <a:t> </a:t>
            </a:r>
            <a:r>
              <a:rPr lang="en-US" sz="2000" dirty="0" err="1">
                <a:effectLst/>
              </a:rPr>
              <a:t>sonra</a:t>
            </a:r>
            <a:r>
              <a:rPr lang="en-US" sz="2000" dirty="0">
                <a:effectLst/>
              </a:rPr>
              <a:t> </a:t>
            </a:r>
            <a:r>
              <a:rPr lang="en-US" sz="2000" dirty="0" err="1">
                <a:effectLst/>
              </a:rPr>
              <a:t>yoğuşturularak</a:t>
            </a:r>
            <a:r>
              <a:rPr lang="en-US" sz="2000" dirty="0">
                <a:effectLst/>
              </a:rPr>
              <a:t> </a:t>
            </a:r>
            <a:r>
              <a:rPr lang="en-US" sz="2000" dirty="0" err="1">
                <a:effectLst/>
              </a:rPr>
              <a:t>ayrı</a:t>
            </a:r>
            <a:r>
              <a:rPr lang="en-US" sz="2000" dirty="0">
                <a:effectLst/>
              </a:rPr>
              <a:t> bir </a:t>
            </a:r>
            <a:r>
              <a:rPr lang="en-US" sz="2000" dirty="0" err="1">
                <a:effectLst/>
              </a:rPr>
              <a:t>kapta</a:t>
            </a:r>
            <a:r>
              <a:rPr lang="en-US" sz="2000" dirty="0">
                <a:effectLst/>
              </a:rPr>
              <a:t> </a:t>
            </a:r>
            <a:r>
              <a:rPr lang="en-US" sz="2000" dirty="0" err="1">
                <a:effectLst/>
              </a:rPr>
              <a:t>biriktirilir</a:t>
            </a:r>
            <a:r>
              <a:rPr lang="en-US" sz="2000" dirty="0">
                <a:effectLst/>
              </a:rPr>
              <a:t>. İlk </a:t>
            </a:r>
            <a:r>
              <a:rPr lang="en-US" sz="2000" dirty="0" err="1">
                <a:effectLst/>
              </a:rPr>
              <a:t>kapta</a:t>
            </a:r>
            <a:r>
              <a:rPr lang="en-US" sz="2000" dirty="0">
                <a:effectLst/>
              </a:rPr>
              <a:t> </a:t>
            </a:r>
            <a:r>
              <a:rPr lang="en-US" sz="2000" dirty="0" err="1">
                <a:effectLst/>
              </a:rPr>
              <a:t>ise</a:t>
            </a:r>
            <a:r>
              <a:rPr lang="en-US" sz="2000" dirty="0">
                <a:effectLst/>
              </a:rPr>
              <a:t> </a:t>
            </a:r>
            <a:r>
              <a:rPr lang="en-US" sz="2000" dirty="0" err="1">
                <a:effectLst/>
              </a:rPr>
              <a:t>geriye</a:t>
            </a:r>
            <a:r>
              <a:rPr lang="en-US" sz="2000" dirty="0">
                <a:effectLst/>
              </a:rPr>
              <a:t> </a:t>
            </a:r>
            <a:r>
              <a:rPr lang="en-US" sz="2000" dirty="0" err="1">
                <a:effectLst/>
              </a:rPr>
              <a:t>katı</a:t>
            </a:r>
            <a:r>
              <a:rPr lang="en-US" sz="2000" dirty="0">
                <a:effectLst/>
              </a:rPr>
              <a:t> </a:t>
            </a:r>
            <a:r>
              <a:rPr lang="en-US" sz="2000" dirty="0" err="1">
                <a:effectLst/>
              </a:rPr>
              <a:t>halde</a:t>
            </a:r>
            <a:r>
              <a:rPr lang="en-US" sz="2000" dirty="0">
                <a:effectLst/>
              </a:rPr>
              <a:t> </a:t>
            </a:r>
            <a:r>
              <a:rPr lang="en-US" sz="2000" dirty="0" err="1">
                <a:effectLst/>
              </a:rPr>
              <a:t>çözünen</a:t>
            </a:r>
            <a:r>
              <a:rPr lang="en-US" sz="2000" dirty="0">
                <a:effectLst/>
              </a:rPr>
              <a:t> </a:t>
            </a:r>
            <a:r>
              <a:rPr lang="en-US" sz="2000" dirty="0" err="1">
                <a:effectLst/>
              </a:rPr>
              <a:t>madde</a:t>
            </a:r>
            <a:r>
              <a:rPr lang="en-US" sz="2000" dirty="0">
                <a:effectLst/>
              </a:rPr>
              <a:t> </a:t>
            </a:r>
            <a:r>
              <a:rPr lang="en-US" sz="2000" dirty="0" err="1">
                <a:effectLst/>
              </a:rPr>
              <a:t>kalır</a:t>
            </a:r>
            <a:r>
              <a:rPr lang="en-US" sz="2000" dirty="0">
                <a:effectLst/>
              </a:rPr>
              <a:t>. </a:t>
            </a:r>
          </a:p>
        </p:txBody>
      </p:sp>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844632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6"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98" name="Rectangle 97">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8FBDE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Karışımları ayırma yöntemleri">
            <a:extLst>
              <a:ext uri="{FF2B5EF4-FFF2-40B4-BE49-F238E27FC236}">
                <a16:creationId xmlns:a16="http://schemas.microsoft.com/office/drawing/2014/main" id="{6C45FEED-165A-4F77-94D9-7C1CD7FE1E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720" r="10890"/>
          <a:stretch/>
        </p:blipFill>
        <p:spPr bwMode="auto">
          <a:xfrm>
            <a:off x="972115" y="960214"/>
            <a:ext cx="5641848" cy="4919472"/>
          </a:xfrm>
          <a:prstGeom prst="rect">
            <a:avLst/>
          </a:prstGeom>
          <a:noFill/>
          <a:ln w="12700">
            <a:noFill/>
          </a:ln>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DA51C628-6C0C-4E97-A189-1AFA6976EF33}"/>
              </a:ext>
            </a:extLst>
          </p:cNvPr>
          <p:cNvSpPr txBox="1"/>
          <p:nvPr/>
        </p:nvSpPr>
        <p:spPr>
          <a:xfrm>
            <a:off x="7293817" y="1431236"/>
            <a:ext cx="4099607" cy="4585390"/>
          </a:xfrm>
          <a:prstGeom prst="rect">
            <a:avLst/>
          </a:prstGeom>
        </p:spPr>
        <p:txBody>
          <a:bodyPr vert="horz" lIns="91440" tIns="45720" rIns="91440" bIns="45720" rtlCol="0" anchor="ctr">
            <a:normAutofit fontScale="92500"/>
          </a:bodyPr>
          <a:lstStyle/>
          <a:p>
            <a:pPr>
              <a:lnSpc>
                <a:spcPct val="150000"/>
              </a:lnSpc>
              <a:spcAft>
                <a:spcPts val="600"/>
              </a:spcAft>
              <a:buClr>
                <a:srgbClr val="8FBDE6"/>
              </a:buClr>
            </a:pPr>
            <a:r>
              <a:rPr lang="en-US" sz="2400" b="1" dirty="0">
                <a:effectLst/>
              </a:rPr>
              <a:t>3. </a:t>
            </a:r>
            <a:r>
              <a:rPr lang="en-US" sz="2400" b="1" dirty="0" err="1">
                <a:effectLst/>
              </a:rPr>
              <a:t>Süzme</a:t>
            </a:r>
            <a:r>
              <a:rPr lang="en-US" sz="2400" b="1" dirty="0">
                <a:effectLst/>
              </a:rPr>
              <a:t>: </a:t>
            </a:r>
            <a:r>
              <a:rPr lang="en-US" sz="2400" dirty="0" err="1">
                <a:effectLst/>
              </a:rPr>
              <a:t>heterojen</a:t>
            </a:r>
            <a:r>
              <a:rPr lang="en-US" sz="2400" dirty="0">
                <a:effectLst/>
              </a:rPr>
              <a:t> </a:t>
            </a:r>
            <a:r>
              <a:rPr lang="en-US" sz="2400" dirty="0" err="1">
                <a:effectLst/>
              </a:rPr>
              <a:t>katı-sıvı</a:t>
            </a:r>
            <a:r>
              <a:rPr lang="en-US" sz="2400" dirty="0">
                <a:effectLst/>
              </a:rPr>
              <a:t> </a:t>
            </a:r>
            <a:r>
              <a:rPr lang="en-US" sz="2400" dirty="0" err="1">
                <a:effectLst/>
              </a:rPr>
              <a:t>karışımları</a:t>
            </a:r>
            <a:r>
              <a:rPr lang="en-US" sz="2400" dirty="0">
                <a:effectLst/>
              </a:rPr>
              <a:t> </a:t>
            </a:r>
            <a:r>
              <a:rPr lang="en-US" sz="2400" dirty="0" err="1">
                <a:effectLst/>
              </a:rPr>
              <a:t>ayırmak</a:t>
            </a:r>
            <a:r>
              <a:rPr lang="en-US" sz="2400" dirty="0">
                <a:effectLst/>
              </a:rPr>
              <a:t> için </a:t>
            </a:r>
            <a:r>
              <a:rPr lang="en-US" sz="2400" dirty="0" err="1">
                <a:effectLst/>
              </a:rPr>
              <a:t>kullanılan</a:t>
            </a:r>
            <a:r>
              <a:rPr lang="en-US" sz="2400" dirty="0">
                <a:effectLst/>
              </a:rPr>
              <a:t> </a:t>
            </a:r>
            <a:r>
              <a:rPr lang="en-US" sz="2400" dirty="0" err="1">
                <a:effectLst/>
              </a:rPr>
              <a:t>yöntemdir</a:t>
            </a:r>
            <a:r>
              <a:rPr lang="en-US" sz="2400" dirty="0">
                <a:effectLst/>
              </a:rPr>
              <a:t>. </a:t>
            </a:r>
            <a:r>
              <a:rPr lang="en-US" sz="2400" dirty="0" err="1">
                <a:effectLst/>
              </a:rPr>
              <a:t>Süzme</a:t>
            </a:r>
            <a:r>
              <a:rPr lang="en-US" sz="2400" dirty="0">
                <a:effectLst/>
              </a:rPr>
              <a:t> </a:t>
            </a:r>
            <a:r>
              <a:rPr lang="en-US" sz="2400" dirty="0" err="1">
                <a:effectLst/>
              </a:rPr>
              <a:t>işleminde</a:t>
            </a:r>
            <a:r>
              <a:rPr lang="en-US" sz="2400" dirty="0">
                <a:effectLst/>
              </a:rPr>
              <a:t> </a:t>
            </a:r>
            <a:r>
              <a:rPr lang="en-US" sz="2400" dirty="0" err="1">
                <a:effectLst/>
              </a:rPr>
              <a:t>katı</a:t>
            </a:r>
            <a:r>
              <a:rPr lang="en-US" sz="2400" dirty="0">
                <a:effectLst/>
              </a:rPr>
              <a:t> </a:t>
            </a:r>
            <a:r>
              <a:rPr lang="en-US" sz="2400" dirty="0" err="1">
                <a:effectLst/>
              </a:rPr>
              <a:t>tanecikleri</a:t>
            </a:r>
            <a:r>
              <a:rPr lang="en-US" sz="2400" dirty="0">
                <a:effectLst/>
              </a:rPr>
              <a:t> </a:t>
            </a:r>
            <a:r>
              <a:rPr lang="en-US" sz="2400" dirty="0" err="1">
                <a:effectLst/>
              </a:rPr>
              <a:t>geçirmeyen</a:t>
            </a:r>
            <a:r>
              <a:rPr lang="en-US" sz="2400" dirty="0">
                <a:effectLst/>
              </a:rPr>
              <a:t> </a:t>
            </a:r>
            <a:r>
              <a:rPr lang="en-US" sz="2400" dirty="0" err="1">
                <a:effectLst/>
              </a:rPr>
              <a:t>süzgeç</a:t>
            </a:r>
            <a:r>
              <a:rPr lang="en-US" sz="2400" dirty="0">
                <a:effectLst/>
              </a:rPr>
              <a:t> </a:t>
            </a:r>
            <a:r>
              <a:rPr lang="en-US" sz="2400" dirty="0" err="1">
                <a:effectLst/>
              </a:rPr>
              <a:t>kullanılmalıdır</a:t>
            </a:r>
            <a:r>
              <a:rPr lang="en-US" sz="2400" dirty="0">
                <a:effectLst/>
              </a:rPr>
              <a:t> </a:t>
            </a:r>
            <a:r>
              <a:rPr lang="tr-TR" sz="2400" dirty="0"/>
              <a:t>.(</a:t>
            </a:r>
            <a:r>
              <a:rPr lang="en-US" sz="2400" dirty="0" err="1">
                <a:effectLst/>
              </a:rPr>
              <a:t>Çay</a:t>
            </a:r>
            <a:r>
              <a:rPr lang="en-US" sz="2400" dirty="0">
                <a:effectLst/>
              </a:rPr>
              <a:t> </a:t>
            </a:r>
            <a:r>
              <a:rPr lang="en-US" sz="2400" dirty="0" err="1">
                <a:effectLst/>
              </a:rPr>
              <a:t>süzgeci</a:t>
            </a:r>
            <a:r>
              <a:rPr lang="en-US" sz="2400" dirty="0">
                <a:effectLst/>
              </a:rPr>
              <a:t> , </a:t>
            </a:r>
            <a:r>
              <a:rPr lang="en-US" sz="2400" dirty="0" err="1">
                <a:effectLst/>
              </a:rPr>
              <a:t>makarna</a:t>
            </a:r>
            <a:r>
              <a:rPr lang="en-US" sz="2400" dirty="0">
                <a:effectLst/>
              </a:rPr>
              <a:t> </a:t>
            </a:r>
            <a:r>
              <a:rPr lang="en-US" sz="2400" dirty="0" err="1">
                <a:effectLst/>
              </a:rPr>
              <a:t>süzgeci</a:t>
            </a:r>
            <a:r>
              <a:rPr lang="en-US" sz="2400" dirty="0">
                <a:effectLst/>
              </a:rPr>
              <a:t> </a:t>
            </a:r>
            <a:r>
              <a:rPr lang="en-US" sz="2400" dirty="0" err="1">
                <a:effectLst/>
              </a:rPr>
              <a:t>gibi</a:t>
            </a:r>
            <a:r>
              <a:rPr lang="en-US" sz="2400" dirty="0">
                <a:effectLst/>
              </a:rPr>
              <a:t>.</a:t>
            </a:r>
            <a:r>
              <a:rPr lang="tr-TR" sz="2400" dirty="0">
                <a:effectLst/>
              </a:rPr>
              <a:t>)</a:t>
            </a:r>
            <a:endParaRPr lang="en-US" sz="2400" dirty="0">
              <a:effectLst/>
            </a:endParaRPr>
          </a:p>
          <a:p>
            <a:pPr>
              <a:lnSpc>
                <a:spcPct val="150000"/>
              </a:lnSpc>
              <a:spcAft>
                <a:spcPts val="600"/>
              </a:spcAft>
              <a:buClr>
                <a:srgbClr val="8FBDE6"/>
              </a:buClr>
            </a:pPr>
            <a:r>
              <a:rPr lang="en-US" sz="2400" dirty="0" err="1">
                <a:effectLst/>
              </a:rPr>
              <a:t>Öz</a:t>
            </a:r>
            <a:r>
              <a:rPr lang="en-US" sz="2400" dirty="0">
                <a:effectLst/>
              </a:rPr>
              <a:t>: Kum - su</a:t>
            </a:r>
          </a:p>
          <a:p>
            <a:pPr>
              <a:lnSpc>
                <a:spcPct val="150000"/>
              </a:lnSpc>
              <a:spcAft>
                <a:spcPts val="600"/>
              </a:spcAft>
              <a:buClr>
                <a:srgbClr val="8FBDE6"/>
              </a:buClr>
            </a:pPr>
            <a:r>
              <a:rPr lang="en-US" sz="2400" dirty="0" err="1">
                <a:effectLst/>
              </a:rPr>
              <a:t>Talaş</a:t>
            </a:r>
            <a:r>
              <a:rPr lang="en-US" sz="2400" dirty="0">
                <a:effectLst/>
              </a:rPr>
              <a:t> – su</a:t>
            </a:r>
          </a:p>
        </p:txBody>
      </p:sp>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2822141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352931"/>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580963"/>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4" name="Metin kutusu 3">
            <a:extLst>
              <a:ext uri="{FF2B5EF4-FFF2-40B4-BE49-F238E27FC236}">
                <a16:creationId xmlns:a16="http://schemas.microsoft.com/office/drawing/2014/main" id="{99EC2DF9-7A9F-40FA-820C-4B57AF785F57}"/>
              </a:ext>
            </a:extLst>
          </p:cNvPr>
          <p:cNvSpPr txBox="1"/>
          <p:nvPr/>
        </p:nvSpPr>
        <p:spPr>
          <a:xfrm>
            <a:off x="4945336" y="506727"/>
            <a:ext cx="6609921" cy="1526741"/>
          </a:xfrm>
          <a:prstGeom prst="rect">
            <a:avLst/>
          </a:prstGeom>
        </p:spPr>
        <p:txBody>
          <a:bodyPr vert="horz" lIns="91440" tIns="45720" rIns="91440" bIns="45720" rtlCol="0" anchor="ctr">
            <a:normAutofit/>
          </a:bodyPr>
          <a:lstStyle/>
          <a:p>
            <a:pPr>
              <a:lnSpc>
                <a:spcPct val="90000"/>
              </a:lnSpc>
              <a:spcAft>
                <a:spcPts val="600"/>
              </a:spcAft>
            </a:pPr>
            <a:r>
              <a:rPr lang="en-US" sz="3200" b="1" dirty="0">
                <a:solidFill>
                  <a:schemeClr val="bg1"/>
                </a:solidFill>
                <a:effectLst/>
              </a:rPr>
              <a:t>SIVI - SIVI KARIŞIMLARIN AYRILMASI</a:t>
            </a:r>
          </a:p>
        </p:txBody>
      </p:sp>
      <p:pic>
        <p:nvPicPr>
          <p:cNvPr id="3076" name="Picture 4" descr="Karışımlar-Konu özeti - Fen Kurdu">
            <a:extLst>
              <a:ext uri="{FF2B5EF4-FFF2-40B4-BE49-F238E27FC236}">
                <a16:creationId xmlns:a16="http://schemas.microsoft.com/office/drawing/2014/main" id="{360C368E-67C0-4C8B-9E31-FF5EDA223C4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3308" y="3062022"/>
            <a:ext cx="5559480" cy="267282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Karışımlar |">
            <a:extLst>
              <a:ext uri="{FF2B5EF4-FFF2-40B4-BE49-F238E27FC236}">
                <a16:creationId xmlns:a16="http://schemas.microsoft.com/office/drawing/2014/main" id="{726D9AF6-D00F-46E1-A67E-B76B9CD20AB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63113" y="2527997"/>
            <a:ext cx="3124200" cy="3749040"/>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2107393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55C01129-3453-464D-A870-ED71C6E89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KARIŞIMLARIN AYRILMASI">
            <a:extLst>
              <a:ext uri="{FF2B5EF4-FFF2-40B4-BE49-F238E27FC236}">
                <a16:creationId xmlns:a16="http://schemas.microsoft.com/office/drawing/2014/main" id="{47ACAFCB-616A-4C1B-85DD-8851951225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459" r="9660" b="-2"/>
          <a:stretch/>
        </p:blipFill>
        <p:spPr bwMode="auto">
          <a:xfrm>
            <a:off x="680483" y="685792"/>
            <a:ext cx="2931299" cy="548640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9D2781A6-5C82-4764-B489-F9A599C0A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11782" y="685800"/>
            <a:ext cx="4994335"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CA39C29B-EAF9-45DF-8E7F-C75F25E3A0AA}"/>
              </a:ext>
            </a:extLst>
          </p:cNvPr>
          <p:cNvSpPr txBox="1"/>
          <p:nvPr/>
        </p:nvSpPr>
        <p:spPr>
          <a:xfrm>
            <a:off x="4120661" y="1060174"/>
            <a:ext cx="3976577" cy="4755835"/>
          </a:xfrm>
          <a:prstGeom prst="rect">
            <a:avLst/>
          </a:prstGeom>
        </p:spPr>
        <p:txBody>
          <a:bodyPr vert="horz" lIns="91440" tIns="45720" rIns="91440" bIns="45720" rtlCol="0" anchor="t">
            <a:normAutofit fontScale="92500" lnSpcReduction="20000"/>
          </a:bodyPr>
          <a:lstStyle/>
          <a:p>
            <a:pPr>
              <a:lnSpc>
                <a:spcPct val="150000"/>
              </a:lnSpc>
              <a:spcAft>
                <a:spcPts val="600"/>
              </a:spcAft>
            </a:pPr>
            <a:r>
              <a:rPr lang="en-US" sz="2200" b="1" dirty="0">
                <a:solidFill>
                  <a:srgbClr val="595959"/>
                </a:solidFill>
                <a:effectLst/>
              </a:rPr>
              <a:t>1. </a:t>
            </a:r>
            <a:r>
              <a:rPr lang="en-US" sz="2200" b="1" dirty="0" err="1">
                <a:solidFill>
                  <a:srgbClr val="595959"/>
                </a:solidFill>
                <a:effectLst/>
              </a:rPr>
              <a:t>Ayırma</a:t>
            </a:r>
            <a:r>
              <a:rPr lang="en-US" sz="2200" b="1" dirty="0">
                <a:solidFill>
                  <a:srgbClr val="595959"/>
                </a:solidFill>
                <a:effectLst/>
              </a:rPr>
              <a:t> </a:t>
            </a:r>
            <a:r>
              <a:rPr lang="en-US" sz="2200" b="1" dirty="0" err="1">
                <a:solidFill>
                  <a:srgbClr val="595959"/>
                </a:solidFill>
                <a:effectLst/>
              </a:rPr>
              <a:t>hunisi</a:t>
            </a:r>
            <a:r>
              <a:rPr lang="en-US" sz="2200" b="1" dirty="0">
                <a:solidFill>
                  <a:srgbClr val="595959"/>
                </a:solidFill>
                <a:effectLst/>
              </a:rPr>
              <a:t> (</a:t>
            </a:r>
            <a:r>
              <a:rPr lang="en-US" sz="2200" b="1" dirty="0" err="1">
                <a:solidFill>
                  <a:srgbClr val="595959"/>
                </a:solidFill>
                <a:effectLst/>
              </a:rPr>
              <a:t>yoğunluk</a:t>
            </a:r>
            <a:r>
              <a:rPr lang="en-US" sz="2200" b="1" dirty="0">
                <a:solidFill>
                  <a:srgbClr val="595959"/>
                </a:solidFill>
                <a:effectLst/>
              </a:rPr>
              <a:t> farkı): </a:t>
            </a:r>
            <a:r>
              <a:rPr lang="en-US" dirty="0" err="1">
                <a:solidFill>
                  <a:srgbClr val="595959"/>
                </a:solidFill>
                <a:effectLst/>
              </a:rPr>
              <a:t>yoğunlukları</a:t>
            </a:r>
            <a:r>
              <a:rPr lang="en-US" dirty="0">
                <a:solidFill>
                  <a:srgbClr val="595959"/>
                </a:solidFill>
                <a:effectLst/>
              </a:rPr>
              <a:t> farklı ve </a:t>
            </a:r>
            <a:r>
              <a:rPr lang="en-US" dirty="0" err="1">
                <a:solidFill>
                  <a:srgbClr val="595959"/>
                </a:solidFill>
                <a:effectLst/>
              </a:rPr>
              <a:t>birbirine</a:t>
            </a:r>
            <a:r>
              <a:rPr lang="en-US" dirty="0">
                <a:solidFill>
                  <a:srgbClr val="595959"/>
                </a:solidFill>
                <a:effectLst/>
              </a:rPr>
              <a:t> </a:t>
            </a:r>
            <a:r>
              <a:rPr lang="en-US" dirty="0" err="1">
                <a:solidFill>
                  <a:srgbClr val="595959"/>
                </a:solidFill>
                <a:effectLst/>
              </a:rPr>
              <a:t>karışmayan</a:t>
            </a:r>
            <a:r>
              <a:rPr lang="en-US" dirty="0">
                <a:solidFill>
                  <a:srgbClr val="595959"/>
                </a:solidFill>
                <a:effectLst/>
              </a:rPr>
              <a:t> </a:t>
            </a:r>
            <a:r>
              <a:rPr lang="en-US" dirty="0" err="1">
                <a:solidFill>
                  <a:srgbClr val="595959"/>
                </a:solidFill>
                <a:effectLst/>
              </a:rPr>
              <a:t>sıvı</a:t>
            </a:r>
            <a:r>
              <a:rPr lang="en-US" dirty="0">
                <a:solidFill>
                  <a:srgbClr val="595959"/>
                </a:solidFill>
                <a:effectLst/>
              </a:rPr>
              <a:t> - </a:t>
            </a:r>
            <a:r>
              <a:rPr lang="en-US" dirty="0" err="1">
                <a:solidFill>
                  <a:srgbClr val="595959"/>
                </a:solidFill>
                <a:effectLst/>
              </a:rPr>
              <a:t>sıvı</a:t>
            </a:r>
            <a:r>
              <a:rPr lang="en-US" dirty="0">
                <a:solidFill>
                  <a:srgbClr val="595959"/>
                </a:solidFill>
                <a:effectLst/>
              </a:rPr>
              <a:t> </a:t>
            </a:r>
            <a:r>
              <a:rPr lang="en-US" dirty="0" err="1">
                <a:solidFill>
                  <a:srgbClr val="595959"/>
                </a:solidFill>
                <a:effectLst/>
              </a:rPr>
              <a:t>karışımların</a:t>
            </a:r>
            <a:r>
              <a:rPr lang="en-US" dirty="0">
                <a:solidFill>
                  <a:srgbClr val="595959"/>
                </a:solidFill>
                <a:effectLst/>
              </a:rPr>
              <a:t> (</a:t>
            </a:r>
            <a:r>
              <a:rPr lang="en-US" dirty="0" err="1">
                <a:solidFill>
                  <a:srgbClr val="595959"/>
                </a:solidFill>
                <a:effectLst/>
              </a:rPr>
              <a:t>heterojen</a:t>
            </a:r>
            <a:r>
              <a:rPr lang="en-US" dirty="0">
                <a:solidFill>
                  <a:srgbClr val="595959"/>
                </a:solidFill>
                <a:effectLst/>
              </a:rPr>
              <a:t> </a:t>
            </a:r>
            <a:r>
              <a:rPr lang="en-US" dirty="0" err="1">
                <a:solidFill>
                  <a:srgbClr val="595959"/>
                </a:solidFill>
                <a:effectLst/>
              </a:rPr>
              <a:t>karışım</a:t>
            </a:r>
            <a:r>
              <a:rPr lang="en-US" dirty="0">
                <a:solidFill>
                  <a:srgbClr val="595959"/>
                </a:solidFill>
                <a:effectLst/>
              </a:rPr>
              <a:t>) </a:t>
            </a:r>
            <a:r>
              <a:rPr lang="en-US" dirty="0" err="1">
                <a:solidFill>
                  <a:srgbClr val="595959"/>
                </a:solidFill>
                <a:effectLst/>
              </a:rPr>
              <a:t>ayrılmasında</a:t>
            </a:r>
            <a:r>
              <a:rPr lang="en-US" dirty="0">
                <a:solidFill>
                  <a:srgbClr val="595959"/>
                </a:solidFill>
                <a:effectLst/>
              </a:rPr>
              <a:t> </a:t>
            </a:r>
            <a:r>
              <a:rPr lang="en-US" dirty="0" err="1">
                <a:solidFill>
                  <a:srgbClr val="595959"/>
                </a:solidFill>
                <a:effectLst/>
              </a:rPr>
              <a:t>kullanılır</a:t>
            </a:r>
            <a:r>
              <a:rPr lang="en-US" dirty="0">
                <a:solidFill>
                  <a:srgbClr val="595959"/>
                </a:solidFill>
                <a:effectLst/>
              </a:rPr>
              <a:t>.</a:t>
            </a:r>
          </a:p>
          <a:p>
            <a:pPr marL="285750" indent="-285750">
              <a:lnSpc>
                <a:spcPct val="150000"/>
              </a:lnSpc>
              <a:spcAft>
                <a:spcPts val="600"/>
              </a:spcAft>
              <a:buFont typeface="Wingdings" panose="05000000000000000000" pitchFamily="2" charset="2"/>
              <a:buChar char="ü"/>
            </a:pPr>
            <a:r>
              <a:rPr lang="en-US" dirty="0" err="1">
                <a:solidFill>
                  <a:srgbClr val="595959"/>
                </a:solidFill>
                <a:effectLst/>
              </a:rPr>
              <a:t>Ayırma</a:t>
            </a:r>
            <a:r>
              <a:rPr lang="en-US" dirty="0">
                <a:solidFill>
                  <a:srgbClr val="595959"/>
                </a:solidFill>
                <a:effectLst/>
              </a:rPr>
              <a:t> </a:t>
            </a:r>
            <a:r>
              <a:rPr lang="en-US" dirty="0" err="1">
                <a:solidFill>
                  <a:srgbClr val="595959"/>
                </a:solidFill>
                <a:effectLst/>
              </a:rPr>
              <a:t>hunisine</a:t>
            </a:r>
            <a:r>
              <a:rPr lang="en-US" dirty="0">
                <a:solidFill>
                  <a:srgbClr val="595959"/>
                </a:solidFill>
                <a:effectLst/>
              </a:rPr>
              <a:t> </a:t>
            </a:r>
            <a:r>
              <a:rPr lang="en-US" dirty="0" err="1">
                <a:solidFill>
                  <a:srgbClr val="595959"/>
                </a:solidFill>
                <a:effectLst/>
              </a:rPr>
              <a:t>konulan</a:t>
            </a:r>
            <a:r>
              <a:rPr lang="en-US" dirty="0">
                <a:solidFill>
                  <a:srgbClr val="595959"/>
                </a:solidFill>
                <a:effectLst/>
              </a:rPr>
              <a:t> </a:t>
            </a:r>
            <a:r>
              <a:rPr lang="en-US" dirty="0" err="1">
                <a:solidFill>
                  <a:srgbClr val="595959"/>
                </a:solidFill>
                <a:effectLst/>
              </a:rPr>
              <a:t>yoğunlukları</a:t>
            </a:r>
            <a:r>
              <a:rPr lang="en-US" dirty="0">
                <a:solidFill>
                  <a:srgbClr val="595959"/>
                </a:solidFill>
                <a:effectLst/>
              </a:rPr>
              <a:t> farklı </a:t>
            </a:r>
            <a:r>
              <a:rPr lang="en-US" dirty="0" err="1">
                <a:solidFill>
                  <a:srgbClr val="595959"/>
                </a:solidFill>
                <a:effectLst/>
              </a:rPr>
              <a:t>heterojen</a:t>
            </a:r>
            <a:r>
              <a:rPr lang="en-US" dirty="0">
                <a:solidFill>
                  <a:srgbClr val="595959"/>
                </a:solidFill>
                <a:effectLst/>
              </a:rPr>
              <a:t> </a:t>
            </a:r>
            <a:r>
              <a:rPr lang="en-US" dirty="0" err="1">
                <a:solidFill>
                  <a:srgbClr val="595959"/>
                </a:solidFill>
                <a:effectLst/>
              </a:rPr>
              <a:t>karışımda</a:t>
            </a:r>
            <a:r>
              <a:rPr lang="en-US" dirty="0">
                <a:solidFill>
                  <a:srgbClr val="595959"/>
                </a:solidFill>
                <a:effectLst/>
              </a:rPr>
              <a:t> </a:t>
            </a:r>
            <a:r>
              <a:rPr lang="en-US" dirty="0" err="1">
                <a:solidFill>
                  <a:srgbClr val="595959"/>
                </a:solidFill>
                <a:effectLst/>
              </a:rPr>
              <a:t>yoğunluğu</a:t>
            </a:r>
            <a:r>
              <a:rPr lang="en-US" dirty="0">
                <a:solidFill>
                  <a:srgbClr val="595959"/>
                </a:solidFill>
                <a:effectLst/>
              </a:rPr>
              <a:t> büyük olan </a:t>
            </a:r>
            <a:r>
              <a:rPr lang="en-US" dirty="0" err="1">
                <a:solidFill>
                  <a:srgbClr val="595959"/>
                </a:solidFill>
                <a:effectLst/>
              </a:rPr>
              <a:t>sıvı</a:t>
            </a:r>
            <a:r>
              <a:rPr lang="en-US" dirty="0">
                <a:solidFill>
                  <a:srgbClr val="595959"/>
                </a:solidFill>
                <a:effectLst/>
              </a:rPr>
              <a:t> </a:t>
            </a:r>
            <a:r>
              <a:rPr lang="en-US" dirty="0" err="1">
                <a:solidFill>
                  <a:srgbClr val="595959"/>
                </a:solidFill>
                <a:effectLst/>
              </a:rPr>
              <a:t>ayırma</a:t>
            </a:r>
            <a:r>
              <a:rPr lang="en-US" dirty="0">
                <a:solidFill>
                  <a:srgbClr val="595959"/>
                </a:solidFill>
                <a:effectLst/>
              </a:rPr>
              <a:t> </a:t>
            </a:r>
            <a:r>
              <a:rPr lang="en-US" dirty="0" err="1">
                <a:solidFill>
                  <a:srgbClr val="595959"/>
                </a:solidFill>
                <a:effectLst/>
              </a:rPr>
              <a:t>hunisinin</a:t>
            </a:r>
            <a:r>
              <a:rPr lang="en-US" dirty="0">
                <a:solidFill>
                  <a:srgbClr val="595959"/>
                </a:solidFill>
                <a:effectLst/>
              </a:rPr>
              <a:t> alt </a:t>
            </a:r>
            <a:r>
              <a:rPr lang="en-US" dirty="0" err="1">
                <a:solidFill>
                  <a:srgbClr val="595959"/>
                </a:solidFill>
                <a:effectLst/>
              </a:rPr>
              <a:t>kısmındadır</a:t>
            </a:r>
            <a:r>
              <a:rPr lang="en-US" dirty="0">
                <a:solidFill>
                  <a:srgbClr val="595959"/>
                </a:solidFill>
                <a:effectLst/>
              </a:rPr>
              <a:t>. </a:t>
            </a:r>
            <a:r>
              <a:rPr lang="en-US" dirty="0" err="1">
                <a:solidFill>
                  <a:srgbClr val="595959"/>
                </a:solidFill>
                <a:effectLst/>
              </a:rPr>
              <a:t>Ayırma</a:t>
            </a:r>
            <a:r>
              <a:rPr lang="en-US" dirty="0">
                <a:solidFill>
                  <a:srgbClr val="595959"/>
                </a:solidFill>
                <a:effectLst/>
              </a:rPr>
              <a:t> </a:t>
            </a:r>
            <a:r>
              <a:rPr lang="en-US" dirty="0" err="1">
                <a:solidFill>
                  <a:srgbClr val="595959"/>
                </a:solidFill>
                <a:effectLst/>
              </a:rPr>
              <a:t>hunisinin</a:t>
            </a:r>
            <a:r>
              <a:rPr lang="en-US" dirty="0">
                <a:solidFill>
                  <a:srgbClr val="595959"/>
                </a:solidFill>
                <a:effectLst/>
              </a:rPr>
              <a:t> </a:t>
            </a:r>
            <a:r>
              <a:rPr lang="en-US" dirty="0" err="1">
                <a:solidFill>
                  <a:srgbClr val="595959"/>
                </a:solidFill>
                <a:effectLst/>
              </a:rPr>
              <a:t>musluğu</a:t>
            </a:r>
            <a:r>
              <a:rPr lang="en-US" dirty="0">
                <a:solidFill>
                  <a:srgbClr val="595959"/>
                </a:solidFill>
                <a:effectLst/>
              </a:rPr>
              <a:t> </a:t>
            </a:r>
            <a:r>
              <a:rPr lang="en-US" dirty="0" err="1">
                <a:solidFill>
                  <a:srgbClr val="595959"/>
                </a:solidFill>
                <a:effectLst/>
              </a:rPr>
              <a:t>açıldığında</a:t>
            </a:r>
            <a:r>
              <a:rPr lang="en-US" dirty="0">
                <a:solidFill>
                  <a:srgbClr val="595959"/>
                </a:solidFill>
                <a:effectLst/>
              </a:rPr>
              <a:t> </a:t>
            </a:r>
            <a:r>
              <a:rPr lang="en-US" dirty="0" err="1">
                <a:solidFill>
                  <a:srgbClr val="595959"/>
                </a:solidFill>
                <a:effectLst/>
              </a:rPr>
              <a:t>yoğunluğu</a:t>
            </a:r>
            <a:r>
              <a:rPr lang="en-US" dirty="0">
                <a:solidFill>
                  <a:srgbClr val="595959"/>
                </a:solidFill>
                <a:effectLst/>
              </a:rPr>
              <a:t> büyük olan </a:t>
            </a:r>
            <a:r>
              <a:rPr lang="en-US" dirty="0" err="1">
                <a:solidFill>
                  <a:srgbClr val="595959"/>
                </a:solidFill>
                <a:effectLst/>
              </a:rPr>
              <a:t>sıvı</a:t>
            </a:r>
            <a:r>
              <a:rPr lang="en-US" dirty="0">
                <a:solidFill>
                  <a:srgbClr val="595959"/>
                </a:solidFill>
                <a:effectLst/>
              </a:rPr>
              <a:t> </a:t>
            </a:r>
            <a:r>
              <a:rPr lang="en-US" dirty="0" err="1">
                <a:solidFill>
                  <a:srgbClr val="595959"/>
                </a:solidFill>
                <a:effectLst/>
              </a:rPr>
              <a:t>alttaki</a:t>
            </a:r>
            <a:r>
              <a:rPr lang="en-US" dirty="0">
                <a:solidFill>
                  <a:srgbClr val="595959"/>
                </a:solidFill>
                <a:effectLst/>
              </a:rPr>
              <a:t> </a:t>
            </a:r>
            <a:r>
              <a:rPr lang="en-US" dirty="0" err="1">
                <a:solidFill>
                  <a:srgbClr val="595959"/>
                </a:solidFill>
                <a:effectLst/>
              </a:rPr>
              <a:t>toplama</a:t>
            </a:r>
            <a:r>
              <a:rPr lang="en-US" dirty="0">
                <a:solidFill>
                  <a:srgbClr val="595959"/>
                </a:solidFill>
                <a:effectLst/>
              </a:rPr>
              <a:t> </a:t>
            </a:r>
            <a:r>
              <a:rPr lang="en-US" dirty="0" err="1">
                <a:solidFill>
                  <a:srgbClr val="595959"/>
                </a:solidFill>
                <a:effectLst/>
              </a:rPr>
              <a:t>kabında</a:t>
            </a:r>
            <a:r>
              <a:rPr lang="en-US" dirty="0">
                <a:solidFill>
                  <a:srgbClr val="595959"/>
                </a:solidFill>
                <a:effectLst/>
              </a:rPr>
              <a:t> </a:t>
            </a:r>
            <a:r>
              <a:rPr lang="en-US" dirty="0" err="1">
                <a:solidFill>
                  <a:srgbClr val="595959"/>
                </a:solidFill>
                <a:effectLst/>
              </a:rPr>
              <a:t>toplanır</a:t>
            </a:r>
            <a:r>
              <a:rPr lang="en-US" dirty="0">
                <a:solidFill>
                  <a:srgbClr val="595959"/>
                </a:solidFill>
                <a:effectLst/>
              </a:rPr>
              <a:t>. </a:t>
            </a:r>
            <a:r>
              <a:rPr lang="en-US" dirty="0" err="1">
                <a:solidFill>
                  <a:srgbClr val="595959"/>
                </a:solidFill>
                <a:effectLst/>
              </a:rPr>
              <a:t>Başka</a:t>
            </a:r>
            <a:r>
              <a:rPr lang="en-US" dirty="0">
                <a:solidFill>
                  <a:srgbClr val="595959"/>
                </a:solidFill>
                <a:effectLst/>
              </a:rPr>
              <a:t> bir </a:t>
            </a:r>
            <a:r>
              <a:rPr lang="en-US" dirty="0" err="1">
                <a:solidFill>
                  <a:srgbClr val="595959"/>
                </a:solidFill>
                <a:effectLst/>
              </a:rPr>
              <a:t>kap</a:t>
            </a:r>
            <a:r>
              <a:rPr lang="en-US" dirty="0">
                <a:solidFill>
                  <a:srgbClr val="595959"/>
                </a:solidFill>
                <a:effectLst/>
              </a:rPr>
              <a:t> </a:t>
            </a:r>
            <a:r>
              <a:rPr lang="en-US" dirty="0" err="1">
                <a:solidFill>
                  <a:srgbClr val="595959"/>
                </a:solidFill>
                <a:effectLst/>
              </a:rPr>
              <a:t>kullanılarak</a:t>
            </a:r>
            <a:r>
              <a:rPr lang="en-US" dirty="0">
                <a:solidFill>
                  <a:srgbClr val="595959"/>
                </a:solidFill>
                <a:effectLst/>
              </a:rPr>
              <a:t> </a:t>
            </a:r>
            <a:r>
              <a:rPr lang="en-US" dirty="0" err="1">
                <a:solidFill>
                  <a:srgbClr val="595959"/>
                </a:solidFill>
                <a:effectLst/>
              </a:rPr>
              <a:t>yoğunluğu</a:t>
            </a:r>
            <a:r>
              <a:rPr lang="en-US" dirty="0">
                <a:solidFill>
                  <a:srgbClr val="595959"/>
                </a:solidFill>
                <a:effectLst/>
              </a:rPr>
              <a:t> küçük olan </a:t>
            </a:r>
            <a:r>
              <a:rPr lang="en-US" dirty="0" err="1">
                <a:solidFill>
                  <a:srgbClr val="595959"/>
                </a:solidFill>
                <a:effectLst/>
              </a:rPr>
              <a:t>sıvı</a:t>
            </a:r>
            <a:r>
              <a:rPr lang="en-US" dirty="0">
                <a:solidFill>
                  <a:srgbClr val="595959"/>
                </a:solidFill>
                <a:effectLst/>
              </a:rPr>
              <a:t> </a:t>
            </a:r>
            <a:r>
              <a:rPr lang="en-US" dirty="0" err="1">
                <a:solidFill>
                  <a:srgbClr val="595959"/>
                </a:solidFill>
                <a:effectLst/>
              </a:rPr>
              <a:t>kaba</a:t>
            </a:r>
            <a:r>
              <a:rPr lang="en-US" dirty="0">
                <a:solidFill>
                  <a:srgbClr val="595959"/>
                </a:solidFill>
                <a:effectLst/>
              </a:rPr>
              <a:t> </a:t>
            </a:r>
            <a:r>
              <a:rPr lang="en-US" dirty="0" err="1">
                <a:solidFill>
                  <a:srgbClr val="595959"/>
                </a:solidFill>
                <a:effectLst/>
              </a:rPr>
              <a:t>aktarılır</a:t>
            </a:r>
            <a:r>
              <a:rPr lang="en-US" dirty="0">
                <a:solidFill>
                  <a:srgbClr val="595959"/>
                </a:solidFill>
                <a:effectLst/>
              </a:rPr>
              <a:t>.</a:t>
            </a:r>
          </a:p>
          <a:p>
            <a:pPr>
              <a:lnSpc>
                <a:spcPct val="150000"/>
              </a:lnSpc>
              <a:spcAft>
                <a:spcPts val="600"/>
              </a:spcAft>
            </a:pPr>
            <a:r>
              <a:rPr lang="en-US" dirty="0">
                <a:solidFill>
                  <a:srgbClr val="595959"/>
                </a:solidFill>
                <a:effectLst/>
              </a:rPr>
              <a:t>ÖR: </a:t>
            </a:r>
            <a:r>
              <a:rPr lang="en-US" dirty="0" err="1">
                <a:solidFill>
                  <a:srgbClr val="595959"/>
                </a:solidFill>
                <a:effectLst/>
              </a:rPr>
              <a:t>Yağ</a:t>
            </a:r>
            <a:r>
              <a:rPr lang="en-US" dirty="0">
                <a:solidFill>
                  <a:srgbClr val="595959"/>
                </a:solidFill>
                <a:effectLst/>
              </a:rPr>
              <a:t> - su</a:t>
            </a:r>
          </a:p>
        </p:txBody>
      </p:sp>
      <p:pic>
        <p:nvPicPr>
          <p:cNvPr id="4098" name="Picture 2" descr="Ayırma Hunisi ile Ayırma | Not Bu">
            <a:extLst>
              <a:ext uri="{FF2B5EF4-FFF2-40B4-BE49-F238E27FC236}">
                <a16:creationId xmlns:a16="http://schemas.microsoft.com/office/drawing/2014/main" id="{3432E840-170C-41D6-8A74-A650FE9E87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566" r="37674" b="-1"/>
          <a:stretch/>
        </p:blipFill>
        <p:spPr bwMode="auto">
          <a:xfrm>
            <a:off x="8606117" y="685808"/>
            <a:ext cx="2905400" cy="5486399"/>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1207156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4" name="Metin kutusu 3">
            <a:extLst>
              <a:ext uri="{FF2B5EF4-FFF2-40B4-BE49-F238E27FC236}">
                <a16:creationId xmlns:a16="http://schemas.microsoft.com/office/drawing/2014/main" id="{F5397B78-5E95-44B6-AEC6-E11410E9AE19}"/>
              </a:ext>
            </a:extLst>
          </p:cNvPr>
          <p:cNvSpPr txBox="1"/>
          <p:nvPr/>
        </p:nvSpPr>
        <p:spPr>
          <a:xfrm>
            <a:off x="593610" y="2121763"/>
            <a:ext cx="3822192" cy="3773010"/>
          </a:xfrm>
          <a:prstGeom prst="rect">
            <a:avLst/>
          </a:prstGeom>
        </p:spPr>
        <p:txBody>
          <a:bodyPr vert="horz" lIns="91440" tIns="45720" rIns="91440" bIns="45720" rtlCol="0">
            <a:normAutofit fontScale="92500"/>
          </a:bodyPr>
          <a:lstStyle/>
          <a:p>
            <a:pPr>
              <a:lnSpc>
                <a:spcPct val="150000"/>
              </a:lnSpc>
              <a:spcAft>
                <a:spcPts val="600"/>
              </a:spcAft>
            </a:pPr>
            <a:r>
              <a:rPr lang="en-US" sz="2400" b="1" dirty="0">
                <a:solidFill>
                  <a:schemeClr val="bg1"/>
                </a:solidFill>
                <a:effectLst/>
              </a:rPr>
              <a:t>2. </a:t>
            </a:r>
            <a:r>
              <a:rPr lang="en-US" sz="2400" b="1" dirty="0" err="1">
                <a:solidFill>
                  <a:schemeClr val="bg1"/>
                </a:solidFill>
                <a:effectLst/>
              </a:rPr>
              <a:t>Ayrımsal</a:t>
            </a:r>
            <a:r>
              <a:rPr lang="en-US" sz="2400" b="1" dirty="0">
                <a:solidFill>
                  <a:schemeClr val="bg1"/>
                </a:solidFill>
                <a:effectLst/>
              </a:rPr>
              <a:t> </a:t>
            </a:r>
            <a:r>
              <a:rPr lang="en-US" sz="2400" b="1" dirty="0" err="1">
                <a:solidFill>
                  <a:schemeClr val="bg1"/>
                </a:solidFill>
                <a:effectLst/>
              </a:rPr>
              <a:t>damıtma</a:t>
            </a:r>
            <a:r>
              <a:rPr lang="en-US" sz="2400" b="1" dirty="0">
                <a:solidFill>
                  <a:schemeClr val="bg1"/>
                </a:solidFill>
                <a:effectLst/>
              </a:rPr>
              <a:t> (</a:t>
            </a:r>
            <a:r>
              <a:rPr lang="en-US" sz="2400" b="1" dirty="0" err="1">
                <a:solidFill>
                  <a:schemeClr val="bg1"/>
                </a:solidFill>
                <a:effectLst/>
              </a:rPr>
              <a:t>kaynama</a:t>
            </a:r>
            <a:r>
              <a:rPr lang="en-US" sz="2400" b="1" dirty="0">
                <a:solidFill>
                  <a:schemeClr val="bg1"/>
                </a:solidFill>
                <a:effectLst/>
              </a:rPr>
              <a:t> </a:t>
            </a:r>
            <a:r>
              <a:rPr lang="en-US" sz="2400" b="1" dirty="0" err="1">
                <a:solidFill>
                  <a:schemeClr val="bg1"/>
                </a:solidFill>
                <a:effectLst/>
              </a:rPr>
              <a:t>noktası</a:t>
            </a:r>
            <a:r>
              <a:rPr lang="en-US" sz="2400" b="1" dirty="0">
                <a:solidFill>
                  <a:schemeClr val="bg1"/>
                </a:solidFill>
                <a:effectLst/>
              </a:rPr>
              <a:t> farkı): </a:t>
            </a:r>
            <a:r>
              <a:rPr lang="en-US" sz="2400" dirty="0" err="1">
                <a:solidFill>
                  <a:schemeClr val="bg1"/>
                </a:solidFill>
                <a:effectLst/>
              </a:rPr>
              <a:t>sıvı</a:t>
            </a:r>
            <a:r>
              <a:rPr lang="en-US" sz="2400" dirty="0">
                <a:solidFill>
                  <a:schemeClr val="bg1"/>
                </a:solidFill>
                <a:effectLst/>
              </a:rPr>
              <a:t> - </a:t>
            </a:r>
            <a:r>
              <a:rPr lang="en-US" sz="2400" dirty="0" err="1">
                <a:solidFill>
                  <a:schemeClr val="bg1"/>
                </a:solidFill>
                <a:effectLst/>
              </a:rPr>
              <a:t>sıvı</a:t>
            </a:r>
            <a:r>
              <a:rPr lang="en-US" sz="2400" dirty="0">
                <a:solidFill>
                  <a:schemeClr val="bg1"/>
                </a:solidFill>
                <a:effectLst/>
              </a:rPr>
              <a:t> </a:t>
            </a:r>
            <a:r>
              <a:rPr lang="en-US" sz="2400" dirty="0" err="1">
                <a:solidFill>
                  <a:schemeClr val="bg1"/>
                </a:solidFill>
                <a:effectLst/>
              </a:rPr>
              <a:t>homojen</a:t>
            </a:r>
            <a:r>
              <a:rPr lang="en-US" sz="2400" dirty="0">
                <a:solidFill>
                  <a:schemeClr val="bg1"/>
                </a:solidFill>
                <a:effectLst/>
              </a:rPr>
              <a:t> (</a:t>
            </a:r>
            <a:r>
              <a:rPr lang="en-US" sz="2400" dirty="0" err="1">
                <a:solidFill>
                  <a:schemeClr val="bg1"/>
                </a:solidFill>
                <a:effectLst/>
              </a:rPr>
              <a:t>birbiri</a:t>
            </a:r>
            <a:r>
              <a:rPr lang="en-US" sz="2400" dirty="0">
                <a:solidFill>
                  <a:schemeClr val="bg1"/>
                </a:solidFill>
                <a:effectLst/>
              </a:rPr>
              <a:t> </a:t>
            </a:r>
            <a:r>
              <a:rPr lang="en-US" sz="2400" dirty="0" err="1">
                <a:solidFill>
                  <a:schemeClr val="bg1"/>
                </a:solidFill>
                <a:effectLst/>
              </a:rPr>
              <a:t>içinde</a:t>
            </a:r>
            <a:r>
              <a:rPr lang="en-US" sz="2400" dirty="0">
                <a:solidFill>
                  <a:schemeClr val="bg1"/>
                </a:solidFill>
                <a:effectLst/>
              </a:rPr>
              <a:t> </a:t>
            </a:r>
            <a:r>
              <a:rPr lang="en-US" sz="2400" dirty="0" err="1">
                <a:solidFill>
                  <a:schemeClr val="bg1"/>
                </a:solidFill>
                <a:effectLst/>
              </a:rPr>
              <a:t>çözünebilen</a:t>
            </a:r>
            <a:r>
              <a:rPr lang="en-US" sz="2400" dirty="0">
                <a:solidFill>
                  <a:schemeClr val="bg1"/>
                </a:solidFill>
                <a:effectLst/>
              </a:rPr>
              <a:t>) </a:t>
            </a:r>
            <a:r>
              <a:rPr lang="en-US" sz="2400" dirty="0" err="1">
                <a:solidFill>
                  <a:schemeClr val="bg1"/>
                </a:solidFill>
                <a:effectLst/>
              </a:rPr>
              <a:t>karışımları</a:t>
            </a:r>
            <a:r>
              <a:rPr lang="en-US" sz="2400" dirty="0">
                <a:solidFill>
                  <a:schemeClr val="bg1"/>
                </a:solidFill>
                <a:effectLst/>
              </a:rPr>
              <a:t>, </a:t>
            </a:r>
            <a:r>
              <a:rPr lang="en-US" sz="2400" dirty="0" err="1">
                <a:solidFill>
                  <a:schemeClr val="bg1"/>
                </a:solidFill>
                <a:effectLst/>
              </a:rPr>
              <a:t>sıvıların</a:t>
            </a:r>
            <a:r>
              <a:rPr lang="en-US" sz="2400" dirty="0">
                <a:solidFill>
                  <a:schemeClr val="bg1"/>
                </a:solidFill>
                <a:effectLst/>
              </a:rPr>
              <a:t> </a:t>
            </a:r>
            <a:r>
              <a:rPr lang="en-US" sz="2400" dirty="0" err="1">
                <a:solidFill>
                  <a:schemeClr val="bg1"/>
                </a:solidFill>
                <a:effectLst/>
              </a:rPr>
              <a:t>kaynama</a:t>
            </a:r>
            <a:r>
              <a:rPr lang="en-US" sz="2400" dirty="0">
                <a:solidFill>
                  <a:schemeClr val="bg1"/>
                </a:solidFill>
                <a:effectLst/>
              </a:rPr>
              <a:t> </a:t>
            </a:r>
            <a:r>
              <a:rPr lang="en-US" sz="2400" dirty="0" err="1">
                <a:solidFill>
                  <a:schemeClr val="bg1"/>
                </a:solidFill>
                <a:effectLst/>
              </a:rPr>
              <a:t>noktası</a:t>
            </a:r>
            <a:r>
              <a:rPr lang="en-US" sz="2400" dirty="0">
                <a:solidFill>
                  <a:schemeClr val="bg1"/>
                </a:solidFill>
                <a:effectLst/>
              </a:rPr>
              <a:t> </a:t>
            </a:r>
            <a:r>
              <a:rPr lang="en-US" sz="2400" dirty="0" err="1">
                <a:solidFill>
                  <a:schemeClr val="bg1"/>
                </a:solidFill>
                <a:effectLst/>
              </a:rPr>
              <a:t>farklarından</a:t>
            </a:r>
            <a:r>
              <a:rPr lang="en-US" sz="2400" dirty="0">
                <a:solidFill>
                  <a:schemeClr val="bg1"/>
                </a:solidFill>
                <a:effectLst/>
              </a:rPr>
              <a:t> </a:t>
            </a:r>
            <a:r>
              <a:rPr lang="en-US" sz="2400" dirty="0" err="1">
                <a:solidFill>
                  <a:schemeClr val="bg1"/>
                </a:solidFill>
                <a:effectLst/>
              </a:rPr>
              <a:t>yararlanarak</a:t>
            </a:r>
            <a:r>
              <a:rPr lang="en-US" sz="2400" dirty="0">
                <a:solidFill>
                  <a:schemeClr val="bg1"/>
                </a:solidFill>
                <a:effectLst/>
              </a:rPr>
              <a:t> </a:t>
            </a:r>
            <a:r>
              <a:rPr lang="en-US" sz="2400" dirty="0" err="1">
                <a:solidFill>
                  <a:schemeClr val="bg1"/>
                </a:solidFill>
                <a:effectLst/>
              </a:rPr>
              <a:t>ayrıştırılması</a:t>
            </a:r>
            <a:r>
              <a:rPr lang="en-US" sz="2400" dirty="0">
                <a:solidFill>
                  <a:schemeClr val="bg1"/>
                </a:solidFill>
                <a:effectLst/>
              </a:rPr>
              <a:t> </a:t>
            </a:r>
            <a:r>
              <a:rPr lang="en-US" sz="2400" dirty="0" err="1">
                <a:solidFill>
                  <a:schemeClr val="bg1"/>
                </a:solidFill>
                <a:effectLst/>
              </a:rPr>
              <a:t>yöntemine</a:t>
            </a:r>
            <a:r>
              <a:rPr lang="en-US" sz="2400" dirty="0">
                <a:solidFill>
                  <a:schemeClr val="bg1"/>
                </a:solidFill>
                <a:effectLst/>
              </a:rPr>
              <a:t> denir.</a:t>
            </a:r>
          </a:p>
        </p:txBody>
      </p:sp>
      <p:pic>
        <p:nvPicPr>
          <p:cNvPr id="5122" name="Picture 2" descr="Karışımların Ayrılması -Konu özetleri - Fen Kurdu">
            <a:extLst>
              <a:ext uri="{FF2B5EF4-FFF2-40B4-BE49-F238E27FC236}">
                <a16:creationId xmlns:a16="http://schemas.microsoft.com/office/drawing/2014/main" id="{AFDB22DA-3362-4CA6-905F-A636E565C97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10716" y="1091922"/>
            <a:ext cx="6596652" cy="4518706"/>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1821723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8" name="Rectangle 70">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5735590"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49" name="Straight Connector 72">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7023" y="2050687"/>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4" name="Metin kutusu 3">
            <a:extLst>
              <a:ext uri="{FF2B5EF4-FFF2-40B4-BE49-F238E27FC236}">
                <a16:creationId xmlns:a16="http://schemas.microsoft.com/office/drawing/2014/main" id="{04045A25-AC60-4659-8360-5DCC05AA9064}"/>
              </a:ext>
            </a:extLst>
          </p:cNvPr>
          <p:cNvSpPr txBox="1"/>
          <p:nvPr/>
        </p:nvSpPr>
        <p:spPr>
          <a:xfrm>
            <a:off x="593610" y="2121762"/>
            <a:ext cx="5235490" cy="4432645"/>
          </a:xfrm>
          <a:prstGeom prst="rect">
            <a:avLst/>
          </a:prstGeom>
        </p:spPr>
        <p:txBody>
          <a:bodyPr vert="horz" lIns="91440" tIns="45720" rIns="91440" bIns="45720" rtlCol="0">
            <a:normAutofit/>
          </a:bodyPr>
          <a:lstStyle/>
          <a:p>
            <a:pPr marL="342900" indent="-342900">
              <a:lnSpc>
                <a:spcPct val="150000"/>
              </a:lnSpc>
              <a:spcAft>
                <a:spcPts val="600"/>
              </a:spcAft>
              <a:buFont typeface="Wingdings" panose="05000000000000000000" pitchFamily="2" charset="2"/>
              <a:buChar char="ü"/>
            </a:pPr>
            <a:r>
              <a:rPr lang="en-US" dirty="0" err="1">
                <a:solidFill>
                  <a:schemeClr val="bg1"/>
                </a:solidFill>
                <a:effectLst/>
              </a:rPr>
              <a:t>Isıtılan</a:t>
            </a:r>
            <a:r>
              <a:rPr lang="en-US" dirty="0">
                <a:solidFill>
                  <a:schemeClr val="bg1"/>
                </a:solidFill>
                <a:effectLst/>
              </a:rPr>
              <a:t> </a:t>
            </a:r>
            <a:r>
              <a:rPr lang="en-US" dirty="0" err="1">
                <a:solidFill>
                  <a:schemeClr val="bg1"/>
                </a:solidFill>
                <a:effectLst/>
              </a:rPr>
              <a:t>kaptaki</a:t>
            </a:r>
            <a:r>
              <a:rPr lang="en-US" dirty="0">
                <a:solidFill>
                  <a:schemeClr val="bg1"/>
                </a:solidFill>
                <a:effectLst/>
              </a:rPr>
              <a:t> </a:t>
            </a:r>
            <a:r>
              <a:rPr lang="en-US" dirty="0" err="1">
                <a:solidFill>
                  <a:schemeClr val="bg1"/>
                </a:solidFill>
                <a:effectLst/>
              </a:rPr>
              <a:t>sıvılardan</a:t>
            </a:r>
            <a:r>
              <a:rPr lang="en-US" dirty="0">
                <a:solidFill>
                  <a:schemeClr val="bg1"/>
                </a:solidFill>
                <a:effectLst/>
              </a:rPr>
              <a:t> </a:t>
            </a:r>
            <a:r>
              <a:rPr lang="en-US" dirty="0" err="1">
                <a:solidFill>
                  <a:schemeClr val="bg1"/>
                </a:solidFill>
                <a:effectLst/>
              </a:rPr>
              <a:t>kaynama</a:t>
            </a:r>
            <a:r>
              <a:rPr lang="en-US" dirty="0">
                <a:solidFill>
                  <a:schemeClr val="bg1"/>
                </a:solidFill>
                <a:effectLst/>
              </a:rPr>
              <a:t> </a:t>
            </a:r>
            <a:r>
              <a:rPr lang="en-US" dirty="0" err="1">
                <a:solidFill>
                  <a:schemeClr val="bg1"/>
                </a:solidFill>
                <a:effectLst/>
              </a:rPr>
              <a:t>noktası</a:t>
            </a:r>
            <a:r>
              <a:rPr lang="en-US" dirty="0">
                <a:solidFill>
                  <a:schemeClr val="bg1"/>
                </a:solidFill>
                <a:effectLst/>
              </a:rPr>
              <a:t> küçük olan </a:t>
            </a:r>
            <a:r>
              <a:rPr lang="en-US" dirty="0" err="1">
                <a:solidFill>
                  <a:schemeClr val="bg1"/>
                </a:solidFill>
                <a:effectLst/>
              </a:rPr>
              <a:t>sıvı</a:t>
            </a:r>
            <a:r>
              <a:rPr lang="en-US" dirty="0">
                <a:solidFill>
                  <a:schemeClr val="bg1"/>
                </a:solidFill>
                <a:effectLst/>
              </a:rPr>
              <a:t> </a:t>
            </a:r>
            <a:r>
              <a:rPr lang="en-US" dirty="0" err="1">
                <a:solidFill>
                  <a:schemeClr val="bg1"/>
                </a:solidFill>
                <a:effectLst/>
              </a:rPr>
              <a:t>daha</a:t>
            </a:r>
            <a:r>
              <a:rPr lang="en-US" dirty="0">
                <a:solidFill>
                  <a:schemeClr val="bg1"/>
                </a:solidFill>
                <a:effectLst/>
              </a:rPr>
              <a:t> </a:t>
            </a:r>
            <a:r>
              <a:rPr lang="en-US" dirty="0" err="1">
                <a:solidFill>
                  <a:schemeClr val="bg1"/>
                </a:solidFill>
                <a:effectLst/>
              </a:rPr>
              <a:t>önce</a:t>
            </a:r>
            <a:r>
              <a:rPr lang="en-US" dirty="0">
                <a:solidFill>
                  <a:schemeClr val="bg1"/>
                </a:solidFill>
                <a:effectLst/>
              </a:rPr>
              <a:t> </a:t>
            </a:r>
            <a:r>
              <a:rPr lang="en-US" dirty="0" err="1">
                <a:solidFill>
                  <a:schemeClr val="bg1"/>
                </a:solidFill>
                <a:effectLst/>
              </a:rPr>
              <a:t>buharlaşarak</a:t>
            </a:r>
            <a:r>
              <a:rPr lang="en-US" dirty="0">
                <a:solidFill>
                  <a:schemeClr val="bg1"/>
                </a:solidFill>
                <a:effectLst/>
              </a:rPr>
              <a:t> </a:t>
            </a:r>
            <a:r>
              <a:rPr lang="en-US" dirty="0" err="1">
                <a:solidFill>
                  <a:schemeClr val="bg1"/>
                </a:solidFill>
                <a:effectLst/>
              </a:rPr>
              <a:t>sıvıdan</a:t>
            </a:r>
            <a:r>
              <a:rPr lang="en-US" dirty="0">
                <a:solidFill>
                  <a:schemeClr val="bg1"/>
                </a:solidFill>
                <a:effectLst/>
              </a:rPr>
              <a:t> </a:t>
            </a:r>
            <a:r>
              <a:rPr lang="en-US" dirty="0" err="1">
                <a:solidFill>
                  <a:schemeClr val="bg1"/>
                </a:solidFill>
                <a:effectLst/>
              </a:rPr>
              <a:t>ayrıştırılır</a:t>
            </a:r>
            <a:r>
              <a:rPr lang="en-US" dirty="0">
                <a:solidFill>
                  <a:schemeClr val="bg1"/>
                </a:solidFill>
                <a:effectLst/>
              </a:rPr>
              <a:t>. Sonra </a:t>
            </a:r>
            <a:r>
              <a:rPr lang="en-US" dirty="0" err="1">
                <a:solidFill>
                  <a:schemeClr val="bg1"/>
                </a:solidFill>
                <a:effectLst/>
              </a:rPr>
              <a:t>yoğuşturulan</a:t>
            </a:r>
            <a:r>
              <a:rPr lang="en-US" dirty="0">
                <a:solidFill>
                  <a:schemeClr val="bg1"/>
                </a:solidFill>
                <a:effectLst/>
              </a:rPr>
              <a:t> bu </a:t>
            </a:r>
            <a:r>
              <a:rPr lang="en-US" dirty="0" err="1">
                <a:solidFill>
                  <a:schemeClr val="bg1"/>
                </a:solidFill>
                <a:effectLst/>
              </a:rPr>
              <a:t>sıvı</a:t>
            </a:r>
            <a:r>
              <a:rPr lang="en-US" dirty="0">
                <a:solidFill>
                  <a:schemeClr val="bg1"/>
                </a:solidFill>
                <a:effectLst/>
              </a:rPr>
              <a:t> </a:t>
            </a:r>
            <a:r>
              <a:rPr lang="en-US" dirty="0" err="1">
                <a:solidFill>
                  <a:schemeClr val="bg1"/>
                </a:solidFill>
                <a:effectLst/>
              </a:rPr>
              <a:t>ayrı</a:t>
            </a:r>
            <a:r>
              <a:rPr lang="en-US" dirty="0">
                <a:solidFill>
                  <a:schemeClr val="bg1"/>
                </a:solidFill>
                <a:effectLst/>
              </a:rPr>
              <a:t> bir </a:t>
            </a:r>
            <a:r>
              <a:rPr lang="en-US" dirty="0" err="1">
                <a:solidFill>
                  <a:schemeClr val="bg1"/>
                </a:solidFill>
                <a:effectLst/>
              </a:rPr>
              <a:t>kapta</a:t>
            </a:r>
            <a:r>
              <a:rPr lang="en-US" dirty="0">
                <a:solidFill>
                  <a:schemeClr val="bg1"/>
                </a:solidFill>
                <a:effectLst/>
              </a:rPr>
              <a:t> </a:t>
            </a:r>
            <a:r>
              <a:rPr lang="en-US" dirty="0" err="1">
                <a:solidFill>
                  <a:schemeClr val="bg1"/>
                </a:solidFill>
                <a:effectLst/>
              </a:rPr>
              <a:t>toplanır</a:t>
            </a:r>
            <a:r>
              <a:rPr lang="en-US" dirty="0">
                <a:solidFill>
                  <a:schemeClr val="bg1"/>
                </a:solidFill>
                <a:effectLst/>
              </a:rPr>
              <a:t>. İlk </a:t>
            </a:r>
            <a:r>
              <a:rPr lang="en-US" dirty="0" err="1">
                <a:solidFill>
                  <a:schemeClr val="bg1"/>
                </a:solidFill>
                <a:effectLst/>
              </a:rPr>
              <a:t>kapta</a:t>
            </a:r>
            <a:r>
              <a:rPr lang="en-US" dirty="0">
                <a:solidFill>
                  <a:schemeClr val="bg1"/>
                </a:solidFill>
                <a:effectLst/>
              </a:rPr>
              <a:t> </a:t>
            </a:r>
            <a:r>
              <a:rPr lang="en-US" dirty="0" err="1">
                <a:solidFill>
                  <a:schemeClr val="bg1"/>
                </a:solidFill>
                <a:effectLst/>
              </a:rPr>
              <a:t>ise</a:t>
            </a:r>
            <a:r>
              <a:rPr lang="en-US" dirty="0">
                <a:solidFill>
                  <a:schemeClr val="bg1"/>
                </a:solidFill>
                <a:effectLst/>
              </a:rPr>
              <a:t> </a:t>
            </a:r>
            <a:r>
              <a:rPr lang="en-US" dirty="0" err="1">
                <a:solidFill>
                  <a:schemeClr val="bg1"/>
                </a:solidFill>
                <a:effectLst/>
              </a:rPr>
              <a:t>kaynama</a:t>
            </a:r>
            <a:r>
              <a:rPr lang="en-US" dirty="0">
                <a:solidFill>
                  <a:schemeClr val="bg1"/>
                </a:solidFill>
                <a:effectLst/>
              </a:rPr>
              <a:t> </a:t>
            </a:r>
            <a:r>
              <a:rPr lang="en-US" dirty="0" err="1">
                <a:solidFill>
                  <a:schemeClr val="bg1"/>
                </a:solidFill>
                <a:effectLst/>
              </a:rPr>
              <a:t>noktası</a:t>
            </a:r>
            <a:r>
              <a:rPr lang="en-US" dirty="0">
                <a:solidFill>
                  <a:schemeClr val="bg1"/>
                </a:solidFill>
                <a:effectLst/>
              </a:rPr>
              <a:t> büyük olan </a:t>
            </a:r>
            <a:r>
              <a:rPr lang="en-US" dirty="0" err="1">
                <a:solidFill>
                  <a:schemeClr val="bg1"/>
                </a:solidFill>
                <a:effectLst/>
              </a:rPr>
              <a:t>sıvı</a:t>
            </a:r>
            <a:r>
              <a:rPr lang="en-US" dirty="0">
                <a:solidFill>
                  <a:schemeClr val="bg1"/>
                </a:solidFill>
                <a:effectLst/>
              </a:rPr>
              <a:t> </a:t>
            </a:r>
            <a:r>
              <a:rPr lang="en-US" dirty="0" err="1">
                <a:solidFill>
                  <a:schemeClr val="bg1"/>
                </a:solidFill>
                <a:effectLst/>
              </a:rPr>
              <a:t>kalır</a:t>
            </a:r>
            <a:r>
              <a:rPr lang="en-US" dirty="0">
                <a:solidFill>
                  <a:schemeClr val="bg1"/>
                </a:solidFill>
                <a:effectLst/>
              </a:rPr>
              <a:t>.</a:t>
            </a:r>
          </a:p>
          <a:p>
            <a:pPr>
              <a:lnSpc>
                <a:spcPct val="150000"/>
              </a:lnSpc>
              <a:spcAft>
                <a:spcPts val="600"/>
              </a:spcAft>
            </a:pPr>
            <a:r>
              <a:rPr lang="en-US" dirty="0">
                <a:solidFill>
                  <a:schemeClr val="bg1"/>
                </a:solidFill>
                <a:effectLst/>
              </a:rPr>
              <a:t>ÖR: </a:t>
            </a:r>
            <a:r>
              <a:rPr lang="en-US" dirty="0" err="1">
                <a:solidFill>
                  <a:schemeClr val="bg1"/>
                </a:solidFill>
                <a:effectLst/>
              </a:rPr>
              <a:t>İspirto</a:t>
            </a:r>
            <a:r>
              <a:rPr lang="en-US" dirty="0">
                <a:solidFill>
                  <a:schemeClr val="bg1"/>
                </a:solidFill>
                <a:effectLst/>
              </a:rPr>
              <a:t>-su </a:t>
            </a:r>
            <a:r>
              <a:rPr lang="en-US" dirty="0" err="1">
                <a:solidFill>
                  <a:schemeClr val="bg1"/>
                </a:solidFill>
                <a:effectLst/>
              </a:rPr>
              <a:t>karışımı</a:t>
            </a:r>
            <a:endParaRPr lang="en-US" dirty="0">
              <a:solidFill>
                <a:schemeClr val="bg1"/>
              </a:solidFill>
              <a:effectLst/>
            </a:endParaRPr>
          </a:p>
          <a:p>
            <a:pPr>
              <a:lnSpc>
                <a:spcPct val="150000"/>
              </a:lnSpc>
              <a:spcAft>
                <a:spcPts val="600"/>
              </a:spcAft>
            </a:pPr>
            <a:r>
              <a:rPr lang="en-US" dirty="0" err="1">
                <a:solidFill>
                  <a:schemeClr val="bg1"/>
                </a:solidFill>
                <a:effectLst/>
              </a:rPr>
              <a:t>Kolonya</a:t>
            </a:r>
            <a:r>
              <a:rPr lang="en-US" dirty="0">
                <a:solidFill>
                  <a:schemeClr val="bg1"/>
                </a:solidFill>
                <a:effectLst/>
              </a:rPr>
              <a:t> (</a:t>
            </a:r>
            <a:r>
              <a:rPr lang="en-US" dirty="0" err="1">
                <a:solidFill>
                  <a:schemeClr val="bg1"/>
                </a:solidFill>
                <a:effectLst/>
              </a:rPr>
              <a:t>alkol</a:t>
            </a:r>
            <a:r>
              <a:rPr lang="en-US" dirty="0">
                <a:solidFill>
                  <a:schemeClr val="bg1"/>
                </a:solidFill>
                <a:effectLst/>
              </a:rPr>
              <a:t> -su)</a:t>
            </a:r>
          </a:p>
          <a:p>
            <a:pPr>
              <a:lnSpc>
                <a:spcPct val="150000"/>
              </a:lnSpc>
              <a:spcAft>
                <a:spcPts val="600"/>
              </a:spcAft>
            </a:pPr>
            <a:r>
              <a:rPr lang="en-US" dirty="0">
                <a:solidFill>
                  <a:schemeClr val="bg1"/>
                </a:solidFill>
                <a:effectLst/>
              </a:rPr>
              <a:t>Ham petrol (</a:t>
            </a:r>
            <a:r>
              <a:rPr lang="en-US" dirty="0" err="1">
                <a:solidFill>
                  <a:schemeClr val="bg1"/>
                </a:solidFill>
                <a:effectLst/>
              </a:rPr>
              <a:t>benzin</a:t>
            </a:r>
            <a:r>
              <a:rPr lang="en-US" dirty="0">
                <a:solidFill>
                  <a:schemeClr val="bg1"/>
                </a:solidFill>
                <a:effectLst/>
              </a:rPr>
              <a:t>, </a:t>
            </a:r>
            <a:r>
              <a:rPr lang="en-US" dirty="0" err="1">
                <a:solidFill>
                  <a:schemeClr val="bg1"/>
                </a:solidFill>
                <a:effectLst/>
              </a:rPr>
              <a:t>mazot</a:t>
            </a:r>
            <a:r>
              <a:rPr lang="en-US" dirty="0">
                <a:solidFill>
                  <a:schemeClr val="bg1"/>
                </a:solidFill>
                <a:effectLst/>
              </a:rPr>
              <a:t>, </a:t>
            </a:r>
            <a:r>
              <a:rPr lang="en-US" dirty="0" err="1">
                <a:solidFill>
                  <a:schemeClr val="bg1"/>
                </a:solidFill>
                <a:effectLst/>
              </a:rPr>
              <a:t>doğalgaz</a:t>
            </a:r>
            <a:r>
              <a:rPr lang="en-US" dirty="0">
                <a:solidFill>
                  <a:schemeClr val="bg1"/>
                </a:solidFill>
                <a:effectLst/>
              </a:rPr>
              <a:t>)</a:t>
            </a:r>
          </a:p>
          <a:p>
            <a:pPr>
              <a:lnSpc>
                <a:spcPct val="150000"/>
              </a:lnSpc>
              <a:spcAft>
                <a:spcPts val="600"/>
              </a:spcAft>
            </a:pPr>
            <a:r>
              <a:rPr lang="en-US" dirty="0" err="1">
                <a:solidFill>
                  <a:schemeClr val="bg1"/>
                </a:solidFill>
                <a:effectLst/>
              </a:rPr>
              <a:t>Aseton</a:t>
            </a:r>
            <a:r>
              <a:rPr lang="en-US" dirty="0">
                <a:solidFill>
                  <a:schemeClr val="bg1"/>
                </a:solidFill>
                <a:effectLst/>
              </a:rPr>
              <a:t> -su </a:t>
            </a:r>
            <a:r>
              <a:rPr lang="en-US" dirty="0" err="1">
                <a:solidFill>
                  <a:schemeClr val="bg1"/>
                </a:solidFill>
                <a:effectLst/>
              </a:rPr>
              <a:t>karışımı</a:t>
            </a:r>
            <a:endParaRPr lang="en-US" dirty="0">
              <a:solidFill>
                <a:schemeClr val="bg1"/>
              </a:solidFill>
              <a:effectLst/>
            </a:endParaRPr>
          </a:p>
          <a:p>
            <a:pPr>
              <a:lnSpc>
                <a:spcPct val="150000"/>
              </a:lnSpc>
              <a:spcAft>
                <a:spcPts val="600"/>
              </a:spcAft>
            </a:pPr>
            <a:r>
              <a:rPr lang="en-US" dirty="0" err="1">
                <a:solidFill>
                  <a:schemeClr val="bg1"/>
                </a:solidFill>
                <a:effectLst/>
              </a:rPr>
              <a:t>Gliserin</a:t>
            </a:r>
            <a:r>
              <a:rPr lang="en-US" dirty="0">
                <a:solidFill>
                  <a:schemeClr val="bg1"/>
                </a:solidFill>
                <a:effectLst/>
              </a:rPr>
              <a:t>- su </a:t>
            </a:r>
            <a:r>
              <a:rPr lang="en-US" dirty="0" err="1">
                <a:solidFill>
                  <a:schemeClr val="bg1"/>
                </a:solidFill>
                <a:effectLst/>
              </a:rPr>
              <a:t>karışımı</a:t>
            </a:r>
            <a:endParaRPr lang="en-US" dirty="0">
              <a:solidFill>
                <a:schemeClr val="bg1"/>
              </a:solidFill>
            </a:endParaRPr>
          </a:p>
        </p:txBody>
      </p:sp>
      <p:pic>
        <p:nvPicPr>
          <p:cNvPr id="6146" name="Picture 2" descr="Screenshot_6">
            <a:extLst>
              <a:ext uri="{FF2B5EF4-FFF2-40B4-BE49-F238E27FC236}">
                <a16:creationId xmlns:a16="http://schemas.microsoft.com/office/drawing/2014/main" id="{6B788406-03F6-42C6-B07A-E9FC7BF2C7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367"/>
          <a:stretch/>
        </p:blipFill>
        <p:spPr bwMode="auto">
          <a:xfrm>
            <a:off x="6580632" y="765980"/>
            <a:ext cx="5126736" cy="5170591"/>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3945005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
        <p:nvSpPr>
          <p:cNvPr id="4" name="Metin kutusu 3">
            <a:extLst>
              <a:ext uri="{FF2B5EF4-FFF2-40B4-BE49-F238E27FC236}">
                <a16:creationId xmlns:a16="http://schemas.microsoft.com/office/drawing/2014/main" id="{DA076199-8924-45F4-8CDB-4D041C96C5B2}"/>
              </a:ext>
            </a:extLst>
          </p:cNvPr>
          <p:cNvSpPr txBox="1"/>
          <p:nvPr/>
        </p:nvSpPr>
        <p:spPr>
          <a:xfrm>
            <a:off x="3831050" y="6301407"/>
            <a:ext cx="6098344" cy="369332"/>
          </a:xfrm>
          <a:prstGeom prst="rect">
            <a:avLst/>
          </a:prstGeom>
          <a:noFill/>
        </p:spPr>
        <p:txBody>
          <a:bodyPr wrap="square">
            <a:spAutoFit/>
          </a:bodyPr>
          <a:lstStyle/>
          <a:p>
            <a:r>
              <a:rPr lang="tr-TR" b="1" dirty="0">
                <a:hlinkClick r:id="rId4"/>
              </a:rPr>
              <a:t>https://www.youtube.com/watch?v=jO4MKpulPCU</a:t>
            </a:r>
            <a:endParaRPr lang="tr-TR" b="1" dirty="0"/>
          </a:p>
        </p:txBody>
      </p:sp>
      <p:pic>
        <p:nvPicPr>
          <p:cNvPr id="5" name="Çevrimiçi Medya 4" title="KARIŞIMLARI AYIRMA YÖNTEMLERİ">
            <a:hlinkClick r:id="" action="ppaction://media"/>
            <a:extLst>
              <a:ext uri="{FF2B5EF4-FFF2-40B4-BE49-F238E27FC236}">
                <a16:creationId xmlns:a16="http://schemas.microsoft.com/office/drawing/2014/main" id="{CB717D9C-9F00-4958-B623-1F2ECBDB4912}"/>
              </a:ext>
            </a:extLst>
          </p:cNvPr>
          <p:cNvPicPr>
            <a:picLocks noRot="1" noChangeAspect="1"/>
          </p:cNvPicPr>
          <p:nvPr>
            <a:videoFile r:link="rId1"/>
          </p:nvPr>
        </p:nvPicPr>
        <p:blipFill>
          <a:blip r:embed="rId5"/>
          <a:stretch>
            <a:fillRect/>
          </a:stretch>
        </p:blipFill>
        <p:spPr>
          <a:xfrm>
            <a:off x="1997211" y="705401"/>
            <a:ext cx="8919318" cy="5039415"/>
          </a:xfrm>
          <a:prstGeom prst="rect">
            <a:avLst/>
          </a:prstGeom>
        </p:spPr>
      </p:pic>
      <p:sp>
        <p:nvSpPr>
          <p:cNvPr id="7" name="Metin kutusu 6">
            <a:extLst>
              <a:ext uri="{FF2B5EF4-FFF2-40B4-BE49-F238E27FC236}">
                <a16:creationId xmlns:a16="http://schemas.microsoft.com/office/drawing/2014/main" id="{E703026D-3A7C-4BDB-A980-7C4E129DC807}"/>
              </a:ext>
            </a:extLst>
          </p:cNvPr>
          <p:cNvSpPr txBox="1"/>
          <p:nvPr/>
        </p:nvSpPr>
        <p:spPr>
          <a:xfrm>
            <a:off x="3831050" y="187261"/>
            <a:ext cx="6098344" cy="369332"/>
          </a:xfrm>
          <a:prstGeom prst="rect">
            <a:avLst/>
          </a:prstGeom>
          <a:noFill/>
        </p:spPr>
        <p:txBody>
          <a:bodyPr wrap="square">
            <a:spAutoFit/>
          </a:bodyPr>
          <a:lstStyle/>
          <a:p>
            <a:pPr algn="l"/>
            <a:r>
              <a:rPr lang="tr-TR" b="0" i="0" dirty="0">
                <a:effectLst/>
                <a:latin typeface="Roboto" panose="02000000000000000000" pitchFamily="2" charset="0"/>
              </a:rPr>
              <a:t>KARIŞIMLARI AYIRMA YÖNTEMLERİ</a:t>
            </a:r>
          </a:p>
        </p:txBody>
      </p:sp>
    </p:spTree>
    <p:extLst>
      <p:ext uri="{BB962C8B-B14F-4D97-AF65-F5344CB8AC3E}">
        <p14:creationId xmlns:p14="http://schemas.microsoft.com/office/powerpoint/2010/main" val="404953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525F55B8-A9B4-4FB9-A433-5037E37E1A81}"/>
              </a:ext>
            </a:extLst>
          </p:cNvPr>
          <p:cNvSpPr txBox="1"/>
          <p:nvPr/>
        </p:nvSpPr>
        <p:spPr>
          <a:xfrm>
            <a:off x="3352800" y="6189630"/>
            <a:ext cx="6096000" cy="369332"/>
          </a:xfrm>
          <a:prstGeom prst="rect">
            <a:avLst/>
          </a:prstGeom>
          <a:noFill/>
        </p:spPr>
        <p:txBody>
          <a:bodyPr wrap="square">
            <a:spAutoFit/>
          </a:bodyPr>
          <a:lstStyle/>
          <a:p>
            <a:r>
              <a:rPr lang="tr-TR" b="1" dirty="0">
                <a:hlinkClick r:id="rId3"/>
              </a:rPr>
              <a:t>https://www.youtube.com/watch?v=rH-aoEk4yBg</a:t>
            </a:r>
            <a:endParaRPr lang="tr-TR" b="1" dirty="0"/>
          </a:p>
        </p:txBody>
      </p:sp>
      <p:pic>
        <p:nvPicPr>
          <p:cNvPr id="4" name="Çevrimiçi Medya 3" title="7.  Sınıf Karışımları Ayırma Yöntemleri Konu Anlatımı">
            <a:hlinkClick r:id="" action="ppaction://media"/>
            <a:extLst>
              <a:ext uri="{FF2B5EF4-FFF2-40B4-BE49-F238E27FC236}">
                <a16:creationId xmlns:a16="http://schemas.microsoft.com/office/drawing/2014/main" id="{6C582B2F-2045-4813-9676-91DA013511CB}"/>
              </a:ext>
            </a:extLst>
          </p:cNvPr>
          <p:cNvPicPr>
            <a:picLocks noRot="1" noChangeAspect="1"/>
          </p:cNvPicPr>
          <p:nvPr>
            <a:videoFile r:link="rId1"/>
          </p:nvPr>
        </p:nvPicPr>
        <p:blipFill>
          <a:blip r:embed="rId4"/>
          <a:stretch>
            <a:fillRect/>
          </a:stretch>
        </p:blipFill>
        <p:spPr>
          <a:xfrm>
            <a:off x="1868206" y="1298713"/>
            <a:ext cx="7998213" cy="4518991"/>
          </a:xfrm>
          <a:prstGeom prst="rect">
            <a:avLst/>
          </a:prstGeom>
        </p:spPr>
      </p:pic>
      <p:sp>
        <p:nvSpPr>
          <p:cNvPr id="6" name="Metin kutusu 5">
            <a:extLst>
              <a:ext uri="{FF2B5EF4-FFF2-40B4-BE49-F238E27FC236}">
                <a16:creationId xmlns:a16="http://schemas.microsoft.com/office/drawing/2014/main" id="{A7095233-E9DC-412E-985F-34FB3B977837}"/>
              </a:ext>
            </a:extLst>
          </p:cNvPr>
          <p:cNvSpPr txBox="1"/>
          <p:nvPr/>
        </p:nvSpPr>
        <p:spPr>
          <a:xfrm>
            <a:off x="3526250" y="668370"/>
            <a:ext cx="6098344" cy="369332"/>
          </a:xfrm>
          <a:prstGeom prst="rect">
            <a:avLst/>
          </a:prstGeom>
          <a:noFill/>
        </p:spPr>
        <p:txBody>
          <a:bodyPr wrap="square">
            <a:spAutoFit/>
          </a:bodyPr>
          <a:lstStyle/>
          <a:p>
            <a:pPr algn="l"/>
            <a:r>
              <a:rPr lang="tr-TR" b="0" i="0" dirty="0">
                <a:effectLst/>
                <a:latin typeface="Roboto" panose="02000000000000000000" pitchFamily="2" charset="0"/>
              </a:rPr>
              <a:t>7. Sınıf Karışımları Ayırma Yöntemleri Konu Anlatımı</a:t>
            </a:r>
          </a:p>
        </p:txBody>
      </p:sp>
    </p:spTree>
    <p:extLst>
      <p:ext uri="{BB962C8B-B14F-4D97-AF65-F5344CB8AC3E}">
        <p14:creationId xmlns:p14="http://schemas.microsoft.com/office/powerpoint/2010/main" val="10288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C0305F97-720E-45BA-BE96-854113CE24F7}"/>
              </a:ext>
            </a:extLst>
          </p:cNvPr>
          <p:cNvSpPr txBox="1"/>
          <p:nvPr/>
        </p:nvSpPr>
        <p:spPr>
          <a:xfrm>
            <a:off x="357940" y="570247"/>
            <a:ext cx="11473070" cy="2013927"/>
          </a:xfrm>
          <a:prstGeom prst="rect">
            <a:avLst/>
          </a:prstGeom>
        </p:spPr>
        <p:txBody>
          <a:bodyPr vert="horz" lIns="91440" tIns="45720" rIns="91440" bIns="45720" rtlCol="0" anchor="ctr">
            <a:noAutofit/>
          </a:bodyPr>
          <a:lstStyle/>
          <a:p>
            <a:pPr>
              <a:lnSpc>
                <a:spcPct val="150000"/>
              </a:lnSpc>
            </a:pPr>
            <a:r>
              <a:rPr lang="en-US" sz="2400" kern="1200" dirty="0" err="1">
                <a:solidFill>
                  <a:schemeClr val="tx1"/>
                </a:solidFill>
                <a:effectLst/>
                <a:ea typeface="+mj-ea"/>
                <a:cs typeface="+mj-cs"/>
              </a:rPr>
              <a:t>Karışımlar</a:t>
            </a:r>
            <a:r>
              <a:rPr lang="en-US" sz="2400" kern="1200" dirty="0">
                <a:solidFill>
                  <a:schemeClr val="tx1"/>
                </a:solidFill>
                <a:effectLst/>
                <a:ea typeface="+mj-ea"/>
                <a:cs typeface="+mj-cs"/>
              </a:rPr>
              <a:t> </a:t>
            </a:r>
            <a:r>
              <a:rPr lang="en-US" sz="2400" kern="1200" dirty="0" err="1">
                <a:solidFill>
                  <a:schemeClr val="tx1"/>
                </a:solidFill>
                <a:effectLst/>
                <a:ea typeface="+mj-ea"/>
                <a:cs typeface="+mj-cs"/>
              </a:rPr>
              <a:t>fiziksel</a:t>
            </a:r>
            <a:r>
              <a:rPr lang="en-US" sz="2400" kern="1200" dirty="0">
                <a:solidFill>
                  <a:schemeClr val="tx1"/>
                </a:solidFill>
                <a:effectLst/>
                <a:ea typeface="+mj-ea"/>
                <a:cs typeface="+mj-cs"/>
              </a:rPr>
              <a:t> </a:t>
            </a:r>
            <a:r>
              <a:rPr lang="en-US" sz="2400" kern="1200" dirty="0" err="1">
                <a:solidFill>
                  <a:schemeClr val="tx1"/>
                </a:solidFill>
                <a:effectLst/>
                <a:ea typeface="+mj-ea"/>
                <a:cs typeface="+mj-cs"/>
              </a:rPr>
              <a:t>yöntemlerle</a:t>
            </a:r>
            <a:r>
              <a:rPr lang="en-US" sz="2400" kern="1200" dirty="0">
                <a:solidFill>
                  <a:schemeClr val="tx1"/>
                </a:solidFill>
                <a:effectLst/>
                <a:ea typeface="+mj-ea"/>
                <a:cs typeface="+mj-cs"/>
              </a:rPr>
              <a:t> </a:t>
            </a:r>
            <a:r>
              <a:rPr lang="en-US" sz="2400" kern="1200" dirty="0" err="1">
                <a:solidFill>
                  <a:schemeClr val="tx1"/>
                </a:solidFill>
                <a:effectLst/>
                <a:ea typeface="+mj-ea"/>
                <a:cs typeface="+mj-cs"/>
              </a:rPr>
              <a:t>oluşur</a:t>
            </a:r>
            <a:r>
              <a:rPr lang="en-US" sz="2400" kern="1200" dirty="0">
                <a:solidFill>
                  <a:schemeClr val="tx1"/>
                </a:solidFill>
                <a:effectLst/>
                <a:ea typeface="+mj-ea"/>
                <a:cs typeface="+mj-cs"/>
              </a:rPr>
              <a:t> ve </a:t>
            </a:r>
            <a:r>
              <a:rPr lang="en-US" sz="2400" kern="1200" dirty="0" err="1">
                <a:solidFill>
                  <a:schemeClr val="tx1"/>
                </a:solidFill>
                <a:effectLst/>
                <a:ea typeface="+mj-ea"/>
                <a:cs typeface="+mj-cs"/>
              </a:rPr>
              <a:t>basit</a:t>
            </a:r>
            <a:r>
              <a:rPr lang="en-US" sz="2400" kern="1200" dirty="0">
                <a:solidFill>
                  <a:schemeClr val="tx1"/>
                </a:solidFill>
                <a:effectLst/>
                <a:ea typeface="+mj-ea"/>
                <a:cs typeface="+mj-cs"/>
              </a:rPr>
              <a:t> </a:t>
            </a:r>
            <a:r>
              <a:rPr lang="en-US" sz="2400" kern="1200" dirty="0" err="1">
                <a:solidFill>
                  <a:schemeClr val="tx1"/>
                </a:solidFill>
                <a:effectLst/>
                <a:ea typeface="+mj-ea"/>
                <a:cs typeface="+mj-cs"/>
              </a:rPr>
              <a:t>fiziksel</a:t>
            </a:r>
            <a:r>
              <a:rPr lang="en-US" sz="2400" kern="1200" dirty="0">
                <a:solidFill>
                  <a:schemeClr val="tx1"/>
                </a:solidFill>
                <a:effectLst/>
                <a:ea typeface="+mj-ea"/>
                <a:cs typeface="+mj-cs"/>
              </a:rPr>
              <a:t> </a:t>
            </a:r>
            <a:r>
              <a:rPr lang="en-US" sz="2400" kern="1200" dirty="0" err="1">
                <a:solidFill>
                  <a:schemeClr val="tx1"/>
                </a:solidFill>
                <a:effectLst/>
                <a:ea typeface="+mj-ea"/>
                <a:cs typeface="+mj-cs"/>
              </a:rPr>
              <a:t>yöntemlerle</a:t>
            </a:r>
            <a:r>
              <a:rPr lang="en-US" sz="2400" kern="1200" dirty="0">
                <a:solidFill>
                  <a:schemeClr val="tx1"/>
                </a:solidFill>
                <a:effectLst/>
                <a:ea typeface="+mj-ea"/>
                <a:cs typeface="+mj-cs"/>
              </a:rPr>
              <a:t> </a:t>
            </a:r>
            <a:r>
              <a:rPr lang="en-US" sz="2400" kern="1200" dirty="0" err="1">
                <a:solidFill>
                  <a:schemeClr val="tx1"/>
                </a:solidFill>
                <a:effectLst/>
                <a:ea typeface="+mj-ea"/>
                <a:cs typeface="+mj-cs"/>
              </a:rPr>
              <a:t>kendini</a:t>
            </a:r>
            <a:r>
              <a:rPr lang="en-US" sz="2400" kern="1200" dirty="0">
                <a:solidFill>
                  <a:schemeClr val="tx1"/>
                </a:solidFill>
                <a:effectLst/>
                <a:ea typeface="+mj-ea"/>
                <a:cs typeface="+mj-cs"/>
              </a:rPr>
              <a:t> </a:t>
            </a:r>
            <a:r>
              <a:rPr lang="en-US" sz="2400" kern="1200" dirty="0" err="1">
                <a:solidFill>
                  <a:schemeClr val="tx1"/>
                </a:solidFill>
                <a:effectLst/>
                <a:ea typeface="+mj-ea"/>
                <a:cs typeface="+mj-cs"/>
              </a:rPr>
              <a:t>oluşturan</a:t>
            </a:r>
            <a:r>
              <a:rPr lang="en-US" sz="2400" kern="1200" dirty="0">
                <a:solidFill>
                  <a:schemeClr val="tx1"/>
                </a:solidFill>
                <a:effectLst/>
                <a:ea typeface="+mj-ea"/>
                <a:cs typeface="+mj-cs"/>
              </a:rPr>
              <a:t> </a:t>
            </a:r>
            <a:r>
              <a:rPr lang="en-US" sz="2400" kern="1200" dirty="0" err="1">
                <a:solidFill>
                  <a:schemeClr val="tx1"/>
                </a:solidFill>
                <a:effectLst/>
                <a:ea typeface="+mj-ea"/>
                <a:cs typeface="+mj-cs"/>
              </a:rPr>
              <a:t>maddelere</a:t>
            </a:r>
            <a:r>
              <a:rPr lang="en-US" sz="2400" kern="1200" dirty="0">
                <a:solidFill>
                  <a:schemeClr val="tx1"/>
                </a:solidFill>
                <a:effectLst/>
                <a:ea typeface="+mj-ea"/>
                <a:cs typeface="+mj-cs"/>
              </a:rPr>
              <a:t> </a:t>
            </a:r>
            <a:r>
              <a:rPr lang="en-US" sz="2400" kern="1200" dirty="0" err="1">
                <a:solidFill>
                  <a:schemeClr val="tx1"/>
                </a:solidFill>
                <a:effectLst/>
                <a:ea typeface="+mj-ea"/>
                <a:cs typeface="+mj-cs"/>
              </a:rPr>
              <a:t>ayrılabilir</a:t>
            </a:r>
            <a:r>
              <a:rPr lang="en-US" sz="2400" kern="1200" dirty="0">
                <a:solidFill>
                  <a:schemeClr val="tx1"/>
                </a:solidFill>
                <a:effectLst/>
                <a:ea typeface="+mj-ea"/>
                <a:cs typeface="+mj-cs"/>
              </a:rPr>
              <a:t>.</a:t>
            </a:r>
            <a:r>
              <a:rPr lang="tr-TR" sz="2400" dirty="0">
                <a:effectLst/>
                <a:ea typeface="Times New Roman" panose="02020603050405020304" pitchFamily="18" charset="0"/>
                <a:cs typeface="Times New Roman" panose="02020603050405020304" pitchFamily="18" charset="0"/>
              </a:rPr>
              <a:t> Karışımlar ayrılırken karışımı oluşturan maddelerin tanecik boyutuna, türüne, fiziksel haline ve karışımın çeşidine göre farklı farklı yöntemler kullanılır.</a:t>
            </a:r>
          </a:p>
        </p:txBody>
      </p:sp>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graphicFrame>
        <p:nvGraphicFramePr>
          <p:cNvPr id="5" name="Diyagram 4">
            <a:extLst>
              <a:ext uri="{FF2B5EF4-FFF2-40B4-BE49-F238E27FC236}">
                <a16:creationId xmlns:a16="http://schemas.microsoft.com/office/drawing/2014/main" id="{EFCC8374-129F-4CE1-AE02-F61BC0BA57BC}"/>
              </a:ext>
            </a:extLst>
          </p:cNvPr>
          <p:cNvGraphicFramePr/>
          <p:nvPr>
            <p:extLst>
              <p:ext uri="{D42A27DB-BD31-4B8C-83A1-F6EECF244321}">
                <p14:modId xmlns:p14="http://schemas.microsoft.com/office/powerpoint/2010/main" val="402702781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5971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2034F318-0DA0-44D8-A98B-3B914607AEA3}"/>
              </a:ext>
            </a:extLst>
          </p:cNvPr>
          <p:cNvSpPr/>
          <p:nvPr/>
        </p:nvSpPr>
        <p:spPr>
          <a:xfrm>
            <a:off x="1573806" y="4259249"/>
            <a:ext cx="9966960" cy="1325880"/>
          </a:xfrm>
          <a:prstGeom prst="rect">
            <a:avLst/>
          </a:prstGeom>
        </p:spPr>
        <p:txBody>
          <a:bodyPr vert="horz" lIns="91440" tIns="45720" rIns="91440" bIns="45720" rtlCol="0" anchor="b">
            <a:normAutofit fontScale="92500"/>
            <a:scene3d>
              <a:camera prst="orthographicFront"/>
              <a:lightRig rig="soft" dir="t">
                <a:rot lat="0" lon="0" rev="15600000"/>
              </a:lightRig>
            </a:scene3d>
            <a:sp3d extrusionH="57150" prstMaterial="softEdge">
              <a:bevelT w="25400" h="38100"/>
            </a:sp3d>
          </a:bodyPr>
          <a:lstStyle/>
          <a:p>
            <a:pPr algn="ctr" defTabSz="914400">
              <a:lnSpc>
                <a:spcPct val="85000"/>
              </a:lnSpc>
              <a:spcBef>
                <a:spcPct val="0"/>
              </a:spcBef>
              <a:spcAft>
                <a:spcPts val="600"/>
              </a:spcAft>
            </a:pPr>
            <a:r>
              <a:rPr lang="en-US" sz="8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j-lt"/>
                <a:ea typeface="+mj-ea"/>
                <a:cs typeface="+mj-cs"/>
              </a:rPr>
              <a:t>M</a:t>
            </a:r>
            <a:r>
              <a:rPr lang="tr-TR" sz="8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j-lt"/>
                <a:ea typeface="+mj-ea"/>
                <a:cs typeface="+mj-cs"/>
              </a:rPr>
              <a:t>EB</a:t>
            </a:r>
            <a:r>
              <a:rPr lang="en-US" sz="8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j-lt"/>
                <a:ea typeface="+mj-ea"/>
                <a:cs typeface="+mj-cs"/>
              </a:rPr>
              <a:t> ÖRNEK SORULAR </a:t>
            </a:r>
          </a:p>
        </p:txBody>
      </p:sp>
      <p:pic>
        <p:nvPicPr>
          <p:cNvPr id="5" name="Resim 4">
            <a:extLst>
              <a:ext uri="{FF2B5EF4-FFF2-40B4-BE49-F238E27FC236}">
                <a16:creationId xmlns:a16="http://schemas.microsoft.com/office/drawing/2014/main" id="{5277DF1D-6FB5-4965-8D27-627DBE552698}"/>
              </a:ext>
            </a:extLst>
          </p:cNvPr>
          <p:cNvPicPr>
            <a:picLocks noChangeAspect="1"/>
          </p:cNvPicPr>
          <p:nvPr/>
        </p:nvPicPr>
        <p:blipFill>
          <a:blip r:embed="rId2"/>
          <a:stretch>
            <a:fillRect/>
          </a:stretch>
        </p:blipFill>
        <p:spPr>
          <a:xfrm>
            <a:off x="2610749" y="690377"/>
            <a:ext cx="7582991" cy="3279644"/>
          </a:xfrm>
          <a:prstGeom prst="rect">
            <a:avLst/>
          </a:prstGeom>
        </p:spPr>
      </p:pic>
      <p:pic>
        <p:nvPicPr>
          <p:cNvPr id="33" name="Resim 32" descr="Soru Zutto">
            <a:extLst>
              <a:ext uri="{FF2B5EF4-FFF2-40B4-BE49-F238E27FC236}">
                <a16:creationId xmlns:a16="http://schemas.microsoft.com/office/drawing/2014/main" id="{D1C180C0-C7F5-4B4F-857F-10B9F7032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 y="4084320"/>
            <a:ext cx="2131131" cy="2131131"/>
          </a:xfrm>
          <a:prstGeom prst="rect">
            <a:avLst/>
          </a:prstGeom>
        </p:spPr>
      </p:pic>
    </p:spTree>
    <p:extLst>
      <p:ext uri="{BB962C8B-B14F-4D97-AF65-F5344CB8AC3E}">
        <p14:creationId xmlns:p14="http://schemas.microsoft.com/office/powerpoint/2010/main" val="2239695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CBA243FE-D97C-4B4B-8456-43B6A28F1B49}"/>
              </a:ext>
            </a:extLst>
          </p:cNvPr>
          <p:cNvPicPr>
            <a:picLocks noChangeAspect="1"/>
          </p:cNvPicPr>
          <p:nvPr/>
        </p:nvPicPr>
        <p:blipFill>
          <a:blip r:embed="rId2"/>
          <a:stretch>
            <a:fillRect/>
          </a:stretch>
        </p:blipFill>
        <p:spPr>
          <a:xfrm>
            <a:off x="141794" y="1151651"/>
            <a:ext cx="11772604" cy="4149841"/>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1681441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a:extLst>
              <a:ext uri="{FF2B5EF4-FFF2-40B4-BE49-F238E27FC236}">
                <a16:creationId xmlns:a16="http://schemas.microsoft.com/office/drawing/2014/main" id="{FA4B5732-8768-4A05-867E-3E15AEFA614C}"/>
              </a:ext>
            </a:extLst>
          </p:cNvPr>
          <p:cNvPicPr>
            <a:picLocks noChangeAspect="1"/>
          </p:cNvPicPr>
          <p:nvPr/>
        </p:nvPicPr>
        <p:blipFill>
          <a:blip r:embed="rId2"/>
          <a:stretch>
            <a:fillRect/>
          </a:stretch>
        </p:blipFill>
        <p:spPr>
          <a:xfrm>
            <a:off x="141794" y="1151651"/>
            <a:ext cx="11772604" cy="4149841"/>
          </a:xfrm>
          <a:prstGeom prst="rect">
            <a:avLst/>
          </a:prstGeom>
          <a:ln>
            <a:noFill/>
          </a:ln>
        </p:spPr>
      </p:pic>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3"/>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8"/>
          <a:srcRect/>
          <a:stretch>
            <a:fillRect/>
          </a:stretch>
        </p:blipFill>
        <p:spPr>
          <a:xfrm>
            <a:off x="10343521" y="94868"/>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B</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09362" y="4053162"/>
            <a:ext cx="837034" cy="837034"/>
          </a:xfrm>
          <a:prstGeom prst="rect">
            <a:avLst/>
          </a:prstGeom>
        </p:spPr>
      </p:pic>
      <p:pic>
        <p:nvPicPr>
          <p:cNvPr id="13" name="Resim 12">
            <a:extLst>
              <a:ext uri="{FF2B5EF4-FFF2-40B4-BE49-F238E27FC236}">
                <a16:creationId xmlns:a16="http://schemas.microsoft.com/office/drawing/2014/main" id="{CA59447E-EB35-40D2-B495-A044AF9941B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00860" y="94868"/>
            <a:ext cx="1113183" cy="1113183"/>
          </a:xfrm>
          <a:prstGeom prst="rect">
            <a:avLst/>
          </a:prstGeom>
        </p:spPr>
      </p:pic>
    </p:spTree>
    <p:extLst>
      <p:ext uri="{BB962C8B-B14F-4D97-AF65-F5344CB8AC3E}">
        <p14:creationId xmlns:p14="http://schemas.microsoft.com/office/powerpoint/2010/main" val="71548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A665C228-941A-448E-8709-5A4A44A68BAD}"/>
              </a:ext>
            </a:extLst>
          </p:cNvPr>
          <p:cNvPicPr>
            <a:picLocks noChangeAspect="1"/>
          </p:cNvPicPr>
          <p:nvPr/>
        </p:nvPicPr>
        <p:blipFill>
          <a:blip r:embed="rId2"/>
          <a:stretch>
            <a:fillRect/>
          </a:stretch>
        </p:blipFill>
        <p:spPr>
          <a:xfrm>
            <a:off x="2042934" y="35735"/>
            <a:ext cx="8148815" cy="6822264"/>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517921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a:extLst>
              <a:ext uri="{FF2B5EF4-FFF2-40B4-BE49-F238E27FC236}">
                <a16:creationId xmlns:a16="http://schemas.microsoft.com/office/drawing/2014/main" id="{4D0C4621-8D50-4043-BD00-DB245A4CC33E}"/>
              </a:ext>
            </a:extLst>
          </p:cNvPr>
          <p:cNvPicPr>
            <a:picLocks noChangeAspect="1"/>
          </p:cNvPicPr>
          <p:nvPr/>
        </p:nvPicPr>
        <p:blipFill>
          <a:blip r:embed="rId2"/>
          <a:stretch>
            <a:fillRect/>
          </a:stretch>
        </p:blipFill>
        <p:spPr>
          <a:xfrm>
            <a:off x="977284" y="0"/>
            <a:ext cx="8148815" cy="6822264"/>
          </a:xfrm>
          <a:prstGeom prst="rect">
            <a:avLst/>
          </a:prstGeom>
          <a:ln>
            <a:noFill/>
          </a:ln>
        </p:spPr>
      </p:pic>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3"/>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8"/>
          <a:srcRect/>
          <a:stretch>
            <a:fillRect/>
          </a:stretch>
        </p:blipFill>
        <p:spPr>
          <a:xfrm>
            <a:off x="10343521" y="94868"/>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A</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8532" y="4632280"/>
            <a:ext cx="837034" cy="837034"/>
          </a:xfrm>
          <a:prstGeom prst="rect">
            <a:avLst/>
          </a:prstGeom>
        </p:spPr>
      </p:pic>
      <p:pic>
        <p:nvPicPr>
          <p:cNvPr id="13" name="Resim 12">
            <a:extLst>
              <a:ext uri="{FF2B5EF4-FFF2-40B4-BE49-F238E27FC236}">
                <a16:creationId xmlns:a16="http://schemas.microsoft.com/office/drawing/2014/main" id="{CA59447E-EB35-40D2-B495-A044AF9941B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93754" y="2551042"/>
            <a:ext cx="1113183" cy="1113183"/>
          </a:xfrm>
          <a:prstGeom prst="rect">
            <a:avLst/>
          </a:prstGeom>
        </p:spPr>
      </p:pic>
    </p:spTree>
    <p:extLst>
      <p:ext uri="{BB962C8B-B14F-4D97-AF65-F5344CB8AC3E}">
        <p14:creationId xmlns:p14="http://schemas.microsoft.com/office/powerpoint/2010/main" val="419412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314ADD93-057B-4D02-ABE3-A0390E18EB48}"/>
              </a:ext>
            </a:extLst>
          </p:cNvPr>
          <p:cNvPicPr>
            <a:picLocks noChangeAspect="1"/>
          </p:cNvPicPr>
          <p:nvPr/>
        </p:nvPicPr>
        <p:blipFill>
          <a:blip r:embed="rId2"/>
          <a:stretch>
            <a:fillRect/>
          </a:stretch>
        </p:blipFill>
        <p:spPr>
          <a:xfrm>
            <a:off x="2980019" y="277419"/>
            <a:ext cx="5794267" cy="646100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3403401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a:extLst>
              <a:ext uri="{FF2B5EF4-FFF2-40B4-BE49-F238E27FC236}">
                <a16:creationId xmlns:a16="http://schemas.microsoft.com/office/drawing/2014/main" id="{65FEB962-FB3C-4A2A-B10D-C8B9B549F2C6}"/>
              </a:ext>
            </a:extLst>
          </p:cNvPr>
          <p:cNvPicPr>
            <a:picLocks noChangeAspect="1"/>
          </p:cNvPicPr>
          <p:nvPr/>
        </p:nvPicPr>
        <p:blipFill>
          <a:blip r:embed="rId2"/>
          <a:stretch>
            <a:fillRect/>
          </a:stretch>
        </p:blipFill>
        <p:spPr>
          <a:xfrm>
            <a:off x="2055781" y="358808"/>
            <a:ext cx="5794267" cy="6461005"/>
          </a:xfrm>
          <a:prstGeom prst="rect">
            <a:avLst/>
          </a:prstGeom>
          <a:ln>
            <a:noFill/>
          </a:ln>
        </p:spPr>
      </p:pic>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3"/>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8"/>
          <a:srcRect/>
          <a:stretch>
            <a:fillRect/>
          </a:stretch>
        </p:blipFill>
        <p:spPr>
          <a:xfrm>
            <a:off x="10343521" y="94868"/>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A</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37264" y="3971099"/>
            <a:ext cx="837034" cy="837034"/>
          </a:xfrm>
          <a:prstGeom prst="rect">
            <a:avLst/>
          </a:prstGeom>
        </p:spPr>
      </p:pic>
      <p:pic>
        <p:nvPicPr>
          <p:cNvPr id="13" name="Resim 12">
            <a:extLst>
              <a:ext uri="{FF2B5EF4-FFF2-40B4-BE49-F238E27FC236}">
                <a16:creationId xmlns:a16="http://schemas.microsoft.com/office/drawing/2014/main" id="{CA59447E-EB35-40D2-B495-A044AF9941B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93754" y="2551042"/>
            <a:ext cx="1113183" cy="1113183"/>
          </a:xfrm>
          <a:prstGeom prst="rect">
            <a:avLst/>
          </a:prstGeom>
        </p:spPr>
      </p:pic>
    </p:spTree>
    <p:extLst>
      <p:ext uri="{BB962C8B-B14F-4D97-AF65-F5344CB8AC3E}">
        <p14:creationId xmlns:p14="http://schemas.microsoft.com/office/powerpoint/2010/main" val="334204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
        <p:nvSpPr>
          <p:cNvPr id="4" name="Metin kutusu 3">
            <a:extLst>
              <a:ext uri="{FF2B5EF4-FFF2-40B4-BE49-F238E27FC236}">
                <a16:creationId xmlns:a16="http://schemas.microsoft.com/office/drawing/2014/main" id="{C7D3D695-784F-4656-9729-93BDEA8F50FD}"/>
              </a:ext>
            </a:extLst>
          </p:cNvPr>
          <p:cNvSpPr txBox="1"/>
          <p:nvPr/>
        </p:nvSpPr>
        <p:spPr>
          <a:xfrm>
            <a:off x="278881" y="220062"/>
            <a:ext cx="11634237" cy="6081345"/>
          </a:xfrm>
          <a:prstGeom prst="rect">
            <a:avLst/>
          </a:prstGeom>
          <a:noFill/>
        </p:spPr>
        <p:txBody>
          <a:bodyPr wrap="square">
            <a:spAutoFit/>
          </a:bodyPr>
          <a:lstStyle/>
          <a:p>
            <a:pPr algn="l">
              <a:lnSpc>
                <a:spcPct val="150000"/>
              </a:lnSpc>
            </a:pPr>
            <a:r>
              <a:rPr lang="tr-TR" sz="4400" b="1" i="0" u="none" strike="noStrike" baseline="0" dirty="0"/>
              <a:t>Aşağıdaki karışımlardan hangisi yoğunluk farkından yararlanılarak ayrılmaz?</a:t>
            </a:r>
          </a:p>
          <a:p>
            <a:pPr algn="l">
              <a:lnSpc>
                <a:spcPct val="150000"/>
              </a:lnSpc>
            </a:pPr>
            <a:r>
              <a:rPr lang="tr-TR" sz="4400" b="0" i="0" u="none" strike="noStrike" baseline="0" dirty="0"/>
              <a:t>A) Zeytinyağı su karışımı</a:t>
            </a:r>
          </a:p>
          <a:p>
            <a:pPr algn="l">
              <a:lnSpc>
                <a:spcPct val="150000"/>
              </a:lnSpc>
            </a:pPr>
            <a:r>
              <a:rPr lang="tr-TR" sz="4400" b="0" i="0" u="none" strike="noStrike" baseline="0" dirty="0"/>
              <a:t>B) Talaş kum karışımı</a:t>
            </a:r>
          </a:p>
          <a:p>
            <a:pPr algn="l">
              <a:lnSpc>
                <a:spcPct val="150000"/>
              </a:lnSpc>
            </a:pPr>
            <a:r>
              <a:rPr lang="tr-TR" sz="4400" b="0" i="0" u="none" strike="noStrike" baseline="0" dirty="0"/>
              <a:t>C) Saman buğday karışımı</a:t>
            </a:r>
          </a:p>
          <a:p>
            <a:pPr algn="l">
              <a:lnSpc>
                <a:spcPct val="150000"/>
              </a:lnSpc>
            </a:pPr>
            <a:r>
              <a:rPr lang="tr-TR" sz="4400" b="0" i="0" u="none" strike="noStrike" baseline="0" dirty="0"/>
              <a:t>D) Alkol su karışımı</a:t>
            </a:r>
            <a:endParaRPr lang="tr-TR" sz="4400" dirty="0"/>
          </a:p>
        </p:txBody>
      </p:sp>
    </p:spTree>
    <p:extLst>
      <p:ext uri="{BB962C8B-B14F-4D97-AF65-F5344CB8AC3E}">
        <p14:creationId xmlns:p14="http://schemas.microsoft.com/office/powerpoint/2010/main" val="1138300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55CD54ED-7783-4193-9C65-F93DC93336E6}"/>
              </a:ext>
            </a:extLst>
          </p:cNvPr>
          <p:cNvSpPr txBox="1"/>
          <p:nvPr/>
        </p:nvSpPr>
        <p:spPr>
          <a:xfrm>
            <a:off x="278881" y="220062"/>
            <a:ext cx="11634237" cy="6081345"/>
          </a:xfrm>
          <a:prstGeom prst="rect">
            <a:avLst/>
          </a:prstGeom>
          <a:noFill/>
        </p:spPr>
        <p:txBody>
          <a:bodyPr wrap="square">
            <a:spAutoFit/>
          </a:bodyPr>
          <a:lstStyle/>
          <a:p>
            <a:pPr algn="l">
              <a:lnSpc>
                <a:spcPct val="150000"/>
              </a:lnSpc>
            </a:pPr>
            <a:r>
              <a:rPr lang="tr-TR" sz="4400" b="1" i="0" u="none" strike="noStrike" baseline="0" dirty="0"/>
              <a:t>Aşağıdaki karışımlardan hangisi yoğunluk farkından yararlanılarak ayrılmaz?</a:t>
            </a:r>
          </a:p>
          <a:p>
            <a:pPr algn="l">
              <a:lnSpc>
                <a:spcPct val="150000"/>
              </a:lnSpc>
            </a:pPr>
            <a:r>
              <a:rPr lang="tr-TR" sz="4400" b="0" i="0" u="none" strike="noStrike" baseline="0" dirty="0"/>
              <a:t>A) Zeytinyağı su karışımı</a:t>
            </a:r>
          </a:p>
          <a:p>
            <a:pPr algn="l">
              <a:lnSpc>
                <a:spcPct val="150000"/>
              </a:lnSpc>
            </a:pPr>
            <a:r>
              <a:rPr lang="tr-TR" sz="4400" b="0" i="0" u="none" strike="noStrike" baseline="0" dirty="0"/>
              <a:t>B) Talaş kum karışımı</a:t>
            </a:r>
          </a:p>
          <a:p>
            <a:pPr algn="l">
              <a:lnSpc>
                <a:spcPct val="150000"/>
              </a:lnSpc>
            </a:pPr>
            <a:r>
              <a:rPr lang="tr-TR" sz="4400" b="0" i="0" u="none" strike="noStrike" baseline="0" dirty="0"/>
              <a:t>C) Saman buğday karışımı</a:t>
            </a:r>
          </a:p>
          <a:p>
            <a:pPr algn="l">
              <a:lnSpc>
                <a:spcPct val="150000"/>
              </a:lnSpc>
            </a:pPr>
            <a:r>
              <a:rPr lang="tr-TR" sz="4400" b="0" i="0" u="none" strike="noStrike" baseline="0" dirty="0"/>
              <a:t>D) Alkol su karışımı</a:t>
            </a:r>
            <a:endParaRPr lang="tr-TR" sz="4400" dirty="0"/>
          </a:p>
        </p:txBody>
      </p:sp>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2"/>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7"/>
          <a:srcRect/>
          <a:stretch>
            <a:fillRect/>
          </a:stretch>
        </p:blipFill>
        <p:spPr>
          <a:xfrm>
            <a:off x="10343521" y="94868"/>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D</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577811"/>
            <a:ext cx="837034" cy="837034"/>
          </a:xfrm>
          <a:prstGeom prst="rect">
            <a:avLst/>
          </a:prstGeom>
        </p:spPr>
      </p:pic>
      <p:pic>
        <p:nvPicPr>
          <p:cNvPr id="13" name="Resim 12">
            <a:extLst>
              <a:ext uri="{FF2B5EF4-FFF2-40B4-BE49-F238E27FC236}">
                <a16:creationId xmlns:a16="http://schemas.microsoft.com/office/drawing/2014/main" id="{CA59447E-EB35-40D2-B495-A044AF9941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93754" y="2551042"/>
            <a:ext cx="1113183" cy="1113183"/>
          </a:xfrm>
          <a:prstGeom prst="rect">
            <a:avLst/>
          </a:prstGeom>
        </p:spPr>
      </p:pic>
    </p:spTree>
    <p:extLst>
      <p:ext uri="{BB962C8B-B14F-4D97-AF65-F5344CB8AC3E}">
        <p14:creationId xmlns:p14="http://schemas.microsoft.com/office/powerpoint/2010/main" val="112654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5123A9D3-AAB7-4B58-AF5F-0061F63ED1B9}"/>
              </a:ext>
            </a:extLst>
          </p:cNvPr>
          <p:cNvPicPr>
            <a:picLocks noChangeAspect="1"/>
          </p:cNvPicPr>
          <p:nvPr/>
        </p:nvPicPr>
        <p:blipFill>
          <a:blip r:embed="rId2"/>
          <a:stretch>
            <a:fillRect/>
          </a:stretch>
        </p:blipFill>
        <p:spPr>
          <a:xfrm>
            <a:off x="117232" y="858130"/>
            <a:ext cx="11431301" cy="4915460"/>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2798353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D462EE7E-14DF-497D-AE08-F6623DB88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2FBF0AC7-1F73-4A5E-882F-8C2A41F1A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KARIŞIM AYIRMA TEKNİKLERİ - Kimya Budur - Karışımların Ayrılması">
            <a:extLst>
              <a:ext uri="{FF2B5EF4-FFF2-40B4-BE49-F238E27FC236}">
                <a16:creationId xmlns:a16="http://schemas.microsoft.com/office/drawing/2014/main" id="{5CA0ACE4-9948-446E-842D-FC4C18AA74A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44110" y="1254657"/>
            <a:ext cx="2966332" cy="4344876"/>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2052" name="Picture 4" descr="7.Sınıf Karışımların Ayrıştırılması Çözümlü Sorular - fenbilim.net">
            <a:extLst>
              <a:ext uri="{FF2B5EF4-FFF2-40B4-BE49-F238E27FC236}">
                <a16:creationId xmlns:a16="http://schemas.microsoft.com/office/drawing/2014/main" id="{142BD38B-D489-4CBC-B868-534719E41ED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65480" y="891540"/>
            <a:ext cx="1694876" cy="2374689"/>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2050" name="Picture 2" descr="Katı sıvı maddelerden oluşan karışımları ayırmak için kullanılan bir yöntem">
            <a:extLst>
              <a:ext uri="{FF2B5EF4-FFF2-40B4-BE49-F238E27FC236}">
                <a16:creationId xmlns:a16="http://schemas.microsoft.com/office/drawing/2014/main" id="{E1F1F18A-9E77-4851-968B-B9AC1633A8F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332176" y="3603679"/>
            <a:ext cx="2989932" cy="2343254"/>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75CDAD72-1C44-4572-8200-049272723D94}"/>
              </a:ext>
            </a:extLst>
          </p:cNvPr>
          <p:cNvSpPr txBox="1"/>
          <p:nvPr/>
        </p:nvSpPr>
        <p:spPr>
          <a:xfrm>
            <a:off x="7615395" y="636104"/>
            <a:ext cx="4185798" cy="5408079"/>
          </a:xfrm>
          <a:prstGeom prst="rect">
            <a:avLst/>
          </a:prstGeom>
        </p:spPr>
        <p:txBody>
          <a:bodyPr vert="horz" lIns="91440" tIns="45720" rIns="91440" bIns="45720" rtlCol="0">
            <a:normAutofit/>
          </a:bodyPr>
          <a:lstStyle/>
          <a:p>
            <a:pPr>
              <a:lnSpc>
                <a:spcPct val="150000"/>
              </a:lnSpc>
              <a:spcAft>
                <a:spcPts val="600"/>
              </a:spcAft>
            </a:pPr>
            <a:r>
              <a:rPr lang="en-US" sz="1600" b="1" dirty="0">
                <a:effectLst/>
              </a:rPr>
              <a:t>KATI - KATI KARIŞIMLARIN AYRILMASI</a:t>
            </a:r>
          </a:p>
          <a:p>
            <a:pPr>
              <a:lnSpc>
                <a:spcPct val="150000"/>
              </a:lnSpc>
              <a:spcAft>
                <a:spcPts val="600"/>
              </a:spcAft>
            </a:pPr>
            <a:r>
              <a:rPr lang="en-US" sz="1600" dirty="0">
                <a:effectLst/>
              </a:rPr>
              <a:t>1. </a:t>
            </a:r>
            <a:r>
              <a:rPr lang="en-US" sz="1600" dirty="0" err="1">
                <a:effectLst/>
              </a:rPr>
              <a:t>Ayıklama</a:t>
            </a:r>
            <a:endParaRPr lang="en-US" sz="1600" dirty="0">
              <a:effectLst/>
            </a:endParaRPr>
          </a:p>
          <a:p>
            <a:pPr>
              <a:lnSpc>
                <a:spcPct val="150000"/>
              </a:lnSpc>
              <a:spcAft>
                <a:spcPts val="600"/>
              </a:spcAft>
            </a:pPr>
            <a:r>
              <a:rPr lang="en-US" sz="1600" dirty="0">
                <a:effectLst/>
              </a:rPr>
              <a:t>2. Eleme</a:t>
            </a:r>
          </a:p>
          <a:p>
            <a:pPr>
              <a:lnSpc>
                <a:spcPct val="150000"/>
              </a:lnSpc>
              <a:spcAft>
                <a:spcPts val="600"/>
              </a:spcAft>
            </a:pPr>
            <a:r>
              <a:rPr lang="en-US" sz="1600" dirty="0">
                <a:effectLst/>
              </a:rPr>
              <a:t>3. </a:t>
            </a:r>
            <a:r>
              <a:rPr lang="en-US" sz="1600" dirty="0" err="1">
                <a:effectLst/>
              </a:rPr>
              <a:t>Mıknatısla</a:t>
            </a:r>
            <a:r>
              <a:rPr lang="en-US" sz="1600" dirty="0">
                <a:effectLst/>
              </a:rPr>
              <a:t> </a:t>
            </a:r>
            <a:r>
              <a:rPr lang="en-US" sz="1600" dirty="0" err="1">
                <a:effectLst/>
              </a:rPr>
              <a:t>ayırma</a:t>
            </a:r>
            <a:endParaRPr lang="en-US" sz="1600" dirty="0">
              <a:effectLst/>
            </a:endParaRPr>
          </a:p>
          <a:p>
            <a:pPr>
              <a:lnSpc>
                <a:spcPct val="150000"/>
              </a:lnSpc>
              <a:spcAft>
                <a:spcPts val="600"/>
              </a:spcAft>
            </a:pPr>
            <a:r>
              <a:rPr lang="en-US" sz="1600" dirty="0">
                <a:effectLst/>
              </a:rPr>
              <a:t>4. </a:t>
            </a:r>
            <a:r>
              <a:rPr lang="en-US" sz="1600" dirty="0" err="1">
                <a:effectLst/>
              </a:rPr>
              <a:t>Yoğunluk</a:t>
            </a:r>
            <a:r>
              <a:rPr lang="en-US" sz="1600" dirty="0">
                <a:effectLst/>
              </a:rPr>
              <a:t> farkı (</a:t>
            </a:r>
            <a:r>
              <a:rPr lang="en-US" sz="1600" dirty="0" err="1">
                <a:effectLst/>
              </a:rPr>
              <a:t>yüzdürme</a:t>
            </a:r>
            <a:r>
              <a:rPr lang="en-US" sz="1600" dirty="0">
                <a:effectLst/>
              </a:rPr>
              <a:t>)</a:t>
            </a:r>
          </a:p>
          <a:p>
            <a:pPr>
              <a:lnSpc>
                <a:spcPct val="150000"/>
              </a:lnSpc>
              <a:spcAft>
                <a:spcPts val="600"/>
              </a:spcAft>
            </a:pPr>
            <a:r>
              <a:rPr lang="en-US" sz="1600" b="1" dirty="0">
                <a:effectLst/>
              </a:rPr>
              <a:t>KATI - SIVI KARIŞIMLARIN AYRILMASI</a:t>
            </a:r>
          </a:p>
          <a:p>
            <a:pPr>
              <a:lnSpc>
                <a:spcPct val="150000"/>
              </a:lnSpc>
              <a:spcAft>
                <a:spcPts val="600"/>
              </a:spcAft>
            </a:pPr>
            <a:r>
              <a:rPr lang="en-US" sz="1600" dirty="0">
                <a:effectLst/>
              </a:rPr>
              <a:t>1. </a:t>
            </a:r>
            <a:r>
              <a:rPr lang="en-US" sz="1600" dirty="0" err="1">
                <a:effectLst/>
              </a:rPr>
              <a:t>Buharlaştırma</a:t>
            </a:r>
            <a:endParaRPr lang="en-US" sz="1600" dirty="0">
              <a:effectLst/>
            </a:endParaRPr>
          </a:p>
          <a:p>
            <a:pPr>
              <a:lnSpc>
                <a:spcPct val="150000"/>
              </a:lnSpc>
              <a:spcAft>
                <a:spcPts val="600"/>
              </a:spcAft>
            </a:pPr>
            <a:r>
              <a:rPr lang="en-US" sz="1600" dirty="0">
                <a:effectLst/>
              </a:rPr>
              <a:t>2. Basit </a:t>
            </a:r>
            <a:r>
              <a:rPr lang="en-US" sz="1600" dirty="0" err="1">
                <a:effectLst/>
              </a:rPr>
              <a:t>damıtma</a:t>
            </a:r>
            <a:endParaRPr lang="en-US" sz="1600" dirty="0">
              <a:effectLst/>
            </a:endParaRPr>
          </a:p>
          <a:p>
            <a:pPr>
              <a:lnSpc>
                <a:spcPct val="150000"/>
              </a:lnSpc>
              <a:spcAft>
                <a:spcPts val="600"/>
              </a:spcAft>
            </a:pPr>
            <a:r>
              <a:rPr lang="en-US" sz="1600" dirty="0">
                <a:effectLst/>
              </a:rPr>
              <a:t>3. </a:t>
            </a:r>
            <a:r>
              <a:rPr lang="en-US" sz="1600" dirty="0" err="1">
                <a:effectLst/>
              </a:rPr>
              <a:t>Süzme</a:t>
            </a:r>
            <a:endParaRPr lang="en-US" sz="1600" dirty="0">
              <a:effectLst/>
            </a:endParaRPr>
          </a:p>
          <a:p>
            <a:pPr>
              <a:lnSpc>
                <a:spcPct val="150000"/>
              </a:lnSpc>
              <a:spcAft>
                <a:spcPts val="600"/>
              </a:spcAft>
            </a:pPr>
            <a:r>
              <a:rPr lang="en-US" sz="1600" b="1" dirty="0">
                <a:effectLst/>
              </a:rPr>
              <a:t>SIVI - SIVI KARIŞIMLARIN AYRILMASI</a:t>
            </a:r>
          </a:p>
          <a:p>
            <a:pPr>
              <a:lnSpc>
                <a:spcPct val="150000"/>
              </a:lnSpc>
              <a:spcAft>
                <a:spcPts val="600"/>
              </a:spcAft>
            </a:pPr>
            <a:r>
              <a:rPr lang="en-US" sz="1600" dirty="0">
                <a:effectLst/>
              </a:rPr>
              <a:t>1. </a:t>
            </a:r>
            <a:r>
              <a:rPr lang="en-US" sz="1600" dirty="0" err="1">
                <a:effectLst/>
              </a:rPr>
              <a:t>Ayırma</a:t>
            </a:r>
            <a:r>
              <a:rPr lang="en-US" sz="1600" dirty="0">
                <a:effectLst/>
              </a:rPr>
              <a:t> </a:t>
            </a:r>
            <a:r>
              <a:rPr lang="en-US" sz="1600" dirty="0" err="1">
                <a:effectLst/>
              </a:rPr>
              <a:t>hunisi</a:t>
            </a:r>
            <a:endParaRPr lang="en-US" sz="1600" dirty="0">
              <a:effectLst/>
            </a:endParaRPr>
          </a:p>
          <a:p>
            <a:pPr>
              <a:lnSpc>
                <a:spcPct val="150000"/>
              </a:lnSpc>
              <a:spcAft>
                <a:spcPts val="600"/>
              </a:spcAft>
            </a:pPr>
            <a:r>
              <a:rPr lang="en-US" sz="1600" dirty="0">
                <a:effectLst/>
              </a:rPr>
              <a:t>2. </a:t>
            </a:r>
            <a:r>
              <a:rPr lang="en-US" sz="1600" dirty="0" err="1">
                <a:effectLst/>
              </a:rPr>
              <a:t>Ayrımsal</a:t>
            </a:r>
            <a:r>
              <a:rPr lang="en-US" sz="1600" dirty="0">
                <a:effectLst/>
              </a:rPr>
              <a:t> </a:t>
            </a:r>
            <a:r>
              <a:rPr lang="en-US" sz="1600" dirty="0" err="1">
                <a:effectLst/>
              </a:rPr>
              <a:t>damıtma</a:t>
            </a:r>
            <a:r>
              <a:rPr lang="en-US" sz="1600" dirty="0">
                <a:effectLst/>
              </a:rPr>
              <a:t> (</a:t>
            </a:r>
            <a:r>
              <a:rPr lang="en-US" sz="1600" dirty="0" err="1">
                <a:effectLst/>
              </a:rPr>
              <a:t>kaynama</a:t>
            </a:r>
            <a:r>
              <a:rPr lang="en-US" sz="1600" dirty="0">
                <a:effectLst/>
              </a:rPr>
              <a:t> </a:t>
            </a:r>
            <a:r>
              <a:rPr lang="en-US" sz="1600" dirty="0" err="1">
                <a:effectLst/>
              </a:rPr>
              <a:t>noktası</a:t>
            </a:r>
            <a:r>
              <a:rPr lang="en-US" sz="1600" dirty="0">
                <a:effectLst/>
              </a:rPr>
              <a:t> farkı)</a:t>
            </a:r>
            <a:endParaRPr lang="en-US" sz="1600" dirty="0"/>
          </a:p>
        </p:txBody>
      </p:sp>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501" y="79512"/>
            <a:ext cx="1113183" cy="1113183"/>
          </a:xfrm>
          <a:prstGeom prst="rect">
            <a:avLst/>
          </a:prstGeom>
        </p:spPr>
      </p:pic>
    </p:spTree>
    <p:extLst>
      <p:ext uri="{BB962C8B-B14F-4D97-AF65-F5344CB8AC3E}">
        <p14:creationId xmlns:p14="http://schemas.microsoft.com/office/powerpoint/2010/main" val="1318685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a:extLst>
              <a:ext uri="{FF2B5EF4-FFF2-40B4-BE49-F238E27FC236}">
                <a16:creationId xmlns:a16="http://schemas.microsoft.com/office/drawing/2014/main" id="{7179A7BA-DE3F-407F-AF55-2FAB97965913}"/>
              </a:ext>
            </a:extLst>
          </p:cNvPr>
          <p:cNvPicPr>
            <a:picLocks noChangeAspect="1"/>
          </p:cNvPicPr>
          <p:nvPr/>
        </p:nvPicPr>
        <p:blipFill>
          <a:blip r:embed="rId2"/>
          <a:stretch>
            <a:fillRect/>
          </a:stretch>
        </p:blipFill>
        <p:spPr>
          <a:xfrm>
            <a:off x="117232" y="858130"/>
            <a:ext cx="11431301" cy="4915460"/>
          </a:xfrm>
          <a:prstGeom prst="rect">
            <a:avLst/>
          </a:prstGeom>
          <a:ln>
            <a:noFill/>
          </a:ln>
        </p:spPr>
      </p:pic>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3"/>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8"/>
          <a:srcRect/>
          <a:stretch>
            <a:fillRect/>
          </a:stretch>
        </p:blipFill>
        <p:spPr>
          <a:xfrm>
            <a:off x="10343521" y="94868"/>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D</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1172" y="5390443"/>
            <a:ext cx="837034" cy="837034"/>
          </a:xfrm>
          <a:prstGeom prst="rect">
            <a:avLst/>
          </a:prstGeom>
        </p:spPr>
      </p:pic>
      <p:pic>
        <p:nvPicPr>
          <p:cNvPr id="13" name="Resim 12">
            <a:extLst>
              <a:ext uri="{FF2B5EF4-FFF2-40B4-BE49-F238E27FC236}">
                <a16:creationId xmlns:a16="http://schemas.microsoft.com/office/drawing/2014/main" id="{CA59447E-EB35-40D2-B495-A044AF9941B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93754" y="2551042"/>
            <a:ext cx="1113183" cy="1113183"/>
          </a:xfrm>
          <a:prstGeom prst="rect">
            <a:avLst/>
          </a:prstGeom>
        </p:spPr>
      </p:pic>
    </p:spTree>
    <p:extLst>
      <p:ext uri="{BB962C8B-B14F-4D97-AF65-F5344CB8AC3E}">
        <p14:creationId xmlns:p14="http://schemas.microsoft.com/office/powerpoint/2010/main" val="233892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Resim 5">
            <a:extLst>
              <a:ext uri="{FF2B5EF4-FFF2-40B4-BE49-F238E27FC236}">
                <a16:creationId xmlns:a16="http://schemas.microsoft.com/office/drawing/2014/main" id="{6361A92C-BE50-4132-AA4A-6D3599863274}"/>
              </a:ext>
            </a:extLst>
          </p:cNvPr>
          <p:cNvPicPr>
            <a:picLocks noChangeAspect="1"/>
          </p:cNvPicPr>
          <p:nvPr/>
        </p:nvPicPr>
        <p:blipFill>
          <a:blip r:embed="rId2"/>
          <a:stretch>
            <a:fillRect/>
          </a:stretch>
        </p:blipFill>
        <p:spPr>
          <a:xfrm>
            <a:off x="0" y="1818479"/>
            <a:ext cx="12192000" cy="2895599"/>
          </a:xfrm>
          <a:prstGeom prst="rect">
            <a:avLst/>
          </a:prstGeom>
          <a:ln>
            <a:no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1417051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a:extLst>
              <a:ext uri="{FF2B5EF4-FFF2-40B4-BE49-F238E27FC236}">
                <a16:creationId xmlns:a16="http://schemas.microsoft.com/office/drawing/2014/main" id="{5D39E6DB-0A32-4C7B-925C-4E83160CF0F1}"/>
              </a:ext>
            </a:extLst>
          </p:cNvPr>
          <p:cNvPicPr>
            <a:picLocks noChangeAspect="1"/>
          </p:cNvPicPr>
          <p:nvPr/>
        </p:nvPicPr>
        <p:blipFill>
          <a:blip r:embed="rId2"/>
          <a:stretch>
            <a:fillRect/>
          </a:stretch>
        </p:blipFill>
        <p:spPr>
          <a:xfrm>
            <a:off x="0" y="1818479"/>
            <a:ext cx="12192000" cy="2895599"/>
          </a:xfrm>
          <a:prstGeom prst="rect">
            <a:avLst/>
          </a:prstGeom>
          <a:ln>
            <a:noFill/>
          </a:ln>
        </p:spPr>
      </p:pic>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3"/>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8"/>
          <a:srcRect/>
          <a:stretch>
            <a:fillRect/>
          </a:stretch>
        </p:blipFill>
        <p:spPr>
          <a:xfrm>
            <a:off x="10343521" y="94868"/>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D</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8517" y="4295561"/>
            <a:ext cx="837034" cy="837034"/>
          </a:xfrm>
          <a:prstGeom prst="rect">
            <a:avLst/>
          </a:prstGeom>
        </p:spPr>
      </p:pic>
      <p:pic>
        <p:nvPicPr>
          <p:cNvPr id="13" name="Resim 12">
            <a:extLst>
              <a:ext uri="{FF2B5EF4-FFF2-40B4-BE49-F238E27FC236}">
                <a16:creationId xmlns:a16="http://schemas.microsoft.com/office/drawing/2014/main" id="{CA59447E-EB35-40D2-B495-A044AF9941B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35309" y="3993191"/>
            <a:ext cx="1113183" cy="1113183"/>
          </a:xfrm>
          <a:prstGeom prst="rect">
            <a:avLst/>
          </a:prstGeom>
        </p:spPr>
      </p:pic>
    </p:spTree>
    <p:extLst>
      <p:ext uri="{BB962C8B-B14F-4D97-AF65-F5344CB8AC3E}">
        <p14:creationId xmlns:p14="http://schemas.microsoft.com/office/powerpoint/2010/main" val="351786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
        <p:nvSpPr>
          <p:cNvPr id="4" name="Metin kutusu 3">
            <a:extLst>
              <a:ext uri="{FF2B5EF4-FFF2-40B4-BE49-F238E27FC236}">
                <a16:creationId xmlns:a16="http://schemas.microsoft.com/office/drawing/2014/main" id="{EF59E1E6-5878-49F6-97E6-7642F301C60A}"/>
              </a:ext>
            </a:extLst>
          </p:cNvPr>
          <p:cNvSpPr txBox="1"/>
          <p:nvPr/>
        </p:nvSpPr>
        <p:spPr>
          <a:xfrm>
            <a:off x="451159" y="265858"/>
            <a:ext cx="11289681" cy="6133859"/>
          </a:xfrm>
          <a:prstGeom prst="rect">
            <a:avLst/>
          </a:prstGeom>
          <a:noFill/>
        </p:spPr>
        <p:txBody>
          <a:bodyPr wrap="square">
            <a:spAutoFit/>
          </a:bodyPr>
          <a:lstStyle/>
          <a:p>
            <a:pPr algn="l">
              <a:lnSpc>
                <a:spcPct val="150000"/>
              </a:lnSpc>
            </a:pPr>
            <a:r>
              <a:rPr lang="tr-TR" sz="2200" b="0" i="0" u="none" strike="noStrike" baseline="0" dirty="0"/>
              <a:t>Üç yaşındaki İzem, mutfakta oynarken bulgurların bulunduğu kabın içine bir poşet tuz dökmüştür. Bunu gören annesi "bu kadar bulgur ve tuz ziyan oldu" diyerek tam kabın içindekileri çöpe dökmek üzereyken İzem’in ablası "bunları atmana gerek yok, ben tuzu ve bulguru birbirinden ayırabilirim" demiştir. İzem’in ablası öncelikle tuz ve bulgurların bulunduğu kabı, içinde su bulunan daha büyük bir kaba boşaltır ve bir kaşık yardımı ile iyice karıştırır. Daha sonra karışımları birbirinden ayırma yöntemlerini kullanarak tuzu ve bulgurları birbirinden ayırmayı başarır.</a:t>
            </a:r>
          </a:p>
          <a:p>
            <a:pPr algn="l">
              <a:lnSpc>
                <a:spcPct val="150000"/>
              </a:lnSpc>
            </a:pPr>
            <a:r>
              <a:rPr lang="tr-TR" sz="2200" b="1" i="0" u="none" strike="noStrike" baseline="0" dirty="0"/>
              <a:t>İzem’in ablasının bulgurları ve tuzu birbirinden ayırmak için kullandığı yöntemler hangi seçenekte sırasıyla verilmiştir?</a:t>
            </a:r>
          </a:p>
          <a:p>
            <a:pPr algn="l">
              <a:lnSpc>
                <a:spcPct val="150000"/>
              </a:lnSpc>
            </a:pPr>
            <a:r>
              <a:rPr lang="tr-TR" sz="2200" b="0" i="0" u="none" strike="noStrike" baseline="0" dirty="0"/>
              <a:t>A) Buharlaştırma- Damıtma</a:t>
            </a:r>
          </a:p>
          <a:p>
            <a:pPr algn="l">
              <a:lnSpc>
                <a:spcPct val="150000"/>
              </a:lnSpc>
            </a:pPr>
            <a:r>
              <a:rPr lang="tr-TR" sz="2200" b="0" i="0" u="none" strike="noStrike" baseline="0" dirty="0"/>
              <a:t>B) Süzme-Buharlaştırma</a:t>
            </a:r>
          </a:p>
          <a:p>
            <a:pPr algn="l">
              <a:lnSpc>
                <a:spcPct val="150000"/>
              </a:lnSpc>
            </a:pPr>
            <a:r>
              <a:rPr lang="tr-TR" sz="2200" b="0" i="0" u="none" strike="noStrike" baseline="0" dirty="0"/>
              <a:t>C) Yoğunluk farkı-Damıtma</a:t>
            </a:r>
          </a:p>
          <a:p>
            <a:pPr algn="l">
              <a:lnSpc>
                <a:spcPct val="150000"/>
              </a:lnSpc>
            </a:pPr>
            <a:r>
              <a:rPr lang="tr-TR" sz="2200" b="0" i="0" u="none" strike="noStrike" baseline="0" dirty="0"/>
              <a:t>D) Süzme-Yoğunluk farkı</a:t>
            </a:r>
            <a:endParaRPr lang="tr-TR" sz="2200" dirty="0"/>
          </a:p>
        </p:txBody>
      </p:sp>
    </p:spTree>
    <p:extLst>
      <p:ext uri="{BB962C8B-B14F-4D97-AF65-F5344CB8AC3E}">
        <p14:creationId xmlns:p14="http://schemas.microsoft.com/office/powerpoint/2010/main" val="11839506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A1B34A66-6DE9-4861-884F-80F0B48EB456}"/>
              </a:ext>
            </a:extLst>
          </p:cNvPr>
          <p:cNvSpPr txBox="1"/>
          <p:nvPr/>
        </p:nvSpPr>
        <p:spPr>
          <a:xfrm>
            <a:off x="451159" y="265858"/>
            <a:ext cx="11289681" cy="6133859"/>
          </a:xfrm>
          <a:prstGeom prst="rect">
            <a:avLst/>
          </a:prstGeom>
          <a:noFill/>
        </p:spPr>
        <p:txBody>
          <a:bodyPr wrap="square">
            <a:spAutoFit/>
          </a:bodyPr>
          <a:lstStyle/>
          <a:p>
            <a:pPr algn="l">
              <a:lnSpc>
                <a:spcPct val="150000"/>
              </a:lnSpc>
            </a:pPr>
            <a:r>
              <a:rPr lang="tr-TR" sz="2200" b="0" i="0" u="none" strike="noStrike" baseline="0" dirty="0"/>
              <a:t>Üç yaşındaki İzem, mutfakta oynarken bulgurların bulunduğu kabın içine bir poşet tuz dökmüştür. Bunu gören annesi "bu kadar bulgur ve tuz ziyan oldu" diyerek tam kabın içindekileri çöpe dökmek üzereyken İzem’in ablası "bunları atmana gerek yok, ben tuzu ve bulguru birbirinden ayırabilirim" demiştir. İzem’in ablası öncelikle tuz ve bulgurların bulunduğu kabı, içinde su bulunan daha büyük bir kaba boşaltır ve bir kaşık yardımı ile iyice karıştırır. Daha sonra karışımları birbirinden ayırma yöntemlerini kullanarak tuzu ve bulgurları birbirinden ayırmayı başarır.</a:t>
            </a:r>
          </a:p>
          <a:p>
            <a:pPr algn="l">
              <a:lnSpc>
                <a:spcPct val="150000"/>
              </a:lnSpc>
            </a:pPr>
            <a:r>
              <a:rPr lang="tr-TR" sz="2200" b="1" i="0" u="none" strike="noStrike" baseline="0" dirty="0"/>
              <a:t>İzem’in ablasının bulgurları ve tuzu birbirinden ayırmak için kullandığı yöntemler hangi seçenekte sırasıyla verilmiştir?</a:t>
            </a:r>
          </a:p>
          <a:p>
            <a:pPr algn="l">
              <a:lnSpc>
                <a:spcPct val="150000"/>
              </a:lnSpc>
            </a:pPr>
            <a:r>
              <a:rPr lang="tr-TR" sz="2200" b="0" i="0" u="none" strike="noStrike" baseline="0" dirty="0"/>
              <a:t>A) Buharlaştırma- Damıtma</a:t>
            </a:r>
          </a:p>
          <a:p>
            <a:pPr algn="l">
              <a:lnSpc>
                <a:spcPct val="150000"/>
              </a:lnSpc>
            </a:pPr>
            <a:r>
              <a:rPr lang="tr-TR" sz="2200" b="0" i="0" u="none" strike="noStrike" baseline="0" dirty="0"/>
              <a:t>B) Süzme-Buharlaştırma</a:t>
            </a:r>
          </a:p>
          <a:p>
            <a:pPr algn="l">
              <a:lnSpc>
                <a:spcPct val="150000"/>
              </a:lnSpc>
            </a:pPr>
            <a:r>
              <a:rPr lang="tr-TR" sz="2200" b="0" i="0" u="none" strike="noStrike" baseline="0" dirty="0"/>
              <a:t>C) Yoğunluk farkı-Damıtma</a:t>
            </a:r>
          </a:p>
          <a:p>
            <a:pPr algn="l">
              <a:lnSpc>
                <a:spcPct val="150000"/>
              </a:lnSpc>
            </a:pPr>
            <a:r>
              <a:rPr lang="tr-TR" sz="2200" b="0" i="0" u="none" strike="noStrike" baseline="0" dirty="0"/>
              <a:t>D) Süzme-Yoğunluk farkı</a:t>
            </a:r>
            <a:endParaRPr lang="tr-TR" sz="2200" dirty="0"/>
          </a:p>
        </p:txBody>
      </p:sp>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2"/>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502404" y="5844330"/>
            <a:ext cx="1113933" cy="1113933"/>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B</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3507" y="4998245"/>
            <a:ext cx="837034" cy="837034"/>
          </a:xfrm>
          <a:prstGeom prst="rect">
            <a:avLst/>
          </a:prstGeom>
        </p:spPr>
      </p:pic>
      <p:pic>
        <p:nvPicPr>
          <p:cNvPr id="13" name="Resim 12">
            <a:extLst>
              <a:ext uri="{FF2B5EF4-FFF2-40B4-BE49-F238E27FC236}">
                <a16:creationId xmlns:a16="http://schemas.microsoft.com/office/drawing/2014/main" id="{CA59447E-EB35-40D2-B495-A044AF9941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35309" y="3993191"/>
            <a:ext cx="1113183" cy="1113183"/>
          </a:xfrm>
          <a:prstGeom prst="rect">
            <a:avLst/>
          </a:prstGeom>
        </p:spPr>
      </p:pic>
    </p:spTree>
    <p:extLst>
      <p:ext uri="{BB962C8B-B14F-4D97-AF65-F5344CB8AC3E}">
        <p14:creationId xmlns:p14="http://schemas.microsoft.com/office/powerpoint/2010/main" val="102953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
        <p:nvSpPr>
          <p:cNvPr id="4" name="Metin kutusu 3">
            <a:extLst>
              <a:ext uri="{FF2B5EF4-FFF2-40B4-BE49-F238E27FC236}">
                <a16:creationId xmlns:a16="http://schemas.microsoft.com/office/drawing/2014/main" id="{56052449-F2EB-495D-A1C0-24B3C2E1DEBD}"/>
              </a:ext>
            </a:extLst>
          </p:cNvPr>
          <p:cNvSpPr txBox="1"/>
          <p:nvPr/>
        </p:nvSpPr>
        <p:spPr>
          <a:xfrm>
            <a:off x="344555" y="626620"/>
            <a:ext cx="11290852" cy="5118196"/>
          </a:xfrm>
          <a:prstGeom prst="rect">
            <a:avLst/>
          </a:prstGeom>
          <a:noFill/>
        </p:spPr>
        <p:txBody>
          <a:bodyPr wrap="square">
            <a:spAutoFit/>
          </a:bodyPr>
          <a:lstStyle/>
          <a:p>
            <a:pPr algn="l">
              <a:lnSpc>
                <a:spcPct val="150000"/>
              </a:lnSpc>
            </a:pPr>
            <a:r>
              <a:rPr lang="tr-TR" sz="2200" b="0" i="0" u="none" strike="noStrike" baseline="0" dirty="0"/>
              <a:t>Bir öğrenci aşağıdaki adımları izleyerek karşımlar oluşturuyor.</a:t>
            </a:r>
          </a:p>
          <a:p>
            <a:pPr algn="l">
              <a:lnSpc>
                <a:spcPct val="150000"/>
              </a:lnSpc>
            </a:pPr>
            <a:r>
              <a:rPr lang="tr-TR" sz="2200" b="0" i="0" u="none" strike="noStrike" baseline="0" dirty="0"/>
              <a:t>1. Adım: Beherglasın içerisine tuz ve suyu ekleyip çay kaşığı ile karıştırıyor.</a:t>
            </a:r>
          </a:p>
          <a:p>
            <a:pPr algn="l">
              <a:lnSpc>
                <a:spcPct val="150000"/>
              </a:lnSpc>
            </a:pPr>
            <a:r>
              <a:rPr lang="tr-TR" sz="2200" b="0" i="0" u="none" strike="noStrike" baseline="0" dirty="0"/>
              <a:t>2. Adım: Tuzlu su karışımına odun talaşı ekliyor.</a:t>
            </a:r>
          </a:p>
          <a:p>
            <a:pPr algn="l">
              <a:lnSpc>
                <a:spcPct val="150000"/>
              </a:lnSpc>
            </a:pPr>
            <a:r>
              <a:rPr lang="tr-TR" sz="2200" b="0" i="0" u="none" strike="noStrike" baseline="0" dirty="0"/>
              <a:t>3. Adım: Tebeşir tozu ile demir tozunu karıştırıyor.</a:t>
            </a:r>
          </a:p>
          <a:p>
            <a:pPr algn="l">
              <a:lnSpc>
                <a:spcPct val="150000"/>
              </a:lnSpc>
            </a:pPr>
            <a:r>
              <a:rPr lang="tr-TR" sz="2200" b="0" i="0" u="none" strike="noStrike" baseline="0" dirty="0"/>
              <a:t>4. Adım: Tebeşir tozu - demir tozu karışımına mıknatıs yaklaştırıyor.</a:t>
            </a:r>
          </a:p>
          <a:p>
            <a:pPr algn="l">
              <a:lnSpc>
                <a:spcPct val="150000"/>
              </a:lnSpc>
            </a:pPr>
            <a:r>
              <a:rPr lang="tr-TR" sz="2200" b="1" i="0" u="none" strike="noStrike" baseline="0" dirty="0"/>
              <a:t>Buna göre aşağıdakilerden hangisi söylenemez?</a:t>
            </a:r>
          </a:p>
          <a:p>
            <a:pPr algn="l">
              <a:lnSpc>
                <a:spcPct val="150000"/>
              </a:lnSpc>
            </a:pPr>
            <a:r>
              <a:rPr lang="tr-TR" sz="2200" b="0" i="0" u="none" strike="noStrike" baseline="0" dirty="0"/>
              <a:t>A) 1. adımda elde edilen karışımdan buharlaştırma yöntemi ile tuz elde edilebilir.</a:t>
            </a:r>
          </a:p>
          <a:p>
            <a:pPr algn="l">
              <a:lnSpc>
                <a:spcPct val="150000"/>
              </a:lnSpc>
            </a:pPr>
            <a:r>
              <a:rPr lang="tr-TR" sz="2200" b="0" i="0" u="none" strike="noStrike" baseline="0" dirty="0"/>
              <a:t>B) 2. adımda elde edilen karışım süzülerek ayrıştırılabilir.</a:t>
            </a:r>
          </a:p>
          <a:p>
            <a:pPr algn="l">
              <a:lnSpc>
                <a:spcPct val="150000"/>
              </a:lnSpc>
            </a:pPr>
            <a:r>
              <a:rPr lang="tr-TR" sz="2200" b="0" i="0" u="none" strike="noStrike" baseline="0" dirty="0"/>
              <a:t>C) 3. adımda demir tozu yerine talaş kullansaydı, talaş 4. adımdaki işlem ile karışımdan ayrılabilirdi.</a:t>
            </a:r>
          </a:p>
          <a:p>
            <a:pPr algn="l">
              <a:lnSpc>
                <a:spcPct val="150000"/>
              </a:lnSpc>
            </a:pPr>
            <a:r>
              <a:rPr lang="tr-TR" sz="2200" b="0" i="0" u="none" strike="noStrike" baseline="0" dirty="0"/>
              <a:t>D) 4. adımda eleme yöntemi kullanılırsa, demir tozu - tebeşir tozu karışımı birbirinden ayrılamaz.</a:t>
            </a:r>
            <a:endParaRPr lang="tr-TR" sz="2200" dirty="0"/>
          </a:p>
        </p:txBody>
      </p:sp>
    </p:spTree>
    <p:extLst>
      <p:ext uri="{BB962C8B-B14F-4D97-AF65-F5344CB8AC3E}">
        <p14:creationId xmlns:p14="http://schemas.microsoft.com/office/powerpoint/2010/main" val="7135211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38C2F218-37FF-45D3-938F-0CCFEDC7BA91}"/>
              </a:ext>
            </a:extLst>
          </p:cNvPr>
          <p:cNvSpPr txBox="1"/>
          <p:nvPr/>
        </p:nvSpPr>
        <p:spPr>
          <a:xfrm>
            <a:off x="344555" y="626620"/>
            <a:ext cx="11290852" cy="5118196"/>
          </a:xfrm>
          <a:prstGeom prst="rect">
            <a:avLst/>
          </a:prstGeom>
          <a:noFill/>
        </p:spPr>
        <p:txBody>
          <a:bodyPr wrap="square">
            <a:spAutoFit/>
          </a:bodyPr>
          <a:lstStyle/>
          <a:p>
            <a:pPr algn="l">
              <a:lnSpc>
                <a:spcPct val="150000"/>
              </a:lnSpc>
            </a:pPr>
            <a:r>
              <a:rPr lang="tr-TR" sz="2200" b="0" i="0" u="none" strike="noStrike" baseline="0" dirty="0"/>
              <a:t>Bir öğrenci aşağıdaki adımları izleyerek karşımlar oluşturuyor.</a:t>
            </a:r>
          </a:p>
          <a:p>
            <a:pPr algn="l">
              <a:lnSpc>
                <a:spcPct val="150000"/>
              </a:lnSpc>
            </a:pPr>
            <a:r>
              <a:rPr lang="tr-TR" sz="2200" b="0" i="0" u="none" strike="noStrike" baseline="0" dirty="0"/>
              <a:t>1. Adım: Beherglasın içerisine tuz ve suyu ekleyip çay kaşığı ile karıştırıyor.</a:t>
            </a:r>
          </a:p>
          <a:p>
            <a:pPr algn="l">
              <a:lnSpc>
                <a:spcPct val="150000"/>
              </a:lnSpc>
            </a:pPr>
            <a:r>
              <a:rPr lang="tr-TR" sz="2200" b="0" i="0" u="none" strike="noStrike" baseline="0" dirty="0"/>
              <a:t>2. Adım: Tuzlu su karışımına odun talaşı ekliyor.</a:t>
            </a:r>
          </a:p>
          <a:p>
            <a:pPr algn="l">
              <a:lnSpc>
                <a:spcPct val="150000"/>
              </a:lnSpc>
            </a:pPr>
            <a:r>
              <a:rPr lang="tr-TR" sz="2200" b="0" i="0" u="none" strike="noStrike" baseline="0" dirty="0"/>
              <a:t>3. Adım: Tebeşir tozu ile demir tozunu karıştırıyor.</a:t>
            </a:r>
          </a:p>
          <a:p>
            <a:pPr algn="l">
              <a:lnSpc>
                <a:spcPct val="150000"/>
              </a:lnSpc>
            </a:pPr>
            <a:r>
              <a:rPr lang="tr-TR" sz="2200" b="0" i="0" u="none" strike="noStrike" baseline="0" dirty="0"/>
              <a:t>4. Adım: Tebeşir tozu - demir tozu karışımına mıknatıs yaklaştırıyor.</a:t>
            </a:r>
          </a:p>
          <a:p>
            <a:pPr algn="l">
              <a:lnSpc>
                <a:spcPct val="150000"/>
              </a:lnSpc>
            </a:pPr>
            <a:r>
              <a:rPr lang="tr-TR" sz="2200" b="1" i="0" u="none" strike="noStrike" baseline="0" dirty="0"/>
              <a:t>Buna göre aşağıdakilerden hangisi söylenemez?</a:t>
            </a:r>
          </a:p>
          <a:p>
            <a:pPr algn="l">
              <a:lnSpc>
                <a:spcPct val="150000"/>
              </a:lnSpc>
            </a:pPr>
            <a:r>
              <a:rPr lang="tr-TR" sz="2200" b="0" i="0" u="none" strike="noStrike" baseline="0" dirty="0"/>
              <a:t>A) 1. adımda elde edilen karışımdan buharlaştırma yöntemi ile tuz elde edilebilir.</a:t>
            </a:r>
          </a:p>
          <a:p>
            <a:pPr algn="l">
              <a:lnSpc>
                <a:spcPct val="150000"/>
              </a:lnSpc>
            </a:pPr>
            <a:r>
              <a:rPr lang="tr-TR" sz="2200" b="0" i="0" u="none" strike="noStrike" baseline="0" dirty="0"/>
              <a:t>B) 2. adımda elde edilen karışım süzülerek ayrıştırılabilir.</a:t>
            </a:r>
          </a:p>
          <a:p>
            <a:pPr algn="l">
              <a:lnSpc>
                <a:spcPct val="150000"/>
              </a:lnSpc>
            </a:pPr>
            <a:r>
              <a:rPr lang="tr-TR" sz="2200" b="0" i="0" u="none" strike="noStrike" baseline="0" dirty="0"/>
              <a:t>C) 3. adımda demir tozu yerine talaş kullansaydı, talaş 4. adımdaki işlem ile karışımdan ayrılabilirdi.</a:t>
            </a:r>
          </a:p>
          <a:p>
            <a:pPr algn="l">
              <a:lnSpc>
                <a:spcPct val="150000"/>
              </a:lnSpc>
            </a:pPr>
            <a:r>
              <a:rPr lang="tr-TR" sz="2200" b="0" i="0" u="none" strike="noStrike" baseline="0" dirty="0"/>
              <a:t>D) 4. adımda eleme yöntemi kullanılırsa, demir tozu - tebeşir tozu karışımı birbirinden ayrılamaz.</a:t>
            </a:r>
            <a:endParaRPr lang="tr-TR" sz="2200" dirty="0"/>
          </a:p>
        </p:txBody>
      </p:sp>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2"/>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7"/>
          <a:srcRect/>
          <a:stretch>
            <a:fillRect/>
          </a:stretch>
        </p:blipFill>
        <p:spPr>
          <a:xfrm>
            <a:off x="10343521" y="94868"/>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C</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4772957"/>
            <a:ext cx="837034" cy="837034"/>
          </a:xfrm>
          <a:prstGeom prst="rect">
            <a:avLst/>
          </a:prstGeom>
        </p:spPr>
      </p:pic>
      <p:pic>
        <p:nvPicPr>
          <p:cNvPr id="13" name="Resim 12">
            <a:extLst>
              <a:ext uri="{FF2B5EF4-FFF2-40B4-BE49-F238E27FC236}">
                <a16:creationId xmlns:a16="http://schemas.microsoft.com/office/drawing/2014/main" id="{CA59447E-EB35-40D2-B495-A044AF9941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93754" y="2551042"/>
            <a:ext cx="1113183" cy="1113183"/>
          </a:xfrm>
          <a:prstGeom prst="rect">
            <a:avLst/>
          </a:prstGeom>
        </p:spPr>
      </p:pic>
    </p:spTree>
    <p:extLst>
      <p:ext uri="{BB962C8B-B14F-4D97-AF65-F5344CB8AC3E}">
        <p14:creationId xmlns:p14="http://schemas.microsoft.com/office/powerpoint/2010/main" val="409226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E9628285-F75E-47D3-A048-F5A710B8B7DA}"/>
              </a:ext>
            </a:extLst>
          </p:cNvPr>
          <p:cNvPicPr>
            <a:picLocks noChangeAspect="1"/>
          </p:cNvPicPr>
          <p:nvPr/>
        </p:nvPicPr>
        <p:blipFill>
          <a:blip r:embed="rId2"/>
          <a:stretch>
            <a:fillRect/>
          </a:stretch>
        </p:blipFill>
        <p:spPr>
          <a:xfrm>
            <a:off x="3728950" y="57073"/>
            <a:ext cx="4225953" cy="6681352"/>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968847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a:extLst>
              <a:ext uri="{FF2B5EF4-FFF2-40B4-BE49-F238E27FC236}">
                <a16:creationId xmlns:a16="http://schemas.microsoft.com/office/drawing/2014/main" id="{90E38FEE-4AFE-48B5-807A-AD78298A2AB6}"/>
              </a:ext>
            </a:extLst>
          </p:cNvPr>
          <p:cNvPicPr>
            <a:picLocks noChangeAspect="1"/>
          </p:cNvPicPr>
          <p:nvPr/>
        </p:nvPicPr>
        <p:blipFill>
          <a:blip r:embed="rId2"/>
          <a:stretch>
            <a:fillRect/>
          </a:stretch>
        </p:blipFill>
        <p:spPr>
          <a:xfrm>
            <a:off x="3728950" y="57073"/>
            <a:ext cx="4225953" cy="6681352"/>
          </a:xfrm>
          <a:prstGeom prst="rect">
            <a:avLst/>
          </a:prstGeom>
          <a:ln>
            <a:noFill/>
          </a:ln>
        </p:spPr>
      </p:pic>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3"/>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8"/>
          <a:srcRect/>
          <a:stretch>
            <a:fillRect/>
          </a:stretch>
        </p:blipFill>
        <p:spPr>
          <a:xfrm>
            <a:off x="10343521" y="94868"/>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B</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23409" y="6020966"/>
            <a:ext cx="837034" cy="837034"/>
          </a:xfrm>
          <a:prstGeom prst="rect">
            <a:avLst/>
          </a:prstGeom>
        </p:spPr>
      </p:pic>
      <p:pic>
        <p:nvPicPr>
          <p:cNvPr id="13" name="Resim 12">
            <a:extLst>
              <a:ext uri="{FF2B5EF4-FFF2-40B4-BE49-F238E27FC236}">
                <a16:creationId xmlns:a16="http://schemas.microsoft.com/office/drawing/2014/main" id="{CA59447E-EB35-40D2-B495-A044AF9941B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93754" y="2551042"/>
            <a:ext cx="1113183" cy="1113183"/>
          </a:xfrm>
          <a:prstGeom prst="rect">
            <a:avLst/>
          </a:prstGeom>
        </p:spPr>
      </p:pic>
    </p:spTree>
    <p:extLst>
      <p:ext uri="{BB962C8B-B14F-4D97-AF65-F5344CB8AC3E}">
        <p14:creationId xmlns:p14="http://schemas.microsoft.com/office/powerpoint/2010/main" val="159873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
        <p:nvSpPr>
          <p:cNvPr id="4" name="Metin kutusu 3">
            <a:extLst>
              <a:ext uri="{FF2B5EF4-FFF2-40B4-BE49-F238E27FC236}">
                <a16:creationId xmlns:a16="http://schemas.microsoft.com/office/drawing/2014/main" id="{1C7A690B-6554-4796-804A-F334D895781E}"/>
              </a:ext>
            </a:extLst>
          </p:cNvPr>
          <p:cNvSpPr txBox="1"/>
          <p:nvPr/>
        </p:nvSpPr>
        <p:spPr>
          <a:xfrm>
            <a:off x="663780" y="752359"/>
            <a:ext cx="11528219" cy="4992457"/>
          </a:xfrm>
          <a:prstGeom prst="rect">
            <a:avLst/>
          </a:prstGeom>
          <a:noFill/>
        </p:spPr>
        <p:txBody>
          <a:bodyPr wrap="square">
            <a:spAutoFit/>
          </a:bodyPr>
          <a:lstStyle/>
          <a:p>
            <a:pPr algn="l">
              <a:lnSpc>
                <a:spcPct val="150000"/>
              </a:lnSpc>
            </a:pPr>
            <a:r>
              <a:rPr lang="tr-TR" sz="3600" b="1" i="0" u="none" strike="noStrike" baseline="0" dirty="0"/>
              <a:t>Aşağıda verilen karışımların ayrılması için kullanılabilecek yöntemlerden hangisi hatalıdır?</a:t>
            </a:r>
          </a:p>
          <a:p>
            <a:pPr algn="l">
              <a:lnSpc>
                <a:spcPct val="150000"/>
              </a:lnSpc>
            </a:pPr>
            <a:r>
              <a:rPr lang="tr-TR" sz="3600" b="0" i="0" u="none" strike="noStrike" baseline="0" dirty="0"/>
              <a:t>A) Tuzlu su - Buharlaştırma</a:t>
            </a:r>
          </a:p>
          <a:p>
            <a:pPr algn="l">
              <a:lnSpc>
                <a:spcPct val="150000"/>
              </a:lnSpc>
            </a:pPr>
            <a:r>
              <a:rPr lang="tr-TR" sz="3600" b="0" i="0" u="none" strike="noStrike" baseline="0" dirty="0"/>
              <a:t>B) Etil alkollü su - Damıtma</a:t>
            </a:r>
          </a:p>
          <a:p>
            <a:pPr algn="l">
              <a:lnSpc>
                <a:spcPct val="150000"/>
              </a:lnSpc>
            </a:pPr>
            <a:r>
              <a:rPr lang="tr-TR" sz="3600" b="0" i="0" u="none" strike="noStrike" baseline="0" dirty="0"/>
              <a:t>C) Etil alkollü su - Yoğunluk farkı</a:t>
            </a:r>
          </a:p>
          <a:p>
            <a:pPr algn="l">
              <a:lnSpc>
                <a:spcPct val="150000"/>
              </a:lnSpc>
            </a:pPr>
            <a:r>
              <a:rPr lang="tr-TR" sz="3600" b="0" i="0" u="none" strike="noStrike" baseline="0" dirty="0"/>
              <a:t>D) Talaş + kum - Yoğunluk farkı</a:t>
            </a:r>
            <a:endParaRPr lang="tr-TR" sz="3600" dirty="0"/>
          </a:p>
        </p:txBody>
      </p:sp>
    </p:spTree>
    <p:extLst>
      <p:ext uri="{BB962C8B-B14F-4D97-AF65-F5344CB8AC3E}">
        <p14:creationId xmlns:p14="http://schemas.microsoft.com/office/powerpoint/2010/main" val="1971632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E0EA95F5-1567-4B3F-8C83-AE7407672ABE}"/>
              </a:ext>
            </a:extLst>
          </p:cNvPr>
          <p:cNvSpPr txBox="1"/>
          <p:nvPr/>
        </p:nvSpPr>
        <p:spPr>
          <a:xfrm>
            <a:off x="1648053" y="1325116"/>
            <a:ext cx="9100681" cy="730838"/>
          </a:xfrm>
          <a:prstGeom prst="rect">
            <a:avLst/>
          </a:prstGeom>
        </p:spPr>
        <p:txBody>
          <a:bodyPr vert="horz" lIns="91440" tIns="45720" rIns="91440" bIns="45720" rtlCol="0" anchor="ctr">
            <a:normAutofit/>
          </a:bodyPr>
          <a:lstStyle/>
          <a:p>
            <a:pPr algn="ctr">
              <a:lnSpc>
                <a:spcPct val="90000"/>
              </a:lnSpc>
              <a:spcAft>
                <a:spcPts val="600"/>
              </a:spcAft>
            </a:pPr>
            <a:r>
              <a:rPr lang="en-US" sz="2800" dirty="0">
                <a:effectLst/>
              </a:rPr>
              <a:t>KATI - KATI KARIŞIMLARIN AYRILMASI</a:t>
            </a:r>
          </a:p>
        </p:txBody>
      </p:sp>
      <p:pic>
        <p:nvPicPr>
          <p:cNvPr id="3074" name="Picture 2" descr="Pirinç Karışımı Stok Fotoğraf | FreeImages">
            <a:extLst>
              <a:ext uri="{FF2B5EF4-FFF2-40B4-BE49-F238E27FC236}">
                <a16:creationId xmlns:a16="http://schemas.microsoft.com/office/drawing/2014/main" id="{D747FF43-C6C7-4BB5-8C37-0A567B81529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8198" y="2559408"/>
            <a:ext cx="5167185" cy="343617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arışık Elma Armut 14 Kg - Eldegmedenal.com">
            <a:extLst>
              <a:ext uri="{FF2B5EF4-FFF2-40B4-BE49-F238E27FC236}">
                <a16:creationId xmlns:a16="http://schemas.microsoft.com/office/drawing/2014/main" id="{E51906F6-FE12-4051-9D48-A08F88DDE96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98394" y="2565867"/>
            <a:ext cx="5167185" cy="3423260"/>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42815819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092B3F1A-591F-4BE3-ACCB-BFE725C4FA3B}"/>
              </a:ext>
            </a:extLst>
          </p:cNvPr>
          <p:cNvSpPr txBox="1"/>
          <p:nvPr/>
        </p:nvSpPr>
        <p:spPr>
          <a:xfrm>
            <a:off x="663780" y="752359"/>
            <a:ext cx="11528219" cy="4992457"/>
          </a:xfrm>
          <a:prstGeom prst="rect">
            <a:avLst/>
          </a:prstGeom>
          <a:noFill/>
        </p:spPr>
        <p:txBody>
          <a:bodyPr wrap="square">
            <a:spAutoFit/>
          </a:bodyPr>
          <a:lstStyle/>
          <a:p>
            <a:pPr algn="l">
              <a:lnSpc>
                <a:spcPct val="150000"/>
              </a:lnSpc>
            </a:pPr>
            <a:r>
              <a:rPr lang="tr-TR" sz="3600" b="1" i="0" u="none" strike="noStrike" baseline="0" dirty="0"/>
              <a:t>Aşağıda verilen karışımların ayrılması için kullanılabilecek yöntemlerden hangisi hatalıdır?</a:t>
            </a:r>
          </a:p>
          <a:p>
            <a:pPr algn="l">
              <a:lnSpc>
                <a:spcPct val="150000"/>
              </a:lnSpc>
            </a:pPr>
            <a:r>
              <a:rPr lang="tr-TR" sz="3600" b="0" i="0" u="none" strike="noStrike" baseline="0" dirty="0"/>
              <a:t>A) Tuzlu su - Buharlaştırma</a:t>
            </a:r>
          </a:p>
          <a:p>
            <a:pPr algn="l">
              <a:lnSpc>
                <a:spcPct val="150000"/>
              </a:lnSpc>
            </a:pPr>
            <a:r>
              <a:rPr lang="tr-TR" sz="3600" b="0" i="0" u="none" strike="noStrike" baseline="0" dirty="0"/>
              <a:t>B) Etil alkollü su - Damıtma</a:t>
            </a:r>
          </a:p>
          <a:p>
            <a:pPr algn="l">
              <a:lnSpc>
                <a:spcPct val="150000"/>
              </a:lnSpc>
            </a:pPr>
            <a:r>
              <a:rPr lang="tr-TR" sz="3600" b="0" i="0" u="none" strike="noStrike" baseline="0" dirty="0"/>
              <a:t>C) Etil alkollü su - Yoğunluk farkı</a:t>
            </a:r>
          </a:p>
          <a:p>
            <a:pPr algn="l">
              <a:lnSpc>
                <a:spcPct val="150000"/>
              </a:lnSpc>
            </a:pPr>
            <a:r>
              <a:rPr lang="tr-TR" sz="3600" b="0" i="0" u="none" strike="noStrike" baseline="0" dirty="0"/>
              <a:t>D) Talaş + kum - Yoğunluk farkı</a:t>
            </a:r>
            <a:endParaRPr lang="tr-TR" sz="3600" dirty="0"/>
          </a:p>
        </p:txBody>
      </p:sp>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2"/>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7"/>
          <a:srcRect/>
          <a:stretch>
            <a:fillRect/>
          </a:stretch>
        </p:blipFill>
        <p:spPr>
          <a:xfrm>
            <a:off x="10343521" y="94868"/>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C</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8366" y="4364994"/>
            <a:ext cx="837034" cy="837034"/>
          </a:xfrm>
          <a:prstGeom prst="rect">
            <a:avLst/>
          </a:prstGeom>
        </p:spPr>
      </p:pic>
      <p:pic>
        <p:nvPicPr>
          <p:cNvPr id="13" name="Resim 12">
            <a:extLst>
              <a:ext uri="{FF2B5EF4-FFF2-40B4-BE49-F238E27FC236}">
                <a16:creationId xmlns:a16="http://schemas.microsoft.com/office/drawing/2014/main" id="{CA59447E-EB35-40D2-B495-A044AF9941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93754" y="2551042"/>
            <a:ext cx="1113183" cy="1113183"/>
          </a:xfrm>
          <a:prstGeom prst="rect">
            <a:avLst/>
          </a:prstGeom>
        </p:spPr>
      </p:pic>
    </p:spTree>
    <p:extLst>
      <p:ext uri="{BB962C8B-B14F-4D97-AF65-F5344CB8AC3E}">
        <p14:creationId xmlns:p14="http://schemas.microsoft.com/office/powerpoint/2010/main" val="253660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
        <p:nvSpPr>
          <p:cNvPr id="4" name="Metin kutusu 3">
            <a:extLst>
              <a:ext uri="{FF2B5EF4-FFF2-40B4-BE49-F238E27FC236}">
                <a16:creationId xmlns:a16="http://schemas.microsoft.com/office/drawing/2014/main" id="{756AB972-38C8-4A3B-8126-8DA669E24413}"/>
              </a:ext>
            </a:extLst>
          </p:cNvPr>
          <p:cNvSpPr txBox="1"/>
          <p:nvPr/>
        </p:nvSpPr>
        <p:spPr>
          <a:xfrm>
            <a:off x="669235" y="96998"/>
            <a:ext cx="10853530" cy="6664004"/>
          </a:xfrm>
          <a:prstGeom prst="rect">
            <a:avLst/>
          </a:prstGeom>
          <a:noFill/>
        </p:spPr>
        <p:txBody>
          <a:bodyPr wrap="square">
            <a:spAutoFit/>
          </a:bodyPr>
          <a:lstStyle/>
          <a:p>
            <a:pPr algn="l">
              <a:lnSpc>
                <a:spcPct val="150000"/>
              </a:lnSpc>
            </a:pPr>
            <a:r>
              <a:rPr lang="tr-TR" sz="3200" b="0" i="0" u="none" strike="noStrike" baseline="0" dirty="0"/>
              <a:t>A ve B maddelerinden oluşan bir karışım damıtma yöntemiyle birbirinden ayrılıyor.</a:t>
            </a:r>
          </a:p>
          <a:p>
            <a:pPr algn="l">
              <a:lnSpc>
                <a:spcPct val="150000"/>
              </a:lnSpc>
            </a:pPr>
            <a:r>
              <a:rPr lang="it-IT" sz="3200" b="1" i="0" u="none" strike="noStrike" baseline="0" dirty="0"/>
              <a:t>A ve B maddeleri ile ilgili,</a:t>
            </a:r>
          </a:p>
          <a:p>
            <a:pPr algn="l">
              <a:lnSpc>
                <a:spcPct val="150000"/>
              </a:lnSpc>
            </a:pPr>
            <a:r>
              <a:rPr lang="es-ES" sz="3200" b="0" i="0" u="none" strike="noStrike" baseline="0" dirty="0"/>
              <a:t>I. A ve B karışımı bir çözeltidir.</a:t>
            </a:r>
          </a:p>
          <a:p>
            <a:pPr algn="l">
              <a:lnSpc>
                <a:spcPct val="150000"/>
              </a:lnSpc>
            </a:pPr>
            <a:r>
              <a:rPr lang="it-IT" sz="3200" b="0" i="0" u="none" strike="noStrike" baseline="0" dirty="0"/>
              <a:t>II. A maddesi tuz ise B maddesi su olabilir.</a:t>
            </a:r>
          </a:p>
          <a:p>
            <a:pPr algn="l">
              <a:lnSpc>
                <a:spcPct val="150000"/>
              </a:lnSpc>
            </a:pPr>
            <a:r>
              <a:rPr lang="nn-NO" sz="3200" b="0" i="0" u="none" strike="noStrike" baseline="0" dirty="0"/>
              <a:t>III. Kapta kalan madde sıvı haldedir.</a:t>
            </a:r>
          </a:p>
          <a:p>
            <a:pPr algn="l">
              <a:lnSpc>
                <a:spcPct val="150000"/>
              </a:lnSpc>
            </a:pPr>
            <a:r>
              <a:rPr lang="tr-TR" sz="3200" b="1" i="0" u="none" strike="noStrike" baseline="0" dirty="0"/>
              <a:t>ifadelerinden hangileri doğrudur?</a:t>
            </a:r>
          </a:p>
          <a:p>
            <a:pPr algn="l">
              <a:lnSpc>
                <a:spcPct val="150000"/>
              </a:lnSpc>
            </a:pPr>
            <a:r>
              <a:rPr lang="es-ES" sz="3200" b="0" i="0" u="none" strike="noStrike" baseline="0" dirty="0"/>
              <a:t>A) I ve II </a:t>
            </a:r>
            <a:r>
              <a:rPr lang="tr-TR" sz="3200" b="0" i="0" u="none" strike="noStrike" baseline="0" dirty="0"/>
              <a:t>                        </a:t>
            </a:r>
            <a:r>
              <a:rPr lang="es-ES" sz="3200" b="0" i="0" u="none" strike="noStrike" baseline="0" dirty="0"/>
              <a:t>B) I ve III</a:t>
            </a:r>
          </a:p>
          <a:p>
            <a:pPr algn="l">
              <a:lnSpc>
                <a:spcPct val="150000"/>
              </a:lnSpc>
            </a:pPr>
            <a:r>
              <a:rPr lang="es-ES" sz="3200" b="0" i="0" u="none" strike="noStrike" baseline="0" dirty="0"/>
              <a:t>C) II ve III </a:t>
            </a:r>
            <a:r>
              <a:rPr lang="tr-TR" sz="3200" b="0" i="0" u="none" strike="noStrike" baseline="0" dirty="0"/>
              <a:t>                     </a:t>
            </a:r>
            <a:r>
              <a:rPr lang="es-ES" sz="3200" b="0" i="0" u="none" strike="noStrike" baseline="0" dirty="0"/>
              <a:t>D) I, II ve III</a:t>
            </a:r>
            <a:endParaRPr lang="tr-TR" sz="3200" dirty="0"/>
          </a:p>
        </p:txBody>
      </p:sp>
    </p:spTree>
    <p:extLst>
      <p:ext uri="{BB962C8B-B14F-4D97-AF65-F5344CB8AC3E}">
        <p14:creationId xmlns:p14="http://schemas.microsoft.com/office/powerpoint/2010/main" val="9297048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1B26B190-F5EB-4F92-A3D5-3D530FA9AD2A}"/>
              </a:ext>
            </a:extLst>
          </p:cNvPr>
          <p:cNvSpPr txBox="1"/>
          <p:nvPr/>
        </p:nvSpPr>
        <p:spPr>
          <a:xfrm>
            <a:off x="669235" y="96998"/>
            <a:ext cx="10853530" cy="6664004"/>
          </a:xfrm>
          <a:prstGeom prst="rect">
            <a:avLst/>
          </a:prstGeom>
          <a:noFill/>
        </p:spPr>
        <p:txBody>
          <a:bodyPr wrap="square">
            <a:spAutoFit/>
          </a:bodyPr>
          <a:lstStyle/>
          <a:p>
            <a:pPr algn="l">
              <a:lnSpc>
                <a:spcPct val="150000"/>
              </a:lnSpc>
            </a:pPr>
            <a:r>
              <a:rPr lang="tr-TR" sz="3200" b="0" i="0" u="none" strike="noStrike" baseline="0" dirty="0"/>
              <a:t>A ve B maddelerinden oluşan bir karışım damıtma yöntemiyle birbirinden ayrılıyor.</a:t>
            </a:r>
          </a:p>
          <a:p>
            <a:pPr algn="l">
              <a:lnSpc>
                <a:spcPct val="150000"/>
              </a:lnSpc>
            </a:pPr>
            <a:r>
              <a:rPr lang="it-IT" sz="3200" b="1" i="0" u="none" strike="noStrike" baseline="0" dirty="0"/>
              <a:t>A ve B maddeleri ile ilgili,</a:t>
            </a:r>
          </a:p>
          <a:p>
            <a:pPr algn="l">
              <a:lnSpc>
                <a:spcPct val="150000"/>
              </a:lnSpc>
            </a:pPr>
            <a:r>
              <a:rPr lang="es-ES" sz="3200" b="0" i="0" u="none" strike="noStrike" baseline="0" dirty="0"/>
              <a:t>I. A ve B karışımı bir çözeltidir.</a:t>
            </a:r>
          </a:p>
          <a:p>
            <a:pPr algn="l">
              <a:lnSpc>
                <a:spcPct val="150000"/>
              </a:lnSpc>
            </a:pPr>
            <a:r>
              <a:rPr lang="it-IT" sz="3200" b="0" i="0" u="none" strike="noStrike" baseline="0" dirty="0"/>
              <a:t>II. A maddesi tuz ise B maddesi su olabilir.</a:t>
            </a:r>
          </a:p>
          <a:p>
            <a:pPr algn="l">
              <a:lnSpc>
                <a:spcPct val="150000"/>
              </a:lnSpc>
            </a:pPr>
            <a:r>
              <a:rPr lang="nn-NO" sz="3200" b="0" i="0" u="none" strike="noStrike" baseline="0" dirty="0"/>
              <a:t>III. Kapta kalan madde sıvı haldedir.</a:t>
            </a:r>
          </a:p>
          <a:p>
            <a:pPr algn="l">
              <a:lnSpc>
                <a:spcPct val="150000"/>
              </a:lnSpc>
            </a:pPr>
            <a:r>
              <a:rPr lang="tr-TR" sz="3200" b="1" i="0" u="none" strike="noStrike" baseline="0" dirty="0"/>
              <a:t>ifadelerinden hangileri doğrudur?</a:t>
            </a:r>
          </a:p>
          <a:p>
            <a:pPr algn="l">
              <a:lnSpc>
                <a:spcPct val="150000"/>
              </a:lnSpc>
            </a:pPr>
            <a:r>
              <a:rPr lang="es-ES" sz="3200" b="0" i="0" u="none" strike="noStrike" baseline="0" dirty="0"/>
              <a:t>A) I ve II </a:t>
            </a:r>
            <a:r>
              <a:rPr lang="tr-TR" sz="3200" b="0" i="0" u="none" strike="noStrike" baseline="0" dirty="0"/>
              <a:t>                        </a:t>
            </a:r>
            <a:r>
              <a:rPr lang="es-ES" sz="3200" b="0" i="0" u="none" strike="noStrike" baseline="0" dirty="0"/>
              <a:t>B) I ve III</a:t>
            </a:r>
          </a:p>
          <a:p>
            <a:pPr algn="l">
              <a:lnSpc>
                <a:spcPct val="150000"/>
              </a:lnSpc>
            </a:pPr>
            <a:r>
              <a:rPr lang="es-ES" sz="3200" b="0" i="0" u="none" strike="noStrike" baseline="0" dirty="0"/>
              <a:t>C) II ve III </a:t>
            </a:r>
            <a:r>
              <a:rPr lang="tr-TR" sz="3200" b="0" i="0" u="none" strike="noStrike" baseline="0" dirty="0"/>
              <a:t>                     </a:t>
            </a:r>
            <a:r>
              <a:rPr lang="es-ES" sz="3200" b="0" i="0" u="none" strike="noStrike" baseline="0" dirty="0"/>
              <a:t>D) I, II ve III</a:t>
            </a:r>
            <a:endParaRPr lang="tr-TR" sz="3200" dirty="0"/>
          </a:p>
        </p:txBody>
      </p:sp>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2"/>
          <a:srcRect l="4587" t="78823" r="29488" b="7874"/>
          <a:stretch>
            <a:fillRect/>
          </a:stretch>
        </p:blipFill>
        <p:spPr>
          <a:xfrm>
            <a:off x="8502403" y="5936911"/>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7"/>
          <a:srcRect/>
          <a:stretch>
            <a:fillRect/>
          </a:stretch>
        </p:blipFill>
        <p:spPr>
          <a:xfrm>
            <a:off x="10343521" y="94868"/>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A</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8366" y="5463301"/>
            <a:ext cx="837034" cy="837034"/>
          </a:xfrm>
          <a:prstGeom prst="rect">
            <a:avLst/>
          </a:prstGeom>
        </p:spPr>
      </p:pic>
      <p:pic>
        <p:nvPicPr>
          <p:cNvPr id="13" name="Resim 12">
            <a:extLst>
              <a:ext uri="{FF2B5EF4-FFF2-40B4-BE49-F238E27FC236}">
                <a16:creationId xmlns:a16="http://schemas.microsoft.com/office/drawing/2014/main" id="{CA59447E-EB35-40D2-B495-A044AF9941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93754" y="2551042"/>
            <a:ext cx="1113183" cy="1113183"/>
          </a:xfrm>
          <a:prstGeom prst="rect">
            <a:avLst/>
          </a:prstGeom>
        </p:spPr>
      </p:pic>
    </p:spTree>
    <p:extLst>
      <p:ext uri="{BB962C8B-B14F-4D97-AF65-F5344CB8AC3E}">
        <p14:creationId xmlns:p14="http://schemas.microsoft.com/office/powerpoint/2010/main" val="87524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
        <p:nvSpPr>
          <p:cNvPr id="4" name="Metin kutusu 3">
            <a:extLst>
              <a:ext uri="{FF2B5EF4-FFF2-40B4-BE49-F238E27FC236}">
                <a16:creationId xmlns:a16="http://schemas.microsoft.com/office/drawing/2014/main" id="{52F93AC9-1684-474D-995D-D8EE8C7EA594}"/>
              </a:ext>
            </a:extLst>
          </p:cNvPr>
          <p:cNvSpPr txBox="1"/>
          <p:nvPr/>
        </p:nvSpPr>
        <p:spPr>
          <a:xfrm>
            <a:off x="351182" y="752359"/>
            <a:ext cx="11489635" cy="4992457"/>
          </a:xfrm>
          <a:prstGeom prst="rect">
            <a:avLst/>
          </a:prstGeom>
          <a:noFill/>
        </p:spPr>
        <p:txBody>
          <a:bodyPr wrap="square">
            <a:spAutoFit/>
          </a:bodyPr>
          <a:lstStyle/>
          <a:p>
            <a:pPr algn="l">
              <a:lnSpc>
                <a:spcPct val="150000"/>
              </a:lnSpc>
            </a:pPr>
            <a:r>
              <a:rPr lang="tr-TR" sz="3600" b="1" i="0" u="none" strike="noStrike" baseline="0" dirty="0"/>
              <a:t>Zeytinyağı-su karışımını birbirinden ayırmak için aşağıda verilen ayırma yöntemlerinden hangisi kullanılmalıdır?</a:t>
            </a:r>
          </a:p>
          <a:p>
            <a:pPr algn="l">
              <a:lnSpc>
                <a:spcPct val="150000"/>
              </a:lnSpc>
            </a:pPr>
            <a:r>
              <a:rPr lang="tr-TR" sz="3600" b="0" i="0" u="none" strike="noStrike" baseline="0" dirty="0"/>
              <a:t>A) Buharlaştırma yöntemi</a:t>
            </a:r>
          </a:p>
          <a:p>
            <a:pPr algn="l">
              <a:lnSpc>
                <a:spcPct val="150000"/>
              </a:lnSpc>
            </a:pPr>
            <a:r>
              <a:rPr lang="tr-TR" sz="3600" b="0" i="0" u="none" strike="noStrike" baseline="0" dirty="0"/>
              <a:t>B) Damıtma Yöntemi</a:t>
            </a:r>
          </a:p>
          <a:p>
            <a:pPr algn="l">
              <a:lnSpc>
                <a:spcPct val="150000"/>
              </a:lnSpc>
            </a:pPr>
            <a:r>
              <a:rPr lang="tr-TR" sz="3600" b="0" i="0" u="none" strike="noStrike" baseline="0" dirty="0"/>
              <a:t>C) Süzme Yöntemi</a:t>
            </a:r>
          </a:p>
          <a:p>
            <a:pPr algn="l">
              <a:lnSpc>
                <a:spcPct val="150000"/>
              </a:lnSpc>
            </a:pPr>
            <a:r>
              <a:rPr lang="tr-TR" sz="3600" b="0" i="0" u="none" strike="noStrike" baseline="0" dirty="0"/>
              <a:t>D) Ayırma Hunisi Yöntemi</a:t>
            </a:r>
            <a:endParaRPr lang="tr-TR" sz="3600" dirty="0"/>
          </a:p>
        </p:txBody>
      </p:sp>
    </p:spTree>
    <p:extLst>
      <p:ext uri="{BB962C8B-B14F-4D97-AF65-F5344CB8AC3E}">
        <p14:creationId xmlns:p14="http://schemas.microsoft.com/office/powerpoint/2010/main" val="2070872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58F251A9-5C8E-46AB-B3E7-20D6140CD5FE}"/>
              </a:ext>
            </a:extLst>
          </p:cNvPr>
          <p:cNvSpPr txBox="1"/>
          <p:nvPr/>
        </p:nvSpPr>
        <p:spPr>
          <a:xfrm>
            <a:off x="351182" y="752359"/>
            <a:ext cx="11489635" cy="4992457"/>
          </a:xfrm>
          <a:prstGeom prst="rect">
            <a:avLst/>
          </a:prstGeom>
          <a:noFill/>
        </p:spPr>
        <p:txBody>
          <a:bodyPr wrap="square">
            <a:spAutoFit/>
          </a:bodyPr>
          <a:lstStyle/>
          <a:p>
            <a:pPr algn="l">
              <a:lnSpc>
                <a:spcPct val="150000"/>
              </a:lnSpc>
            </a:pPr>
            <a:r>
              <a:rPr lang="tr-TR" sz="3600" b="1" i="0" u="none" strike="noStrike" baseline="0" dirty="0"/>
              <a:t>Zeytinyağı-su karışımını birbirinden ayırmak için aşağıda verilen ayırma yöntemlerinden hangisi kullanılmalıdır?</a:t>
            </a:r>
          </a:p>
          <a:p>
            <a:pPr algn="l">
              <a:lnSpc>
                <a:spcPct val="150000"/>
              </a:lnSpc>
            </a:pPr>
            <a:r>
              <a:rPr lang="tr-TR" sz="3600" b="0" i="0" u="none" strike="noStrike" baseline="0" dirty="0"/>
              <a:t>A) Buharlaştırma yöntemi</a:t>
            </a:r>
          </a:p>
          <a:p>
            <a:pPr algn="l">
              <a:lnSpc>
                <a:spcPct val="150000"/>
              </a:lnSpc>
            </a:pPr>
            <a:r>
              <a:rPr lang="tr-TR" sz="3600" b="0" i="0" u="none" strike="noStrike" baseline="0" dirty="0"/>
              <a:t>B) Damıtma Yöntemi</a:t>
            </a:r>
          </a:p>
          <a:p>
            <a:pPr algn="l">
              <a:lnSpc>
                <a:spcPct val="150000"/>
              </a:lnSpc>
            </a:pPr>
            <a:r>
              <a:rPr lang="tr-TR" sz="3600" b="0" i="0" u="none" strike="noStrike" baseline="0" dirty="0"/>
              <a:t>C) Süzme Yöntemi</a:t>
            </a:r>
          </a:p>
          <a:p>
            <a:pPr algn="l">
              <a:lnSpc>
                <a:spcPct val="150000"/>
              </a:lnSpc>
            </a:pPr>
            <a:r>
              <a:rPr lang="tr-TR" sz="3600" b="0" i="0" u="none" strike="noStrike" baseline="0" dirty="0"/>
              <a:t>D) Ayırma Hunisi Yöntemi</a:t>
            </a:r>
            <a:endParaRPr lang="tr-TR" sz="3600" dirty="0"/>
          </a:p>
        </p:txBody>
      </p:sp>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2"/>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7"/>
          <a:srcRect/>
          <a:stretch>
            <a:fillRect/>
          </a:stretch>
        </p:blipFill>
        <p:spPr>
          <a:xfrm>
            <a:off x="10343521" y="94868"/>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D</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3507" y="5210345"/>
            <a:ext cx="837034" cy="837034"/>
          </a:xfrm>
          <a:prstGeom prst="rect">
            <a:avLst/>
          </a:prstGeom>
        </p:spPr>
      </p:pic>
      <p:pic>
        <p:nvPicPr>
          <p:cNvPr id="13" name="Resim 12">
            <a:extLst>
              <a:ext uri="{FF2B5EF4-FFF2-40B4-BE49-F238E27FC236}">
                <a16:creationId xmlns:a16="http://schemas.microsoft.com/office/drawing/2014/main" id="{CA59447E-EB35-40D2-B495-A044AF9941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93754" y="2551042"/>
            <a:ext cx="1113183" cy="1113183"/>
          </a:xfrm>
          <a:prstGeom prst="rect">
            <a:avLst/>
          </a:prstGeom>
        </p:spPr>
      </p:pic>
    </p:spTree>
    <p:extLst>
      <p:ext uri="{BB962C8B-B14F-4D97-AF65-F5344CB8AC3E}">
        <p14:creationId xmlns:p14="http://schemas.microsoft.com/office/powerpoint/2010/main" val="255962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
        <p:nvSpPr>
          <p:cNvPr id="4" name="Metin kutusu 3">
            <a:extLst>
              <a:ext uri="{FF2B5EF4-FFF2-40B4-BE49-F238E27FC236}">
                <a16:creationId xmlns:a16="http://schemas.microsoft.com/office/drawing/2014/main" id="{7083C8B2-4AF9-4007-94D9-7A4B3F91B2FC}"/>
              </a:ext>
            </a:extLst>
          </p:cNvPr>
          <p:cNvSpPr txBox="1"/>
          <p:nvPr/>
        </p:nvSpPr>
        <p:spPr>
          <a:xfrm>
            <a:off x="344556" y="463827"/>
            <a:ext cx="11502887" cy="5575052"/>
          </a:xfrm>
          <a:prstGeom prst="rect">
            <a:avLst/>
          </a:prstGeom>
          <a:noFill/>
        </p:spPr>
        <p:txBody>
          <a:bodyPr wrap="square">
            <a:spAutoFit/>
          </a:bodyPr>
          <a:lstStyle/>
          <a:p>
            <a:pPr algn="l">
              <a:lnSpc>
                <a:spcPct val="150000"/>
              </a:lnSpc>
            </a:pPr>
            <a:r>
              <a:rPr lang="tr-TR" sz="2400" b="0" i="0" u="none" strike="noStrike" baseline="0" dirty="0"/>
              <a:t>Karışımlar, faklı yöntemler kullanarak kendini oluşturan maddelere ayrılır. Bunun için karışımın özelliğine göre yöntemler tercih edilir. Bir karışımı ayırmak için </a:t>
            </a:r>
            <a:r>
              <a:rPr lang="tr-TR" sz="2400" b="0" i="0" u="none" strike="noStrike" baseline="0" dirty="0" err="1"/>
              <a:t>ayrımsal</a:t>
            </a:r>
            <a:r>
              <a:rPr lang="tr-TR" sz="2400" b="0" i="0" u="none" strike="noStrike" baseline="0" dirty="0"/>
              <a:t> damıtma yöntemi kullanılıyor ve karışım iki farklı maddeye ayrılıyor.</a:t>
            </a:r>
          </a:p>
          <a:p>
            <a:pPr algn="l">
              <a:lnSpc>
                <a:spcPct val="150000"/>
              </a:lnSpc>
            </a:pPr>
            <a:r>
              <a:rPr lang="tr-TR" sz="2400" b="1" i="0" u="none" strike="noStrike" baseline="0" dirty="0"/>
              <a:t>Buna göre,</a:t>
            </a:r>
          </a:p>
          <a:p>
            <a:pPr algn="l">
              <a:lnSpc>
                <a:spcPct val="150000"/>
              </a:lnSpc>
            </a:pPr>
            <a:r>
              <a:rPr lang="tr-TR" sz="2400" b="0" i="0" u="none" strike="noStrike" baseline="0" dirty="0"/>
              <a:t>I. Karışımı oluşturan iki madde arasında belirli bir oran vardır.</a:t>
            </a:r>
          </a:p>
          <a:p>
            <a:pPr algn="l">
              <a:lnSpc>
                <a:spcPct val="150000"/>
              </a:lnSpc>
            </a:pPr>
            <a:r>
              <a:rPr lang="tr-TR" sz="2400" b="0" i="0" u="none" strike="noStrike" baseline="0" dirty="0"/>
              <a:t>II. Karışım ayrıştırılmadan önce homojen bir görünümdedir.</a:t>
            </a:r>
          </a:p>
          <a:p>
            <a:pPr algn="l">
              <a:lnSpc>
                <a:spcPct val="150000"/>
              </a:lnSpc>
            </a:pPr>
            <a:r>
              <a:rPr lang="tr-TR" sz="2400" b="0" i="0" u="none" strike="noStrike" baseline="0" dirty="0"/>
              <a:t>III. Sıvı - sıvı karışımları ayırmak için kullanılan bir yöntemdir.</a:t>
            </a:r>
          </a:p>
          <a:p>
            <a:pPr algn="l">
              <a:lnSpc>
                <a:spcPct val="150000"/>
              </a:lnSpc>
            </a:pPr>
            <a:r>
              <a:rPr lang="tr-TR" sz="2400" b="0" i="0" u="none" strike="noStrike" baseline="0" dirty="0"/>
              <a:t>IV. Bu yöntemde, maddelerin yoğunluklarının farklı olma özelliğinden faydalanılmıştır.</a:t>
            </a:r>
          </a:p>
          <a:p>
            <a:pPr algn="l">
              <a:lnSpc>
                <a:spcPct val="150000"/>
              </a:lnSpc>
            </a:pPr>
            <a:r>
              <a:rPr lang="tr-TR" sz="2400" b="1" i="0" u="none" strike="noStrike" baseline="0" dirty="0"/>
              <a:t>ifadelerinden hangileri doğrudur?</a:t>
            </a:r>
          </a:p>
          <a:p>
            <a:pPr algn="l">
              <a:lnSpc>
                <a:spcPct val="150000"/>
              </a:lnSpc>
            </a:pPr>
            <a:r>
              <a:rPr lang="es-ES" sz="2400" b="0" i="0" u="none" strike="noStrike" baseline="0" dirty="0"/>
              <a:t>A) I ve IV </a:t>
            </a:r>
            <a:r>
              <a:rPr lang="tr-TR" sz="2400" b="0" i="0" u="none" strike="noStrike" baseline="0" dirty="0"/>
              <a:t>                    </a:t>
            </a:r>
            <a:r>
              <a:rPr lang="es-ES" sz="2400" b="0" i="0" u="none" strike="noStrike" baseline="0" dirty="0"/>
              <a:t>B) I ve III </a:t>
            </a:r>
            <a:r>
              <a:rPr lang="tr-TR" sz="2400" b="0" i="0" u="none" strike="noStrike" baseline="0" dirty="0"/>
              <a:t>                  </a:t>
            </a:r>
            <a:r>
              <a:rPr lang="es-ES" sz="2400" b="0" i="0" u="none" strike="noStrike" baseline="0" dirty="0"/>
              <a:t>C) II ve III </a:t>
            </a:r>
            <a:r>
              <a:rPr lang="tr-TR" sz="2400" b="0" i="0" u="none" strike="noStrike" baseline="0" dirty="0"/>
              <a:t>                 </a:t>
            </a:r>
            <a:r>
              <a:rPr lang="es-ES" sz="2400" b="0" i="0" u="none" strike="noStrike" baseline="0" dirty="0"/>
              <a:t>D) II ve IV</a:t>
            </a:r>
            <a:endParaRPr lang="tr-TR" sz="2400" dirty="0"/>
          </a:p>
        </p:txBody>
      </p:sp>
    </p:spTree>
    <p:extLst>
      <p:ext uri="{BB962C8B-B14F-4D97-AF65-F5344CB8AC3E}">
        <p14:creationId xmlns:p14="http://schemas.microsoft.com/office/powerpoint/2010/main" val="40626024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F04BDB13-2EB0-4D0F-9BF5-BED92F46E581}"/>
              </a:ext>
            </a:extLst>
          </p:cNvPr>
          <p:cNvSpPr txBox="1"/>
          <p:nvPr/>
        </p:nvSpPr>
        <p:spPr>
          <a:xfrm>
            <a:off x="344556" y="300370"/>
            <a:ext cx="11502887" cy="5575052"/>
          </a:xfrm>
          <a:prstGeom prst="rect">
            <a:avLst/>
          </a:prstGeom>
          <a:noFill/>
        </p:spPr>
        <p:txBody>
          <a:bodyPr wrap="square">
            <a:spAutoFit/>
          </a:bodyPr>
          <a:lstStyle/>
          <a:p>
            <a:pPr algn="l">
              <a:lnSpc>
                <a:spcPct val="150000"/>
              </a:lnSpc>
            </a:pPr>
            <a:r>
              <a:rPr lang="tr-TR" sz="2400" b="0" i="0" u="none" strike="noStrike" baseline="0" dirty="0"/>
              <a:t>Karışımlar, faklı yöntemler kullanarak kendini oluşturan maddelere ayrılır. Bunun için karışımın özelliğine göre yöntemler tercih edilir. Bir karışımı ayırmak için </a:t>
            </a:r>
            <a:r>
              <a:rPr lang="tr-TR" sz="2400" b="0" i="0" u="none" strike="noStrike" baseline="0" dirty="0" err="1"/>
              <a:t>ayrımsal</a:t>
            </a:r>
            <a:r>
              <a:rPr lang="tr-TR" sz="2400" b="0" i="0" u="none" strike="noStrike" baseline="0" dirty="0"/>
              <a:t> damıtma yöntemi kullanılıyor ve karışım iki farklı maddeye ayrılıyor.</a:t>
            </a:r>
          </a:p>
          <a:p>
            <a:pPr algn="l">
              <a:lnSpc>
                <a:spcPct val="150000"/>
              </a:lnSpc>
            </a:pPr>
            <a:r>
              <a:rPr lang="tr-TR" sz="2400" b="1" i="0" u="none" strike="noStrike" baseline="0" dirty="0"/>
              <a:t>Buna göre,</a:t>
            </a:r>
          </a:p>
          <a:p>
            <a:pPr algn="l">
              <a:lnSpc>
                <a:spcPct val="150000"/>
              </a:lnSpc>
            </a:pPr>
            <a:r>
              <a:rPr lang="tr-TR" sz="2400" b="0" i="0" u="none" strike="noStrike" baseline="0" dirty="0"/>
              <a:t>I. Karışımı oluşturan iki madde arasında belirli bir oran vardır.</a:t>
            </a:r>
          </a:p>
          <a:p>
            <a:pPr algn="l">
              <a:lnSpc>
                <a:spcPct val="150000"/>
              </a:lnSpc>
            </a:pPr>
            <a:r>
              <a:rPr lang="tr-TR" sz="2400" b="0" i="0" u="none" strike="noStrike" baseline="0" dirty="0"/>
              <a:t>II. Karışım ayrıştırılmadan önce homojen bir görünümdedir.</a:t>
            </a:r>
          </a:p>
          <a:p>
            <a:pPr algn="l">
              <a:lnSpc>
                <a:spcPct val="150000"/>
              </a:lnSpc>
            </a:pPr>
            <a:r>
              <a:rPr lang="tr-TR" sz="2400" b="0" i="0" u="none" strike="noStrike" baseline="0" dirty="0"/>
              <a:t>III. Sıvı - sıvı karışımları ayırmak için kullanılan bir yöntemdir.</a:t>
            </a:r>
          </a:p>
          <a:p>
            <a:pPr algn="l">
              <a:lnSpc>
                <a:spcPct val="150000"/>
              </a:lnSpc>
            </a:pPr>
            <a:r>
              <a:rPr lang="tr-TR" sz="2400" b="0" i="0" u="none" strike="noStrike" baseline="0" dirty="0"/>
              <a:t>IV. Bu yöntemde, maddelerin yoğunluklarının farklı olma özelliğinden faydalanılmıştır.</a:t>
            </a:r>
          </a:p>
          <a:p>
            <a:pPr algn="l">
              <a:lnSpc>
                <a:spcPct val="150000"/>
              </a:lnSpc>
            </a:pPr>
            <a:r>
              <a:rPr lang="tr-TR" sz="2400" b="1" i="0" u="none" strike="noStrike" baseline="0" dirty="0"/>
              <a:t>ifadelerinden hangileri doğrudur?</a:t>
            </a:r>
          </a:p>
          <a:p>
            <a:pPr algn="l">
              <a:lnSpc>
                <a:spcPct val="150000"/>
              </a:lnSpc>
            </a:pPr>
            <a:r>
              <a:rPr lang="es-ES" sz="2400" b="0" i="0" u="none" strike="noStrike" baseline="0" dirty="0"/>
              <a:t>A) I ve IV </a:t>
            </a:r>
            <a:r>
              <a:rPr lang="tr-TR" sz="2400" b="0" i="0" u="none" strike="noStrike" baseline="0" dirty="0"/>
              <a:t>                    </a:t>
            </a:r>
            <a:r>
              <a:rPr lang="es-ES" sz="2400" b="0" i="0" u="none" strike="noStrike" baseline="0" dirty="0"/>
              <a:t>B) I ve III </a:t>
            </a:r>
            <a:r>
              <a:rPr lang="tr-TR" sz="2400" b="0" i="0" u="none" strike="noStrike" baseline="0" dirty="0"/>
              <a:t>                  </a:t>
            </a:r>
            <a:r>
              <a:rPr lang="es-ES" sz="2400" b="0" i="0" u="none" strike="noStrike" baseline="0" dirty="0"/>
              <a:t>C) II ve III </a:t>
            </a:r>
            <a:r>
              <a:rPr lang="tr-TR" sz="2400" b="0" i="0" u="none" strike="noStrike" baseline="0" dirty="0"/>
              <a:t>                 </a:t>
            </a:r>
            <a:r>
              <a:rPr lang="es-ES" sz="2400" b="0" i="0" u="none" strike="noStrike" baseline="0" dirty="0"/>
              <a:t>D) II ve IV</a:t>
            </a:r>
            <a:endParaRPr lang="tr-TR" sz="2400" dirty="0"/>
          </a:p>
        </p:txBody>
      </p:sp>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2"/>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502404" y="5844330"/>
            <a:ext cx="1113933" cy="1113933"/>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C</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1357" y="5335166"/>
            <a:ext cx="837034" cy="837034"/>
          </a:xfrm>
          <a:prstGeom prst="rect">
            <a:avLst/>
          </a:prstGeom>
        </p:spPr>
      </p:pic>
      <p:pic>
        <p:nvPicPr>
          <p:cNvPr id="13" name="Resim 12">
            <a:extLst>
              <a:ext uri="{FF2B5EF4-FFF2-40B4-BE49-F238E27FC236}">
                <a16:creationId xmlns:a16="http://schemas.microsoft.com/office/drawing/2014/main" id="{CA59447E-EB35-40D2-B495-A044AF9941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93754" y="2551042"/>
            <a:ext cx="1113183" cy="1113183"/>
          </a:xfrm>
          <a:prstGeom prst="rect">
            <a:avLst/>
          </a:prstGeom>
        </p:spPr>
      </p:pic>
    </p:spTree>
    <p:extLst>
      <p:ext uri="{BB962C8B-B14F-4D97-AF65-F5344CB8AC3E}">
        <p14:creationId xmlns:p14="http://schemas.microsoft.com/office/powerpoint/2010/main" val="344222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368693C-0815-4A94-A477-3972892B01D7}"/>
              </a:ext>
            </a:extLst>
          </p:cNvPr>
          <p:cNvSpPr/>
          <p:nvPr/>
        </p:nvSpPr>
        <p:spPr>
          <a:xfrm>
            <a:off x="1109980" y="4206240"/>
            <a:ext cx="9966960" cy="1325880"/>
          </a:xfrm>
          <a:prstGeom prst="rect">
            <a:avLst/>
          </a:prstGeom>
        </p:spPr>
        <p:txBody>
          <a:bodyPr vert="horz" lIns="91440" tIns="45720" rIns="91440" bIns="45720" rtlCol="0" anchor="b">
            <a:normAutofit/>
            <a:scene3d>
              <a:camera prst="orthographicFront"/>
              <a:lightRig rig="soft" dir="t">
                <a:rot lat="0" lon="0" rev="15600000"/>
              </a:lightRig>
            </a:scene3d>
            <a:sp3d extrusionH="57150" prstMaterial="softEdge">
              <a:bevelT w="25400" h="38100"/>
            </a:sp3d>
          </a:bodyPr>
          <a:lstStyle/>
          <a:p>
            <a:pPr algn="ctr" defTabSz="914400">
              <a:lnSpc>
                <a:spcPct val="85000"/>
              </a:lnSpc>
              <a:spcBef>
                <a:spcPct val="0"/>
              </a:spcBef>
              <a:spcAft>
                <a:spcPts val="600"/>
              </a:spcAft>
            </a:pPr>
            <a:r>
              <a:rPr lang="en-US" sz="4100" b="1" cap="all" dirty="0">
                <a:ln/>
                <a:solidFill>
                  <a:schemeClr val="accent1"/>
                </a:solidFill>
                <a:effectLst>
                  <a:outerShdw blurRad="38100" dist="19050" dir="2700000" algn="tl" rotWithShape="0">
                    <a:schemeClr val="dk1">
                      <a:lumMod val="50000"/>
                      <a:alpha val="40000"/>
                    </a:schemeClr>
                  </a:outerShdw>
                </a:effectLst>
                <a:latin typeface="+mj-lt"/>
                <a:ea typeface="+mj-ea"/>
                <a:cs typeface="+mj-cs"/>
              </a:rPr>
              <a:t>HAZIRLAYAN </a:t>
            </a:r>
          </a:p>
          <a:p>
            <a:pPr algn="ctr" defTabSz="914400">
              <a:lnSpc>
                <a:spcPct val="85000"/>
              </a:lnSpc>
              <a:spcBef>
                <a:spcPct val="0"/>
              </a:spcBef>
              <a:spcAft>
                <a:spcPts val="600"/>
              </a:spcAft>
            </a:pPr>
            <a:r>
              <a:rPr lang="en-US" sz="4100" b="1" dirty="0">
                <a:ln/>
                <a:solidFill>
                  <a:schemeClr val="accent1"/>
                </a:solidFill>
                <a:effectLst>
                  <a:outerShdw blurRad="38100" dist="19050" dir="2700000" algn="tl" rotWithShape="0">
                    <a:schemeClr val="dk1">
                      <a:lumMod val="50000"/>
                      <a:alpha val="40000"/>
                    </a:schemeClr>
                  </a:outerShdw>
                </a:effectLst>
                <a:latin typeface="+mj-lt"/>
                <a:ea typeface="+mj-ea"/>
                <a:cs typeface="+mj-cs"/>
                <a:hlinkClick r:id="rId2"/>
              </a:rPr>
              <a:t>www.fenusbilim.com</a:t>
            </a:r>
            <a:endParaRPr lang="en-US" sz="4100" b="1" dirty="0">
              <a:ln/>
              <a:solidFill>
                <a:schemeClr val="accent1"/>
              </a:solidFill>
              <a:effectLst>
                <a:outerShdw blurRad="38100" dist="19050" dir="2700000" algn="tl" rotWithShape="0">
                  <a:schemeClr val="dk1">
                    <a:lumMod val="50000"/>
                    <a:alpha val="40000"/>
                  </a:schemeClr>
                </a:outerShdw>
              </a:effectLst>
              <a:latin typeface="+mj-lt"/>
              <a:ea typeface="+mj-ea"/>
              <a:cs typeface="+mj-cs"/>
            </a:endParaRPr>
          </a:p>
        </p:txBody>
      </p:sp>
      <p:pic>
        <p:nvPicPr>
          <p:cNvPr id="5" name="Resim 4" descr="metin, meyve, portakal içeren bir resim&#10;&#10;Açıklama otomatik olarak oluşturuldu">
            <a:extLst>
              <a:ext uri="{FF2B5EF4-FFF2-40B4-BE49-F238E27FC236}">
                <a16:creationId xmlns:a16="http://schemas.microsoft.com/office/drawing/2014/main" id="{8F107659-D44A-419A-9060-6721E1167B3A}"/>
              </a:ext>
            </a:extLst>
          </p:cNvPr>
          <p:cNvPicPr>
            <a:picLocks noChangeAspect="1"/>
          </p:cNvPicPr>
          <p:nvPr/>
        </p:nvPicPr>
        <p:blipFill rotWithShape="1">
          <a:blip r:embed="rId3"/>
          <a:srcRect t="25115" r="1" b="21945"/>
          <a:stretch/>
        </p:blipFill>
        <p:spPr>
          <a:xfrm>
            <a:off x="243840" y="256540"/>
            <a:ext cx="11704320" cy="3764276"/>
          </a:xfrm>
          <a:prstGeom prst="rect">
            <a:avLst/>
          </a:prstGeom>
        </p:spPr>
      </p:pic>
    </p:spTree>
    <p:extLst>
      <p:ext uri="{BB962C8B-B14F-4D97-AF65-F5344CB8AC3E}">
        <p14:creationId xmlns:p14="http://schemas.microsoft.com/office/powerpoint/2010/main" val="3863687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KARIŞIMLARIN AYRILMASI - ppt video online indir">
            <a:extLst>
              <a:ext uri="{FF2B5EF4-FFF2-40B4-BE49-F238E27FC236}">
                <a16:creationId xmlns:a16="http://schemas.microsoft.com/office/drawing/2014/main" id="{7E6642D6-0385-4FA8-9250-44C75F427C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918" b="915"/>
          <a:stretch/>
        </p:blipFill>
        <p:spPr bwMode="auto">
          <a:xfrm>
            <a:off x="630936" y="1808362"/>
            <a:ext cx="5458968" cy="3241275"/>
          </a:xfrm>
          <a:prstGeom prst="rect">
            <a:avLst/>
          </a:prstGeom>
          <a:noFill/>
          <a:extLst>
            <a:ext uri="{909E8E84-426E-40DD-AFC4-6F175D3DCCD1}">
              <a14:hiddenFill xmlns:a14="http://schemas.microsoft.com/office/drawing/2010/main">
                <a:solidFill>
                  <a:srgbClr val="FFFFFF"/>
                </a:solidFill>
              </a14:hiddenFill>
            </a:ext>
          </a:extLst>
        </p:spPr>
      </p:pic>
      <p:sp>
        <p:nvSpPr>
          <p:cNvPr id="73"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910B1BC0-F0D7-47A4-8853-930F5539ED6D}"/>
              </a:ext>
            </a:extLst>
          </p:cNvPr>
          <p:cNvSpPr txBox="1"/>
          <p:nvPr/>
        </p:nvSpPr>
        <p:spPr>
          <a:xfrm>
            <a:off x="6739128" y="2664886"/>
            <a:ext cx="4818888" cy="3550789"/>
          </a:xfrm>
          <a:prstGeom prst="rect">
            <a:avLst/>
          </a:prstGeom>
        </p:spPr>
        <p:txBody>
          <a:bodyPr vert="horz" lIns="91440" tIns="45720" rIns="91440" bIns="45720" rtlCol="0" anchor="t">
            <a:normAutofit/>
          </a:bodyPr>
          <a:lstStyle/>
          <a:p>
            <a:pPr>
              <a:lnSpc>
                <a:spcPct val="150000"/>
              </a:lnSpc>
              <a:spcAft>
                <a:spcPts val="600"/>
              </a:spcAft>
            </a:pPr>
            <a:r>
              <a:rPr lang="en-US" sz="2200" b="1" dirty="0">
                <a:effectLst/>
              </a:rPr>
              <a:t>1. </a:t>
            </a:r>
            <a:r>
              <a:rPr lang="en-US" sz="2200" b="1" dirty="0" err="1">
                <a:effectLst/>
              </a:rPr>
              <a:t>Ayıklama</a:t>
            </a:r>
            <a:r>
              <a:rPr lang="en-US" sz="2200" b="1" dirty="0">
                <a:effectLst/>
              </a:rPr>
              <a:t>: </a:t>
            </a:r>
            <a:r>
              <a:rPr lang="en-US" sz="2200" dirty="0" err="1">
                <a:effectLst/>
              </a:rPr>
              <a:t>renkleri</a:t>
            </a:r>
            <a:r>
              <a:rPr lang="en-US" sz="2200" dirty="0">
                <a:effectLst/>
              </a:rPr>
              <a:t> , </a:t>
            </a:r>
            <a:r>
              <a:rPr lang="en-US" sz="2200" dirty="0" err="1">
                <a:effectLst/>
              </a:rPr>
              <a:t>şekilleri</a:t>
            </a:r>
            <a:r>
              <a:rPr lang="en-US" sz="2200" dirty="0">
                <a:effectLst/>
              </a:rPr>
              <a:t> , </a:t>
            </a:r>
            <a:r>
              <a:rPr lang="en-US" sz="2200" dirty="0" err="1">
                <a:effectLst/>
              </a:rPr>
              <a:t>büyüklükleri</a:t>
            </a:r>
            <a:r>
              <a:rPr lang="en-US" sz="2200" dirty="0">
                <a:effectLst/>
              </a:rPr>
              <a:t> </a:t>
            </a:r>
            <a:r>
              <a:rPr lang="en-US" sz="2200" dirty="0" err="1">
                <a:effectLst/>
              </a:rPr>
              <a:t>birbirinden</a:t>
            </a:r>
            <a:r>
              <a:rPr lang="en-US" sz="2200" dirty="0">
                <a:effectLst/>
              </a:rPr>
              <a:t> farklı olan </a:t>
            </a:r>
            <a:r>
              <a:rPr lang="en-US" sz="2200" dirty="0" err="1">
                <a:effectLst/>
              </a:rPr>
              <a:t>maddelerin</a:t>
            </a:r>
            <a:r>
              <a:rPr lang="en-US" sz="2200" dirty="0">
                <a:effectLst/>
              </a:rPr>
              <a:t> </a:t>
            </a:r>
            <a:r>
              <a:rPr lang="en-US" sz="2200" dirty="0" err="1">
                <a:effectLst/>
              </a:rPr>
              <a:t>oluşturduğu</a:t>
            </a:r>
            <a:r>
              <a:rPr lang="en-US" sz="2200" dirty="0">
                <a:effectLst/>
              </a:rPr>
              <a:t> </a:t>
            </a:r>
            <a:r>
              <a:rPr lang="en-US" sz="2200" dirty="0" err="1">
                <a:effectLst/>
              </a:rPr>
              <a:t>karışımları</a:t>
            </a:r>
            <a:r>
              <a:rPr lang="en-US" sz="2200" dirty="0">
                <a:effectLst/>
              </a:rPr>
              <a:t> </a:t>
            </a:r>
            <a:r>
              <a:rPr lang="en-US" sz="2200" dirty="0" err="1">
                <a:effectLst/>
              </a:rPr>
              <a:t>ayırmak</a:t>
            </a:r>
            <a:r>
              <a:rPr lang="en-US" sz="2200" dirty="0">
                <a:effectLst/>
              </a:rPr>
              <a:t> için </a:t>
            </a:r>
            <a:r>
              <a:rPr lang="en-US" sz="2200" dirty="0" err="1">
                <a:effectLst/>
              </a:rPr>
              <a:t>kullanılır</a:t>
            </a:r>
            <a:r>
              <a:rPr lang="en-US" sz="2200" dirty="0">
                <a:effectLst/>
              </a:rPr>
              <a:t>.</a:t>
            </a:r>
          </a:p>
          <a:p>
            <a:pPr>
              <a:lnSpc>
                <a:spcPct val="150000"/>
              </a:lnSpc>
              <a:spcAft>
                <a:spcPts val="600"/>
              </a:spcAft>
            </a:pPr>
            <a:r>
              <a:rPr lang="en-US" sz="2200" dirty="0">
                <a:effectLst/>
              </a:rPr>
              <a:t>ÖR: </a:t>
            </a:r>
            <a:r>
              <a:rPr lang="en-US" sz="2200" dirty="0" err="1">
                <a:effectLst/>
              </a:rPr>
              <a:t>Pirinç</a:t>
            </a:r>
            <a:r>
              <a:rPr lang="en-US" sz="2200" dirty="0">
                <a:effectLst/>
              </a:rPr>
              <a:t> - </a:t>
            </a:r>
            <a:r>
              <a:rPr lang="en-US" sz="2200" dirty="0" err="1">
                <a:effectLst/>
              </a:rPr>
              <a:t>taş</a:t>
            </a:r>
            <a:endParaRPr lang="en-US" sz="2200" dirty="0">
              <a:effectLst/>
            </a:endParaRPr>
          </a:p>
          <a:p>
            <a:pPr>
              <a:lnSpc>
                <a:spcPct val="150000"/>
              </a:lnSpc>
              <a:spcAft>
                <a:spcPts val="600"/>
              </a:spcAft>
            </a:pPr>
            <a:r>
              <a:rPr lang="en-US" sz="2200" dirty="0">
                <a:effectLst/>
              </a:rPr>
              <a:t>Elma – </a:t>
            </a:r>
            <a:r>
              <a:rPr lang="en-US" sz="2200" dirty="0" err="1">
                <a:effectLst/>
              </a:rPr>
              <a:t>armut</a:t>
            </a:r>
            <a:endParaRPr lang="en-US" sz="2200" dirty="0">
              <a:effectLst/>
            </a:endParaRPr>
          </a:p>
        </p:txBody>
      </p:sp>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2259037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F0F4E97-E194-4493-885A-6C7C34A44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endParaRPr lang="en-US"/>
          </a:p>
        </p:txBody>
      </p:sp>
      <p:pic>
        <p:nvPicPr>
          <p:cNvPr id="5122" name="Picture 2" descr="Katı sıvı maddelerden oluşan karışımları ayırmak için kullanılan bir yöntem">
            <a:extLst>
              <a:ext uri="{FF2B5EF4-FFF2-40B4-BE49-F238E27FC236}">
                <a16:creationId xmlns:a16="http://schemas.microsoft.com/office/drawing/2014/main" id="{E86F8B84-A52C-4A12-BF4A-C9159789525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80746" y="680381"/>
            <a:ext cx="3168675" cy="258775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Karışımların Ayrılması">
            <a:extLst>
              <a:ext uri="{FF2B5EF4-FFF2-40B4-BE49-F238E27FC236}">
                <a16:creationId xmlns:a16="http://schemas.microsoft.com/office/drawing/2014/main" id="{C7F1185C-946E-4ABE-A16E-1491A3EE758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1526" y="3589867"/>
            <a:ext cx="3887114" cy="2587542"/>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5B5DA766-825F-4B92-8D00-C24FA645FD8E}"/>
              </a:ext>
            </a:extLst>
          </p:cNvPr>
          <p:cNvSpPr txBox="1"/>
          <p:nvPr/>
        </p:nvSpPr>
        <p:spPr>
          <a:xfrm>
            <a:off x="5655214" y="1366412"/>
            <a:ext cx="5827644" cy="4121149"/>
          </a:xfrm>
          <a:prstGeom prst="rect">
            <a:avLst/>
          </a:prstGeom>
        </p:spPr>
        <p:txBody>
          <a:bodyPr vert="horz" lIns="91440" tIns="45720" rIns="91440" bIns="45720" rtlCol="0" anchor="t">
            <a:normAutofit/>
          </a:bodyPr>
          <a:lstStyle/>
          <a:p>
            <a:pPr>
              <a:lnSpc>
                <a:spcPct val="150000"/>
              </a:lnSpc>
              <a:spcAft>
                <a:spcPts val="600"/>
              </a:spcAft>
            </a:pPr>
            <a:r>
              <a:rPr lang="en-US" sz="2400" b="1" dirty="0">
                <a:effectLst/>
              </a:rPr>
              <a:t>2. Eleme: </a:t>
            </a:r>
            <a:r>
              <a:rPr lang="en-US" sz="2000" dirty="0" err="1">
                <a:effectLst/>
              </a:rPr>
              <a:t>tanecik</a:t>
            </a:r>
            <a:r>
              <a:rPr lang="en-US" sz="2000" dirty="0">
                <a:effectLst/>
              </a:rPr>
              <a:t> </a:t>
            </a:r>
            <a:r>
              <a:rPr lang="en-US" sz="2000" dirty="0" err="1">
                <a:effectLst/>
              </a:rPr>
              <a:t>yapıları</a:t>
            </a:r>
            <a:r>
              <a:rPr lang="en-US" sz="2000" dirty="0">
                <a:effectLst/>
              </a:rPr>
              <a:t> ve </a:t>
            </a:r>
            <a:r>
              <a:rPr lang="en-US" sz="2000" dirty="0" err="1">
                <a:effectLst/>
              </a:rPr>
              <a:t>büyüklükleri</a:t>
            </a:r>
            <a:r>
              <a:rPr lang="en-US" sz="2000" dirty="0">
                <a:effectLst/>
              </a:rPr>
              <a:t> farklı olan </a:t>
            </a:r>
            <a:r>
              <a:rPr lang="en-US" sz="2000" dirty="0" err="1">
                <a:effectLst/>
              </a:rPr>
              <a:t>maddelerin</a:t>
            </a:r>
            <a:r>
              <a:rPr lang="en-US" sz="2000" dirty="0">
                <a:effectLst/>
              </a:rPr>
              <a:t> </a:t>
            </a:r>
            <a:r>
              <a:rPr lang="en-US" sz="2000" dirty="0" err="1">
                <a:effectLst/>
              </a:rPr>
              <a:t>oluşturduğu</a:t>
            </a:r>
            <a:r>
              <a:rPr lang="en-US" sz="2000" dirty="0">
                <a:effectLst/>
              </a:rPr>
              <a:t> </a:t>
            </a:r>
            <a:r>
              <a:rPr lang="en-US" sz="2000" dirty="0" err="1">
                <a:effectLst/>
              </a:rPr>
              <a:t>karışımları</a:t>
            </a:r>
            <a:r>
              <a:rPr lang="en-US" sz="2000" dirty="0">
                <a:effectLst/>
              </a:rPr>
              <a:t> </a:t>
            </a:r>
            <a:r>
              <a:rPr lang="en-US" sz="2000" dirty="0" err="1">
                <a:effectLst/>
              </a:rPr>
              <a:t>ayırmak</a:t>
            </a:r>
            <a:r>
              <a:rPr lang="en-US" sz="2000" dirty="0">
                <a:effectLst/>
              </a:rPr>
              <a:t> için </a:t>
            </a:r>
            <a:r>
              <a:rPr lang="en-US" sz="2000" dirty="0" err="1">
                <a:effectLst/>
              </a:rPr>
              <a:t>kullanılır</a:t>
            </a:r>
            <a:r>
              <a:rPr lang="en-US" sz="2000" dirty="0">
                <a:effectLst/>
              </a:rPr>
              <a:t>.</a:t>
            </a:r>
          </a:p>
          <a:p>
            <a:pPr>
              <a:lnSpc>
                <a:spcPct val="150000"/>
              </a:lnSpc>
              <a:spcAft>
                <a:spcPts val="600"/>
              </a:spcAft>
            </a:pPr>
            <a:r>
              <a:rPr lang="en-US" sz="2000" dirty="0">
                <a:effectLst/>
              </a:rPr>
              <a:t>ÖR: Un- </a:t>
            </a:r>
            <a:r>
              <a:rPr lang="en-US" sz="2000" dirty="0" err="1">
                <a:effectLst/>
              </a:rPr>
              <a:t>kepek</a:t>
            </a:r>
            <a:endParaRPr lang="en-US" sz="2000" dirty="0">
              <a:effectLst/>
            </a:endParaRPr>
          </a:p>
          <a:p>
            <a:pPr>
              <a:lnSpc>
                <a:spcPct val="150000"/>
              </a:lnSpc>
              <a:spcAft>
                <a:spcPts val="600"/>
              </a:spcAft>
            </a:pPr>
            <a:r>
              <a:rPr lang="en-US" sz="2000" dirty="0">
                <a:effectLst/>
              </a:rPr>
              <a:t>Kum - </a:t>
            </a:r>
            <a:r>
              <a:rPr lang="en-US" sz="2000" dirty="0" err="1">
                <a:effectLst/>
              </a:rPr>
              <a:t>çakıl</a:t>
            </a:r>
            <a:endParaRPr lang="en-US" sz="2000" dirty="0">
              <a:effectLst/>
            </a:endParaRPr>
          </a:p>
          <a:p>
            <a:pPr>
              <a:lnSpc>
                <a:spcPct val="150000"/>
              </a:lnSpc>
              <a:spcAft>
                <a:spcPts val="600"/>
              </a:spcAft>
            </a:pPr>
            <a:r>
              <a:rPr lang="en-US" sz="2000" dirty="0" err="1">
                <a:effectLst/>
              </a:rPr>
              <a:t>Pirinç</a:t>
            </a:r>
            <a:r>
              <a:rPr lang="en-US" sz="2000" dirty="0">
                <a:effectLst/>
              </a:rPr>
              <a:t> – </a:t>
            </a:r>
            <a:r>
              <a:rPr lang="en-US" sz="2000" dirty="0" err="1">
                <a:effectLst/>
              </a:rPr>
              <a:t>Mısır</a:t>
            </a:r>
            <a:endParaRPr lang="en-US" sz="2000" dirty="0">
              <a:effectLst/>
            </a:endParaRPr>
          </a:p>
        </p:txBody>
      </p:sp>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1834858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61888" cy="6858000"/>
          </a:xfrm>
          <a:prstGeom prst="rect">
            <a:avLst/>
          </a:prstGeom>
          <a:solidFill>
            <a:srgbClr val="7A4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3"/>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Karışımları Ayırma Yöntemleri |">
            <a:extLst>
              <a:ext uri="{FF2B5EF4-FFF2-40B4-BE49-F238E27FC236}">
                <a16:creationId xmlns:a16="http://schemas.microsoft.com/office/drawing/2014/main" id="{D0EC2BCD-B398-4772-B34D-92DC8DF443E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85807" y="691784"/>
            <a:ext cx="2843970" cy="2322576"/>
          </a:xfrm>
          <a:prstGeom prst="rect">
            <a:avLst/>
          </a:prstGeom>
          <a:noFill/>
          <a:extLst>
            <a:ext uri="{909E8E84-426E-40DD-AFC4-6F175D3DCCD1}">
              <a14:hiddenFill xmlns:a14="http://schemas.microsoft.com/office/drawing/2010/main">
                <a:solidFill>
                  <a:srgbClr val="FFFFFF"/>
                </a:solidFill>
              </a14:hiddenFill>
            </a:ext>
          </a:extLst>
        </p:spPr>
      </p:pic>
      <p:sp>
        <p:nvSpPr>
          <p:cNvPr id="77" name="Rounded Rectangle 9">
            <a:extLst>
              <a:ext uri="{FF2B5EF4-FFF2-40B4-BE49-F238E27FC236}">
                <a16:creationId xmlns:a16="http://schemas.microsoft.com/office/drawing/2014/main" id="{39D6C490-0229-4573-9696-B73E5B3A9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3511296"/>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Karışımların Ayrılması -Evsel Atıklar ve Geri Dönüşüm - FEN AKTİVİTE">
            <a:extLst>
              <a:ext uri="{FF2B5EF4-FFF2-40B4-BE49-F238E27FC236}">
                <a16:creationId xmlns:a16="http://schemas.microsoft.com/office/drawing/2014/main" id="{BB91115D-8F9D-4687-BEAB-7C2162F0204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4672" y="3821794"/>
            <a:ext cx="4206240" cy="2122204"/>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05808181-1FC0-4295-BFF3-72A97F7F5FC2}"/>
              </a:ext>
            </a:extLst>
          </p:cNvPr>
          <p:cNvSpPr txBox="1"/>
          <p:nvPr/>
        </p:nvSpPr>
        <p:spPr>
          <a:xfrm>
            <a:off x="6437376" y="1457740"/>
            <a:ext cx="5102351" cy="4766080"/>
          </a:xfrm>
          <a:prstGeom prst="rect">
            <a:avLst/>
          </a:prstGeom>
        </p:spPr>
        <p:txBody>
          <a:bodyPr vert="horz" lIns="91440" tIns="45720" rIns="91440" bIns="45720" rtlCol="0">
            <a:normAutofit/>
          </a:bodyPr>
          <a:lstStyle/>
          <a:p>
            <a:pPr>
              <a:lnSpc>
                <a:spcPct val="150000"/>
              </a:lnSpc>
              <a:spcAft>
                <a:spcPts val="600"/>
              </a:spcAft>
            </a:pPr>
            <a:r>
              <a:rPr lang="en-US" sz="2400" b="1" dirty="0">
                <a:effectLst/>
              </a:rPr>
              <a:t>3. </a:t>
            </a:r>
            <a:r>
              <a:rPr lang="en-US" sz="2400" b="1" dirty="0" err="1">
                <a:effectLst/>
              </a:rPr>
              <a:t>Mıknatısla</a:t>
            </a:r>
            <a:r>
              <a:rPr lang="en-US" sz="2400" b="1" dirty="0">
                <a:effectLst/>
              </a:rPr>
              <a:t> </a:t>
            </a:r>
            <a:r>
              <a:rPr lang="en-US" sz="2400" b="1" dirty="0" err="1">
                <a:effectLst/>
              </a:rPr>
              <a:t>ayırma</a:t>
            </a:r>
            <a:r>
              <a:rPr lang="en-US" sz="2400" b="1" dirty="0">
                <a:effectLst/>
              </a:rPr>
              <a:t>: </a:t>
            </a:r>
            <a:r>
              <a:rPr lang="en-US" sz="2000" dirty="0" err="1">
                <a:effectLst/>
              </a:rPr>
              <a:t>mıknatıs</a:t>
            </a:r>
            <a:r>
              <a:rPr lang="en-US" sz="2000" dirty="0">
                <a:effectLst/>
              </a:rPr>
              <a:t> </a:t>
            </a:r>
            <a:r>
              <a:rPr lang="en-US" sz="2000" dirty="0" err="1">
                <a:effectLst/>
              </a:rPr>
              <a:t>tarafından</a:t>
            </a:r>
            <a:r>
              <a:rPr lang="en-US" sz="2000" dirty="0">
                <a:effectLst/>
              </a:rPr>
              <a:t> </a:t>
            </a:r>
            <a:r>
              <a:rPr lang="en-US" sz="2000" dirty="0" err="1">
                <a:effectLst/>
              </a:rPr>
              <a:t>çekilebilen</a:t>
            </a:r>
            <a:r>
              <a:rPr lang="en-US" sz="2000" dirty="0">
                <a:effectLst/>
              </a:rPr>
              <a:t> </a:t>
            </a:r>
            <a:r>
              <a:rPr lang="en-US" sz="2000" dirty="0" err="1">
                <a:effectLst/>
              </a:rPr>
              <a:t>demir</a:t>
            </a:r>
            <a:r>
              <a:rPr lang="en-US" sz="2000" dirty="0">
                <a:effectLst/>
              </a:rPr>
              <a:t>, </a:t>
            </a:r>
            <a:r>
              <a:rPr lang="en-US" sz="2000" dirty="0" err="1">
                <a:effectLst/>
              </a:rPr>
              <a:t>nikel</a:t>
            </a:r>
            <a:r>
              <a:rPr lang="en-US" sz="2000" dirty="0">
                <a:effectLst/>
              </a:rPr>
              <a:t>, </a:t>
            </a:r>
            <a:r>
              <a:rPr lang="en-US" sz="2000" dirty="0" err="1">
                <a:effectLst/>
              </a:rPr>
              <a:t>kobalt</a:t>
            </a:r>
            <a:r>
              <a:rPr lang="en-US" sz="2000" dirty="0">
                <a:effectLst/>
              </a:rPr>
              <a:t> </a:t>
            </a:r>
            <a:r>
              <a:rPr lang="en-US" sz="2000" dirty="0" err="1">
                <a:effectLst/>
              </a:rPr>
              <a:t>gibi</a:t>
            </a:r>
            <a:r>
              <a:rPr lang="en-US" sz="2000" dirty="0">
                <a:effectLst/>
              </a:rPr>
              <a:t> </a:t>
            </a:r>
            <a:r>
              <a:rPr lang="en-US" sz="2000" dirty="0" err="1">
                <a:effectLst/>
              </a:rPr>
              <a:t>elementleri</a:t>
            </a:r>
            <a:r>
              <a:rPr lang="en-US" sz="2000" dirty="0">
                <a:effectLst/>
              </a:rPr>
              <a:t> ve bu </a:t>
            </a:r>
            <a:r>
              <a:rPr lang="en-US" sz="2000" dirty="0" err="1">
                <a:effectLst/>
              </a:rPr>
              <a:t>elementlerden</a:t>
            </a:r>
            <a:r>
              <a:rPr lang="en-US" sz="2000" dirty="0">
                <a:effectLst/>
              </a:rPr>
              <a:t> </a:t>
            </a:r>
            <a:r>
              <a:rPr lang="en-US" sz="2000" dirty="0" err="1">
                <a:effectLst/>
              </a:rPr>
              <a:t>yapılan</a:t>
            </a:r>
            <a:r>
              <a:rPr lang="en-US" sz="2000" dirty="0">
                <a:effectLst/>
              </a:rPr>
              <a:t> </a:t>
            </a:r>
            <a:r>
              <a:rPr lang="en-US" sz="2000" dirty="0" err="1">
                <a:effectLst/>
              </a:rPr>
              <a:t>maddelerin</a:t>
            </a:r>
            <a:r>
              <a:rPr lang="en-US" sz="2000" dirty="0">
                <a:effectLst/>
              </a:rPr>
              <a:t> </a:t>
            </a:r>
            <a:r>
              <a:rPr lang="en-US" sz="2000" dirty="0" err="1">
                <a:effectLst/>
              </a:rPr>
              <a:t>oluşturduğu</a:t>
            </a:r>
            <a:r>
              <a:rPr lang="en-US" sz="2000" dirty="0">
                <a:effectLst/>
              </a:rPr>
              <a:t> </a:t>
            </a:r>
            <a:r>
              <a:rPr lang="en-US" sz="2000" dirty="0" err="1">
                <a:effectLst/>
              </a:rPr>
              <a:t>karışımlardan</a:t>
            </a:r>
            <a:r>
              <a:rPr lang="en-US" sz="2000" dirty="0">
                <a:effectLst/>
              </a:rPr>
              <a:t> </a:t>
            </a:r>
            <a:r>
              <a:rPr lang="en-US" sz="2000" dirty="0" err="1">
                <a:effectLst/>
              </a:rPr>
              <a:t>mıknatıs</a:t>
            </a:r>
            <a:r>
              <a:rPr lang="en-US" sz="2000" dirty="0">
                <a:effectLst/>
              </a:rPr>
              <a:t> </a:t>
            </a:r>
            <a:r>
              <a:rPr lang="en-US" sz="2000" dirty="0" err="1">
                <a:effectLst/>
              </a:rPr>
              <a:t>kullanarak</a:t>
            </a:r>
            <a:r>
              <a:rPr lang="en-US" sz="2000" dirty="0">
                <a:effectLst/>
              </a:rPr>
              <a:t> bu </a:t>
            </a:r>
            <a:r>
              <a:rPr lang="en-US" sz="2000" dirty="0" err="1">
                <a:effectLst/>
              </a:rPr>
              <a:t>maddeler</a:t>
            </a:r>
            <a:r>
              <a:rPr lang="en-US" sz="2000" dirty="0">
                <a:effectLst/>
              </a:rPr>
              <a:t> ayrılır.</a:t>
            </a:r>
          </a:p>
          <a:p>
            <a:pPr>
              <a:lnSpc>
                <a:spcPct val="150000"/>
              </a:lnSpc>
              <a:spcAft>
                <a:spcPts val="600"/>
              </a:spcAft>
            </a:pPr>
            <a:r>
              <a:rPr lang="en-US" sz="2000" b="1" dirty="0">
                <a:effectLst/>
              </a:rPr>
              <a:t>ÖR: </a:t>
            </a:r>
            <a:r>
              <a:rPr lang="en-US" sz="2000" dirty="0">
                <a:effectLst/>
              </a:rPr>
              <a:t>Demir </a:t>
            </a:r>
            <a:r>
              <a:rPr lang="en-US" sz="2000" dirty="0" err="1">
                <a:effectLst/>
              </a:rPr>
              <a:t>tozu</a:t>
            </a:r>
            <a:r>
              <a:rPr lang="en-US" sz="2000" dirty="0">
                <a:effectLst/>
              </a:rPr>
              <a:t> - </a:t>
            </a:r>
            <a:r>
              <a:rPr lang="en-US" sz="2000" dirty="0" err="1">
                <a:effectLst/>
              </a:rPr>
              <a:t>kükürt</a:t>
            </a:r>
            <a:r>
              <a:rPr lang="en-US" sz="2000" dirty="0">
                <a:effectLst/>
              </a:rPr>
              <a:t> </a:t>
            </a:r>
            <a:r>
              <a:rPr lang="en-US" sz="2000" dirty="0" err="1">
                <a:effectLst/>
              </a:rPr>
              <a:t>tozu</a:t>
            </a:r>
            <a:endParaRPr lang="en-US" sz="2000" dirty="0">
              <a:effectLst/>
            </a:endParaRPr>
          </a:p>
          <a:p>
            <a:pPr>
              <a:lnSpc>
                <a:spcPct val="150000"/>
              </a:lnSpc>
              <a:spcAft>
                <a:spcPts val="600"/>
              </a:spcAft>
            </a:pPr>
            <a:r>
              <a:rPr lang="en-US" sz="2000" dirty="0">
                <a:effectLst/>
              </a:rPr>
              <a:t>Demir </a:t>
            </a:r>
            <a:r>
              <a:rPr lang="en-US" sz="2000" dirty="0" err="1">
                <a:effectLst/>
              </a:rPr>
              <a:t>tozu</a:t>
            </a:r>
            <a:r>
              <a:rPr lang="en-US" sz="2000" dirty="0">
                <a:effectLst/>
              </a:rPr>
              <a:t> – </a:t>
            </a:r>
            <a:r>
              <a:rPr lang="en-US" sz="2000" dirty="0" err="1">
                <a:effectLst/>
              </a:rPr>
              <a:t>kum</a:t>
            </a:r>
            <a:endParaRPr lang="en-US" sz="2000" dirty="0"/>
          </a:p>
        </p:txBody>
      </p:sp>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1852432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descr="Karışımların Ayrıştırılması 7. Sınıf Fen Bilimleri Konu Anlatımı">
            <a:extLst>
              <a:ext uri="{FF2B5EF4-FFF2-40B4-BE49-F238E27FC236}">
                <a16:creationId xmlns:a16="http://schemas.microsoft.com/office/drawing/2014/main" id="{A6D1FD1A-8A95-4742-8C86-B83E4590CF7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1782263"/>
            <a:ext cx="5290720" cy="3293473"/>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4724F874-E407-41A5-918C-1CF5DF5269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1097280" cy="1097280"/>
            <a:chOff x="11094720" y="0"/>
            <a:chExt cx="1097280" cy="1097280"/>
          </a:xfrm>
        </p:grpSpPr>
        <p:sp>
          <p:nvSpPr>
            <p:cNvPr id="74" name="Isosceles Triangle 73">
              <a:extLst>
                <a:ext uri="{FF2B5EF4-FFF2-40B4-BE49-F238E27FC236}">
                  <a16:creationId xmlns:a16="http://schemas.microsoft.com/office/drawing/2014/main" id="{EBB12D3E-DD63-469B-A687-14E38AE471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CC10F17-490D-41AE-9B38-7F39AF738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Metin kutusu 3">
            <a:extLst>
              <a:ext uri="{FF2B5EF4-FFF2-40B4-BE49-F238E27FC236}">
                <a16:creationId xmlns:a16="http://schemas.microsoft.com/office/drawing/2014/main" id="{5DF826F9-CA06-4199-94E0-63EE9CEB71E6}"/>
              </a:ext>
            </a:extLst>
          </p:cNvPr>
          <p:cNvSpPr txBox="1"/>
          <p:nvPr/>
        </p:nvSpPr>
        <p:spPr>
          <a:xfrm>
            <a:off x="6412120" y="1782981"/>
            <a:ext cx="5136412" cy="4393982"/>
          </a:xfrm>
          <a:prstGeom prst="rect">
            <a:avLst/>
          </a:prstGeom>
        </p:spPr>
        <p:txBody>
          <a:bodyPr vert="horz" lIns="91440" tIns="45720" rIns="91440" bIns="45720" rtlCol="0">
            <a:normAutofit/>
          </a:bodyPr>
          <a:lstStyle/>
          <a:p>
            <a:pPr>
              <a:lnSpc>
                <a:spcPct val="150000"/>
              </a:lnSpc>
              <a:spcAft>
                <a:spcPts val="600"/>
              </a:spcAft>
            </a:pPr>
            <a:r>
              <a:rPr lang="en-US" sz="2000" b="1" dirty="0">
                <a:effectLst/>
              </a:rPr>
              <a:t>4. </a:t>
            </a:r>
            <a:r>
              <a:rPr lang="en-US" sz="2000" b="1" dirty="0" err="1">
                <a:effectLst/>
              </a:rPr>
              <a:t>Yoğunluk</a:t>
            </a:r>
            <a:r>
              <a:rPr lang="en-US" sz="2000" b="1" dirty="0">
                <a:effectLst/>
              </a:rPr>
              <a:t> farkı; </a:t>
            </a:r>
            <a:r>
              <a:rPr lang="en-US" sz="2000" b="1" dirty="0" err="1">
                <a:effectLst/>
              </a:rPr>
              <a:t>iki</a:t>
            </a:r>
            <a:r>
              <a:rPr lang="en-US" sz="2000" b="1" dirty="0">
                <a:effectLst/>
              </a:rPr>
              <a:t> </a:t>
            </a:r>
            <a:r>
              <a:rPr lang="en-US" sz="2000" b="1" dirty="0" err="1">
                <a:effectLst/>
              </a:rPr>
              <a:t>şekilde</a:t>
            </a:r>
            <a:r>
              <a:rPr lang="en-US" sz="2000" b="1" dirty="0">
                <a:effectLst/>
              </a:rPr>
              <a:t> gerçekleşir.</a:t>
            </a:r>
          </a:p>
          <a:p>
            <a:pPr>
              <a:lnSpc>
                <a:spcPct val="150000"/>
              </a:lnSpc>
              <a:spcAft>
                <a:spcPts val="600"/>
              </a:spcAft>
            </a:pPr>
            <a:r>
              <a:rPr lang="en-US" sz="2000" b="1" dirty="0" err="1">
                <a:effectLst/>
              </a:rPr>
              <a:t>Savurma</a:t>
            </a:r>
            <a:r>
              <a:rPr lang="en-US" sz="2000" b="1" dirty="0">
                <a:effectLst/>
              </a:rPr>
              <a:t> </a:t>
            </a:r>
            <a:r>
              <a:rPr lang="en-US" sz="2000" b="1" dirty="0" err="1">
                <a:effectLst/>
              </a:rPr>
              <a:t>yöntemi</a:t>
            </a:r>
            <a:r>
              <a:rPr lang="en-US" sz="2000" b="1" dirty="0">
                <a:effectLst/>
              </a:rPr>
              <a:t>; </a:t>
            </a:r>
            <a:r>
              <a:rPr lang="en-US" sz="2000" dirty="0" err="1">
                <a:effectLst/>
              </a:rPr>
              <a:t>rüzgârlı</a:t>
            </a:r>
            <a:r>
              <a:rPr lang="en-US" sz="2000" dirty="0">
                <a:effectLst/>
              </a:rPr>
              <a:t> </a:t>
            </a:r>
            <a:r>
              <a:rPr lang="en-US" sz="2000" dirty="0" err="1">
                <a:effectLst/>
              </a:rPr>
              <a:t>günde</a:t>
            </a:r>
            <a:r>
              <a:rPr lang="en-US" sz="2000" dirty="0">
                <a:effectLst/>
              </a:rPr>
              <a:t> </a:t>
            </a:r>
            <a:r>
              <a:rPr lang="en-US" sz="2000" dirty="0" err="1">
                <a:effectLst/>
              </a:rPr>
              <a:t>havaya</a:t>
            </a:r>
            <a:r>
              <a:rPr lang="en-US" sz="2000" dirty="0">
                <a:effectLst/>
              </a:rPr>
              <a:t> </a:t>
            </a:r>
            <a:r>
              <a:rPr lang="en-US" sz="2000" dirty="0" err="1">
                <a:effectLst/>
              </a:rPr>
              <a:t>savrulan</a:t>
            </a:r>
            <a:r>
              <a:rPr lang="en-US" sz="2000" dirty="0">
                <a:effectLst/>
              </a:rPr>
              <a:t> saman </a:t>
            </a:r>
            <a:r>
              <a:rPr lang="en-US" sz="2000" dirty="0" err="1">
                <a:effectLst/>
              </a:rPr>
              <a:t>karışımında</a:t>
            </a:r>
            <a:r>
              <a:rPr lang="en-US" sz="2000" dirty="0">
                <a:effectLst/>
              </a:rPr>
              <a:t>, </a:t>
            </a:r>
            <a:r>
              <a:rPr lang="en-US" sz="2000" dirty="0" err="1">
                <a:effectLst/>
              </a:rPr>
              <a:t>samanın</a:t>
            </a:r>
            <a:r>
              <a:rPr lang="en-US" sz="2000" dirty="0">
                <a:effectLst/>
              </a:rPr>
              <a:t> </a:t>
            </a:r>
            <a:r>
              <a:rPr lang="en-US" sz="2000" dirty="0" err="1">
                <a:effectLst/>
              </a:rPr>
              <a:t>yoğunluğu</a:t>
            </a:r>
            <a:r>
              <a:rPr lang="en-US" sz="2000" dirty="0">
                <a:effectLst/>
              </a:rPr>
              <a:t> </a:t>
            </a:r>
            <a:r>
              <a:rPr lang="en-US" sz="2000" dirty="0" err="1">
                <a:effectLst/>
              </a:rPr>
              <a:t>buğdaydan</a:t>
            </a:r>
            <a:r>
              <a:rPr lang="en-US" sz="2000" dirty="0">
                <a:effectLst/>
              </a:rPr>
              <a:t> küçük olduğu için saman </a:t>
            </a:r>
            <a:r>
              <a:rPr lang="en-US" sz="2000" dirty="0" err="1">
                <a:effectLst/>
              </a:rPr>
              <a:t>biraz</a:t>
            </a:r>
            <a:r>
              <a:rPr lang="en-US" sz="2000" dirty="0">
                <a:effectLst/>
              </a:rPr>
              <a:t> </a:t>
            </a:r>
            <a:r>
              <a:rPr lang="en-US" sz="2000" dirty="0" err="1">
                <a:effectLst/>
              </a:rPr>
              <a:t>uzağa</a:t>
            </a:r>
            <a:r>
              <a:rPr lang="en-US" sz="2000" dirty="0">
                <a:effectLst/>
              </a:rPr>
              <a:t>, </a:t>
            </a:r>
            <a:r>
              <a:rPr lang="en-US" sz="2000" dirty="0" err="1">
                <a:effectLst/>
              </a:rPr>
              <a:t>buğday</a:t>
            </a:r>
            <a:r>
              <a:rPr lang="en-US" sz="2000" dirty="0">
                <a:effectLst/>
              </a:rPr>
              <a:t> </a:t>
            </a:r>
            <a:r>
              <a:rPr lang="en-US" sz="2000" dirty="0" err="1">
                <a:effectLst/>
              </a:rPr>
              <a:t>yakına</a:t>
            </a:r>
            <a:r>
              <a:rPr lang="en-US" sz="2000" dirty="0">
                <a:effectLst/>
              </a:rPr>
              <a:t> </a:t>
            </a:r>
            <a:r>
              <a:rPr lang="en-US" sz="2000" dirty="0" err="1">
                <a:effectLst/>
              </a:rPr>
              <a:t>düşer</a:t>
            </a:r>
            <a:r>
              <a:rPr lang="en-US" sz="2000" dirty="0">
                <a:effectLst/>
              </a:rPr>
              <a:t>.</a:t>
            </a:r>
          </a:p>
        </p:txBody>
      </p:sp>
      <p:grpSp>
        <p:nvGrpSpPr>
          <p:cNvPr id="77" name="Group 76">
            <a:extLst>
              <a:ext uri="{FF2B5EF4-FFF2-40B4-BE49-F238E27FC236}">
                <a16:creationId xmlns:a16="http://schemas.microsoft.com/office/drawing/2014/main" id="{DC8D6E3B-FFED-480F-941D-FE376375B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78" name="Isosceles Triangle 7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2280270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Metin kutusu 3">
            <a:extLst>
              <a:ext uri="{FF2B5EF4-FFF2-40B4-BE49-F238E27FC236}">
                <a16:creationId xmlns:a16="http://schemas.microsoft.com/office/drawing/2014/main" id="{8ECB0148-E7DB-4E48-BC10-105409158437}"/>
              </a:ext>
            </a:extLst>
          </p:cNvPr>
          <p:cNvSpPr txBox="1"/>
          <p:nvPr/>
        </p:nvSpPr>
        <p:spPr>
          <a:xfrm>
            <a:off x="855504" y="1670241"/>
            <a:ext cx="6022374" cy="4393982"/>
          </a:xfrm>
          <a:prstGeom prst="rect">
            <a:avLst/>
          </a:prstGeom>
        </p:spPr>
        <p:txBody>
          <a:bodyPr vert="horz" lIns="91440" tIns="45720" rIns="91440" bIns="45720" rtlCol="0">
            <a:normAutofit/>
          </a:bodyPr>
          <a:lstStyle/>
          <a:p>
            <a:pPr>
              <a:lnSpc>
                <a:spcPct val="150000"/>
              </a:lnSpc>
              <a:spcAft>
                <a:spcPts val="600"/>
              </a:spcAft>
            </a:pPr>
            <a:r>
              <a:rPr lang="en-US" sz="2400" b="1" dirty="0" err="1">
                <a:effectLst/>
              </a:rPr>
              <a:t>Yüzdürme</a:t>
            </a:r>
            <a:r>
              <a:rPr lang="en-US" sz="2400" b="1" dirty="0">
                <a:effectLst/>
              </a:rPr>
              <a:t> </a:t>
            </a:r>
            <a:r>
              <a:rPr lang="en-US" sz="2400" b="1" dirty="0" err="1">
                <a:effectLst/>
              </a:rPr>
              <a:t>yöntemi</a:t>
            </a:r>
            <a:r>
              <a:rPr lang="en-US" sz="2400" b="1" dirty="0">
                <a:effectLst/>
              </a:rPr>
              <a:t>; </a:t>
            </a:r>
            <a:r>
              <a:rPr lang="en-US" sz="2000" dirty="0">
                <a:effectLst/>
              </a:rPr>
              <a:t>farklı </a:t>
            </a:r>
            <a:r>
              <a:rPr lang="en-US" sz="2000" dirty="0" err="1">
                <a:effectLst/>
              </a:rPr>
              <a:t>yoğunluktaki</a:t>
            </a:r>
            <a:r>
              <a:rPr lang="en-US" sz="2000" dirty="0">
                <a:effectLst/>
              </a:rPr>
              <a:t> </a:t>
            </a:r>
            <a:r>
              <a:rPr lang="en-US" sz="2000" dirty="0" err="1">
                <a:effectLst/>
              </a:rPr>
              <a:t>katı</a:t>
            </a:r>
            <a:r>
              <a:rPr lang="en-US" sz="2000" dirty="0">
                <a:effectLst/>
              </a:rPr>
              <a:t> - </a:t>
            </a:r>
            <a:r>
              <a:rPr lang="en-US" sz="2000" dirty="0" err="1">
                <a:effectLst/>
              </a:rPr>
              <a:t>katı</a:t>
            </a:r>
            <a:r>
              <a:rPr lang="en-US" sz="2000" dirty="0">
                <a:effectLst/>
              </a:rPr>
              <a:t> </a:t>
            </a:r>
            <a:r>
              <a:rPr lang="en-US" sz="2000" dirty="0" err="1">
                <a:effectLst/>
              </a:rPr>
              <a:t>karışımları</a:t>
            </a:r>
            <a:r>
              <a:rPr lang="en-US" sz="2000" dirty="0">
                <a:effectLst/>
              </a:rPr>
              <a:t>, bu </a:t>
            </a:r>
            <a:r>
              <a:rPr lang="en-US" sz="2000" dirty="0" err="1">
                <a:effectLst/>
              </a:rPr>
              <a:t>katıların</a:t>
            </a:r>
            <a:r>
              <a:rPr lang="en-US" sz="2000" dirty="0">
                <a:effectLst/>
              </a:rPr>
              <a:t> </a:t>
            </a:r>
            <a:r>
              <a:rPr lang="en-US" sz="2000" dirty="0" err="1">
                <a:effectLst/>
              </a:rPr>
              <a:t>içinde</a:t>
            </a:r>
            <a:r>
              <a:rPr lang="en-US" sz="2000" dirty="0">
                <a:effectLst/>
              </a:rPr>
              <a:t> </a:t>
            </a:r>
            <a:r>
              <a:rPr lang="en-US" sz="2000" dirty="0" err="1">
                <a:effectLst/>
              </a:rPr>
              <a:t>çözünmediği</a:t>
            </a:r>
            <a:r>
              <a:rPr lang="en-US" sz="2000" dirty="0">
                <a:effectLst/>
              </a:rPr>
              <a:t> bir </a:t>
            </a:r>
            <a:r>
              <a:rPr lang="en-US" sz="2000" dirty="0" err="1">
                <a:effectLst/>
              </a:rPr>
              <a:t>sıvı</a:t>
            </a:r>
            <a:r>
              <a:rPr lang="en-US" sz="2000" dirty="0">
                <a:effectLst/>
              </a:rPr>
              <a:t> </a:t>
            </a:r>
            <a:r>
              <a:rPr lang="en-US" sz="2000" dirty="0" err="1">
                <a:effectLst/>
              </a:rPr>
              <a:t>eklenir</a:t>
            </a:r>
            <a:r>
              <a:rPr lang="en-US" sz="2000" dirty="0">
                <a:effectLst/>
              </a:rPr>
              <a:t>. Bunun </a:t>
            </a:r>
            <a:r>
              <a:rPr lang="en-US" sz="2000" dirty="0" err="1">
                <a:effectLst/>
              </a:rPr>
              <a:t>sonunda</a:t>
            </a:r>
            <a:r>
              <a:rPr lang="en-US" sz="2000" dirty="0">
                <a:effectLst/>
              </a:rPr>
              <a:t> </a:t>
            </a:r>
            <a:r>
              <a:rPr lang="en-US" sz="2000" dirty="0" err="1">
                <a:effectLst/>
              </a:rPr>
              <a:t>katı</a:t>
            </a:r>
            <a:r>
              <a:rPr lang="en-US" sz="2000" dirty="0">
                <a:effectLst/>
              </a:rPr>
              <a:t> </a:t>
            </a:r>
            <a:r>
              <a:rPr lang="en-US" sz="2000" dirty="0" err="1">
                <a:effectLst/>
              </a:rPr>
              <a:t>maddelerden</a:t>
            </a:r>
            <a:r>
              <a:rPr lang="en-US" sz="2000" dirty="0">
                <a:effectLst/>
              </a:rPr>
              <a:t> </a:t>
            </a:r>
            <a:r>
              <a:rPr lang="en-US" sz="2000" dirty="0" err="1">
                <a:effectLst/>
              </a:rPr>
              <a:t>biri</a:t>
            </a:r>
            <a:r>
              <a:rPr lang="en-US" sz="2000" dirty="0">
                <a:effectLst/>
              </a:rPr>
              <a:t> </a:t>
            </a:r>
            <a:r>
              <a:rPr lang="en-US" sz="2000" dirty="0" err="1">
                <a:effectLst/>
              </a:rPr>
              <a:t>yüzer</a:t>
            </a:r>
            <a:r>
              <a:rPr lang="en-US" sz="2000" dirty="0">
                <a:effectLst/>
              </a:rPr>
              <a:t> </a:t>
            </a:r>
            <a:r>
              <a:rPr lang="en-US" sz="2000" dirty="0" err="1">
                <a:effectLst/>
              </a:rPr>
              <a:t>diğeri</a:t>
            </a:r>
            <a:r>
              <a:rPr lang="en-US" sz="2000" dirty="0">
                <a:effectLst/>
              </a:rPr>
              <a:t> </a:t>
            </a:r>
            <a:r>
              <a:rPr lang="en-US" sz="2000" dirty="0" err="1">
                <a:effectLst/>
              </a:rPr>
              <a:t>batar</a:t>
            </a:r>
            <a:r>
              <a:rPr lang="en-US" sz="2000" dirty="0">
                <a:effectLst/>
              </a:rPr>
              <a:t>.</a:t>
            </a:r>
          </a:p>
          <a:p>
            <a:pPr>
              <a:lnSpc>
                <a:spcPct val="150000"/>
              </a:lnSpc>
              <a:spcAft>
                <a:spcPts val="600"/>
              </a:spcAft>
            </a:pPr>
            <a:r>
              <a:rPr lang="en-US" sz="2000" dirty="0" err="1">
                <a:effectLst/>
              </a:rPr>
              <a:t>Yüzen</a:t>
            </a:r>
            <a:r>
              <a:rPr lang="en-US" sz="2000" dirty="0">
                <a:effectLst/>
              </a:rPr>
              <a:t> </a:t>
            </a:r>
            <a:r>
              <a:rPr lang="en-US" sz="2000" dirty="0" err="1">
                <a:effectLst/>
              </a:rPr>
              <a:t>katı</a:t>
            </a:r>
            <a:r>
              <a:rPr lang="tr-TR" sz="2000" dirty="0">
                <a:effectLst/>
              </a:rPr>
              <a:t> madde</a:t>
            </a:r>
            <a:r>
              <a:rPr lang="en-US" sz="2000" dirty="0">
                <a:effectLst/>
              </a:rPr>
              <a:t> </a:t>
            </a:r>
            <a:r>
              <a:rPr lang="en-US" sz="2000" dirty="0" err="1">
                <a:effectLst/>
              </a:rPr>
              <a:t>kaşık</a:t>
            </a:r>
            <a:r>
              <a:rPr lang="en-US" sz="2000" dirty="0">
                <a:effectLst/>
              </a:rPr>
              <a:t>, </a:t>
            </a:r>
            <a:r>
              <a:rPr lang="en-US" sz="2000" dirty="0" err="1">
                <a:effectLst/>
              </a:rPr>
              <a:t>spatül</a:t>
            </a:r>
            <a:r>
              <a:rPr lang="en-US" sz="2000" dirty="0">
                <a:effectLst/>
              </a:rPr>
              <a:t> </a:t>
            </a:r>
            <a:r>
              <a:rPr lang="en-US" sz="2000" dirty="0" err="1">
                <a:effectLst/>
              </a:rPr>
              <a:t>gibi</a:t>
            </a:r>
            <a:r>
              <a:rPr lang="en-US" sz="2000" dirty="0">
                <a:effectLst/>
              </a:rPr>
              <a:t> </a:t>
            </a:r>
            <a:r>
              <a:rPr lang="en-US" sz="2000" dirty="0" err="1">
                <a:effectLst/>
              </a:rPr>
              <a:t>araçlarla</a:t>
            </a:r>
            <a:r>
              <a:rPr lang="en-US" sz="2000" dirty="0">
                <a:effectLst/>
              </a:rPr>
              <a:t> </a:t>
            </a:r>
            <a:r>
              <a:rPr lang="en-US" sz="2000" dirty="0" err="1">
                <a:effectLst/>
              </a:rPr>
              <a:t>alınır</a:t>
            </a:r>
            <a:r>
              <a:rPr lang="en-US" sz="2000" dirty="0">
                <a:effectLst/>
              </a:rPr>
              <a:t>. </a:t>
            </a:r>
            <a:r>
              <a:rPr lang="en-US" sz="2000" dirty="0" err="1">
                <a:effectLst/>
              </a:rPr>
              <a:t>Batan</a:t>
            </a:r>
            <a:r>
              <a:rPr lang="en-US" sz="2000" dirty="0">
                <a:effectLst/>
              </a:rPr>
              <a:t> </a:t>
            </a:r>
            <a:r>
              <a:rPr lang="en-US" sz="2000" dirty="0" err="1">
                <a:effectLst/>
              </a:rPr>
              <a:t>katı</a:t>
            </a:r>
            <a:r>
              <a:rPr lang="en-US" sz="2000" dirty="0">
                <a:effectLst/>
              </a:rPr>
              <a:t> </a:t>
            </a:r>
            <a:r>
              <a:rPr lang="tr-TR" sz="2000" dirty="0">
                <a:effectLst/>
              </a:rPr>
              <a:t>madde </a:t>
            </a:r>
            <a:r>
              <a:rPr lang="en-US" sz="2000" dirty="0" err="1">
                <a:effectLst/>
              </a:rPr>
              <a:t>süzme</a:t>
            </a:r>
            <a:r>
              <a:rPr lang="en-US" sz="2000" dirty="0">
                <a:effectLst/>
              </a:rPr>
              <a:t> </a:t>
            </a:r>
            <a:r>
              <a:rPr lang="en-US" sz="2000" dirty="0" err="1">
                <a:effectLst/>
              </a:rPr>
              <a:t>yöntemi</a:t>
            </a:r>
            <a:r>
              <a:rPr lang="en-US" sz="2000" dirty="0">
                <a:effectLst/>
              </a:rPr>
              <a:t> </a:t>
            </a:r>
            <a:r>
              <a:rPr lang="en-US" sz="2000" dirty="0" err="1">
                <a:effectLst/>
              </a:rPr>
              <a:t>ile</a:t>
            </a:r>
            <a:r>
              <a:rPr lang="en-US" sz="2000" dirty="0">
                <a:effectLst/>
              </a:rPr>
              <a:t> </a:t>
            </a:r>
            <a:r>
              <a:rPr lang="en-US" sz="2000" dirty="0" err="1">
                <a:effectLst/>
              </a:rPr>
              <a:t>sıvıdan</a:t>
            </a:r>
            <a:r>
              <a:rPr lang="en-US" sz="2000" dirty="0">
                <a:effectLst/>
              </a:rPr>
              <a:t> </a:t>
            </a:r>
            <a:r>
              <a:rPr lang="en-US" sz="2000" dirty="0" err="1">
                <a:effectLst/>
              </a:rPr>
              <a:t>ayrıştırılır</a:t>
            </a:r>
            <a:r>
              <a:rPr lang="en-US" sz="2000" dirty="0">
                <a:effectLst/>
              </a:rPr>
              <a:t>.</a:t>
            </a:r>
          </a:p>
          <a:p>
            <a:pPr>
              <a:lnSpc>
                <a:spcPct val="150000"/>
              </a:lnSpc>
              <a:spcAft>
                <a:spcPts val="600"/>
              </a:spcAft>
            </a:pPr>
            <a:r>
              <a:rPr lang="en-US" sz="2000" b="1" dirty="0">
                <a:effectLst/>
              </a:rPr>
              <a:t>ÖR: </a:t>
            </a:r>
            <a:r>
              <a:rPr lang="en-US" sz="2000" dirty="0">
                <a:effectLst/>
              </a:rPr>
              <a:t>Kum -</a:t>
            </a:r>
            <a:r>
              <a:rPr lang="en-US" sz="2000" dirty="0" err="1">
                <a:effectLst/>
              </a:rPr>
              <a:t>talaş</a:t>
            </a:r>
            <a:endParaRPr lang="en-US" sz="2000" dirty="0">
              <a:effectLst/>
            </a:endParaRPr>
          </a:p>
        </p:txBody>
      </p:sp>
      <p:grpSp>
        <p:nvGrpSpPr>
          <p:cNvPr id="73" name="Group 7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74" name="Isosceles Triangle 7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170" name="Picture 2" descr="10. Sınıf Kimya Soru Testi">
            <a:extLst>
              <a:ext uri="{FF2B5EF4-FFF2-40B4-BE49-F238E27FC236}">
                <a16:creationId xmlns:a16="http://schemas.microsoft.com/office/drawing/2014/main" id="{152FDE87-67E2-4DFC-98C3-3FBE608F2E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916" r="19592"/>
          <a:stretch/>
        </p:blipFill>
        <p:spPr bwMode="auto">
          <a:xfrm>
            <a:off x="7421214" y="2074027"/>
            <a:ext cx="3657601" cy="3811890"/>
          </a:xfrm>
          <a:prstGeom prst="rect">
            <a:avLst/>
          </a:prstGeom>
          <a:noFill/>
          <a:extLst>
            <a:ext uri="{909E8E84-426E-40DD-AFC4-6F175D3DCCD1}">
              <a14:hiddenFill xmlns:a14="http://schemas.microsoft.com/office/drawing/2010/main">
                <a:solidFill>
                  <a:srgbClr val="FFFFFF"/>
                </a:solidFill>
              </a14:hiddenFill>
            </a:ext>
          </a:extLst>
        </p:spPr>
      </p:pic>
      <p:grpSp>
        <p:nvGrpSpPr>
          <p:cNvPr id="77" name="Group 7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78" name="Rectangle 7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250569268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1692</Words>
  <Application>Microsoft Office PowerPoint</Application>
  <PresentationFormat>Geniş ekran</PresentationFormat>
  <Paragraphs>173</Paragraphs>
  <Slides>47</Slides>
  <Notes>0</Notes>
  <HiddenSlides>0</HiddenSlides>
  <MMClips>2</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47</vt:i4>
      </vt:variant>
    </vt:vector>
  </HeadingPairs>
  <TitlesOfParts>
    <vt:vector size="55" baseType="lpstr">
      <vt:lpstr>Arial</vt:lpstr>
      <vt:lpstr>Calibri</vt:lpstr>
      <vt:lpstr>Calibri Light</vt:lpstr>
      <vt:lpstr>Chaparral Pro</vt:lpstr>
      <vt:lpstr>Forte</vt:lpstr>
      <vt:lpstr>Roboto</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kursat ymn</dc:creator>
  <cp:lastModifiedBy>kursat ymn</cp:lastModifiedBy>
  <cp:revision>4</cp:revision>
  <dcterms:created xsi:type="dcterms:W3CDTF">2021-09-01T21:26:59Z</dcterms:created>
  <dcterms:modified xsi:type="dcterms:W3CDTF">2022-02-17T20:50:20Z</dcterms:modified>
</cp:coreProperties>
</file>