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476" r:id="rId8"/>
    <p:sldId id="481" r:id="rId9"/>
    <p:sldId id="477" r:id="rId10"/>
    <p:sldId id="478" r:id="rId11"/>
    <p:sldId id="479" r:id="rId12"/>
    <p:sldId id="291" r:id="rId13"/>
    <p:sldId id="292" r:id="rId14"/>
    <p:sldId id="480" r:id="rId15"/>
    <p:sldId id="293" r:id="rId16"/>
    <p:sldId id="294" r:id="rId17"/>
    <p:sldId id="295" r:id="rId18"/>
    <p:sldId id="297" r:id="rId19"/>
    <p:sldId id="296" r:id="rId20"/>
    <p:sldId id="482" r:id="rId21"/>
    <p:sldId id="283" r:id="rId22"/>
    <p:sldId id="299" r:id="rId23"/>
    <p:sldId id="483" r:id="rId24"/>
    <p:sldId id="298" r:id="rId25"/>
    <p:sldId id="475" r:id="rId26"/>
    <p:sldId id="300" r:id="rId27"/>
    <p:sldId id="484" r:id="rId28"/>
    <p:sldId id="301" r:id="rId29"/>
    <p:sldId id="485" r:id="rId30"/>
    <p:sldId id="302" r:id="rId31"/>
    <p:sldId id="486" r:id="rId32"/>
    <p:sldId id="303" r:id="rId33"/>
    <p:sldId id="487" r:id="rId34"/>
    <p:sldId id="304" r:id="rId35"/>
    <p:sldId id="488" r:id="rId36"/>
    <p:sldId id="489" r:id="rId37"/>
    <p:sldId id="490" r:id="rId38"/>
    <p:sldId id="491" r:id="rId39"/>
    <p:sldId id="492" r:id="rId40"/>
    <p:sldId id="493" r:id="rId41"/>
    <p:sldId id="494" r:id="rId42"/>
    <p:sldId id="495" r:id="rId43"/>
    <p:sldId id="496" r:id="rId44"/>
    <p:sldId id="497" r:id="rId45"/>
    <p:sldId id="498" r:id="rId46"/>
    <p:sldId id="499" r:id="rId47"/>
    <p:sldId id="500" r:id="rId48"/>
    <p:sldId id="501" r:id="rId49"/>
    <p:sldId id="502" r:id="rId50"/>
    <p:sldId id="503" r:id="rId51"/>
    <p:sldId id="504" r:id="rId52"/>
    <p:sldId id="505" r:id="rId53"/>
    <p:sldId id="506" r:id="rId54"/>
    <p:sldId id="305" r:id="rId5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CD1D5-76C4-4403-9ECF-F170BBB7713E}" v="93" dt="2022-02-13T20:17:04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25CCD1D5-76C4-4403-9ECF-F170BBB7713E}"/>
    <pc:docChg chg="undo custSel addSld delSld modSld sldOrd">
      <pc:chgData name="kursat ymn" userId="47174fbee67923fe" providerId="LiveId" clId="{25CCD1D5-76C4-4403-9ECF-F170BBB7713E}" dt="2022-02-13T20:17:11.074" v="877" actId="1076"/>
      <pc:docMkLst>
        <pc:docMk/>
      </pc:docMkLst>
      <pc:sldChg chg="del">
        <pc:chgData name="kursat ymn" userId="47174fbee67923fe" providerId="LiveId" clId="{25CCD1D5-76C4-4403-9ECF-F170BBB7713E}" dt="2022-02-12T23:32:23.198" v="22" actId="47"/>
        <pc:sldMkLst>
          <pc:docMk/>
          <pc:sldMk cId="1871224454" sldId="280"/>
        </pc:sldMkLst>
      </pc:sldChg>
      <pc:sldChg chg="del">
        <pc:chgData name="kursat ymn" userId="47174fbee67923fe" providerId="LiveId" clId="{25CCD1D5-76C4-4403-9ECF-F170BBB7713E}" dt="2022-02-12T23:32:23.767" v="23" actId="47"/>
        <pc:sldMkLst>
          <pc:docMk/>
          <pc:sldMk cId="4291533412" sldId="281"/>
        </pc:sldMkLst>
      </pc:sldChg>
      <pc:sldChg chg="del">
        <pc:chgData name="kursat ymn" userId="47174fbee67923fe" providerId="LiveId" clId="{25CCD1D5-76C4-4403-9ECF-F170BBB7713E}" dt="2022-02-12T23:32:24.206" v="24" actId="47"/>
        <pc:sldMkLst>
          <pc:docMk/>
          <pc:sldMk cId="1492955838" sldId="282"/>
        </pc:sldMkLst>
      </pc:sldChg>
      <pc:sldChg chg="modSp mod">
        <pc:chgData name="kursat ymn" userId="47174fbee67923fe" providerId="LiveId" clId="{25CCD1D5-76C4-4403-9ECF-F170BBB7713E}" dt="2022-02-12T23:32:31.148" v="30" actId="403"/>
        <pc:sldMkLst>
          <pc:docMk/>
          <pc:sldMk cId="2239695162" sldId="283"/>
        </pc:sldMkLst>
        <pc:spChg chg="mod">
          <ac:chgData name="kursat ymn" userId="47174fbee67923fe" providerId="LiveId" clId="{25CCD1D5-76C4-4403-9ECF-F170BBB7713E}" dt="2022-02-12T23:32:31.148" v="30" actId="403"/>
          <ac:spMkLst>
            <pc:docMk/>
            <pc:sldMk cId="2239695162" sldId="283"/>
            <ac:spMk id="4" creationId="{2034F318-0DA0-44D8-A98B-3B914607AEA3}"/>
          </ac:spMkLst>
        </pc:spChg>
      </pc:sldChg>
      <pc:sldChg chg="addSp delSp modSp mod setBg">
        <pc:chgData name="kursat ymn" userId="47174fbee67923fe" providerId="LiveId" clId="{25CCD1D5-76C4-4403-9ECF-F170BBB7713E}" dt="2022-02-13T10:09:57.769" v="53" actId="403"/>
        <pc:sldMkLst>
          <pc:docMk/>
          <pc:sldMk cId="1069268768" sldId="285"/>
        </pc:sldMkLst>
        <pc:spChg chg="add mod ord">
          <ac:chgData name="kursat ymn" userId="47174fbee67923fe" providerId="LiveId" clId="{25CCD1D5-76C4-4403-9ECF-F170BBB7713E}" dt="2022-02-13T10:09:57.769" v="53" actId="403"/>
          <ac:spMkLst>
            <pc:docMk/>
            <pc:sldMk cId="1069268768" sldId="285"/>
            <ac:spMk id="4" creationId="{0DA81BCF-B083-46AA-BDF8-175C6F6B1DA5}"/>
          </ac:spMkLst>
        </pc:spChg>
        <pc:spChg chg="add">
          <ac:chgData name="kursat ymn" userId="47174fbee67923fe" providerId="LiveId" clId="{25CCD1D5-76C4-4403-9ECF-F170BBB7713E}" dt="2022-02-13T10:09:52.757" v="44" actId="26606"/>
          <ac:spMkLst>
            <pc:docMk/>
            <pc:sldMk cId="1069268768" sldId="285"/>
            <ac:spMk id="73" creationId="{37C89E4B-3C9F-44B9-8B86-D9E3D112D8EC}"/>
          </ac:spMkLst>
        </pc:spChg>
        <pc:picChg chg="ord">
          <ac:chgData name="kursat ymn" userId="47174fbee67923fe" providerId="LiveId" clId="{25CCD1D5-76C4-4403-9ECF-F170BBB7713E}" dt="2022-02-13T10:09:52.757" v="44" actId="26606"/>
          <ac:picMkLst>
            <pc:docMk/>
            <pc:sldMk cId="1069268768" sldId="285"/>
            <ac:picMk id="2" creationId="{65E373CA-0280-4820-8EE5-B81CA340A607}"/>
          </ac:picMkLst>
        </pc:picChg>
        <pc:picChg chg="add del mod">
          <ac:chgData name="kursat ymn" userId="47174fbee67923fe" providerId="LiveId" clId="{25CCD1D5-76C4-4403-9ECF-F170BBB7713E}" dt="2022-02-13T10:09:44.331" v="42" actId="21"/>
          <ac:picMkLst>
            <pc:docMk/>
            <pc:sldMk cId="1069268768" sldId="285"/>
            <ac:picMk id="1026" creationId="{A02E2370-C248-48C4-83E7-CEF99D858531}"/>
          </ac:picMkLst>
        </pc:picChg>
        <pc:picChg chg="add mod">
          <ac:chgData name="kursat ymn" userId="47174fbee67923fe" providerId="LiveId" clId="{25CCD1D5-76C4-4403-9ECF-F170BBB7713E}" dt="2022-02-13T10:09:52.757" v="44" actId="26606"/>
          <ac:picMkLst>
            <pc:docMk/>
            <pc:sldMk cId="1069268768" sldId="285"/>
            <ac:picMk id="1028" creationId="{91501675-0FCD-40E5-BA22-99021FF38465}"/>
          </ac:picMkLst>
        </pc:picChg>
        <pc:cxnChg chg="add">
          <ac:chgData name="kursat ymn" userId="47174fbee67923fe" providerId="LiveId" clId="{25CCD1D5-76C4-4403-9ECF-F170BBB7713E}" dt="2022-02-13T10:09:52.757" v="44" actId="26606"/>
          <ac:cxnSpMkLst>
            <pc:docMk/>
            <pc:sldMk cId="1069268768" sldId="285"/>
            <ac:cxnSpMk id="75" creationId="{AA2EAA10-076F-46BD-8F0F-B9A2FB77A85C}"/>
          </ac:cxnSpMkLst>
        </pc:cxnChg>
        <pc:cxnChg chg="add">
          <ac:chgData name="kursat ymn" userId="47174fbee67923fe" providerId="LiveId" clId="{25CCD1D5-76C4-4403-9ECF-F170BBB7713E}" dt="2022-02-13T10:09:52.757" v="44" actId="26606"/>
          <ac:cxnSpMkLst>
            <pc:docMk/>
            <pc:sldMk cId="1069268768" sldId="285"/>
            <ac:cxnSpMk id="77" creationId="{D891E407-403B-4764-86C9-33A56D3BCAA3}"/>
          </ac:cxnSpMkLst>
        </pc:cxnChg>
      </pc:sldChg>
      <pc:sldChg chg="addSp modSp mod setBg">
        <pc:chgData name="kursat ymn" userId="47174fbee67923fe" providerId="LiveId" clId="{25CCD1D5-76C4-4403-9ECF-F170BBB7713E}" dt="2022-02-13T10:13:57.158" v="75" actId="1076"/>
        <pc:sldMkLst>
          <pc:docMk/>
          <pc:sldMk cId="1395971572" sldId="286"/>
        </pc:sldMkLst>
        <pc:spChg chg="add mod ord">
          <ac:chgData name="kursat ymn" userId="47174fbee67923fe" providerId="LiveId" clId="{25CCD1D5-76C4-4403-9ECF-F170BBB7713E}" dt="2022-02-13T10:11:00.417" v="66" actId="2710"/>
          <ac:spMkLst>
            <pc:docMk/>
            <pc:sldMk cId="1395971572" sldId="286"/>
            <ac:spMk id="4" creationId="{26D4F67F-3AA4-4A80-85F7-53C590058904}"/>
          </ac:spMkLst>
        </pc:spChg>
        <pc:spChg chg="add">
          <ac:chgData name="kursat ymn" userId="47174fbee67923fe" providerId="LiveId" clId="{25CCD1D5-76C4-4403-9ECF-F170BBB7713E}" dt="2022-02-13T10:10:47.588" v="55" actId="26606"/>
          <ac:spMkLst>
            <pc:docMk/>
            <pc:sldMk cId="1395971572" sldId="286"/>
            <ac:spMk id="71" creationId="{2B566528-1B12-4246-9431-5C2D7D081168}"/>
          </ac:spMkLst>
        </pc:spChg>
        <pc:spChg chg="add">
          <ac:chgData name="kursat ymn" userId="47174fbee67923fe" providerId="LiveId" clId="{25CCD1D5-76C4-4403-9ECF-F170BBB7713E}" dt="2022-02-13T10:10:47.588" v="55" actId="26606"/>
          <ac:spMkLst>
            <pc:docMk/>
            <pc:sldMk cId="1395971572" sldId="286"/>
            <ac:spMk id="77" creationId="{D3F51FEB-38FB-4F6C-9F7B-2F2AFAB65463}"/>
          </ac:spMkLst>
        </pc:spChg>
        <pc:spChg chg="add">
          <ac:chgData name="kursat ymn" userId="47174fbee67923fe" providerId="LiveId" clId="{25CCD1D5-76C4-4403-9ECF-F170BBB7713E}" dt="2022-02-13T10:10:47.588" v="55" actId="26606"/>
          <ac:spMkLst>
            <pc:docMk/>
            <pc:sldMk cId="1395971572" sldId="286"/>
            <ac:spMk id="79" creationId="{1E547BA6-BAE0-43BB-A7CA-60F69CE252F0}"/>
          </ac:spMkLst>
        </pc:spChg>
        <pc:grpChg chg="add">
          <ac:chgData name="kursat ymn" userId="47174fbee67923fe" providerId="LiveId" clId="{25CCD1D5-76C4-4403-9ECF-F170BBB7713E}" dt="2022-02-13T10:10:47.588" v="55" actId="26606"/>
          <ac:grpSpMkLst>
            <pc:docMk/>
            <pc:sldMk cId="1395971572" sldId="286"/>
            <ac:grpSpMk id="73" creationId="{07EAA094-9CF6-4695-958A-33D9BCAA9474}"/>
          </ac:grpSpMkLst>
        </pc:grpChg>
        <pc:picChg chg="ord">
          <ac:chgData name="kursat ymn" userId="47174fbee67923fe" providerId="LiveId" clId="{25CCD1D5-76C4-4403-9ECF-F170BBB7713E}" dt="2022-02-13T10:10:47.588" v="55" actId="26606"/>
          <ac:picMkLst>
            <pc:docMk/>
            <pc:sldMk cId="1395971572" sldId="286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0:13:46.131" v="70" actId="1076"/>
          <ac:picMkLst>
            <pc:docMk/>
            <pc:sldMk cId="1395971572" sldId="286"/>
            <ac:picMk id="2050" creationId="{4A2D93E4-5745-4FA3-A1E3-B3A5CD92FEB4}"/>
          </ac:picMkLst>
        </pc:picChg>
        <pc:picChg chg="add mod">
          <ac:chgData name="kursat ymn" userId="47174fbee67923fe" providerId="LiveId" clId="{25CCD1D5-76C4-4403-9ECF-F170BBB7713E}" dt="2022-02-13T10:13:57.158" v="75" actId="1076"/>
          <ac:picMkLst>
            <pc:docMk/>
            <pc:sldMk cId="1395971572" sldId="286"/>
            <ac:picMk id="2052" creationId="{17DB4A5E-DD8A-41F8-9E78-B8AD12111FD9}"/>
          </ac:picMkLst>
        </pc:picChg>
      </pc:sldChg>
      <pc:sldChg chg="addSp modSp mod setBg">
        <pc:chgData name="kursat ymn" userId="47174fbee67923fe" providerId="LiveId" clId="{25CCD1D5-76C4-4403-9ECF-F170BBB7713E}" dt="2022-02-13T10:14:15.994" v="80" actId="1076"/>
        <pc:sldMkLst>
          <pc:docMk/>
          <pc:sldMk cId="3376485754" sldId="287"/>
        </pc:sldMkLst>
        <pc:spChg chg="add mod ord">
          <ac:chgData name="kursat ymn" userId="47174fbee67923fe" providerId="LiveId" clId="{25CCD1D5-76C4-4403-9ECF-F170BBB7713E}" dt="2022-02-13T10:14:12.138" v="79" actId="27636"/>
          <ac:spMkLst>
            <pc:docMk/>
            <pc:sldMk cId="3376485754" sldId="287"/>
            <ac:spMk id="4" creationId="{268989AC-5381-430A-904E-34202AFED225}"/>
          </ac:spMkLst>
        </pc:spChg>
        <pc:spChg chg="add">
          <ac:chgData name="kursat ymn" userId="47174fbee67923fe" providerId="LiveId" clId="{25CCD1D5-76C4-4403-9ECF-F170BBB7713E}" dt="2022-02-13T10:14:09.354" v="77" actId="26606"/>
          <ac:spMkLst>
            <pc:docMk/>
            <pc:sldMk cId="3376485754" sldId="287"/>
            <ac:spMk id="73" creationId="{5E52985E-2553-471E-82AA-5ED7A329890A}"/>
          </ac:spMkLst>
        </pc:spChg>
        <pc:picChg chg="mod ord">
          <ac:chgData name="kursat ymn" userId="47174fbee67923fe" providerId="LiveId" clId="{25CCD1D5-76C4-4403-9ECF-F170BBB7713E}" dt="2022-02-13T10:14:15.994" v="80" actId="1076"/>
          <ac:picMkLst>
            <pc:docMk/>
            <pc:sldMk cId="3376485754" sldId="287"/>
            <ac:picMk id="2" creationId="{65E373CA-0280-4820-8EE5-B81CA340A607}"/>
          </ac:picMkLst>
        </pc:picChg>
        <pc:picChg chg="add mod ord">
          <ac:chgData name="kursat ymn" userId="47174fbee67923fe" providerId="LiveId" clId="{25CCD1D5-76C4-4403-9ECF-F170BBB7713E}" dt="2022-02-13T10:14:09.354" v="77" actId="26606"/>
          <ac:picMkLst>
            <pc:docMk/>
            <pc:sldMk cId="3376485754" sldId="287"/>
            <ac:picMk id="4098" creationId="{AFDB4066-9612-4E89-935E-2F3C3CBD8650}"/>
          </ac:picMkLst>
        </pc:picChg>
        <pc:picChg chg="add mod">
          <ac:chgData name="kursat ymn" userId="47174fbee67923fe" providerId="LiveId" clId="{25CCD1D5-76C4-4403-9ECF-F170BBB7713E}" dt="2022-02-13T10:14:09.354" v="77" actId="26606"/>
          <ac:picMkLst>
            <pc:docMk/>
            <pc:sldMk cId="3376485754" sldId="287"/>
            <ac:picMk id="4100" creationId="{8203D654-E357-4C7A-96B7-E20CDC297F35}"/>
          </ac:picMkLst>
        </pc:picChg>
        <pc:cxnChg chg="add">
          <ac:chgData name="kursat ymn" userId="47174fbee67923fe" providerId="LiveId" clId="{25CCD1D5-76C4-4403-9ECF-F170BBB7713E}" dt="2022-02-13T10:14:09.354" v="77" actId="26606"/>
          <ac:cxnSpMkLst>
            <pc:docMk/>
            <pc:sldMk cId="3376485754" sldId="287"/>
            <ac:cxnSpMk id="75" creationId="{DAE3ABC6-4042-4293-A7DF-F01181363B7E}"/>
          </ac:cxnSpMkLst>
        </pc:cxnChg>
      </pc:sldChg>
      <pc:sldChg chg="addSp modSp mod setBg modAnim">
        <pc:chgData name="kursat ymn" userId="47174fbee67923fe" providerId="LiveId" clId="{25CCD1D5-76C4-4403-9ECF-F170BBB7713E}" dt="2022-02-13T18:38:08.458" v="281" actId="1076"/>
        <pc:sldMkLst>
          <pc:docMk/>
          <pc:sldMk cId="1318685166" sldId="288"/>
        </pc:sldMkLst>
        <pc:spChg chg="add mod ord">
          <ac:chgData name="kursat ymn" userId="47174fbee67923fe" providerId="LiveId" clId="{25CCD1D5-76C4-4403-9ECF-F170BBB7713E}" dt="2022-02-13T10:14:56.798" v="86" actId="113"/>
          <ac:spMkLst>
            <pc:docMk/>
            <pc:sldMk cId="1318685166" sldId="288"/>
            <ac:spMk id="4" creationId="{3D91F60F-7AF2-4303-813E-CD3022ADE5A2}"/>
          </ac:spMkLst>
        </pc:spChg>
        <pc:spChg chg="add">
          <ac:chgData name="kursat ymn" userId="47174fbee67923fe" providerId="LiveId" clId="{25CCD1D5-76C4-4403-9ECF-F170BBB7713E}" dt="2022-02-13T10:14:41.035" v="81" actId="26606"/>
          <ac:spMkLst>
            <pc:docMk/>
            <pc:sldMk cId="1318685166" sldId="288"/>
            <ac:spMk id="10" creationId="{2B566528-1B12-4246-9431-5C2D7D081168}"/>
          </ac:spMkLst>
        </pc:spChg>
        <pc:grpChg chg="add">
          <ac:chgData name="kursat ymn" userId="47174fbee67923fe" providerId="LiveId" clId="{25CCD1D5-76C4-4403-9ECF-F170BBB7713E}" dt="2022-02-13T10:14:41.035" v="81" actId="26606"/>
          <ac:grpSpMkLst>
            <pc:docMk/>
            <pc:sldMk cId="1318685166" sldId="288"/>
            <ac:grpSpMk id="12" creationId="{4724F874-E407-41A5-918C-1CF5DF5269E1}"/>
          </ac:grpSpMkLst>
        </pc:grpChg>
        <pc:grpChg chg="add">
          <ac:chgData name="kursat ymn" userId="47174fbee67923fe" providerId="LiveId" clId="{25CCD1D5-76C4-4403-9ECF-F170BBB7713E}" dt="2022-02-13T10:14:41.035" v="81" actId="26606"/>
          <ac:grpSpMkLst>
            <pc:docMk/>
            <pc:sldMk cId="1318685166" sldId="288"/>
            <ac:grpSpMk id="16" creationId="{DC8D6E3B-FFED-480F-941D-FE376375B8B7}"/>
          </ac:grpSpMkLst>
        </pc:grpChg>
        <pc:picChg chg="ord">
          <ac:chgData name="kursat ymn" userId="47174fbee67923fe" providerId="LiveId" clId="{25CCD1D5-76C4-4403-9ECF-F170BBB7713E}" dt="2022-02-13T10:14:41.035" v="81" actId="26606"/>
          <ac:picMkLst>
            <pc:docMk/>
            <pc:sldMk cId="1318685166" sldId="288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8:38:01.172" v="277" actId="1076"/>
          <ac:picMkLst>
            <pc:docMk/>
            <pc:sldMk cId="1318685166" sldId="288"/>
            <ac:picMk id="5" creationId="{2A67C22D-9CD2-446A-97C2-3B2B9297A809}"/>
          </ac:picMkLst>
        </pc:picChg>
        <pc:picChg chg="add mod">
          <ac:chgData name="kursat ymn" userId="47174fbee67923fe" providerId="LiveId" clId="{25CCD1D5-76C4-4403-9ECF-F170BBB7713E}" dt="2022-02-13T18:38:08.458" v="281" actId="1076"/>
          <ac:picMkLst>
            <pc:docMk/>
            <pc:sldMk cId="1318685166" sldId="288"/>
            <ac:picMk id="15" creationId="{E909E3BF-96C6-458B-BBE7-B06923177034}"/>
          </ac:picMkLst>
        </pc:picChg>
      </pc:sldChg>
      <pc:sldChg chg="addSp modSp mod setBg">
        <pc:chgData name="kursat ymn" userId="47174fbee67923fe" providerId="LiveId" clId="{25CCD1D5-76C4-4403-9ECF-F170BBB7713E}" dt="2022-02-13T10:18:02.330" v="97" actId="403"/>
        <pc:sldMkLst>
          <pc:docMk/>
          <pc:sldMk cId="4281581917" sldId="289"/>
        </pc:sldMkLst>
        <pc:spChg chg="add mod">
          <ac:chgData name="kursat ymn" userId="47174fbee67923fe" providerId="LiveId" clId="{25CCD1D5-76C4-4403-9ECF-F170BBB7713E}" dt="2022-02-13T10:18:02.330" v="97" actId="403"/>
          <ac:spMkLst>
            <pc:docMk/>
            <pc:sldMk cId="4281581917" sldId="289"/>
            <ac:spMk id="4" creationId="{F8D74221-1642-4A32-BE54-7B3CDA3A9E68}"/>
          </ac:spMkLst>
        </pc:spChg>
        <pc:spChg chg="add">
          <ac:chgData name="kursat ymn" userId="47174fbee67923fe" providerId="LiveId" clId="{25CCD1D5-76C4-4403-9ECF-F170BBB7713E}" dt="2022-02-13T10:17:49.831" v="89" actId="26606"/>
          <ac:spMkLst>
            <pc:docMk/>
            <pc:sldMk cId="4281581917" sldId="289"/>
            <ac:spMk id="73" creationId="{2B566528-1B12-4246-9431-5C2D7D081168}"/>
          </ac:spMkLst>
        </pc:spChg>
        <pc:spChg chg="add">
          <ac:chgData name="kursat ymn" userId="47174fbee67923fe" providerId="LiveId" clId="{25CCD1D5-76C4-4403-9ECF-F170BBB7713E}" dt="2022-02-13T10:17:49.831" v="89" actId="26606"/>
          <ac:spMkLst>
            <pc:docMk/>
            <pc:sldMk cId="4281581917" sldId="289"/>
            <ac:spMk id="79" creationId="{D3F51FEB-38FB-4F6C-9F7B-2F2AFAB65463}"/>
          </ac:spMkLst>
        </pc:spChg>
        <pc:spChg chg="add">
          <ac:chgData name="kursat ymn" userId="47174fbee67923fe" providerId="LiveId" clId="{25CCD1D5-76C4-4403-9ECF-F170BBB7713E}" dt="2022-02-13T10:17:49.831" v="89" actId="26606"/>
          <ac:spMkLst>
            <pc:docMk/>
            <pc:sldMk cId="4281581917" sldId="289"/>
            <ac:spMk id="81" creationId="{1E547BA6-BAE0-43BB-A7CA-60F69CE252F0}"/>
          </ac:spMkLst>
        </pc:spChg>
        <pc:grpChg chg="add">
          <ac:chgData name="kursat ymn" userId="47174fbee67923fe" providerId="LiveId" clId="{25CCD1D5-76C4-4403-9ECF-F170BBB7713E}" dt="2022-02-13T10:17:49.831" v="89" actId="26606"/>
          <ac:grpSpMkLst>
            <pc:docMk/>
            <pc:sldMk cId="4281581917" sldId="289"/>
            <ac:grpSpMk id="75" creationId="{912209CB-3E4C-43AE-B507-08269FAE89F5}"/>
          </ac:grpSpMkLst>
        </pc:grpChg>
        <pc:picChg chg="ord">
          <ac:chgData name="kursat ymn" userId="47174fbee67923fe" providerId="LiveId" clId="{25CCD1D5-76C4-4403-9ECF-F170BBB7713E}" dt="2022-02-13T10:17:49.831" v="89" actId="26606"/>
          <ac:picMkLst>
            <pc:docMk/>
            <pc:sldMk cId="4281581917" sldId="289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0:17:49.831" v="89" actId="26606"/>
          <ac:picMkLst>
            <pc:docMk/>
            <pc:sldMk cId="4281581917" sldId="289"/>
            <ac:picMk id="5122" creationId="{6503BE6D-5A2E-40D2-B250-2FA07BCB2465}"/>
          </ac:picMkLst>
        </pc:picChg>
        <pc:picChg chg="add mod">
          <ac:chgData name="kursat ymn" userId="47174fbee67923fe" providerId="LiveId" clId="{25CCD1D5-76C4-4403-9ECF-F170BBB7713E}" dt="2022-02-13T10:17:49.831" v="89" actId="26606"/>
          <ac:picMkLst>
            <pc:docMk/>
            <pc:sldMk cId="4281581917" sldId="289"/>
            <ac:picMk id="5124" creationId="{D903B729-B858-4C5F-9D7B-A0C8503429A5}"/>
          </ac:picMkLst>
        </pc:picChg>
      </pc:sldChg>
      <pc:sldChg chg="addSp modSp mod setBg">
        <pc:chgData name="kursat ymn" userId="47174fbee67923fe" providerId="LiveId" clId="{25CCD1D5-76C4-4403-9ECF-F170BBB7713E}" dt="2022-02-13T10:19:45.939" v="109" actId="1076"/>
        <pc:sldMkLst>
          <pc:docMk/>
          <pc:sldMk cId="2259037069" sldId="290"/>
        </pc:sldMkLst>
        <pc:spChg chg="add mod">
          <ac:chgData name="kursat ymn" userId="47174fbee67923fe" providerId="LiveId" clId="{25CCD1D5-76C4-4403-9ECF-F170BBB7713E}" dt="2022-02-13T10:19:45.939" v="109" actId="1076"/>
          <ac:spMkLst>
            <pc:docMk/>
            <pc:sldMk cId="2259037069" sldId="290"/>
            <ac:spMk id="4" creationId="{390DFDEA-7CE9-46FF-9016-9A464865F261}"/>
          </ac:spMkLst>
        </pc:spChg>
        <pc:spChg chg="add">
          <ac:chgData name="kursat ymn" userId="47174fbee67923fe" providerId="LiveId" clId="{25CCD1D5-76C4-4403-9ECF-F170BBB7713E}" dt="2022-02-13T10:19:32.413" v="99" actId="26606"/>
          <ac:spMkLst>
            <pc:docMk/>
            <pc:sldMk cId="2259037069" sldId="290"/>
            <ac:spMk id="71" creationId="{2B566528-1B12-4246-9431-5C2D7D081168}"/>
          </ac:spMkLst>
        </pc:spChg>
        <pc:grpChg chg="add">
          <ac:chgData name="kursat ymn" userId="47174fbee67923fe" providerId="LiveId" clId="{25CCD1D5-76C4-4403-9ECF-F170BBB7713E}" dt="2022-02-13T10:19:32.413" v="99" actId="26606"/>
          <ac:grpSpMkLst>
            <pc:docMk/>
            <pc:sldMk cId="2259037069" sldId="290"/>
            <ac:grpSpMk id="73" creationId="{828A5161-06F1-46CF-8AD7-844680A59E13}"/>
          </ac:grpSpMkLst>
        </pc:grpChg>
        <pc:grpChg chg="add">
          <ac:chgData name="kursat ymn" userId="47174fbee67923fe" providerId="LiveId" clId="{25CCD1D5-76C4-4403-9ECF-F170BBB7713E}" dt="2022-02-13T10:19:32.413" v="99" actId="26606"/>
          <ac:grpSpMkLst>
            <pc:docMk/>
            <pc:sldMk cId="2259037069" sldId="290"/>
            <ac:grpSpMk id="77" creationId="{5995D10D-E9C9-47DB-AE7E-801FEF38F5C9}"/>
          </ac:grpSpMkLst>
        </pc:grpChg>
        <pc:picChg chg="ord">
          <ac:chgData name="kursat ymn" userId="47174fbee67923fe" providerId="LiveId" clId="{25CCD1D5-76C4-4403-9ECF-F170BBB7713E}" dt="2022-02-13T10:19:32.413" v="99" actId="26606"/>
          <ac:picMkLst>
            <pc:docMk/>
            <pc:sldMk cId="2259037069" sldId="290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0:19:32.413" v="99" actId="26606"/>
          <ac:picMkLst>
            <pc:docMk/>
            <pc:sldMk cId="2259037069" sldId="290"/>
            <ac:picMk id="6146" creationId="{4E6005BB-D368-4DB8-8AB7-A815366AF83B}"/>
          </ac:picMkLst>
        </pc:picChg>
      </pc:sldChg>
      <pc:sldChg chg="addSp modSp mod setBg">
        <pc:chgData name="kursat ymn" userId="47174fbee67923fe" providerId="LiveId" clId="{25CCD1D5-76C4-4403-9ECF-F170BBB7713E}" dt="2022-02-13T10:27:53.277" v="189" actId="113"/>
        <pc:sldMkLst>
          <pc:docMk/>
          <pc:sldMk cId="1834858253" sldId="291"/>
        </pc:sldMkLst>
        <pc:spChg chg="add mod">
          <ac:chgData name="kursat ymn" userId="47174fbee67923fe" providerId="LiveId" clId="{25CCD1D5-76C4-4403-9ECF-F170BBB7713E}" dt="2022-02-13T10:27:53.277" v="189" actId="113"/>
          <ac:spMkLst>
            <pc:docMk/>
            <pc:sldMk cId="1834858253" sldId="291"/>
            <ac:spMk id="4" creationId="{6F638B96-2826-4AC4-9750-A0006B52A854}"/>
          </ac:spMkLst>
        </pc:spChg>
        <pc:spChg chg="add mod">
          <ac:chgData name="kursat ymn" userId="47174fbee67923fe" providerId="LiveId" clId="{25CCD1D5-76C4-4403-9ECF-F170BBB7713E}" dt="2022-02-13T10:27:34.176" v="181" actId="1076"/>
          <ac:spMkLst>
            <pc:docMk/>
            <pc:sldMk cId="1834858253" sldId="291"/>
            <ac:spMk id="11" creationId="{76B8F610-0D56-480C-B6A1-0DECAE8C67FC}"/>
          </ac:spMkLst>
        </pc:spChg>
        <pc:spChg chg="add">
          <ac:chgData name="kursat ymn" userId="47174fbee67923fe" providerId="LiveId" clId="{25CCD1D5-76C4-4403-9ECF-F170BBB7713E}" dt="2022-02-13T10:27:19.685" v="171" actId="26606"/>
          <ac:spMkLst>
            <pc:docMk/>
            <pc:sldMk cId="1834858253" sldId="291"/>
            <ac:spMk id="71" creationId="{DBC6133C-0615-4CE4-9132-37E609A9BDFA}"/>
          </ac:spMkLst>
        </pc:spChg>
        <pc:spChg chg="add">
          <ac:chgData name="kursat ymn" userId="47174fbee67923fe" providerId="LiveId" clId="{25CCD1D5-76C4-4403-9ECF-F170BBB7713E}" dt="2022-02-13T10:27:19.685" v="171" actId="26606"/>
          <ac:spMkLst>
            <pc:docMk/>
            <pc:sldMk cId="1834858253" sldId="291"/>
            <ac:spMk id="73" creationId="{169CC832-2974-4E8D-90ED-3E2941BA7336}"/>
          </ac:spMkLst>
        </pc:spChg>
        <pc:spChg chg="add">
          <ac:chgData name="kursat ymn" userId="47174fbee67923fe" providerId="LiveId" clId="{25CCD1D5-76C4-4403-9ECF-F170BBB7713E}" dt="2022-02-13T10:27:19.685" v="171" actId="26606"/>
          <ac:spMkLst>
            <pc:docMk/>
            <pc:sldMk cId="1834858253" sldId="291"/>
            <ac:spMk id="75" creationId="{55222F96-971A-4F90-B841-6BAB416C7AC1}"/>
          </ac:spMkLst>
        </pc:spChg>
        <pc:spChg chg="add">
          <ac:chgData name="kursat ymn" userId="47174fbee67923fe" providerId="LiveId" clId="{25CCD1D5-76C4-4403-9ECF-F170BBB7713E}" dt="2022-02-13T10:27:19.685" v="171" actId="26606"/>
          <ac:spMkLst>
            <pc:docMk/>
            <pc:sldMk cId="1834858253" sldId="291"/>
            <ac:spMk id="77" creationId="{08980754-6F4B-43C9-B9BE-127B6BED6586}"/>
          </ac:spMkLst>
        </pc:spChg>
        <pc:spChg chg="add">
          <ac:chgData name="kursat ymn" userId="47174fbee67923fe" providerId="LiveId" clId="{25CCD1D5-76C4-4403-9ECF-F170BBB7713E}" dt="2022-02-13T10:27:19.685" v="171" actId="26606"/>
          <ac:spMkLst>
            <pc:docMk/>
            <pc:sldMk cId="1834858253" sldId="291"/>
            <ac:spMk id="79" creationId="{2C1BBA94-3F40-40AA-8BB9-E69E25E537C1}"/>
          </ac:spMkLst>
        </pc:spChg>
        <pc:picChg chg="ord">
          <ac:chgData name="kursat ymn" userId="47174fbee67923fe" providerId="LiveId" clId="{25CCD1D5-76C4-4403-9ECF-F170BBB7713E}" dt="2022-02-13T10:27:19.685" v="171" actId="26606"/>
          <ac:picMkLst>
            <pc:docMk/>
            <pc:sldMk cId="1834858253" sldId="291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0:27:19.685" v="171" actId="26606"/>
          <ac:picMkLst>
            <pc:docMk/>
            <pc:sldMk cId="1834858253" sldId="291"/>
            <ac:picMk id="11266" creationId="{35465868-8D95-4793-B751-7C6F60F571D2}"/>
          </ac:picMkLst>
        </pc:picChg>
      </pc:sldChg>
      <pc:sldChg chg="addSp delSp modSp mod setBg">
        <pc:chgData name="kursat ymn" userId="47174fbee67923fe" providerId="LiveId" clId="{25CCD1D5-76C4-4403-9ECF-F170BBB7713E}" dt="2022-02-13T10:29:31.445" v="212" actId="14100"/>
        <pc:sldMkLst>
          <pc:docMk/>
          <pc:sldMk cId="1852432745" sldId="292"/>
        </pc:sldMkLst>
        <pc:spChg chg="add mod ord">
          <ac:chgData name="kursat ymn" userId="47174fbee67923fe" providerId="LiveId" clId="{25CCD1D5-76C4-4403-9ECF-F170BBB7713E}" dt="2022-02-13T10:29:19.969" v="203" actId="27636"/>
          <ac:spMkLst>
            <pc:docMk/>
            <pc:sldMk cId="1852432745" sldId="292"/>
            <ac:spMk id="4" creationId="{79A975B5-0536-4FBB-BA57-D197C2983B00}"/>
          </ac:spMkLst>
        </pc:spChg>
        <pc:spChg chg="add mod">
          <ac:chgData name="kursat ymn" userId="47174fbee67923fe" providerId="LiveId" clId="{25CCD1D5-76C4-4403-9ECF-F170BBB7713E}" dt="2022-02-13T10:29:31.445" v="212" actId="14100"/>
          <ac:spMkLst>
            <pc:docMk/>
            <pc:sldMk cId="1852432745" sldId="292"/>
            <ac:spMk id="11" creationId="{77A7D093-BAC9-4107-8872-51957438EA45}"/>
          </ac:spMkLst>
        </pc:spChg>
        <pc:spChg chg="add">
          <ac:chgData name="kursat ymn" userId="47174fbee67923fe" providerId="LiveId" clId="{25CCD1D5-76C4-4403-9ECF-F170BBB7713E}" dt="2022-02-13T10:29:11.015" v="199" actId="26606"/>
          <ac:spMkLst>
            <pc:docMk/>
            <pc:sldMk cId="1852432745" sldId="292"/>
            <ac:spMk id="73" creationId="{7FEAE179-C525-48F3-AD47-0E9E2B6F2E2E}"/>
          </ac:spMkLst>
        </pc:spChg>
        <pc:spChg chg="add">
          <ac:chgData name="kursat ymn" userId="47174fbee67923fe" providerId="LiveId" clId="{25CCD1D5-76C4-4403-9ECF-F170BBB7713E}" dt="2022-02-13T10:29:11.015" v="199" actId="26606"/>
          <ac:spMkLst>
            <pc:docMk/>
            <pc:sldMk cId="1852432745" sldId="292"/>
            <ac:spMk id="75" creationId="{95C8260E-968F-44E8-A823-ABB431311926}"/>
          </ac:spMkLst>
        </pc:spChg>
        <pc:spChg chg="add">
          <ac:chgData name="kursat ymn" userId="47174fbee67923fe" providerId="LiveId" clId="{25CCD1D5-76C4-4403-9ECF-F170BBB7713E}" dt="2022-02-13T10:29:11.015" v="199" actId="26606"/>
          <ac:spMkLst>
            <pc:docMk/>
            <pc:sldMk cId="1852432745" sldId="292"/>
            <ac:spMk id="77" creationId="{2C1BBA94-3F40-40AA-8BB9-E69E25E537C1}"/>
          </ac:spMkLst>
        </pc:spChg>
        <pc:spChg chg="add">
          <ac:chgData name="kursat ymn" userId="47174fbee67923fe" providerId="LiveId" clId="{25CCD1D5-76C4-4403-9ECF-F170BBB7713E}" dt="2022-02-13T10:29:11.015" v="199" actId="26606"/>
          <ac:spMkLst>
            <pc:docMk/>
            <pc:sldMk cId="1852432745" sldId="292"/>
            <ac:spMk id="79" creationId="{FE43805F-24A6-46A4-B19B-54F28347355C}"/>
          </ac:spMkLst>
        </pc:spChg>
        <pc:picChg chg="ord">
          <ac:chgData name="kursat ymn" userId="47174fbee67923fe" providerId="LiveId" clId="{25CCD1D5-76C4-4403-9ECF-F170BBB7713E}" dt="2022-02-13T10:29:11.015" v="199" actId="26606"/>
          <ac:picMkLst>
            <pc:docMk/>
            <pc:sldMk cId="1852432745" sldId="292"/>
            <ac:picMk id="2" creationId="{65E373CA-0280-4820-8EE5-B81CA340A607}"/>
          </ac:picMkLst>
        </pc:picChg>
        <pc:picChg chg="add del mod">
          <ac:chgData name="kursat ymn" userId="47174fbee67923fe" providerId="LiveId" clId="{25CCD1D5-76C4-4403-9ECF-F170BBB7713E}" dt="2022-02-13T10:28:41.149" v="194" actId="21"/>
          <ac:picMkLst>
            <pc:docMk/>
            <pc:sldMk cId="1852432745" sldId="292"/>
            <ac:picMk id="12290" creationId="{03B099F7-76F1-477A-84EB-7EBF6C31DA67}"/>
          </ac:picMkLst>
        </pc:picChg>
        <pc:picChg chg="add mod">
          <ac:chgData name="kursat ymn" userId="47174fbee67923fe" providerId="LiveId" clId="{25CCD1D5-76C4-4403-9ECF-F170BBB7713E}" dt="2022-02-13T10:29:11.015" v="199" actId="26606"/>
          <ac:picMkLst>
            <pc:docMk/>
            <pc:sldMk cId="1852432745" sldId="292"/>
            <ac:picMk id="12292" creationId="{546F0A3E-310E-4CA2-830C-8FA09AA2198C}"/>
          </ac:picMkLst>
        </pc:picChg>
      </pc:sldChg>
      <pc:sldChg chg="addSp modSp mod setBg">
        <pc:chgData name="kursat ymn" userId="47174fbee67923fe" providerId="LiveId" clId="{25CCD1D5-76C4-4403-9ECF-F170BBB7713E}" dt="2022-02-13T10:31:12.656" v="232"/>
        <pc:sldMkLst>
          <pc:docMk/>
          <pc:sldMk cId="2280270841" sldId="293"/>
        </pc:sldMkLst>
        <pc:spChg chg="add mod">
          <ac:chgData name="kursat ymn" userId="47174fbee67923fe" providerId="LiveId" clId="{25CCD1D5-76C4-4403-9ECF-F170BBB7713E}" dt="2022-02-13T10:31:12.656" v="232"/>
          <ac:spMkLst>
            <pc:docMk/>
            <pc:sldMk cId="2280270841" sldId="293"/>
            <ac:spMk id="4" creationId="{95CD28D5-265B-45FB-A20C-3A54200F8BE9}"/>
          </ac:spMkLst>
        </pc:spChg>
        <pc:spChg chg="add">
          <ac:chgData name="kursat ymn" userId="47174fbee67923fe" providerId="LiveId" clId="{25CCD1D5-76C4-4403-9ECF-F170BBB7713E}" dt="2022-02-13T10:30:56.846" v="222" actId="26606"/>
          <ac:spMkLst>
            <pc:docMk/>
            <pc:sldMk cId="2280270841" sldId="293"/>
            <ac:spMk id="71" creationId="{2B566528-1B12-4246-9431-5C2D7D081168}"/>
          </ac:spMkLst>
        </pc:spChg>
        <pc:grpChg chg="add">
          <ac:chgData name="kursat ymn" userId="47174fbee67923fe" providerId="LiveId" clId="{25CCD1D5-76C4-4403-9ECF-F170BBB7713E}" dt="2022-02-13T10:30:56.846" v="222" actId="26606"/>
          <ac:grpSpMkLst>
            <pc:docMk/>
            <pc:sldMk cId="2280270841" sldId="293"/>
            <ac:grpSpMk id="73" creationId="{828A5161-06F1-46CF-8AD7-844680A59E13}"/>
          </ac:grpSpMkLst>
        </pc:grpChg>
        <pc:grpChg chg="add">
          <ac:chgData name="kursat ymn" userId="47174fbee67923fe" providerId="LiveId" clId="{25CCD1D5-76C4-4403-9ECF-F170BBB7713E}" dt="2022-02-13T10:30:56.846" v="222" actId="26606"/>
          <ac:grpSpMkLst>
            <pc:docMk/>
            <pc:sldMk cId="2280270841" sldId="293"/>
            <ac:grpSpMk id="77" creationId="{5995D10D-E9C9-47DB-AE7E-801FEF38F5C9}"/>
          </ac:grpSpMkLst>
        </pc:grpChg>
        <pc:picChg chg="ord">
          <ac:chgData name="kursat ymn" userId="47174fbee67923fe" providerId="LiveId" clId="{25CCD1D5-76C4-4403-9ECF-F170BBB7713E}" dt="2022-02-13T10:30:56.846" v="222" actId="26606"/>
          <ac:picMkLst>
            <pc:docMk/>
            <pc:sldMk cId="2280270841" sldId="293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0:30:56.846" v="222" actId="26606"/>
          <ac:picMkLst>
            <pc:docMk/>
            <pc:sldMk cId="2280270841" sldId="293"/>
            <ac:picMk id="13314" creationId="{0AC48BE4-0546-42C0-85FB-279A23C45BC0}"/>
          </ac:picMkLst>
        </pc:picChg>
      </pc:sldChg>
      <pc:sldChg chg="addSp modSp mod setBg modAnim">
        <pc:chgData name="kursat ymn" userId="47174fbee67923fe" providerId="LiveId" clId="{25CCD1D5-76C4-4403-9ECF-F170BBB7713E}" dt="2022-02-13T18:40:38.979" v="302" actId="1076"/>
        <pc:sldMkLst>
          <pc:docMk/>
          <pc:sldMk cId="2505692685" sldId="294"/>
        </pc:sldMkLst>
        <pc:spChg chg="add mod">
          <ac:chgData name="kursat ymn" userId="47174fbee67923fe" providerId="LiveId" clId="{25CCD1D5-76C4-4403-9ECF-F170BBB7713E}" dt="2022-02-13T10:33:30.148" v="253" actId="113"/>
          <ac:spMkLst>
            <pc:docMk/>
            <pc:sldMk cId="2505692685" sldId="294"/>
            <ac:spMk id="4" creationId="{D390E814-6FA9-4598-B534-2E76B972F8A3}"/>
          </ac:spMkLst>
        </pc:spChg>
        <pc:spChg chg="add">
          <ac:chgData name="kursat ymn" userId="47174fbee67923fe" providerId="LiveId" clId="{25CCD1D5-76C4-4403-9ECF-F170BBB7713E}" dt="2022-02-13T10:32:46.624" v="235" actId="26606"/>
          <ac:spMkLst>
            <pc:docMk/>
            <pc:sldMk cId="2505692685" sldId="294"/>
            <ac:spMk id="71" creationId="{233F6408-E1FB-40EE-933F-488D38CCC73F}"/>
          </ac:spMkLst>
        </pc:spChg>
        <pc:spChg chg="add">
          <ac:chgData name="kursat ymn" userId="47174fbee67923fe" providerId="LiveId" clId="{25CCD1D5-76C4-4403-9ECF-F170BBB7713E}" dt="2022-02-13T10:32:46.624" v="235" actId="26606"/>
          <ac:spMkLst>
            <pc:docMk/>
            <pc:sldMk cId="2505692685" sldId="294"/>
            <ac:spMk id="73" creationId="{F055C0C5-567C-4C02-83F3-B427BC740697}"/>
          </ac:spMkLst>
        </pc:spChg>
        <pc:spChg chg="add">
          <ac:chgData name="kursat ymn" userId="47174fbee67923fe" providerId="LiveId" clId="{25CCD1D5-76C4-4403-9ECF-F170BBB7713E}" dt="2022-02-13T10:32:46.624" v="235" actId="26606"/>
          <ac:spMkLst>
            <pc:docMk/>
            <pc:sldMk cId="2505692685" sldId="294"/>
            <ac:spMk id="75" creationId="{E48B6BD6-5DED-4B86-A4B3-D35037F68FC4}"/>
          </ac:spMkLst>
        </pc:spChg>
        <pc:picChg chg="ord">
          <ac:chgData name="kursat ymn" userId="47174fbee67923fe" providerId="LiveId" clId="{25CCD1D5-76C4-4403-9ECF-F170BBB7713E}" dt="2022-02-13T10:32:46.624" v="235" actId="26606"/>
          <ac:picMkLst>
            <pc:docMk/>
            <pc:sldMk cId="2505692685" sldId="294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8:40:38.979" v="302" actId="1076"/>
          <ac:picMkLst>
            <pc:docMk/>
            <pc:sldMk cId="2505692685" sldId="294"/>
            <ac:picMk id="8" creationId="{7A79D2BB-DA92-4B56-8182-86CF9C7BDAE1}"/>
          </ac:picMkLst>
        </pc:picChg>
        <pc:picChg chg="add mod">
          <ac:chgData name="kursat ymn" userId="47174fbee67923fe" providerId="LiveId" clId="{25CCD1D5-76C4-4403-9ECF-F170BBB7713E}" dt="2022-02-13T18:40:31.290" v="298" actId="732"/>
          <ac:picMkLst>
            <pc:docMk/>
            <pc:sldMk cId="2505692685" sldId="294"/>
            <ac:picMk id="14338" creationId="{ED294C0C-4EF1-4720-B997-440F61683E9C}"/>
          </ac:picMkLst>
        </pc:picChg>
      </pc:sldChg>
      <pc:sldChg chg="addSp modSp mod setBg">
        <pc:chgData name="kursat ymn" userId="47174fbee67923fe" providerId="LiveId" clId="{25CCD1D5-76C4-4403-9ECF-F170BBB7713E}" dt="2022-02-13T10:34:25.400" v="261" actId="113"/>
        <pc:sldMkLst>
          <pc:docMk/>
          <pc:sldMk cId="3443734038" sldId="295"/>
        </pc:sldMkLst>
        <pc:spChg chg="add mod">
          <ac:chgData name="kursat ymn" userId="47174fbee67923fe" providerId="LiveId" clId="{25CCD1D5-76C4-4403-9ECF-F170BBB7713E}" dt="2022-02-13T10:34:25.400" v="261" actId="113"/>
          <ac:spMkLst>
            <pc:docMk/>
            <pc:sldMk cId="3443734038" sldId="295"/>
            <ac:spMk id="4" creationId="{DC792FB9-A588-4CBB-9C94-086725D7BD62}"/>
          </ac:spMkLst>
        </pc:spChg>
        <pc:spChg chg="add">
          <ac:chgData name="kursat ymn" userId="47174fbee67923fe" providerId="LiveId" clId="{25CCD1D5-76C4-4403-9ECF-F170BBB7713E}" dt="2022-02-13T10:34:16.260" v="255" actId="26606"/>
          <ac:spMkLst>
            <pc:docMk/>
            <pc:sldMk cId="3443734038" sldId="295"/>
            <ac:spMk id="71" creationId="{46F7435D-E3DB-47B1-BA61-B00ACC83A9DE}"/>
          </ac:spMkLst>
        </pc:spChg>
        <pc:spChg chg="add">
          <ac:chgData name="kursat ymn" userId="47174fbee67923fe" providerId="LiveId" clId="{25CCD1D5-76C4-4403-9ECF-F170BBB7713E}" dt="2022-02-13T10:34:16.260" v="255" actId="26606"/>
          <ac:spMkLst>
            <pc:docMk/>
            <pc:sldMk cId="3443734038" sldId="295"/>
            <ac:spMk id="73" creationId="{F263A0B5-F8C4-4116-809F-78A768EA79A6}"/>
          </ac:spMkLst>
        </pc:spChg>
        <pc:picChg chg="ord">
          <ac:chgData name="kursat ymn" userId="47174fbee67923fe" providerId="LiveId" clId="{25CCD1D5-76C4-4403-9ECF-F170BBB7713E}" dt="2022-02-13T10:34:16.260" v="255" actId="26606"/>
          <ac:picMkLst>
            <pc:docMk/>
            <pc:sldMk cId="3443734038" sldId="295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0:34:16.260" v="255" actId="26606"/>
          <ac:picMkLst>
            <pc:docMk/>
            <pc:sldMk cId="3443734038" sldId="295"/>
            <ac:picMk id="15362" creationId="{1DC672DB-2B84-4FCB-A61B-B030566E8256}"/>
          </ac:picMkLst>
        </pc:picChg>
      </pc:sldChg>
      <pc:sldChg chg="addSp modSp mod setBg">
        <pc:chgData name="kursat ymn" userId="47174fbee67923fe" providerId="LiveId" clId="{25CCD1D5-76C4-4403-9ECF-F170BBB7713E}" dt="2022-02-13T10:35:55.777" v="274" actId="113"/>
        <pc:sldMkLst>
          <pc:docMk/>
          <pc:sldMk cId="1547400025" sldId="296"/>
        </pc:sldMkLst>
        <pc:spChg chg="add mod">
          <ac:chgData name="kursat ymn" userId="47174fbee67923fe" providerId="LiveId" clId="{25CCD1D5-76C4-4403-9ECF-F170BBB7713E}" dt="2022-02-13T10:35:55.777" v="274" actId="113"/>
          <ac:spMkLst>
            <pc:docMk/>
            <pc:sldMk cId="1547400025" sldId="296"/>
            <ac:spMk id="4" creationId="{7225D68B-5377-49E4-8663-35E3B3531D29}"/>
          </ac:spMkLst>
        </pc:spChg>
        <pc:spChg chg="add">
          <ac:chgData name="kursat ymn" userId="47174fbee67923fe" providerId="LiveId" clId="{25CCD1D5-76C4-4403-9ECF-F170BBB7713E}" dt="2022-02-13T10:35:45.956" v="269" actId="26606"/>
          <ac:spMkLst>
            <pc:docMk/>
            <pc:sldMk cId="1547400025" sldId="296"/>
            <ac:spMk id="71" creationId="{5E39A796-BE83-48B1-B33F-35C4A32AAB57}"/>
          </ac:spMkLst>
        </pc:spChg>
        <pc:spChg chg="add">
          <ac:chgData name="kursat ymn" userId="47174fbee67923fe" providerId="LiveId" clId="{25CCD1D5-76C4-4403-9ECF-F170BBB7713E}" dt="2022-02-13T10:35:45.956" v="269" actId="26606"/>
          <ac:spMkLst>
            <pc:docMk/>
            <pc:sldMk cId="1547400025" sldId="296"/>
            <ac:spMk id="73" creationId="{72F84B47-E267-4194-8194-831DB7B5547F}"/>
          </ac:spMkLst>
        </pc:spChg>
        <pc:picChg chg="ord">
          <ac:chgData name="kursat ymn" userId="47174fbee67923fe" providerId="LiveId" clId="{25CCD1D5-76C4-4403-9ECF-F170BBB7713E}" dt="2022-02-13T10:35:45.956" v="269" actId="26606"/>
          <ac:picMkLst>
            <pc:docMk/>
            <pc:sldMk cId="1547400025" sldId="296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0:35:45.956" v="269" actId="26606"/>
          <ac:picMkLst>
            <pc:docMk/>
            <pc:sldMk cId="1547400025" sldId="296"/>
            <ac:picMk id="17410" creationId="{44E3CA6C-F629-4E41-AF08-C974CEE58C06}"/>
          </ac:picMkLst>
        </pc:picChg>
      </pc:sldChg>
      <pc:sldChg chg="addSp modSp mod ord setBg">
        <pc:chgData name="kursat ymn" userId="47174fbee67923fe" providerId="LiveId" clId="{25CCD1D5-76C4-4403-9ECF-F170BBB7713E}" dt="2022-02-13T10:34:40.791" v="265" actId="26606"/>
        <pc:sldMkLst>
          <pc:docMk/>
          <pc:sldMk cId="844632798" sldId="297"/>
        </pc:sldMkLst>
        <pc:spChg chg="add">
          <ac:chgData name="kursat ymn" userId="47174fbee67923fe" providerId="LiveId" clId="{25CCD1D5-76C4-4403-9ECF-F170BBB7713E}" dt="2022-02-13T10:34:40.791" v="265" actId="26606"/>
          <ac:spMkLst>
            <pc:docMk/>
            <pc:sldMk cId="844632798" sldId="297"/>
            <ac:spMk id="71" creationId="{01D0AF59-99C3-4251-AB9A-C966C6AD4400}"/>
          </ac:spMkLst>
        </pc:spChg>
        <pc:spChg chg="add">
          <ac:chgData name="kursat ymn" userId="47174fbee67923fe" providerId="LiveId" clId="{25CCD1D5-76C4-4403-9ECF-F170BBB7713E}" dt="2022-02-13T10:34:40.791" v="265" actId="26606"/>
          <ac:spMkLst>
            <pc:docMk/>
            <pc:sldMk cId="844632798" sldId="297"/>
            <ac:spMk id="73" creationId="{1855405F-37A2-4869-9154-F8BE3BECE6C3}"/>
          </ac:spMkLst>
        </pc:spChg>
        <pc:picChg chg="ord">
          <ac:chgData name="kursat ymn" userId="47174fbee67923fe" providerId="LiveId" clId="{25CCD1D5-76C4-4403-9ECF-F170BBB7713E}" dt="2022-02-13T10:34:40.791" v="265" actId="26606"/>
          <ac:picMkLst>
            <pc:docMk/>
            <pc:sldMk cId="844632798" sldId="297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0:34:40.791" v="265" actId="26606"/>
          <ac:picMkLst>
            <pc:docMk/>
            <pc:sldMk cId="844632798" sldId="297"/>
            <ac:picMk id="16386" creationId="{F90C5C98-F33E-4FB4-8E55-57B8E1E1A39B}"/>
          </ac:picMkLst>
        </pc:picChg>
      </pc:sldChg>
      <pc:sldChg chg="addSp modSp add mod setBg">
        <pc:chgData name="kursat ymn" userId="47174fbee67923fe" providerId="LiveId" clId="{25CCD1D5-76C4-4403-9ECF-F170BBB7713E}" dt="2022-02-13T19:54:19.789" v="404" actId="14100"/>
        <pc:sldMkLst>
          <pc:docMk/>
          <pc:sldMk cId="451204193" sldId="298"/>
        </pc:sldMkLst>
        <pc:spChg chg="add">
          <ac:chgData name="kursat ymn" userId="47174fbee67923fe" providerId="LiveId" clId="{25CCD1D5-76C4-4403-9ECF-F170BBB7713E}" dt="2022-02-13T19:54:15.835" v="402" actId="26606"/>
          <ac:spMkLst>
            <pc:docMk/>
            <pc:sldMk cId="451204193" sldId="298"/>
            <ac:spMk id="9" creationId="{F3060C83-F051-4F0E-ABAD-AA0DFC48B218}"/>
          </ac:spMkLst>
        </pc:spChg>
        <pc:spChg chg="add">
          <ac:chgData name="kursat ymn" userId="47174fbee67923fe" providerId="LiveId" clId="{25CCD1D5-76C4-4403-9ECF-F170BBB7713E}" dt="2022-02-13T19:54:15.835" v="402" actId="26606"/>
          <ac:spMkLst>
            <pc:docMk/>
            <pc:sldMk cId="451204193" sldId="298"/>
            <ac:spMk id="11" creationId="{83C98ABE-055B-441F-B07E-44F97F083C39}"/>
          </ac:spMkLst>
        </pc:spChg>
        <pc:spChg chg="add">
          <ac:chgData name="kursat ymn" userId="47174fbee67923fe" providerId="LiveId" clId="{25CCD1D5-76C4-4403-9ECF-F170BBB7713E}" dt="2022-02-13T19:54:15.835" v="402" actId="26606"/>
          <ac:spMkLst>
            <pc:docMk/>
            <pc:sldMk cId="451204193" sldId="298"/>
            <ac:spMk id="13" creationId="{29FDB030-9B49-4CED-8CCD-4D99382388AC}"/>
          </ac:spMkLst>
        </pc:spChg>
        <pc:spChg chg="add">
          <ac:chgData name="kursat ymn" userId="47174fbee67923fe" providerId="LiveId" clId="{25CCD1D5-76C4-4403-9ECF-F170BBB7713E}" dt="2022-02-13T19:54:15.835" v="402" actId="26606"/>
          <ac:spMkLst>
            <pc:docMk/>
            <pc:sldMk cId="451204193" sldId="298"/>
            <ac:spMk id="15" creationId="{3783CA14-24A1-485C-8B30-D6A5D87987AD}"/>
          </ac:spMkLst>
        </pc:spChg>
        <pc:spChg chg="add">
          <ac:chgData name="kursat ymn" userId="47174fbee67923fe" providerId="LiveId" clId="{25CCD1D5-76C4-4403-9ECF-F170BBB7713E}" dt="2022-02-13T19:54:15.835" v="402" actId="26606"/>
          <ac:spMkLst>
            <pc:docMk/>
            <pc:sldMk cId="451204193" sldId="298"/>
            <ac:spMk id="17" creationId="{9A97C86A-04D6-40F7-AE84-31AB43E6A846}"/>
          </ac:spMkLst>
        </pc:spChg>
        <pc:spChg chg="add">
          <ac:chgData name="kursat ymn" userId="47174fbee67923fe" providerId="LiveId" clId="{25CCD1D5-76C4-4403-9ECF-F170BBB7713E}" dt="2022-02-13T19:54:15.835" v="402" actId="26606"/>
          <ac:spMkLst>
            <pc:docMk/>
            <pc:sldMk cId="451204193" sldId="298"/>
            <ac:spMk id="19" creationId="{FF9F2414-84E8-453E-B1F3-389FDE8192D9}"/>
          </ac:spMkLst>
        </pc:spChg>
        <pc:spChg chg="add">
          <ac:chgData name="kursat ymn" userId="47174fbee67923fe" providerId="LiveId" clId="{25CCD1D5-76C4-4403-9ECF-F170BBB7713E}" dt="2022-02-13T19:54:15.835" v="402" actId="26606"/>
          <ac:spMkLst>
            <pc:docMk/>
            <pc:sldMk cId="451204193" sldId="298"/>
            <ac:spMk id="21" creationId="{3ECA69A1-7536-43AC-85EF-C7106179F5ED}"/>
          </ac:spMkLst>
        </pc:spChg>
        <pc:picChg chg="ord">
          <ac:chgData name="kursat ymn" userId="47174fbee67923fe" providerId="LiveId" clId="{25CCD1D5-76C4-4403-9ECF-F170BBB7713E}" dt="2022-02-13T19:54:15.835" v="402" actId="26606"/>
          <ac:picMkLst>
            <pc:docMk/>
            <pc:sldMk cId="451204193" sldId="298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9:54:19.789" v="404" actId="14100"/>
          <ac:picMkLst>
            <pc:docMk/>
            <pc:sldMk cId="451204193" sldId="298"/>
            <ac:picMk id="4" creationId="{10C96D5E-D8BC-43B7-9B17-0FB1A91619FB}"/>
          </ac:picMkLst>
        </pc:picChg>
      </pc:sldChg>
      <pc:sldChg chg="del">
        <pc:chgData name="kursat ymn" userId="47174fbee67923fe" providerId="LiveId" clId="{25CCD1D5-76C4-4403-9ECF-F170BBB7713E}" dt="2022-02-13T19:53:33.799" v="385" actId="2696"/>
        <pc:sldMkLst>
          <pc:docMk/>
          <pc:sldMk cId="1681441590" sldId="298"/>
        </pc:sldMkLst>
      </pc:sldChg>
      <pc:sldChg chg="addSp modSp mod">
        <pc:chgData name="kursat ymn" userId="47174fbee67923fe" providerId="LiveId" clId="{25CCD1D5-76C4-4403-9ECF-F170BBB7713E}" dt="2022-02-13T19:53:20.839" v="383" actId="20577"/>
        <pc:sldMkLst>
          <pc:docMk/>
          <pc:sldMk cId="3403401567" sldId="299"/>
        </pc:sldMkLst>
        <pc:spChg chg="add mod">
          <ac:chgData name="kursat ymn" userId="47174fbee67923fe" providerId="LiveId" clId="{25CCD1D5-76C4-4403-9ECF-F170BBB7713E}" dt="2022-02-13T19:53:20.839" v="383" actId="20577"/>
          <ac:spMkLst>
            <pc:docMk/>
            <pc:sldMk cId="3403401567" sldId="299"/>
            <ac:spMk id="4" creationId="{E90C7904-1462-43D9-86EC-E1A77B132B71}"/>
          </ac:spMkLst>
        </pc:spChg>
      </pc:sldChg>
      <pc:sldChg chg="addSp modSp mod setBg">
        <pc:chgData name="kursat ymn" userId="47174fbee67923fe" providerId="LiveId" clId="{25CCD1D5-76C4-4403-9ECF-F170BBB7713E}" dt="2022-02-13T19:56:04.460" v="408" actId="14100"/>
        <pc:sldMkLst>
          <pc:docMk/>
          <pc:sldMk cId="713521153" sldId="300"/>
        </pc:sldMkLst>
        <pc:spChg chg="add">
          <ac:chgData name="kursat ymn" userId="47174fbee67923fe" providerId="LiveId" clId="{25CCD1D5-76C4-4403-9ECF-F170BBB7713E}" dt="2022-02-13T19:55:59.491" v="406" actId="26606"/>
          <ac:spMkLst>
            <pc:docMk/>
            <pc:sldMk cId="713521153" sldId="300"/>
            <ac:spMk id="9" creationId="{F3060C83-F051-4F0E-ABAD-AA0DFC48B218}"/>
          </ac:spMkLst>
        </pc:spChg>
        <pc:spChg chg="add">
          <ac:chgData name="kursat ymn" userId="47174fbee67923fe" providerId="LiveId" clId="{25CCD1D5-76C4-4403-9ECF-F170BBB7713E}" dt="2022-02-13T19:55:59.491" v="406" actId="26606"/>
          <ac:spMkLst>
            <pc:docMk/>
            <pc:sldMk cId="713521153" sldId="300"/>
            <ac:spMk id="11" creationId="{83C98ABE-055B-441F-B07E-44F97F083C39}"/>
          </ac:spMkLst>
        </pc:spChg>
        <pc:spChg chg="add">
          <ac:chgData name="kursat ymn" userId="47174fbee67923fe" providerId="LiveId" clId="{25CCD1D5-76C4-4403-9ECF-F170BBB7713E}" dt="2022-02-13T19:55:59.491" v="406" actId="26606"/>
          <ac:spMkLst>
            <pc:docMk/>
            <pc:sldMk cId="713521153" sldId="300"/>
            <ac:spMk id="13" creationId="{29FDB030-9B49-4CED-8CCD-4D99382388AC}"/>
          </ac:spMkLst>
        </pc:spChg>
        <pc:spChg chg="add">
          <ac:chgData name="kursat ymn" userId="47174fbee67923fe" providerId="LiveId" clId="{25CCD1D5-76C4-4403-9ECF-F170BBB7713E}" dt="2022-02-13T19:55:59.491" v="406" actId="26606"/>
          <ac:spMkLst>
            <pc:docMk/>
            <pc:sldMk cId="713521153" sldId="300"/>
            <ac:spMk id="15" creationId="{3783CA14-24A1-485C-8B30-D6A5D87987AD}"/>
          </ac:spMkLst>
        </pc:spChg>
        <pc:spChg chg="add">
          <ac:chgData name="kursat ymn" userId="47174fbee67923fe" providerId="LiveId" clId="{25CCD1D5-76C4-4403-9ECF-F170BBB7713E}" dt="2022-02-13T19:55:59.491" v="406" actId="26606"/>
          <ac:spMkLst>
            <pc:docMk/>
            <pc:sldMk cId="713521153" sldId="300"/>
            <ac:spMk id="17" creationId="{9A97C86A-04D6-40F7-AE84-31AB43E6A846}"/>
          </ac:spMkLst>
        </pc:spChg>
        <pc:spChg chg="add">
          <ac:chgData name="kursat ymn" userId="47174fbee67923fe" providerId="LiveId" clId="{25CCD1D5-76C4-4403-9ECF-F170BBB7713E}" dt="2022-02-13T19:55:59.491" v="406" actId="26606"/>
          <ac:spMkLst>
            <pc:docMk/>
            <pc:sldMk cId="713521153" sldId="300"/>
            <ac:spMk id="19" creationId="{FF9F2414-84E8-453E-B1F3-389FDE8192D9}"/>
          </ac:spMkLst>
        </pc:spChg>
        <pc:spChg chg="add">
          <ac:chgData name="kursat ymn" userId="47174fbee67923fe" providerId="LiveId" clId="{25CCD1D5-76C4-4403-9ECF-F170BBB7713E}" dt="2022-02-13T19:55:59.491" v="406" actId="26606"/>
          <ac:spMkLst>
            <pc:docMk/>
            <pc:sldMk cId="713521153" sldId="300"/>
            <ac:spMk id="21" creationId="{3ECA69A1-7536-43AC-85EF-C7106179F5ED}"/>
          </ac:spMkLst>
        </pc:spChg>
        <pc:picChg chg="ord">
          <ac:chgData name="kursat ymn" userId="47174fbee67923fe" providerId="LiveId" clId="{25CCD1D5-76C4-4403-9ECF-F170BBB7713E}" dt="2022-02-13T19:55:59.491" v="406" actId="26606"/>
          <ac:picMkLst>
            <pc:docMk/>
            <pc:sldMk cId="713521153" sldId="300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9:56:04.460" v="408" actId="14100"/>
          <ac:picMkLst>
            <pc:docMk/>
            <pc:sldMk cId="713521153" sldId="300"/>
            <ac:picMk id="4" creationId="{832096D8-A1B9-4AE9-A1EB-47CFCE322C6E}"/>
          </ac:picMkLst>
        </pc:picChg>
      </pc:sldChg>
      <pc:sldChg chg="addSp modSp mod">
        <pc:chgData name="kursat ymn" userId="47174fbee67923fe" providerId="LiveId" clId="{25CCD1D5-76C4-4403-9ECF-F170BBB7713E}" dt="2022-02-13T19:56:55.910" v="472" actId="20577"/>
        <pc:sldMkLst>
          <pc:docMk/>
          <pc:sldMk cId="968847337" sldId="301"/>
        </pc:sldMkLst>
        <pc:spChg chg="add mod">
          <ac:chgData name="kursat ymn" userId="47174fbee67923fe" providerId="LiveId" clId="{25CCD1D5-76C4-4403-9ECF-F170BBB7713E}" dt="2022-02-13T19:56:55.910" v="472" actId="20577"/>
          <ac:spMkLst>
            <pc:docMk/>
            <pc:sldMk cId="968847337" sldId="301"/>
            <ac:spMk id="4" creationId="{F006D42D-F744-4BC1-ACF9-64143CFC5831}"/>
          </ac:spMkLst>
        </pc:spChg>
      </pc:sldChg>
      <pc:sldChg chg="addSp modSp mod setBg">
        <pc:chgData name="kursat ymn" userId="47174fbee67923fe" providerId="LiveId" clId="{25CCD1D5-76C4-4403-9ECF-F170BBB7713E}" dt="2022-02-13T19:58:20.590" v="477" actId="1076"/>
        <pc:sldMkLst>
          <pc:docMk/>
          <pc:sldMk cId="1971632367" sldId="302"/>
        </pc:sldMkLst>
        <pc:spChg chg="add">
          <ac:chgData name="kursat ymn" userId="47174fbee67923fe" providerId="LiveId" clId="{25CCD1D5-76C4-4403-9ECF-F170BBB7713E}" dt="2022-02-13T19:58:13.709" v="474" actId="26606"/>
          <ac:spMkLst>
            <pc:docMk/>
            <pc:sldMk cId="1971632367" sldId="302"/>
            <ac:spMk id="9" creationId="{F3060C83-F051-4F0E-ABAD-AA0DFC48B218}"/>
          </ac:spMkLst>
        </pc:spChg>
        <pc:spChg chg="add">
          <ac:chgData name="kursat ymn" userId="47174fbee67923fe" providerId="LiveId" clId="{25CCD1D5-76C4-4403-9ECF-F170BBB7713E}" dt="2022-02-13T19:58:13.709" v="474" actId="26606"/>
          <ac:spMkLst>
            <pc:docMk/>
            <pc:sldMk cId="1971632367" sldId="302"/>
            <ac:spMk id="11" creationId="{83C98ABE-055B-441F-B07E-44F97F083C39}"/>
          </ac:spMkLst>
        </pc:spChg>
        <pc:spChg chg="add">
          <ac:chgData name="kursat ymn" userId="47174fbee67923fe" providerId="LiveId" clId="{25CCD1D5-76C4-4403-9ECF-F170BBB7713E}" dt="2022-02-13T19:58:13.709" v="474" actId="26606"/>
          <ac:spMkLst>
            <pc:docMk/>
            <pc:sldMk cId="1971632367" sldId="302"/>
            <ac:spMk id="13" creationId="{29FDB030-9B49-4CED-8CCD-4D99382388AC}"/>
          </ac:spMkLst>
        </pc:spChg>
        <pc:spChg chg="add">
          <ac:chgData name="kursat ymn" userId="47174fbee67923fe" providerId="LiveId" clId="{25CCD1D5-76C4-4403-9ECF-F170BBB7713E}" dt="2022-02-13T19:58:13.709" v="474" actId="26606"/>
          <ac:spMkLst>
            <pc:docMk/>
            <pc:sldMk cId="1971632367" sldId="302"/>
            <ac:spMk id="15" creationId="{3783CA14-24A1-485C-8B30-D6A5D87987AD}"/>
          </ac:spMkLst>
        </pc:spChg>
        <pc:spChg chg="add">
          <ac:chgData name="kursat ymn" userId="47174fbee67923fe" providerId="LiveId" clId="{25CCD1D5-76C4-4403-9ECF-F170BBB7713E}" dt="2022-02-13T19:58:13.709" v="474" actId="26606"/>
          <ac:spMkLst>
            <pc:docMk/>
            <pc:sldMk cId="1971632367" sldId="302"/>
            <ac:spMk id="17" creationId="{9A97C86A-04D6-40F7-AE84-31AB43E6A846}"/>
          </ac:spMkLst>
        </pc:spChg>
        <pc:spChg chg="add">
          <ac:chgData name="kursat ymn" userId="47174fbee67923fe" providerId="LiveId" clId="{25CCD1D5-76C4-4403-9ECF-F170BBB7713E}" dt="2022-02-13T19:58:13.709" v="474" actId="26606"/>
          <ac:spMkLst>
            <pc:docMk/>
            <pc:sldMk cId="1971632367" sldId="302"/>
            <ac:spMk id="19" creationId="{FF9F2414-84E8-453E-B1F3-389FDE8192D9}"/>
          </ac:spMkLst>
        </pc:spChg>
        <pc:spChg chg="add">
          <ac:chgData name="kursat ymn" userId="47174fbee67923fe" providerId="LiveId" clId="{25CCD1D5-76C4-4403-9ECF-F170BBB7713E}" dt="2022-02-13T19:58:13.709" v="474" actId="26606"/>
          <ac:spMkLst>
            <pc:docMk/>
            <pc:sldMk cId="1971632367" sldId="302"/>
            <ac:spMk id="21" creationId="{3ECA69A1-7536-43AC-85EF-C7106179F5ED}"/>
          </ac:spMkLst>
        </pc:spChg>
        <pc:picChg chg="ord">
          <ac:chgData name="kursat ymn" userId="47174fbee67923fe" providerId="LiveId" clId="{25CCD1D5-76C4-4403-9ECF-F170BBB7713E}" dt="2022-02-13T19:58:13.709" v="474" actId="26606"/>
          <ac:picMkLst>
            <pc:docMk/>
            <pc:sldMk cId="1971632367" sldId="302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9:58:20.590" v="477" actId="1076"/>
          <ac:picMkLst>
            <pc:docMk/>
            <pc:sldMk cId="1971632367" sldId="302"/>
            <ac:picMk id="4" creationId="{AEDF91C8-4E5D-4305-801A-5208F8FDEB34}"/>
          </ac:picMkLst>
        </pc:picChg>
      </pc:sldChg>
      <pc:sldChg chg="addSp modSp mod setBg">
        <pc:chgData name="kursat ymn" userId="47174fbee67923fe" providerId="LiveId" clId="{25CCD1D5-76C4-4403-9ECF-F170BBB7713E}" dt="2022-02-13T19:58:43.732" v="481" actId="14100"/>
        <pc:sldMkLst>
          <pc:docMk/>
          <pc:sldMk cId="929704889" sldId="303"/>
        </pc:sldMkLst>
        <pc:spChg chg="add">
          <ac:chgData name="kursat ymn" userId="47174fbee67923fe" providerId="LiveId" clId="{25CCD1D5-76C4-4403-9ECF-F170BBB7713E}" dt="2022-02-13T19:58:40.172" v="479" actId="26606"/>
          <ac:spMkLst>
            <pc:docMk/>
            <pc:sldMk cId="929704889" sldId="303"/>
            <ac:spMk id="9" creationId="{F3060C83-F051-4F0E-ABAD-AA0DFC48B218}"/>
          </ac:spMkLst>
        </pc:spChg>
        <pc:spChg chg="add">
          <ac:chgData name="kursat ymn" userId="47174fbee67923fe" providerId="LiveId" clId="{25CCD1D5-76C4-4403-9ECF-F170BBB7713E}" dt="2022-02-13T19:58:40.172" v="479" actId="26606"/>
          <ac:spMkLst>
            <pc:docMk/>
            <pc:sldMk cId="929704889" sldId="303"/>
            <ac:spMk id="11" creationId="{83C98ABE-055B-441F-B07E-44F97F083C39}"/>
          </ac:spMkLst>
        </pc:spChg>
        <pc:spChg chg="add">
          <ac:chgData name="kursat ymn" userId="47174fbee67923fe" providerId="LiveId" clId="{25CCD1D5-76C4-4403-9ECF-F170BBB7713E}" dt="2022-02-13T19:58:40.172" v="479" actId="26606"/>
          <ac:spMkLst>
            <pc:docMk/>
            <pc:sldMk cId="929704889" sldId="303"/>
            <ac:spMk id="13" creationId="{29FDB030-9B49-4CED-8CCD-4D99382388AC}"/>
          </ac:spMkLst>
        </pc:spChg>
        <pc:spChg chg="add">
          <ac:chgData name="kursat ymn" userId="47174fbee67923fe" providerId="LiveId" clId="{25CCD1D5-76C4-4403-9ECF-F170BBB7713E}" dt="2022-02-13T19:58:40.172" v="479" actId="26606"/>
          <ac:spMkLst>
            <pc:docMk/>
            <pc:sldMk cId="929704889" sldId="303"/>
            <ac:spMk id="15" creationId="{3783CA14-24A1-485C-8B30-D6A5D87987AD}"/>
          </ac:spMkLst>
        </pc:spChg>
        <pc:spChg chg="add">
          <ac:chgData name="kursat ymn" userId="47174fbee67923fe" providerId="LiveId" clId="{25CCD1D5-76C4-4403-9ECF-F170BBB7713E}" dt="2022-02-13T19:58:40.172" v="479" actId="26606"/>
          <ac:spMkLst>
            <pc:docMk/>
            <pc:sldMk cId="929704889" sldId="303"/>
            <ac:spMk id="17" creationId="{9A97C86A-04D6-40F7-AE84-31AB43E6A846}"/>
          </ac:spMkLst>
        </pc:spChg>
        <pc:spChg chg="add">
          <ac:chgData name="kursat ymn" userId="47174fbee67923fe" providerId="LiveId" clId="{25CCD1D5-76C4-4403-9ECF-F170BBB7713E}" dt="2022-02-13T19:58:40.172" v="479" actId="26606"/>
          <ac:spMkLst>
            <pc:docMk/>
            <pc:sldMk cId="929704889" sldId="303"/>
            <ac:spMk id="19" creationId="{FF9F2414-84E8-453E-B1F3-389FDE8192D9}"/>
          </ac:spMkLst>
        </pc:spChg>
        <pc:spChg chg="add">
          <ac:chgData name="kursat ymn" userId="47174fbee67923fe" providerId="LiveId" clId="{25CCD1D5-76C4-4403-9ECF-F170BBB7713E}" dt="2022-02-13T19:58:40.172" v="479" actId="26606"/>
          <ac:spMkLst>
            <pc:docMk/>
            <pc:sldMk cId="929704889" sldId="303"/>
            <ac:spMk id="21" creationId="{3ECA69A1-7536-43AC-85EF-C7106179F5ED}"/>
          </ac:spMkLst>
        </pc:spChg>
        <pc:picChg chg="ord">
          <ac:chgData name="kursat ymn" userId="47174fbee67923fe" providerId="LiveId" clId="{25CCD1D5-76C4-4403-9ECF-F170BBB7713E}" dt="2022-02-13T19:58:40.172" v="479" actId="26606"/>
          <ac:picMkLst>
            <pc:docMk/>
            <pc:sldMk cId="929704889" sldId="303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9:58:43.732" v="481" actId="14100"/>
          <ac:picMkLst>
            <pc:docMk/>
            <pc:sldMk cId="929704889" sldId="303"/>
            <ac:picMk id="4" creationId="{B1946764-D227-44B9-AD3C-A8C03BD3725A}"/>
          </ac:picMkLst>
        </pc:picChg>
      </pc:sldChg>
      <pc:sldChg chg="addSp modSp mod">
        <pc:chgData name="kursat ymn" userId="47174fbee67923fe" providerId="LiveId" clId="{25CCD1D5-76C4-4403-9ECF-F170BBB7713E}" dt="2022-02-13T19:59:44.451" v="542" actId="1076"/>
        <pc:sldMkLst>
          <pc:docMk/>
          <pc:sldMk cId="207087279" sldId="304"/>
        </pc:sldMkLst>
        <pc:spChg chg="add mod">
          <ac:chgData name="kursat ymn" userId="47174fbee67923fe" providerId="LiveId" clId="{25CCD1D5-76C4-4403-9ECF-F170BBB7713E}" dt="2022-02-13T19:59:44.451" v="542" actId="1076"/>
          <ac:spMkLst>
            <pc:docMk/>
            <pc:sldMk cId="207087279" sldId="304"/>
            <ac:spMk id="4" creationId="{CF0BD3B6-E7AB-407A-AAA3-B4D218A6B461}"/>
          </ac:spMkLst>
        </pc:spChg>
      </pc:sldChg>
      <pc:sldChg chg="addSp modSp add mod">
        <pc:chgData name="kursat ymn" userId="47174fbee67923fe" providerId="LiveId" clId="{25CCD1D5-76C4-4403-9ECF-F170BBB7713E}" dt="2022-02-13T20:11:16" v="807" actId="20577"/>
        <pc:sldMkLst>
          <pc:docMk/>
          <pc:sldMk cId="686859926" sldId="475"/>
        </pc:sldMkLst>
        <pc:spChg chg="mod">
          <ac:chgData name="kursat ymn" userId="47174fbee67923fe" providerId="LiveId" clId="{25CCD1D5-76C4-4403-9ECF-F170BBB7713E}" dt="2022-02-13T20:11:16" v="807" actId="20577"/>
          <ac:spMkLst>
            <pc:docMk/>
            <pc:sldMk cId="686859926" sldId="475"/>
            <ac:spMk id="10" creationId="{557B9060-DE7C-4A62-8194-0E47E131BDA8}"/>
          </ac:spMkLst>
        </pc:spChg>
        <pc:picChg chg="mod">
          <ac:chgData name="kursat ymn" userId="47174fbee67923fe" providerId="LiveId" clId="{25CCD1D5-76C4-4403-9ECF-F170BBB7713E}" dt="2022-02-13T20:11:13.472" v="806" actId="1076"/>
          <ac:picMkLst>
            <pc:docMk/>
            <pc:sldMk cId="686859926" sldId="475"/>
            <ac:picMk id="11" creationId="{A99B3A82-7A1D-4E81-B207-CD6692908A7E}"/>
          </ac:picMkLst>
        </pc:picChg>
        <pc:picChg chg="add mod ord">
          <ac:chgData name="kursat ymn" userId="47174fbee67923fe" providerId="LiveId" clId="{25CCD1D5-76C4-4403-9ECF-F170BBB7713E}" dt="2022-02-13T20:11:11.539" v="805" actId="1076"/>
          <ac:picMkLst>
            <pc:docMk/>
            <pc:sldMk cId="686859926" sldId="475"/>
            <ac:picMk id="12" creationId="{C99996C7-9AC9-44ED-84AC-BB6849863194}"/>
          </ac:picMkLst>
        </pc:picChg>
      </pc:sldChg>
      <pc:sldChg chg="del">
        <pc:chgData name="kursat ymn" userId="47174fbee67923fe" providerId="LiveId" clId="{25CCD1D5-76C4-4403-9ECF-F170BBB7713E}" dt="2022-02-13T19:53:33.799" v="385" actId="2696"/>
        <pc:sldMkLst>
          <pc:docMk/>
          <pc:sldMk cId="715485766" sldId="475"/>
        </pc:sldMkLst>
      </pc:sldChg>
      <pc:sldChg chg="addSp modSp add mod setBg">
        <pc:chgData name="kursat ymn" userId="47174fbee67923fe" providerId="LiveId" clId="{25CCD1D5-76C4-4403-9ECF-F170BBB7713E}" dt="2022-02-13T10:20:42.709" v="116" actId="403"/>
        <pc:sldMkLst>
          <pc:docMk/>
          <pc:sldMk cId="4101357112" sldId="476"/>
        </pc:sldMkLst>
        <pc:spChg chg="add mod">
          <ac:chgData name="kursat ymn" userId="47174fbee67923fe" providerId="LiveId" clId="{25CCD1D5-76C4-4403-9ECF-F170BBB7713E}" dt="2022-02-13T10:20:42.709" v="116" actId="403"/>
          <ac:spMkLst>
            <pc:docMk/>
            <pc:sldMk cId="4101357112" sldId="476"/>
            <ac:spMk id="4" creationId="{5C701EEF-FC92-42D9-8944-3C1C673EB5D1}"/>
          </ac:spMkLst>
        </pc:spChg>
        <pc:spChg chg="add">
          <ac:chgData name="kursat ymn" userId="47174fbee67923fe" providerId="LiveId" clId="{25CCD1D5-76C4-4403-9ECF-F170BBB7713E}" dt="2022-02-13T10:20:34.004" v="111" actId="26606"/>
          <ac:spMkLst>
            <pc:docMk/>
            <pc:sldMk cId="4101357112" sldId="476"/>
            <ac:spMk id="71" creationId="{2B566528-1B12-4246-9431-5C2D7D081168}"/>
          </ac:spMkLst>
        </pc:spChg>
        <pc:spChg chg="add">
          <ac:chgData name="kursat ymn" userId="47174fbee67923fe" providerId="LiveId" clId="{25CCD1D5-76C4-4403-9ECF-F170BBB7713E}" dt="2022-02-13T10:20:34.004" v="111" actId="26606"/>
          <ac:spMkLst>
            <pc:docMk/>
            <pc:sldMk cId="4101357112" sldId="476"/>
            <ac:spMk id="73" creationId="{D3F51FEB-38FB-4F6C-9F7B-2F2AFAB65463}"/>
          </ac:spMkLst>
        </pc:spChg>
        <pc:spChg chg="add">
          <ac:chgData name="kursat ymn" userId="47174fbee67923fe" providerId="LiveId" clId="{25CCD1D5-76C4-4403-9ECF-F170BBB7713E}" dt="2022-02-13T10:20:34.004" v="111" actId="26606"/>
          <ac:spMkLst>
            <pc:docMk/>
            <pc:sldMk cId="4101357112" sldId="476"/>
            <ac:spMk id="75" creationId="{1E547BA6-BAE0-43BB-A7CA-60F69CE252F0}"/>
          </ac:spMkLst>
        </pc:spChg>
        <pc:grpChg chg="add">
          <ac:chgData name="kursat ymn" userId="47174fbee67923fe" providerId="LiveId" clId="{25CCD1D5-76C4-4403-9ECF-F170BBB7713E}" dt="2022-02-13T10:20:34.004" v="111" actId="26606"/>
          <ac:grpSpMkLst>
            <pc:docMk/>
            <pc:sldMk cId="4101357112" sldId="476"/>
            <ac:grpSpMk id="77" creationId="{15CBE6EC-46EF-45D9-8E16-DCDC5917CA31}"/>
          </ac:grpSpMkLst>
        </pc:grpChg>
        <pc:picChg chg="ord">
          <ac:chgData name="kursat ymn" userId="47174fbee67923fe" providerId="LiveId" clId="{25CCD1D5-76C4-4403-9ECF-F170BBB7713E}" dt="2022-02-13T10:20:34.004" v="111" actId="26606"/>
          <ac:picMkLst>
            <pc:docMk/>
            <pc:sldMk cId="4101357112" sldId="476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0:20:34.004" v="111" actId="26606"/>
          <ac:picMkLst>
            <pc:docMk/>
            <pc:sldMk cId="4101357112" sldId="476"/>
            <ac:picMk id="7170" creationId="{ABDBC327-E454-4A1D-88CE-5A57196E2E76}"/>
          </ac:picMkLst>
        </pc:picChg>
      </pc:sldChg>
      <pc:sldChg chg="addSp modSp add mod setBg">
        <pc:chgData name="kursat ymn" userId="47174fbee67923fe" providerId="LiveId" clId="{25CCD1D5-76C4-4403-9ECF-F170BBB7713E}" dt="2022-02-13T10:22:48.661" v="122" actId="14100"/>
        <pc:sldMkLst>
          <pc:docMk/>
          <pc:sldMk cId="3969524768" sldId="477"/>
        </pc:sldMkLst>
        <pc:spChg chg="add mod">
          <ac:chgData name="kursat ymn" userId="47174fbee67923fe" providerId="LiveId" clId="{25CCD1D5-76C4-4403-9ECF-F170BBB7713E}" dt="2022-02-13T10:22:48.661" v="122" actId="14100"/>
          <ac:spMkLst>
            <pc:docMk/>
            <pc:sldMk cId="3969524768" sldId="477"/>
            <ac:spMk id="4" creationId="{473B5037-0C1D-4778-830E-FE7CB1C8C90A}"/>
          </ac:spMkLst>
        </pc:spChg>
        <pc:spChg chg="add">
          <ac:chgData name="kursat ymn" userId="47174fbee67923fe" providerId="LiveId" clId="{25CCD1D5-76C4-4403-9ECF-F170BBB7713E}" dt="2022-02-13T10:22:40.004" v="119" actId="26606"/>
          <ac:spMkLst>
            <pc:docMk/>
            <pc:sldMk cId="3969524768" sldId="477"/>
            <ac:spMk id="73" creationId="{AAAE94E3-A7DB-4868-B1E3-E49703488BBC}"/>
          </ac:spMkLst>
        </pc:spChg>
        <pc:spChg chg="add">
          <ac:chgData name="kursat ymn" userId="47174fbee67923fe" providerId="LiveId" clId="{25CCD1D5-76C4-4403-9ECF-F170BBB7713E}" dt="2022-02-13T10:22:40.004" v="119" actId="26606"/>
          <ac:spMkLst>
            <pc:docMk/>
            <pc:sldMk cId="3969524768" sldId="477"/>
            <ac:spMk id="79" creationId="{3873B707-463F-40B0-8227-E8CC6C67EB25}"/>
          </ac:spMkLst>
        </pc:spChg>
        <pc:spChg chg="add">
          <ac:chgData name="kursat ymn" userId="47174fbee67923fe" providerId="LiveId" clId="{25CCD1D5-76C4-4403-9ECF-F170BBB7713E}" dt="2022-02-13T10:22:40.004" v="119" actId="26606"/>
          <ac:spMkLst>
            <pc:docMk/>
            <pc:sldMk cId="3969524768" sldId="477"/>
            <ac:spMk id="81" creationId="{C13237C8-E62C-4F0D-A318-BD6FB6C2D138}"/>
          </ac:spMkLst>
        </pc:spChg>
        <pc:spChg chg="add">
          <ac:chgData name="kursat ymn" userId="47174fbee67923fe" providerId="LiveId" clId="{25CCD1D5-76C4-4403-9ECF-F170BBB7713E}" dt="2022-02-13T10:22:40.004" v="119" actId="26606"/>
          <ac:spMkLst>
            <pc:docMk/>
            <pc:sldMk cId="3969524768" sldId="477"/>
            <ac:spMk id="83" creationId="{19C9EAEA-39D0-4B0E-A0EB-51E7B26740B1}"/>
          </ac:spMkLst>
        </pc:spChg>
        <pc:spChg chg="add">
          <ac:chgData name="kursat ymn" userId="47174fbee67923fe" providerId="LiveId" clId="{25CCD1D5-76C4-4403-9ECF-F170BBB7713E}" dt="2022-02-13T10:22:40.004" v="119" actId="26606"/>
          <ac:spMkLst>
            <pc:docMk/>
            <pc:sldMk cId="3969524768" sldId="477"/>
            <ac:spMk id="85" creationId="{8CB5D2D7-DF65-4E86-BFBA-FFB9B5ACEB64}"/>
          </ac:spMkLst>
        </pc:spChg>
        <pc:grpChg chg="add">
          <ac:chgData name="kursat ymn" userId="47174fbee67923fe" providerId="LiveId" clId="{25CCD1D5-76C4-4403-9ECF-F170BBB7713E}" dt="2022-02-13T10:22:40.004" v="119" actId="26606"/>
          <ac:grpSpMkLst>
            <pc:docMk/>
            <pc:sldMk cId="3969524768" sldId="477"/>
            <ac:grpSpMk id="75" creationId="{1DE889C7-FAD6-4397-98E2-05D503484459}"/>
          </ac:grpSpMkLst>
        </pc:grpChg>
        <pc:picChg chg="ord">
          <ac:chgData name="kursat ymn" userId="47174fbee67923fe" providerId="LiveId" clId="{25CCD1D5-76C4-4403-9ECF-F170BBB7713E}" dt="2022-02-13T10:22:40.004" v="119" actId="26606"/>
          <ac:picMkLst>
            <pc:docMk/>
            <pc:sldMk cId="3969524768" sldId="477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0:22:40.004" v="119" actId="26606"/>
          <ac:picMkLst>
            <pc:docMk/>
            <pc:sldMk cId="3969524768" sldId="477"/>
            <ac:picMk id="8194" creationId="{4D585953-491F-4B79-9BC6-8AFC053BAD4A}"/>
          </ac:picMkLst>
        </pc:picChg>
        <pc:picChg chg="add mod">
          <ac:chgData name="kursat ymn" userId="47174fbee67923fe" providerId="LiveId" clId="{25CCD1D5-76C4-4403-9ECF-F170BBB7713E}" dt="2022-02-13T10:22:40.004" v="119" actId="26606"/>
          <ac:picMkLst>
            <pc:docMk/>
            <pc:sldMk cId="3969524768" sldId="477"/>
            <ac:picMk id="8196" creationId="{DDFC53BE-25BF-494A-8555-FB009995E87C}"/>
          </ac:picMkLst>
        </pc:picChg>
      </pc:sldChg>
      <pc:sldChg chg="addSp delSp modSp add mod setBg">
        <pc:chgData name="kursat ymn" userId="47174fbee67923fe" providerId="LiveId" clId="{25CCD1D5-76C4-4403-9ECF-F170BBB7713E}" dt="2022-02-13T10:24:41.294" v="149" actId="1076"/>
        <pc:sldMkLst>
          <pc:docMk/>
          <pc:sldMk cId="649765700" sldId="478"/>
        </pc:sldMkLst>
        <pc:spChg chg="add mod ord">
          <ac:chgData name="kursat ymn" userId="47174fbee67923fe" providerId="LiveId" clId="{25CCD1D5-76C4-4403-9ECF-F170BBB7713E}" dt="2022-02-13T10:24:28.868" v="144" actId="14100"/>
          <ac:spMkLst>
            <pc:docMk/>
            <pc:sldMk cId="649765700" sldId="478"/>
            <ac:spMk id="4" creationId="{DB75CCBD-FAC3-47DE-9F7D-C0DBD38D06A5}"/>
          </ac:spMkLst>
        </pc:spChg>
        <pc:spChg chg="add del">
          <ac:chgData name="kursat ymn" userId="47174fbee67923fe" providerId="LiveId" clId="{25CCD1D5-76C4-4403-9ECF-F170BBB7713E}" dt="2022-02-13T10:24:04.132" v="129" actId="26606"/>
          <ac:spMkLst>
            <pc:docMk/>
            <pc:sldMk cId="649765700" sldId="478"/>
            <ac:spMk id="71" creationId="{7FEAE179-C525-48F3-AD47-0E9E2B6F2E2E}"/>
          </ac:spMkLst>
        </pc:spChg>
        <pc:spChg chg="add del">
          <ac:chgData name="kursat ymn" userId="47174fbee67923fe" providerId="LiveId" clId="{25CCD1D5-76C4-4403-9ECF-F170BBB7713E}" dt="2022-02-13T10:24:04.132" v="129" actId="26606"/>
          <ac:spMkLst>
            <pc:docMk/>
            <pc:sldMk cId="649765700" sldId="478"/>
            <ac:spMk id="73" creationId="{95C8260E-968F-44E8-A823-ABB431311926}"/>
          </ac:spMkLst>
        </pc:spChg>
        <pc:spChg chg="add del">
          <ac:chgData name="kursat ymn" userId="47174fbee67923fe" providerId="LiveId" clId="{25CCD1D5-76C4-4403-9ECF-F170BBB7713E}" dt="2022-02-13T10:24:04.132" v="129" actId="26606"/>
          <ac:spMkLst>
            <pc:docMk/>
            <pc:sldMk cId="649765700" sldId="478"/>
            <ac:spMk id="75" creationId="{2C1BBA94-3F40-40AA-8BB9-E69E25E537C1}"/>
          </ac:spMkLst>
        </pc:spChg>
        <pc:spChg chg="add del">
          <ac:chgData name="kursat ymn" userId="47174fbee67923fe" providerId="LiveId" clId="{25CCD1D5-76C4-4403-9ECF-F170BBB7713E}" dt="2022-02-13T10:24:04.132" v="129" actId="26606"/>
          <ac:spMkLst>
            <pc:docMk/>
            <pc:sldMk cId="649765700" sldId="478"/>
            <ac:spMk id="77" creationId="{FE43805F-24A6-46A4-B19B-54F28347355C}"/>
          </ac:spMkLst>
        </pc:spChg>
        <pc:spChg chg="add">
          <ac:chgData name="kursat ymn" userId="47174fbee67923fe" providerId="LiveId" clId="{25CCD1D5-76C4-4403-9ECF-F170BBB7713E}" dt="2022-02-13T10:24:04.145" v="130" actId="26606"/>
          <ac:spMkLst>
            <pc:docMk/>
            <pc:sldMk cId="649765700" sldId="478"/>
            <ac:spMk id="9220" creationId="{2B566528-1B12-4246-9431-5C2D7D081168}"/>
          </ac:spMkLst>
        </pc:spChg>
        <pc:grpChg chg="add">
          <ac:chgData name="kursat ymn" userId="47174fbee67923fe" providerId="LiveId" clId="{25CCD1D5-76C4-4403-9ECF-F170BBB7713E}" dt="2022-02-13T10:24:04.145" v="130" actId="26606"/>
          <ac:grpSpMkLst>
            <pc:docMk/>
            <pc:sldMk cId="649765700" sldId="478"/>
            <ac:grpSpMk id="9221" creationId="{828A5161-06F1-46CF-8AD7-844680A59E13}"/>
          </ac:grpSpMkLst>
        </pc:grpChg>
        <pc:grpChg chg="add">
          <ac:chgData name="kursat ymn" userId="47174fbee67923fe" providerId="LiveId" clId="{25CCD1D5-76C4-4403-9ECF-F170BBB7713E}" dt="2022-02-13T10:24:04.145" v="130" actId="26606"/>
          <ac:grpSpMkLst>
            <pc:docMk/>
            <pc:sldMk cId="649765700" sldId="478"/>
            <ac:grpSpMk id="9223" creationId="{5995D10D-E9C9-47DB-AE7E-801FEF38F5C9}"/>
          </ac:grpSpMkLst>
        </pc:grpChg>
        <pc:picChg chg="ord">
          <ac:chgData name="kursat ymn" userId="47174fbee67923fe" providerId="LiveId" clId="{25CCD1D5-76C4-4403-9ECF-F170BBB7713E}" dt="2022-02-13T10:24:04.145" v="130" actId="26606"/>
          <ac:picMkLst>
            <pc:docMk/>
            <pc:sldMk cId="649765700" sldId="478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0:24:41.294" v="149" actId="1076"/>
          <ac:picMkLst>
            <pc:docMk/>
            <pc:sldMk cId="649765700" sldId="478"/>
            <ac:picMk id="9218" creationId="{44757D8B-C2F1-49A1-8418-747D884852A6}"/>
          </ac:picMkLst>
        </pc:picChg>
      </pc:sldChg>
      <pc:sldChg chg="addSp modSp add mod setBg">
        <pc:chgData name="kursat ymn" userId="47174fbee67923fe" providerId="LiveId" clId="{25CCD1D5-76C4-4403-9ECF-F170BBB7713E}" dt="2022-02-13T10:25:37.965" v="169" actId="1076"/>
        <pc:sldMkLst>
          <pc:docMk/>
          <pc:sldMk cId="1020268519" sldId="479"/>
        </pc:sldMkLst>
        <pc:spChg chg="add mod">
          <ac:chgData name="kursat ymn" userId="47174fbee67923fe" providerId="LiveId" clId="{25CCD1D5-76C4-4403-9ECF-F170BBB7713E}" dt="2022-02-13T10:25:27.154" v="163" actId="113"/>
          <ac:spMkLst>
            <pc:docMk/>
            <pc:sldMk cId="1020268519" sldId="479"/>
            <ac:spMk id="4" creationId="{82E2DF4C-4B40-463B-8B6D-70E40330AED1}"/>
          </ac:spMkLst>
        </pc:spChg>
        <pc:spChg chg="add mod">
          <ac:chgData name="kursat ymn" userId="47174fbee67923fe" providerId="LiveId" clId="{25CCD1D5-76C4-4403-9ECF-F170BBB7713E}" dt="2022-02-13T10:25:37.965" v="169" actId="1076"/>
          <ac:spMkLst>
            <pc:docMk/>
            <pc:sldMk cId="1020268519" sldId="479"/>
            <ac:spMk id="11" creationId="{3A175989-85E8-44D0-BC10-3D14579ADB8C}"/>
          </ac:spMkLst>
        </pc:spChg>
        <pc:spChg chg="add">
          <ac:chgData name="kursat ymn" userId="47174fbee67923fe" providerId="LiveId" clId="{25CCD1D5-76C4-4403-9ECF-F170BBB7713E}" dt="2022-02-13T10:25:03.432" v="151" actId="26606"/>
          <ac:spMkLst>
            <pc:docMk/>
            <pc:sldMk cId="1020268519" sldId="479"/>
            <ac:spMk id="71" creationId="{DBC6133C-0615-4CE4-9132-37E609A9BDFA}"/>
          </ac:spMkLst>
        </pc:spChg>
        <pc:spChg chg="add">
          <ac:chgData name="kursat ymn" userId="47174fbee67923fe" providerId="LiveId" clId="{25CCD1D5-76C4-4403-9ECF-F170BBB7713E}" dt="2022-02-13T10:25:03.432" v="151" actId="26606"/>
          <ac:spMkLst>
            <pc:docMk/>
            <pc:sldMk cId="1020268519" sldId="479"/>
            <ac:spMk id="73" creationId="{169CC832-2974-4E8D-90ED-3E2941BA7336}"/>
          </ac:spMkLst>
        </pc:spChg>
        <pc:spChg chg="add">
          <ac:chgData name="kursat ymn" userId="47174fbee67923fe" providerId="LiveId" clId="{25CCD1D5-76C4-4403-9ECF-F170BBB7713E}" dt="2022-02-13T10:25:03.432" v="151" actId="26606"/>
          <ac:spMkLst>
            <pc:docMk/>
            <pc:sldMk cId="1020268519" sldId="479"/>
            <ac:spMk id="75" creationId="{55222F96-971A-4F90-B841-6BAB416C7AC1}"/>
          </ac:spMkLst>
        </pc:spChg>
        <pc:spChg chg="add">
          <ac:chgData name="kursat ymn" userId="47174fbee67923fe" providerId="LiveId" clId="{25CCD1D5-76C4-4403-9ECF-F170BBB7713E}" dt="2022-02-13T10:25:03.432" v="151" actId="26606"/>
          <ac:spMkLst>
            <pc:docMk/>
            <pc:sldMk cId="1020268519" sldId="479"/>
            <ac:spMk id="77" creationId="{08980754-6F4B-43C9-B9BE-127B6BED6586}"/>
          </ac:spMkLst>
        </pc:spChg>
        <pc:spChg chg="add">
          <ac:chgData name="kursat ymn" userId="47174fbee67923fe" providerId="LiveId" clId="{25CCD1D5-76C4-4403-9ECF-F170BBB7713E}" dt="2022-02-13T10:25:03.432" v="151" actId="26606"/>
          <ac:spMkLst>
            <pc:docMk/>
            <pc:sldMk cId="1020268519" sldId="479"/>
            <ac:spMk id="79" creationId="{2C1BBA94-3F40-40AA-8BB9-E69E25E537C1}"/>
          </ac:spMkLst>
        </pc:spChg>
        <pc:picChg chg="ord">
          <ac:chgData name="kursat ymn" userId="47174fbee67923fe" providerId="LiveId" clId="{25CCD1D5-76C4-4403-9ECF-F170BBB7713E}" dt="2022-02-13T10:25:03.432" v="151" actId="26606"/>
          <ac:picMkLst>
            <pc:docMk/>
            <pc:sldMk cId="1020268519" sldId="479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10:25:03.432" v="151" actId="26606"/>
          <ac:picMkLst>
            <pc:docMk/>
            <pc:sldMk cId="1020268519" sldId="479"/>
            <ac:picMk id="10242" creationId="{198FDB84-20E2-43C8-8FF3-85187B02AB6C}"/>
          </ac:picMkLst>
        </pc:picChg>
      </pc:sldChg>
      <pc:sldChg chg="addSp modSp add mod setBg">
        <pc:chgData name="kursat ymn" userId="47174fbee67923fe" providerId="LiveId" clId="{25CCD1D5-76C4-4403-9ECF-F170BBB7713E}" dt="2022-02-13T10:30:03.321" v="217" actId="1076"/>
        <pc:sldMkLst>
          <pc:docMk/>
          <pc:sldMk cId="1429029958" sldId="480"/>
        </pc:sldMkLst>
        <pc:spChg chg="mod">
          <ac:chgData name="kursat ymn" userId="47174fbee67923fe" providerId="LiveId" clId="{25CCD1D5-76C4-4403-9ECF-F170BBB7713E}" dt="2022-02-13T10:30:03.321" v="217" actId="1076"/>
          <ac:spMkLst>
            <pc:docMk/>
            <pc:sldMk cId="1429029958" sldId="480"/>
            <ac:spMk id="4" creationId="{79A975B5-0536-4FBB-BA57-D197C2983B00}"/>
          </ac:spMkLst>
        </pc:spChg>
        <pc:spChg chg="add">
          <ac:chgData name="kursat ymn" userId="47174fbee67923fe" providerId="LiveId" clId="{25CCD1D5-76C4-4403-9ECF-F170BBB7713E}" dt="2022-02-13T10:29:55.773" v="213" actId="26606"/>
          <ac:spMkLst>
            <pc:docMk/>
            <pc:sldMk cId="1429029958" sldId="480"/>
            <ac:spMk id="71" creationId="{2B566528-1B12-4246-9431-5C2D7D081168}"/>
          </ac:spMkLst>
        </pc:spChg>
        <pc:grpChg chg="add">
          <ac:chgData name="kursat ymn" userId="47174fbee67923fe" providerId="LiveId" clId="{25CCD1D5-76C4-4403-9ECF-F170BBB7713E}" dt="2022-02-13T10:29:55.773" v="213" actId="26606"/>
          <ac:grpSpMkLst>
            <pc:docMk/>
            <pc:sldMk cId="1429029958" sldId="480"/>
            <ac:grpSpMk id="73" creationId="{828A5161-06F1-46CF-8AD7-844680A59E13}"/>
          </ac:grpSpMkLst>
        </pc:grpChg>
        <pc:grpChg chg="add">
          <ac:chgData name="kursat ymn" userId="47174fbee67923fe" providerId="LiveId" clId="{25CCD1D5-76C4-4403-9ECF-F170BBB7713E}" dt="2022-02-13T10:29:55.773" v="213" actId="26606"/>
          <ac:grpSpMkLst>
            <pc:docMk/>
            <pc:sldMk cId="1429029958" sldId="480"/>
            <ac:grpSpMk id="77" creationId="{5995D10D-E9C9-47DB-AE7E-801FEF38F5C9}"/>
          </ac:grpSpMkLst>
        </pc:grpChg>
        <pc:picChg chg="ord">
          <ac:chgData name="kursat ymn" userId="47174fbee67923fe" providerId="LiveId" clId="{25CCD1D5-76C4-4403-9ECF-F170BBB7713E}" dt="2022-02-13T10:29:55.773" v="213" actId="26606"/>
          <ac:picMkLst>
            <pc:docMk/>
            <pc:sldMk cId="1429029958" sldId="480"/>
            <ac:picMk id="2" creationId="{65E373CA-0280-4820-8EE5-B81CA340A607}"/>
          </ac:picMkLst>
        </pc:picChg>
        <pc:picChg chg="mod">
          <ac:chgData name="kursat ymn" userId="47174fbee67923fe" providerId="LiveId" clId="{25CCD1D5-76C4-4403-9ECF-F170BBB7713E}" dt="2022-02-13T10:29:55.773" v="213" actId="26606"/>
          <ac:picMkLst>
            <pc:docMk/>
            <pc:sldMk cId="1429029958" sldId="480"/>
            <ac:picMk id="12290" creationId="{03B099F7-76F1-477A-84EB-7EBF6C31DA67}"/>
          </ac:picMkLst>
        </pc:picChg>
      </pc:sldChg>
      <pc:sldChg chg="addSp modSp new mod setBg">
        <pc:chgData name="kursat ymn" userId="47174fbee67923fe" providerId="LiveId" clId="{25CCD1D5-76C4-4403-9ECF-F170BBB7713E}" dt="2022-02-13T18:39:31.171" v="296" actId="113"/>
        <pc:sldMkLst>
          <pc:docMk/>
          <pc:sldMk cId="2040716843" sldId="481"/>
        </pc:sldMkLst>
        <pc:spChg chg="add mod">
          <ac:chgData name="kursat ymn" userId="47174fbee67923fe" providerId="LiveId" clId="{25CCD1D5-76C4-4403-9ECF-F170BBB7713E}" dt="2022-02-13T18:39:31.171" v="296" actId="113"/>
          <ac:spMkLst>
            <pc:docMk/>
            <pc:sldMk cId="2040716843" sldId="481"/>
            <ac:spMk id="3" creationId="{6371983E-73AB-4E92-8DAC-6A2731444A45}"/>
          </ac:spMkLst>
        </pc:spChg>
        <pc:spChg chg="add">
          <ac:chgData name="kursat ymn" userId="47174fbee67923fe" providerId="LiveId" clId="{25CCD1D5-76C4-4403-9ECF-F170BBB7713E}" dt="2022-02-13T18:39:15.662" v="287" actId="26606"/>
          <ac:spMkLst>
            <pc:docMk/>
            <pc:sldMk cId="2040716843" sldId="481"/>
            <ac:spMk id="9" creationId="{04812C46-200A-4DEB-A05E-3ED6C68C2387}"/>
          </ac:spMkLst>
        </pc:spChg>
        <pc:spChg chg="add">
          <ac:chgData name="kursat ymn" userId="47174fbee67923fe" providerId="LiveId" clId="{25CCD1D5-76C4-4403-9ECF-F170BBB7713E}" dt="2022-02-13T18:39:15.662" v="287" actId="26606"/>
          <ac:spMkLst>
            <pc:docMk/>
            <pc:sldMk cId="2040716843" sldId="481"/>
            <ac:spMk id="11" creationId="{D1EA859B-E555-4109-94F3-6700E046E008}"/>
          </ac:spMkLst>
        </pc:spChg>
        <pc:picChg chg="add">
          <ac:chgData name="kursat ymn" userId="47174fbee67923fe" providerId="LiveId" clId="{25CCD1D5-76C4-4403-9ECF-F170BBB7713E}" dt="2022-02-13T18:39:15.662" v="287" actId="26606"/>
          <ac:picMkLst>
            <pc:docMk/>
            <pc:sldMk cId="2040716843" sldId="481"/>
            <ac:picMk id="5" creationId="{E7F7E88E-F769-41A7-BD68-F5585C27A4BE}"/>
          </ac:picMkLst>
        </pc:picChg>
      </pc:sldChg>
      <pc:sldChg chg="addSp modSp new mod">
        <pc:chgData name="kursat ymn" userId="47174fbee67923fe" providerId="LiveId" clId="{25CCD1D5-76C4-4403-9ECF-F170BBB7713E}" dt="2022-02-13T19:17:15.944" v="312"/>
        <pc:sldMkLst>
          <pc:docMk/>
          <pc:sldMk cId="490179862" sldId="482"/>
        </pc:sldMkLst>
        <pc:spChg chg="add mod">
          <ac:chgData name="kursat ymn" userId="47174fbee67923fe" providerId="LiveId" clId="{25CCD1D5-76C4-4403-9ECF-F170BBB7713E}" dt="2022-02-13T19:16:52.022" v="309" actId="113"/>
          <ac:spMkLst>
            <pc:docMk/>
            <pc:sldMk cId="490179862" sldId="482"/>
            <ac:spMk id="5" creationId="{B5C1CD64-5016-4F8D-84BF-713C364443DC}"/>
          </ac:spMkLst>
        </pc:spChg>
        <pc:spChg chg="add mod">
          <ac:chgData name="kursat ymn" userId="47174fbee67923fe" providerId="LiveId" clId="{25CCD1D5-76C4-4403-9ECF-F170BBB7713E}" dt="2022-02-13T19:17:15.944" v="312"/>
          <ac:spMkLst>
            <pc:docMk/>
            <pc:sldMk cId="490179862" sldId="482"/>
            <ac:spMk id="7" creationId="{D65EEA67-A747-424F-9D6D-508BE5DA81B1}"/>
          </ac:spMkLst>
        </pc:spChg>
        <pc:picChg chg="add">
          <ac:chgData name="kursat ymn" userId="47174fbee67923fe" providerId="LiveId" clId="{25CCD1D5-76C4-4403-9ECF-F170BBB7713E}" dt="2022-02-13T19:16:30.106" v="304" actId="22"/>
          <ac:picMkLst>
            <pc:docMk/>
            <pc:sldMk cId="490179862" sldId="482"/>
            <ac:picMk id="3" creationId="{6DCA9C47-07A2-4279-9B2C-3EF071C5E501}"/>
          </ac:picMkLst>
        </pc:picChg>
      </pc:sldChg>
      <pc:sldChg chg="addSp modSp add mod">
        <pc:chgData name="kursat ymn" userId="47174fbee67923fe" providerId="LiveId" clId="{25CCD1D5-76C4-4403-9ECF-F170BBB7713E}" dt="2022-02-13T20:10:55.212" v="801" actId="20577"/>
        <pc:sldMkLst>
          <pc:docMk/>
          <pc:sldMk cId="995958138" sldId="483"/>
        </pc:sldMkLst>
        <pc:spChg chg="mod">
          <ac:chgData name="kursat ymn" userId="47174fbee67923fe" providerId="LiveId" clId="{25CCD1D5-76C4-4403-9ECF-F170BBB7713E}" dt="2022-02-13T20:10:55.212" v="801" actId="20577"/>
          <ac:spMkLst>
            <pc:docMk/>
            <pc:sldMk cId="995958138" sldId="483"/>
            <ac:spMk id="10" creationId="{557B9060-DE7C-4A62-8194-0E47E131BDA8}"/>
          </ac:spMkLst>
        </pc:spChg>
        <pc:spChg chg="add mod ord">
          <ac:chgData name="kursat ymn" userId="47174fbee67923fe" providerId="LiveId" clId="{25CCD1D5-76C4-4403-9ECF-F170BBB7713E}" dt="2022-02-13T20:10:48.612" v="799" actId="167"/>
          <ac:spMkLst>
            <pc:docMk/>
            <pc:sldMk cId="995958138" sldId="483"/>
            <ac:spMk id="12" creationId="{35C1CE3C-DB1A-4517-80C2-2D4AE9C922A3}"/>
          </ac:spMkLst>
        </pc:spChg>
        <pc:picChg chg="mod">
          <ac:chgData name="kursat ymn" userId="47174fbee67923fe" providerId="LiveId" clId="{25CCD1D5-76C4-4403-9ECF-F170BBB7713E}" dt="2022-02-13T20:10:52.282" v="800" actId="1076"/>
          <ac:picMkLst>
            <pc:docMk/>
            <pc:sldMk cId="995958138" sldId="483"/>
            <ac:picMk id="11" creationId="{A99B3A82-7A1D-4E81-B207-CD6692908A7E}"/>
          </ac:picMkLst>
        </pc:picChg>
      </pc:sldChg>
      <pc:sldChg chg="addSp modSp add mod">
        <pc:chgData name="kursat ymn" userId="47174fbee67923fe" providerId="LiveId" clId="{25CCD1D5-76C4-4403-9ECF-F170BBB7713E}" dt="2022-02-13T20:11:27.402" v="811" actId="1076"/>
        <pc:sldMkLst>
          <pc:docMk/>
          <pc:sldMk cId="3857073255" sldId="484"/>
        </pc:sldMkLst>
        <pc:picChg chg="mod">
          <ac:chgData name="kursat ymn" userId="47174fbee67923fe" providerId="LiveId" clId="{25CCD1D5-76C4-4403-9ECF-F170BBB7713E}" dt="2022-02-13T20:11:27.402" v="811" actId="1076"/>
          <ac:picMkLst>
            <pc:docMk/>
            <pc:sldMk cId="3857073255" sldId="484"/>
            <ac:picMk id="11" creationId="{A99B3A82-7A1D-4E81-B207-CD6692908A7E}"/>
          </ac:picMkLst>
        </pc:picChg>
        <pc:picChg chg="add mod ord">
          <ac:chgData name="kursat ymn" userId="47174fbee67923fe" providerId="LiveId" clId="{25CCD1D5-76C4-4403-9ECF-F170BBB7713E}" dt="2022-02-13T20:11:25.468" v="810" actId="1076"/>
          <ac:picMkLst>
            <pc:docMk/>
            <pc:sldMk cId="3857073255" sldId="484"/>
            <ac:picMk id="12" creationId="{91595D2B-3FE3-4CFD-B886-E656AB41AABC}"/>
          </ac:picMkLst>
        </pc:picChg>
      </pc:sldChg>
      <pc:sldChg chg="addSp modSp add mod">
        <pc:chgData name="kursat ymn" userId="47174fbee67923fe" providerId="LiveId" clId="{25CCD1D5-76C4-4403-9ECF-F170BBB7713E}" dt="2022-02-13T20:11:53.687" v="819" actId="1076"/>
        <pc:sldMkLst>
          <pc:docMk/>
          <pc:sldMk cId="2901878684" sldId="485"/>
        </pc:sldMkLst>
        <pc:spChg chg="mod">
          <ac:chgData name="kursat ymn" userId="47174fbee67923fe" providerId="LiveId" clId="{25CCD1D5-76C4-4403-9ECF-F170BBB7713E}" dt="2022-02-13T20:11:40.749" v="815" actId="20577"/>
          <ac:spMkLst>
            <pc:docMk/>
            <pc:sldMk cId="2901878684" sldId="485"/>
            <ac:spMk id="10" creationId="{557B9060-DE7C-4A62-8194-0E47E131BDA8}"/>
          </ac:spMkLst>
        </pc:spChg>
        <pc:spChg chg="add mod ord">
          <ac:chgData name="kursat ymn" userId="47174fbee67923fe" providerId="LiveId" clId="{25CCD1D5-76C4-4403-9ECF-F170BBB7713E}" dt="2022-02-13T20:11:34.060" v="813" actId="167"/>
          <ac:spMkLst>
            <pc:docMk/>
            <pc:sldMk cId="2901878684" sldId="485"/>
            <ac:spMk id="12" creationId="{7E4EC6BF-CF23-4D14-82AC-A714665FA008}"/>
          </ac:spMkLst>
        </pc:spChg>
        <pc:picChg chg="mod">
          <ac:chgData name="kursat ymn" userId="47174fbee67923fe" providerId="LiveId" clId="{25CCD1D5-76C4-4403-9ECF-F170BBB7713E}" dt="2022-02-13T20:11:53.687" v="819" actId="1076"/>
          <ac:picMkLst>
            <pc:docMk/>
            <pc:sldMk cId="2901878684" sldId="485"/>
            <ac:picMk id="9" creationId="{2A5BD407-9394-4B05-A977-06B04CB0E367}"/>
          </ac:picMkLst>
        </pc:picChg>
        <pc:picChg chg="mod">
          <ac:chgData name="kursat ymn" userId="47174fbee67923fe" providerId="LiveId" clId="{25CCD1D5-76C4-4403-9ECF-F170BBB7713E}" dt="2022-02-13T20:11:39.278" v="814" actId="1076"/>
          <ac:picMkLst>
            <pc:docMk/>
            <pc:sldMk cId="2901878684" sldId="485"/>
            <ac:picMk id="11" creationId="{A99B3A82-7A1D-4E81-B207-CD6692908A7E}"/>
          </ac:picMkLst>
        </pc:picChg>
      </pc:sldChg>
      <pc:sldChg chg="addSp modSp add mod">
        <pc:chgData name="kursat ymn" userId="47174fbee67923fe" providerId="LiveId" clId="{25CCD1D5-76C4-4403-9ECF-F170BBB7713E}" dt="2022-02-13T20:12:25.114" v="821" actId="20577"/>
        <pc:sldMkLst>
          <pc:docMk/>
          <pc:sldMk cId="1288227245" sldId="486"/>
        </pc:sldMkLst>
        <pc:spChg chg="mod">
          <ac:chgData name="kursat ymn" userId="47174fbee67923fe" providerId="LiveId" clId="{25CCD1D5-76C4-4403-9ECF-F170BBB7713E}" dt="2022-02-13T20:12:25.114" v="821" actId="20577"/>
          <ac:spMkLst>
            <pc:docMk/>
            <pc:sldMk cId="1288227245" sldId="486"/>
            <ac:spMk id="10" creationId="{557B9060-DE7C-4A62-8194-0E47E131BDA8}"/>
          </ac:spMkLst>
        </pc:spChg>
        <pc:picChg chg="mod">
          <ac:chgData name="kursat ymn" userId="47174fbee67923fe" providerId="LiveId" clId="{25CCD1D5-76C4-4403-9ECF-F170BBB7713E}" dt="2022-02-13T20:12:22.312" v="820" actId="1076"/>
          <ac:picMkLst>
            <pc:docMk/>
            <pc:sldMk cId="1288227245" sldId="486"/>
            <ac:picMk id="11" creationId="{A99B3A82-7A1D-4E81-B207-CD6692908A7E}"/>
          </ac:picMkLst>
        </pc:picChg>
        <pc:picChg chg="add mod ord">
          <ac:chgData name="kursat ymn" userId="47174fbee67923fe" providerId="LiveId" clId="{25CCD1D5-76C4-4403-9ECF-F170BBB7713E}" dt="2022-02-13T20:11:47.244" v="817" actId="167"/>
          <ac:picMkLst>
            <pc:docMk/>
            <pc:sldMk cId="1288227245" sldId="486"/>
            <ac:picMk id="12" creationId="{623E34F8-E6AB-42F0-98FC-1C18EB6A937C}"/>
          </ac:picMkLst>
        </pc:picChg>
        <pc:picChg chg="mod">
          <ac:chgData name="kursat ymn" userId="47174fbee67923fe" providerId="LiveId" clId="{25CCD1D5-76C4-4403-9ECF-F170BBB7713E}" dt="2022-02-13T20:11:50.069" v="818" actId="1076"/>
          <ac:picMkLst>
            <pc:docMk/>
            <pc:sldMk cId="1288227245" sldId="486"/>
            <ac:picMk id="13" creationId="{CA59447E-EB35-40D2-B495-A044AF9941B0}"/>
          </ac:picMkLst>
        </pc:picChg>
      </pc:sldChg>
      <pc:sldChg chg="addSp modSp add mod">
        <pc:chgData name="kursat ymn" userId="47174fbee67923fe" providerId="LiveId" clId="{25CCD1D5-76C4-4403-9ECF-F170BBB7713E}" dt="2022-02-13T20:13:55.443" v="836" actId="20577"/>
        <pc:sldMkLst>
          <pc:docMk/>
          <pc:sldMk cId="70788427" sldId="487"/>
        </pc:sldMkLst>
        <pc:spChg chg="mod">
          <ac:chgData name="kursat ymn" userId="47174fbee67923fe" providerId="LiveId" clId="{25CCD1D5-76C4-4403-9ECF-F170BBB7713E}" dt="2022-02-13T20:13:55.443" v="836" actId="20577"/>
          <ac:spMkLst>
            <pc:docMk/>
            <pc:sldMk cId="70788427" sldId="487"/>
            <ac:spMk id="10" creationId="{557B9060-DE7C-4A62-8194-0E47E131BDA8}"/>
          </ac:spMkLst>
        </pc:spChg>
        <pc:picChg chg="mod">
          <ac:chgData name="kursat ymn" userId="47174fbee67923fe" providerId="LiveId" clId="{25CCD1D5-76C4-4403-9ECF-F170BBB7713E}" dt="2022-02-13T20:13:03.060" v="825" actId="1076"/>
          <ac:picMkLst>
            <pc:docMk/>
            <pc:sldMk cId="70788427" sldId="487"/>
            <ac:picMk id="11" creationId="{A99B3A82-7A1D-4E81-B207-CD6692908A7E}"/>
          </ac:picMkLst>
        </pc:picChg>
        <pc:picChg chg="add mod ord">
          <ac:chgData name="kursat ymn" userId="47174fbee67923fe" providerId="LiveId" clId="{25CCD1D5-76C4-4403-9ECF-F170BBB7713E}" dt="2022-02-13T20:12:34.829" v="824" actId="1076"/>
          <ac:picMkLst>
            <pc:docMk/>
            <pc:sldMk cId="70788427" sldId="487"/>
            <ac:picMk id="12" creationId="{5A2E68FB-DD3C-4B80-8A9D-6FDF4C7DD7E2}"/>
          </ac:picMkLst>
        </pc:picChg>
      </pc:sldChg>
      <pc:sldChg chg="addSp modSp add mod">
        <pc:chgData name="kursat ymn" userId="47174fbee67923fe" providerId="LiveId" clId="{25CCD1D5-76C4-4403-9ECF-F170BBB7713E}" dt="2022-02-13T20:13:49.464" v="835" actId="20577"/>
        <pc:sldMkLst>
          <pc:docMk/>
          <pc:sldMk cId="3346932067" sldId="488"/>
        </pc:sldMkLst>
        <pc:spChg chg="mod">
          <ac:chgData name="kursat ymn" userId="47174fbee67923fe" providerId="LiveId" clId="{25CCD1D5-76C4-4403-9ECF-F170BBB7713E}" dt="2022-02-13T20:13:49.464" v="835" actId="20577"/>
          <ac:spMkLst>
            <pc:docMk/>
            <pc:sldMk cId="3346932067" sldId="488"/>
            <ac:spMk id="10" creationId="{557B9060-DE7C-4A62-8194-0E47E131BDA8}"/>
          </ac:spMkLst>
        </pc:spChg>
        <pc:spChg chg="add mod ord">
          <ac:chgData name="kursat ymn" userId="47174fbee67923fe" providerId="LiveId" clId="{25CCD1D5-76C4-4403-9ECF-F170BBB7713E}" dt="2022-02-13T20:13:20.771" v="833" actId="255"/>
          <ac:spMkLst>
            <pc:docMk/>
            <pc:sldMk cId="3346932067" sldId="488"/>
            <ac:spMk id="12" creationId="{DADF54F9-59F0-4BFF-A3EB-A79E5AE0D7EC}"/>
          </ac:spMkLst>
        </pc:spChg>
        <pc:picChg chg="mod">
          <ac:chgData name="kursat ymn" userId="47174fbee67923fe" providerId="LiveId" clId="{25CCD1D5-76C4-4403-9ECF-F170BBB7713E}" dt="2022-02-13T20:13:46.103" v="834" actId="1076"/>
          <ac:picMkLst>
            <pc:docMk/>
            <pc:sldMk cId="3346932067" sldId="488"/>
            <ac:picMk id="11" creationId="{A99B3A82-7A1D-4E81-B207-CD6692908A7E}"/>
          </ac:picMkLst>
        </pc:picChg>
      </pc:sldChg>
      <pc:sldChg chg="addSp modSp add mod setBg">
        <pc:chgData name="kursat ymn" userId="47174fbee67923fe" providerId="LiveId" clId="{25CCD1D5-76C4-4403-9ECF-F170BBB7713E}" dt="2022-02-13T20:00:27.074" v="545" actId="14100"/>
        <pc:sldMkLst>
          <pc:docMk/>
          <pc:sldMk cId="3592473675" sldId="489"/>
        </pc:sldMkLst>
        <pc:spChg chg="add">
          <ac:chgData name="kursat ymn" userId="47174fbee67923fe" providerId="LiveId" clId="{25CCD1D5-76C4-4403-9ECF-F170BBB7713E}" dt="2022-02-13T20:00:24.821" v="544" actId="26606"/>
          <ac:spMkLst>
            <pc:docMk/>
            <pc:sldMk cId="3592473675" sldId="489"/>
            <ac:spMk id="9" creationId="{F3060C83-F051-4F0E-ABAD-AA0DFC48B218}"/>
          </ac:spMkLst>
        </pc:spChg>
        <pc:spChg chg="add">
          <ac:chgData name="kursat ymn" userId="47174fbee67923fe" providerId="LiveId" clId="{25CCD1D5-76C4-4403-9ECF-F170BBB7713E}" dt="2022-02-13T20:00:24.821" v="544" actId="26606"/>
          <ac:spMkLst>
            <pc:docMk/>
            <pc:sldMk cId="3592473675" sldId="489"/>
            <ac:spMk id="11" creationId="{83C98ABE-055B-441F-B07E-44F97F083C39}"/>
          </ac:spMkLst>
        </pc:spChg>
        <pc:spChg chg="add">
          <ac:chgData name="kursat ymn" userId="47174fbee67923fe" providerId="LiveId" clId="{25CCD1D5-76C4-4403-9ECF-F170BBB7713E}" dt="2022-02-13T20:00:24.821" v="544" actId="26606"/>
          <ac:spMkLst>
            <pc:docMk/>
            <pc:sldMk cId="3592473675" sldId="489"/>
            <ac:spMk id="13" creationId="{29FDB030-9B49-4CED-8CCD-4D99382388AC}"/>
          </ac:spMkLst>
        </pc:spChg>
        <pc:spChg chg="add">
          <ac:chgData name="kursat ymn" userId="47174fbee67923fe" providerId="LiveId" clId="{25CCD1D5-76C4-4403-9ECF-F170BBB7713E}" dt="2022-02-13T20:00:24.821" v="544" actId="26606"/>
          <ac:spMkLst>
            <pc:docMk/>
            <pc:sldMk cId="3592473675" sldId="489"/>
            <ac:spMk id="15" creationId="{3783CA14-24A1-485C-8B30-D6A5D87987AD}"/>
          </ac:spMkLst>
        </pc:spChg>
        <pc:spChg chg="add">
          <ac:chgData name="kursat ymn" userId="47174fbee67923fe" providerId="LiveId" clId="{25CCD1D5-76C4-4403-9ECF-F170BBB7713E}" dt="2022-02-13T20:00:24.821" v="544" actId="26606"/>
          <ac:spMkLst>
            <pc:docMk/>
            <pc:sldMk cId="3592473675" sldId="489"/>
            <ac:spMk id="17" creationId="{9A97C86A-04D6-40F7-AE84-31AB43E6A846}"/>
          </ac:spMkLst>
        </pc:spChg>
        <pc:spChg chg="add">
          <ac:chgData name="kursat ymn" userId="47174fbee67923fe" providerId="LiveId" clId="{25CCD1D5-76C4-4403-9ECF-F170BBB7713E}" dt="2022-02-13T20:00:24.821" v="544" actId="26606"/>
          <ac:spMkLst>
            <pc:docMk/>
            <pc:sldMk cId="3592473675" sldId="489"/>
            <ac:spMk id="19" creationId="{FF9F2414-84E8-453E-B1F3-389FDE8192D9}"/>
          </ac:spMkLst>
        </pc:spChg>
        <pc:spChg chg="add">
          <ac:chgData name="kursat ymn" userId="47174fbee67923fe" providerId="LiveId" clId="{25CCD1D5-76C4-4403-9ECF-F170BBB7713E}" dt="2022-02-13T20:00:24.821" v="544" actId="26606"/>
          <ac:spMkLst>
            <pc:docMk/>
            <pc:sldMk cId="3592473675" sldId="489"/>
            <ac:spMk id="21" creationId="{3ECA69A1-7536-43AC-85EF-C7106179F5ED}"/>
          </ac:spMkLst>
        </pc:spChg>
        <pc:picChg chg="ord">
          <ac:chgData name="kursat ymn" userId="47174fbee67923fe" providerId="LiveId" clId="{25CCD1D5-76C4-4403-9ECF-F170BBB7713E}" dt="2022-02-13T20:00:24.821" v="544" actId="26606"/>
          <ac:picMkLst>
            <pc:docMk/>
            <pc:sldMk cId="3592473675" sldId="489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20:00:27.074" v="545" actId="14100"/>
          <ac:picMkLst>
            <pc:docMk/>
            <pc:sldMk cId="3592473675" sldId="489"/>
            <ac:picMk id="4" creationId="{75E05A4D-51A2-4738-BD21-8FF2D8E42F33}"/>
          </ac:picMkLst>
        </pc:picChg>
      </pc:sldChg>
      <pc:sldChg chg="addSp modSp add mod">
        <pc:chgData name="kursat ymn" userId="47174fbee67923fe" providerId="LiveId" clId="{25CCD1D5-76C4-4403-9ECF-F170BBB7713E}" dt="2022-02-13T20:14:46.235" v="841" actId="20577"/>
        <pc:sldMkLst>
          <pc:docMk/>
          <pc:sldMk cId="62340935" sldId="490"/>
        </pc:sldMkLst>
        <pc:spChg chg="mod">
          <ac:chgData name="kursat ymn" userId="47174fbee67923fe" providerId="LiveId" clId="{25CCD1D5-76C4-4403-9ECF-F170BBB7713E}" dt="2022-02-13T20:14:46.235" v="841" actId="20577"/>
          <ac:spMkLst>
            <pc:docMk/>
            <pc:sldMk cId="62340935" sldId="490"/>
            <ac:spMk id="10" creationId="{557B9060-DE7C-4A62-8194-0E47E131BDA8}"/>
          </ac:spMkLst>
        </pc:spChg>
        <pc:picChg chg="mod">
          <ac:chgData name="kursat ymn" userId="47174fbee67923fe" providerId="LiveId" clId="{25CCD1D5-76C4-4403-9ECF-F170BBB7713E}" dt="2022-02-13T20:14:33.643" v="840" actId="1076"/>
          <ac:picMkLst>
            <pc:docMk/>
            <pc:sldMk cId="62340935" sldId="490"/>
            <ac:picMk id="11" creationId="{A99B3A82-7A1D-4E81-B207-CD6692908A7E}"/>
          </ac:picMkLst>
        </pc:picChg>
        <pc:picChg chg="add mod ord">
          <ac:chgData name="kursat ymn" userId="47174fbee67923fe" providerId="LiveId" clId="{25CCD1D5-76C4-4403-9ECF-F170BBB7713E}" dt="2022-02-13T20:14:29.378" v="839" actId="14100"/>
          <ac:picMkLst>
            <pc:docMk/>
            <pc:sldMk cId="62340935" sldId="490"/>
            <ac:picMk id="12" creationId="{82717325-C291-421E-B0C0-72B3AF3C9A51}"/>
          </ac:picMkLst>
        </pc:picChg>
      </pc:sldChg>
      <pc:sldChg chg="addSp modSp add mod">
        <pc:chgData name="kursat ymn" userId="47174fbee67923fe" providerId="LiveId" clId="{25CCD1D5-76C4-4403-9ECF-F170BBB7713E}" dt="2022-02-13T20:03:39.636" v="656" actId="1076"/>
        <pc:sldMkLst>
          <pc:docMk/>
          <pc:sldMk cId="3399370641" sldId="491"/>
        </pc:sldMkLst>
        <pc:spChg chg="add mod">
          <ac:chgData name="kursat ymn" userId="47174fbee67923fe" providerId="LiveId" clId="{25CCD1D5-76C4-4403-9ECF-F170BBB7713E}" dt="2022-02-13T20:03:39.636" v="656" actId="1076"/>
          <ac:spMkLst>
            <pc:docMk/>
            <pc:sldMk cId="3399370641" sldId="491"/>
            <ac:spMk id="6" creationId="{C6A91D4E-DA2D-4EDF-98E6-05F0F43FA5C2}"/>
          </ac:spMkLst>
        </pc:spChg>
        <pc:picChg chg="add mod">
          <ac:chgData name="kursat ymn" userId="47174fbee67923fe" providerId="LiveId" clId="{25CCD1D5-76C4-4403-9ECF-F170BBB7713E}" dt="2022-02-13T20:03:26.711" v="580" actId="1076"/>
          <ac:picMkLst>
            <pc:docMk/>
            <pc:sldMk cId="3399370641" sldId="491"/>
            <ac:picMk id="4" creationId="{74F188CE-B1B3-4226-820B-763B56BD2754}"/>
          </ac:picMkLst>
        </pc:picChg>
      </pc:sldChg>
      <pc:sldChg chg="addSp modSp add mod">
        <pc:chgData name="kursat ymn" userId="47174fbee67923fe" providerId="LiveId" clId="{25CCD1D5-76C4-4403-9ECF-F170BBB7713E}" dt="2022-02-13T20:15:02.624" v="845" actId="1076"/>
        <pc:sldMkLst>
          <pc:docMk/>
          <pc:sldMk cId="3766726293" sldId="492"/>
        </pc:sldMkLst>
        <pc:spChg chg="add mod ord">
          <ac:chgData name="kursat ymn" userId="47174fbee67923fe" providerId="LiveId" clId="{25CCD1D5-76C4-4403-9ECF-F170BBB7713E}" dt="2022-02-13T20:14:58.091" v="843" actId="167"/>
          <ac:spMkLst>
            <pc:docMk/>
            <pc:sldMk cId="3766726293" sldId="492"/>
            <ac:spMk id="12" creationId="{D2909217-3263-446F-B2D9-B161A1809638}"/>
          </ac:spMkLst>
        </pc:spChg>
        <pc:picChg chg="mod">
          <ac:chgData name="kursat ymn" userId="47174fbee67923fe" providerId="LiveId" clId="{25CCD1D5-76C4-4403-9ECF-F170BBB7713E}" dt="2022-02-13T20:15:00.337" v="844" actId="1076"/>
          <ac:picMkLst>
            <pc:docMk/>
            <pc:sldMk cId="3766726293" sldId="492"/>
            <ac:picMk id="9" creationId="{2A5BD407-9394-4B05-A977-06B04CB0E367}"/>
          </ac:picMkLst>
        </pc:picChg>
        <pc:picChg chg="mod">
          <ac:chgData name="kursat ymn" userId="47174fbee67923fe" providerId="LiveId" clId="{25CCD1D5-76C4-4403-9ECF-F170BBB7713E}" dt="2022-02-13T20:15:02.624" v="845" actId="1076"/>
          <ac:picMkLst>
            <pc:docMk/>
            <pc:sldMk cId="3766726293" sldId="492"/>
            <ac:picMk id="11" creationId="{A99B3A82-7A1D-4E81-B207-CD6692908A7E}"/>
          </ac:picMkLst>
        </pc:picChg>
      </pc:sldChg>
      <pc:sldChg chg="addSp modSp add mod setBg">
        <pc:chgData name="kursat ymn" userId="47174fbee67923fe" providerId="LiveId" clId="{25CCD1D5-76C4-4403-9ECF-F170BBB7713E}" dt="2022-02-13T20:04:07.460" v="660" actId="14100"/>
        <pc:sldMkLst>
          <pc:docMk/>
          <pc:sldMk cId="722639726" sldId="493"/>
        </pc:sldMkLst>
        <pc:spChg chg="add">
          <ac:chgData name="kursat ymn" userId="47174fbee67923fe" providerId="LiveId" clId="{25CCD1D5-76C4-4403-9ECF-F170BBB7713E}" dt="2022-02-13T20:04:03.318" v="658" actId="26606"/>
          <ac:spMkLst>
            <pc:docMk/>
            <pc:sldMk cId="722639726" sldId="493"/>
            <ac:spMk id="9" creationId="{F3060C83-F051-4F0E-ABAD-AA0DFC48B218}"/>
          </ac:spMkLst>
        </pc:spChg>
        <pc:spChg chg="add">
          <ac:chgData name="kursat ymn" userId="47174fbee67923fe" providerId="LiveId" clId="{25CCD1D5-76C4-4403-9ECF-F170BBB7713E}" dt="2022-02-13T20:04:03.318" v="658" actId="26606"/>
          <ac:spMkLst>
            <pc:docMk/>
            <pc:sldMk cId="722639726" sldId="493"/>
            <ac:spMk id="11" creationId="{83C98ABE-055B-441F-B07E-44F97F083C39}"/>
          </ac:spMkLst>
        </pc:spChg>
        <pc:spChg chg="add">
          <ac:chgData name="kursat ymn" userId="47174fbee67923fe" providerId="LiveId" clId="{25CCD1D5-76C4-4403-9ECF-F170BBB7713E}" dt="2022-02-13T20:04:03.318" v="658" actId="26606"/>
          <ac:spMkLst>
            <pc:docMk/>
            <pc:sldMk cId="722639726" sldId="493"/>
            <ac:spMk id="13" creationId="{29FDB030-9B49-4CED-8CCD-4D99382388AC}"/>
          </ac:spMkLst>
        </pc:spChg>
        <pc:spChg chg="add">
          <ac:chgData name="kursat ymn" userId="47174fbee67923fe" providerId="LiveId" clId="{25CCD1D5-76C4-4403-9ECF-F170BBB7713E}" dt="2022-02-13T20:04:03.318" v="658" actId="26606"/>
          <ac:spMkLst>
            <pc:docMk/>
            <pc:sldMk cId="722639726" sldId="493"/>
            <ac:spMk id="15" creationId="{3783CA14-24A1-485C-8B30-D6A5D87987AD}"/>
          </ac:spMkLst>
        </pc:spChg>
        <pc:spChg chg="add">
          <ac:chgData name="kursat ymn" userId="47174fbee67923fe" providerId="LiveId" clId="{25CCD1D5-76C4-4403-9ECF-F170BBB7713E}" dt="2022-02-13T20:04:03.318" v="658" actId="26606"/>
          <ac:spMkLst>
            <pc:docMk/>
            <pc:sldMk cId="722639726" sldId="493"/>
            <ac:spMk id="17" creationId="{9A97C86A-04D6-40F7-AE84-31AB43E6A846}"/>
          </ac:spMkLst>
        </pc:spChg>
        <pc:spChg chg="add">
          <ac:chgData name="kursat ymn" userId="47174fbee67923fe" providerId="LiveId" clId="{25CCD1D5-76C4-4403-9ECF-F170BBB7713E}" dt="2022-02-13T20:04:03.318" v="658" actId="26606"/>
          <ac:spMkLst>
            <pc:docMk/>
            <pc:sldMk cId="722639726" sldId="493"/>
            <ac:spMk id="19" creationId="{FF9F2414-84E8-453E-B1F3-389FDE8192D9}"/>
          </ac:spMkLst>
        </pc:spChg>
        <pc:spChg chg="add">
          <ac:chgData name="kursat ymn" userId="47174fbee67923fe" providerId="LiveId" clId="{25CCD1D5-76C4-4403-9ECF-F170BBB7713E}" dt="2022-02-13T20:04:03.318" v="658" actId="26606"/>
          <ac:spMkLst>
            <pc:docMk/>
            <pc:sldMk cId="722639726" sldId="493"/>
            <ac:spMk id="21" creationId="{3ECA69A1-7536-43AC-85EF-C7106179F5ED}"/>
          </ac:spMkLst>
        </pc:spChg>
        <pc:picChg chg="ord">
          <ac:chgData name="kursat ymn" userId="47174fbee67923fe" providerId="LiveId" clId="{25CCD1D5-76C4-4403-9ECF-F170BBB7713E}" dt="2022-02-13T20:04:03.318" v="658" actId="26606"/>
          <ac:picMkLst>
            <pc:docMk/>
            <pc:sldMk cId="722639726" sldId="493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20:04:07.460" v="660" actId="14100"/>
          <ac:picMkLst>
            <pc:docMk/>
            <pc:sldMk cId="722639726" sldId="493"/>
            <ac:picMk id="4" creationId="{8A2AF829-8DBB-4F64-9856-1F088D4993C9}"/>
          </ac:picMkLst>
        </pc:picChg>
      </pc:sldChg>
      <pc:sldChg chg="addSp modSp add mod">
        <pc:chgData name="kursat ymn" userId="47174fbee67923fe" providerId="LiveId" clId="{25CCD1D5-76C4-4403-9ECF-F170BBB7713E}" dt="2022-02-13T20:15:22.144" v="850" actId="1076"/>
        <pc:sldMkLst>
          <pc:docMk/>
          <pc:sldMk cId="973101748" sldId="494"/>
        </pc:sldMkLst>
        <pc:spChg chg="mod">
          <ac:chgData name="kursat ymn" userId="47174fbee67923fe" providerId="LiveId" clId="{25CCD1D5-76C4-4403-9ECF-F170BBB7713E}" dt="2022-02-13T20:15:16.791" v="849" actId="20577"/>
          <ac:spMkLst>
            <pc:docMk/>
            <pc:sldMk cId="973101748" sldId="494"/>
            <ac:spMk id="10" creationId="{557B9060-DE7C-4A62-8194-0E47E131BDA8}"/>
          </ac:spMkLst>
        </pc:spChg>
        <pc:picChg chg="mod">
          <ac:chgData name="kursat ymn" userId="47174fbee67923fe" providerId="LiveId" clId="{25CCD1D5-76C4-4403-9ECF-F170BBB7713E}" dt="2022-02-13T20:15:22.144" v="850" actId="1076"/>
          <ac:picMkLst>
            <pc:docMk/>
            <pc:sldMk cId="973101748" sldId="494"/>
            <ac:picMk id="11" creationId="{A99B3A82-7A1D-4E81-B207-CD6692908A7E}"/>
          </ac:picMkLst>
        </pc:picChg>
        <pc:picChg chg="add mod ord">
          <ac:chgData name="kursat ymn" userId="47174fbee67923fe" providerId="LiveId" clId="{25CCD1D5-76C4-4403-9ECF-F170BBB7713E}" dt="2022-02-13T20:15:14.620" v="848" actId="167"/>
          <ac:picMkLst>
            <pc:docMk/>
            <pc:sldMk cId="973101748" sldId="494"/>
            <ac:picMk id="12" creationId="{384C8C3C-09F0-4A7C-8587-7BF2654E109A}"/>
          </ac:picMkLst>
        </pc:picChg>
      </pc:sldChg>
      <pc:sldChg chg="addSp modSp add mod">
        <pc:chgData name="kursat ymn" userId="47174fbee67923fe" providerId="LiveId" clId="{25CCD1D5-76C4-4403-9ECF-F170BBB7713E}" dt="2022-02-13T20:05:55.023" v="692" actId="403"/>
        <pc:sldMkLst>
          <pc:docMk/>
          <pc:sldMk cId="1112931438" sldId="495"/>
        </pc:sldMkLst>
        <pc:spChg chg="add mod">
          <ac:chgData name="kursat ymn" userId="47174fbee67923fe" providerId="LiveId" clId="{25CCD1D5-76C4-4403-9ECF-F170BBB7713E}" dt="2022-02-13T20:05:55.023" v="692" actId="403"/>
          <ac:spMkLst>
            <pc:docMk/>
            <pc:sldMk cId="1112931438" sldId="495"/>
            <ac:spMk id="4" creationId="{CF025088-15B3-47E8-A457-A0354ACBFFD9}"/>
          </ac:spMkLst>
        </pc:spChg>
      </pc:sldChg>
      <pc:sldChg chg="addSp delSp modSp add mod">
        <pc:chgData name="kursat ymn" userId="47174fbee67923fe" providerId="LiveId" clId="{25CCD1D5-76C4-4403-9ECF-F170BBB7713E}" dt="2022-02-13T20:15:47.303" v="857" actId="478"/>
        <pc:sldMkLst>
          <pc:docMk/>
          <pc:sldMk cId="1678272230" sldId="496"/>
        </pc:sldMkLst>
        <pc:spChg chg="add mod ord">
          <ac:chgData name="kursat ymn" userId="47174fbee67923fe" providerId="LiveId" clId="{25CCD1D5-76C4-4403-9ECF-F170BBB7713E}" dt="2022-02-13T20:15:30.068" v="852" actId="167"/>
          <ac:spMkLst>
            <pc:docMk/>
            <pc:sldMk cId="1678272230" sldId="496"/>
            <ac:spMk id="12" creationId="{016BFF33-FFB4-4FC0-9EDE-B4B764D28E6D}"/>
          </ac:spMkLst>
        </pc:spChg>
        <pc:picChg chg="mod">
          <ac:chgData name="kursat ymn" userId="47174fbee67923fe" providerId="LiveId" clId="{25CCD1D5-76C4-4403-9ECF-F170BBB7713E}" dt="2022-02-13T20:15:45.383" v="856" actId="1076"/>
          <ac:picMkLst>
            <pc:docMk/>
            <pc:sldMk cId="1678272230" sldId="496"/>
            <ac:picMk id="9" creationId="{2A5BD407-9394-4B05-A977-06B04CB0E367}"/>
          </ac:picMkLst>
        </pc:picChg>
        <pc:picChg chg="mod">
          <ac:chgData name="kursat ymn" userId="47174fbee67923fe" providerId="LiveId" clId="{25CCD1D5-76C4-4403-9ECF-F170BBB7713E}" dt="2022-02-13T20:15:40.128" v="853" actId="1076"/>
          <ac:picMkLst>
            <pc:docMk/>
            <pc:sldMk cId="1678272230" sldId="496"/>
            <ac:picMk id="11" creationId="{A99B3A82-7A1D-4E81-B207-CD6692908A7E}"/>
          </ac:picMkLst>
        </pc:picChg>
        <pc:picChg chg="del">
          <ac:chgData name="kursat ymn" userId="47174fbee67923fe" providerId="LiveId" clId="{25CCD1D5-76C4-4403-9ECF-F170BBB7713E}" dt="2022-02-13T20:15:47.303" v="857" actId="478"/>
          <ac:picMkLst>
            <pc:docMk/>
            <pc:sldMk cId="1678272230" sldId="496"/>
            <ac:picMk id="13" creationId="{CA59447E-EB35-40D2-B495-A044AF9941B0}"/>
          </ac:picMkLst>
        </pc:picChg>
      </pc:sldChg>
      <pc:sldChg chg="addSp modSp add mod setBg">
        <pc:chgData name="kursat ymn" userId="47174fbee67923fe" providerId="LiveId" clId="{25CCD1D5-76C4-4403-9ECF-F170BBB7713E}" dt="2022-02-13T20:06:27.048" v="698" actId="1076"/>
        <pc:sldMkLst>
          <pc:docMk/>
          <pc:sldMk cId="2056117862" sldId="497"/>
        </pc:sldMkLst>
        <pc:spChg chg="add">
          <ac:chgData name="kursat ymn" userId="47174fbee67923fe" providerId="LiveId" clId="{25CCD1D5-76C4-4403-9ECF-F170BBB7713E}" dt="2022-02-13T20:06:19.421" v="694" actId="26606"/>
          <ac:spMkLst>
            <pc:docMk/>
            <pc:sldMk cId="2056117862" sldId="497"/>
            <ac:spMk id="9" creationId="{F3060C83-F051-4F0E-ABAD-AA0DFC48B218}"/>
          </ac:spMkLst>
        </pc:spChg>
        <pc:spChg chg="add">
          <ac:chgData name="kursat ymn" userId="47174fbee67923fe" providerId="LiveId" clId="{25CCD1D5-76C4-4403-9ECF-F170BBB7713E}" dt="2022-02-13T20:06:19.421" v="694" actId="26606"/>
          <ac:spMkLst>
            <pc:docMk/>
            <pc:sldMk cId="2056117862" sldId="497"/>
            <ac:spMk id="11" creationId="{83C98ABE-055B-441F-B07E-44F97F083C39}"/>
          </ac:spMkLst>
        </pc:spChg>
        <pc:spChg chg="add">
          <ac:chgData name="kursat ymn" userId="47174fbee67923fe" providerId="LiveId" clId="{25CCD1D5-76C4-4403-9ECF-F170BBB7713E}" dt="2022-02-13T20:06:19.421" v="694" actId="26606"/>
          <ac:spMkLst>
            <pc:docMk/>
            <pc:sldMk cId="2056117862" sldId="497"/>
            <ac:spMk id="13" creationId="{29FDB030-9B49-4CED-8CCD-4D99382388AC}"/>
          </ac:spMkLst>
        </pc:spChg>
        <pc:spChg chg="add">
          <ac:chgData name="kursat ymn" userId="47174fbee67923fe" providerId="LiveId" clId="{25CCD1D5-76C4-4403-9ECF-F170BBB7713E}" dt="2022-02-13T20:06:19.421" v="694" actId="26606"/>
          <ac:spMkLst>
            <pc:docMk/>
            <pc:sldMk cId="2056117862" sldId="497"/>
            <ac:spMk id="15" creationId="{3783CA14-24A1-485C-8B30-D6A5D87987AD}"/>
          </ac:spMkLst>
        </pc:spChg>
        <pc:spChg chg="add">
          <ac:chgData name="kursat ymn" userId="47174fbee67923fe" providerId="LiveId" clId="{25CCD1D5-76C4-4403-9ECF-F170BBB7713E}" dt="2022-02-13T20:06:19.421" v="694" actId="26606"/>
          <ac:spMkLst>
            <pc:docMk/>
            <pc:sldMk cId="2056117862" sldId="497"/>
            <ac:spMk id="17" creationId="{9A97C86A-04D6-40F7-AE84-31AB43E6A846}"/>
          </ac:spMkLst>
        </pc:spChg>
        <pc:spChg chg="add">
          <ac:chgData name="kursat ymn" userId="47174fbee67923fe" providerId="LiveId" clId="{25CCD1D5-76C4-4403-9ECF-F170BBB7713E}" dt="2022-02-13T20:06:19.421" v="694" actId="26606"/>
          <ac:spMkLst>
            <pc:docMk/>
            <pc:sldMk cId="2056117862" sldId="497"/>
            <ac:spMk id="19" creationId="{FF9F2414-84E8-453E-B1F3-389FDE8192D9}"/>
          </ac:spMkLst>
        </pc:spChg>
        <pc:spChg chg="add">
          <ac:chgData name="kursat ymn" userId="47174fbee67923fe" providerId="LiveId" clId="{25CCD1D5-76C4-4403-9ECF-F170BBB7713E}" dt="2022-02-13T20:06:19.421" v="694" actId="26606"/>
          <ac:spMkLst>
            <pc:docMk/>
            <pc:sldMk cId="2056117862" sldId="497"/>
            <ac:spMk id="21" creationId="{3ECA69A1-7536-43AC-85EF-C7106179F5ED}"/>
          </ac:spMkLst>
        </pc:spChg>
        <pc:picChg chg="ord">
          <ac:chgData name="kursat ymn" userId="47174fbee67923fe" providerId="LiveId" clId="{25CCD1D5-76C4-4403-9ECF-F170BBB7713E}" dt="2022-02-13T20:06:19.421" v="694" actId="26606"/>
          <ac:picMkLst>
            <pc:docMk/>
            <pc:sldMk cId="2056117862" sldId="497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20:06:27.048" v="698" actId="1076"/>
          <ac:picMkLst>
            <pc:docMk/>
            <pc:sldMk cId="2056117862" sldId="497"/>
            <ac:picMk id="4" creationId="{DD339618-FA89-4AB6-B09E-A4826CFA0E52}"/>
          </ac:picMkLst>
        </pc:picChg>
      </pc:sldChg>
      <pc:sldChg chg="addSp modSp add mod">
        <pc:chgData name="kursat ymn" userId="47174fbee67923fe" providerId="LiveId" clId="{25CCD1D5-76C4-4403-9ECF-F170BBB7713E}" dt="2022-02-13T20:16:01.644" v="862" actId="20577"/>
        <pc:sldMkLst>
          <pc:docMk/>
          <pc:sldMk cId="3238315226" sldId="498"/>
        </pc:sldMkLst>
        <pc:spChg chg="mod">
          <ac:chgData name="kursat ymn" userId="47174fbee67923fe" providerId="LiveId" clId="{25CCD1D5-76C4-4403-9ECF-F170BBB7713E}" dt="2022-02-13T20:16:01.644" v="862" actId="20577"/>
          <ac:spMkLst>
            <pc:docMk/>
            <pc:sldMk cId="3238315226" sldId="498"/>
            <ac:spMk id="10" creationId="{557B9060-DE7C-4A62-8194-0E47E131BDA8}"/>
          </ac:spMkLst>
        </pc:spChg>
        <pc:picChg chg="mod">
          <ac:chgData name="kursat ymn" userId="47174fbee67923fe" providerId="LiveId" clId="{25CCD1D5-76C4-4403-9ECF-F170BBB7713E}" dt="2022-02-13T20:15:58.961" v="861" actId="1076"/>
          <ac:picMkLst>
            <pc:docMk/>
            <pc:sldMk cId="3238315226" sldId="498"/>
            <ac:picMk id="11" creationId="{A99B3A82-7A1D-4E81-B207-CD6692908A7E}"/>
          </ac:picMkLst>
        </pc:picChg>
        <pc:picChg chg="add mod ord">
          <ac:chgData name="kursat ymn" userId="47174fbee67923fe" providerId="LiveId" clId="{25CCD1D5-76C4-4403-9ECF-F170BBB7713E}" dt="2022-02-13T20:15:56.284" v="860" actId="1076"/>
          <ac:picMkLst>
            <pc:docMk/>
            <pc:sldMk cId="3238315226" sldId="498"/>
            <ac:picMk id="12" creationId="{9F271FC9-0F17-446F-98D2-7F296ADECA59}"/>
          </ac:picMkLst>
        </pc:picChg>
      </pc:sldChg>
      <pc:sldChg chg="addSp modSp add mod">
        <pc:chgData name="kursat ymn" userId="47174fbee67923fe" providerId="LiveId" clId="{25CCD1D5-76C4-4403-9ECF-F170BBB7713E}" dt="2022-02-13T20:07:06.714" v="714" actId="1076"/>
        <pc:sldMkLst>
          <pc:docMk/>
          <pc:sldMk cId="2681757042" sldId="499"/>
        </pc:sldMkLst>
        <pc:spChg chg="add mod">
          <ac:chgData name="kursat ymn" userId="47174fbee67923fe" providerId="LiveId" clId="{25CCD1D5-76C4-4403-9ECF-F170BBB7713E}" dt="2022-02-13T20:07:06.714" v="714" actId="1076"/>
          <ac:spMkLst>
            <pc:docMk/>
            <pc:sldMk cId="2681757042" sldId="499"/>
            <ac:spMk id="4" creationId="{4D8ECD43-A85F-48C4-9C45-AF0A48A4FA2E}"/>
          </ac:spMkLst>
        </pc:spChg>
      </pc:sldChg>
      <pc:sldChg chg="addSp modSp add mod">
        <pc:chgData name="kursat ymn" userId="47174fbee67923fe" providerId="LiveId" clId="{25CCD1D5-76C4-4403-9ECF-F170BBB7713E}" dt="2022-02-13T20:16:21.738" v="866" actId="20577"/>
        <pc:sldMkLst>
          <pc:docMk/>
          <pc:sldMk cId="4000942004" sldId="500"/>
        </pc:sldMkLst>
        <pc:spChg chg="mod">
          <ac:chgData name="kursat ymn" userId="47174fbee67923fe" providerId="LiveId" clId="{25CCD1D5-76C4-4403-9ECF-F170BBB7713E}" dt="2022-02-13T20:16:21.738" v="866" actId="20577"/>
          <ac:spMkLst>
            <pc:docMk/>
            <pc:sldMk cId="4000942004" sldId="500"/>
            <ac:spMk id="10" creationId="{557B9060-DE7C-4A62-8194-0E47E131BDA8}"/>
          </ac:spMkLst>
        </pc:spChg>
        <pc:spChg chg="add mod ord">
          <ac:chgData name="kursat ymn" userId="47174fbee67923fe" providerId="LiveId" clId="{25CCD1D5-76C4-4403-9ECF-F170BBB7713E}" dt="2022-02-13T20:16:15.794" v="864" actId="167"/>
          <ac:spMkLst>
            <pc:docMk/>
            <pc:sldMk cId="4000942004" sldId="500"/>
            <ac:spMk id="12" creationId="{B32D062A-242C-4527-B07F-70C1EA6824DC}"/>
          </ac:spMkLst>
        </pc:spChg>
        <pc:picChg chg="mod">
          <ac:chgData name="kursat ymn" userId="47174fbee67923fe" providerId="LiveId" clId="{25CCD1D5-76C4-4403-9ECF-F170BBB7713E}" dt="2022-02-13T20:16:18.728" v="865" actId="1076"/>
          <ac:picMkLst>
            <pc:docMk/>
            <pc:sldMk cId="4000942004" sldId="500"/>
            <ac:picMk id="11" creationId="{A99B3A82-7A1D-4E81-B207-CD6692908A7E}"/>
          </ac:picMkLst>
        </pc:picChg>
      </pc:sldChg>
      <pc:sldChg chg="addSp modSp add mod">
        <pc:chgData name="kursat ymn" userId="47174fbee67923fe" providerId="LiveId" clId="{25CCD1D5-76C4-4403-9ECF-F170BBB7713E}" dt="2022-02-13T20:07:42.922" v="754" actId="1076"/>
        <pc:sldMkLst>
          <pc:docMk/>
          <pc:sldMk cId="753533135" sldId="501"/>
        </pc:sldMkLst>
        <pc:spChg chg="add mod">
          <ac:chgData name="kursat ymn" userId="47174fbee67923fe" providerId="LiveId" clId="{25CCD1D5-76C4-4403-9ECF-F170BBB7713E}" dt="2022-02-13T20:07:42.922" v="754" actId="1076"/>
          <ac:spMkLst>
            <pc:docMk/>
            <pc:sldMk cId="753533135" sldId="501"/>
            <ac:spMk id="4" creationId="{C16D342B-0DBA-4908-BE88-7B2A726F5B18}"/>
          </ac:spMkLst>
        </pc:spChg>
      </pc:sldChg>
      <pc:sldChg chg="addSp modSp add mod">
        <pc:chgData name="kursat ymn" userId="47174fbee67923fe" providerId="LiveId" clId="{25CCD1D5-76C4-4403-9ECF-F170BBB7713E}" dt="2022-02-13T20:16:37.407" v="869" actId="1076"/>
        <pc:sldMkLst>
          <pc:docMk/>
          <pc:sldMk cId="2087951015" sldId="502"/>
        </pc:sldMkLst>
        <pc:spChg chg="add mod ord">
          <ac:chgData name="kursat ymn" userId="47174fbee67923fe" providerId="LiveId" clId="{25CCD1D5-76C4-4403-9ECF-F170BBB7713E}" dt="2022-02-13T20:16:29.676" v="868" actId="167"/>
          <ac:spMkLst>
            <pc:docMk/>
            <pc:sldMk cId="2087951015" sldId="502"/>
            <ac:spMk id="12" creationId="{D5081F7A-625E-4EFC-9F95-C2A48A3DFA03}"/>
          </ac:spMkLst>
        </pc:spChg>
        <pc:picChg chg="mod">
          <ac:chgData name="kursat ymn" userId="47174fbee67923fe" providerId="LiveId" clId="{25CCD1D5-76C4-4403-9ECF-F170BBB7713E}" dt="2022-02-13T20:16:37.407" v="869" actId="1076"/>
          <ac:picMkLst>
            <pc:docMk/>
            <pc:sldMk cId="2087951015" sldId="502"/>
            <ac:picMk id="11" creationId="{A99B3A82-7A1D-4E81-B207-CD6692908A7E}"/>
          </ac:picMkLst>
        </pc:picChg>
      </pc:sldChg>
      <pc:sldChg chg="addSp modSp add mod setBg">
        <pc:chgData name="kursat ymn" userId="47174fbee67923fe" providerId="LiveId" clId="{25CCD1D5-76C4-4403-9ECF-F170BBB7713E}" dt="2022-02-13T20:16:49.639" v="870" actId="164"/>
        <pc:sldMkLst>
          <pc:docMk/>
          <pc:sldMk cId="3258066054" sldId="503"/>
        </pc:sldMkLst>
        <pc:spChg chg="add mod">
          <ac:chgData name="kursat ymn" userId="47174fbee67923fe" providerId="LiveId" clId="{25CCD1D5-76C4-4403-9ECF-F170BBB7713E}" dt="2022-02-13T20:16:49.639" v="870" actId="164"/>
          <ac:spMkLst>
            <pc:docMk/>
            <pc:sldMk cId="3258066054" sldId="503"/>
            <ac:spMk id="4" creationId="{E2680691-7B22-4002-9FD4-92E1AA5B4BC8}"/>
          </ac:spMkLst>
        </pc:spChg>
        <pc:spChg chg="add">
          <ac:chgData name="kursat ymn" userId="47174fbee67923fe" providerId="LiveId" clId="{25CCD1D5-76C4-4403-9ECF-F170BBB7713E}" dt="2022-02-13T20:08:43.760" v="770" actId="26606"/>
          <ac:spMkLst>
            <pc:docMk/>
            <pc:sldMk cId="3258066054" sldId="503"/>
            <ac:spMk id="11" creationId="{2B566528-1B12-4246-9431-5C2D7D081168}"/>
          </ac:spMkLst>
        </pc:spChg>
        <pc:grpChg chg="add mod">
          <ac:chgData name="kursat ymn" userId="47174fbee67923fe" providerId="LiveId" clId="{25CCD1D5-76C4-4403-9ECF-F170BBB7713E}" dt="2022-02-13T20:16:49.639" v="870" actId="164"/>
          <ac:grpSpMkLst>
            <pc:docMk/>
            <pc:sldMk cId="3258066054" sldId="503"/>
            <ac:grpSpMk id="7" creationId="{C47B1380-605B-4780-94F9-B51CA0C5CCE9}"/>
          </ac:grpSpMkLst>
        </pc:grpChg>
        <pc:grpChg chg="add">
          <ac:chgData name="kursat ymn" userId="47174fbee67923fe" providerId="LiveId" clId="{25CCD1D5-76C4-4403-9ECF-F170BBB7713E}" dt="2022-02-13T20:08:43.760" v="770" actId="26606"/>
          <ac:grpSpMkLst>
            <pc:docMk/>
            <pc:sldMk cId="3258066054" sldId="503"/>
            <ac:grpSpMk id="13" creationId="{828A5161-06F1-46CF-8AD7-844680A59E13}"/>
          </ac:grpSpMkLst>
        </pc:grpChg>
        <pc:grpChg chg="add">
          <ac:chgData name="kursat ymn" userId="47174fbee67923fe" providerId="LiveId" clId="{25CCD1D5-76C4-4403-9ECF-F170BBB7713E}" dt="2022-02-13T20:08:43.760" v="770" actId="26606"/>
          <ac:grpSpMkLst>
            <pc:docMk/>
            <pc:sldMk cId="3258066054" sldId="503"/>
            <ac:grpSpMk id="17" creationId="{5995D10D-E9C9-47DB-AE7E-801FEF38F5C9}"/>
          </ac:grpSpMkLst>
        </pc:grpChg>
        <pc:picChg chg="ord">
          <ac:chgData name="kursat ymn" userId="47174fbee67923fe" providerId="LiveId" clId="{25CCD1D5-76C4-4403-9ECF-F170BBB7713E}" dt="2022-02-13T20:08:43.760" v="770" actId="26606"/>
          <ac:picMkLst>
            <pc:docMk/>
            <pc:sldMk cId="3258066054" sldId="503"/>
            <ac:picMk id="2" creationId="{65E373CA-0280-4820-8EE5-B81CA340A607}"/>
          </ac:picMkLst>
        </pc:picChg>
        <pc:picChg chg="add mod">
          <ac:chgData name="kursat ymn" userId="47174fbee67923fe" providerId="LiveId" clId="{25CCD1D5-76C4-4403-9ECF-F170BBB7713E}" dt="2022-02-13T20:16:49.639" v="870" actId="164"/>
          <ac:picMkLst>
            <pc:docMk/>
            <pc:sldMk cId="3258066054" sldId="503"/>
            <ac:picMk id="6" creationId="{B3F7D7E6-3DAB-436D-ADA6-F66E0852FF9D}"/>
          </ac:picMkLst>
        </pc:picChg>
      </pc:sldChg>
      <pc:sldChg chg="addSp modSp add mod">
        <pc:chgData name="kursat ymn" userId="47174fbee67923fe" providerId="LiveId" clId="{25CCD1D5-76C4-4403-9ECF-F170BBB7713E}" dt="2022-02-13T20:17:00.513" v="873" actId="1076"/>
        <pc:sldMkLst>
          <pc:docMk/>
          <pc:sldMk cId="1923147853" sldId="504"/>
        </pc:sldMkLst>
        <pc:spChg chg="mod">
          <ac:chgData name="kursat ymn" userId="47174fbee67923fe" providerId="LiveId" clId="{25CCD1D5-76C4-4403-9ECF-F170BBB7713E}" dt="2022-02-13T20:16:51.571" v="871"/>
          <ac:spMkLst>
            <pc:docMk/>
            <pc:sldMk cId="1923147853" sldId="504"/>
            <ac:spMk id="14" creationId="{7F02F647-2378-4351-B8DA-EA62BF9FC771}"/>
          </ac:spMkLst>
        </pc:spChg>
        <pc:grpChg chg="add mod ord">
          <ac:chgData name="kursat ymn" userId="47174fbee67923fe" providerId="LiveId" clId="{25CCD1D5-76C4-4403-9ECF-F170BBB7713E}" dt="2022-02-13T20:16:56.013" v="872" actId="167"/>
          <ac:grpSpMkLst>
            <pc:docMk/>
            <pc:sldMk cId="1923147853" sldId="504"/>
            <ac:grpSpMk id="12" creationId="{CFB08995-1549-4877-A308-7A305D234465}"/>
          </ac:grpSpMkLst>
        </pc:grpChg>
        <pc:picChg chg="mod">
          <ac:chgData name="kursat ymn" userId="47174fbee67923fe" providerId="LiveId" clId="{25CCD1D5-76C4-4403-9ECF-F170BBB7713E}" dt="2022-02-13T20:17:00.513" v="873" actId="1076"/>
          <ac:picMkLst>
            <pc:docMk/>
            <pc:sldMk cId="1923147853" sldId="504"/>
            <ac:picMk id="11" creationId="{A99B3A82-7A1D-4E81-B207-CD6692908A7E}"/>
          </ac:picMkLst>
        </pc:picChg>
        <pc:picChg chg="mod">
          <ac:chgData name="kursat ymn" userId="47174fbee67923fe" providerId="LiveId" clId="{25CCD1D5-76C4-4403-9ECF-F170BBB7713E}" dt="2022-02-13T20:16:51.571" v="871"/>
          <ac:picMkLst>
            <pc:docMk/>
            <pc:sldMk cId="1923147853" sldId="504"/>
            <ac:picMk id="15" creationId="{632065AF-C0D6-4734-9258-6CEB448C38B7}"/>
          </ac:picMkLst>
        </pc:picChg>
      </pc:sldChg>
      <pc:sldChg chg="addSp modSp add mod">
        <pc:chgData name="kursat ymn" userId="47174fbee67923fe" providerId="LiveId" clId="{25CCD1D5-76C4-4403-9ECF-F170BBB7713E}" dt="2022-02-13T20:09:42.056" v="797" actId="1076"/>
        <pc:sldMkLst>
          <pc:docMk/>
          <pc:sldMk cId="147456045" sldId="505"/>
        </pc:sldMkLst>
        <pc:spChg chg="add mod">
          <ac:chgData name="kursat ymn" userId="47174fbee67923fe" providerId="LiveId" clId="{25CCD1D5-76C4-4403-9ECF-F170BBB7713E}" dt="2022-02-13T20:09:42.056" v="797" actId="1076"/>
          <ac:spMkLst>
            <pc:docMk/>
            <pc:sldMk cId="147456045" sldId="505"/>
            <ac:spMk id="4" creationId="{76B9542F-4BA4-4663-A7AD-7355916381C8}"/>
          </ac:spMkLst>
        </pc:spChg>
      </pc:sldChg>
      <pc:sldChg chg="addSp modSp add mod">
        <pc:chgData name="kursat ymn" userId="47174fbee67923fe" providerId="LiveId" clId="{25CCD1D5-76C4-4403-9ECF-F170BBB7713E}" dt="2022-02-13T20:17:11.074" v="877" actId="1076"/>
        <pc:sldMkLst>
          <pc:docMk/>
          <pc:sldMk cId="1587074285" sldId="506"/>
        </pc:sldMkLst>
        <pc:spChg chg="add mod ord">
          <ac:chgData name="kursat ymn" userId="47174fbee67923fe" providerId="LiveId" clId="{25CCD1D5-76C4-4403-9ECF-F170BBB7713E}" dt="2022-02-13T20:17:07.284" v="875" actId="167"/>
          <ac:spMkLst>
            <pc:docMk/>
            <pc:sldMk cId="1587074285" sldId="506"/>
            <ac:spMk id="12" creationId="{24ECC120-5236-4BDB-94AB-E2B64198307A}"/>
          </ac:spMkLst>
        </pc:spChg>
        <pc:picChg chg="mod">
          <ac:chgData name="kursat ymn" userId="47174fbee67923fe" providerId="LiveId" clId="{25CCD1D5-76C4-4403-9ECF-F170BBB7713E}" dt="2022-02-13T20:17:09.191" v="876" actId="1076"/>
          <ac:picMkLst>
            <pc:docMk/>
            <pc:sldMk cId="1587074285" sldId="506"/>
            <ac:picMk id="9" creationId="{2A5BD407-9394-4B05-A977-06B04CB0E367}"/>
          </ac:picMkLst>
        </pc:picChg>
        <pc:picChg chg="mod">
          <ac:chgData name="kursat ymn" userId="47174fbee67923fe" providerId="LiveId" clId="{25CCD1D5-76C4-4403-9ECF-F170BBB7713E}" dt="2022-02-13T20:17:11.074" v="877" actId="1076"/>
          <ac:picMkLst>
            <pc:docMk/>
            <pc:sldMk cId="1587074285" sldId="506"/>
            <ac:picMk id="11" creationId="{A99B3A82-7A1D-4E81-B207-CD6692908A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438962-B585-4359-BB04-2667988C1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B88272-8C81-437E-8121-F142B0263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355DB7-B739-4519-A84F-8004D62A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D4FD5F-7A61-40E0-BA7B-5C550C2F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50A86A-333A-421C-8EBE-3CE5E21B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97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8C2B3-C4BD-40F1-9B33-B01EE1A3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49C53DE-E9F9-4460-9CAB-2DF665C0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DEC7082-64C6-4698-9D5E-D65B7C80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DD9DF9-3977-476D-A8FF-0CAD7B59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FE2AAE-5F62-4DF9-9804-92DE1B13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68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90F5D9C-C78F-410F-967E-A59606EC6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298E4D-1882-40E4-9515-495CF73FF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314F2D-9AFD-4B3B-9DA9-63408C66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CE8103-A8D7-456C-B7EF-6699F71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8A87F1-4F9D-4C21-BD63-FBCBF11E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902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87F2C9-7623-4598-821E-CFE4BF17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A1F6D1-706B-435B-82DA-DDE7926D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16734B-5E2C-461B-A319-0E77D5E4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817254-D580-4EA8-990C-67EAB38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BEE871-48E1-4637-90CA-267647AB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11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52855B-7B03-4278-B2D6-5DB79002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409E3B-06BF-43D6-9112-940B671EF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AF9DAF-EF41-4EE3-9E35-342E8E1C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5968E7-75B4-44D9-88B0-BC6C6635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005730-493C-4DA9-8E4E-5F3D0C50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33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98F491-14E2-45FB-9664-EA078DC3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EFAFD4-7FF6-45AC-B145-423097F57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B17085-1D10-4F21-A843-16D9308B1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F6F1617-FE17-4CCD-B9F5-F4A25C12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BD4F35-AF06-4A51-8180-F5A1FEC3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5F379ED-F33E-4209-A0E2-E4916FE5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6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A69BCC-2681-4E83-A8F1-1FF556FC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A7EEFBF-1ACF-4AFD-8C72-DFD29EBCF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342356E-6AEC-4815-8B33-CB9DBFFBF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A32EA9-90D6-43D7-BC83-154681EB0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9C60F8B-7CC7-4207-98A4-8C6038C7B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F43C94F-F4DB-4357-BEF5-AD7EBC10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D552887-E439-4CB1-BA0E-5F6C7E9D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C136F18-A4A2-4621-9968-597909F6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46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6BC3FB-49A2-4036-9F7E-CB211D26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C04186B-B372-461C-974E-4318E07B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4CD8AD-46B5-4EB5-9C75-D5626807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C4817B9-0050-48D5-AF2C-35BCEC835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05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B13A73A-640E-4A1B-9A47-8D5FEC05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28A4EF4-3DB7-4BAD-9172-CF188455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19E2AA-A4E7-49E5-A176-58AE5A8F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62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1A5C62-9173-4E26-A7FC-23429C63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46023F-2613-4405-A135-CFCBC601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8C19C6-6B8D-49BC-81A0-030EB1495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47EDAC-3950-42A2-95BE-7C6C83DF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015387A-0873-4140-9E24-6A97E3EF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7BBF8D-971C-421F-A99E-B5C11D28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24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FD970F-AF9C-4566-8EC1-C2208F79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36C4620-968D-4D68-A7D9-E2785FB11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49CDF8-C8AF-453C-9A9F-62F7F395F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E0D0F6C-7F76-48BF-8E01-9D3A2A74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5A7B2A4-11EB-4A1E-8AC6-B12EB893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BFD7E0D-AD00-4267-A538-169FAB2A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40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D61898D-04A2-40AE-AA6C-BA337A73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128BDA3-6798-4572-B306-803065DF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E0E8CE-73F0-4FB2-990B-ED4238E8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4513E-0761-4BCE-A042-3D05525B3830}" type="datetimeFigureOut">
              <a:rPr lang="tr-TR" smtClean="0"/>
              <a:t>13.02.2022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0E719B-1E66-4A39-91BF-2F8D04E4F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D93844-96C2-4452-976F-86769600D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33E2C-576B-4C60-97CC-877C8D8657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8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build-an-atom/latest/build-an-atom_tr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fenusbilim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omson Atom Modeli ve Rutherford Atom Modeli | Rasyonalist Bilim">
            <a:extLst>
              <a:ext uri="{FF2B5EF4-FFF2-40B4-BE49-F238E27FC236}">
                <a16:creationId xmlns:a16="http://schemas.microsoft.com/office/drawing/2014/main" id="{91501675-0FCD-40E5-BA22-99021FF38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DA81BCF-B083-46AA-BDF8-175C6F6B1DA5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MADDENİN TANECİKLİ YAPISI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6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B75CCBD-FAC3-47DE-9F7D-C0DBD38D06A5}"/>
              </a:ext>
            </a:extLst>
          </p:cNvPr>
          <p:cNvSpPr txBox="1"/>
          <p:nvPr/>
        </p:nvSpPr>
        <p:spPr>
          <a:xfrm>
            <a:off x="1965832" y="767779"/>
            <a:ext cx="7712740" cy="686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GEÇMİŞTEN GÜNÜMÜZE ATOM</a:t>
            </a:r>
          </a:p>
        </p:txBody>
      </p:sp>
      <p:grpSp>
        <p:nvGrpSpPr>
          <p:cNvPr id="9221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2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Geçmişten günümüze atom modellerinin gelişimini içeren tarih şeridi  hazırlayınız. - Eodev.com">
            <a:extLst>
              <a:ext uri="{FF2B5EF4-FFF2-40B4-BE49-F238E27FC236}">
                <a16:creationId xmlns:a16="http://schemas.microsoft.com/office/drawing/2014/main" id="{44757D8B-C2F1-49A1-8418-747D88485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/>
          <a:stretch/>
        </p:blipFill>
        <p:spPr bwMode="auto">
          <a:xfrm>
            <a:off x="1625407" y="1442226"/>
            <a:ext cx="8941185" cy="46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3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2E2DF4C-4B40-463B-8B6D-70E40330AED1}"/>
              </a:ext>
            </a:extLst>
          </p:cNvPr>
          <p:cNvSpPr txBox="1"/>
          <p:nvPr/>
        </p:nvSpPr>
        <p:spPr>
          <a:xfrm>
            <a:off x="645065" y="2031101"/>
            <a:ext cx="4785717" cy="3728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700" dirty="0">
                <a:effectLst/>
              </a:rPr>
              <a:t>→</a:t>
            </a:r>
            <a:r>
              <a:rPr lang="en-US" sz="1700" b="1" dirty="0">
                <a:effectLst/>
              </a:rPr>
              <a:t> Atom </a:t>
            </a:r>
            <a:r>
              <a:rPr lang="en-US" sz="1700" b="1" dirty="0" err="1">
                <a:effectLst/>
              </a:rPr>
              <a:t>hakkında</a:t>
            </a:r>
            <a:r>
              <a:rPr lang="en-US" sz="1700" b="1" dirty="0">
                <a:effectLst/>
              </a:rPr>
              <a:t> ilk </a:t>
            </a:r>
            <a:r>
              <a:rPr lang="en-US" sz="1700" b="1" dirty="0" err="1">
                <a:effectLst/>
              </a:rPr>
              <a:t>görüşü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ortaya</a:t>
            </a:r>
            <a:r>
              <a:rPr lang="en-US" sz="1700" b="1" dirty="0">
                <a:effectLst/>
              </a:rPr>
              <a:t> </a:t>
            </a:r>
            <a:r>
              <a:rPr lang="en-US" sz="1700" b="1" dirty="0" err="1">
                <a:effectLst/>
              </a:rPr>
              <a:t>konmuştur</a:t>
            </a:r>
            <a:r>
              <a:rPr lang="en-US" sz="1700" b="1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700" dirty="0">
                <a:effectLst/>
              </a:rPr>
              <a:t>→ </a:t>
            </a:r>
            <a:r>
              <a:rPr lang="en-US" sz="1700" dirty="0" err="1">
                <a:effectLst/>
              </a:rPr>
              <a:t>Görüşlerini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varsayımlarla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söylemiştir</a:t>
            </a:r>
            <a:r>
              <a:rPr lang="en-US" sz="17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700" dirty="0">
                <a:effectLst/>
              </a:rPr>
              <a:t>→ </a:t>
            </a:r>
            <a:r>
              <a:rPr lang="en-US" sz="1700" dirty="0" err="1">
                <a:effectLst/>
              </a:rPr>
              <a:t>Maddenin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taneciklerden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oluştuğu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fikrini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ortaya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atmıştır</a:t>
            </a:r>
            <a:r>
              <a:rPr lang="en-US" sz="17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700" dirty="0">
                <a:effectLst/>
              </a:rPr>
              <a:t>→ </a:t>
            </a:r>
            <a:r>
              <a:rPr lang="en-US" sz="1700" dirty="0" err="1">
                <a:effectLst/>
              </a:rPr>
              <a:t>Maddeyi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oluşturan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taneciklere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bölünemeyen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anlamına</a:t>
            </a:r>
            <a:r>
              <a:rPr lang="en-US" sz="1700" dirty="0">
                <a:effectLst/>
              </a:rPr>
              <a:t> gelen atom </a:t>
            </a:r>
            <a:r>
              <a:rPr lang="en-US" sz="1700" dirty="0" err="1">
                <a:effectLst/>
              </a:rPr>
              <a:t>kelimesini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kullanmıştır</a:t>
            </a:r>
            <a:r>
              <a:rPr lang="en-US" sz="1700" dirty="0">
                <a:effectLst/>
              </a:rPr>
              <a:t>. </a:t>
            </a:r>
            <a:r>
              <a:rPr lang="en-US" sz="1700" dirty="0" err="1">
                <a:effectLst/>
              </a:rPr>
              <a:t>Democritus'a</a:t>
            </a:r>
            <a:r>
              <a:rPr lang="en-US" sz="1700" dirty="0">
                <a:effectLst/>
              </a:rPr>
              <a:t> göre </a:t>
            </a:r>
            <a:r>
              <a:rPr lang="en-US" sz="1700" b="1" dirty="0">
                <a:effectLst/>
              </a:rPr>
              <a:t>atom </a:t>
            </a:r>
            <a:r>
              <a:rPr lang="en-US" sz="1700" b="1" dirty="0" err="1">
                <a:effectLst/>
              </a:rPr>
              <a:t>bölünemez</a:t>
            </a:r>
            <a:r>
              <a:rPr lang="en-US" sz="1700" b="1" dirty="0">
                <a:effectLst/>
              </a:rPr>
              <a:t> ve </a:t>
            </a:r>
            <a:r>
              <a:rPr lang="en-US" sz="1700" b="1" dirty="0" err="1">
                <a:effectLst/>
              </a:rPr>
              <a:t>görülemezdir</a:t>
            </a:r>
            <a:r>
              <a:rPr lang="en-US" sz="1700" b="1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700" dirty="0">
                <a:effectLst/>
              </a:rPr>
              <a:t>→ Bütün </a:t>
            </a:r>
            <a:r>
              <a:rPr lang="en-US" sz="1700" dirty="0" err="1">
                <a:effectLst/>
              </a:rPr>
              <a:t>maddeler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aynı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tür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atomlardan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oluşur</a:t>
            </a:r>
            <a:endParaRPr lang="en-US" sz="1700" dirty="0">
              <a:effectLst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Democritus Atom Modeli | Not Bu">
            <a:extLst>
              <a:ext uri="{FF2B5EF4-FFF2-40B4-BE49-F238E27FC236}">
                <a16:creationId xmlns:a16="http://schemas.microsoft.com/office/drawing/2014/main" id="{198FDB84-20E2-43C8-8FF3-85187B02A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807070"/>
            <a:ext cx="5628018" cy="30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3A175989-85E8-44D0-BC10-3D14579ADB8C}"/>
              </a:ext>
            </a:extLst>
          </p:cNvPr>
          <p:cNvSpPr txBox="1"/>
          <p:nvPr/>
        </p:nvSpPr>
        <p:spPr>
          <a:xfrm>
            <a:off x="811558" y="1490803"/>
            <a:ext cx="222636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1. Democritus</a:t>
            </a:r>
          </a:p>
        </p:txBody>
      </p:sp>
    </p:spTree>
    <p:extLst>
      <p:ext uri="{BB962C8B-B14F-4D97-AF65-F5344CB8AC3E}">
        <p14:creationId xmlns:p14="http://schemas.microsoft.com/office/powerpoint/2010/main" val="102026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F638B96-2826-4AC4-9750-A0006B52A854}"/>
              </a:ext>
            </a:extLst>
          </p:cNvPr>
          <p:cNvSpPr txBox="1"/>
          <p:nvPr/>
        </p:nvSpPr>
        <p:spPr>
          <a:xfrm>
            <a:off x="645065" y="2031101"/>
            <a:ext cx="5051725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effectLst/>
              </a:rPr>
              <a:t>→ Atom </a:t>
            </a:r>
            <a:r>
              <a:rPr lang="en-US" dirty="0" err="1">
                <a:effectLst/>
              </a:rPr>
              <a:t>hakkında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ilk </a:t>
            </a:r>
            <a:r>
              <a:rPr lang="en-US" b="1" dirty="0" err="1">
                <a:effectLst/>
              </a:rPr>
              <a:t>bilimsel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çalışmayı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yaparak</a:t>
            </a:r>
            <a:r>
              <a:rPr lang="en-US" dirty="0">
                <a:effectLst/>
              </a:rPr>
              <a:t>, ilk </a:t>
            </a:r>
            <a:r>
              <a:rPr lang="en-US" dirty="0" err="1">
                <a:effectLst/>
              </a:rPr>
              <a:t>bilimsel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görüşü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ortaya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atmıştır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effectLst/>
              </a:rPr>
              <a:t>→ Dalton </a:t>
            </a:r>
            <a:r>
              <a:rPr lang="en-US" dirty="0" err="1">
                <a:effectLst/>
              </a:rPr>
              <a:t>maddeler</a:t>
            </a:r>
            <a:r>
              <a:rPr lang="en-US" dirty="0">
                <a:effectLst/>
              </a:rPr>
              <a:t> çok küçük, </a:t>
            </a:r>
            <a:r>
              <a:rPr lang="en-US" dirty="0" err="1">
                <a:effectLst/>
              </a:rPr>
              <a:t>sert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bölünemeyen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parçacıklardan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oluşur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effectLst/>
              </a:rPr>
              <a:t>→ </a:t>
            </a:r>
            <a:r>
              <a:rPr lang="en-US" dirty="0" err="1">
                <a:effectLst/>
              </a:rPr>
              <a:t>Maddenin</a:t>
            </a:r>
            <a:r>
              <a:rPr lang="en-US" dirty="0">
                <a:effectLst/>
              </a:rPr>
              <a:t> en küçük </a:t>
            </a:r>
            <a:r>
              <a:rPr lang="en-US" dirty="0" err="1">
                <a:effectLst/>
              </a:rPr>
              <a:t>yapıtaşlarına</a:t>
            </a:r>
            <a:r>
              <a:rPr lang="en-US" b="1" dirty="0">
                <a:effectLst/>
              </a:rPr>
              <a:t> atom </a:t>
            </a:r>
            <a:r>
              <a:rPr lang="en-US" dirty="0">
                <a:effectLst/>
              </a:rPr>
              <a:t>denir.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effectLst/>
              </a:rPr>
              <a:t>→ </a:t>
            </a:r>
            <a:r>
              <a:rPr lang="en-US" b="1" dirty="0">
                <a:effectLst/>
              </a:rPr>
              <a:t>Atom </a:t>
            </a:r>
            <a:r>
              <a:rPr lang="en-US" b="1" dirty="0" err="1">
                <a:effectLst/>
              </a:rPr>
              <a:t>içi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dolu</a:t>
            </a:r>
            <a:r>
              <a:rPr lang="en-US" b="1" dirty="0">
                <a:effectLst/>
              </a:rPr>
              <a:t> berk </a:t>
            </a:r>
            <a:r>
              <a:rPr lang="en-US" b="1" dirty="0" err="1">
                <a:effectLst/>
              </a:rPr>
              <a:t>küre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şeklindedir</a:t>
            </a:r>
            <a:r>
              <a:rPr lang="en-US" b="1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effectLst/>
              </a:rPr>
              <a:t>→ Bütün </a:t>
            </a:r>
            <a:r>
              <a:rPr lang="en-US" dirty="0" err="1">
                <a:effectLst/>
              </a:rPr>
              <a:t>maddeler</a:t>
            </a:r>
            <a:r>
              <a:rPr lang="en-US" dirty="0">
                <a:effectLst/>
              </a:rPr>
              <a:t> farklı </a:t>
            </a:r>
            <a:r>
              <a:rPr lang="en-US" dirty="0" err="1">
                <a:effectLst/>
              </a:rPr>
              <a:t>tür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atomlardan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oluşur</a:t>
            </a:r>
            <a:r>
              <a:rPr lang="en-US" dirty="0">
                <a:effectLst/>
              </a:rPr>
              <a:t>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Dalton Atom Modeli - odev">
            <a:extLst>
              <a:ext uri="{FF2B5EF4-FFF2-40B4-BE49-F238E27FC236}">
                <a16:creationId xmlns:a16="http://schemas.microsoft.com/office/drawing/2014/main" id="{35465868-8D95-4793-B751-7C6F60F5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9676" y="650494"/>
            <a:ext cx="5324142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76B8F610-0D56-480C-B6A1-0DECAE8C67FC}"/>
              </a:ext>
            </a:extLst>
          </p:cNvPr>
          <p:cNvSpPr txBox="1"/>
          <p:nvPr/>
        </p:nvSpPr>
        <p:spPr>
          <a:xfrm>
            <a:off x="645066" y="1490803"/>
            <a:ext cx="477844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2. Dalton atom </a:t>
            </a:r>
            <a:r>
              <a:rPr lang="en-US" sz="2400" b="1" dirty="0" err="1">
                <a:effectLst/>
              </a:rPr>
              <a:t>modeli</a:t>
            </a:r>
            <a:r>
              <a:rPr lang="en-US" sz="2400" b="1" dirty="0">
                <a:effectLst/>
              </a:rPr>
              <a:t> (John </a:t>
            </a:r>
            <a:r>
              <a:rPr lang="en-US" sz="2400" b="1" dirty="0" err="1">
                <a:effectLst/>
              </a:rPr>
              <a:t>Dlton</a:t>
            </a:r>
            <a:r>
              <a:rPr lang="en-US" sz="2400" b="1" dirty="0"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485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7.Sınıf Maddenin Tanecikli Yapısı Konu Anlatımı - fenbilim.net">
            <a:extLst>
              <a:ext uri="{FF2B5EF4-FFF2-40B4-BE49-F238E27FC236}">
                <a16:creationId xmlns:a16="http://schemas.microsoft.com/office/drawing/2014/main" id="{546F0A3E-310E-4CA2-830C-8FA09AA21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r="1" b="1"/>
          <a:stretch/>
        </p:blipFill>
        <p:spPr bwMode="auto">
          <a:xfrm>
            <a:off x="959205" y="364142"/>
            <a:ext cx="10369645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9A975B5-0536-4FBB-BA57-D197C2983B00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571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Thomson </a:t>
            </a:r>
            <a:r>
              <a:rPr lang="en-US" dirty="0" err="1">
                <a:effectLst/>
              </a:rPr>
              <a:t>yaptığı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deneyler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sonucunda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atomu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üzümlü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keke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benzettiği</a:t>
            </a:r>
            <a:r>
              <a:rPr lang="en-US" dirty="0">
                <a:effectLst/>
              </a:rPr>
              <a:t> atom </a:t>
            </a:r>
            <a:r>
              <a:rPr lang="en-US" dirty="0" err="1">
                <a:effectLst/>
              </a:rPr>
              <a:t>modelini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ortaya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koymuştur</a:t>
            </a:r>
            <a:r>
              <a:rPr lang="en-US" dirty="0">
                <a:effectLst/>
              </a:rPr>
              <a:t>.</a:t>
            </a:r>
          </a:p>
          <a:p>
            <a:pPr marL="571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</a:rPr>
              <a:t>Thomson atom </a:t>
            </a:r>
            <a:r>
              <a:rPr lang="en-US" dirty="0" err="1">
                <a:effectLst/>
              </a:rPr>
              <a:t>modelinde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yükler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elektronlar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üzüme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kekin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kendisi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pozitif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yüke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protona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benzetilmiştir</a:t>
            </a:r>
            <a:r>
              <a:rPr lang="en-US" dirty="0"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77A7D093-BAC9-4107-8872-51957438EA45}"/>
              </a:ext>
            </a:extLst>
          </p:cNvPr>
          <p:cNvSpPr txBox="1"/>
          <p:nvPr/>
        </p:nvSpPr>
        <p:spPr>
          <a:xfrm>
            <a:off x="4492486" y="151142"/>
            <a:ext cx="375036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3. Thomson Atom </a:t>
            </a:r>
            <a:r>
              <a:rPr lang="en-US" sz="2400" b="1" dirty="0" err="1">
                <a:effectLst/>
              </a:rPr>
              <a:t>Modeli</a:t>
            </a:r>
            <a:endParaRPr lang="en-US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243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9A975B5-0536-4FBB-BA57-D197C2983B00}"/>
              </a:ext>
            </a:extLst>
          </p:cNvPr>
          <p:cNvSpPr txBox="1"/>
          <p:nvPr/>
        </p:nvSpPr>
        <p:spPr>
          <a:xfrm>
            <a:off x="855503" y="2125395"/>
            <a:ext cx="4008384" cy="3677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→ </a:t>
            </a:r>
            <a:r>
              <a:rPr lang="en-US" sz="2000" dirty="0" err="1">
                <a:effectLst/>
              </a:rPr>
              <a:t>Elektronların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rastgele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dağıldığını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söylemiştir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Aynı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zamanda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elektronlar</a:t>
            </a:r>
            <a:r>
              <a:rPr lang="en-US" sz="2000" dirty="0">
                <a:effectLst/>
              </a:rPr>
              <a:t> hareket </a:t>
            </a:r>
            <a:r>
              <a:rPr lang="en-US" sz="2000" dirty="0" err="1">
                <a:effectLst/>
              </a:rPr>
              <a:t>etmez</a:t>
            </a:r>
            <a:r>
              <a:rPr lang="en-US" sz="20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→ Atom </a:t>
            </a:r>
            <a:r>
              <a:rPr lang="en-US" sz="2000" dirty="0" err="1">
                <a:effectLst/>
              </a:rPr>
              <a:t>daha</a:t>
            </a:r>
            <a:r>
              <a:rPr lang="en-US" sz="2000" dirty="0">
                <a:effectLst/>
              </a:rPr>
              <a:t> küçük </a:t>
            </a:r>
            <a:r>
              <a:rPr lang="en-US" sz="2000" dirty="0" err="1">
                <a:effectLst/>
              </a:rPr>
              <a:t>parçalardan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oluştuğu</a:t>
            </a:r>
            <a:r>
              <a:rPr lang="en-US" sz="2000" dirty="0">
                <a:effectLst/>
              </a:rPr>
              <a:t> için </a:t>
            </a: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parçalanabilir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olduğunu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söylemiştir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90" name="Picture 2" descr="Thomson Atom Modeli">
            <a:extLst>
              <a:ext uri="{FF2B5EF4-FFF2-40B4-BE49-F238E27FC236}">
                <a16:creationId xmlns:a16="http://schemas.microsoft.com/office/drawing/2014/main" id="{03B099F7-76F1-477A-84EB-7EBF6C31D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5320" y="2125395"/>
            <a:ext cx="6253212" cy="36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2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5CD28D5-265B-45FB-A20C-3A54200F8BE9}"/>
              </a:ext>
            </a:extLst>
          </p:cNvPr>
          <p:cNvSpPr txBox="1"/>
          <p:nvPr/>
        </p:nvSpPr>
        <p:spPr>
          <a:xfrm>
            <a:off x="951885" y="1232009"/>
            <a:ext cx="4405609" cy="43939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600" b="1" dirty="0">
                <a:effectLst/>
              </a:rPr>
              <a:t>4.Rutherford Atom </a:t>
            </a:r>
            <a:r>
              <a:rPr lang="en-US" sz="2600" b="1" dirty="0" err="1">
                <a:effectLst/>
              </a:rPr>
              <a:t>Modeli</a:t>
            </a:r>
            <a:endParaRPr lang="en-US" sz="2600" b="1" dirty="0">
              <a:effectLst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→ Rutherford </a:t>
            </a:r>
            <a:r>
              <a:rPr lang="en-US" sz="2000" dirty="0" err="1">
                <a:effectLst/>
              </a:rPr>
              <a:t>yaptığı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çalışmalar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çekirdeği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keşfetmiştir</a:t>
            </a:r>
            <a:r>
              <a:rPr lang="en-US" sz="20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→ Rutherford </a:t>
            </a:r>
            <a:r>
              <a:rPr lang="en-US" sz="2000" dirty="0" err="1">
                <a:effectLst/>
              </a:rPr>
              <a:t>pozitif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yüklere</a:t>
            </a:r>
            <a:r>
              <a:rPr lang="en-US" sz="2000" dirty="0">
                <a:effectLst/>
              </a:rPr>
              <a:t> proton </a:t>
            </a:r>
            <a:r>
              <a:rPr lang="en-US" sz="2000" dirty="0" err="1">
                <a:effectLst/>
              </a:rPr>
              <a:t>adını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vermiştir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Protonların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çekirdeğin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içinde</a:t>
            </a:r>
            <a:r>
              <a:rPr lang="en-US" sz="2000" dirty="0">
                <a:effectLst/>
              </a:rPr>
              <a:t> yer </a:t>
            </a:r>
            <a:r>
              <a:rPr lang="en-US" sz="2000" dirty="0" err="1">
                <a:effectLst/>
              </a:rPr>
              <a:t>aldığını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söylemiştir</a:t>
            </a:r>
            <a:r>
              <a:rPr lang="en-US" sz="2000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</a:rPr>
              <a:t>→ </a:t>
            </a:r>
            <a:r>
              <a:rPr lang="en-US" sz="2000" dirty="0" err="1">
                <a:effectLst/>
              </a:rPr>
              <a:t>Negatif</a:t>
            </a:r>
            <a:r>
              <a:rPr lang="en-US" sz="2000" dirty="0">
                <a:effectLst/>
              </a:rPr>
              <a:t> (-) </a:t>
            </a:r>
            <a:r>
              <a:rPr lang="en-US" sz="2000" dirty="0" err="1">
                <a:effectLst/>
              </a:rPr>
              <a:t>yüklü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elektronların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çekirdeğin</a:t>
            </a:r>
            <a:r>
              <a:rPr lang="en-US" sz="2000" dirty="0">
                <a:effectLst/>
              </a:rPr>
              <a:t> etrafında belirli bir </a:t>
            </a:r>
            <a:r>
              <a:rPr lang="en-US" sz="2000" dirty="0" err="1">
                <a:effectLst/>
              </a:rPr>
              <a:t>yörüngede</a:t>
            </a:r>
            <a:r>
              <a:rPr lang="en-US" sz="2000" dirty="0">
                <a:effectLst/>
              </a:rPr>
              <a:t> hareket </a:t>
            </a:r>
            <a:r>
              <a:rPr lang="en-US" sz="2000" dirty="0" err="1">
                <a:effectLst/>
              </a:rPr>
              <a:t>halinde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olduğunu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keşfetti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14" name="Picture 2" descr="Rutherford Atom Modeli Konu Özeti - 9.Sınıf Kimya Atom Modelleri Konu  Anlatım Sunusu 2021-2022">
            <a:extLst>
              <a:ext uri="{FF2B5EF4-FFF2-40B4-BE49-F238E27FC236}">
                <a16:creationId xmlns:a16="http://schemas.microsoft.com/office/drawing/2014/main" id="{0AC48BE4-0546-42C0-85FB-279A23C45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/>
          <a:stretch/>
        </p:blipFill>
        <p:spPr bwMode="auto">
          <a:xfrm>
            <a:off x="5295320" y="2051898"/>
            <a:ext cx="6253212" cy="38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7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390E814-6FA9-4598-B534-2E76B972F8A3}"/>
              </a:ext>
            </a:extLst>
          </p:cNvPr>
          <p:cNvSpPr txBox="1"/>
          <p:nvPr/>
        </p:nvSpPr>
        <p:spPr>
          <a:xfrm>
            <a:off x="170525" y="1253331"/>
            <a:ext cx="44649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5. Bohr Atom </a:t>
            </a:r>
            <a:r>
              <a:rPr lang="en-US" sz="2400" b="1" dirty="0" err="1">
                <a:effectLst/>
              </a:rPr>
              <a:t>Modeli</a:t>
            </a:r>
            <a:r>
              <a:rPr lang="en-US" sz="2400" b="1" dirty="0">
                <a:effectLst/>
              </a:rPr>
              <a:t> (Niels Bohr 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effectLst/>
              </a:rPr>
              <a:t>→ Bohr atom </a:t>
            </a:r>
            <a:r>
              <a:rPr lang="en-US" dirty="0" err="1">
                <a:effectLst/>
              </a:rPr>
              <a:t>modeline</a:t>
            </a:r>
            <a:r>
              <a:rPr lang="en-US" dirty="0">
                <a:effectLst/>
              </a:rPr>
              <a:t> göre </a:t>
            </a:r>
            <a:r>
              <a:rPr lang="en-US" dirty="0" err="1">
                <a:effectLst/>
              </a:rPr>
              <a:t>elektronlar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çekirdek</a:t>
            </a:r>
            <a:r>
              <a:rPr lang="en-US" dirty="0">
                <a:effectLst/>
              </a:rPr>
              <a:t> etrafında </a:t>
            </a:r>
            <a:r>
              <a:rPr lang="en-US" dirty="0" err="1">
                <a:effectLst/>
              </a:rPr>
              <a:t>rastgele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dolanmaktadır</a:t>
            </a:r>
            <a:r>
              <a:rPr lang="en-US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effectLst/>
              </a:rPr>
              <a:t>→ </a:t>
            </a:r>
            <a:r>
              <a:rPr lang="en-US" dirty="0" err="1">
                <a:effectLst/>
              </a:rPr>
              <a:t>Aynı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zamanda</a:t>
            </a:r>
            <a:r>
              <a:rPr lang="en-US" dirty="0">
                <a:effectLst/>
              </a:rPr>
              <a:t> Bohr </a:t>
            </a:r>
            <a:r>
              <a:rPr lang="en-US" dirty="0" err="1">
                <a:effectLst/>
              </a:rPr>
              <a:t>elektronların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çekirdeğin</a:t>
            </a:r>
            <a:r>
              <a:rPr lang="en-US" dirty="0">
                <a:effectLst/>
              </a:rPr>
              <a:t> belirli </a:t>
            </a:r>
            <a:r>
              <a:rPr lang="en-US" dirty="0" err="1">
                <a:effectLst/>
              </a:rPr>
              <a:t>uzaklığındaki</a:t>
            </a:r>
            <a:r>
              <a:rPr lang="en-US" dirty="0">
                <a:effectLst/>
              </a:rPr>
              <a:t> </a:t>
            </a:r>
            <a:r>
              <a:rPr lang="en-US" b="1" dirty="0" err="1">
                <a:effectLst/>
              </a:rPr>
              <a:t>enerji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katmanlarında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dolandığını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söylemiştir</a:t>
            </a:r>
            <a:r>
              <a:rPr lang="en-US" b="1" dirty="0">
                <a:effectLst/>
              </a:rPr>
              <a:t>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effectLst/>
              </a:rPr>
              <a:t>→ Bohr atom </a:t>
            </a:r>
            <a:r>
              <a:rPr lang="en-US" dirty="0" err="1">
                <a:effectLst/>
              </a:rPr>
              <a:t>modeli</a:t>
            </a:r>
            <a:r>
              <a:rPr lang="en-US" dirty="0">
                <a:effectLst/>
              </a:rPr>
              <a:t>, Modern atom </a:t>
            </a:r>
            <a:r>
              <a:rPr lang="en-US" dirty="0" err="1">
                <a:effectLst/>
              </a:rPr>
              <a:t>teorisinin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temelini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oluşturmuştur</a:t>
            </a:r>
            <a:endParaRPr lang="en-US" dirty="0">
              <a:effectLst/>
            </a:endParaRPr>
          </a:p>
        </p:txBody>
      </p:sp>
      <p:sp>
        <p:nvSpPr>
          <p:cNvPr id="7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Bohr Atom Modeli Nedir? Özellikleri Ve Eksiklikleri Nelerdir? Yetersizliği">
            <a:extLst>
              <a:ext uri="{FF2B5EF4-FFF2-40B4-BE49-F238E27FC236}">
                <a16:creationId xmlns:a16="http://schemas.microsoft.com/office/drawing/2014/main" id="{ED294C0C-4EF1-4720-B997-440F61683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72" r="59327"/>
          <a:stretch/>
        </p:blipFill>
        <p:spPr bwMode="auto">
          <a:xfrm>
            <a:off x="5603706" y="1603717"/>
            <a:ext cx="2374103" cy="39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pic>
        <p:nvPicPr>
          <p:cNvPr id="8" name="Picture 3" descr="C:\Users\Doğanoğlu\Desktop\kimya\Be.gif">
            <a:extLst>
              <a:ext uri="{FF2B5EF4-FFF2-40B4-BE49-F238E27FC236}">
                <a16:creationId xmlns:a16="http://schemas.microsoft.com/office/drawing/2014/main" id="{7A79D2BB-DA92-4B56-8182-86CF9C7BDA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0829" y="1746013"/>
            <a:ext cx="3044687" cy="3044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56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C792FB9-A588-4CBB-9C94-086725D7BD62}"/>
              </a:ext>
            </a:extLst>
          </p:cNvPr>
          <p:cNvSpPr txBox="1"/>
          <p:nvPr/>
        </p:nvSpPr>
        <p:spPr>
          <a:xfrm>
            <a:off x="648930" y="1683026"/>
            <a:ext cx="4944151" cy="4540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6.ModernAtomTeorisi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→ Modern atom </a:t>
            </a:r>
            <a:r>
              <a:rPr lang="en-US" sz="2400" dirty="0" err="1">
                <a:effectLst/>
              </a:rPr>
              <a:t>teorisine</a:t>
            </a:r>
            <a:r>
              <a:rPr lang="en-US" sz="2400" dirty="0">
                <a:effectLst/>
              </a:rPr>
              <a:t> göre </a:t>
            </a:r>
            <a:r>
              <a:rPr lang="en-US" sz="2400" dirty="0" err="1">
                <a:effectLst/>
              </a:rPr>
              <a:t>elektronlar</a:t>
            </a:r>
            <a:r>
              <a:rPr lang="en-US" sz="2400" dirty="0">
                <a:effectLst/>
              </a:rPr>
              <a:t> çok </a:t>
            </a:r>
            <a:r>
              <a:rPr lang="en-US" sz="2400" dirty="0" err="1">
                <a:effectLst/>
              </a:rPr>
              <a:t>hızlı</a:t>
            </a:r>
            <a:r>
              <a:rPr lang="en-US" sz="2400" dirty="0">
                <a:effectLst/>
              </a:rPr>
              <a:t> hareket </a:t>
            </a:r>
            <a:r>
              <a:rPr lang="en-US" sz="2400" dirty="0" err="1">
                <a:effectLst/>
              </a:rPr>
              <a:t>ettiği</a:t>
            </a:r>
            <a:r>
              <a:rPr lang="en-US" sz="2400" dirty="0">
                <a:effectLst/>
              </a:rPr>
              <a:t> için </a:t>
            </a:r>
            <a:r>
              <a:rPr lang="en-US" sz="2400" dirty="0" err="1">
                <a:effectLst/>
              </a:rPr>
              <a:t>elektronların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yerlerinin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belirlenmesi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zordur</a:t>
            </a:r>
            <a:r>
              <a:rPr lang="en-US" sz="2400" dirty="0">
                <a:effectLst/>
              </a:rPr>
              <a:t>. Bu </a:t>
            </a:r>
            <a:r>
              <a:rPr lang="en-US" sz="2400" dirty="0" err="1">
                <a:effectLst/>
              </a:rPr>
              <a:t>nedenle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elektronların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bulunma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ihtimalinin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fazla</a:t>
            </a:r>
            <a:r>
              <a:rPr lang="en-US" sz="2400" dirty="0">
                <a:effectLst/>
              </a:rPr>
              <a:t> olduğu </a:t>
            </a:r>
            <a:r>
              <a:rPr lang="en-US" sz="2400" dirty="0" err="1">
                <a:effectLst/>
              </a:rPr>
              <a:t>bölgeler</a:t>
            </a:r>
            <a:r>
              <a:rPr lang="en-US" sz="2400" dirty="0">
                <a:effectLst/>
              </a:rPr>
              <a:t> vardır. Bu </a:t>
            </a:r>
            <a:r>
              <a:rPr lang="en-US" sz="2400" dirty="0" err="1">
                <a:effectLst/>
              </a:rPr>
              <a:t>bölgelere</a:t>
            </a:r>
            <a:r>
              <a:rPr lang="en-US" sz="2400" dirty="0">
                <a:effectLst/>
              </a:rPr>
              <a:t> </a:t>
            </a:r>
            <a:r>
              <a:rPr lang="en-US" sz="2400" b="1" dirty="0" err="1">
                <a:effectLst/>
              </a:rPr>
              <a:t>elektron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bulutu</a:t>
            </a:r>
            <a:r>
              <a:rPr lang="en-US" sz="2400" dirty="0">
                <a:effectLst/>
              </a:rPr>
              <a:t> denir.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Atom Teorisi - Atom Nedir? - Ogreniyo.com">
            <a:extLst>
              <a:ext uri="{FF2B5EF4-FFF2-40B4-BE49-F238E27FC236}">
                <a16:creationId xmlns:a16="http://schemas.microsoft.com/office/drawing/2014/main" id="{1DC672DB-2B84-4FCB-A61B-B030566E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709" y="1992288"/>
            <a:ext cx="4475531" cy="28701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Modern Atom Modelleri ve Tarihçeleri - KozanBilgi.Net">
            <a:extLst>
              <a:ext uri="{FF2B5EF4-FFF2-40B4-BE49-F238E27FC236}">
                <a16:creationId xmlns:a16="http://schemas.microsoft.com/office/drawing/2014/main" id="{F90C5C98-F33E-4FB4-8E55-57B8E1E1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828" y="643467"/>
            <a:ext cx="793034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3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225D68B-5377-49E4-8663-35E3B3531D29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HATIRLAYALIM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Atom </a:t>
            </a:r>
            <a:r>
              <a:rPr lang="en-US" sz="2400" dirty="0" err="1">
                <a:effectLst/>
              </a:rPr>
              <a:t>modellerinin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sıralamasını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akılda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tutmak</a:t>
            </a:r>
            <a:r>
              <a:rPr lang="en-US" sz="2400" dirty="0">
                <a:effectLst/>
              </a:rPr>
              <a:t> için </a:t>
            </a:r>
            <a:r>
              <a:rPr lang="en-US" sz="2400" dirty="0" err="1">
                <a:effectLst/>
              </a:rPr>
              <a:t>kodlama</a:t>
            </a:r>
            <a:endParaRPr lang="en-US" sz="2400" dirty="0">
              <a:effectLst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Atom Modelleri -Democritus... - Yeni Rota Kurs Merkezi">
            <a:extLst>
              <a:ext uri="{FF2B5EF4-FFF2-40B4-BE49-F238E27FC236}">
                <a16:creationId xmlns:a16="http://schemas.microsoft.com/office/drawing/2014/main" id="{44E3CA6C-F629-4E41-AF08-C974CEE58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 b="15703"/>
          <a:stretch/>
        </p:blipFill>
        <p:spPr bwMode="auto">
          <a:xfrm>
            <a:off x="5405862" y="1412285"/>
            <a:ext cx="6019331" cy="40301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0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om Teorisi ve Evrimi: Atom Nedir? Atomları Nasıl Keşfettik? Maddenin  Yapıtaşına Yönelik Açıklamalarımız Zamanla Nasıl Değişti? - Evrim Ağacı">
            <a:extLst>
              <a:ext uri="{FF2B5EF4-FFF2-40B4-BE49-F238E27FC236}">
                <a16:creationId xmlns:a16="http://schemas.microsoft.com/office/drawing/2014/main" id="{4A2D93E4-5745-4FA3-A1E3-B3A5CD92F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6D4F67F-3AA4-4A80-85F7-53C590058904}"/>
              </a:ext>
            </a:extLst>
          </p:cNvPr>
          <p:cNvSpPr txBox="1"/>
          <p:nvPr/>
        </p:nvSpPr>
        <p:spPr>
          <a:xfrm>
            <a:off x="643467" y="1782981"/>
            <a:ext cx="689118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effectLst/>
              </a:rPr>
              <a:t>ATOMUN YAPISI</a:t>
            </a:r>
          </a:p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ffectLst/>
              </a:rPr>
              <a:t>Bir </a:t>
            </a:r>
            <a:r>
              <a:rPr lang="en-US" sz="2000" dirty="0" err="1">
                <a:effectLst/>
              </a:rPr>
              <a:t>elementin</a:t>
            </a:r>
            <a:r>
              <a:rPr lang="en-US" sz="2000" dirty="0">
                <a:effectLst/>
              </a:rPr>
              <a:t> tüm </a:t>
            </a:r>
            <a:r>
              <a:rPr lang="en-US" sz="2000" dirty="0" err="1">
                <a:effectLst/>
              </a:rPr>
              <a:t>kimyasal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özelliklerini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taşıyan</a:t>
            </a:r>
            <a:r>
              <a:rPr lang="en-US" sz="2000" dirty="0">
                <a:effectLst/>
              </a:rPr>
              <a:t> en küçük </a:t>
            </a:r>
            <a:r>
              <a:rPr lang="en-US" sz="2000" dirty="0" err="1">
                <a:effectLst/>
              </a:rPr>
              <a:t>taneciğe</a:t>
            </a:r>
            <a:r>
              <a:rPr lang="en-US" sz="2000" dirty="0">
                <a:effectLst/>
              </a:rPr>
              <a:t> o </a:t>
            </a:r>
            <a:r>
              <a:rPr lang="en-US" sz="2000" dirty="0" err="1">
                <a:effectLst/>
              </a:rPr>
              <a:t>elementin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atomu</a:t>
            </a:r>
            <a:r>
              <a:rPr lang="en-US" sz="2000" dirty="0">
                <a:effectLst/>
              </a:rPr>
              <a:t> denir. </a:t>
            </a:r>
            <a:r>
              <a:rPr lang="en-US" sz="2000" dirty="0" err="1">
                <a:effectLst/>
              </a:rPr>
              <a:t>Maddenin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yapı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taşına</a:t>
            </a:r>
            <a:r>
              <a:rPr lang="en-US" sz="2000" dirty="0">
                <a:effectLst/>
              </a:rPr>
              <a:t> atom denir.</a:t>
            </a:r>
          </a:p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</a:rPr>
              <a:t>Canlı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cansız</a:t>
            </a:r>
            <a:r>
              <a:rPr lang="en-US" sz="2000" dirty="0">
                <a:effectLst/>
              </a:rPr>
              <a:t> tüm </a:t>
            </a:r>
            <a:r>
              <a:rPr lang="en-US" sz="2000" dirty="0" err="1">
                <a:effectLst/>
              </a:rPr>
              <a:t>maddeler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atomlardan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oluşur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pic>
        <p:nvPicPr>
          <p:cNvPr id="2052" name="Picture 4" descr="Democritus Atom Modeli - Özellikleri ve Eksiklikleri - Bilimin Tarihi">
            <a:extLst>
              <a:ext uri="{FF2B5EF4-FFF2-40B4-BE49-F238E27FC236}">
                <a16:creationId xmlns:a16="http://schemas.microsoft.com/office/drawing/2014/main" id="{17DB4A5E-DD8A-41F8-9E78-B8AD12111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9" y="4882814"/>
            <a:ext cx="1736263" cy="173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71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DCA9C47-07A2-4279-9B2C-3EF071C5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695325"/>
            <a:ext cx="10439400" cy="546735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5C1CD64-5016-4F8D-84BF-713C364443DC}"/>
              </a:ext>
            </a:extLst>
          </p:cNvPr>
          <p:cNvSpPr txBox="1"/>
          <p:nvPr/>
        </p:nvSpPr>
        <p:spPr>
          <a:xfrm>
            <a:off x="1856476" y="6322597"/>
            <a:ext cx="9459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hlinkClick r:id="rId3"/>
              </a:rPr>
              <a:t>https://phet.colorado.edu/sims/html/build-an-atom/latest/build-an-atom_tr.html</a:t>
            </a:r>
            <a:endParaRPr lang="tr-TR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65EEA67-A747-424F-9D6D-508BE5DA81B1}"/>
              </a:ext>
            </a:extLst>
          </p:cNvPr>
          <p:cNvSpPr txBox="1"/>
          <p:nvPr/>
        </p:nvSpPr>
        <p:spPr>
          <a:xfrm>
            <a:off x="3419061" y="1660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MOLEKÜL YAPIM SİMÜLASYON</a:t>
            </a:r>
          </a:p>
        </p:txBody>
      </p:sp>
    </p:spTree>
    <p:extLst>
      <p:ext uri="{BB962C8B-B14F-4D97-AF65-F5344CB8AC3E}">
        <p14:creationId xmlns:p14="http://schemas.microsoft.com/office/powerpoint/2010/main" val="490179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2034F318-0DA0-44D8-A98B-3B914607AEA3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</a:t>
            </a:r>
            <a:r>
              <a:rPr lang="tr-TR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EB</a:t>
            </a:r>
            <a:r>
              <a:rPr lang="en-US" sz="7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ÖRNEK SORULAR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277DF1D-6FB5-4965-8D27-627DBE552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749" y="690377"/>
            <a:ext cx="7582991" cy="3279644"/>
          </a:xfrm>
          <a:prstGeom prst="rect">
            <a:avLst/>
          </a:prstGeom>
        </p:spPr>
      </p:pic>
      <p:pic>
        <p:nvPicPr>
          <p:cNvPr id="33" name="Resim 32" descr="Soru Zutto">
            <a:extLst>
              <a:ext uri="{FF2B5EF4-FFF2-40B4-BE49-F238E27FC236}">
                <a16:creationId xmlns:a16="http://schemas.microsoft.com/office/drawing/2014/main" id="{D1C180C0-C7F5-4B4F-857F-10B9F703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4084320"/>
            <a:ext cx="2131131" cy="21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95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90C7904-1462-43D9-86EC-E1A77B132B71}"/>
              </a:ext>
            </a:extLst>
          </p:cNvPr>
          <p:cNvSpPr txBox="1"/>
          <p:nvPr/>
        </p:nvSpPr>
        <p:spPr>
          <a:xfrm>
            <a:off x="728870" y="316829"/>
            <a:ext cx="10866782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200" b="1" i="0" u="none" strike="noStrike" baseline="0" dirty="0"/>
              <a:t>Atom ile ilgili,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I. Günümüzde parçalanabildiği düşünülmektedir.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II. Katmalarında dolaşan parçacıklar protonlardır.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III. Maddenin bütün kimyasal özelliklerine sahip en küçük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parçasıdır.</a:t>
            </a:r>
          </a:p>
          <a:p>
            <a:pPr algn="l">
              <a:lnSpc>
                <a:spcPct val="150000"/>
              </a:lnSpc>
            </a:pPr>
            <a:r>
              <a:rPr lang="tr-TR" sz="3200" b="1" i="0" u="none" strike="noStrike" baseline="0" dirty="0"/>
              <a:t>ifadelerinden hangileri doğrudur?</a:t>
            </a:r>
          </a:p>
          <a:p>
            <a:pPr algn="l">
              <a:lnSpc>
                <a:spcPct val="150000"/>
              </a:lnSpc>
            </a:pPr>
            <a:r>
              <a:rPr lang="es-ES" sz="3200" b="0" i="0" u="none" strike="noStrike" baseline="0" dirty="0"/>
              <a:t>A) I ve II </a:t>
            </a:r>
            <a:r>
              <a:rPr lang="tr-TR" sz="3200" b="0" i="0" u="none" strike="noStrike" baseline="0" dirty="0"/>
              <a:t>                                </a:t>
            </a:r>
            <a:r>
              <a:rPr lang="es-ES" sz="3200" b="0" i="0" u="none" strike="noStrike" baseline="0" dirty="0"/>
              <a:t>B) I ve III</a:t>
            </a:r>
          </a:p>
          <a:p>
            <a:pPr algn="l">
              <a:lnSpc>
                <a:spcPct val="150000"/>
              </a:lnSpc>
            </a:pPr>
            <a:r>
              <a:rPr lang="es-ES" sz="3200" b="0" i="0" u="none" strike="noStrike" baseline="0" dirty="0"/>
              <a:t>C) II ve III </a:t>
            </a:r>
            <a:r>
              <a:rPr lang="tr-TR" sz="3200" b="0" i="0" u="none" strike="noStrike" baseline="0" dirty="0"/>
              <a:t>                              </a:t>
            </a:r>
            <a:r>
              <a:rPr lang="es-ES" sz="3200" b="0" i="0" u="none" strike="noStrike" baseline="0" dirty="0"/>
              <a:t>D) I, II ve III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403401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35C1CE3C-DB1A-4517-80C2-2D4AE9C922A3}"/>
              </a:ext>
            </a:extLst>
          </p:cNvPr>
          <p:cNvSpPr txBox="1"/>
          <p:nvPr/>
        </p:nvSpPr>
        <p:spPr>
          <a:xfrm>
            <a:off x="728870" y="316829"/>
            <a:ext cx="10866782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200" b="1" i="0" u="none" strike="noStrike" baseline="0" dirty="0"/>
              <a:t>Atom ile ilgili,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I. Günümüzde parçalanabildiği düşünülmektedir.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II. Katmalarında dolaşan parçacıklar protonlardır.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III. Maddenin bütün kimyasal özelliklerine sahip en küçük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parçasıdır.</a:t>
            </a:r>
          </a:p>
          <a:p>
            <a:pPr algn="l">
              <a:lnSpc>
                <a:spcPct val="150000"/>
              </a:lnSpc>
            </a:pPr>
            <a:r>
              <a:rPr lang="tr-TR" sz="3200" b="1" i="0" u="none" strike="noStrike" baseline="0" dirty="0"/>
              <a:t>ifadelerinden hangileri doğrudur?</a:t>
            </a:r>
          </a:p>
          <a:p>
            <a:pPr algn="l">
              <a:lnSpc>
                <a:spcPct val="150000"/>
              </a:lnSpc>
            </a:pPr>
            <a:r>
              <a:rPr lang="es-ES" sz="3200" b="0" i="0" u="none" strike="noStrike" baseline="0" dirty="0"/>
              <a:t>A) I ve II </a:t>
            </a:r>
            <a:r>
              <a:rPr lang="tr-TR" sz="3200" b="0" i="0" u="none" strike="noStrike" baseline="0" dirty="0"/>
              <a:t>                                </a:t>
            </a:r>
            <a:r>
              <a:rPr lang="es-ES" sz="3200" b="0" i="0" u="none" strike="noStrike" baseline="0" dirty="0"/>
              <a:t>B) I ve III</a:t>
            </a:r>
          </a:p>
          <a:p>
            <a:pPr algn="l">
              <a:lnSpc>
                <a:spcPct val="150000"/>
              </a:lnSpc>
            </a:pPr>
            <a:r>
              <a:rPr lang="es-ES" sz="3200" b="0" i="0" u="none" strike="noStrike" baseline="0" dirty="0"/>
              <a:t>C) II ve III </a:t>
            </a:r>
            <a:r>
              <a:rPr lang="tr-TR" sz="3200" b="0" i="0" u="none" strike="noStrike" baseline="0" dirty="0"/>
              <a:t>                              </a:t>
            </a:r>
            <a:r>
              <a:rPr lang="es-ES" sz="3200" b="0" i="0" u="none" strike="noStrike" baseline="0" dirty="0"/>
              <a:t>D) I, II ve III</a:t>
            </a:r>
            <a:endParaRPr lang="tr-TR" sz="32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24" y="4907032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5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0C96D5E-D8BC-43B7-9B17-0FB1A9161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116903"/>
            <a:ext cx="8847088" cy="662152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04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C99996C7-9AC9-44ED-84AC-BB6849863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2" y="121012"/>
            <a:ext cx="8847088" cy="6621522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D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5" y="6270208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32096D8-A1B9-4AE9-A1EB-47CFCE322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30" y="162483"/>
            <a:ext cx="5635350" cy="6533739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21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91595D2B-3FE3-4CFD-B886-E656AB41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256" y="286074"/>
            <a:ext cx="5635350" cy="6533739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29" y="5744066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7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006D42D-F744-4BC1-ACF9-64143CFC5831}"/>
              </a:ext>
            </a:extLst>
          </p:cNvPr>
          <p:cNvSpPr txBox="1"/>
          <p:nvPr/>
        </p:nvSpPr>
        <p:spPr>
          <a:xfrm>
            <a:off x="345728" y="251792"/>
            <a:ext cx="10348776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Atomu üzümlü bir keke benzetmiştir. Kek pozitif yükü temsil ederken üzümler negatif yükleri temsil etmektedir.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Bu bilim insanının görüşüyle beraber atomun parçalanamaz olduğu fikri ortadan kalkmıştır.</a:t>
            </a:r>
          </a:p>
          <a:p>
            <a:pPr algn="l">
              <a:lnSpc>
                <a:spcPct val="150000"/>
              </a:lnSpc>
            </a:pPr>
            <a:r>
              <a:rPr lang="tr-TR" sz="3200" b="1" i="0" u="none" strike="noStrike" baseline="0" dirty="0"/>
              <a:t>Bahsedilen çalışmayı yapan bilim insanı aşağıdakilerden hangisidir?</a:t>
            </a:r>
          </a:p>
          <a:p>
            <a:pPr algn="l">
              <a:lnSpc>
                <a:spcPct val="150000"/>
              </a:lnSpc>
            </a:pPr>
            <a:r>
              <a:rPr lang="en-US" sz="3200" b="0" i="0" u="none" strike="noStrike" baseline="0" dirty="0"/>
              <a:t>A) John Joseph Thomson </a:t>
            </a:r>
            <a:r>
              <a:rPr lang="tr-TR" sz="3200" b="0" i="0" u="none" strike="noStrike" baseline="0" dirty="0"/>
              <a:t>               </a:t>
            </a:r>
            <a:r>
              <a:rPr lang="en-US" sz="3200" b="0" i="0" u="none" strike="noStrike" baseline="0" dirty="0"/>
              <a:t>B) John Dalton</a:t>
            </a:r>
          </a:p>
          <a:p>
            <a:pPr algn="l">
              <a:lnSpc>
                <a:spcPct val="150000"/>
              </a:lnSpc>
            </a:pPr>
            <a:r>
              <a:rPr lang="de-DE" sz="3200" b="0" i="0" u="none" strike="noStrike" baseline="0" dirty="0"/>
              <a:t>C) Ernest Rutherford </a:t>
            </a:r>
            <a:r>
              <a:rPr lang="tr-TR" sz="3200" b="0" i="0" u="none" strike="noStrike" baseline="0" dirty="0"/>
              <a:t>                      </a:t>
            </a:r>
            <a:r>
              <a:rPr lang="de-DE" sz="3200" b="0" i="0" u="none" strike="noStrike" baseline="0" dirty="0"/>
              <a:t>D) Niels Bohr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68847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7E4EC6BF-CF23-4D14-82AC-A714665FA008}"/>
              </a:ext>
            </a:extLst>
          </p:cNvPr>
          <p:cNvSpPr txBox="1"/>
          <p:nvPr/>
        </p:nvSpPr>
        <p:spPr>
          <a:xfrm>
            <a:off x="345728" y="251792"/>
            <a:ext cx="10348776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Atomu üzümlü bir keke benzetmiştir. Kek pozitif yükü temsil ederken üzümler negatif yükleri temsil etmektedir.</a:t>
            </a:r>
          </a:p>
          <a:p>
            <a:pPr algn="l">
              <a:lnSpc>
                <a:spcPct val="150000"/>
              </a:lnSpc>
            </a:pPr>
            <a:r>
              <a:rPr lang="tr-TR" sz="3200" b="0" i="0" u="none" strike="noStrike" baseline="0" dirty="0"/>
              <a:t>Bu bilim insanının görüşüyle beraber atomun parçalanamaz olduğu fikri ortadan kalkmıştır.</a:t>
            </a:r>
          </a:p>
          <a:p>
            <a:pPr algn="l">
              <a:lnSpc>
                <a:spcPct val="150000"/>
              </a:lnSpc>
            </a:pPr>
            <a:r>
              <a:rPr lang="tr-TR" sz="3200" b="1" i="0" u="none" strike="noStrike" baseline="0" dirty="0"/>
              <a:t>Bahsedilen çalışmayı yapan bilim insanı aşağıdakilerden hangisidir?</a:t>
            </a:r>
          </a:p>
          <a:p>
            <a:pPr algn="l">
              <a:lnSpc>
                <a:spcPct val="150000"/>
              </a:lnSpc>
            </a:pPr>
            <a:r>
              <a:rPr lang="en-US" sz="3200" b="0" i="0" u="none" strike="noStrike" baseline="0" dirty="0"/>
              <a:t>A) John Joseph Thomson </a:t>
            </a:r>
            <a:r>
              <a:rPr lang="tr-TR" sz="3200" b="0" i="0" u="none" strike="noStrike" baseline="0" dirty="0"/>
              <a:t>               </a:t>
            </a:r>
            <a:r>
              <a:rPr lang="en-US" sz="3200" b="0" i="0" u="none" strike="noStrike" baseline="0" dirty="0"/>
              <a:t>B) John Dalton</a:t>
            </a:r>
          </a:p>
          <a:p>
            <a:pPr algn="l">
              <a:lnSpc>
                <a:spcPct val="150000"/>
              </a:lnSpc>
            </a:pPr>
            <a:r>
              <a:rPr lang="de-DE" sz="3200" b="0" i="0" u="none" strike="noStrike" baseline="0" dirty="0"/>
              <a:t>C) Ernest Rutherford </a:t>
            </a:r>
            <a:r>
              <a:rPr lang="tr-TR" sz="3200" b="0" i="0" u="none" strike="noStrike" baseline="0" dirty="0"/>
              <a:t>                      </a:t>
            </a:r>
            <a:r>
              <a:rPr lang="de-DE" sz="3200" b="0" i="0" u="none" strike="noStrike" baseline="0" dirty="0"/>
              <a:t>D) Niels Bohr</a:t>
            </a:r>
            <a:endParaRPr lang="tr-TR" sz="32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40656" y="862712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4897416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Atom Modeli Nedir? Atom Teorisi | ELEKTRİK REHBERİNİZ">
            <a:extLst>
              <a:ext uri="{FF2B5EF4-FFF2-40B4-BE49-F238E27FC236}">
                <a16:creationId xmlns:a16="http://schemas.microsoft.com/office/drawing/2014/main" id="{8203D654-E357-4C7A-96B7-E20CDC29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877" y="352931"/>
            <a:ext cx="3770341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tomun Yapısı |">
            <a:extLst>
              <a:ext uri="{FF2B5EF4-FFF2-40B4-BE49-F238E27FC236}">
                <a16:creationId xmlns:a16="http://schemas.microsoft.com/office/drawing/2014/main" id="{AFDB4066-9612-4E89-935E-2F3C3CBD8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7908" y="357013"/>
            <a:ext cx="329461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>
            <a:extLst>
              <a:ext uri="{FF2B5EF4-FFF2-40B4-BE49-F238E27FC236}">
                <a16:creationId xmlns:a16="http://schemas.microsoft.com/office/drawing/2014/main" id="{268989AC-5381-430A-904E-34202AFED225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effectLst/>
              </a:rPr>
              <a:t>Atomun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kelime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anlamı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bölünmez</a:t>
            </a:r>
            <a:r>
              <a:rPr lang="en-US" sz="2200" dirty="0">
                <a:solidFill>
                  <a:schemeClr val="bg1"/>
                </a:solidFill>
                <a:effectLst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parçalanamazdır</a:t>
            </a:r>
            <a:r>
              <a:rPr lang="en-US" sz="2200" dirty="0">
                <a:solidFill>
                  <a:schemeClr val="bg1"/>
                </a:solidFill>
                <a:effectLst/>
              </a:rPr>
              <a:t>.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Çünkü</a:t>
            </a:r>
            <a:r>
              <a:rPr lang="en-US" sz="2200" dirty="0">
                <a:solidFill>
                  <a:schemeClr val="bg1"/>
                </a:solidFill>
                <a:effectLst/>
              </a:rPr>
              <a:t>; atom ilk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keşfedildiğinde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bölünemeyeceği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düşünülüyordu</a:t>
            </a:r>
            <a:r>
              <a:rPr lang="en-US" sz="2200" dirty="0">
                <a:solidFill>
                  <a:schemeClr val="bg1"/>
                </a:solidFill>
                <a:effectLst/>
              </a:rPr>
              <a:t>.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Ancak</a:t>
            </a:r>
            <a:r>
              <a:rPr lang="en-US" sz="2200" dirty="0">
                <a:solidFill>
                  <a:schemeClr val="bg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günümüzde</a:t>
            </a:r>
            <a:r>
              <a:rPr lang="en-US" sz="2200" dirty="0">
                <a:solidFill>
                  <a:schemeClr val="bg1"/>
                </a:solidFill>
                <a:effectLst/>
              </a:rPr>
              <a:t> atom </a:t>
            </a:r>
            <a:r>
              <a:rPr lang="en-US" sz="2200" dirty="0" err="1">
                <a:solidFill>
                  <a:schemeClr val="bg1"/>
                </a:solidFill>
                <a:effectLst/>
              </a:rPr>
              <a:t>parçalanmıştır</a:t>
            </a:r>
            <a:r>
              <a:rPr lang="en-US" sz="2200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5193117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85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EDF91C8-4E5D-4305-801A-5208F8FDE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79" y="187788"/>
            <a:ext cx="10463076" cy="667021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32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623E34F8-E6AB-42F0-98FC-1C18EB6A9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79" y="187788"/>
            <a:ext cx="10463076" cy="6670211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6" y="4436455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115" y="3900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946764-D227-44B9-AD3C-A8C03BD37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122817"/>
            <a:ext cx="9015049" cy="6735182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04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5A2E68FB-DD3C-4B80-8A9D-6FDF4C7DD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63" y="0"/>
            <a:ext cx="9015049" cy="6735182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14" y="5335166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F0BD3B6-E7AB-407A-AAA3-B4D218A6B461}"/>
              </a:ext>
            </a:extLst>
          </p:cNvPr>
          <p:cNvSpPr txBox="1"/>
          <p:nvPr/>
        </p:nvSpPr>
        <p:spPr>
          <a:xfrm>
            <a:off x="457200" y="87476"/>
            <a:ext cx="11277599" cy="668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/>
              <a:t>Geçmişten günümüze atom ile ilgili birçok çalışma yapılmıştır. Bu çalışmalarla ilgili bilimsel görüşlerden bazıları aşağıdaki gibidir.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/>
              <a:t>1. görüş: Maddenin en küçük yapı taşı atomdur. Atom bölünmez, içi dolu, sert küre şeklindedir ve bütün maddeler farklı atomlardan oluşur.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/>
              <a:t>2. görüş: Atomun çekirdeğinin içinde pozitif yüklü parçacıklar bulunur. Negatif yüklü parçacıklar da çekirdeğin etrafında dairesel yörüngelerde hareket etmektedir.</a:t>
            </a:r>
          </a:p>
          <a:p>
            <a:pPr algn="l">
              <a:lnSpc>
                <a:spcPct val="150000"/>
              </a:lnSpc>
            </a:pPr>
            <a:r>
              <a:rPr lang="tr-TR" sz="2400" b="1" i="0" u="none" strike="noStrike" baseline="0" dirty="0"/>
              <a:t>Buna göre,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/>
              <a:t>I. </a:t>
            </a:r>
            <a:r>
              <a:rPr lang="tr-TR" sz="2400" b="0" i="0" u="none" strike="noStrike" baseline="0" dirty="0" err="1"/>
              <a:t>Dalton</a:t>
            </a:r>
            <a:r>
              <a:rPr lang="tr-TR" sz="2400" b="0" i="0" u="none" strike="noStrike" baseline="0" dirty="0"/>
              <a:t> 1. bilimsel görüşü ortaya atan bilim insanıdır.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/>
              <a:t>II. Rutherford 2. bilimsel görüşü ortaya atan bilim insanıdır.</a:t>
            </a:r>
          </a:p>
          <a:p>
            <a:pPr algn="l">
              <a:lnSpc>
                <a:spcPct val="150000"/>
              </a:lnSpc>
            </a:pPr>
            <a:r>
              <a:rPr lang="tr-TR" sz="2400" b="0" i="0" u="none" strike="noStrike" baseline="0" dirty="0"/>
              <a:t>III. Atom ile ilgili verilen iki görüş de birbirini destekler niteliktedir.</a:t>
            </a:r>
          </a:p>
          <a:p>
            <a:pPr algn="l">
              <a:lnSpc>
                <a:spcPct val="150000"/>
              </a:lnSpc>
            </a:pPr>
            <a:r>
              <a:rPr lang="tr-TR" sz="2400" b="1" i="0" u="none" strike="noStrike" baseline="0" dirty="0"/>
              <a:t>ifadelerinden hangileri doğrudur?</a:t>
            </a:r>
          </a:p>
          <a:p>
            <a:pPr algn="l">
              <a:lnSpc>
                <a:spcPct val="150000"/>
              </a:lnSpc>
            </a:pPr>
            <a:r>
              <a:rPr lang="es-ES" sz="2400" b="0" i="0" u="none" strike="noStrike" baseline="0" dirty="0"/>
              <a:t>A) Yalnız I. </a:t>
            </a:r>
            <a:r>
              <a:rPr lang="tr-TR" sz="2400" b="0" i="0" u="none" strike="noStrike" baseline="0" dirty="0"/>
              <a:t>             </a:t>
            </a:r>
            <a:r>
              <a:rPr lang="es-ES" sz="2400" b="0" i="0" u="none" strike="noStrike" baseline="0" dirty="0"/>
              <a:t>B) I ve II. </a:t>
            </a:r>
            <a:r>
              <a:rPr lang="tr-TR" sz="2400" b="0" i="0" u="none" strike="noStrike" baseline="0" dirty="0"/>
              <a:t>                </a:t>
            </a:r>
            <a:r>
              <a:rPr lang="es-ES" sz="2400" b="0" i="0" u="none" strike="noStrike" baseline="0" dirty="0"/>
              <a:t>C) II ve III. </a:t>
            </a:r>
            <a:r>
              <a:rPr lang="tr-TR" sz="2400" b="0" i="0" u="none" strike="noStrike" baseline="0" dirty="0"/>
              <a:t>            </a:t>
            </a:r>
            <a:r>
              <a:rPr lang="es-ES" sz="2400" b="0" i="0" u="none" strike="noStrike" baseline="0" dirty="0"/>
              <a:t>D) I, II ve III.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7087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DADF54F9-59F0-4BFF-A3EB-A79E5AE0D7EC}"/>
              </a:ext>
            </a:extLst>
          </p:cNvPr>
          <p:cNvSpPr txBox="1"/>
          <p:nvPr/>
        </p:nvSpPr>
        <p:spPr>
          <a:xfrm>
            <a:off x="457201" y="87476"/>
            <a:ext cx="8901470" cy="664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Geçmişten günümüze atom ile ilgili birçok çalışma yapılmıştır. Bu çalışmalarla ilgili bilimsel görüşlerden bazıları aşağıdaki gibidir.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1. görüş: Maddenin en küçük yapı taşı atomdur. Atom bölünmez, içi dolu, sert küre şeklindedir ve bütün maddeler farklı atomlardan oluşur.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2. görüş: Atomun çekirdeğinin içinde pozitif yüklü parçacıklar bulunur. Negatif yüklü parçacıklar da çekirdeğin etrafında dairesel yörüngelerde hareket etmektedir.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Buna göre,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I. </a:t>
            </a:r>
            <a:r>
              <a:rPr lang="tr-TR" sz="2200" b="0" i="0" u="none" strike="noStrike" baseline="0" dirty="0" err="1"/>
              <a:t>Dalton</a:t>
            </a:r>
            <a:r>
              <a:rPr lang="tr-TR" sz="2200" b="0" i="0" u="none" strike="noStrike" baseline="0" dirty="0"/>
              <a:t> 1. bilimsel görüşü ortaya atan bilim insanıdır.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II. Rutherford 2. bilimsel görüşü ortaya atan bilim insanıdır.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III. Atom ile ilgili verilen iki görüş de birbirini destekler niteliktedir.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ifadelerinden hangileri doğrudur?</a:t>
            </a:r>
          </a:p>
          <a:p>
            <a:pPr algn="l">
              <a:lnSpc>
                <a:spcPct val="150000"/>
              </a:lnSpc>
            </a:pPr>
            <a:r>
              <a:rPr lang="es-ES" sz="2200" b="0" i="0" u="none" strike="noStrike" baseline="0" dirty="0"/>
              <a:t>A) Yalnız I. </a:t>
            </a:r>
            <a:r>
              <a:rPr lang="tr-TR" sz="2200" b="0" i="0" u="none" strike="noStrike" baseline="0" dirty="0"/>
              <a:t>             </a:t>
            </a:r>
            <a:r>
              <a:rPr lang="es-ES" sz="2200" b="0" i="0" u="none" strike="noStrike" baseline="0" dirty="0"/>
              <a:t>B) I ve II. </a:t>
            </a:r>
            <a:r>
              <a:rPr lang="tr-TR" sz="2200" b="0" i="0" u="none" strike="noStrike" baseline="0" dirty="0"/>
              <a:t>                </a:t>
            </a:r>
            <a:r>
              <a:rPr lang="es-ES" sz="2200" b="0" i="0" u="none" strike="noStrike" baseline="0" dirty="0"/>
              <a:t>C) II ve III. </a:t>
            </a:r>
            <a:r>
              <a:rPr lang="tr-TR" sz="2200" b="0" i="0" u="none" strike="noStrike" baseline="0" dirty="0"/>
              <a:t>            </a:t>
            </a:r>
            <a:r>
              <a:rPr lang="es-ES" sz="2200" b="0" i="0" u="none" strike="noStrike" baseline="0" dirty="0"/>
              <a:t>D) I, II ve III.</a:t>
            </a:r>
            <a:endParaRPr lang="tr-TR" sz="22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46" y="6237813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3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5E05A4D-51A2-4738-BD21-8FF2D8E4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5" y="93269"/>
            <a:ext cx="10463699" cy="6121264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3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82717325-C291-421E-B0C0-72B3AF3C9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6" y="93269"/>
            <a:ext cx="9485704" cy="5549137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67" y="5223889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4F188CE-B1B3-4226-820B-763B56BD2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738" y="1528141"/>
            <a:ext cx="4085282" cy="265954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6A91D4E-DA2D-4EDF-98E6-05F0F43FA5C2}"/>
              </a:ext>
            </a:extLst>
          </p:cNvPr>
          <p:cNvSpPr txBox="1"/>
          <p:nvPr/>
        </p:nvSpPr>
        <p:spPr>
          <a:xfrm>
            <a:off x="358980" y="479026"/>
            <a:ext cx="10719835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Fen bilimleri öğretmeni atomun yapısını ve temel parçacıklarını gösteren şekli tahtaya çizmiş ve öğrencilerine sorular sormuştur. Öğretmenin soruları ve bazı öğrencilerin cevapları aşağıdaki gibidir.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Öğretmen: Negatif yüklü atom altı parçacık hangi harf ile gösterilmiştir.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Ahmet: d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Öğretmen: Atomun çekirdeği hangi harf ile gösterilmiştir.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Tuna: c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Öğretmen: Atomun kütlesini oluşturan yapılar hangileridir?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Elif: a + b + c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Öğretmen: Elektronların serbest şekilde dolandığı katmanlar hangi harf ile gösterilmiştir.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Ece: e</a:t>
            </a:r>
          </a:p>
          <a:p>
            <a:pPr algn="l">
              <a:lnSpc>
                <a:spcPct val="150000"/>
              </a:lnSpc>
            </a:pPr>
            <a:r>
              <a:rPr lang="tr-TR" sz="2000" b="1" i="0" u="none" strike="noStrike" baseline="0" dirty="0"/>
              <a:t>Buna göre hangi öğrencinin verdiği cevap yanlıştır?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A) Ahmet                           B) Ece                        C ) Elif                         D) Tuna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99370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D2909217-3263-446F-B2D9-B161A1809638}"/>
              </a:ext>
            </a:extLst>
          </p:cNvPr>
          <p:cNvSpPr txBox="1"/>
          <p:nvPr/>
        </p:nvSpPr>
        <p:spPr>
          <a:xfrm>
            <a:off x="358980" y="479026"/>
            <a:ext cx="10719835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Fen bilimleri öğretmeni atomun yapısını ve temel parçacıklarını gösteren şekli tahtaya çizmiş ve öğrencilerine sorular sormuştur. Öğretmenin soruları ve bazı öğrencilerin cevapları aşağıdaki gibidir.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Öğretmen: Negatif yüklü atom altı parçacık hangi harf ile gösterilmiştir.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Ahmet: d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Öğretmen: Atomun çekirdeği hangi harf ile gösterilmiştir.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Tuna: c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Öğretmen: Atomun kütlesini oluşturan yapılar hangileridir?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Elif: a + b + c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Öğretmen: Elektronların serbest şekilde dolandığı katmanlar hangi harf ile gösterilmiştir.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Ece: e</a:t>
            </a:r>
          </a:p>
          <a:p>
            <a:pPr algn="l">
              <a:lnSpc>
                <a:spcPct val="150000"/>
              </a:lnSpc>
            </a:pPr>
            <a:r>
              <a:rPr lang="tr-TR" sz="2000" b="1" i="0" u="none" strike="noStrike" baseline="0" dirty="0"/>
              <a:t>Buna göre hangi öğrencinin verdiği cevap yanlıştır?</a:t>
            </a:r>
          </a:p>
          <a:p>
            <a:pPr algn="l">
              <a:lnSpc>
                <a:spcPct val="150000"/>
              </a:lnSpc>
            </a:pPr>
            <a:r>
              <a:rPr lang="tr-TR" sz="2000" b="0" i="0" u="none" strike="noStrike" baseline="0" dirty="0"/>
              <a:t>A) Ahmet                           B) Ece                        C ) Elif                         D) Tuna</a:t>
            </a:r>
            <a:endParaRPr lang="tr-TR" sz="20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82211" y="1253440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31" y="5577818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7.Sınıf Maddenin Tanecikli Yapısı Konu Anlatımı - fenbilim.net">
            <a:extLst>
              <a:ext uri="{FF2B5EF4-FFF2-40B4-BE49-F238E27FC236}">
                <a16:creationId xmlns:a16="http://schemas.microsoft.com/office/drawing/2014/main" id="{2A67C22D-9CD2-446A-97C2-3B2B9297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349" y="3759294"/>
            <a:ext cx="3663135" cy="241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724F874-E407-41A5-918C-1CF5DF52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EBB12D3E-DD63-469B-A687-14E38AE47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C10F17-490D-41AE-9B38-7F39AF738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3D91F60F-7AF2-4303-813E-CD3022ADE5A2}"/>
              </a:ext>
            </a:extLst>
          </p:cNvPr>
          <p:cNvSpPr txBox="1"/>
          <p:nvPr/>
        </p:nvSpPr>
        <p:spPr>
          <a:xfrm>
            <a:off x="6412120" y="1782981"/>
            <a:ext cx="5136412" cy="43939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daha</a:t>
            </a:r>
            <a:r>
              <a:rPr lang="en-US" sz="2000" dirty="0">
                <a:effectLst/>
              </a:rPr>
              <a:t> küçük </a:t>
            </a:r>
            <a:r>
              <a:rPr lang="en-US" sz="2000" dirty="0" err="1">
                <a:effectLst/>
              </a:rPr>
              <a:t>parçacıklar</a:t>
            </a:r>
            <a:r>
              <a:rPr lang="en-US" sz="2000" dirty="0">
                <a:effectLst/>
              </a:rPr>
              <a:t> vardır. Bu </a:t>
            </a:r>
            <a:r>
              <a:rPr lang="en-US" sz="2000" dirty="0" err="1">
                <a:effectLst/>
              </a:rPr>
              <a:t>parçacıklar</a:t>
            </a:r>
            <a:r>
              <a:rPr lang="en-US" sz="2000" dirty="0">
                <a:effectLst/>
              </a:rPr>
              <a:t>,</a:t>
            </a:r>
          </a:p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</a:rPr>
              <a:t>Proton</a:t>
            </a:r>
          </a:p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effectLst/>
              </a:rPr>
              <a:t>Elektron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effectLst/>
              </a:rPr>
              <a:t>Nötron</a:t>
            </a:r>
            <a:endParaRPr lang="en-US" sz="2000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effectLst/>
              </a:rPr>
              <a:t>Atom </a:t>
            </a:r>
            <a:r>
              <a:rPr lang="en-US" sz="2000" b="1" dirty="0" err="1">
                <a:effectLst/>
              </a:rPr>
              <a:t>çekirdek</a:t>
            </a:r>
            <a:r>
              <a:rPr lang="en-US" sz="2000" b="1" dirty="0">
                <a:effectLst/>
              </a:rPr>
              <a:t> ve </a:t>
            </a:r>
            <a:r>
              <a:rPr lang="en-US" sz="2000" b="1" dirty="0" err="1">
                <a:effectLst/>
              </a:rPr>
              <a:t>katmanlar</a:t>
            </a:r>
            <a:r>
              <a:rPr lang="en-US" sz="2000" b="1" dirty="0">
                <a:effectLst/>
              </a:rPr>
              <a:t> olmak üzere </a:t>
            </a:r>
            <a:r>
              <a:rPr lang="en-US" sz="2000" b="1" dirty="0" err="1">
                <a:effectLst/>
              </a:rPr>
              <a:t>iki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bölümden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oluşur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Çekirdeğin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içinde</a:t>
            </a:r>
            <a:r>
              <a:rPr lang="en-US" sz="2000" dirty="0">
                <a:effectLst/>
              </a:rPr>
              <a:t> proton ve </a:t>
            </a:r>
            <a:r>
              <a:rPr lang="en-US" sz="2000" dirty="0" err="1">
                <a:effectLst/>
              </a:rPr>
              <a:t>nötron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parçacıkları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katmanlarda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ise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elektronlar</a:t>
            </a:r>
            <a:r>
              <a:rPr lang="en-US" sz="2000" dirty="0">
                <a:effectLst/>
              </a:rPr>
              <a:t> vardır.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pic>
        <p:nvPicPr>
          <p:cNvPr id="15" name="Picture 2" descr="C:\Users\Doğanoğlu\Desktop\kimya\Electron-path-in-atom.gif">
            <a:extLst>
              <a:ext uri="{FF2B5EF4-FFF2-40B4-BE49-F238E27FC236}">
                <a16:creationId xmlns:a16="http://schemas.microsoft.com/office/drawing/2014/main" id="{E909E3BF-96C6-458B-BBE7-B069231770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98" y="557681"/>
            <a:ext cx="6108324" cy="2784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86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A2AF829-8DBB-4F64-9856-1F088D499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29" y="150879"/>
            <a:ext cx="5637465" cy="655941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39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384C8C3C-09F0-4A7C-8587-7BF2654E1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613" y="96920"/>
            <a:ext cx="5637465" cy="6559410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01" y="3358101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F025088-15B3-47E8-A457-A0354ACBFFD9}"/>
              </a:ext>
            </a:extLst>
          </p:cNvPr>
          <p:cNvSpPr txBox="1"/>
          <p:nvPr/>
        </p:nvSpPr>
        <p:spPr>
          <a:xfrm>
            <a:off x="112643" y="266574"/>
            <a:ext cx="1196671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000" b="0" i="0" u="none" strike="noStrike" baseline="0" dirty="0">
                <a:latin typeface="ArialMT"/>
              </a:rPr>
              <a:t>Ali geçmişten günümüze atom kavramı ile ilgili düşüncelerin nasıl değiştiğini aşağıdaki tabloyu kullanarak özetlenmiştir. Ancak bazı hatalar yapmıştır.</a:t>
            </a:r>
          </a:p>
          <a:p>
            <a:pPr algn="l"/>
            <a:r>
              <a:rPr lang="tr-TR" sz="2000" b="1" i="0" u="none" strike="noStrike" baseline="0" dirty="0" err="1">
                <a:latin typeface="Arial-BoldMT"/>
              </a:rPr>
              <a:t>Democritus</a:t>
            </a:r>
            <a:r>
              <a:rPr lang="tr-TR" sz="2000" b="1" i="0" u="none" strike="noStrike" baseline="0" dirty="0">
                <a:latin typeface="Arial-BoldMT"/>
              </a:rPr>
              <a:t> </a:t>
            </a:r>
            <a:r>
              <a:rPr lang="tr-TR" sz="2000" b="0" i="0" u="none" strike="noStrike" baseline="0" dirty="0">
                <a:latin typeface="ArialMT"/>
              </a:rPr>
              <a:t>MÖ 400 </a:t>
            </a:r>
            <a:r>
              <a:rPr lang="tr-TR" sz="2000" b="0" i="0" u="none" strike="noStrike" baseline="0" dirty="0" err="1">
                <a:latin typeface="ArialMT"/>
              </a:rPr>
              <a:t>lü</a:t>
            </a:r>
            <a:r>
              <a:rPr lang="tr-TR" sz="2000" b="0" i="0" u="none" strike="noStrike" baseline="0" dirty="0">
                <a:latin typeface="ArialMT"/>
              </a:rPr>
              <a:t> yıllarda maddeleri oluşturan en küçük birimin atom olduğunu belirtmiştir.</a:t>
            </a:r>
          </a:p>
          <a:p>
            <a:pPr algn="l"/>
            <a:r>
              <a:rPr lang="tr-TR" sz="2000" b="1" i="0" u="none" strike="noStrike" baseline="0" dirty="0">
                <a:latin typeface="Arial-BoldMT"/>
              </a:rPr>
              <a:t>John </a:t>
            </a:r>
            <a:r>
              <a:rPr lang="tr-TR" sz="2000" b="1" i="0" u="none" strike="noStrike" baseline="0" dirty="0" err="1">
                <a:latin typeface="Arial-BoldMT"/>
              </a:rPr>
              <a:t>Dalton</a:t>
            </a:r>
            <a:endParaRPr lang="tr-TR" sz="2000" b="1" i="0" u="none" strike="noStrike" baseline="0" dirty="0">
              <a:latin typeface="Arial-BoldMT"/>
            </a:endParaRPr>
          </a:p>
          <a:p>
            <a:pPr algn="l"/>
            <a:r>
              <a:rPr lang="tr-TR" sz="2000" b="0" i="0" u="none" strike="noStrike" baseline="0" dirty="0">
                <a:latin typeface="ArialMT"/>
              </a:rPr>
              <a:t>Atom konusunda ilk bilimsel çalışmayı yapmıştır. Atomu içi dolu, parçalanamayan, berk kürelere benzetmiştir.</a:t>
            </a:r>
          </a:p>
          <a:p>
            <a:pPr algn="l"/>
            <a:r>
              <a:rPr lang="tr-TR" sz="2000" b="1" i="0" u="none" strike="noStrike" baseline="0" dirty="0">
                <a:latin typeface="Arial-BoldMT"/>
              </a:rPr>
              <a:t>John Joseph </a:t>
            </a:r>
            <a:r>
              <a:rPr lang="tr-TR" sz="2000" b="1" i="0" u="none" strike="noStrike" baseline="0" dirty="0" err="1">
                <a:latin typeface="Arial-BoldMT"/>
              </a:rPr>
              <a:t>Thomson</a:t>
            </a:r>
            <a:endParaRPr lang="tr-TR" sz="2000" b="1" i="0" u="none" strike="noStrike" baseline="0" dirty="0">
              <a:latin typeface="Arial-BoldMT"/>
            </a:endParaRPr>
          </a:p>
          <a:p>
            <a:pPr algn="l"/>
            <a:r>
              <a:rPr lang="tr-TR" sz="2000" b="0" i="0" u="none" strike="noStrike" baseline="0" dirty="0">
                <a:latin typeface="ArialMT"/>
              </a:rPr>
              <a:t>Pozitif yüklere proton, pozitif yüklerin bulunduğu kısma ise çekirdek adını verdi. Elektronların çekirdeğin çevresinde Dünya’nın Güneş çevresinde yaptığı harekete benzer olarak hareket ettiğini söyledi.</a:t>
            </a:r>
          </a:p>
          <a:p>
            <a:pPr algn="l"/>
            <a:r>
              <a:rPr lang="tr-TR" sz="2000" b="1" i="0" u="none" strike="noStrike" baseline="0" dirty="0">
                <a:latin typeface="Arial-BoldMT"/>
              </a:rPr>
              <a:t>Ernest Rutherford</a:t>
            </a:r>
          </a:p>
          <a:p>
            <a:pPr algn="l"/>
            <a:r>
              <a:rPr lang="tr-TR" sz="2000" b="0" i="0" u="none" strike="noStrike" baseline="0" dirty="0">
                <a:latin typeface="ArialMT"/>
              </a:rPr>
              <a:t>Atomu üzümlü keke benzetmiştir. Bu modelde keki pozitif yüklere, üzümleri ise negatif yüklere benzetmiş ve atomun parçalanamadığı fikrini yıkmıştır.</a:t>
            </a:r>
          </a:p>
          <a:p>
            <a:pPr algn="l"/>
            <a:r>
              <a:rPr lang="tr-TR" sz="2000" b="1" i="0" u="none" strike="noStrike" baseline="0" dirty="0" err="1">
                <a:latin typeface="Arial-BoldMT"/>
              </a:rPr>
              <a:t>Niels</a:t>
            </a:r>
            <a:r>
              <a:rPr lang="tr-TR" sz="2000" b="1" i="0" u="none" strike="noStrike" baseline="0" dirty="0">
                <a:latin typeface="Arial-BoldMT"/>
              </a:rPr>
              <a:t> </a:t>
            </a:r>
            <a:r>
              <a:rPr lang="tr-TR" sz="2000" b="1" i="0" u="none" strike="noStrike" baseline="0" dirty="0" err="1">
                <a:latin typeface="Arial-BoldMT"/>
              </a:rPr>
              <a:t>Bohr</a:t>
            </a:r>
            <a:endParaRPr lang="tr-TR" sz="2000" b="1" i="0" u="none" strike="noStrike" baseline="0" dirty="0">
              <a:latin typeface="Arial-BoldMT"/>
            </a:endParaRPr>
          </a:p>
          <a:p>
            <a:pPr algn="l"/>
            <a:r>
              <a:rPr lang="tr-TR" sz="2000" b="0" i="0" u="none" strike="noStrike" baseline="0" dirty="0">
                <a:latin typeface="ArialMT"/>
              </a:rPr>
              <a:t>Çekirdekte bulunan nötronları keşfetti. Elektronların çekirdeğe belirli uzaklıklarda bulunan katmanlarda döndüğünü belirtmiştir.</a:t>
            </a:r>
          </a:p>
          <a:p>
            <a:pPr algn="l"/>
            <a:r>
              <a:rPr lang="tr-TR" sz="2000" b="1" i="0" u="none" strike="noStrike" baseline="0" dirty="0">
                <a:latin typeface="Arial-BoldMT"/>
              </a:rPr>
              <a:t>Modern Atom Teorisi </a:t>
            </a:r>
            <a:r>
              <a:rPr lang="tr-TR" sz="2000" b="0" i="0" u="none" strike="noStrike" baseline="0" dirty="0">
                <a:latin typeface="ArialMT"/>
              </a:rPr>
              <a:t>Elektronlar çok hızlı hareket ettikleri için sabit bir yerleri yoktur.</a:t>
            </a:r>
          </a:p>
          <a:p>
            <a:pPr algn="l"/>
            <a:r>
              <a:rPr lang="tr-TR" sz="2000" b="1" i="0" u="none" strike="noStrike" baseline="0" dirty="0">
                <a:latin typeface="Arial-BoldMT"/>
              </a:rPr>
              <a:t>Hangi iki bilim adamına ait teori yer değiştirirse tablodaki bilgiler doğru ifade edilmiş olur?</a:t>
            </a:r>
          </a:p>
          <a:p>
            <a:pPr algn="l"/>
            <a:r>
              <a:rPr lang="tr-TR" sz="2000" b="0" i="0" u="none" strike="noStrike" baseline="0" dirty="0">
                <a:latin typeface="ArialMT"/>
              </a:rPr>
              <a:t>A) </a:t>
            </a:r>
            <a:r>
              <a:rPr lang="tr-TR" sz="2000" b="0" i="0" u="none" strike="noStrike" baseline="0" dirty="0" err="1">
                <a:latin typeface="ArialMT"/>
              </a:rPr>
              <a:t>Democritus</a:t>
            </a:r>
            <a:r>
              <a:rPr lang="tr-TR" sz="2000" b="0" i="0" u="none" strike="noStrike" baseline="0" dirty="0">
                <a:latin typeface="ArialMT"/>
              </a:rPr>
              <a:t> - John </a:t>
            </a:r>
            <a:r>
              <a:rPr lang="tr-TR" sz="2000" b="0" i="0" u="none" strike="noStrike" baseline="0" dirty="0" err="1">
                <a:latin typeface="ArialMT"/>
              </a:rPr>
              <a:t>Dalton</a:t>
            </a:r>
            <a:endParaRPr lang="tr-TR" sz="2000" b="0" i="0" u="none" strike="noStrike" baseline="0" dirty="0">
              <a:latin typeface="ArialMT"/>
            </a:endParaRPr>
          </a:p>
          <a:p>
            <a:pPr algn="l"/>
            <a:r>
              <a:rPr lang="en-US" sz="2000" b="0" i="0" u="none" strike="noStrike" baseline="0" dirty="0">
                <a:latin typeface="ArialMT"/>
              </a:rPr>
              <a:t>B) John Dalton - John Joseph Thomson</a:t>
            </a:r>
          </a:p>
          <a:p>
            <a:pPr algn="l"/>
            <a:r>
              <a:rPr lang="en-US" sz="2000" b="0" i="0" u="none" strike="noStrike" baseline="0" dirty="0">
                <a:latin typeface="ArialMT"/>
              </a:rPr>
              <a:t>C) John Joseph Thomson - Ernest Rutherford</a:t>
            </a:r>
          </a:p>
          <a:p>
            <a:pPr algn="l"/>
            <a:r>
              <a:rPr lang="de-DE" sz="2000" b="0" i="0" u="none" strike="noStrike" baseline="0" dirty="0">
                <a:latin typeface="ArialMT"/>
              </a:rPr>
              <a:t>D) Ernest Rutherford - Niels Bohr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112931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016BFF33-FFB4-4FC0-9EDE-B4B764D28E6D}"/>
              </a:ext>
            </a:extLst>
          </p:cNvPr>
          <p:cNvSpPr txBox="1"/>
          <p:nvPr/>
        </p:nvSpPr>
        <p:spPr>
          <a:xfrm>
            <a:off x="112643" y="266574"/>
            <a:ext cx="1196671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000" b="0" i="0" u="none" strike="noStrike" baseline="0" dirty="0">
                <a:latin typeface="ArialMT"/>
              </a:rPr>
              <a:t>Ali geçmişten günümüze atom kavramı ile ilgili düşüncelerin nasıl değiştiğini aşağıdaki tabloyu kullanarak özetlenmiştir. Ancak bazı hatalar yapmıştır.</a:t>
            </a:r>
          </a:p>
          <a:p>
            <a:pPr algn="l"/>
            <a:r>
              <a:rPr lang="tr-TR" sz="2000" b="1" i="0" u="none" strike="noStrike" baseline="0" dirty="0" err="1">
                <a:latin typeface="Arial-BoldMT"/>
              </a:rPr>
              <a:t>Democritus</a:t>
            </a:r>
            <a:r>
              <a:rPr lang="tr-TR" sz="2000" b="1" i="0" u="none" strike="noStrike" baseline="0" dirty="0">
                <a:latin typeface="Arial-BoldMT"/>
              </a:rPr>
              <a:t> </a:t>
            </a:r>
            <a:r>
              <a:rPr lang="tr-TR" sz="2000" b="0" i="0" u="none" strike="noStrike" baseline="0" dirty="0">
                <a:latin typeface="ArialMT"/>
              </a:rPr>
              <a:t>MÖ 400 </a:t>
            </a:r>
            <a:r>
              <a:rPr lang="tr-TR" sz="2000" b="0" i="0" u="none" strike="noStrike" baseline="0" dirty="0" err="1">
                <a:latin typeface="ArialMT"/>
              </a:rPr>
              <a:t>lü</a:t>
            </a:r>
            <a:r>
              <a:rPr lang="tr-TR" sz="2000" b="0" i="0" u="none" strike="noStrike" baseline="0" dirty="0">
                <a:latin typeface="ArialMT"/>
              </a:rPr>
              <a:t> yıllarda maddeleri oluşturan en küçük birimin atom olduğunu belirtmiştir.</a:t>
            </a:r>
          </a:p>
          <a:p>
            <a:pPr algn="l"/>
            <a:r>
              <a:rPr lang="tr-TR" sz="2000" b="1" i="0" u="none" strike="noStrike" baseline="0" dirty="0">
                <a:latin typeface="Arial-BoldMT"/>
              </a:rPr>
              <a:t>John </a:t>
            </a:r>
            <a:r>
              <a:rPr lang="tr-TR" sz="2000" b="1" i="0" u="none" strike="noStrike" baseline="0" dirty="0" err="1">
                <a:latin typeface="Arial-BoldMT"/>
              </a:rPr>
              <a:t>Dalton</a:t>
            </a:r>
            <a:endParaRPr lang="tr-TR" sz="2000" b="1" i="0" u="none" strike="noStrike" baseline="0" dirty="0">
              <a:latin typeface="Arial-BoldMT"/>
            </a:endParaRPr>
          </a:p>
          <a:p>
            <a:pPr algn="l"/>
            <a:r>
              <a:rPr lang="tr-TR" sz="2000" b="0" i="0" u="none" strike="noStrike" baseline="0" dirty="0">
                <a:latin typeface="ArialMT"/>
              </a:rPr>
              <a:t>Atom konusunda ilk bilimsel çalışmayı yapmıştır. Atomu içi dolu, parçalanamayan, berk kürelere benzetmiştir.</a:t>
            </a:r>
          </a:p>
          <a:p>
            <a:pPr algn="l"/>
            <a:r>
              <a:rPr lang="tr-TR" sz="2000" b="1" i="0" u="none" strike="noStrike" baseline="0" dirty="0">
                <a:latin typeface="Arial-BoldMT"/>
              </a:rPr>
              <a:t>John Joseph </a:t>
            </a:r>
            <a:r>
              <a:rPr lang="tr-TR" sz="2000" b="1" i="0" u="none" strike="noStrike" baseline="0" dirty="0" err="1">
                <a:latin typeface="Arial-BoldMT"/>
              </a:rPr>
              <a:t>Thomson</a:t>
            </a:r>
            <a:endParaRPr lang="tr-TR" sz="2000" b="1" i="0" u="none" strike="noStrike" baseline="0" dirty="0">
              <a:latin typeface="Arial-BoldMT"/>
            </a:endParaRPr>
          </a:p>
          <a:p>
            <a:pPr algn="l"/>
            <a:r>
              <a:rPr lang="tr-TR" sz="2000" b="0" i="0" u="none" strike="noStrike" baseline="0" dirty="0">
                <a:latin typeface="ArialMT"/>
              </a:rPr>
              <a:t>Pozitif yüklere proton, pozitif yüklerin bulunduğu kısma ise çekirdek adını verdi. Elektronların çekirdeğin çevresinde Dünya’nın Güneş çevresinde yaptığı harekete benzer olarak hareket ettiğini söyledi.</a:t>
            </a:r>
          </a:p>
          <a:p>
            <a:pPr algn="l"/>
            <a:r>
              <a:rPr lang="tr-TR" sz="2000" b="1" i="0" u="none" strike="noStrike" baseline="0" dirty="0">
                <a:latin typeface="Arial-BoldMT"/>
              </a:rPr>
              <a:t>Ernest Rutherford</a:t>
            </a:r>
          </a:p>
          <a:p>
            <a:pPr algn="l"/>
            <a:r>
              <a:rPr lang="tr-TR" sz="2000" b="0" i="0" u="none" strike="noStrike" baseline="0" dirty="0">
                <a:latin typeface="ArialMT"/>
              </a:rPr>
              <a:t>Atomu üzümlü keke benzetmiştir. Bu modelde keki pozitif yüklere, üzümleri ise negatif yüklere benzetmiş ve atomun parçalanamadığı fikrini yıkmıştır.</a:t>
            </a:r>
          </a:p>
          <a:p>
            <a:pPr algn="l"/>
            <a:r>
              <a:rPr lang="tr-TR" sz="2000" b="1" i="0" u="none" strike="noStrike" baseline="0" dirty="0" err="1">
                <a:latin typeface="Arial-BoldMT"/>
              </a:rPr>
              <a:t>Niels</a:t>
            </a:r>
            <a:r>
              <a:rPr lang="tr-TR" sz="2000" b="1" i="0" u="none" strike="noStrike" baseline="0" dirty="0">
                <a:latin typeface="Arial-BoldMT"/>
              </a:rPr>
              <a:t> </a:t>
            </a:r>
            <a:r>
              <a:rPr lang="tr-TR" sz="2000" b="1" i="0" u="none" strike="noStrike" baseline="0" dirty="0" err="1">
                <a:latin typeface="Arial-BoldMT"/>
              </a:rPr>
              <a:t>Bohr</a:t>
            </a:r>
            <a:endParaRPr lang="tr-TR" sz="2000" b="1" i="0" u="none" strike="noStrike" baseline="0" dirty="0">
              <a:latin typeface="Arial-BoldMT"/>
            </a:endParaRPr>
          </a:p>
          <a:p>
            <a:pPr algn="l"/>
            <a:r>
              <a:rPr lang="tr-TR" sz="2000" b="0" i="0" u="none" strike="noStrike" baseline="0" dirty="0">
                <a:latin typeface="ArialMT"/>
              </a:rPr>
              <a:t>Çekirdekte bulunan nötronları keşfetti. Elektronların çekirdeğe belirli uzaklıklarda bulunan katmanlarda döndüğünü belirtmiştir.</a:t>
            </a:r>
          </a:p>
          <a:p>
            <a:pPr algn="l"/>
            <a:r>
              <a:rPr lang="tr-TR" sz="2000" b="1" i="0" u="none" strike="noStrike" baseline="0" dirty="0">
                <a:latin typeface="Arial-BoldMT"/>
              </a:rPr>
              <a:t>Modern Atom Teorisi </a:t>
            </a:r>
            <a:r>
              <a:rPr lang="tr-TR" sz="2000" b="0" i="0" u="none" strike="noStrike" baseline="0" dirty="0">
                <a:latin typeface="ArialMT"/>
              </a:rPr>
              <a:t>Elektronlar çok hızlı hareket ettikleri için sabit bir yerleri yoktur.</a:t>
            </a:r>
          </a:p>
          <a:p>
            <a:pPr algn="l"/>
            <a:r>
              <a:rPr lang="tr-TR" sz="2000" b="1" i="0" u="none" strike="noStrike" baseline="0" dirty="0">
                <a:latin typeface="Arial-BoldMT"/>
              </a:rPr>
              <a:t>Hangi iki bilim adamına ait teori yer değiştirirse tablodaki bilgiler doğru ifade edilmiş olur?</a:t>
            </a:r>
          </a:p>
          <a:p>
            <a:pPr algn="l"/>
            <a:r>
              <a:rPr lang="tr-TR" sz="2000" b="0" i="0" u="none" strike="noStrike" baseline="0" dirty="0">
                <a:latin typeface="ArialMT"/>
              </a:rPr>
              <a:t>A) </a:t>
            </a:r>
            <a:r>
              <a:rPr lang="tr-TR" sz="2000" b="0" i="0" u="none" strike="noStrike" baseline="0" dirty="0" err="1">
                <a:latin typeface="ArialMT"/>
              </a:rPr>
              <a:t>Democritus</a:t>
            </a:r>
            <a:r>
              <a:rPr lang="tr-TR" sz="2000" b="0" i="0" u="none" strike="noStrike" baseline="0" dirty="0">
                <a:latin typeface="ArialMT"/>
              </a:rPr>
              <a:t> - John </a:t>
            </a:r>
            <a:r>
              <a:rPr lang="tr-TR" sz="2000" b="0" i="0" u="none" strike="noStrike" baseline="0" dirty="0" err="1">
                <a:latin typeface="ArialMT"/>
              </a:rPr>
              <a:t>Dalton</a:t>
            </a:r>
            <a:endParaRPr lang="tr-TR" sz="2000" b="0" i="0" u="none" strike="noStrike" baseline="0" dirty="0">
              <a:latin typeface="ArialMT"/>
            </a:endParaRPr>
          </a:p>
          <a:p>
            <a:pPr algn="l"/>
            <a:r>
              <a:rPr lang="en-US" sz="2000" b="0" i="0" u="none" strike="noStrike" baseline="0" dirty="0">
                <a:latin typeface="ArialMT"/>
              </a:rPr>
              <a:t>B) John Dalton - John Joseph Thomson</a:t>
            </a:r>
          </a:p>
          <a:p>
            <a:pPr algn="l"/>
            <a:r>
              <a:rPr lang="en-US" sz="2000" b="0" i="0" u="none" strike="noStrike" baseline="0" dirty="0">
                <a:latin typeface="ArialMT"/>
              </a:rPr>
              <a:t>C) John Joseph Thomson - Ernest Rutherford</a:t>
            </a:r>
          </a:p>
          <a:p>
            <a:pPr algn="l"/>
            <a:r>
              <a:rPr lang="de-DE" sz="2000" b="0" i="0" u="none" strike="noStrike" baseline="0" dirty="0">
                <a:latin typeface="ArialMT"/>
              </a:rPr>
              <a:t>D) Ernest Rutherford - Niels Bohr</a:t>
            </a:r>
            <a:endParaRPr lang="tr-TR" sz="20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075284" y="489661"/>
            <a:ext cx="1116716" cy="647934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392" y="6059815"/>
            <a:ext cx="837034" cy="8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D339618-FA89-4AB6-B09E-A4826CFA0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25" y="91497"/>
            <a:ext cx="7906316" cy="667500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17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>
            <a:extLst>
              <a:ext uri="{FF2B5EF4-FFF2-40B4-BE49-F238E27FC236}">
                <a16:creationId xmlns:a16="http://schemas.microsoft.com/office/drawing/2014/main" id="{9F271FC9-0F17-446F-98D2-7F296ADEC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8" y="-18675"/>
            <a:ext cx="7906316" cy="6675005"/>
          </a:xfrm>
          <a:prstGeom prst="rect">
            <a:avLst/>
          </a:prstGeom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A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8" y="5526069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D8ECD43-A85F-48C4-9C45-AF0A48A4FA2E}"/>
              </a:ext>
            </a:extLst>
          </p:cNvPr>
          <p:cNvSpPr txBox="1"/>
          <p:nvPr/>
        </p:nvSpPr>
        <p:spPr>
          <a:xfrm>
            <a:off x="279467" y="752359"/>
            <a:ext cx="1135594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600" b="1" i="0" u="none" strike="noStrike" baseline="0" dirty="0"/>
              <a:t>Aşağıdakilerin hangisinde atom ile ilgili çalışma yapan bilim insanları tarihsel sırasıyla verilmiştir?</a:t>
            </a:r>
          </a:p>
          <a:p>
            <a:pPr algn="l">
              <a:lnSpc>
                <a:spcPct val="150000"/>
              </a:lnSpc>
            </a:pPr>
            <a:r>
              <a:rPr lang="en-US" sz="3600" b="0" i="0" u="none" strike="noStrike" baseline="0" dirty="0"/>
              <a:t>A) Thomson - Rutherford - Bohr - </a:t>
            </a:r>
            <a:r>
              <a:rPr lang="en-US" sz="3600" b="0" i="0" u="none" strike="noStrike" baseline="0" dirty="0" err="1"/>
              <a:t>Democritos</a:t>
            </a:r>
            <a:r>
              <a:rPr lang="en-US" sz="3600" b="0" i="0" u="none" strike="noStrike" baseline="0" dirty="0"/>
              <a:t> - Dalton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B) </a:t>
            </a:r>
            <a:r>
              <a:rPr lang="tr-TR" sz="3600" b="0" i="0" u="none" strike="noStrike" baseline="0" dirty="0" err="1"/>
              <a:t>Democritos</a:t>
            </a:r>
            <a:r>
              <a:rPr lang="tr-TR" sz="3600" b="0" i="0" u="none" strike="noStrike" baseline="0" dirty="0"/>
              <a:t> - </a:t>
            </a:r>
            <a:r>
              <a:rPr lang="tr-TR" sz="3600" b="0" i="0" u="none" strike="noStrike" baseline="0" dirty="0" err="1"/>
              <a:t>Dalton</a:t>
            </a:r>
            <a:r>
              <a:rPr lang="tr-TR" sz="3600" b="0" i="0" u="none" strike="noStrike" baseline="0" dirty="0"/>
              <a:t> -</a:t>
            </a:r>
            <a:r>
              <a:rPr lang="tr-TR" sz="3600" b="0" i="0" u="none" strike="noStrike" baseline="0" dirty="0" err="1"/>
              <a:t>Thomson</a:t>
            </a:r>
            <a:r>
              <a:rPr lang="tr-TR" sz="3600" b="0" i="0" u="none" strike="noStrike" baseline="0" dirty="0"/>
              <a:t> - Rutherford - </a:t>
            </a:r>
            <a:r>
              <a:rPr lang="tr-TR" sz="3600" b="0" i="0" u="none" strike="noStrike" baseline="0" dirty="0" err="1"/>
              <a:t>Bohr</a:t>
            </a:r>
            <a:endParaRPr lang="tr-TR" sz="3600" b="0" i="0" u="none" strike="noStrike" baseline="0" dirty="0"/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C) </a:t>
            </a:r>
            <a:r>
              <a:rPr lang="tr-TR" sz="3600" b="0" i="0" u="none" strike="noStrike" baseline="0" dirty="0" err="1"/>
              <a:t>Thomson</a:t>
            </a:r>
            <a:r>
              <a:rPr lang="tr-TR" sz="3600" b="0" i="0" u="none" strike="noStrike" baseline="0" dirty="0"/>
              <a:t> - </a:t>
            </a:r>
            <a:r>
              <a:rPr lang="tr-TR" sz="3600" b="0" i="0" u="none" strike="noStrike" baseline="0" dirty="0" err="1"/>
              <a:t>Democritos</a:t>
            </a:r>
            <a:r>
              <a:rPr lang="tr-TR" sz="3600" b="0" i="0" u="none" strike="noStrike" baseline="0" dirty="0"/>
              <a:t> - </a:t>
            </a:r>
            <a:r>
              <a:rPr lang="tr-TR" sz="3600" b="0" i="0" u="none" strike="noStrike" baseline="0" dirty="0" err="1"/>
              <a:t>Dalton</a:t>
            </a:r>
            <a:r>
              <a:rPr lang="tr-TR" sz="3600" b="0" i="0" u="none" strike="noStrike" baseline="0" dirty="0"/>
              <a:t> - Rutherford - </a:t>
            </a:r>
            <a:r>
              <a:rPr lang="tr-TR" sz="3600" b="0" i="0" u="none" strike="noStrike" baseline="0" dirty="0" err="1"/>
              <a:t>Bohr</a:t>
            </a:r>
            <a:endParaRPr lang="tr-TR" sz="3600" b="0" i="0" u="none" strike="noStrike" baseline="0" dirty="0"/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D) </a:t>
            </a:r>
            <a:r>
              <a:rPr lang="tr-TR" sz="3600" b="0" i="0" u="none" strike="noStrike" baseline="0" dirty="0" err="1"/>
              <a:t>Democritos</a:t>
            </a:r>
            <a:r>
              <a:rPr lang="tr-TR" sz="3600" b="0" i="0" u="none" strike="noStrike" baseline="0" dirty="0"/>
              <a:t> - </a:t>
            </a:r>
            <a:r>
              <a:rPr lang="tr-TR" sz="3600" b="0" i="0" u="none" strike="noStrike" baseline="0" dirty="0" err="1"/>
              <a:t>Dalton</a:t>
            </a:r>
            <a:r>
              <a:rPr lang="tr-TR" sz="3600" b="0" i="0" u="none" strike="noStrike" baseline="0" dirty="0"/>
              <a:t> - Rutherford - </a:t>
            </a:r>
            <a:r>
              <a:rPr lang="tr-TR" sz="3600" b="0" i="0" u="none" strike="noStrike" baseline="0" dirty="0" err="1"/>
              <a:t>Bohr</a:t>
            </a:r>
            <a:r>
              <a:rPr lang="tr-TR" sz="3600" b="0" i="0" u="none" strike="noStrike" baseline="0" dirty="0"/>
              <a:t> - </a:t>
            </a:r>
            <a:r>
              <a:rPr lang="tr-TR" sz="3600" b="0" i="0" u="none" strike="noStrike" baseline="0" dirty="0" err="1"/>
              <a:t>Thomson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681757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B32D062A-242C-4527-B07F-70C1EA6824DC}"/>
              </a:ext>
            </a:extLst>
          </p:cNvPr>
          <p:cNvSpPr txBox="1"/>
          <p:nvPr/>
        </p:nvSpPr>
        <p:spPr>
          <a:xfrm>
            <a:off x="279467" y="752359"/>
            <a:ext cx="1135594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3600" b="1" i="0" u="none" strike="noStrike" baseline="0" dirty="0"/>
              <a:t>Aşağıdakilerin hangisinde atom ile ilgili çalışma yapan bilim insanları tarihsel sırasıyla verilmiştir?</a:t>
            </a:r>
          </a:p>
          <a:p>
            <a:pPr algn="l">
              <a:lnSpc>
                <a:spcPct val="150000"/>
              </a:lnSpc>
            </a:pPr>
            <a:r>
              <a:rPr lang="en-US" sz="3600" b="0" i="0" u="none" strike="noStrike" baseline="0" dirty="0"/>
              <a:t>A) Thomson - Rutherford - Bohr - </a:t>
            </a:r>
            <a:r>
              <a:rPr lang="en-US" sz="3600" b="0" i="0" u="none" strike="noStrike" baseline="0" dirty="0" err="1"/>
              <a:t>Democritos</a:t>
            </a:r>
            <a:r>
              <a:rPr lang="en-US" sz="3600" b="0" i="0" u="none" strike="noStrike" baseline="0" dirty="0"/>
              <a:t> - Dalton</a:t>
            </a:r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B) </a:t>
            </a:r>
            <a:r>
              <a:rPr lang="tr-TR" sz="3600" b="0" i="0" u="none" strike="noStrike" baseline="0" dirty="0" err="1"/>
              <a:t>Democritos</a:t>
            </a:r>
            <a:r>
              <a:rPr lang="tr-TR" sz="3600" b="0" i="0" u="none" strike="noStrike" baseline="0" dirty="0"/>
              <a:t> - </a:t>
            </a:r>
            <a:r>
              <a:rPr lang="tr-TR" sz="3600" b="0" i="0" u="none" strike="noStrike" baseline="0" dirty="0" err="1"/>
              <a:t>Dalton</a:t>
            </a:r>
            <a:r>
              <a:rPr lang="tr-TR" sz="3600" b="0" i="0" u="none" strike="noStrike" baseline="0" dirty="0"/>
              <a:t> -</a:t>
            </a:r>
            <a:r>
              <a:rPr lang="tr-TR" sz="3600" b="0" i="0" u="none" strike="noStrike" baseline="0" dirty="0" err="1"/>
              <a:t>Thomson</a:t>
            </a:r>
            <a:r>
              <a:rPr lang="tr-TR" sz="3600" b="0" i="0" u="none" strike="noStrike" baseline="0" dirty="0"/>
              <a:t> - Rutherford - </a:t>
            </a:r>
            <a:r>
              <a:rPr lang="tr-TR" sz="3600" b="0" i="0" u="none" strike="noStrike" baseline="0" dirty="0" err="1"/>
              <a:t>Bohr</a:t>
            </a:r>
            <a:endParaRPr lang="tr-TR" sz="3600" b="0" i="0" u="none" strike="noStrike" baseline="0" dirty="0"/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C) </a:t>
            </a:r>
            <a:r>
              <a:rPr lang="tr-TR" sz="3600" b="0" i="0" u="none" strike="noStrike" baseline="0" dirty="0" err="1"/>
              <a:t>Thomson</a:t>
            </a:r>
            <a:r>
              <a:rPr lang="tr-TR" sz="3600" b="0" i="0" u="none" strike="noStrike" baseline="0" dirty="0"/>
              <a:t> - </a:t>
            </a:r>
            <a:r>
              <a:rPr lang="tr-TR" sz="3600" b="0" i="0" u="none" strike="noStrike" baseline="0" dirty="0" err="1"/>
              <a:t>Democritos</a:t>
            </a:r>
            <a:r>
              <a:rPr lang="tr-TR" sz="3600" b="0" i="0" u="none" strike="noStrike" baseline="0" dirty="0"/>
              <a:t> - </a:t>
            </a:r>
            <a:r>
              <a:rPr lang="tr-TR" sz="3600" b="0" i="0" u="none" strike="noStrike" baseline="0" dirty="0" err="1"/>
              <a:t>Dalton</a:t>
            </a:r>
            <a:r>
              <a:rPr lang="tr-TR" sz="3600" b="0" i="0" u="none" strike="noStrike" baseline="0" dirty="0"/>
              <a:t> - Rutherford - </a:t>
            </a:r>
            <a:r>
              <a:rPr lang="tr-TR" sz="3600" b="0" i="0" u="none" strike="noStrike" baseline="0" dirty="0" err="1"/>
              <a:t>Bohr</a:t>
            </a:r>
            <a:endParaRPr lang="tr-TR" sz="3600" b="0" i="0" u="none" strike="noStrike" baseline="0" dirty="0"/>
          </a:p>
          <a:p>
            <a:pPr algn="l">
              <a:lnSpc>
                <a:spcPct val="150000"/>
              </a:lnSpc>
            </a:pPr>
            <a:r>
              <a:rPr lang="tr-TR" sz="3600" b="0" i="0" u="none" strike="noStrike" baseline="0" dirty="0"/>
              <a:t>D) </a:t>
            </a:r>
            <a:r>
              <a:rPr lang="tr-TR" sz="3600" b="0" i="0" u="none" strike="noStrike" baseline="0" dirty="0" err="1"/>
              <a:t>Democritos</a:t>
            </a:r>
            <a:r>
              <a:rPr lang="tr-TR" sz="3600" b="0" i="0" u="none" strike="noStrike" baseline="0" dirty="0"/>
              <a:t> - </a:t>
            </a:r>
            <a:r>
              <a:rPr lang="tr-TR" sz="3600" b="0" i="0" u="none" strike="noStrike" baseline="0" dirty="0" err="1"/>
              <a:t>Dalton</a:t>
            </a:r>
            <a:r>
              <a:rPr lang="tr-TR" sz="3600" b="0" i="0" u="none" strike="noStrike" baseline="0" dirty="0"/>
              <a:t> - Rutherford - </a:t>
            </a:r>
            <a:r>
              <a:rPr lang="tr-TR" sz="3600" b="0" i="0" u="none" strike="noStrike" baseline="0" dirty="0" err="1"/>
              <a:t>Bohr</a:t>
            </a:r>
            <a:r>
              <a:rPr lang="tr-TR" sz="3600" b="0" i="0" u="none" strike="noStrike" baseline="0" dirty="0"/>
              <a:t> - </a:t>
            </a:r>
            <a:r>
              <a:rPr lang="tr-TR" sz="3600" b="0" i="0" u="none" strike="noStrike" baseline="0" dirty="0" err="1"/>
              <a:t>Thomson</a:t>
            </a:r>
            <a:endParaRPr lang="tr-TR" sz="36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B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5963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4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16D342B-0DBA-4908-BE88-7B2A726F5B18}"/>
              </a:ext>
            </a:extLst>
          </p:cNvPr>
          <p:cNvSpPr txBox="1"/>
          <p:nvPr/>
        </p:nvSpPr>
        <p:spPr>
          <a:xfrm>
            <a:off x="331305" y="267549"/>
            <a:ext cx="11145078" cy="5536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4000" b="0" i="0" u="none" strike="noStrike" baseline="0" dirty="0"/>
              <a:t>Atomun daha küçük parçalardan oluştuğunu bulmuştur.</a:t>
            </a:r>
          </a:p>
          <a:p>
            <a:pPr algn="l">
              <a:lnSpc>
                <a:spcPct val="150000"/>
              </a:lnSpc>
            </a:pPr>
            <a:r>
              <a:rPr lang="tr-TR" sz="4000" b="0" i="0" u="none" strike="noStrike" baseline="0" dirty="0"/>
              <a:t>Atomu üzümlü kek modeli ile açıklamıştır.</a:t>
            </a:r>
          </a:p>
          <a:p>
            <a:pPr algn="l">
              <a:lnSpc>
                <a:spcPct val="150000"/>
              </a:lnSpc>
            </a:pPr>
            <a:r>
              <a:rPr lang="tr-TR" sz="4000" b="1" i="0" u="none" strike="noStrike" baseline="0" dirty="0"/>
              <a:t>Bu bilim insanı aşağıda verilenlerden hangisidir?</a:t>
            </a:r>
          </a:p>
          <a:p>
            <a:pPr algn="l">
              <a:lnSpc>
                <a:spcPct val="150000"/>
              </a:lnSpc>
            </a:pPr>
            <a:r>
              <a:rPr lang="tr-TR" sz="4000" b="0" i="0" u="none" strike="noStrike" baseline="0" dirty="0"/>
              <a:t>A) </a:t>
            </a:r>
            <a:r>
              <a:rPr lang="tr-TR" sz="4000" b="0" i="0" u="none" strike="noStrike" baseline="0" dirty="0" err="1"/>
              <a:t>Democritos</a:t>
            </a:r>
            <a:r>
              <a:rPr lang="tr-TR" sz="4000" b="0" i="0" u="none" strike="noStrike" baseline="0" dirty="0"/>
              <a:t>                           B) John </a:t>
            </a:r>
            <a:r>
              <a:rPr lang="tr-TR" sz="4000" b="0" i="0" u="none" strike="noStrike" baseline="0" dirty="0" err="1"/>
              <a:t>Dalton</a:t>
            </a:r>
            <a:endParaRPr lang="tr-TR" sz="4000" b="0" i="0" u="none" strike="noStrike" baseline="0" dirty="0"/>
          </a:p>
          <a:p>
            <a:pPr algn="l">
              <a:lnSpc>
                <a:spcPct val="150000"/>
              </a:lnSpc>
            </a:pPr>
            <a:r>
              <a:rPr lang="en-US" sz="4000" b="0" i="0" u="none" strike="noStrike" baseline="0" dirty="0"/>
              <a:t>C) John Joseph Thomson </a:t>
            </a:r>
            <a:r>
              <a:rPr lang="tr-TR" sz="4000" b="0" i="0" u="none" strike="noStrike" baseline="0" dirty="0"/>
              <a:t>       </a:t>
            </a:r>
            <a:r>
              <a:rPr lang="en-US" sz="4000" b="0" i="0" u="none" strike="noStrike" baseline="0" dirty="0"/>
              <a:t>D) </a:t>
            </a:r>
            <a:r>
              <a:rPr lang="en-US" sz="4000" b="0" i="0" u="none" strike="noStrike" baseline="0" dirty="0" err="1"/>
              <a:t>Neils</a:t>
            </a:r>
            <a:r>
              <a:rPr lang="en-US" sz="4000" b="0" i="0" u="none" strike="noStrike" baseline="0" dirty="0"/>
              <a:t> Bohr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7535331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D5081F7A-625E-4EFC-9F95-C2A48A3DFA03}"/>
              </a:ext>
            </a:extLst>
          </p:cNvPr>
          <p:cNvSpPr txBox="1"/>
          <p:nvPr/>
        </p:nvSpPr>
        <p:spPr>
          <a:xfrm>
            <a:off x="331305" y="267549"/>
            <a:ext cx="11145078" cy="5536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4000" b="0" i="0" u="none" strike="noStrike" baseline="0" dirty="0"/>
              <a:t>Atomun daha küçük parçalardan oluştuğunu bulmuştur.</a:t>
            </a:r>
          </a:p>
          <a:p>
            <a:pPr algn="l">
              <a:lnSpc>
                <a:spcPct val="150000"/>
              </a:lnSpc>
            </a:pPr>
            <a:r>
              <a:rPr lang="tr-TR" sz="4000" b="0" i="0" u="none" strike="noStrike" baseline="0" dirty="0"/>
              <a:t>Atomu üzümlü kek modeli ile açıklamıştır.</a:t>
            </a:r>
          </a:p>
          <a:p>
            <a:pPr algn="l">
              <a:lnSpc>
                <a:spcPct val="150000"/>
              </a:lnSpc>
            </a:pPr>
            <a:r>
              <a:rPr lang="tr-TR" sz="4000" b="1" i="0" u="none" strike="noStrike" baseline="0" dirty="0"/>
              <a:t>Bu bilim insanı aşağıda verilenlerden hangisidir?</a:t>
            </a:r>
          </a:p>
          <a:p>
            <a:pPr algn="l">
              <a:lnSpc>
                <a:spcPct val="150000"/>
              </a:lnSpc>
            </a:pPr>
            <a:r>
              <a:rPr lang="tr-TR" sz="4000" b="0" i="0" u="none" strike="noStrike" baseline="0" dirty="0"/>
              <a:t>A) </a:t>
            </a:r>
            <a:r>
              <a:rPr lang="tr-TR" sz="4000" b="0" i="0" u="none" strike="noStrike" baseline="0" dirty="0" err="1"/>
              <a:t>Democritos</a:t>
            </a:r>
            <a:r>
              <a:rPr lang="tr-TR" sz="4000" b="0" i="0" u="none" strike="noStrike" baseline="0" dirty="0"/>
              <a:t>                           B) John </a:t>
            </a:r>
            <a:r>
              <a:rPr lang="tr-TR" sz="4000" b="0" i="0" u="none" strike="noStrike" baseline="0" dirty="0" err="1"/>
              <a:t>Dalton</a:t>
            </a:r>
            <a:endParaRPr lang="tr-TR" sz="4000" b="0" i="0" u="none" strike="noStrike" baseline="0" dirty="0"/>
          </a:p>
          <a:p>
            <a:pPr algn="l">
              <a:lnSpc>
                <a:spcPct val="150000"/>
              </a:lnSpc>
            </a:pPr>
            <a:r>
              <a:rPr lang="en-US" sz="4000" b="0" i="0" u="none" strike="noStrike" baseline="0" dirty="0"/>
              <a:t>C) John Joseph Thomson </a:t>
            </a:r>
            <a:r>
              <a:rPr lang="tr-TR" sz="4000" b="0" i="0" u="none" strike="noStrike" baseline="0" dirty="0"/>
              <a:t>       </a:t>
            </a:r>
            <a:r>
              <a:rPr lang="en-US" sz="4000" b="0" i="0" u="none" strike="noStrike" baseline="0" dirty="0"/>
              <a:t>D) </a:t>
            </a:r>
            <a:r>
              <a:rPr lang="en-US" sz="4000" b="0" i="0" u="none" strike="noStrike" baseline="0" dirty="0" err="1"/>
              <a:t>Neils</a:t>
            </a:r>
            <a:r>
              <a:rPr lang="en-US" sz="4000" b="0" i="0" u="none" strike="noStrike" baseline="0" dirty="0"/>
              <a:t> Bohr</a:t>
            </a:r>
            <a:endParaRPr lang="tr-TR" sz="40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5235537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F8D74221-1642-4A32-BE54-7B3CDA3A9E68}"/>
              </a:ext>
            </a:extLst>
          </p:cNvPr>
          <p:cNvSpPr txBox="1"/>
          <p:nvPr/>
        </p:nvSpPr>
        <p:spPr>
          <a:xfrm>
            <a:off x="643468" y="1097280"/>
            <a:ext cx="6901193" cy="50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1. Proton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çekirdeğindeki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pozitif</a:t>
            </a:r>
            <a:r>
              <a:rPr lang="en-US" sz="2000" dirty="0">
                <a:effectLst/>
              </a:rPr>
              <a:t> (+) </a:t>
            </a:r>
            <a:r>
              <a:rPr lang="en-US" sz="2000" dirty="0" err="1">
                <a:effectLst/>
              </a:rPr>
              <a:t>yüklü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taneciklerdir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Proton hareket </a:t>
            </a:r>
            <a:r>
              <a:rPr lang="en-US" sz="2000" dirty="0" err="1">
                <a:effectLst/>
              </a:rPr>
              <a:t>etmez</a:t>
            </a:r>
            <a:endParaRPr lang="en-US" sz="2000" dirty="0">
              <a:effectLst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"p⁺" </a:t>
            </a:r>
            <a:r>
              <a:rPr lang="en-US" sz="2000" dirty="0" err="1">
                <a:effectLst/>
              </a:rPr>
              <a:t>sembolü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gösterilir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Her </a:t>
            </a: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proton </a:t>
            </a:r>
            <a:r>
              <a:rPr lang="en-US" sz="2000" dirty="0" err="1">
                <a:effectLst/>
              </a:rPr>
              <a:t>sayısı</a:t>
            </a:r>
            <a:r>
              <a:rPr lang="en-US" sz="2000" dirty="0">
                <a:effectLst/>
              </a:rPr>
              <a:t> farklıdır.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sahip</a:t>
            </a:r>
            <a:r>
              <a:rPr lang="en-US" sz="2000" dirty="0">
                <a:effectLst/>
              </a:rPr>
              <a:t> olduğu proton </a:t>
            </a:r>
            <a:r>
              <a:rPr lang="en-US" sz="2000" dirty="0" err="1">
                <a:effectLst/>
              </a:rPr>
              <a:t>sayısına</a:t>
            </a:r>
            <a:r>
              <a:rPr lang="en-US" sz="2000" dirty="0">
                <a:effectLst/>
              </a:rPr>
              <a:t> atom </a:t>
            </a:r>
            <a:r>
              <a:rPr lang="en-US" sz="2000" dirty="0" err="1">
                <a:effectLst/>
              </a:rPr>
              <a:t>numarası</a:t>
            </a:r>
            <a:r>
              <a:rPr lang="en-US" sz="2000" dirty="0">
                <a:effectLst/>
              </a:rPr>
              <a:t> de denir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Proton </a:t>
            </a:r>
            <a:r>
              <a:rPr lang="en-US" sz="2000" dirty="0" err="1">
                <a:effectLst/>
              </a:rPr>
              <a:t>nötron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kütlesini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oluşturur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Proton, </a:t>
            </a: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kimliğini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oluşturur</a:t>
            </a:r>
            <a:r>
              <a:rPr lang="en-US" sz="2000" dirty="0">
                <a:effectLst/>
              </a:rPr>
              <a:t>.</a:t>
            </a:r>
          </a:p>
        </p:txBody>
      </p:sp>
      <p:pic>
        <p:nvPicPr>
          <p:cNvPr id="5122" name="Picture 2" descr="Nötronun Keşfi – Kimyaya Dair">
            <a:extLst>
              <a:ext uri="{FF2B5EF4-FFF2-40B4-BE49-F238E27FC236}">
                <a16:creationId xmlns:a16="http://schemas.microsoft.com/office/drawing/2014/main" id="{6503BE6D-5A2E-40D2-B250-2FA07BCB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870" y="713127"/>
            <a:ext cx="2635439" cy="26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2. Atomun Yapısı - TYT-AYT Kimya">
            <a:extLst>
              <a:ext uri="{FF2B5EF4-FFF2-40B4-BE49-F238E27FC236}">
                <a16:creationId xmlns:a16="http://schemas.microsoft.com/office/drawing/2014/main" id="{D903B729-B858-4C5F-9D7B-A0C85034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870" y="3509433"/>
            <a:ext cx="3428663" cy="229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1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C47B1380-605B-4780-94F9-B51CA0C5CCE9}"/>
              </a:ext>
            </a:extLst>
          </p:cNvPr>
          <p:cNvGrpSpPr/>
          <p:nvPr/>
        </p:nvGrpSpPr>
        <p:grpSpPr>
          <a:xfrm>
            <a:off x="643468" y="1073426"/>
            <a:ext cx="10495942" cy="5406887"/>
            <a:chOff x="643468" y="1073426"/>
            <a:chExt cx="10495942" cy="5406887"/>
          </a:xfrm>
        </p:grpSpPr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E2680691-7B22-4002-9FD4-92E1AA5B4BC8}"/>
                </a:ext>
              </a:extLst>
            </p:cNvPr>
            <p:cNvSpPr txBox="1"/>
            <p:nvPr/>
          </p:nvSpPr>
          <p:spPr>
            <a:xfrm>
              <a:off x="643468" y="1073426"/>
              <a:ext cx="5452531" cy="54068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0" i="0" u="none" strike="noStrike" baseline="0" dirty="0" err="1"/>
                <a:t>Tabloda</a:t>
              </a:r>
              <a:r>
                <a:rPr lang="en-US" sz="2400" b="0" i="0" u="none" strike="noStrike" baseline="0" dirty="0"/>
                <a:t> ve </a:t>
              </a:r>
              <a:r>
                <a:rPr lang="en-US" sz="2400" b="0" i="0" u="none" strike="noStrike" baseline="0" dirty="0" err="1"/>
                <a:t>grafikte</a:t>
              </a:r>
              <a:r>
                <a:rPr lang="en-US" sz="2400" b="0" i="0" u="none" strike="noStrike" baseline="0" dirty="0"/>
                <a:t> bir </a:t>
              </a:r>
              <a:r>
                <a:rPr lang="en-US" sz="2400" b="0" i="0" u="none" strike="noStrike" baseline="0" dirty="0" err="1"/>
                <a:t>atomun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yapısında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bulunan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taneciklerin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özellikleri</a:t>
              </a:r>
              <a:r>
                <a:rPr lang="en-US" sz="2400" b="0" i="0" u="none" strike="noStrike" baseline="0" dirty="0"/>
                <a:t> verilmiştir.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1" i="0" u="none" strike="noStrike" baseline="0" dirty="0"/>
                <a:t>Bu </a:t>
              </a:r>
              <a:r>
                <a:rPr lang="en-US" sz="2400" b="1" i="0" u="none" strike="noStrike" baseline="0" dirty="0" err="1"/>
                <a:t>özelliklere</a:t>
              </a:r>
              <a:r>
                <a:rPr lang="en-US" sz="2400" b="1" i="0" u="none" strike="noStrike" baseline="0" dirty="0"/>
                <a:t> göre </a:t>
              </a:r>
              <a:r>
                <a:rPr lang="en-US" sz="2400" b="1" i="0" u="none" strike="noStrike" baseline="0" dirty="0" err="1"/>
                <a:t>aşağıdakilerden</a:t>
              </a:r>
              <a:r>
                <a:rPr lang="en-US" sz="2400" b="1" i="0" u="none" strike="noStrike" baseline="0" dirty="0"/>
                <a:t> </a:t>
              </a:r>
              <a:r>
                <a:rPr lang="en-US" sz="2400" b="1" i="0" u="none" strike="noStrike" baseline="0" dirty="0" err="1"/>
                <a:t>hangisi</a:t>
              </a:r>
              <a:r>
                <a:rPr lang="en-US" sz="2400" b="1" i="0" u="none" strike="noStrike" baseline="0" dirty="0"/>
                <a:t> </a:t>
              </a:r>
              <a:r>
                <a:rPr lang="en-US" sz="2400" b="1" i="0" u="none" strike="noStrike" baseline="0" dirty="0" err="1"/>
                <a:t>doğrudur</a:t>
              </a:r>
              <a:r>
                <a:rPr lang="en-US" sz="2400" b="1" i="0" u="none" strike="noStrike" baseline="0" dirty="0"/>
                <a:t>?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0" i="0" u="none" strike="noStrike" baseline="0" dirty="0"/>
                <a:t>A) </a:t>
              </a:r>
              <a:r>
                <a:rPr lang="en-US" sz="2400" b="0" i="0" u="none" strike="noStrike" baseline="0" dirty="0" err="1"/>
                <a:t>Maddelerin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yapısında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nötron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bulunmaz</a:t>
              </a:r>
              <a:r>
                <a:rPr lang="en-US" sz="2400" b="0" i="0" u="none" strike="noStrike" baseline="0" dirty="0"/>
                <a:t>.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0" i="0" u="none" strike="noStrike" baseline="0" dirty="0"/>
                <a:t>B) </a:t>
              </a:r>
              <a:r>
                <a:rPr lang="en-US" sz="2400" b="0" i="0" u="none" strike="noStrike" baseline="0" dirty="0" err="1"/>
                <a:t>Atomun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yapısında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sadece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elektron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hareketlidir</a:t>
              </a:r>
              <a:r>
                <a:rPr lang="en-US" sz="2400" b="0" i="0" u="none" strike="noStrike" baseline="0" dirty="0"/>
                <a:t>.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0" i="0" u="none" strike="noStrike" baseline="0" dirty="0"/>
                <a:t>C) </a:t>
              </a:r>
              <a:r>
                <a:rPr lang="en-US" sz="2400" b="0" i="0" u="none" strike="noStrike" baseline="0" dirty="0" err="1"/>
                <a:t>Taneciklerin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tamamı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atomun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çekirdeğinde</a:t>
              </a:r>
              <a:r>
                <a:rPr lang="en-US" sz="2400" b="0" i="0" u="none" strike="noStrike" baseline="0" dirty="0"/>
                <a:t> yer </a:t>
              </a:r>
              <a:r>
                <a:rPr lang="en-US" sz="2400" b="0" i="0" u="none" strike="noStrike" baseline="0" dirty="0" err="1"/>
                <a:t>almaz</a:t>
              </a:r>
              <a:r>
                <a:rPr lang="en-US" sz="2400" b="0" i="0" u="none" strike="noStrike" baseline="0" dirty="0"/>
                <a:t>.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0" i="0" u="none" strike="noStrike" baseline="0" dirty="0"/>
                <a:t>D) </a:t>
              </a:r>
              <a:r>
                <a:rPr lang="en-US" sz="2400" b="0" i="0" u="none" strike="noStrike" baseline="0" dirty="0" err="1"/>
                <a:t>Elektronlar</a:t>
              </a:r>
              <a:r>
                <a:rPr lang="en-US" sz="2400" b="0" i="0" u="none" strike="noStrike" baseline="0" dirty="0"/>
                <a:t>, proton ve </a:t>
              </a:r>
              <a:r>
                <a:rPr lang="en-US" sz="2400" b="0" i="0" u="none" strike="noStrike" baseline="0" dirty="0" err="1"/>
                <a:t>nötronlara</a:t>
              </a:r>
              <a:r>
                <a:rPr lang="en-US" sz="2400" b="0" i="0" u="none" strike="noStrike" baseline="0" dirty="0"/>
                <a:t> göre </a:t>
              </a:r>
              <a:r>
                <a:rPr lang="en-US" sz="2400" b="0" i="0" u="none" strike="noStrike" baseline="0" dirty="0" err="1"/>
                <a:t>daha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ağırdır</a:t>
              </a:r>
              <a:r>
                <a:rPr lang="en-US" sz="2400" b="0" i="0" u="none" strike="noStrike" baseline="0" dirty="0"/>
                <a:t>.</a:t>
              </a:r>
              <a:endParaRPr lang="en-US" sz="2400" dirty="0"/>
            </a:p>
          </p:txBody>
        </p:sp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B3F7D7E6-3DAB-436D-ADA6-F66E0852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5878" y="1609605"/>
              <a:ext cx="4963532" cy="436189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66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 11">
            <a:extLst>
              <a:ext uri="{FF2B5EF4-FFF2-40B4-BE49-F238E27FC236}">
                <a16:creationId xmlns:a16="http://schemas.microsoft.com/office/drawing/2014/main" id="{CFB08995-1549-4877-A308-7A305D234465}"/>
              </a:ext>
            </a:extLst>
          </p:cNvPr>
          <p:cNvGrpSpPr/>
          <p:nvPr/>
        </p:nvGrpSpPr>
        <p:grpSpPr>
          <a:xfrm>
            <a:off x="643468" y="1073426"/>
            <a:ext cx="10495942" cy="5406887"/>
            <a:chOff x="643468" y="1073426"/>
            <a:chExt cx="10495942" cy="5406887"/>
          </a:xfrm>
        </p:grpSpPr>
        <p:sp>
          <p:nvSpPr>
            <p:cNvPr id="14" name="Metin kutusu 13">
              <a:extLst>
                <a:ext uri="{FF2B5EF4-FFF2-40B4-BE49-F238E27FC236}">
                  <a16:creationId xmlns:a16="http://schemas.microsoft.com/office/drawing/2014/main" id="{7F02F647-2378-4351-B8DA-EA62BF9FC771}"/>
                </a:ext>
              </a:extLst>
            </p:cNvPr>
            <p:cNvSpPr txBox="1"/>
            <p:nvPr/>
          </p:nvSpPr>
          <p:spPr>
            <a:xfrm>
              <a:off x="643468" y="1073426"/>
              <a:ext cx="5452531" cy="54068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0" i="0" u="none" strike="noStrike" baseline="0" dirty="0" err="1"/>
                <a:t>Tabloda</a:t>
              </a:r>
              <a:r>
                <a:rPr lang="en-US" sz="2400" b="0" i="0" u="none" strike="noStrike" baseline="0" dirty="0"/>
                <a:t> ve </a:t>
              </a:r>
              <a:r>
                <a:rPr lang="en-US" sz="2400" b="0" i="0" u="none" strike="noStrike" baseline="0" dirty="0" err="1"/>
                <a:t>grafikte</a:t>
              </a:r>
              <a:r>
                <a:rPr lang="en-US" sz="2400" b="0" i="0" u="none" strike="noStrike" baseline="0" dirty="0"/>
                <a:t> bir </a:t>
              </a:r>
              <a:r>
                <a:rPr lang="en-US" sz="2400" b="0" i="0" u="none" strike="noStrike" baseline="0" dirty="0" err="1"/>
                <a:t>atomun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yapısında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bulunan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taneciklerin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özellikleri</a:t>
              </a:r>
              <a:r>
                <a:rPr lang="en-US" sz="2400" b="0" i="0" u="none" strike="noStrike" baseline="0" dirty="0"/>
                <a:t> verilmiştir.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1" i="0" u="none" strike="noStrike" baseline="0" dirty="0"/>
                <a:t>Bu </a:t>
              </a:r>
              <a:r>
                <a:rPr lang="en-US" sz="2400" b="1" i="0" u="none" strike="noStrike" baseline="0" dirty="0" err="1"/>
                <a:t>özelliklere</a:t>
              </a:r>
              <a:r>
                <a:rPr lang="en-US" sz="2400" b="1" i="0" u="none" strike="noStrike" baseline="0" dirty="0"/>
                <a:t> göre </a:t>
              </a:r>
              <a:r>
                <a:rPr lang="en-US" sz="2400" b="1" i="0" u="none" strike="noStrike" baseline="0" dirty="0" err="1"/>
                <a:t>aşağıdakilerden</a:t>
              </a:r>
              <a:r>
                <a:rPr lang="en-US" sz="2400" b="1" i="0" u="none" strike="noStrike" baseline="0" dirty="0"/>
                <a:t> </a:t>
              </a:r>
              <a:r>
                <a:rPr lang="en-US" sz="2400" b="1" i="0" u="none" strike="noStrike" baseline="0" dirty="0" err="1"/>
                <a:t>hangisi</a:t>
              </a:r>
              <a:r>
                <a:rPr lang="en-US" sz="2400" b="1" i="0" u="none" strike="noStrike" baseline="0" dirty="0"/>
                <a:t> </a:t>
              </a:r>
              <a:r>
                <a:rPr lang="en-US" sz="2400" b="1" i="0" u="none" strike="noStrike" baseline="0" dirty="0" err="1"/>
                <a:t>doğrudur</a:t>
              </a:r>
              <a:r>
                <a:rPr lang="en-US" sz="2400" b="1" i="0" u="none" strike="noStrike" baseline="0" dirty="0"/>
                <a:t>?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0" i="0" u="none" strike="noStrike" baseline="0" dirty="0"/>
                <a:t>A) </a:t>
              </a:r>
              <a:r>
                <a:rPr lang="en-US" sz="2400" b="0" i="0" u="none" strike="noStrike" baseline="0" dirty="0" err="1"/>
                <a:t>Maddelerin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yapısında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nötron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bulunmaz</a:t>
              </a:r>
              <a:r>
                <a:rPr lang="en-US" sz="2400" b="0" i="0" u="none" strike="noStrike" baseline="0" dirty="0"/>
                <a:t>.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0" i="0" u="none" strike="noStrike" baseline="0" dirty="0"/>
                <a:t>B) </a:t>
              </a:r>
              <a:r>
                <a:rPr lang="en-US" sz="2400" b="0" i="0" u="none" strike="noStrike" baseline="0" dirty="0" err="1"/>
                <a:t>Atomun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yapısında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sadece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elektron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hareketlidir</a:t>
              </a:r>
              <a:r>
                <a:rPr lang="en-US" sz="2400" b="0" i="0" u="none" strike="noStrike" baseline="0" dirty="0"/>
                <a:t>.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0" i="0" u="none" strike="noStrike" baseline="0" dirty="0"/>
                <a:t>C) </a:t>
              </a:r>
              <a:r>
                <a:rPr lang="en-US" sz="2400" b="0" i="0" u="none" strike="noStrike" baseline="0" dirty="0" err="1"/>
                <a:t>Taneciklerin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tamamı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atomun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çekirdeğinde</a:t>
              </a:r>
              <a:r>
                <a:rPr lang="en-US" sz="2400" b="0" i="0" u="none" strike="noStrike" baseline="0" dirty="0"/>
                <a:t> yer </a:t>
              </a:r>
              <a:r>
                <a:rPr lang="en-US" sz="2400" b="0" i="0" u="none" strike="noStrike" baseline="0" dirty="0" err="1"/>
                <a:t>almaz</a:t>
              </a:r>
              <a:r>
                <a:rPr lang="en-US" sz="2400" b="0" i="0" u="none" strike="noStrike" baseline="0" dirty="0"/>
                <a:t>.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2400" b="0" i="0" u="none" strike="noStrike" baseline="0" dirty="0"/>
                <a:t>D) </a:t>
              </a:r>
              <a:r>
                <a:rPr lang="en-US" sz="2400" b="0" i="0" u="none" strike="noStrike" baseline="0" dirty="0" err="1"/>
                <a:t>Elektronlar</a:t>
              </a:r>
              <a:r>
                <a:rPr lang="en-US" sz="2400" b="0" i="0" u="none" strike="noStrike" baseline="0" dirty="0"/>
                <a:t>, proton ve </a:t>
              </a:r>
              <a:r>
                <a:rPr lang="en-US" sz="2400" b="0" i="0" u="none" strike="noStrike" baseline="0" dirty="0" err="1"/>
                <a:t>nötronlara</a:t>
              </a:r>
              <a:r>
                <a:rPr lang="en-US" sz="2400" b="0" i="0" u="none" strike="noStrike" baseline="0" dirty="0"/>
                <a:t> göre </a:t>
              </a:r>
              <a:r>
                <a:rPr lang="en-US" sz="2400" b="0" i="0" u="none" strike="noStrike" baseline="0" dirty="0" err="1"/>
                <a:t>daha</a:t>
              </a:r>
              <a:r>
                <a:rPr lang="en-US" sz="2400" b="0" i="0" u="none" strike="noStrike" baseline="0" dirty="0"/>
                <a:t> </a:t>
              </a:r>
              <a:r>
                <a:rPr lang="en-US" sz="2400" b="0" i="0" u="none" strike="noStrike" baseline="0" dirty="0" err="1"/>
                <a:t>ağırdır</a:t>
              </a:r>
              <a:r>
                <a:rPr lang="en-US" sz="2400" b="0" i="0" u="none" strike="noStrike" baseline="0" dirty="0"/>
                <a:t>.</a:t>
              </a:r>
              <a:endParaRPr lang="en-US" sz="2400" dirty="0"/>
            </a:p>
          </p:txBody>
        </p:sp>
        <p:pic>
          <p:nvPicPr>
            <p:cNvPr id="15" name="Resim 14">
              <a:extLst>
                <a:ext uri="{FF2B5EF4-FFF2-40B4-BE49-F238E27FC236}">
                  <a16:creationId xmlns:a16="http://schemas.microsoft.com/office/drawing/2014/main" id="{632065AF-C0D6-4734-9258-6CEB448C3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5878" y="1609605"/>
              <a:ext cx="4963532" cy="4361892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43521" y="94868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6" y="4471199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4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6B9542F-4BA4-4663-A7AD-7355916381C8}"/>
              </a:ext>
            </a:extLst>
          </p:cNvPr>
          <p:cNvSpPr txBox="1"/>
          <p:nvPr/>
        </p:nvSpPr>
        <p:spPr>
          <a:xfrm>
            <a:off x="178904" y="362070"/>
            <a:ext cx="11834191" cy="613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Öğretmen sınıfta atom ile ilgili sorular sormuştur. Bazı öğrencilerin cevapları aşağıda verilmiştir.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Ali: </a:t>
            </a:r>
            <a:r>
              <a:rPr lang="tr-TR" sz="2200" b="0" i="0" u="none" strike="noStrike" baseline="0" dirty="0"/>
              <a:t>Doğada bulunan tüm maddelerin doğal yapı taşı atomdur.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Kader: </a:t>
            </a:r>
            <a:r>
              <a:rPr lang="tr-TR" sz="2200" b="0" i="0" u="none" strike="noStrike" baseline="0" dirty="0"/>
              <a:t>Atomlar, farklı yüklere sahip üç temel tanecikten oluşur.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Zeynep: </a:t>
            </a:r>
            <a:r>
              <a:rPr lang="tr-TR" sz="2200" b="0" i="0" u="none" strike="noStrike" baseline="0" dirty="0"/>
              <a:t>Atomun çekirdeğinde hareketli ve eksi (-) yüklü olan elektronlar bulunur.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Dilek: </a:t>
            </a:r>
            <a:r>
              <a:rPr lang="tr-TR" sz="2200" b="0" i="0" u="none" strike="noStrike" baseline="0" dirty="0"/>
              <a:t>Atomlar, çekirdek ve katman (yörünge) olarak iki kısımdan oluşur.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Musa: </a:t>
            </a:r>
            <a:r>
              <a:rPr lang="tr-TR" sz="2200" b="0" i="0" u="none" strike="noStrike" baseline="0" dirty="0"/>
              <a:t>Atom katmanlarında pozitif yüklü (+) proton ve yüksüz nötronlar bulunur.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Öğrencilerin verdiği cevaplardan yola çıkılarak aşağıdaki yorumlardan hangisi yapılamaz?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A) Ali, Kader ve Dilek'in atom ile ilgili verdiği bilgiler doğrudur.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B) Musa, proton ve nötronun yüklerini doğru biliyor, fakat atomda hangi bölümde bulunduklarını bilmiyor.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C) Zeynep, elektronun yükünü ve atomda bulunduğu yeri doğru biliyor.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D) İki öğrencinin verdiği bilgilerde hata bulunmaktadır.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474560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24ECC120-5236-4BDB-94AB-E2B64198307A}"/>
              </a:ext>
            </a:extLst>
          </p:cNvPr>
          <p:cNvSpPr txBox="1"/>
          <p:nvPr/>
        </p:nvSpPr>
        <p:spPr>
          <a:xfrm>
            <a:off x="178904" y="362070"/>
            <a:ext cx="11834191" cy="613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Öğretmen sınıfta atom ile ilgili sorular sormuştur. Bazı öğrencilerin cevapları aşağıda verilmiştir.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Ali: </a:t>
            </a:r>
            <a:r>
              <a:rPr lang="tr-TR" sz="2200" b="0" i="0" u="none" strike="noStrike" baseline="0" dirty="0"/>
              <a:t>Doğada bulunan tüm maddelerin doğal yapı taşı atomdur.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Kader: </a:t>
            </a:r>
            <a:r>
              <a:rPr lang="tr-TR" sz="2200" b="0" i="0" u="none" strike="noStrike" baseline="0" dirty="0"/>
              <a:t>Atomlar, farklı yüklere sahip üç temel tanecikten oluşur.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Zeynep: </a:t>
            </a:r>
            <a:r>
              <a:rPr lang="tr-TR" sz="2200" b="0" i="0" u="none" strike="noStrike" baseline="0" dirty="0"/>
              <a:t>Atomun çekirdeğinde hareketli ve eksi (-) yüklü olan elektronlar bulunur.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Dilek: </a:t>
            </a:r>
            <a:r>
              <a:rPr lang="tr-TR" sz="2200" b="0" i="0" u="none" strike="noStrike" baseline="0" dirty="0"/>
              <a:t>Atomlar, çekirdek ve katman (yörünge) olarak iki kısımdan oluşur.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Musa: </a:t>
            </a:r>
            <a:r>
              <a:rPr lang="tr-TR" sz="2200" b="0" i="0" u="none" strike="noStrike" baseline="0" dirty="0"/>
              <a:t>Atom katmanlarında pozitif yüklü (+) proton ve yüksüz nötronlar bulunur.</a:t>
            </a:r>
          </a:p>
          <a:p>
            <a:pPr algn="l">
              <a:lnSpc>
                <a:spcPct val="150000"/>
              </a:lnSpc>
            </a:pPr>
            <a:r>
              <a:rPr lang="tr-TR" sz="2200" b="1" i="0" u="none" strike="noStrike" baseline="0" dirty="0"/>
              <a:t>Öğrencilerin verdiği cevaplardan yola çıkılarak aşağıdaki yorumlardan hangisi yapılamaz?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A) Ali, Kader ve Dilek'in atom ile ilgili verdiği bilgiler doğrudur.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B) Musa, proton ve nötronun yüklerini doğru biliyor, fakat atomda hangi bölümde bulunduklarını bilmiyor.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C) Zeynep, elektronun yükünü ve atomda bulunduğu yeri doğru biliyor.</a:t>
            </a:r>
          </a:p>
          <a:p>
            <a:pPr algn="l">
              <a:lnSpc>
                <a:spcPct val="150000"/>
              </a:lnSpc>
            </a:pPr>
            <a:r>
              <a:rPr lang="tr-TR" sz="2200" b="0" i="0" u="none" strike="noStrike" baseline="0" dirty="0"/>
              <a:t>D) İki öğrencinin verdiği bilgilerde hata bulunmaktadır.</a:t>
            </a:r>
            <a:endParaRPr lang="tr-TR" sz="22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11AF2BD-46CB-4599-80CB-9254C3BC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87" t="78823" r="29488" b="7874"/>
          <a:stretch>
            <a:fillRect/>
          </a:stretch>
        </p:blipFill>
        <p:spPr>
          <a:xfrm>
            <a:off x="8502404" y="5875422"/>
            <a:ext cx="5379643" cy="1082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403C1-FD68-446B-8871-940E74D9D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192225" y="5315933"/>
            <a:ext cx="856267" cy="856267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316F4442-0035-4608-A639-2A5EBD2FE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02404" y="5844330"/>
            <a:ext cx="1113933" cy="111393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A5BD407-9394-4B05-A977-06B04CB0E3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72866" y="1005865"/>
            <a:ext cx="1866281" cy="1082842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557B9060-DE7C-4A62-8194-0E47E131BDA8}"/>
              </a:ext>
            </a:extLst>
          </p:cNvPr>
          <p:cNvSpPr txBox="1"/>
          <p:nvPr/>
        </p:nvSpPr>
        <p:spPr>
          <a:xfrm>
            <a:off x="9914043" y="6300335"/>
            <a:ext cx="1706315" cy="355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1"/>
              </a:lnSpc>
            </a:pPr>
            <a:r>
              <a:rPr lang="tr-TR" sz="3200" spc="71" dirty="0">
                <a:solidFill>
                  <a:srgbClr val="000000"/>
                </a:solidFill>
                <a:latin typeface="Forte" panose="03060902040502070203" pitchFamily="66" charset="0"/>
              </a:rPr>
              <a:t>CEVAP C</a:t>
            </a:r>
            <a:endParaRPr lang="en-US" sz="3200" spc="71" dirty="0">
              <a:solidFill>
                <a:srgbClr val="000000"/>
              </a:solidFill>
              <a:latin typeface="Forte" panose="03060902040502070203" pitchFamily="66" charset="0"/>
            </a:endParaRPr>
          </a:p>
        </p:txBody>
      </p:sp>
      <p:pic>
        <p:nvPicPr>
          <p:cNvPr id="11" name="Resim 10" descr="Yoldayım Arı">
            <a:extLst>
              <a:ext uri="{FF2B5EF4-FFF2-40B4-BE49-F238E27FC236}">
                <a16:creationId xmlns:a16="http://schemas.microsoft.com/office/drawing/2014/main" id="{A99B3A82-7A1D-4E81-B207-CD6692908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48" y="5471545"/>
            <a:ext cx="837034" cy="83703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CA59447E-EB35-40D2-B495-A044AF9941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54" y="2551042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3368693C-0815-4A94-A477-3972892B01D7}"/>
              </a:ext>
            </a:extLst>
          </p:cNvPr>
          <p:cNvSpPr/>
          <p:nvPr/>
        </p:nvSpPr>
        <p:spPr>
          <a:xfrm>
            <a:off x="1109980" y="4206240"/>
            <a:ext cx="99669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cap="all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HAZIRLAYAN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n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www.fenusbilim.com</a:t>
            </a:r>
            <a:endParaRPr lang="en-US" sz="4100" b="1" dirty="0">
              <a:ln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Resim 4" descr="metin, meyve, portakal içeren bir resim&#10;&#10;Açıklama otomatik olarak oluşturuldu">
            <a:extLst>
              <a:ext uri="{FF2B5EF4-FFF2-40B4-BE49-F238E27FC236}">
                <a16:creationId xmlns:a16="http://schemas.microsoft.com/office/drawing/2014/main" id="{8F107659-D44A-419A-9060-6721E1167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15" r="1" b="2194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90DFDEA-7CE9-46FF-9016-9A464865F261}"/>
              </a:ext>
            </a:extLst>
          </p:cNvPr>
          <p:cNvSpPr txBox="1"/>
          <p:nvPr/>
        </p:nvSpPr>
        <p:spPr>
          <a:xfrm>
            <a:off x="848642" y="1321553"/>
            <a:ext cx="5121567" cy="4393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200" b="1" dirty="0">
                <a:effectLst/>
              </a:rPr>
              <a:t>2. </a:t>
            </a:r>
            <a:r>
              <a:rPr lang="en-US" sz="2200" b="1" dirty="0" err="1">
                <a:effectLst/>
              </a:rPr>
              <a:t>Nötron</a:t>
            </a:r>
            <a:endParaRPr lang="en-US" sz="2200" b="1" dirty="0">
              <a:effectLst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çekirdeğinde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bulunan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yüksüz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taneciklerdir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Kütlesi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protonun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kütlesine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hemen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hemen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eşittir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Proton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nötron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kütlesini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oluşturur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"n⁰" </a:t>
            </a:r>
            <a:r>
              <a:rPr lang="en-US" sz="2000" dirty="0" err="1">
                <a:effectLst/>
              </a:rPr>
              <a:t>sembolü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gösterilir</a:t>
            </a:r>
            <a:r>
              <a:rPr lang="en-US" sz="2000" dirty="0">
                <a:effectLst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Nötron</a:t>
            </a:r>
            <a:r>
              <a:rPr lang="en-US" sz="2000" dirty="0">
                <a:effectLst/>
              </a:rPr>
              <a:t> hareket </a:t>
            </a:r>
            <a:r>
              <a:rPr lang="en-US" sz="2000" dirty="0" err="1">
                <a:effectLst/>
              </a:rPr>
              <a:t>etmez</a:t>
            </a:r>
            <a:r>
              <a:rPr lang="en-US" sz="2000" dirty="0">
                <a:effectLst/>
              </a:rPr>
              <a:t>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Bir atomun yapısı - diyot.net nedir ?">
            <a:extLst>
              <a:ext uri="{FF2B5EF4-FFF2-40B4-BE49-F238E27FC236}">
                <a16:creationId xmlns:a16="http://schemas.microsoft.com/office/drawing/2014/main" id="{4E6005BB-D368-4DB8-8AB7-A815366AF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791" y="1782981"/>
            <a:ext cx="5234270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3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C701EEF-FC92-42D9-8944-3C1C673EB5D1}"/>
              </a:ext>
            </a:extLst>
          </p:cNvPr>
          <p:cNvSpPr txBox="1"/>
          <p:nvPr/>
        </p:nvSpPr>
        <p:spPr>
          <a:xfrm>
            <a:off x="643468" y="1782981"/>
            <a:ext cx="4970877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effectLst/>
              </a:rPr>
              <a:t>3. </a:t>
            </a:r>
            <a:r>
              <a:rPr lang="en-US" sz="2400" b="1" dirty="0" err="1">
                <a:effectLst/>
              </a:rPr>
              <a:t>Elektron</a:t>
            </a:r>
            <a:endParaRPr lang="en-US" sz="2400" b="1" dirty="0">
              <a:effectLst/>
            </a:endParaRPr>
          </a:p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Çekirdeğin</a:t>
            </a:r>
            <a:r>
              <a:rPr lang="en-US" sz="2000" dirty="0">
                <a:effectLst/>
              </a:rPr>
              <a:t> etrafında </a:t>
            </a:r>
            <a:r>
              <a:rPr lang="en-US" sz="2000" dirty="0" err="1">
                <a:effectLst/>
              </a:rPr>
              <a:t>katmanlarda</a:t>
            </a:r>
            <a:r>
              <a:rPr lang="en-US" sz="2000" dirty="0">
                <a:effectLst/>
              </a:rPr>
              <a:t> çok </a:t>
            </a:r>
            <a:r>
              <a:rPr lang="en-US" sz="2000" dirty="0" err="1">
                <a:effectLst/>
              </a:rPr>
              <a:t>hızlı</a:t>
            </a:r>
            <a:r>
              <a:rPr lang="en-US" sz="2000" dirty="0">
                <a:effectLst/>
              </a:rPr>
              <a:t> dolanan </a:t>
            </a:r>
            <a:r>
              <a:rPr lang="en-US" sz="2000" dirty="0" err="1">
                <a:effectLst/>
              </a:rPr>
              <a:t>negatif</a:t>
            </a:r>
            <a:r>
              <a:rPr lang="en-US" sz="2000" dirty="0">
                <a:effectLst/>
              </a:rPr>
              <a:t> (-) </a:t>
            </a:r>
            <a:r>
              <a:rPr lang="en-US" sz="2000" dirty="0" err="1">
                <a:effectLst/>
              </a:rPr>
              <a:t>yüklü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taneciklerdir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"e⁻ " </a:t>
            </a:r>
            <a:r>
              <a:rPr lang="en-US" sz="2000" dirty="0" err="1">
                <a:effectLst/>
              </a:rPr>
              <a:t>sembolü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gösterilir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Elektronlar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hacmini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oluşturur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effectLst/>
              </a:rPr>
              <a:t>Kütlesi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protonun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kütlesinin</a:t>
            </a:r>
            <a:r>
              <a:rPr lang="en-US" sz="2000" dirty="0">
                <a:effectLst/>
              </a:rPr>
              <a:t> 1/2000 </a:t>
            </a:r>
            <a:r>
              <a:rPr lang="en-US" sz="2000" dirty="0" err="1">
                <a:effectLst/>
              </a:rPr>
              <a:t>kadardır</a:t>
            </a:r>
            <a:r>
              <a:rPr lang="en-US" sz="2000" dirty="0">
                <a:effectLst/>
              </a:rPr>
              <a:t>.</a:t>
            </a: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odern Atom Modeli">
            <a:extLst>
              <a:ext uri="{FF2B5EF4-FFF2-40B4-BE49-F238E27FC236}">
                <a16:creationId xmlns:a16="http://schemas.microsoft.com/office/drawing/2014/main" id="{ABDBC327-E454-4A1D-88CE-5A57196E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813" y="1444979"/>
            <a:ext cx="5290720" cy="39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5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azı tahtası üzerinde yazılan formüller">
            <a:extLst>
              <a:ext uri="{FF2B5EF4-FFF2-40B4-BE49-F238E27FC236}">
                <a16:creationId xmlns:a16="http://schemas.microsoft.com/office/drawing/2014/main" id="{E7F7E88E-F769-41A7-BD68-F5585C27A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" r="4840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371983E-73AB-4E92-8DAC-6A2731444A45}"/>
              </a:ext>
            </a:extLst>
          </p:cNvPr>
          <p:cNvSpPr txBox="1"/>
          <p:nvPr/>
        </p:nvSpPr>
        <p:spPr>
          <a:xfrm>
            <a:off x="8658508" y="1557618"/>
            <a:ext cx="2991677" cy="4511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 err="1"/>
              <a:t>Elektronların</a:t>
            </a:r>
            <a:r>
              <a:rPr lang="en-US" sz="2000" dirty="0"/>
              <a:t> </a:t>
            </a:r>
            <a:r>
              <a:rPr lang="en-US" sz="2000" dirty="0" err="1"/>
              <a:t>kütlesi</a:t>
            </a:r>
            <a:r>
              <a:rPr lang="en-US" sz="2000" dirty="0"/>
              <a:t> proton ve </a:t>
            </a:r>
            <a:r>
              <a:rPr lang="en-US" sz="2000" dirty="0" err="1"/>
              <a:t>nötronların</a:t>
            </a:r>
            <a:r>
              <a:rPr lang="en-US" sz="2000" dirty="0"/>
              <a:t> </a:t>
            </a:r>
            <a:r>
              <a:rPr lang="en-US" sz="2000" dirty="0" err="1"/>
              <a:t>kütlesinin</a:t>
            </a:r>
            <a:r>
              <a:rPr lang="en-US" sz="2000" dirty="0"/>
              <a:t> </a:t>
            </a:r>
            <a:r>
              <a:rPr lang="en-US" sz="2000" dirty="0" err="1"/>
              <a:t>yanında</a:t>
            </a:r>
            <a:r>
              <a:rPr lang="en-US" sz="2000" dirty="0"/>
              <a:t> </a:t>
            </a:r>
            <a:r>
              <a:rPr lang="en-US" sz="2000" dirty="0" err="1"/>
              <a:t>ihmal</a:t>
            </a:r>
            <a:r>
              <a:rPr lang="en-US" sz="2000" dirty="0"/>
              <a:t> </a:t>
            </a:r>
            <a:r>
              <a:rPr lang="en-US" sz="2000" dirty="0" err="1"/>
              <a:t>edilecek</a:t>
            </a:r>
            <a:r>
              <a:rPr lang="en-US" sz="2000" dirty="0"/>
              <a:t> </a:t>
            </a:r>
            <a:r>
              <a:rPr lang="en-US" sz="2000" dirty="0" err="1"/>
              <a:t>kadar</a:t>
            </a:r>
            <a:r>
              <a:rPr lang="en-US" sz="2000" dirty="0"/>
              <a:t> küçük olduğu için </a:t>
            </a:r>
            <a:r>
              <a:rPr lang="en-US" sz="2000" dirty="0" err="1"/>
              <a:t>atomun</a:t>
            </a:r>
            <a:r>
              <a:rPr lang="en-US" sz="2000" dirty="0"/>
              <a:t> </a:t>
            </a:r>
            <a:r>
              <a:rPr lang="en-US" sz="2000" dirty="0" err="1"/>
              <a:t>kütlesini</a:t>
            </a:r>
            <a:r>
              <a:rPr lang="en-US" sz="2000" dirty="0"/>
              <a:t> </a:t>
            </a:r>
            <a:r>
              <a:rPr lang="en-US" sz="2000" dirty="0" err="1"/>
              <a:t>çekirdek</a:t>
            </a:r>
            <a:r>
              <a:rPr lang="en-US" sz="2000" dirty="0"/>
              <a:t> </a:t>
            </a:r>
            <a:r>
              <a:rPr lang="en-US" sz="2000" dirty="0" err="1"/>
              <a:t>belirler</a:t>
            </a:r>
            <a:r>
              <a:rPr lang="en-US" sz="2000" dirty="0"/>
              <a:t>. </a:t>
            </a:r>
            <a:r>
              <a:rPr lang="en-US" sz="2000" dirty="0" err="1"/>
              <a:t>Yani</a:t>
            </a:r>
            <a:r>
              <a:rPr lang="en-US" sz="2000" dirty="0"/>
              <a:t> </a:t>
            </a:r>
            <a:r>
              <a:rPr lang="en-US" sz="2000" b="1" dirty="0"/>
              <a:t>proton ve </a:t>
            </a:r>
            <a:r>
              <a:rPr lang="en-US" sz="2000" b="1" dirty="0" err="1"/>
              <a:t>nötronların</a:t>
            </a:r>
            <a:r>
              <a:rPr lang="en-US" sz="2000" b="1" dirty="0"/>
              <a:t> </a:t>
            </a:r>
            <a:r>
              <a:rPr lang="en-US" sz="2000" b="1" dirty="0" err="1"/>
              <a:t>toplam</a:t>
            </a:r>
            <a:r>
              <a:rPr lang="en-US" sz="2000" b="1" dirty="0"/>
              <a:t> </a:t>
            </a:r>
            <a:r>
              <a:rPr lang="en-US" sz="2000" b="1" dirty="0" err="1"/>
              <a:t>kütlesi</a:t>
            </a:r>
            <a:r>
              <a:rPr lang="en-US" sz="2000" b="1" dirty="0"/>
              <a:t> </a:t>
            </a:r>
            <a:r>
              <a:rPr lang="en-US" sz="2000" b="1" dirty="0" err="1"/>
              <a:t>belirler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71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73B5037-0C1D-4778-830E-FE7CB1C8C90A}"/>
              </a:ext>
            </a:extLst>
          </p:cNvPr>
          <p:cNvSpPr txBox="1"/>
          <p:nvPr/>
        </p:nvSpPr>
        <p:spPr>
          <a:xfrm>
            <a:off x="590719" y="1961323"/>
            <a:ext cx="5278066" cy="4348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Bir </a:t>
            </a: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kimliğini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protonlar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belirler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Aynı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cins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atomların</a:t>
            </a:r>
            <a:r>
              <a:rPr lang="en-US" sz="2000" dirty="0">
                <a:effectLst/>
              </a:rPr>
              <a:t> proton </a:t>
            </a:r>
            <a:r>
              <a:rPr lang="en-US" sz="2000" dirty="0" err="1">
                <a:effectLst/>
              </a:rPr>
              <a:t>sayıları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aynıdır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Ancak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aynı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cins</a:t>
            </a:r>
            <a:r>
              <a:rPr lang="en-US" sz="2000" dirty="0">
                <a:effectLst/>
              </a:rPr>
              <a:t> her </a:t>
            </a:r>
            <a:r>
              <a:rPr lang="en-US" sz="2000" dirty="0" err="1">
                <a:effectLst/>
              </a:rPr>
              <a:t>atomun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nötron</a:t>
            </a:r>
            <a:r>
              <a:rPr lang="en-US" sz="2000" dirty="0">
                <a:effectLst/>
              </a:rPr>
              <a:t> ve </a:t>
            </a:r>
            <a:r>
              <a:rPr lang="en-US" sz="2000" dirty="0" err="1">
                <a:effectLst/>
              </a:rPr>
              <a:t>elektron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sayıları</a:t>
            </a:r>
            <a:r>
              <a:rPr lang="en-US" sz="2000" dirty="0">
                <a:effectLst/>
              </a:rPr>
              <a:t> farklı </a:t>
            </a:r>
            <a:r>
              <a:rPr lang="en-US" sz="2000" dirty="0" err="1">
                <a:effectLst/>
              </a:rPr>
              <a:t>olabilir</a:t>
            </a:r>
            <a:r>
              <a:rPr lang="en-US" sz="2000" dirty="0">
                <a:effectLst/>
              </a:rPr>
              <a:t>.</a:t>
            </a:r>
          </a:p>
          <a:p>
            <a:pPr marL="1143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</a:rPr>
              <a:t>Proton </a:t>
            </a:r>
            <a:r>
              <a:rPr lang="en-US" sz="2000" dirty="0" err="1">
                <a:effectLst/>
              </a:rPr>
              <a:t>sayısı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elektron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sayısına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eşit</a:t>
            </a:r>
            <a:r>
              <a:rPr lang="en-US" sz="2000" dirty="0">
                <a:effectLst/>
              </a:rPr>
              <a:t> olan </a:t>
            </a:r>
            <a:r>
              <a:rPr lang="en-US" sz="2000" dirty="0" err="1">
                <a:effectLst/>
              </a:rPr>
              <a:t>atomlara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nötr</a:t>
            </a:r>
            <a:r>
              <a:rPr lang="en-US" sz="2000" dirty="0">
                <a:effectLst/>
              </a:rPr>
              <a:t> atom denir.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Nötr bir atomda proton sayısı elektron sayısına eşit midir">
            <a:extLst>
              <a:ext uri="{FF2B5EF4-FFF2-40B4-BE49-F238E27FC236}">
                <a16:creationId xmlns:a16="http://schemas.microsoft.com/office/drawing/2014/main" id="{4D585953-491F-4B79-9BC6-8AFC053B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423" y="967280"/>
            <a:ext cx="4397433" cy="174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Atom Nedir?">
            <a:extLst>
              <a:ext uri="{FF2B5EF4-FFF2-40B4-BE49-F238E27FC236}">
                <a16:creationId xmlns:a16="http://schemas.microsoft.com/office/drawing/2014/main" id="{DDFC53BE-25BF-494A-8555-FB009995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423" y="3742007"/>
            <a:ext cx="4395569" cy="24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65E373CA-0280-4820-8EE5-B81CA340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6" y="5744816"/>
            <a:ext cx="1113183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24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2272</Words>
  <Application>Microsoft Office PowerPoint</Application>
  <PresentationFormat>Geniş ekran</PresentationFormat>
  <Paragraphs>235</Paragraphs>
  <Slides>54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62" baseType="lpstr">
      <vt:lpstr>Arial</vt:lpstr>
      <vt:lpstr>Arial-BoldMT</vt:lpstr>
      <vt:lpstr>ArialMT</vt:lpstr>
      <vt:lpstr>Calibri</vt:lpstr>
      <vt:lpstr>Calibri Light</vt:lpstr>
      <vt:lpstr>Forte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kursat ymn</dc:creator>
  <cp:lastModifiedBy>kursat ymn</cp:lastModifiedBy>
  <cp:revision>2</cp:revision>
  <dcterms:created xsi:type="dcterms:W3CDTF">2021-09-01T21:26:59Z</dcterms:created>
  <dcterms:modified xsi:type="dcterms:W3CDTF">2022-02-13T20:17:12Z</dcterms:modified>
</cp:coreProperties>
</file>