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481" r:id="rId7"/>
    <p:sldId id="290" r:id="rId8"/>
    <p:sldId id="291" r:id="rId9"/>
    <p:sldId id="292" r:id="rId10"/>
    <p:sldId id="476" r:id="rId11"/>
    <p:sldId id="478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90" r:id="rId20"/>
    <p:sldId id="491" r:id="rId21"/>
    <p:sldId id="492" r:id="rId22"/>
    <p:sldId id="489" r:id="rId23"/>
    <p:sldId id="479" r:id="rId24"/>
    <p:sldId id="480" r:id="rId25"/>
    <p:sldId id="293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294" r:id="rId37"/>
    <p:sldId id="295" r:id="rId38"/>
    <p:sldId id="503" r:id="rId39"/>
    <p:sldId id="504" r:id="rId40"/>
    <p:sldId id="505" r:id="rId41"/>
    <p:sldId id="506" r:id="rId42"/>
    <p:sldId id="507" r:id="rId43"/>
    <p:sldId id="508" r:id="rId44"/>
    <p:sldId id="517" r:id="rId45"/>
    <p:sldId id="509" r:id="rId46"/>
    <p:sldId id="296" r:id="rId47"/>
    <p:sldId id="297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9" r:id="rId56"/>
    <p:sldId id="518" r:id="rId57"/>
    <p:sldId id="520" r:id="rId58"/>
    <p:sldId id="521" r:id="rId59"/>
    <p:sldId id="283" r:id="rId60"/>
    <p:sldId id="298" r:id="rId61"/>
    <p:sldId id="475" r:id="rId62"/>
    <p:sldId id="299" r:id="rId63"/>
    <p:sldId id="527" r:id="rId64"/>
    <p:sldId id="300" r:id="rId65"/>
    <p:sldId id="528" r:id="rId66"/>
    <p:sldId id="301" r:id="rId67"/>
    <p:sldId id="529" r:id="rId68"/>
    <p:sldId id="302" r:id="rId69"/>
    <p:sldId id="530" r:id="rId70"/>
    <p:sldId id="303" r:id="rId71"/>
    <p:sldId id="531" r:id="rId72"/>
    <p:sldId id="522" r:id="rId73"/>
    <p:sldId id="532" r:id="rId74"/>
    <p:sldId id="523" r:id="rId75"/>
    <p:sldId id="533" r:id="rId76"/>
    <p:sldId id="524" r:id="rId77"/>
    <p:sldId id="534" r:id="rId78"/>
    <p:sldId id="525" r:id="rId79"/>
    <p:sldId id="535" r:id="rId80"/>
    <p:sldId id="526" r:id="rId81"/>
    <p:sldId id="536" r:id="rId82"/>
    <p:sldId id="304" r:id="rId83"/>
    <p:sldId id="537" r:id="rId84"/>
    <p:sldId id="538" r:id="rId85"/>
    <p:sldId id="539" r:id="rId86"/>
    <p:sldId id="540" r:id="rId87"/>
    <p:sldId id="541" r:id="rId88"/>
    <p:sldId id="542" r:id="rId89"/>
    <p:sldId id="543" r:id="rId90"/>
    <p:sldId id="544" r:id="rId91"/>
    <p:sldId id="545" r:id="rId92"/>
    <p:sldId id="305" r:id="rId9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87619-E5CD-4882-BD47-31D88EF2F2C0}" v="47" dt="2022-02-13T19:48:32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EFE87619-E5CD-4882-BD47-31D88EF2F2C0}"/>
    <pc:docChg chg="undo custSel addSld modSld">
      <pc:chgData name="kursat ymn" userId="47174fbee67923fe" providerId="LiveId" clId="{EFE87619-E5CD-4882-BD47-31D88EF2F2C0}" dt="2022-02-13T19:48:43.002" v="385" actId="20577"/>
      <pc:docMkLst>
        <pc:docMk/>
      </pc:docMkLst>
      <pc:sldChg chg="addSp modSp mod setBg">
        <pc:chgData name="kursat ymn" userId="47174fbee67923fe" providerId="LiveId" clId="{EFE87619-E5CD-4882-BD47-31D88EF2F2C0}" dt="2022-02-13T19:33:00.334" v="54" actId="26606"/>
        <pc:sldMkLst>
          <pc:docMk/>
          <pc:sldMk cId="1681441590" sldId="298"/>
        </pc:sldMkLst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9" creationId="{F3060C83-F051-4F0E-ABAD-AA0DFC48B218}"/>
          </ac:spMkLst>
        </pc:spChg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11" creationId="{83C98ABE-055B-441F-B07E-44F97F083C39}"/>
          </ac:spMkLst>
        </pc:spChg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13" creationId="{29FDB030-9B49-4CED-8CCD-4D99382388AC}"/>
          </ac:spMkLst>
        </pc:spChg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15" creationId="{3783CA14-24A1-485C-8B30-D6A5D87987AD}"/>
          </ac:spMkLst>
        </pc:spChg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17" creationId="{9A97C86A-04D6-40F7-AE84-31AB43E6A846}"/>
          </ac:spMkLst>
        </pc:spChg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19" creationId="{FF9F2414-84E8-453E-B1F3-389FDE8192D9}"/>
          </ac:spMkLst>
        </pc:spChg>
        <pc:spChg chg="add">
          <ac:chgData name="kursat ymn" userId="47174fbee67923fe" providerId="LiveId" clId="{EFE87619-E5CD-4882-BD47-31D88EF2F2C0}" dt="2022-02-13T19:33:00.334" v="54" actId="26606"/>
          <ac:spMkLst>
            <pc:docMk/>
            <pc:sldMk cId="1681441590" sldId="298"/>
            <ac:spMk id="21" creationId="{3ECA69A1-7536-43AC-85EF-C7106179F5ED}"/>
          </ac:spMkLst>
        </pc:spChg>
        <pc:picChg chg="ord">
          <ac:chgData name="kursat ymn" userId="47174fbee67923fe" providerId="LiveId" clId="{EFE87619-E5CD-4882-BD47-31D88EF2F2C0}" dt="2022-02-13T19:33:00.334" v="54" actId="26606"/>
          <ac:picMkLst>
            <pc:docMk/>
            <pc:sldMk cId="1681441590" sldId="298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3:00.334" v="54" actId="26606"/>
          <ac:picMkLst>
            <pc:docMk/>
            <pc:sldMk cId="1681441590" sldId="298"/>
            <ac:picMk id="4" creationId="{F96D4DC7-3AFB-48E5-AA1C-779E559A72A0}"/>
          </ac:picMkLst>
        </pc:picChg>
      </pc:sldChg>
      <pc:sldChg chg="addSp modSp mod">
        <pc:chgData name="kursat ymn" userId="47174fbee67923fe" providerId="LiveId" clId="{EFE87619-E5CD-4882-BD47-31D88EF2F2C0}" dt="2022-02-13T19:33:31.044" v="105" actId="20577"/>
        <pc:sldMkLst>
          <pc:docMk/>
          <pc:sldMk cId="3403401567" sldId="299"/>
        </pc:sldMkLst>
        <pc:spChg chg="add mod">
          <ac:chgData name="kursat ymn" userId="47174fbee67923fe" providerId="LiveId" clId="{EFE87619-E5CD-4882-BD47-31D88EF2F2C0}" dt="2022-02-13T19:33:31.044" v="105" actId="20577"/>
          <ac:spMkLst>
            <pc:docMk/>
            <pc:sldMk cId="3403401567" sldId="299"/>
            <ac:spMk id="4" creationId="{9AA23619-D756-498D-92F3-88D58A0597EE}"/>
          </ac:spMkLst>
        </pc:spChg>
      </pc:sldChg>
      <pc:sldChg chg="addSp modSp mod setBg">
        <pc:chgData name="kursat ymn" userId="47174fbee67923fe" providerId="LiveId" clId="{EFE87619-E5CD-4882-BD47-31D88EF2F2C0}" dt="2022-02-13T19:34:09.477" v="109" actId="14100"/>
        <pc:sldMkLst>
          <pc:docMk/>
          <pc:sldMk cId="713521153" sldId="300"/>
        </pc:sldMkLst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9" creationId="{F3060C83-F051-4F0E-ABAD-AA0DFC48B218}"/>
          </ac:spMkLst>
        </pc:spChg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11" creationId="{83C98ABE-055B-441F-B07E-44F97F083C39}"/>
          </ac:spMkLst>
        </pc:spChg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13" creationId="{29FDB030-9B49-4CED-8CCD-4D99382388AC}"/>
          </ac:spMkLst>
        </pc:spChg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15" creationId="{3783CA14-24A1-485C-8B30-D6A5D87987AD}"/>
          </ac:spMkLst>
        </pc:spChg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17" creationId="{9A97C86A-04D6-40F7-AE84-31AB43E6A846}"/>
          </ac:spMkLst>
        </pc:spChg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19" creationId="{FF9F2414-84E8-453E-B1F3-389FDE8192D9}"/>
          </ac:spMkLst>
        </pc:spChg>
        <pc:spChg chg="add">
          <ac:chgData name="kursat ymn" userId="47174fbee67923fe" providerId="LiveId" clId="{EFE87619-E5CD-4882-BD47-31D88EF2F2C0}" dt="2022-02-13T19:34:06.026" v="107" actId="26606"/>
          <ac:spMkLst>
            <pc:docMk/>
            <pc:sldMk cId="713521153" sldId="300"/>
            <ac:spMk id="21" creationId="{3ECA69A1-7536-43AC-85EF-C7106179F5ED}"/>
          </ac:spMkLst>
        </pc:spChg>
        <pc:picChg chg="ord">
          <ac:chgData name="kursat ymn" userId="47174fbee67923fe" providerId="LiveId" clId="{EFE87619-E5CD-4882-BD47-31D88EF2F2C0}" dt="2022-02-13T19:34:06.026" v="107" actId="26606"/>
          <ac:picMkLst>
            <pc:docMk/>
            <pc:sldMk cId="713521153" sldId="300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4:09.477" v="109" actId="14100"/>
          <ac:picMkLst>
            <pc:docMk/>
            <pc:sldMk cId="713521153" sldId="300"/>
            <ac:picMk id="4" creationId="{EC0F92E0-0E63-4DEC-9012-91AA87A15D76}"/>
          </ac:picMkLst>
        </pc:picChg>
      </pc:sldChg>
      <pc:sldChg chg="addSp modSp mod">
        <pc:chgData name="kursat ymn" userId="47174fbee67923fe" providerId="LiveId" clId="{EFE87619-E5CD-4882-BD47-31D88EF2F2C0}" dt="2022-02-13T19:34:41.487" v="157" actId="20577"/>
        <pc:sldMkLst>
          <pc:docMk/>
          <pc:sldMk cId="968847337" sldId="301"/>
        </pc:sldMkLst>
        <pc:spChg chg="add mod">
          <ac:chgData name="kursat ymn" userId="47174fbee67923fe" providerId="LiveId" clId="{EFE87619-E5CD-4882-BD47-31D88EF2F2C0}" dt="2022-02-13T19:34:41.487" v="157" actId="20577"/>
          <ac:spMkLst>
            <pc:docMk/>
            <pc:sldMk cId="968847337" sldId="301"/>
            <ac:spMk id="4" creationId="{891D04E8-6BCE-41AA-82FE-206E2A50CC7C}"/>
          </ac:spMkLst>
        </pc:spChg>
      </pc:sldChg>
      <pc:sldChg chg="addSp modSp mod">
        <pc:chgData name="kursat ymn" userId="47174fbee67923fe" providerId="LiveId" clId="{EFE87619-E5CD-4882-BD47-31D88EF2F2C0}" dt="2022-02-13T19:35:24.541" v="222" actId="20577"/>
        <pc:sldMkLst>
          <pc:docMk/>
          <pc:sldMk cId="1971632367" sldId="302"/>
        </pc:sldMkLst>
        <pc:spChg chg="add mod">
          <ac:chgData name="kursat ymn" userId="47174fbee67923fe" providerId="LiveId" clId="{EFE87619-E5CD-4882-BD47-31D88EF2F2C0}" dt="2022-02-13T19:35:24.541" v="222" actId="20577"/>
          <ac:spMkLst>
            <pc:docMk/>
            <pc:sldMk cId="1971632367" sldId="302"/>
            <ac:spMk id="4" creationId="{E738779C-44C5-46E0-857D-CD761B8585B5}"/>
          </ac:spMkLst>
        </pc:spChg>
      </pc:sldChg>
      <pc:sldChg chg="addSp modSp mod">
        <pc:chgData name="kursat ymn" userId="47174fbee67923fe" providerId="LiveId" clId="{EFE87619-E5CD-4882-BD47-31D88EF2F2C0}" dt="2022-02-13T19:36:01.112" v="234" actId="1076"/>
        <pc:sldMkLst>
          <pc:docMk/>
          <pc:sldMk cId="929704889" sldId="303"/>
        </pc:sldMkLst>
        <pc:spChg chg="add mod">
          <ac:chgData name="kursat ymn" userId="47174fbee67923fe" providerId="LiveId" clId="{EFE87619-E5CD-4882-BD47-31D88EF2F2C0}" dt="2022-02-13T19:36:01.112" v="234" actId="1076"/>
          <ac:spMkLst>
            <pc:docMk/>
            <pc:sldMk cId="929704889" sldId="303"/>
            <ac:spMk id="4" creationId="{37637204-A96A-4FE5-95E9-4BB1DCE19478}"/>
          </ac:spMkLst>
        </pc:spChg>
      </pc:sldChg>
      <pc:sldChg chg="addSp delSp modSp mod setBg">
        <pc:chgData name="kursat ymn" userId="47174fbee67923fe" providerId="LiveId" clId="{EFE87619-E5CD-4882-BD47-31D88EF2F2C0}" dt="2022-02-13T19:46:46.727" v="357"/>
        <pc:sldMkLst>
          <pc:docMk/>
          <pc:sldMk cId="207087279" sldId="304"/>
        </pc:sldMkLst>
        <pc:spChg chg="add">
          <ac:chgData name="kursat ymn" userId="47174fbee67923fe" providerId="LiveId" clId="{EFE87619-E5CD-4882-BD47-31D88EF2F2C0}" dt="2022-02-13T19:39:29.518" v="285" actId="26606"/>
          <ac:spMkLst>
            <pc:docMk/>
            <pc:sldMk cId="207087279" sldId="304"/>
            <ac:spMk id="9" creationId="{86FF76B9-219D-4469-AF87-0236D29032F1}"/>
          </ac:spMkLst>
        </pc:spChg>
        <pc:spChg chg="add del mod">
          <ac:chgData name="kursat ymn" userId="47174fbee67923fe" providerId="LiveId" clId="{EFE87619-E5CD-4882-BD47-31D88EF2F2C0}" dt="2022-02-13T19:46:44.227" v="355"/>
          <ac:spMkLst>
            <pc:docMk/>
            <pc:sldMk cId="207087279" sldId="304"/>
            <ac:spMk id="14" creationId="{2E9ECFFF-6FDF-4613-A5FC-9CC8F0C927C5}"/>
          </ac:spMkLst>
        </pc:spChg>
        <pc:spChg chg="add">
          <ac:chgData name="kursat ymn" userId="47174fbee67923fe" providerId="LiveId" clId="{EFE87619-E5CD-4882-BD47-31D88EF2F2C0}" dt="2022-02-13T19:39:29.518" v="285" actId="26606"/>
          <ac:spMkLst>
            <pc:docMk/>
            <pc:sldMk cId="207087279" sldId="304"/>
            <ac:spMk id="15" creationId="{2E80C965-DB6D-4F81-9E9E-B027384D0BD6}"/>
          </ac:spMkLst>
        </pc:spChg>
        <pc:spChg chg="add del mod">
          <ac:chgData name="kursat ymn" userId="47174fbee67923fe" providerId="LiveId" clId="{EFE87619-E5CD-4882-BD47-31D88EF2F2C0}" dt="2022-02-13T19:46:46.727" v="357"/>
          <ac:spMkLst>
            <pc:docMk/>
            <pc:sldMk cId="207087279" sldId="304"/>
            <ac:spMk id="16" creationId="{3596129F-4CCC-4D5C-8E69-45947B034CFC}"/>
          </ac:spMkLst>
        </pc:spChg>
        <pc:spChg chg="add">
          <ac:chgData name="kursat ymn" userId="47174fbee67923fe" providerId="LiveId" clId="{EFE87619-E5CD-4882-BD47-31D88EF2F2C0}" dt="2022-02-13T19:39:29.518" v="285" actId="26606"/>
          <ac:spMkLst>
            <pc:docMk/>
            <pc:sldMk cId="207087279" sldId="304"/>
            <ac:spMk id="17" creationId="{633C5E46-DAC5-4661-9C87-22B08E2A512F}"/>
          </ac:spMkLst>
        </pc:spChg>
        <pc:grpChg chg="add">
          <ac:chgData name="kursat ymn" userId="47174fbee67923fe" providerId="LiveId" clId="{EFE87619-E5CD-4882-BD47-31D88EF2F2C0}" dt="2022-02-13T19:39:29.518" v="285" actId="26606"/>
          <ac:grpSpMkLst>
            <pc:docMk/>
            <pc:sldMk cId="207087279" sldId="304"/>
            <ac:grpSpMk id="11" creationId="{DB88BD78-87E1-424D-B479-C37D8E41B12E}"/>
          </ac:grpSpMkLst>
        </pc:grpChg>
        <pc:picChg chg="ord">
          <ac:chgData name="kursat ymn" userId="47174fbee67923fe" providerId="LiveId" clId="{EFE87619-E5CD-4882-BD47-31D88EF2F2C0}" dt="2022-02-13T19:39:29.518" v="285" actId="26606"/>
          <ac:picMkLst>
            <pc:docMk/>
            <pc:sldMk cId="207087279" sldId="304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9:34.124" v="287" actId="14100"/>
          <ac:picMkLst>
            <pc:docMk/>
            <pc:sldMk cId="207087279" sldId="304"/>
            <ac:picMk id="4" creationId="{DDE85676-7401-4530-86A4-6721AD75C8FE}"/>
          </ac:picMkLst>
        </pc:picChg>
      </pc:sldChg>
      <pc:sldChg chg="addSp modSp mod">
        <pc:chgData name="kursat ymn" userId="47174fbee67923fe" providerId="LiveId" clId="{EFE87619-E5CD-4882-BD47-31D88EF2F2C0}" dt="2022-02-13T19:43:33.355" v="306" actId="20577"/>
        <pc:sldMkLst>
          <pc:docMk/>
          <pc:sldMk cId="715485766" sldId="475"/>
        </pc:sldMkLst>
        <pc:spChg chg="mod">
          <ac:chgData name="kursat ymn" userId="47174fbee67923fe" providerId="LiveId" clId="{EFE87619-E5CD-4882-BD47-31D88EF2F2C0}" dt="2022-02-13T19:43:33.355" v="306" actId="20577"/>
          <ac:spMkLst>
            <pc:docMk/>
            <pc:sldMk cId="715485766" sldId="475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3:31.303" v="305" actId="1076"/>
          <ac:picMkLst>
            <pc:docMk/>
            <pc:sldMk cId="715485766" sldId="475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3:27.819" v="304" actId="167"/>
          <ac:picMkLst>
            <pc:docMk/>
            <pc:sldMk cId="715485766" sldId="475"/>
            <ac:picMk id="12" creationId="{2C835D12-11D3-4399-B5A2-A2F61C9E0A32}"/>
          </ac:picMkLst>
        </pc:picChg>
      </pc:sldChg>
      <pc:sldChg chg="addSp modSp new mod modAnim">
        <pc:chgData name="kursat ymn" userId="47174fbee67923fe" providerId="LiveId" clId="{EFE87619-E5CD-4882-BD47-31D88EF2F2C0}" dt="2022-02-13T19:12:20.200" v="9" actId="14100"/>
        <pc:sldMkLst>
          <pc:docMk/>
          <pc:sldMk cId="2159707103" sldId="518"/>
        </pc:sldMkLst>
        <pc:spChg chg="add mod">
          <ac:chgData name="kursat ymn" userId="47174fbee67923fe" providerId="LiveId" clId="{EFE87619-E5CD-4882-BD47-31D88EF2F2C0}" dt="2022-02-13T19:11:38.054" v="2" actId="1076"/>
          <ac:spMkLst>
            <pc:docMk/>
            <pc:sldMk cId="2159707103" sldId="518"/>
            <ac:spMk id="3" creationId="{32BD6E5E-90FC-49FE-9E68-06AEF2FC2850}"/>
          </ac:spMkLst>
        </pc:spChg>
        <pc:spChg chg="add mod">
          <ac:chgData name="kursat ymn" userId="47174fbee67923fe" providerId="LiveId" clId="{EFE87619-E5CD-4882-BD47-31D88EF2F2C0}" dt="2022-02-13T19:12:02.292" v="5" actId="113"/>
          <ac:spMkLst>
            <pc:docMk/>
            <pc:sldMk cId="2159707103" sldId="518"/>
            <ac:spMk id="5" creationId="{6BD9D33E-2030-4257-B1A5-758FB238E28F}"/>
          </ac:spMkLst>
        </pc:spChg>
        <pc:picChg chg="add mod">
          <ac:chgData name="kursat ymn" userId="47174fbee67923fe" providerId="LiveId" clId="{EFE87619-E5CD-4882-BD47-31D88EF2F2C0}" dt="2022-02-13T19:12:20.200" v="9" actId="14100"/>
          <ac:picMkLst>
            <pc:docMk/>
            <pc:sldMk cId="2159707103" sldId="518"/>
            <ac:picMk id="6" creationId="{E375409E-CF3B-4AD1-8CEC-1BCDA304C381}"/>
          </ac:picMkLst>
        </pc:picChg>
      </pc:sldChg>
      <pc:sldChg chg="addSp modSp new mod modAnim">
        <pc:chgData name="kursat ymn" userId="47174fbee67923fe" providerId="LiveId" clId="{EFE87619-E5CD-4882-BD47-31D88EF2F2C0}" dt="2022-02-13T19:15:04.784" v="21" actId="1076"/>
        <pc:sldMkLst>
          <pc:docMk/>
          <pc:sldMk cId="1395661665" sldId="519"/>
        </pc:sldMkLst>
        <pc:spChg chg="add mod">
          <ac:chgData name="kursat ymn" userId="47174fbee67923fe" providerId="LiveId" clId="{EFE87619-E5CD-4882-BD47-31D88EF2F2C0}" dt="2022-02-13T19:12:46.862" v="13" actId="113"/>
          <ac:spMkLst>
            <pc:docMk/>
            <pc:sldMk cId="1395661665" sldId="519"/>
            <ac:spMk id="3" creationId="{324B137A-0050-4416-9AF6-A8A034B002A7}"/>
          </ac:spMkLst>
        </pc:spChg>
        <pc:spChg chg="add mod">
          <ac:chgData name="kursat ymn" userId="47174fbee67923fe" providerId="LiveId" clId="{EFE87619-E5CD-4882-BD47-31D88EF2F2C0}" dt="2022-02-13T19:15:04.784" v="21" actId="1076"/>
          <ac:spMkLst>
            <pc:docMk/>
            <pc:sldMk cId="1395661665" sldId="519"/>
            <ac:spMk id="6" creationId="{6BEEF70A-9D7C-48EC-BF73-4327511A96B3}"/>
          </ac:spMkLst>
        </pc:spChg>
        <pc:picChg chg="add mod">
          <ac:chgData name="kursat ymn" userId="47174fbee67923fe" providerId="LiveId" clId="{EFE87619-E5CD-4882-BD47-31D88EF2F2C0}" dt="2022-02-13T19:13:46.313" v="16" actId="14100"/>
          <ac:picMkLst>
            <pc:docMk/>
            <pc:sldMk cId="1395661665" sldId="519"/>
            <ac:picMk id="4" creationId="{E08C0B77-3514-4D09-A58B-171D1CA1CC83}"/>
          </ac:picMkLst>
        </pc:picChg>
      </pc:sldChg>
      <pc:sldChg chg="add">
        <pc:chgData name="kursat ymn" userId="47174fbee67923fe" providerId="LiveId" clId="{EFE87619-E5CD-4882-BD47-31D88EF2F2C0}" dt="2022-02-13T19:17:23.629" v="22"/>
        <pc:sldMkLst>
          <pc:docMk/>
          <pc:sldMk cId="490179862" sldId="520"/>
        </pc:sldMkLst>
      </pc:sldChg>
      <pc:sldChg chg="addSp modSp new mod modAnim">
        <pc:chgData name="kursat ymn" userId="47174fbee67923fe" providerId="LiveId" clId="{EFE87619-E5CD-4882-BD47-31D88EF2F2C0}" dt="2022-02-13T19:18:32.634" v="32" actId="1076"/>
        <pc:sldMkLst>
          <pc:docMk/>
          <pc:sldMk cId="862642902" sldId="521"/>
        </pc:sldMkLst>
        <pc:spChg chg="add mod">
          <ac:chgData name="kursat ymn" userId="47174fbee67923fe" providerId="LiveId" clId="{EFE87619-E5CD-4882-BD47-31D88EF2F2C0}" dt="2022-02-13T19:18:05.158" v="26" actId="113"/>
          <ac:spMkLst>
            <pc:docMk/>
            <pc:sldMk cId="862642902" sldId="521"/>
            <ac:spMk id="3" creationId="{775DFCA5-184E-4711-A12A-1DE3225B6967}"/>
          </ac:spMkLst>
        </pc:spChg>
        <pc:spChg chg="add mod">
          <ac:chgData name="kursat ymn" userId="47174fbee67923fe" providerId="LiveId" clId="{EFE87619-E5CD-4882-BD47-31D88EF2F2C0}" dt="2022-02-13T19:18:26.156" v="29" actId="1076"/>
          <ac:spMkLst>
            <pc:docMk/>
            <pc:sldMk cId="862642902" sldId="521"/>
            <ac:spMk id="6" creationId="{133BE6FD-4A5F-46D9-A396-4A1B8C1A5CAE}"/>
          </ac:spMkLst>
        </pc:spChg>
        <pc:picChg chg="add mod">
          <ac:chgData name="kursat ymn" userId="47174fbee67923fe" providerId="LiveId" clId="{EFE87619-E5CD-4882-BD47-31D88EF2F2C0}" dt="2022-02-13T19:18:32.634" v="32" actId="1076"/>
          <ac:picMkLst>
            <pc:docMk/>
            <pc:sldMk cId="862642902" sldId="521"/>
            <ac:picMk id="4" creationId="{AFDC77A5-6DFB-43D6-8218-8811EDFE290B}"/>
          </ac:picMkLst>
        </pc:picChg>
      </pc:sldChg>
      <pc:sldChg chg="addSp modSp add mod setBg">
        <pc:chgData name="kursat ymn" userId="47174fbee67923fe" providerId="LiveId" clId="{EFE87619-E5CD-4882-BD47-31D88EF2F2C0}" dt="2022-02-13T19:36:24.808" v="238" actId="14100"/>
        <pc:sldMkLst>
          <pc:docMk/>
          <pc:sldMk cId="1328933909" sldId="522"/>
        </pc:sldMkLst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9" creationId="{F3060C83-F051-4F0E-ABAD-AA0DFC48B218}"/>
          </ac:spMkLst>
        </pc:spChg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11" creationId="{83C98ABE-055B-441F-B07E-44F97F083C39}"/>
          </ac:spMkLst>
        </pc:spChg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13" creationId="{29FDB030-9B49-4CED-8CCD-4D99382388AC}"/>
          </ac:spMkLst>
        </pc:spChg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15" creationId="{3783CA14-24A1-485C-8B30-D6A5D87987AD}"/>
          </ac:spMkLst>
        </pc:spChg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17" creationId="{9A97C86A-04D6-40F7-AE84-31AB43E6A846}"/>
          </ac:spMkLst>
        </pc:spChg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19" creationId="{FF9F2414-84E8-453E-B1F3-389FDE8192D9}"/>
          </ac:spMkLst>
        </pc:spChg>
        <pc:spChg chg="add">
          <ac:chgData name="kursat ymn" userId="47174fbee67923fe" providerId="LiveId" clId="{EFE87619-E5CD-4882-BD47-31D88EF2F2C0}" dt="2022-02-13T19:36:21.298" v="236" actId="26606"/>
          <ac:spMkLst>
            <pc:docMk/>
            <pc:sldMk cId="1328933909" sldId="522"/>
            <ac:spMk id="21" creationId="{3ECA69A1-7536-43AC-85EF-C7106179F5ED}"/>
          </ac:spMkLst>
        </pc:spChg>
        <pc:picChg chg="ord">
          <ac:chgData name="kursat ymn" userId="47174fbee67923fe" providerId="LiveId" clId="{EFE87619-E5CD-4882-BD47-31D88EF2F2C0}" dt="2022-02-13T19:36:21.298" v="236" actId="26606"/>
          <ac:picMkLst>
            <pc:docMk/>
            <pc:sldMk cId="1328933909" sldId="522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6:24.808" v="238" actId="14100"/>
          <ac:picMkLst>
            <pc:docMk/>
            <pc:sldMk cId="1328933909" sldId="522"/>
            <ac:picMk id="4" creationId="{2FAD9234-80D7-4AE4-9B6B-21B50A98C8DE}"/>
          </ac:picMkLst>
        </pc:picChg>
      </pc:sldChg>
      <pc:sldChg chg="addSp modSp add mod setBg">
        <pc:chgData name="kursat ymn" userId="47174fbee67923fe" providerId="LiveId" clId="{EFE87619-E5CD-4882-BD47-31D88EF2F2C0}" dt="2022-02-13T19:36:49.629" v="242" actId="1076"/>
        <pc:sldMkLst>
          <pc:docMk/>
          <pc:sldMk cId="3714000554" sldId="523"/>
        </pc:sldMkLst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9" creationId="{F3060C83-F051-4F0E-ABAD-AA0DFC48B218}"/>
          </ac:spMkLst>
        </pc:spChg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11" creationId="{83C98ABE-055B-441F-B07E-44F97F083C39}"/>
          </ac:spMkLst>
        </pc:spChg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13" creationId="{29FDB030-9B49-4CED-8CCD-4D99382388AC}"/>
          </ac:spMkLst>
        </pc:spChg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15" creationId="{3783CA14-24A1-485C-8B30-D6A5D87987AD}"/>
          </ac:spMkLst>
        </pc:spChg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17" creationId="{9A97C86A-04D6-40F7-AE84-31AB43E6A846}"/>
          </ac:spMkLst>
        </pc:spChg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19" creationId="{FF9F2414-84E8-453E-B1F3-389FDE8192D9}"/>
          </ac:spMkLst>
        </pc:spChg>
        <pc:spChg chg="add">
          <ac:chgData name="kursat ymn" userId="47174fbee67923fe" providerId="LiveId" clId="{EFE87619-E5CD-4882-BD47-31D88EF2F2C0}" dt="2022-02-13T19:36:46.323" v="240" actId="26606"/>
          <ac:spMkLst>
            <pc:docMk/>
            <pc:sldMk cId="3714000554" sldId="523"/>
            <ac:spMk id="21" creationId="{3ECA69A1-7536-43AC-85EF-C7106179F5ED}"/>
          </ac:spMkLst>
        </pc:spChg>
        <pc:picChg chg="ord">
          <ac:chgData name="kursat ymn" userId="47174fbee67923fe" providerId="LiveId" clId="{EFE87619-E5CD-4882-BD47-31D88EF2F2C0}" dt="2022-02-13T19:36:46.323" v="240" actId="26606"/>
          <ac:picMkLst>
            <pc:docMk/>
            <pc:sldMk cId="3714000554" sldId="523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6:49.629" v="242" actId="1076"/>
          <ac:picMkLst>
            <pc:docMk/>
            <pc:sldMk cId="3714000554" sldId="523"/>
            <ac:picMk id="4" creationId="{C5D49340-9CAF-4484-8A4D-2CCE75A1771C}"/>
          </ac:picMkLst>
        </pc:picChg>
      </pc:sldChg>
      <pc:sldChg chg="addSp delSp modSp add mod setBg">
        <pc:chgData name="kursat ymn" userId="47174fbee67923fe" providerId="LiveId" clId="{EFE87619-E5CD-4882-BD47-31D88EF2F2C0}" dt="2022-02-13T19:37:07.084" v="248" actId="1076"/>
        <pc:sldMkLst>
          <pc:docMk/>
          <pc:sldMk cId="2357822705" sldId="524"/>
        </pc:sldMkLst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9" creationId="{F3060C83-F051-4F0E-ABAD-AA0DFC48B218}"/>
          </ac:spMkLst>
        </pc:spChg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11" creationId="{83C98ABE-055B-441F-B07E-44F97F083C39}"/>
          </ac:spMkLst>
        </pc:spChg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13" creationId="{29FDB030-9B49-4CED-8CCD-4D99382388AC}"/>
          </ac:spMkLst>
        </pc:spChg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15" creationId="{3783CA14-24A1-485C-8B30-D6A5D87987AD}"/>
          </ac:spMkLst>
        </pc:spChg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17" creationId="{9A97C86A-04D6-40F7-AE84-31AB43E6A846}"/>
          </ac:spMkLst>
        </pc:spChg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19" creationId="{FF9F2414-84E8-453E-B1F3-389FDE8192D9}"/>
          </ac:spMkLst>
        </pc:spChg>
        <pc:spChg chg="add del">
          <ac:chgData name="kursat ymn" userId="47174fbee67923fe" providerId="LiveId" clId="{EFE87619-E5CD-4882-BD47-31D88EF2F2C0}" dt="2022-02-13T19:37:02.573" v="245" actId="26606"/>
          <ac:spMkLst>
            <pc:docMk/>
            <pc:sldMk cId="2357822705" sldId="524"/>
            <ac:spMk id="21" creationId="{3ECA69A1-7536-43AC-85EF-C7106179F5ED}"/>
          </ac:spMkLst>
        </pc:spChg>
        <pc:spChg chg="add">
          <ac:chgData name="kursat ymn" userId="47174fbee67923fe" providerId="LiveId" clId="{EFE87619-E5CD-4882-BD47-31D88EF2F2C0}" dt="2022-02-13T19:37:02.579" v="246" actId="26606"/>
          <ac:spMkLst>
            <pc:docMk/>
            <pc:sldMk cId="2357822705" sldId="524"/>
            <ac:spMk id="23" creationId="{86FF76B9-219D-4469-AF87-0236D29032F1}"/>
          </ac:spMkLst>
        </pc:spChg>
        <pc:spChg chg="add">
          <ac:chgData name="kursat ymn" userId="47174fbee67923fe" providerId="LiveId" clId="{EFE87619-E5CD-4882-BD47-31D88EF2F2C0}" dt="2022-02-13T19:37:02.579" v="246" actId="26606"/>
          <ac:spMkLst>
            <pc:docMk/>
            <pc:sldMk cId="2357822705" sldId="524"/>
            <ac:spMk id="26" creationId="{2E80C965-DB6D-4F81-9E9E-B027384D0BD6}"/>
          </ac:spMkLst>
        </pc:spChg>
        <pc:spChg chg="add">
          <ac:chgData name="kursat ymn" userId="47174fbee67923fe" providerId="LiveId" clId="{EFE87619-E5CD-4882-BD47-31D88EF2F2C0}" dt="2022-02-13T19:37:02.579" v="246" actId="26606"/>
          <ac:spMkLst>
            <pc:docMk/>
            <pc:sldMk cId="2357822705" sldId="524"/>
            <ac:spMk id="27" creationId="{633C5E46-DAC5-4661-9C87-22B08E2A512F}"/>
          </ac:spMkLst>
        </pc:spChg>
        <pc:grpChg chg="add">
          <ac:chgData name="kursat ymn" userId="47174fbee67923fe" providerId="LiveId" clId="{EFE87619-E5CD-4882-BD47-31D88EF2F2C0}" dt="2022-02-13T19:37:02.579" v="246" actId="26606"/>
          <ac:grpSpMkLst>
            <pc:docMk/>
            <pc:sldMk cId="2357822705" sldId="524"/>
            <ac:grpSpMk id="24" creationId="{DB88BD78-87E1-424D-B479-C37D8E41B12E}"/>
          </ac:grpSpMkLst>
        </pc:grpChg>
        <pc:picChg chg="ord">
          <ac:chgData name="kursat ymn" userId="47174fbee67923fe" providerId="LiveId" clId="{EFE87619-E5CD-4882-BD47-31D88EF2F2C0}" dt="2022-02-13T19:37:02.579" v="246" actId="26606"/>
          <ac:picMkLst>
            <pc:docMk/>
            <pc:sldMk cId="2357822705" sldId="524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7:07.084" v="248" actId="1076"/>
          <ac:picMkLst>
            <pc:docMk/>
            <pc:sldMk cId="2357822705" sldId="524"/>
            <ac:picMk id="4" creationId="{E3884B63-03EF-4378-B278-2AF39C8191EE}"/>
          </ac:picMkLst>
        </pc:picChg>
      </pc:sldChg>
      <pc:sldChg chg="addSp modSp add mod setBg">
        <pc:chgData name="kursat ymn" userId="47174fbee67923fe" providerId="LiveId" clId="{EFE87619-E5CD-4882-BD47-31D88EF2F2C0}" dt="2022-02-13T19:38:16.815" v="251" actId="14100"/>
        <pc:sldMkLst>
          <pc:docMk/>
          <pc:sldMk cId="926481417" sldId="525"/>
        </pc:sldMkLst>
        <pc:spChg chg="add">
          <ac:chgData name="kursat ymn" userId="47174fbee67923fe" providerId="LiveId" clId="{EFE87619-E5CD-4882-BD47-31D88EF2F2C0}" dt="2022-02-13T19:38:14.412" v="250" actId="26606"/>
          <ac:spMkLst>
            <pc:docMk/>
            <pc:sldMk cId="926481417" sldId="525"/>
            <ac:spMk id="9" creationId="{86FF76B9-219D-4469-AF87-0236D29032F1}"/>
          </ac:spMkLst>
        </pc:spChg>
        <pc:spChg chg="add">
          <ac:chgData name="kursat ymn" userId="47174fbee67923fe" providerId="LiveId" clId="{EFE87619-E5CD-4882-BD47-31D88EF2F2C0}" dt="2022-02-13T19:38:14.412" v="250" actId="26606"/>
          <ac:spMkLst>
            <pc:docMk/>
            <pc:sldMk cId="926481417" sldId="525"/>
            <ac:spMk id="15" creationId="{2E80C965-DB6D-4F81-9E9E-B027384D0BD6}"/>
          </ac:spMkLst>
        </pc:spChg>
        <pc:spChg chg="add">
          <ac:chgData name="kursat ymn" userId="47174fbee67923fe" providerId="LiveId" clId="{EFE87619-E5CD-4882-BD47-31D88EF2F2C0}" dt="2022-02-13T19:38:14.412" v="250" actId="26606"/>
          <ac:spMkLst>
            <pc:docMk/>
            <pc:sldMk cId="926481417" sldId="525"/>
            <ac:spMk id="17" creationId="{633C5E46-DAC5-4661-9C87-22B08E2A512F}"/>
          </ac:spMkLst>
        </pc:spChg>
        <pc:grpChg chg="add">
          <ac:chgData name="kursat ymn" userId="47174fbee67923fe" providerId="LiveId" clId="{EFE87619-E5CD-4882-BD47-31D88EF2F2C0}" dt="2022-02-13T19:38:14.412" v="250" actId="26606"/>
          <ac:grpSpMkLst>
            <pc:docMk/>
            <pc:sldMk cId="926481417" sldId="525"/>
            <ac:grpSpMk id="11" creationId="{DB88BD78-87E1-424D-B479-C37D8E41B12E}"/>
          </ac:grpSpMkLst>
        </pc:grpChg>
        <pc:picChg chg="ord">
          <ac:chgData name="kursat ymn" userId="47174fbee67923fe" providerId="LiveId" clId="{EFE87619-E5CD-4882-BD47-31D88EF2F2C0}" dt="2022-02-13T19:38:14.412" v="250" actId="26606"/>
          <ac:picMkLst>
            <pc:docMk/>
            <pc:sldMk cId="926481417" sldId="525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38:16.815" v="251" actId="14100"/>
          <ac:picMkLst>
            <pc:docMk/>
            <pc:sldMk cId="926481417" sldId="525"/>
            <ac:picMk id="4" creationId="{CAFAB87C-CB0B-4C34-8BFC-7F593D71702A}"/>
          </ac:picMkLst>
        </pc:picChg>
      </pc:sldChg>
      <pc:sldChg chg="addSp modSp add mod">
        <pc:chgData name="kursat ymn" userId="47174fbee67923fe" providerId="LiveId" clId="{EFE87619-E5CD-4882-BD47-31D88EF2F2C0}" dt="2022-02-13T19:38:52.793" v="283" actId="20577"/>
        <pc:sldMkLst>
          <pc:docMk/>
          <pc:sldMk cId="292663704" sldId="526"/>
        </pc:sldMkLst>
        <pc:spChg chg="add mod">
          <ac:chgData name="kursat ymn" userId="47174fbee67923fe" providerId="LiveId" clId="{EFE87619-E5CD-4882-BD47-31D88EF2F2C0}" dt="2022-02-13T19:38:52.793" v="283" actId="20577"/>
          <ac:spMkLst>
            <pc:docMk/>
            <pc:sldMk cId="292663704" sldId="526"/>
            <ac:spMk id="4" creationId="{6FD0A1F6-C9C7-4F23-BBEE-34585982F787}"/>
          </ac:spMkLst>
        </pc:spChg>
      </pc:sldChg>
      <pc:sldChg chg="addSp modSp add mod">
        <pc:chgData name="kursat ymn" userId="47174fbee67923fe" providerId="LiveId" clId="{EFE87619-E5CD-4882-BD47-31D88EF2F2C0}" dt="2022-02-13T19:43:44.912" v="309" actId="1076"/>
        <pc:sldMkLst>
          <pc:docMk/>
          <pc:sldMk cId="3466973215" sldId="527"/>
        </pc:sldMkLst>
        <pc:spChg chg="add mod ord">
          <ac:chgData name="kursat ymn" userId="47174fbee67923fe" providerId="LiveId" clId="{EFE87619-E5CD-4882-BD47-31D88EF2F2C0}" dt="2022-02-13T19:43:43.365" v="308" actId="167"/>
          <ac:spMkLst>
            <pc:docMk/>
            <pc:sldMk cId="3466973215" sldId="527"/>
            <ac:spMk id="12" creationId="{22653E31-9C90-4DE4-9FB6-68EFC0C37F7A}"/>
          </ac:spMkLst>
        </pc:spChg>
        <pc:picChg chg="mod">
          <ac:chgData name="kursat ymn" userId="47174fbee67923fe" providerId="LiveId" clId="{EFE87619-E5CD-4882-BD47-31D88EF2F2C0}" dt="2022-02-13T19:43:44.912" v="309" actId="1076"/>
          <ac:picMkLst>
            <pc:docMk/>
            <pc:sldMk cId="3466973215" sldId="527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EFE87619-E5CD-4882-BD47-31D88EF2F2C0}" dt="2022-02-13T19:43:56.498" v="313" actId="1076"/>
        <pc:sldMkLst>
          <pc:docMk/>
          <pc:sldMk cId="3462467294" sldId="528"/>
        </pc:sldMkLst>
        <pc:picChg chg="mod">
          <ac:chgData name="kursat ymn" userId="47174fbee67923fe" providerId="LiveId" clId="{EFE87619-E5CD-4882-BD47-31D88EF2F2C0}" dt="2022-02-13T19:43:56.498" v="313" actId="1076"/>
          <ac:picMkLst>
            <pc:docMk/>
            <pc:sldMk cId="3462467294" sldId="528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3:53.892" v="312" actId="167"/>
          <ac:picMkLst>
            <pc:docMk/>
            <pc:sldMk cId="3462467294" sldId="528"/>
            <ac:picMk id="12" creationId="{23865C7C-7DDF-495A-B747-5FBDE97CEE65}"/>
          </ac:picMkLst>
        </pc:picChg>
      </pc:sldChg>
      <pc:sldChg chg="addSp modSp add mod">
        <pc:chgData name="kursat ymn" userId="47174fbee67923fe" providerId="LiveId" clId="{EFE87619-E5CD-4882-BD47-31D88EF2F2C0}" dt="2022-02-13T19:44:09.457" v="317" actId="20577"/>
        <pc:sldMkLst>
          <pc:docMk/>
          <pc:sldMk cId="908823058" sldId="529"/>
        </pc:sldMkLst>
        <pc:spChg chg="mod">
          <ac:chgData name="kursat ymn" userId="47174fbee67923fe" providerId="LiveId" clId="{EFE87619-E5CD-4882-BD47-31D88EF2F2C0}" dt="2022-02-13T19:44:09.457" v="317" actId="20577"/>
          <ac:spMkLst>
            <pc:docMk/>
            <pc:sldMk cId="908823058" sldId="529"/>
            <ac:spMk id="10" creationId="{557B9060-DE7C-4A62-8194-0E47E131BDA8}"/>
          </ac:spMkLst>
        </pc:spChg>
        <pc:spChg chg="add mod ord">
          <ac:chgData name="kursat ymn" userId="47174fbee67923fe" providerId="LiveId" clId="{EFE87619-E5CD-4882-BD47-31D88EF2F2C0}" dt="2022-02-13T19:44:05.860" v="315" actId="167"/>
          <ac:spMkLst>
            <pc:docMk/>
            <pc:sldMk cId="908823058" sldId="529"/>
            <ac:spMk id="12" creationId="{E0EB23CE-946D-4BEC-9EF5-CCA69F9F11C5}"/>
          </ac:spMkLst>
        </pc:spChg>
        <pc:picChg chg="mod">
          <ac:chgData name="kursat ymn" userId="47174fbee67923fe" providerId="LiveId" clId="{EFE87619-E5CD-4882-BD47-31D88EF2F2C0}" dt="2022-02-13T19:44:07.852" v="316" actId="1076"/>
          <ac:picMkLst>
            <pc:docMk/>
            <pc:sldMk cId="908823058" sldId="529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EFE87619-E5CD-4882-BD47-31D88EF2F2C0}" dt="2022-02-13T19:44:29.494" v="321" actId="20577"/>
        <pc:sldMkLst>
          <pc:docMk/>
          <pc:sldMk cId="2187178724" sldId="530"/>
        </pc:sldMkLst>
        <pc:spChg chg="mod">
          <ac:chgData name="kursat ymn" userId="47174fbee67923fe" providerId="LiveId" clId="{EFE87619-E5CD-4882-BD47-31D88EF2F2C0}" dt="2022-02-13T19:44:29.494" v="321" actId="20577"/>
          <ac:spMkLst>
            <pc:docMk/>
            <pc:sldMk cId="2187178724" sldId="530"/>
            <ac:spMk id="10" creationId="{557B9060-DE7C-4A62-8194-0E47E131BDA8}"/>
          </ac:spMkLst>
        </pc:spChg>
        <pc:spChg chg="add mod ord">
          <ac:chgData name="kursat ymn" userId="47174fbee67923fe" providerId="LiveId" clId="{EFE87619-E5CD-4882-BD47-31D88EF2F2C0}" dt="2022-02-13T19:44:18.643" v="319" actId="167"/>
          <ac:spMkLst>
            <pc:docMk/>
            <pc:sldMk cId="2187178724" sldId="530"/>
            <ac:spMk id="12" creationId="{7F608A13-B00F-4AAE-83D7-704AF1A7FBE4}"/>
          </ac:spMkLst>
        </pc:spChg>
        <pc:picChg chg="mod">
          <ac:chgData name="kursat ymn" userId="47174fbee67923fe" providerId="LiveId" clId="{EFE87619-E5CD-4882-BD47-31D88EF2F2C0}" dt="2022-02-13T19:44:24.395" v="320" actId="1076"/>
          <ac:picMkLst>
            <pc:docMk/>
            <pc:sldMk cId="2187178724" sldId="530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EFE87619-E5CD-4882-BD47-31D88EF2F2C0}" dt="2022-02-13T19:44:46.537" v="324" actId="1076"/>
        <pc:sldMkLst>
          <pc:docMk/>
          <pc:sldMk cId="2156248108" sldId="531"/>
        </pc:sldMkLst>
        <pc:spChg chg="add mod ord">
          <ac:chgData name="kursat ymn" userId="47174fbee67923fe" providerId="LiveId" clId="{EFE87619-E5CD-4882-BD47-31D88EF2F2C0}" dt="2022-02-13T19:44:44.443" v="323" actId="167"/>
          <ac:spMkLst>
            <pc:docMk/>
            <pc:sldMk cId="2156248108" sldId="531"/>
            <ac:spMk id="12" creationId="{6DAE18FB-B344-4792-AD79-B81151558801}"/>
          </ac:spMkLst>
        </pc:spChg>
        <pc:picChg chg="mod">
          <ac:chgData name="kursat ymn" userId="47174fbee67923fe" providerId="LiveId" clId="{EFE87619-E5CD-4882-BD47-31D88EF2F2C0}" dt="2022-02-13T19:44:46.537" v="324" actId="1076"/>
          <ac:picMkLst>
            <pc:docMk/>
            <pc:sldMk cId="2156248108" sldId="531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EFE87619-E5CD-4882-BD47-31D88EF2F2C0}" dt="2022-02-13T19:45:00.115" v="329" actId="20577"/>
        <pc:sldMkLst>
          <pc:docMk/>
          <pc:sldMk cId="2578952089" sldId="532"/>
        </pc:sldMkLst>
        <pc:spChg chg="mod">
          <ac:chgData name="kursat ymn" userId="47174fbee67923fe" providerId="LiveId" clId="{EFE87619-E5CD-4882-BD47-31D88EF2F2C0}" dt="2022-02-13T19:45:00.115" v="329" actId="20577"/>
          <ac:spMkLst>
            <pc:docMk/>
            <pc:sldMk cId="2578952089" sldId="532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4:56.759" v="328" actId="1076"/>
          <ac:picMkLst>
            <pc:docMk/>
            <pc:sldMk cId="2578952089" sldId="532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4:53.435" v="327" actId="167"/>
          <ac:picMkLst>
            <pc:docMk/>
            <pc:sldMk cId="2578952089" sldId="532"/>
            <ac:picMk id="12" creationId="{2E989C5F-A2CB-4CB3-9D75-8912B6FB5290}"/>
          </ac:picMkLst>
        </pc:picChg>
      </pc:sldChg>
      <pc:sldChg chg="addSp modSp add mod">
        <pc:chgData name="kursat ymn" userId="47174fbee67923fe" providerId="LiveId" clId="{EFE87619-E5CD-4882-BD47-31D88EF2F2C0}" dt="2022-02-13T19:45:27.355" v="335" actId="1076"/>
        <pc:sldMkLst>
          <pc:docMk/>
          <pc:sldMk cId="3770890421" sldId="533"/>
        </pc:sldMkLst>
        <pc:spChg chg="mod">
          <ac:chgData name="kursat ymn" userId="47174fbee67923fe" providerId="LiveId" clId="{EFE87619-E5CD-4882-BD47-31D88EF2F2C0}" dt="2022-02-13T19:45:22.940" v="334" actId="20577"/>
          <ac:spMkLst>
            <pc:docMk/>
            <pc:sldMk cId="3770890421" sldId="533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5:27.355" v="335" actId="1076"/>
          <ac:picMkLst>
            <pc:docMk/>
            <pc:sldMk cId="3770890421" sldId="533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5:10.735" v="332" actId="1076"/>
          <ac:picMkLst>
            <pc:docMk/>
            <pc:sldMk cId="3770890421" sldId="533"/>
            <ac:picMk id="12" creationId="{6CAC7A08-BE41-47A8-92E1-3B525055CC0D}"/>
          </ac:picMkLst>
        </pc:picChg>
        <pc:picChg chg="mod">
          <ac:chgData name="kursat ymn" userId="47174fbee67923fe" providerId="LiveId" clId="{EFE87619-E5CD-4882-BD47-31D88EF2F2C0}" dt="2022-02-13T19:45:13.891" v="333" actId="1076"/>
          <ac:picMkLst>
            <pc:docMk/>
            <pc:sldMk cId="3770890421" sldId="533"/>
            <ac:picMk id="13" creationId="{CA59447E-EB35-40D2-B495-A044AF9941B0}"/>
          </ac:picMkLst>
        </pc:picChg>
      </pc:sldChg>
      <pc:sldChg chg="addSp modSp add mod">
        <pc:chgData name="kursat ymn" userId="47174fbee67923fe" providerId="LiveId" clId="{EFE87619-E5CD-4882-BD47-31D88EF2F2C0}" dt="2022-02-13T19:45:49.328" v="339" actId="1076"/>
        <pc:sldMkLst>
          <pc:docMk/>
          <pc:sldMk cId="2913950178" sldId="534"/>
        </pc:sldMkLst>
        <pc:spChg chg="mod">
          <ac:chgData name="kursat ymn" userId="47174fbee67923fe" providerId="LiveId" clId="{EFE87619-E5CD-4882-BD47-31D88EF2F2C0}" dt="2022-02-13T19:45:47.066" v="338" actId="20577"/>
          <ac:spMkLst>
            <pc:docMk/>
            <pc:sldMk cId="2913950178" sldId="534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5:49.328" v="339" actId="1076"/>
          <ac:picMkLst>
            <pc:docMk/>
            <pc:sldMk cId="2913950178" sldId="534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5:35.381" v="337" actId="167"/>
          <ac:picMkLst>
            <pc:docMk/>
            <pc:sldMk cId="2913950178" sldId="534"/>
            <ac:picMk id="12" creationId="{8B49BDFC-436F-4C62-851A-2A246A351F80}"/>
          </ac:picMkLst>
        </pc:picChg>
      </pc:sldChg>
      <pc:sldChg chg="addSp modSp add mod">
        <pc:chgData name="kursat ymn" userId="47174fbee67923fe" providerId="LiveId" clId="{EFE87619-E5CD-4882-BD47-31D88EF2F2C0}" dt="2022-02-13T19:46:12.131" v="346" actId="1076"/>
        <pc:sldMkLst>
          <pc:docMk/>
          <pc:sldMk cId="4144449308" sldId="535"/>
        </pc:sldMkLst>
        <pc:spChg chg="mod">
          <ac:chgData name="kursat ymn" userId="47174fbee67923fe" providerId="LiveId" clId="{EFE87619-E5CD-4882-BD47-31D88EF2F2C0}" dt="2022-02-13T19:46:03.577" v="345" actId="20577"/>
          <ac:spMkLst>
            <pc:docMk/>
            <pc:sldMk cId="4144449308" sldId="535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5:59.930" v="343" actId="1076"/>
          <ac:picMkLst>
            <pc:docMk/>
            <pc:sldMk cId="4144449308" sldId="535"/>
            <ac:picMk id="9" creationId="{2A5BD407-9394-4B05-A977-06B04CB0E367}"/>
          </ac:picMkLst>
        </pc:picChg>
        <pc:picChg chg="mod">
          <ac:chgData name="kursat ymn" userId="47174fbee67923fe" providerId="LiveId" clId="{EFE87619-E5CD-4882-BD47-31D88EF2F2C0}" dt="2022-02-13T19:46:12.131" v="346" actId="1076"/>
          <ac:picMkLst>
            <pc:docMk/>
            <pc:sldMk cId="4144449308" sldId="535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5:57.507" v="342" actId="1076"/>
          <ac:picMkLst>
            <pc:docMk/>
            <pc:sldMk cId="4144449308" sldId="535"/>
            <ac:picMk id="12" creationId="{1BBB6EE5-2576-467E-AFDE-95AF2F3B539D}"/>
          </ac:picMkLst>
        </pc:picChg>
        <pc:picChg chg="mod">
          <ac:chgData name="kursat ymn" userId="47174fbee67923fe" providerId="LiveId" clId="{EFE87619-E5CD-4882-BD47-31D88EF2F2C0}" dt="2022-02-13T19:46:01.166" v="344" actId="1076"/>
          <ac:picMkLst>
            <pc:docMk/>
            <pc:sldMk cId="4144449308" sldId="535"/>
            <ac:picMk id="13" creationId="{CA59447E-EB35-40D2-B495-A044AF9941B0}"/>
          </ac:picMkLst>
        </pc:picChg>
      </pc:sldChg>
      <pc:sldChg chg="addSp modSp add mod">
        <pc:chgData name="kursat ymn" userId="47174fbee67923fe" providerId="LiveId" clId="{EFE87619-E5CD-4882-BD47-31D88EF2F2C0}" dt="2022-02-13T19:46:36.126" v="353" actId="167"/>
        <pc:sldMkLst>
          <pc:docMk/>
          <pc:sldMk cId="1739309467" sldId="536"/>
        </pc:sldMkLst>
        <pc:spChg chg="add mod ord">
          <ac:chgData name="kursat ymn" userId="47174fbee67923fe" providerId="LiveId" clId="{EFE87619-E5CD-4882-BD47-31D88EF2F2C0}" dt="2022-02-13T19:46:36.126" v="353" actId="167"/>
          <ac:spMkLst>
            <pc:docMk/>
            <pc:sldMk cId="1739309467" sldId="536"/>
            <ac:spMk id="12" creationId="{770A48B3-A259-4441-9755-4641F1783101}"/>
          </ac:spMkLst>
        </pc:spChg>
        <pc:picChg chg="mod">
          <ac:chgData name="kursat ymn" userId="47174fbee67923fe" providerId="LiveId" clId="{EFE87619-E5CD-4882-BD47-31D88EF2F2C0}" dt="2022-02-13T19:46:32.922" v="352" actId="1076"/>
          <ac:picMkLst>
            <pc:docMk/>
            <pc:sldMk cId="1739309467" sldId="536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EFE87619-E5CD-4882-BD47-31D88EF2F2C0}" dt="2022-02-13T19:47:08.390" v="361" actId="20577"/>
        <pc:sldMkLst>
          <pc:docMk/>
          <pc:sldMk cId="3533739374" sldId="537"/>
        </pc:sldMkLst>
        <pc:spChg chg="mod">
          <ac:chgData name="kursat ymn" userId="47174fbee67923fe" providerId="LiveId" clId="{EFE87619-E5CD-4882-BD47-31D88EF2F2C0}" dt="2022-02-13T19:47:08.390" v="361" actId="20577"/>
          <ac:spMkLst>
            <pc:docMk/>
            <pc:sldMk cId="3533739374" sldId="537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7:04.432" v="360" actId="1076"/>
          <ac:picMkLst>
            <pc:docMk/>
            <pc:sldMk cId="3533739374" sldId="537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6:54.184" v="359" actId="167"/>
          <ac:picMkLst>
            <pc:docMk/>
            <pc:sldMk cId="3533739374" sldId="537"/>
            <ac:picMk id="12" creationId="{A078CA45-3650-4F4E-A255-815586006E5B}"/>
          </ac:picMkLst>
        </pc:picChg>
      </pc:sldChg>
      <pc:sldChg chg="addSp modSp add mod setBg">
        <pc:chgData name="kursat ymn" userId="47174fbee67923fe" providerId="LiveId" clId="{EFE87619-E5CD-4882-BD47-31D88EF2F2C0}" dt="2022-02-13T19:40:17.118" v="291" actId="1076"/>
        <pc:sldMkLst>
          <pc:docMk/>
          <pc:sldMk cId="2562763766" sldId="538"/>
        </pc:sldMkLst>
        <pc:spChg chg="add">
          <ac:chgData name="kursat ymn" userId="47174fbee67923fe" providerId="LiveId" clId="{EFE87619-E5CD-4882-BD47-31D88EF2F2C0}" dt="2022-02-13T19:40:13.724" v="289" actId="26606"/>
          <ac:spMkLst>
            <pc:docMk/>
            <pc:sldMk cId="2562763766" sldId="538"/>
            <ac:spMk id="9" creationId="{86FF76B9-219D-4469-AF87-0236D29032F1}"/>
          </ac:spMkLst>
        </pc:spChg>
        <pc:spChg chg="add">
          <ac:chgData name="kursat ymn" userId="47174fbee67923fe" providerId="LiveId" clId="{EFE87619-E5CD-4882-BD47-31D88EF2F2C0}" dt="2022-02-13T19:40:13.724" v="289" actId="26606"/>
          <ac:spMkLst>
            <pc:docMk/>
            <pc:sldMk cId="2562763766" sldId="538"/>
            <ac:spMk id="15" creationId="{2E80C965-DB6D-4F81-9E9E-B027384D0BD6}"/>
          </ac:spMkLst>
        </pc:spChg>
        <pc:spChg chg="add">
          <ac:chgData name="kursat ymn" userId="47174fbee67923fe" providerId="LiveId" clId="{EFE87619-E5CD-4882-BD47-31D88EF2F2C0}" dt="2022-02-13T19:40:13.724" v="289" actId="26606"/>
          <ac:spMkLst>
            <pc:docMk/>
            <pc:sldMk cId="2562763766" sldId="538"/>
            <ac:spMk id="17" creationId="{633C5E46-DAC5-4661-9C87-22B08E2A512F}"/>
          </ac:spMkLst>
        </pc:spChg>
        <pc:grpChg chg="add">
          <ac:chgData name="kursat ymn" userId="47174fbee67923fe" providerId="LiveId" clId="{EFE87619-E5CD-4882-BD47-31D88EF2F2C0}" dt="2022-02-13T19:40:13.724" v="289" actId="26606"/>
          <ac:grpSpMkLst>
            <pc:docMk/>
            <pc:sldMk cId="2562763766" sldId="538"/>
            <ac:grpSpMk id="11" creationId="{DB88BD78-87E1-424D-B479-C37D8E41B12E}"/>
          </ac:grpSpMkLst>
        </pc:grpChg>
        <pc:picChg chg="ord">
          <ac:chgData name="kursat ymn" userId="47174fbee67923fe" providerId="LiveId" clId="{EFE87619-E5CD-4882-BD47-31D88EF2F2C0}" dt="2022-02-13T19:40:13.724" v="289" actId="26606"/>
          <ac:picMkLst>
            <pc:docMk/>
            <pc:sldMk cId="2562763766" sldId="538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40:17.118" v="291" actId="1076"/>
          <ac:picMkLst>
            <pc:docMk/>
            <pc:sldMk cId="2562763766" sldId="538"/>
            <ac:picMk id="4" creationId="{DEFCDB39-E849-45AC-A897-DA523EC8EE92}"/>
          </ac:picMkLst>
        </pc:picChg>
      </pc:sldChg>
      <pc:sldChg chg="addSp modSp add mod">
        <pc:chgData name="kursat ymn" userId="47174fbee67923fe" providerId="LiveId" clId="{EFE87619-E5CD-4882-BD47-31D88EF2F2C0}" dt="2022-02-13T19:47:35.765" v="365" actId="20577"/>
        <pc:sldMkLst>
          <pc:docMk/>
          <pc:sldMk cId="2936455358" sldId="539"/>
        </pc:sldMkLst>
        <pc:spChg chg="mod">
          <ac:chgData name="kursat ymn" userId="47174fbee67923fe" providerId="LiveId" clId="{EFE87619-E5CD-4882-BD47-31D88EF2F2C0}" dt="2022-02-13T19:47:35.765" v="365" actId="20577"/>
          <ac:spMkLst>
            <pc:docMk/>
            <pc:sldMk cId="2936455358" sldId="539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7:31.247" v="364" actId="1076"/>
          <ac:picMkLst>
            <pc:docMk/>
            <pc:sldMk cId="2936455358" sldId="539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7:26.620" v="363" actId="167"/>
          <ac:picMkLst>
            <pc:docMk/>
            <pc:sldMk cId="2936455358" sldId="539"/>
            <ac:picMk id="12" creationId="{DBE3166F-922E-4A72-B1C2-51C10C13CD19}"/>
          </ac:picMkLst>
        </pc:picChg>
      </pc:sldChg>
      <pc:sldChg chg="addSp modSp add mod setBg">
        <pc:chgData name="kursat ymn" userId="47174fbee67923fe" providerId="LiveId" clId="{EFE87619-E5CD-4882-BD47-31D88EF2F2C0}" dt="2022-02-13T19:40:47.689" v="293" actId="26606"/>
        <pc:sldMkLst>
          <pc:docMk/>
          <pc:sldMk cId="43486549" sldId="540"/>
        </pc:sldMkLst>
        <pc:spChg chg="add">
          <ac:chgData name="kursat ymn" userId="47174fbee67923fe" providerId="LiveId" clId="{EFE87619-E5CD-4882-BD47-31D88EF2F2C0}" dt="2022-02-13T19:40:47.689" v="293" actId="26606"/>
          <ac:spMkLst>
            <pc:docMk/>
            <pc:sldMk cId="43486549" sldId="540"/>
            <ac:spMk id="9" creationId="{86FF76B9-219D-4469-AF87-0236D29032F1}"/>
          </ac:spMkLst>
        </pc:spChg>
        <pc:spChg chg="add">
          <ac:chgData name="kursat ymn" userId="47174fbee67923fe" providerId="LiveId" clId="{EFE87619-E5CD-4882-BD47-31D88EF2F2C0}" dt="2022-02-13T19:40:47.689" v="293" actId="26606"/>
          <ac:spMkLst>
            <pc:docMk/>
            <pc:sldMk cId="43486549" sldId="540"/>
            <ac:spMk id="15" creationId="{2E80C965-DB6D-4F81-9E9E-B027384D0BD6}"/>
          </ac:spMkLst>
        </pc:spChg>
        <pc:spChg chg="add">
          <ac:chgData name="kursat ymn" userId="47174fbee67923fe" providerId="LiveId" clId="{EFE87619-E5CD-4882-BD47-31D88EF2F2C0}" dt="2022-02-13T19:40:47.689" v="293" actId="26606"/>
          <ac:spMkLst>
            <pc:docMk/>
            <pc:sldMk cId="43486549" sldId="540"/>
            <ac:spMk id="17" creationId="{633C5E46-DAC5-4661-9C87-22B08E2A512F}"/>
          </ac:spMkLst>
        </pc:spChg>
        <pc:grpChg chg="add">
          <ac:chgData name="kursat ymn" userId="47174fbee67923fe" providerId="LiveId" clId="{EFE87619-E5CD-4882-BD47-31D88EF2F2C0}" dt="2022-02-13T19:40:47.689" v="293" actId="26606"/>
          <ac:grpSpMkLst>
            <pc:docMk/>
            <pc:sldMk cId="43486549" sldId="540"/>
            <ac:grpSpMk id="11" creationId="{DB88BD78-87E1-424D-B479-C37D8E41B12E}"/>
          </ac:grpSpMkLst>
        </pc:grpChg>
        <pc:picChg chg="ord">
          <ac:chgData name="kursat ymn" userId="47174fbee67923fe" providerId="LiveId" clId="{EFE87619-E5CD-4882-BD47-31D88EF2F2C0}" dt="2022-02-13T19:40:47.689" v="293" actId="26606"/>
          <ac:picMkLst>
            <pc:docMk/>
            <pc:sldMk cId="43486549" sldId="540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40:47.689" v="293" actId="26606"/>
          <ac:picMkLst>
            <pc:docMk/>
            <pc:sldMk cId="43486549" sldId="540"/>
            <ac:picMk id="4" creationId="{50961C96-EE01-480B-90B6-3F9EAB2EF8E2}"/>
          </ac:picMkLst>
        </pc:picChg>
      </pc:sldChg>
      <pc:sldChg chg="addSp modSp add mod">
        <pc:chgData name="kursat ymn" userId="47174fbee67923fe" providerId="LiveId" clId="{EFE87619-E5CD-4882-BD47-31D88EF2F2C0}" dt="2022-02-13T19:48:12.825" v="373" actId="1076"/>
        <pc:sldMkLst>
          <pc:docMk/>
          <pc:sldMk cId="1659077179" sldId="541"/>
        </pc:sldMkLst>
        <pc:spChg chg="mod">
          <ac:chgData name="kursat ymn" userId="47174fbee67923fe" providerId="LiveId" clId="{EFE87619-E5CD-4882-BD47-31D88EF2F2C0}" dt="2022-02-13T19:48:08.726" v="372" actId="20577"/>
          <ac:spMkLst>
            <pc:docMk/>
            <pc:sldMk cId="1659077179" sldId="541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7:44.473" v="369" actId="1076"/>
          <ac:picMkLst>
            <pc:docMk/>
            <pc:sldMk cId="1659077179" sldId="541"/>
            <ac:picMk id="9" creationId="{2A5BD407-9394-4B05-A977-06B04CB0E367}"/>
          </ac:picMkLst>
        </pc:picChg>
        <pc:picChg chg="mod">
          <ac:chgData name="kursat ymn" userId="47174fbee67923fe" providerId="LiveId" clId="{EFE87619-E5CD-4882-BD47-31D88EF2F2C0}" dt="2022-02-13T19:48:12.825" v="373" actId="1076"/>
          <ac:picMkLst>
            <pc:docMk/>
            <pc:sldMk cId="1659077179" sldId="541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7:42.107" v="368" actId="167"/>
          <ac:picMkLst>
            <pc:docMk/>
            <pc:sldMk cId="1659077179" sldId="541"/>
            <ac:picMk id="12" creationId="{3FAE4105-DFA2-4CC2-A0DB-602EC1B68300}"/>
          </ac:picMkLst>
        </pc:picChg>
      </pc:sldChg>
      <pc:sldChg chg="addSp modSp add mod setBg">
        <pc:chgData name="kursat ymn" userId="47174fbee67923fe" providerId="LiveId" clId="{EFE87619-E5CD-4882-BD47-31D88EF2F2C0}" dt="2022-02-13T19:41:33.680" v="298" actId="1076"/>
        <pc:sldMkLst>
          <pc:docMk/>
          <pc:sldMk cId="4235220387" sldId="542"/>
        </pc:sldMkLst>
        <pc:spChg chg="add">
          <ac:chgData name="kursat ymn" userId="47174fbee67923fe" providerId="LiveId" clId="{EFE87619-E5CD-4882-BD47-31D88EF2F2C0}" dt="2022-02-13T19:41:28.233" v="295" actId="26606"/>
          <ac:spMkLst>
            <pc:docMk/>
            <pc:sldMk cId="4235220387" sldId="542"/>
            <ac:spMk id="9" creationId="{86FF76B9-219D-4469-AF87-0236D29032F1}"/>
          </ac:spMkLst>
        </pc:spChg>
        <pc:spChg chg="add">
          <ac:chgData name="kursat ymn" userId="47174fbee67923fe" providerId="LiveId" clId="{EFE87619-E5CD-4882-BD47-31D88EF2F2C0}" dt="2022-02-13T19:41:28.233" v="295" actId="26606"/>
          <ac:spMkLst>
            <pc:docMk/>
            <pc:sldMk cId="4235220387" sldId="542"/>
            <ac:spMk id="15" creationId="{2E80C965-DB6D-4F81-9E9E-B027384D0BD6}"/>
          </ac:spMkLst>
        </pc:spChg>
        <pc:spChg chg="add">
          <ac:chgData name="kursat ymn" userId="47174fbee67923fe" providerId="LiveId" clId="{EFE87619-E5CD-4882-BD47-31D88EF2F2C0}" dt="2022-02-13T19:41:28.233" v="295" actId="26606"/>
          <ac:spMkLst>
            <pc:docMk/>
            <pc:sldMk cId="4235220387" sldId="542"/>
            <ac:spMk id="17" creationId="{633C5E46-DAC5-4661-9C87-22B08E2A512F}"/>
          </ac:spMkLst>
        </pc:spChg>
        <pc:grpChg chg="add">
          <ac:chgData name="kursat ymn" userId="47174fbee67923fe" providerId="LiveId" clId="{EFE87619-E5CD-4882-BD47-31D88EF2F2C0}" dt="2022-02-13T19:41:28.233" v="295" actId="26606"/>
          <ac:grpSpMkLst>
            <pc:docMk/>
            <pc:sldMk cId="4235220387" sldId="542"/>
            <ac:grpSpMk id="11" creationId="{DB88BD78-87E1-424D-B479-C37D8E41B12E}"/>
          </ac:grpSpMkLst>
        </pc:grpChg>
        <pc:picChg chg="ord">
          <ac:chgData name="kursat ymn" userId="47174fbee67923fe" providerId="LiveId" clId="{EFE87619-E5CD-4882-BD47-31D88EF2F2C0}" dt="2022-02-13T19:41:28.233" v="295" actId="26606"/>
          <ac:picMkLst>
            <pc:docMk/>
            <pc:sldMk cId="4235220387" sldId="542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41:33.680" v="298" actId="1076"/>
          <ac:picMkLst>
            <pc:docMk/>
            <pc:sldMk cId="4235220387" sldId="542"/>
            <ac:picMk id="4" creationId="{EF5FE905-3A10-42FC-A399-D8861DF11AF9}"/>
          </ac:picMkLst>
        </pc:picChg>
      </pc:sldChg>
      <pc:sldChg chg="addSp modSp add mod">
        <pc:chgData name="kursat ymn" userId="47174fbee67923fe" providerId="LiveId" clId="{EFE87619-E5CD-4882-BD47-31D88EF2F2C0}" dt="2022-02-13T19:48:28.970" v="379" actId="20577"/>
        <pc:sldMkLst>
          <pc:docMk/>
          <pc:sldMk cId="3653661457" sldId="543"/>
        </pc:sldMkLst>
        <pc:spChg chg="mod">
          <ac:chgData name="kursat ymn" userId="47174fbee67923fe" providerId="LiveId" clId="{EFE87619-E5CD-4882-BD47-31D88EF2F2C0}" dt="2022-02-13T19:48:28.970" v="379" actId="20577"/>
          <ac:spMkLst>
            <pc:docMk/>
            <pc:sldMk cId="3653661457" sldId="543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8:26.280" v="378" actId="1076"/>
          <ac:picMkLst>
            <pc:docMk/>
            <pc:sldMk cId="3653661457" sldId="543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8:22.823" v="377" actId="14100"/>
          <ac:picMkLst>
            <pc:docMk/>
            <pc:sldMk cId="3653661457" sldId="543"/>
            <ac:picMk id="12" creationId="{A8C60ACA-9052-4DE4-A02A-A48360DF5149}"/>
          </ac:picMkLst>
        </pc:picChg>
      </pc:sldChg>
      <pc:sldChg chg="addSp modSp add mod setBg">
        <pc:chgData name="kursat ymn" userId="47174fbee67923fe" providerId="LiveId" clId="{EFE87619-E5CD-4882-BD47-31D88EF2F2C0}" dt="2022-02-13T19:42:11.039" v="302" actId="1076"/>
        <pc:sldMkLst>
          <pc:docMk/>
          <pc:sldMk cId="1036731069" sldId="544"/>
        </pc:sldMkLst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9" creationId="{F3060C83-F051-4F0E-ABAD-AA0DFC48B218}"/>
          </ac:spMkLst>
        </pc:spChg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11" creationId="{83C98ABE-055B-441F-B07E-44F97F083C39}"/>
          </ac:spMkLst>
        </pc:spChg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13" creationId="{29FDB030-9B49-4CED-8CCD-4D99382388AC}"/>
          </ac:spMkLst>
        </pc:spChg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15" creationId="{3783CA14-24A1-485C-8B30-D6A5D87987AD}"/>
          </ac:spMkLst>
        </pc:spChg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17" creationId="{9A97C86A-04D6-40F7-AE84-31AB43E6A846}"/>
          </ac:spMkLst>
        </pc:spChg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19" creationId="{FF9F2414-84E8-453E-B1F3-389FDE8192D9}"/>
          </ac:spMkLst>
        </pc:spChg>
        <pc:spChg chg="add">
          <ac:chgData name="kursat ymn" userId="47174fbee67923fe" providerId="LiveId" clId="{EFE87619-E5CD-4882-BD47-31D88EF2F2C0}" dt="2022-02-13T19:42:07.702" v="300" actId="26606"/>
          <ac:spMkLst>
            <pc:docMk/>
            <pc:sldMk cId="1036731069" sldId="544"/>
            <ac:spMk id="21" creationId="{3ECA69A1-7536-43AC-85EF-C7106179F5ED}"/>
          </ac:spMkLst>
        </pc:spChg>
        <pc:picChg chg="ord">
          <ac:chgData name="kursat ymn" userId="47174fbee67923fe" providerId="LiveId" clId="{EFE87619-E5CD-4882-BD47-31D88EF2F2C0}" dt="2022-02-13T19:42:07.702" v="300" actId="26606"/>
          <ac:picMkLst>
            <pc:docMk/>
            <pc:sldMk cId="1036731069" sldId="544"/>
            <ac:picMk id="2" creationId="{65E373CA-0280-4820-8EE5-B81CA340A607}"/>
          </ac:picMkLst>
        </pc:picChg>
        <pc:picChg chg="add mod">
          <ac:chgData name="kursat ymn" userId="47174fbee67923fe" providerId="LiveId" clId="{EFE87619-E5CD-4882-BD47-31D88EF2F2C0}" dt="2022-02-13T19:42:11.039" v="302" actId="1076"/>
          <ac:picMkLst>
            <pc:docMk/>
            <pc:sldMk cId="1036731069" sldId="544"/>
            <ac:picMk id="4" creationId="{E9D94C0C-D919-4B8D-9BE5-58604855B9C4}"/>
          </ac:picMkLst>
        </pc:picChg>
      </pc:sldChg>
      <pc:sldChg chg="addSp modSp add mod">
        <pc:chgData name="kursat ymn" userId="47174fbee67923fe" providerId="LiveId" clId="{EFE87619-E5CD-4882-BD47-31D88EF2F2C0}" dt="2022-02-13T19:48:43.002" v="385" actId="20577"/>
        <pc:sldMkLst>
          <pc:docMk/>
          <pc:sldMk cId="646953346" sldId="545"/>
        </pc:sldMkLst>
        <pc:spChg chg="mod">
          <ac:chgData name="kursat ymn" userId="47174fbee67923fe" providerId="LiveId" clId="{EFE87619-E5CD-4882-BD47-31D88EF2F2C0}" dt="2022-02-13T19:48:43.002" v="385" actId="20577"/>
          <ac:spMkLst>
            <pc:docMk/>
            <pc:sldMk cId="646953346" sldId="545"/>
            <ac:spMk id="10" creationId="{557B9060-DE7C-4A62-8194-0E47E131BDA8}"/>
          </ac:spMkLst>
        </pc:spChg>
        <pc:picChg chg="mod">
          <ac:chgData name="kursat ymn" userId="47174fbee67923fe" providerId="LiveId" clId="{EFE87619-E5CD-4882-BD47-31D88EF2F2C0}" dt="2022-02-13T19:48:40.850" v="384" actId="1076"/>
          <ac:picMkLst>
            <pc:docMk/>
            <pc:sldMk cId="646953346" sldId="545"/>
            <ac:picMk id="11" creationId="{A99B3A82-7A1D-4E81-B207-CD6692908A7E}"/>
          </ac:picMkLst>
        </pc:picChg>
        <pc:picChg chg="add mod ord">
          <ac:chgData name="kursat ymn" userId="47174fbee67923fe" providerId="LiveId" clId="{EFE87619-E5CD-4882-BD47-31D88EF2F2C0}" dt="2022-02-13T19:48:38.325" v="383" actId="1076"/>
          <ac:picMkLst>
            <pc:docMk/>
            <pc:sldMk cId="646953346" sldId="545"/>
            <ac:picMk id="12" creationId="{EF6983FB-BECF-49AF-9DC6-1E69B267C1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38962-B585-4359-BB04-2667988C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88272-8C81-437E-8121-F142B026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355DB7-B739-4519-A84F-8004D62A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D4FD5F-7A61-40E0-BA7B-5C550C2F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0A86A-333A-421C-8EBE-3CE5E21B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97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8C2B3-C4BD-40F1-9B33-B01EE1A3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9C53DE-E9F9-4460-9CAB-2DF665C0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C7082-64C6-4698-9D5E-D65B7C8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DD9DF9-3977-476D-A8FF-0CAD7B59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FE2AAE-5F62-4DF9-9804-92DE1B1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90F5D9C-C78F-410F-967E-A59606EC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298E4D-1882-40E4-9515-495CF73F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314F2D-9AFD-4B3B-9DA9-63408C66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E8103-A8D7-456C-B7EF-6699F71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8A87F1-4F9D-4C21-BD63-FBCBF11E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7F2C9-7623-4598-821E-CFE4BF1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1F6D1-706B-435B-82DA-DDE7926D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16734B-5E2C-461B-A319-0E77D5E4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17254-D580-4EA8-990C-67EAB38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BEE871-48E1-4637-90CA-267647AB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2855B-7B03-4278-B2D6-5DB7900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409E3B-06BF-43D6-9112-940B671E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AF9DAF-EF41-4EE3-9E35-342E8E1C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5968E7-75B4-44D9-88B0-BC6C6635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005730-493C-4DA9-8E4E-5F3D0C50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8F491-14E2-45FB-9664-EA078DC3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FAFD4-7FF6-45AC-B145-423097F5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B17085-1D10-4F21-A843-16D9308B1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6F1617-FE17-4CCD-B9F5-F4A25C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BD4F35-AF06-4A51-8180-F5A1FEC3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F379ED-F33E-4209-A0E2-E4916FE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69BCC-2681-4E83-A8F1-1FF556F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7EEFBF-1ACF-4AFD-8C72-DFD29EBC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42356E-6AEC-4815-8B33-CB9DBFFBF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A32EA9-90D6-43D7-BC83-154681EB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C60F8B-7CC7-4207-98A4-8C6038C7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F43C94F-F4DB-4357-BEF5-AD7EBC10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552887-E439-4CB1-BA0E-5F6C7E9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136F18-A4A2-4621-9968-597909F6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6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BC3FB-49A2-4036-9F7E-CB211D26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04186B-B372-461C-974E-4318E07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4CD8AD-46B5-4EB5-9C75-D5626807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4817B9-0050-48D5-AF2C-35BCEC83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B13A73A-640E-4A1B-9A47-8D5FEC0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8A4EF4-3DB7-4BAD-9172-CF188455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19E2AA-A4E7-49E5-A176-58AE5A8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A5C62-9173-4E26-A7FC-23429C63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6023F-2613-4405-A135-CFCBC601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8C19C6-6B8D-49BC-81A0-030EB149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47EDAC-3950-42A2-95BE-7C6C83DF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15387A-0873-4140-9E24-6A97E3EF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BBF8D-971C-421F-A99E-B5C11D28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2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D970F-AF9C-4566-8EC1-C2208F79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6C4620-968D-4D68-A7D9-E2785FB11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49CDF8-C8AF-453C-9A9F-62F7F395F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0D0F6C-7F76-48BF-8E01-9D3A2A74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A7B2A4-11EB-4A1E-8AC6-B12EB89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FD7E0D-AD00-4267-A538-169FAB2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61898D-04A2-40AE-AA6C-BA337A7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28BDA3-6798-4572-B306-803065DF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E0E8CE-73F0-4FB2-990B-ED4238E8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E719B-1E66-4A39-91BF-2F8D04E4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D93844-96C2-4452-976F-86769600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8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ubmpkEVr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QubmpkEVrU?feature=oembed" TargetMode="Externa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2aaSLeVD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w2aaSLeVDI?feature=oembed" TargetMode="External"/><Relationship Id="rId4" Type="http://schemas.openxmlformats.org/officeDocument/2006/relationships/image" Target="../media/image6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uild-an-atom/latest/build-an-atom_tr.html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6aMeVOuI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D6aMeVOuIs?feature=oembed" TargetMode="External"/><Relationship Id="rId4" Type="http://schemas.openxmlformats.org/officeDocument/2006/relationships/image" Target="../media/image6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f maddelere örnekler - Sorubak Blog">
            <a:extLst>
              <a:ext uri="{FF2B5EF4-FFF2-40B4-BE49-F238E27FC236}">
                <a16:creationId xmlns:a16="http://schemas.microsoft.com/office/drawing/2014/main" id="{B26DF442-909F-4707-AA04-E4DE3687C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42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EED53B-5868-46A6-9018-3158E3C92DBB}"/>
              </a:ext>
            </a:extLst>
          </p:cNvPr>
          <p:cNvSpPr txBox="1"/>
          <p:nvPr/>
        </p:nvSpPr>
        <p:spPr>
          <a:xfrm>
            <a:off x="6997148" y="1774372"/>
            <a:ext cx="4686525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</a:rPr>
              <a:t>SAF MADDELER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1B6AA07-A30D-43FD-8038-4F4C00F9BA79}"/>
              </a:ext>
            </a:extLst>
          </p:cNvPr>
          <p:cNvSpPr txBox="1"/>
          <p:nvPr/>
        </p:nvSpPr>
        <p:spPr>
          <a:xfrm>
            <a:off x="1014060" y="1670241"/>
            <a:ext cx="4259835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Element </a:t>
            </a:r>
            <a:r>
              <a:rPr lang="en-US" sz="2000" dirty="0" err="1">
                <a:effectLst/>
              </a:rPr>
              <a:t>isimleri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dilde</a:t>
            </a:r>
            <a:r>
              <a:rPr lang="en-US" sz="2000" dirty="0">
                <a:effectLst/>
              </a:rPr>
              <a:t> farklıdır. </a:t>
            </a:r>
            <a:r>
              <a:rPr lang="en-US" sz="2000" dirty="0" err="1">
                <a:effectLst/>
              </a:rPr>
              <a:t>Bilimsel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ortak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dil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oluşturulması</a:t>
            </a:r>
            <a:r>
              <a:rPr lang="en-US" sz="2000" dirty="0">
                <a:effectLst/>
              </a:rPr>
              <a:t> için bütün </a:t>
            </a:r>
            <a:r>
              <a:rPr lang="en-US" sz="2000" dirty="0" err="1">
                <a:effectLst/>
              </a:rPr>
              <a:t>dünya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olan element </a:t>
            </a:r>
            <a:r>
              <a:rPr lang="en-US" sz="2000" dirty="0" err="1">
                <a:effectLst/>
              </a:rPr>
              <a:t>sembolleri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oluşturulmuştur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Elementlerin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sembollerle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bilimsel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iletişimi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kolaylaştırır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bileşik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formülünün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yazılmasında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kolaylık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sağlar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118 Names and Symbols of the Periodic Table Quiz | Britannica">
            <a:extLst>
              <a:ext uri="{FF2B5EF4-FFF2-40B4-BE49-F238E27FC236}">
                <a16:creationId xmlns:a16="http://schemas.microsoft.com/office/drawing/2014/main" id="{24F66A6B-2E7E-4815-869F-7CF0A078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998" y="1782981"/>
            <a:ext cx="5815856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7330CF6-03F2-4EAB-BD54-2B32982DF4A0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Semboller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Latince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isminin</a:t>
            </a:r>
            <a:r>
              <a:rPr lang="en-US" sz="2000" dirty="0">
                <a:effectLst/>
              </a:rPr>
              <a:t> ilk </a:t>
            </a:r>
            <a:r>
              <a:rPr lang="en-US" sz="2000" dirty="0" err="1">
                <a:effectLst/>
              </a:rPr>
              <a:t>harfine</a:t>
            </a:r>
            <a:r>
              <a:rPr lang="en-US" sz="2000" dirty="0">
                <a:effectLst/>
              </a:rPr>
              <a:t> göre </a:t>
            </a:r>
            <a:r>
              <a:rPr lang="en-US" sz="2000" dirty="0" err="1">
                <a:effectLst/>
              </a:rPr>
              <a:t>oluşturulmuştur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Zamanla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harfle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başlayan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bulununca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Latince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ismindeki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başka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harf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eklenmiştir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Element </a:t>
            </a:r>
            <a:r>
              <a:rPr lang="en-US" sz="2000" dirty="0" err="1">
                <a:effectLst/>
              </a:rPr>
              <a:t>sembolleri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yazılırken</a:t>
            </a:r>
            <a:r>
              <a:rPr lang="en-US" sz="2000" dirty="0">
                <a:effectLst/>
              </a:rPr>
              <a:t> ilk </a:t>
            </a:r>
            <a:r>
              <a:rPr lang="en-US" sz="2000" dirty="0" err="1">
                <a:effectLst/>
              </a:rPr>
              <a:t>harf</a:t>
            </a:r>
            <a:r>
              <a:rPr lang="en-US" sz="2000" dirty="0">
                <a:effectLst/>
              </a:rPr>
              <a:t> büyük </a:t>
            </a:r>
            <a:r>
              <a:rPr lang="en-US" sz="2000" dirty="0" err="1">
                <a:effectLst/>
              </a:rPr>
              <a:t>yazılır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İkinci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harf</a:t>
            </a:r>
            <a:r>
              <a:rPr lang="en-US" sz="2000" dirty="0">
                <a:effectLst/>
              </a:rPr>
              <a:t> daima küçük </a:t>
            </a:r>
            <a:r>
              <a:rPr lang="en-US" sz="2000" dirty="0" err="1">
                <a:effectLst/>
              </a:rPr>
              <a:t>yazılır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Eğer</a:t>
            </a:r>
            <a:r>
              <a:rPr lang="en-US" sz="2000" dirty="0">
                <a:effectLst/>
              </a:rPr>
              <a:t> büyük </a:t>
            </a:r>
            <a:r>
              <a:rPr lang="en-US" sz="2000" dirty="0" err="1">
                <a:effectLst/>
              </a:rPr>
              <a:t>yazılırsa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bileşik</a:t>
            </a:r>
            <a:r>
              <a:rPr lang="en-US" sz="2000" dirty="0">
                <a:effectLst/>
              </a:rPr>
              <a:t> olur.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arbon elementinin özellikleri nedir? Kısaca kullanım alanları - Laf Sözlük">
            <a:extLst>
              <a:ext uri="{FF2B5EF4-FFF2-40B4-BE49-F238E27FC236}">
                <a16:creationId xmlns:a16="http://schemas.microsoft.com/office/drawing/2014/main" id="{7C93AC35-0789-438D-92B7-C702D90E5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3310" y="2793455"/>
            <a:ext cx="3473201" cy="347320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lor elementinin özellikleri nedir? Kısaca kullanım alanları - Laf Sözlük">
            <a:extLst>
              <a:ext uri="{FF2B5EF4-FFF2-40B4-BE49-F238E27FC236}">
                <a16:creationId xmlns:a16="http://schemas.microsoft.com/office/drawing/2014/main" id="{48F4D714-F91A-400F-B82F-AC2EB9385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7810" y="439729"/>
            <a:ext cx="3473201" cy="347320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Atom Numarası Nedir? | tercihrehberin.com">
            <a:extLst>
              <a:ext uri="{FF2B5EF4-FFF2-40B4-BE49-F238E27FC236}">
                <a16:creationId xmlns:a16="http://schemas.microsoft.com/office/drawing/2014/main" id="{C78FAE21-CBF3-4329-ACB9-FE72A97E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6308461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D322112-1689-47A9-A941-D21139C441FB}"/>
              </a:ext>
            </a:extLst>
          </p:cNvPr>
          <p:cNvSpPr txBox="1"/>
          <p:nvPr/>
        </p:nvSpPr>
        <p:spPr>
          <a:xfrm>
            <a:off x="2560320" y="4884873"/>
            <a:ext cx="866647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Elementin</a:t>
            </a:r>
            <a:r>
              <a:rPr lang="en-US" sz="2000" dirty="0">
                <a:effectLst/>
              </a:rPr>
              <a:t> atom </a:t>
            </a:r>
            <a:r>
              <a:rPr lang="en-US" sz="2000" dirty="0" err="1">
                <a:effectLst/>
              </a:rPr>
              <a:t>numarası</a:t>
            </a:r>
            <a:r>
              <a:rPr lang="en-US" sz="2000" dirty="0">
                <a:effectLst/>
              </a:rPr>
              <a:t> proton </a:t>
            </a:r>
            <a:r>
              <a:rPr lang="en-US" sz="2000" dirty="0" err="1">
                <a:effectLst/>
              </a:rPr>
              <a:t>sayısıdır</a:t>
            </a:r>
            <a:r>
              <a:rPr lang="en-US" sz="2000" dirty="0">
                <a:effectLst/>
              </a:rPr>
              <a:t>. Proton </a:t>
            </a:r>
            <a:r>
              <a:rPr lang="en-US" sz="2000" dirty="0" err="1">
                <a:effectLst/>
              </a:rPr>
              <a:t>sayısı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kimliğidir</a:t>
            </a:r>
            <a:r>
              <a:rPr lang="en-US" sz="2000" dirty="0">
                <a:effectLst/>
              </a:rPr>
              <a:t>. Proton </a:t>
            </a:r>
            <a:r>
              <a:rPr lang="en-US" sz="2000" dirty="0" err="1">
                <a:effectLst/>
              </a:rPr>
              <a:t>sayısına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bakarak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hangi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olduğunu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bulabiliriz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6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4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İlk 18 Element ve Özellikleri - Webders.net">
            <a:extLst>
              <a:ext uri="{FF2B5EF4-FFF2-40B4-BE49-F238E27FC236}">
                <a16:creationId xmlns:a16="http://schemas.microsoft.com/office/drawing/2014/main" id="{6AF1C28E-0D05-41EC-A039-9D1CAE04B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 bwMode="auto">
          <a:xfrm>
            <a:off x="4038600" y="1313299"/>
            <a:ext cx="5002036" cy="28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6FAF62C-0753-4993-A0C5-63788CC07BCD}"/>
              </a:ext>
            </a:extLst>
          </p:cNvPr>
          <p:cNvSpPr txBox="1"/>
          <p:nvPr/>
        </p:nvSpPr>
        <p:spPr>
          <a:xfrm>
            <a:off x="2955388" y="5214787"/>
            <a:ext cx="8551985" cy="6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effectLst/>
              </a:rPr>
              <a:t>İlk 18 Element Ve </a:t>
            </a:r>
            <a:r>
              <a:rPr lang="en-US" sz="3600" b="1" dirty="0" err="1">
                <a:effectLst/>
              </a:rPr>
              <a:t>Bazı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Yaygın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Elementler</a:t>
            </a:r>
            <a:endParaRPr lang="en-US" sz="3600" b="1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Element Sembolleri ve İlk 18 Element">
            <a:extLst>
              <a:ext uri="{FF2B5EF4-FFF2-40B4-BE49-F238E27FC236}">
                <a16:creationId xmlns:a16="http://schemas.microsoft.com/office/drawing/2014/main" id="{B741617F-F2A3-4205-BCBE-04EF3487D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2"/>
          <a:stretch/>
        </p:blipFill>
        <p:spPr bwMode="auto">
          <a:xfrm>
            <a:off x="2399987" y="643467"/>
            <a:ext cx="739202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5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33999"/>
            <a:ext cx="1113183" cy="1113183"/>
          </a:xfrm>
          <a:prstGeom prst="rect">
            <a:avLst/>
          </a:prstGeom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id="{349A4064-85A2-4DC7-AAD8-D819169A6387}"/>
              </a:ext>
            </a:extLst>
          </p:cNvPr>
          <p:cNvGrpSpPr/>
          <p:nvPr/>
        </p:nvGrpSpPr>
        <p:grpSpPr>
          <a:xfrm>
            <a:off x="1258958" y="543339"/>
            <a:ext cx="8627164" cy="6692347"/>
            <a:chOff x="2585016" y="-368615"/>
            <a:chExt cx="5576668" cy="3386798"/>
          </a:xfrm>
        </p:grpSpPr>
        <p:pic>
          <p:nvPicPr>
            <p:cNvPr id="15362" name="Picture 2" descr="Element Sembolleri ve İlk 18 Element">
              <a:extLst>
                <a:ext uri="{FF2B5EF4-FFF2-40B4-BE49-F238E27FC236}">
                  <a16:creationId xmlns:a16="http://schemas.microsoft.com/office/drawing/2014/main" id="{682F6C7F-9CF2-4599-9343-74AEE5E84A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" b="92615"/>
            <a:stretch/>
          </p:blipFill>
          <p:spPr bwMode="auto">
            <a:xfrm>
              <a:off x="2585016" y="-368615"/>
              <a:ext cx="5562600" cy="46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Element Sembolleri ve İlk 18 Element">
              <a:extLst>
                <a:ext uri="{FF2B5EF4-FFF2-40B4-BE49-F238E27FC236}">
                  <a16:creationId xmlns:a16="http://schemas.microsoft.com/office/drawing/2014/main" id="{D49C0DA2-2261-436F-935F-355C13F3D6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94" b="-6259"/>
            <a:stretch/>
          </p:blipFill>
          <p:spPr bwMode="auto">
            <a:xfrm>
              <a:off x="2599084" y="92103"/>
              <a:ext cx="5562600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674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2DC6428-FE93-452D-8D56-A2B6D1FA2202}"/>
              </a:ext>
            </a:extLst>
          </p:cNvPr>
          <p:cNvSpPr txBox="1"/>
          <p:nvPr/>
        </p:nvSpPr>
        <p:spPr>
          <a:xfrm>
            <a:off x="3363477" y="707798"/>
            <a:ext cx="5049004" cy="52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Elementlerin</a:t>
            </a:r>
            <a:r>
              <a:rPr lang="en-US" sz="2000" dirty="0">
                <a:effectLst/>
              </a:rPr>
              <a:t> Özellikleri Ve </a:t>
            </a:r>
            <a:r>
              <a:rPr lang="en-US" sz="2000" dirty="0" err="1">
                <a:effectLst/>
              </a:rPr>
              <a:t>Kullanım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Alanları</a:t>
            </a:r>
            <a:endParaRPr lang="en-US" sz="2000" dirty="0">
              <a:effectLst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86" name="Picture 2" descr="En Çok Bilinen Elementlerin Kullanım Alanları | Kimyasal Gelişmeler">
            <a:extLst>
              <a:ext uri="{FF2B5EF4-FFF2-40B4-BE49-F238E27FC236}">
                <a16:creationId xmlns:a16="http://schemas.microsoft.com/office/drawing/2014/main" id="{A7DED039-6405-43DC-A1C9-7FCDCA77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708" y="1228398"/>
            <a:ext cx="9482944" cy="53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D43AABE-38CD-4606-909C-8EA6EE4E7778}"/>
              </a:ext>
            </a:extLst>
          </p:cNvPr>
          <p:cNvSpPr txBox="1"/>
          <p:nvPr/>
        </p:nvSpPr>
        <p:spPr>
          <a:xfrm>
            <a:off x="1145492" y="1577515"/>
            <a:ext cx="4981093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1.</a:t>
            </a:r>
            <a:r>
              <a:rPr lang="en-US" sz="2400" b="1" dirty="0">
                <a:effectLst/>
              </a:rPr>
              <a:t>Hidrojen: </a:t>
            </a:r>
            <a:endParaRPr lang="tr-TR" sz="2400" b="1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Renksiz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havadan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hafif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gazdır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Doğada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molekül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bulunur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organik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maddelerde</a:t>
            </a:r>
            <a:r>
              <a:rPr lang="en-US" sz="2000" dirty="0">
                <a:effectLst/>
              </a:rPr>
              <a:t> bulunur.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yağdan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Roket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yakıtı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0852C3FF-647B-42E5-B75C-A7B962B3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93" y="1609605"/>
            <a:ext cx="4327814" cy="4361892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C0F42B-47F1-459C-9BB6-36E86FB8A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639"/>
            <a:ext cx="5290720" cy="52907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0A799F36-3EFE-41A7-99E3-DEDEFDB535A8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2.</a:t>
            </a:r>
            <a:r>
              <a:rPr lang="en-US" sz="2400" b="1" dirty="0">
                <a:effectLst/>
              </a:rPr>
              <a:t>Helyum: </a:t>
            </a:r>
            <a:endParaRPr lang="tr-TR" sz="2400" b="1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Havadan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hafiftir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Zeplin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uçan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balonlarda</a:t>
            </a:r>
            <a:r>
              <a:rPr lang="en-US" sz="24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Kaynakçılıkta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derin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dalış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tüplerinde</a:t>
            </a:r>
            <a:r>
              <a:rPr lang="en-US" sz="24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Soğutucularda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kullanılır</a:t>
            </a:r>
            <a:r>
              <a:rPr lang="en-US" sz="24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7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88936A-4262-4B57-A2C9-14FB97B644E5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3.</a:t>
            </a:r>
            <a:r>
              <a:rPr lang="en-US" sz="2400" b="1" dirty="0">
                <a:effectLst/>
              </a:rPr>
              <a:t>Lityum: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Pil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ilaç</a:t>
            </a:r>
            <a:r>
              <a:rPr lang="en-US" sz="2000" dirty="0">
                <a:effectLst/>
              </a:rPr>
              <a:t>, cam ve </a:t>
            </a:r>
            <a:r>
              <a:rPr lang="en-US" sz="2000" dirty="0" err="1">
                <a:effectLst/>
              </a:rPr>
              <a:t>seramik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sanayisinde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Nükleer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santrallerde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soğutucu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görevinde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effectLst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4D6569-3EA4-4326-AC18-73BAE2C6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56918"/>
            <a:ext cx="5290720" cy="534416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FE3D9FB-4006-4453-87B3-0A0FDC34AE60}"/>
              </a:ext>
            </a:extLst>
          </p:cNvPr>
          <p:cNvSpPr txBox="1"/>
          <p:nvPr/>
        </p:nvSpPr>
        <p:spPr>
          <a:xfrm>
            <a:off x="643468" y="1782981"/>
            <a:ext cx="4233331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kimyasal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özelliklerine</a:t>
            </a:r>
            <a:r>
              <a:rPr lang="en-US" sz="2000" dirty="0">
                <a:effectLst/>
              </a:rPr>
              <a:t> göre </a:t>
            </a:r>
            <a:r>
              <a:rPr lang="en-US" sz="2000" b="1" dirty="0" err="1">
                <a:effectLst/>
              </a:rPr>
              <a:t>saf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</a:t>
            </a:r>
            <a:r>
              <a:rPr lang="en-US" sz="2000" b="1" dirty="0">
                <a:effectLst/>
              </a:rPr>
              <a:t> ve </a:t>
            </a:r>
            <a:r>
              <a:rPr lang="en-US" sz="2000" b="1" dirty="0" err="1">
                <a:effectLst/>
              </a:rPr>
              <a:t>saf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olmayan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</a:t>
            </a:r>
            <a:r>
              <a:rPr lang="en-US" sz="2000" b="1" dirty="0">
                <a:effectLst/>
              </a:rPr>
              <a:t> (</a:t>
            </a:r>
            <a:r>
              <a:rPr lang="en-US" sz="2000" b="1" dirty="0" err="1">
                <a:effectLst/>
              </a:rPr>
              <a:t>karışımlar</a:t>
            </a:r>
            <a:r>
              <a:rPr lang="en-US" sz="2000" b="1" dirty="0">
                <a:effectLst/>
              </a:rPr>
              <a:t>)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sınıflandırılır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effectLst/>
              </a:rPr>
              <a:t>Element ve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bileşikler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saf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maddelerdir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Karışımlar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heterojen-homojen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)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saf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olmayan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</a:rPr>
              <a:t>maddelerdir</a:t>
            </a:r>
            <a:r>
              <a:rPr lang="en-US" sz="2000" b="1" dirty="0">
                <a:solidFill>
                  <a:srgbClr val="002060"/>
                </a:solidFill>
                <a:effectLst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Fendelisi.com🌏: 2. Saf Maddeler">
            <a:extLst>
              <a:ext uri="{FF2B5EF4-FFF2-40B4-BE49-F238E27FC236}">
                <a16:creationId xmlns:a16="http://schemas.microsoft.com/office/drawing/2014/main" id="{762CE2EA-4E75-4A11-A3D4-877D2D7C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095780"/>
            <a:ext cx="6253212" cy="37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A45232-E7ED-4B42-9298-40CAE202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41" y="713127"/>
            <a:ext cx="5282371" cy="543174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F91878E5-4685-4BF9-8CD6-6F8AF0DDC349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/>
              <a:t>4.</a:t>
            </a:r>
            <a:r>
              <a:rPr lang="en-US" sz="2000" b="1" dirty="0">
                <a:effectLst/>
              </a:rPr>
              <a:t>Berilyum: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Isı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elektrik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iletkeni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Bilgisayar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parçaları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Hava ve </a:t>
            </a:r>
            <a:r>
              <a:rPr lang="en-US" sz="2000" dirty="0" err="1">
                <a:effectLst/>
              </a:rPr>
              <a:t>uzay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taşıtlarının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Nükleer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santrallerde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füze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F2E3B8-1ED6-43BD-B625-89DB7557053D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5. </a:t>
            </a:r>
            <a:r>
              <a:rPr lang="en-US" sz="2000" b="1" dirty="0" err="1">
                <a:effectLst/>
              </a:rPr>
              <a:t>Bor</a:t>
            </a:r>
            <a:r>
              <a:rPr lang="en-US" sz="2000" b="1" dirty="0"/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Deterjan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pil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ısıya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dayanıklı</a:t>
            </a:r>
            <a:r>
              <a:rPr lang="en-US" sz="2000" dirty="0">
                <a:effectLst/>
              </a:rPr>
              <a:t> cam </a:t>
            </a:r>
            <a:r>
              <a:rPr lang="en-US" sz="2000" dirty="0" err="1">
                <a:effectLst/>
              </a:rPr>
              <a:t>sanayisinde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Roket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yakıtında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Dünyadaki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bor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rezervinin</a:t>
            </a:r>
            <a:r>
              <a:rPr lang="en-US" sz="2000" dirty="0">
                <a:effectLst/>
              </a:rPr>
              <a:t> %72'si </a:t>
            </a:r>
            <a:r>
              <a:rPr lang="en-US" sz="2000" dirty="0" err="1">
                <a:effectLst/>
              </a:rPr>
              <a:t>ülkemizdedir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287CB6-BB96-4FAD-ACCC-FF3820CC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59089"/>
            <a:ext cx="5290720" cy="53398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E71518-3218-4E95-B86C-058A76AA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3649"/>
            <a:ext cx="5290720" cy="5330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91BB6612-7B63-4FCE-8450-C5CB8213C73F}"/>
              </a:ext>
            </a:extLst>
          </p:cNvPr>
          <p:cNvSpPr txBox="1"/>
          <p:nvPr/>
        </p:nvSpPr>
        <p:spPr>
          <a:xfrm>
            <a:off x="6384883" y="2186923"/>
            <a:ext cx="5136412" cy="2514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6. Karbon</a:t>
            </a:r>
            <a:r>
              <a:rPr lang="en-US" sz="2000" b="1" dirty="0"/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Bütün </a:t>
            </a:r>
            <a:r>
              <a:rPr lang="en-US" sz="2000" dirty="0" err="1">
                <a:effectLst/>
              </a:rPr>
              <a:t>organik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bileşiklerin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 bulunur. </a:t>
            </a:r>
            <a:r>
              <a:rPr lang="en-US" sz="2000" dirty="0" err="1">
                <a:effectLst/>
              </a:rPr>
              <a:t>Yakıtlarda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odun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kömür</a:t>
            </a:r>
            <a:r>
              <a:rPr lang="en-US" sz="2000" dirty="0">
                <a:effectLst/>
              </a:rPr>
              <a:t>, petrol)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Kurşun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kalem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çelik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üretiminde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5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DCC2BB3-2428-46A8-B7FF-80BC105DA680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7.Azot: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Gübre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Soğutma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sistemlerinde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Havanın % 78 '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azottur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648C7D-6930-4247-B219-175465505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56918"/>
            <a:ext cx="5290720" cy="534416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33CF1D-EAC7-42A1-BD0F-3B9B2F98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7459"/>
            <a:ext cx="5290720" cy="530308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C9CBA0B7-D2F7-4011-9272-E325EA4A26FA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8.Oksijen: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Yakıcı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özelliktedir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Canlıların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solunum</a:t>
            </a:r>
            <a:r>
              <a:rPr lang="en-US" sz="2000" dirty="0">
                <a:effectLst/>
              </a:rPr>
              <a:t> olaylarında, </a:t>
            </a:r>
            <a:r>
              <a:rPr lang="en-US" sz="2000" dirty="0" err="1">
                <a:effectLst/>
              </a:rPr>
              <a:t>hastanelerde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kaynak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oksijen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tüpünde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Havanın % 21'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oksijendir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CFAFC08-8D0F-409A-AC07-F030B2019964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9.Flor: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Diş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macunu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dişlerin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çürümesini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engeller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Deodorant ve </a:t>
            </a:r>
            <a:r>
              <a:rPr lang="en-US" sz="2000" dirty="0" err="1">
                <a:effectLst/>
              </a:rPr>
              <a:t>teflon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üretiminde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Buzdolabı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klima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gibi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soğutucularda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EEF18F-29E9-485C-9143-145D788B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89679"/>
            <a:ext cx="5290720" cy="52786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 descr="beyaz tahta içeren bir resim&#10;&#10;Açıklama otomatik olarak oluşturuldu">
            <a:extLst>
              <a:ext uri="{FF2B5EF4-FFF2-40B4-BE49-F238E27FC236}">
                <a16:creationId xmlns:a16="http://schemas.microsoft.com/office/drawing/2014/main" id="{F6234007-8928-4706-BC94-4EE1DA81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355"/>
            <a:ext cx="5290720" cy="53712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28CE7BC3-5F49-4541-BEF5-1CFD28CFF0A3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10. Neon: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Renkli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ışıklı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reklam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panolarında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Televizyon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tüplerinde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Paratonerlerde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F870BF8-7F12-4E1E-9230-6AEFF4AFC142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11.Sodyum: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Sofra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tuzunun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Kâğıt</a:t>
            </a:r>
            <a:r>
              <a:rPr lang="en-US" sz="2000" dirty="0">
                <a:effectLst/>
              </a:rPr>
              <a:t>, cam, </a:t>
            </a:r>
            <a:r>
              <a:rPr lang="en-US" sz="2000" dirty="0" err="1">
                <a:effectLst/>
              </a:rPr>
              <a:t>sabun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tekstil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üretiminde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4799186-E223-49FD-B929-945E3725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56918"/>
            <a:ext cx="5290720" cy="534416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0D2801A-8298-4656-BB9A-CF783F15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652"/>
            <a:ext cx="5290720" cy="53986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25735353-5C38-42BF-960E-3458BFD1C35F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12. </a:t>
            </a:r>
            <a:r>
              <a:rPr lang="en-US" sz="2400" b="1" dirty="0" err="1">
                <a:effectLst/>
              </a:rPr>
              <a:t>Magnezyum</a:t>
            </a:r>
            <a:r>
              <a:rPr lang="en-US" sz="2400" b="1" dirty="0">
                <a:effectLst/>
              </a:rPr>
              <a:t>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Uçak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gövdesinin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Isıya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dayanıklı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tuğla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Fotoğraf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makinesi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ilaç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işaret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fişeği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0AA0829-297A-49D9-8D1F-39F6C45634DA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13. </a:t>
            </a:r>
            <a:r>
              <a:rPr lang="en-US" sz="2400" b="1" dirty="0" err="1">
                <a:effectLst/>
              </a:rPr>
              <a:t>Alüminyum</a:t>
            </a:r>
            <a:r>
              <a:rPr lang="en-US" sz="2400" b="1" dirty="0">
                <a:effectLst/>
              </a:rPr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Mutfak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eşyalarının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İçecek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kutularında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uçak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gövdelerinde</a:t>
            </a:r>
            <a:r>
              <a:rPr lang="en-US" sz="2000" dirty="0">
                <a:effectLst/>
              </a:rPr>
              <a:t> bulunur.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9797A87-A271-46C6-8B31-8CA6B1607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63649"/>
            <a:ext cx="5290720" cy="53307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1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af Madde ve Karışım Arasındaki Fark Nedir? » TechWorm">
            <a:extLst>
              <a:ext uri="{FF2B5EF4-FFF2-40B4-BE49-F238E27FC236}">
                <a16:creationId xmlns:a16="http://schemas.microsoft.com/office/drawing/2014/main" id="{98BF8656-C5F1-4317-B8D3-9DD3E63C5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4"/>
          <a:stretch/>
        </p:blipFill>
        <p:spPr bwMode="auto">
          <a:xfrm>
            <a:off x="2858355" y="2136909"/>
            <a:ext cx="4091519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C9E561C-BD04-4B6B-82EF-40619EF211B5}"/>
              </a:ext>
            </a:extLst>
          </p:cNvPr>
          <p:cNvSpPr txBox="1"/>
          <p:nvPr/>
        </p:nvSpPr>
        <p:spPr>
          <a:xfrm>
            <a:off x="7794673" y="2136909"/>
            <a:ext cx="3535936" cy="360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Saf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Genel</a:t>
            </a:r>
            <a:r>
              <a:rPr lang="en-US" dirty="0">
                <a:effectLst/>
              </a:rPr>
              <a:t> Özellikleri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Aynı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tür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tanecikleri</a:t>
            </a:r>
            <a:r>
              <a:rPr lang="en-US" dirty="0">
                <a:effectLst/>
              </a:rPr>
              <a:t> vardır. İçerisinde </a:t>
            </a:r>
            <a:r>
              <a:rPr lang="en-US" dirty="0" err="1">
                <a:effectLst/>
              </a:rPr>
              <a:t>başka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içermez</a:t>
            </a:r>
            <a:r>
              <a:rPr lang="en-US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Homojendirler</a:t>
            </a:r>
            <a:r>
              <a:rPr lang="en-US" dirty="0">
                <a:effectLst/>
              </a:rPr>
              <a:t>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/>
              </a:rPr>
              <a:t>Belirli bir </a:t>
            </a:r>
            <a:r>
              <a:rPr lang="en-US" dirty="0" err="1">
                <a:effectLst/>
              </a:rPr>
              <a:t>erime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kaynama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noktaları</a:t>
            </a:r>
            <a:r>
              <a:rPr lang="en-US" dirty="0">
                <a:effectLst/>
              </a:rPr>
              <a:t> vardır.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Öz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kütleleri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sabittir</a:t>
            </a:r>
            <a:endParaRPr lang="en-US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0814F8-B6FD-4A88-95A8-4268DC31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7009"/>
            <a:ext cx="5290720" cy="53039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12C5F9-EA1B-4D45-8F33-54951B7F6B83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14. </a:t>
            </a:r>
            <a:r>
              <a:rPr lang="en-US" sz="2400" b="1" dirty="0" err="1">
                <a:effectLst/>
              </a:rPr>
              <a:t>Silisyum</a:t>
            </a:r>
            <a:r>
              <a:rPr lang="en-US" sz="2400" b="1" dirty="0">
                <a:effectLst/>
              </a:rPr>
              <a:t>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Kil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kum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beton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tuğla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Cam ve </a:t>
            </a:r>
            <a:r>
              <a:rPr lang="en-US" sz="2000" dirty="0" err="1">
                <a:effectLst/>
              </a:rPr>
              <a:t>seramik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üretiminde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8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619C35C-EC0D-45C3-BEA9-FC816599EC12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15.Fosfor: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Yapay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gübrelerin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670083-1AF8-44E2-8113-8B29D088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83639"/>
            <a:ext cx="5290720" cy="52907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1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A52A575-6F10-400A-9B1B-33217A38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346"/>
            <a:ext cx="5290720" cy="53173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EE4C3A2A-AE3C-4DF2-B698-AE8D579DFF6C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16. </a:t>
            </a:r>
            <a:r>
              <a:rPr lang="en-US" sz="2400" b="1" dirty="0" err="1">
                <a:effectLst/>
              </a:rPr>
              <a:t>Kükürt</a:t>
            </a:r>
            <a:r>
              <a:rPr lang="en-US" sz="2400" b="1" dirty="0">
                <a:effectLst/>
              </a:rPr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Kibrit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pil</a:t>
            </a:r>
            <a:r>
              <a:rPr lang="en-US" sz="2000" dirty="0">
                <a:effectLst/>
              </a:rPr>
              <a:t> , suni </a:t>
            </a:r>
            <a:r>
              <a:rPr lang="en-US" sz="2000" dirty="0" err="1">
                <a:effectLst/>
              </a:rPr>
              <a:t>gübre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barutta</a:t>
            </a:r>
            <a:r>
              <a:rPr lang="en-US" sz="2000" dirty="0">
                <a:effectLst/>
              </a:rPr>
              <a:t> bulunur.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Bazı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sabunların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8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94A26F-648A-46D3-BA8E-6886CDD42008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17. </a:t>
            </a:r>
            <a:r>
              <a:rPr lang="en-US" sz="2400" b="1" dirty="0" err="1">
                <a:effectLst/>
              </a:rPr>
              <a:t>Klor</a:t>
            </a:r>
            <a:r>
              <a:rPr lang="en-US" sz="2400" b="1" dirty="0">
                <a:effectLst/>
              </a:rPr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Zehirli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gazdır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Sudaki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mikroplardan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arındırılmasında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yemek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tuzunun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5E5951-4D73-4C21-97D7-2BB7AD681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783639"/>
            <a:ext cx="5290720" cy="529072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C78724-EDCC-4001-ADA2-3DFB9FD5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1307"/>
            <a:ext cx="5290720" cy="53153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EFDE418F-535A-447A-AE61-64B6B0535DC6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18.Argon: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Ampul ve </a:t>
            </a:r>
            <a:r>
              <a:rPr lang="en-US" sz="2000" dirty="0" err="1">
                <a:effectLst/>
              </a:rPr>
              <a:t>floresan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lambaların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Kaliteli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çelik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üretiminde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7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E59D4CF-1E93-4AE8-A7FC-7A5E76BD8121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Demir:</a:t>
            </a:r>
          </a:p>
          <a:p>
            <a:pPr marL="3429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İnşaat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otomotiv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sanayisinde</a:t>
            </a:r>
            <a:endParaRPr lang="en-US" sz="2000" dirty="0">
              <a:effectLst/>
            </a:endParaRPr>
          </a:p>
          <a:p>
            <a:pPr marL="3429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Çelik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sanayisinde</a:t>
            </a:r>
            <a:r>
              <a:rPr lang="en-US" sz="2000" dirty="0">
                <a:effectLst/>
              </a:rPr>
              <a:t> ham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F52DF4E-FAF9-41C2-ADE3-E1E1BB99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973" y="229389"/>
            <a:ext cx="6287216" cy="62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Bakır | Periyodik Tablo">
            <a:extLst>
              <a:ext uri="{FF2B5EF4-FFF2-40B4-BE49-F238E27FC236}">
                <a16:creationId xmlns:a16="http://schemas.microsoft.com/office/drawing/2014/main" id="{E4A8D648-8034-4B27-9978-95E8B4ED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" y="548640"/>
            <a:ext cx="6041576" cy="6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9EA4B1-3131-4295-BAC2-9A531C20E397}"/>
              </a:ext>
            </a:extLst>
          </p:cNvPr>
          <p:cNvSpPr txBox="1"/>
          <p:nvPr/>
        </p:nvSpPr>
        <p:spPr>
          <a:xfrm>
            <a:off x="7036904" y="1782981"/>
            <a:ext cx="4511628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Bakır</a:t>
            </a:r>
            <a:r>
              <a:rPr lang="en-US" sz="2400" b="1" dirty="0">
                <a:effectLst/>
              </a:rPr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Isı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elektrik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iletkenliği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yüksek</a:t>
            </a:r>
            <a:r>
              <a:rPr lang="en-US" sz="2000" dirty="0">
                <a:effectLst/>
              </a:rPr>
              <a:t> olduğu için </a:t>
            </a:r>
            <a:r>
              <a:rPr lang="en-US" sz="2000" dirty="0" err="1">
                <a:effectLst/>
              </a:rPr>
              <a:t>elektrik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iletiminde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elektronik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araçlarda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Mutfak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süs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eşyalarının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2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4A212E-DB3B-4BDE-830F-9A2DC5C4730F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Altın</a:t>
            </a:r>
            <a:r>
              <a:rPr lang="en-US" sz="2400" b="1" dirty="0">
                <a:effectLst/>
              </a:rPr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Isı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elektrik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iletkenliği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yüksektir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Süs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eşyalarında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elektrik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devrelerinde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ltın au elementi">
            <a:extLst>
              <a:ext uri="{FF2B5EF4-FFF2-40B4-BE49-F238E27FC236}">
                <a16:creationId xmlns:a16="http://schemas.microsoft.com/office/drawing/2014/main" id="{88B09FB1-0EC0-4618-8032-B4F31710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061" y="387007"/>
            <a:ext cx="6132471" cy="61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9055FB2-1807-487B-A725-B11AFB2D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33" y="555902"/>
            <a:ext cx="5835438" cy="58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B81B64-3556-4A00-892B-BBF775DD6CC5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Kalsiyum</a:t>
            </a:r>
            <a:r>
              <a:rPr lang="en-US" sz="2400" b="1" dirty="0">
                <a:effectLst/>
              </a:rPr>
              <a:t>: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Kemik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dişlerimizin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kireçtaşının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 bulunur.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Akü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imalatında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Beton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yapımında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12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8B7A5AA-33DE-4F86-8611-C86960803D50}"/>
              </a:ext>
            </a:extLst>
          </p:cNvPr>
          <p:cNvSpPr txBox="1"/>
          <p:nvPr/>
        </p:nvSpPr>
        <p:spPr>
          <a:xfrm>
            <a:off x="643468" y="1782981"/>
            <a:ext cx="397660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İyot</a:t>
            </a:r>
            <a:r>
              <a:rPr lang="en-US" sz="2400" b="1" dirty="0">
                <a:effectLst/>
              </a:rPr>
              <a:t>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Deniz </a:t>
            </a:r>
            <a:r>
              <a:rPr lang="en-US" sz="2000" dirty="0" err="1">
                <a:effectLst/>
              </a:rPr>
              <a:t>ürünlerinde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iyotlu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tuz</a:t>
            </a:r>
            <a:r>
              <a:rPr lang="en-US" sz="2000" dirty="0">
                <a:effectLst/>
              </a:rPr>
              <a:t> da bulunur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Tıpta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eczacılıkta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062572-962A-4458-A835-383FF2F4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543" y="140171"/>
            <a:ext cx="6284990" cy="62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2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8E5EB5-7BEE-437C-A852-77DCEA1A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83" y="337854"/>
            <a:ext cx="5594834" cy="309114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4D3237A-8BA6-4EBD-AA7A-771A94141876}"/>
              </a:ext>
            </a:extLst>
          </p:cNvPr>
          <p:cNvSpPr txBox="1"/>
          <p:nvPr/>
        </p:nvSpPr>
        <p:spPr>
          <a:xfrm>
            <a:off x="3094892" y="3727938"/>
            <a:ext cx="8131907" cy="244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ELEMENT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Tek </a:t>
            </a:r>
            <a:r>
              <a:rPr lang="en-US" dirty="0" err="1">
                <a:effectLst/>
              </a:rPr>
              <a:t>cins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atomdan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taneciklerden</a:t>
            </a:r>
            <a:r>
              <a:rPr lang="en-US" dirty="0">
                <a:effectLst/>
              </a:rPr>
              <a:t>) oluşan </a:t>
            </a:r>
            <a:r>
              <a:rPr lang="en-US" dirty="0" err="1">
                <a:effectLst/>
              </a:rPr>
              <a:t>saf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maddedir</a:t>
            </a:r>
            <a:r>
              <a:rPr lang="en-US" dirty="0">
                <a:effectLst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Bir </a:t>
            </a:r>
            <a:r>
              <a:rPr lang="en-US" dirty="0" err="1">
                <a:effectLst/>
              </a:rPr>
              <a:t>elementin</a:t>
            </a:r>
            <a:r>
              <a:rPr lang="en-US" dirty="0">
                <a:effectLst/>
              </a:rPr>
              <a:t> bütün </a:t>
            </a:r>
            <a:r>
              <a:rPr lang="en-US" dirty="0" err="1">
                <a:effectLst/>
              </a:rPr>
              <a:t>atomları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aynıdır</a:t>
            </a:r>
            <a:r>
              <a:rPr lang="en-US" dirty="0">
                <a:effectLst/>
              </a:rPr>
              <a:t>. Farklı </a:t>
            </a:r>
            <a:r>
              <a:rPr lang="en-US" dirty="0" err="1">
                <a:effectLst/>
              </a:rPr>
              <a:t>elementlerin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atomları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birbirinden</a:t>
            </a:r>
            <a:r>
              <a:rPr lang="en-US" dirty="0">
                <a:effectLst/>
              </a:rPr>
              <a:t> farklıdır.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7308BB0-9C22-47A4-8CCA-F032C7FBAE78}"/>
              </a:ext>
            </a:extLst>
          </p:cNvPr>
          <p:cNvSpPr txBox="1"/>
          <p:nvPr/>
        </p:nvSpPr>
        <p:spPr>
          <a:xfrm>
            <a:off x="616533" y="2203837"/>
            <a:ext cx="4282984" cy="1708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En </a:t>
            </a:r>
            <a:r>
              <a:rPr lang="en-US" dirty="0" err="1">
                <a:effectLst/>
              </a:rPr>
              <a:t>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iki</a:t>
            </a:r>
            <a:r>
              <a:rPr lang="en-US" dirty="0">
                <a:effectLst/>
              </a:rPr>
              <a:t> farklı </a:t>
            </a:r>
            <a:r>
              <a:rPr lang="en-US" dirty="0" err="1">
                <a:effectLst/>
              </a:rPr>
              <a:t>atomun</a:t>
            </a:r>
            <a:r>
              <a:rPr lang="en-US" dirty="0">
                <a:effectLst/>
              </a:rPr>
              <a:t> bir </a:t>
            </a:r>
            <a:r>
              <a:rPr lang="en-US" dirty="0" err="1">
                <a:effectLst/>
              </a:rPr>
              <a:t>araya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gelerek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birleşmesiyle</a:t>
            </a:r>
            <a:r>
              <a:rPr lang="en-US" dirty="0">
                <a:effectLst/>
              </a:rPr>
              <a:t> oluşan </a:t>
            </a:r>
            <a:r>
              <a:rPr lang="en-US" b="1" dirty="0" err="1">
                <a:effectLst/>
              </a:rPr>
              <a:t>saf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maddeye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bileşik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denir.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Kimyasal Formül Ve Molekül Modeli Hidrojen Su Amonyak Metan Stok Vektör  Sanatı &amp;amp; Molekül&amp;#39;nin Daha Fazla Görseli - iStock">
            <a:extLst>
              <a:ext uri="{FF2B5EF4-FFF2-40B4-BE49-F238E27FC236}">
                <a16:creationId xmlns:a16="http://schemas.microsoft.com/office/drawing/2014/main" id="{C9377032-2694-4A47-8BD3-4D9A62A5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9676" y="650494"/>
            <a:ext cx="532414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AA16312-4836-430A-8860-E801FBBB2245}"/>
              </a:ext>
            </a:extLst>
          </p:cNvPr>
          <p:cNvSpPr txBox="1"/>
          <p:nvPr/>
        </p:nvSpPr>
        <p:spPr>
          <a:xfrm>
            <a:off x="728182" y="1314956"/>
            <a:ext cx="181983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BİLEŞİK</a:t>
            </a:r>
          </a:p>
        </p:txBody>
      </p:sp>
    </p:spTree>
    <p:extLst>
      <p:ext uri="{BB962C8B-B14F-4D97-AF65-F5344CB8AC3E}">
        <p14:creationId xmlns:p14="http://schemas.microsoft.com/office/powerpoint/2010/main" val="383387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82EB19-3E83-4527-AA5A-947226C56C5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Bileşiği</a:t>
            </a:r>
            <a: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oluşturan</a:t>
            </a:r>
            <a: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elementler</a:t>
            </a:r>
            <a: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kendi </a:t>
            </a:r>
            <a:r>
              <a:rPr lang="en-US" sz="28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özelliklerini</a:t>
            </a:r>
            <a:r>
              <a:rPr lang="en-US" sz="2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kaybeder</a:t>
            </a:r>
            <a:endParaRPr lang="en-US" sz="28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74BCBBB-F6A5-47FC-9F73-AD5122D7B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859799"/>
            <a:ext cx="6780700" cy="313607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0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01AAB60-CEBE-403A-9041-24BA85F861EE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Bileşiği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oluşturan</a:t>
            </a:r>
            <a:r>
              <a:rPr lang="en-US" sz="2000" dirty="0">
                <a:effectLst/>
              </a:rPr>
              <a:t> element </a:t>
            </a:r>
            <a:r>
              <a:rPr lang="en-US" sz="2000" dirty="0" err="1">
                <a:effectLst/>
              </a:rPr>
              <a:t>atomları</a:t>
            </a:r>
            <a:r>
              <a:rPr lang="en-US" sz="2000" dirty="0">
                <a:effectLst/>
              </a:rPr>
              <a:t> belirli </a:t>
            </a:r>
            <a:r>
              <a:rPr lang="en-US" sz="2000" dirty="0" err="1">
                <a:effectLst/>
              </a:rPr>
              <a:t>oranlarda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birleşirler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Bileşikler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formüller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Bileşiğin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formülü</a:t>
            </a:r>
            <a:r>
              <a:rPr lang="en-US" sz="2000" dirty="0">
                <a:effectLst/>
              </a:rPr>
              <a:t> bütün </a:t>
            </a:r>
            <a:r>
              <a:rPr lang="en-US" sz="2000" dirty="0" err="1">
                <a:effectLst/>
              </a:rPr>
              <a:t>dünyada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aynıdır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Bileşiklerin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formülü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yazılırken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elementin</a:t>
            </a:r>
            <a:r>
              <a:rPr lang="en-US" sz="2000" dirty="0">
                <a:effectLst/>
              </a:rPr>
              <a:t> adı ve </a:t>
            </a:r>
            <a:r>
              <a:rPr lang="en-US" sz="2000" dirty="0" err="1">
                <a:effectLst/>
              </a:rPr>
              <a:t>sağ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sayısı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yazılır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58CCD882-AEA6-4AD6-AD12-8E58B59D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494422"/>
            <a:ext cx="6253212" cy="29390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5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C596103-C146-4F60-8559-F667C233F55C}"/>
              </a:ext>
            </a:extLst>
          </p:cNvPr>
          <p:cNvSpPr txBox="1"/>
          <p:nvPr/>
        </p:nvSpPr>
        <p:spPr>
          <a:xfrm>
            <a:off x="1258958" y="338328"/>
            <a:ext cx="10280770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Bileşiklerin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bazıları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moleküllerden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oluşur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Su, </a:t>
            </a:r>
            <a:r>
              <a:rPr lang="en-US" sz="2000" dirty="0" err="1">
                <a:effectLst/>
              </a:rPr>
              <a:t>tuz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şeker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amonyak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hidrojen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peroksit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kalsiyum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oksit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bileşiklere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örnektir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Bileşikler Nasıl Ayrıştırılır?">
            <a:extLst>
              <a:ext uri="{FF2B5EF4-FFF2-40B4-BE49-F238E27FC236}">
                <a16:creationId xmlns:a16="http://schemas.microsoft.com/office/drawing/2014/main" id="{0AE0D8D4-7CBB-4140-9FA9-02BF5CE0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808965"/>
            <a:ext cx="4974336" cy="31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Element ve bileşikler kısaca nasıl gösterilir?">
            <a:extLst>
              <a:ext uri="{FF2B5EF4-FFF2-40B4-BE49-F238E27FC236}">
                <a16:creationId xmlns:a16="http://schemas.microsoft.com/office/drawing/2014/main" id="{71974F6A-F5ED-40DD-B37B-133C9BE3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113643"/>
            <a:ext cx="4974336" cy="25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9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955029B-8A2C-4D0B-B91B-ABEE390E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40" y="643466"/>
            <a:ext cx="7503120" cy="557106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0308291-66D1-4993-9144-E19BAA1B4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sim 10" descr="metin, cihaz içeren bir resim&#10;&#10;Açıklama otomatik olarak oluşturuldu">
            <a:extLst>
              <a:ext uri="{FF2B5EF4-FFF2-40B4-BE49-F238E27FC236}">
                <a16:creationId xmlns:a16="http://schemas.microsoft.com/office/drawing/2014/main" id="{6D7EEAB0-D565-4F0D-A041-97DAA943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0" y="859630"/>
            <a:ext cx="3044697" cy="28478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moleküler yapılı element nedir?? moleküler yapılı bileşik nedir??? acil  cevap lütfen kafadan - Eodev.com">
            <a:extLst>
              <a:ext uri="{FF2B5EF4-FFF2-40B4-BE49-F238E27FC236}">
                <a16:creationId xmlns:a16="http://schemas.microsoft.com/office/drawing/2014/main" id="{B69528B0-EA5C-403A-A0E8-D659EB42E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8"/>
          <a:stretch/>
        </p:blipFill>
        <p:spPr bwMode="auto">
          <a:xfrm>
            <a:off x="4550980" y="810882"/>
            <a:ext cx="1979372" cy="18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822389-03D2-47E5-97EF-2FEB7C6A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60" y="4639384"/>
            <a:ext cx="3044697" cy="104280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 descr="elma, yeşil içeren bir resim&#10;&#10;Açıklama otomatik olarak oluşturuldu">
            <a:extLst>
              <a:ext uri="{FF2B5EF4-FFF2-40B4-BE49-F238E27FC236}">
                <a16:creationId xmlns:a16="http://schemas.microsoft.com/office/drawing/2014/main" id="{08669DC3-4694-457A-B1A9-0DCCF77FD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497" y="3267952"/>
            <a:ext cx="2434338" cy="261333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4E1A658-B30A-454C-A5B6-2D1D7270242E}"/>
              </a:ext>
            </a:extLst>
          </p:cNvPr>
          <p:cNvSpPr txBox="1"/>
          <p:nvPr/>
        </p:nvSpPr>
        <p:spPr>
          <a:xfrm>
            <a:off x="8014995" y="1669775"/>
            <a:ext cx="3732245" cy="454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1. </a:t>
            </a:r>
            <a:r>
              <a:rPr lang="en-US" sz="2000" b="1" dirty="0" err="1">
                <a:effectLst/>
              </a:rPr>
              <a:t>Molekül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yapılı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bileşikler</a:t>
            </a:r>
            <a:r>
              <a:rPr lang="en-US" sz="2000" b="1" dirty="0">
                <a:effectLst/>
              </a:rPr>
              <a:t>: </a:t>
            </a:r>
            <a:r>
              <a:rPr lang="en-US" sz="2000" b="1" dirty="0" err="1">
                <a:effectLst/>
              </a:rPr>
              <a:t>moleküllerden</a:t>
            </a:r>
            <a:r>
              <a:rPr lang="en-US" sz="2000" b="1" dirty="0">
                <a:effectLst/>
              </a:rPr>
              <a:t> oluşan </a:t>
            </a:r>
            <a:r>
              <a:rPr lang="en-US" sz="2000" b="1" dirty="0" err="1">
                <a:effectLst/>
              </a:rPr>
              <a:t>bileşiklere</a:t>
            </a:r>
            <a:r>
              <a:rPr lang="en-US" sz="2000" b="1" dirty="0">
                <a:effectLst/>
              </a:rPr>
              <a:t> denir.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Ör</a:t>
            </a:r>
            <a:r>
              <a:rPr lang="en-US" sz="2000" dirty="0">
                <a:effectLst/>
              </a:rPr>
              <a:t>: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Karbondioksit</a:t>
            </a:r>
            <a:r>
              <a:rPr lang="en-US" sz="2000" dirty="0">
                <a:effectLst/>
              </a:rPr>
              <a:t> (CO₂)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Su (H₂O)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Metan</a:t>
            </a:r>
            <a:r>
              <a:rPr lang="en-US" sz="2000" dirty="0">
                <a:effectLst/>
              </a:rPr>
              <a:t> (CH₄) 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3">
            <a:extLst>
              <a:ext uri="{FF2B5EF4-FFF2-40B4-BE49-F238E27FC236}">
                <a16:creationId xmlns:a16="http://schemas.microsoft.com/office/drawing/2014/main" id="{27F12B1F-4753-46F8-93FC-1E4191C13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348F20F-CEA2-4C84-911B-F593960E5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78" y="413839"/>
            <a:ext cx="2584794" cy="1507796"/>
          </a:xfrm>
          <a:prstGeom prst="rect">
            <a:avLst/>
          </a:prstGeom>
        </p:spPr>
      </p:pic>
      <p:sp>
        <p:nvSpPr>
          <p:cNvPr id="33" name="Freeform: Shape 25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-24223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4" descr="Bileşikler Nasıl Ayrıştırılır?">
            <a:extLst>
              <a:ext uri="{FF2B5EF4-FFF2-40B4-BE49-F238E27FC236}">
                <a16:creationId xmlns:a16="http://schemas.microsoft.com/office/drawing/2014/main" id="{D35849F7-202D-4FA9-B7D7-B7AEA12C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47" y="4117253"/>
            <a:ext cx="2589913" cy="16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oleküler yapılı element nedir?? moleküler yapılı bileşik nedir??? acil  cevap lütfen kafadan - Eodev.com">
            <a:extLst>
              <a:ext uri="{FF2B5EF4-FFF2-40B4-BE49-F238E27FC236}">
                <a16:creationId xmlns:a16="http://schemas.microsoft.com/office/drawing/2014/main" id="{61250FDF-7472-414B-9646-02F7A0681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1" t="-31" r="116" b="31"/>
          <a:stretch/>
        </p:blipFill>
        <p:spPr bwMode="auto">
          <a:xfrm>
            <a:off x="3950132" y="3484046"/>
            <a:ext cx="2161089" cy="18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7476525-CD07-4234-9A76-BD6F0B8A0AC5}"/>
              </a:ext>
            </a:extLst>
          </p:cNvPr>
          <p:cNvSpPr txBox="1"/>
          <p:nvPr/>
        </p:nvSpPr>
        <p:spPr>
          <a:xfrm>
            <a:off x="7050001" y="1958550"/>
            <a:ext cx="4402039" cy="4256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</a:rPr>
              <a:t>2.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Molekül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yapılı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olmayan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bileşikleri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bileşikler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moleküllerden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oluşmayıp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, farklı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cins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element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atomları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bir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araya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gelerek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oluşurlar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ÖR: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NaCl (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Tuz</a:t>
            </a:r>
            <a:r>
              <a:rPr lang="en-US" sz="2000" dirty="0">
                <a:solidFill>
                  <a:schemeClr val="bg1"/>
                </a:solidFill>
                <a:effectLst/>
              </a:rPr>
              <a:t>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CaO</a:t>
            </a:r>
            <a:r>
              <a:rPr lang="en-US" sz="2000" dirty="0">
                <a:solidFill>
                  <a:schemeClr val="bg1"/>
                </a:solidFill>
                <a:effectLst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Kalsiyumoksit</a:t>
            </a:r>
            <a:r>
              <a:rPr lang="en-US" sz="2000" dirty="0">
                <a:solidFill>
                  <a:schemeClr val="bg1"/>
                </a:solidFill>
                <a:effectLst/>
              </a:rPr>
              <a:t>)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68" y="3062222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0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BA2189-5CD7-40A3-A5EE-85EF03B7EB3D}"/>
              </a:ext>
            </a:extLst>
          </p:cNvPr>
          <p:cNvSpPr txBox="1"/>
          <p:nvPr/>
        </p:nvSpPr>
        <p:spPr>
          <a:xfrm>
            <a:off x="1159564" y="668558"/>
            <a:ext cx="10190369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Bileşikler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kendini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oluşturan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elementlerden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tamamen</a:t>
            </a:r>
            <a:r>
              <a:rPr lang="en-US" sz="2400" dirty="0">
                <a:effectLst/>
              </a:rPr>
              <a:t> farklı </a:t>
            </a:r>
            <a:r>
              <a:rPr lang="en-US" sz="2400" dirty="0" err="1">
                <a:effectLst/>
              </a:rPr>
              <a:t>fiziksel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kimyasal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özelliklere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sahiptirler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F6419D-709F-4946-BE02-5547BB1D6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3219348"/>
            <a:ext cx="4974336" cy="2337937"/>
          </a:xfrm>
          <a:prstGeom prst="rect">
            <a:avLst/>
          </a:prstGeom>
        </p:spPr>
      </p:pic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967B5BA-8F4D-4AEF-8E90-DCB2FE97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3238002"/>
            <a:ext cx="4974336" cy="230063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2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ADAD468-02AF-48A7-A380-3B204ABC3513}"/>
              </a:ext>
            </a:extLst>
          </p:cNvPr>
          <p:cNvSpPr txBox="1"/>
          <p:nvPr/>
        </p:nvSpPr>
        <p:spPr>
          <a:xfrm>
            <a:off x="648930" y="1285462"/>
            <a:ext cx="4944151" cy="49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effectLst/>
              </a:rPr>
              <a:t>Bazı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Bileşikler</a:t>
            </a:r>
            <a:r>
              <a:rPr lang="en-US" sz="3200" b="1" dirty="0">
                <a:effectLst/>
              </a:rPr>
              <a:t> Ve </a:t>
            </a:r>
            <a:r>
              <a:rPr lang="en-US" sz="3200" b="1" dirty="0" err="1">
                <a:effectLst/>
              </a:rPr>
              <a:t>Kullanım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Alanları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1. </a:t>
            </a:r>
            <a:r>
              <a:rPr lang="en-US" sz="2400" b="1" dirty="0">
                <a:effectLst/>
              </a:rPr>
              <a:t>Su (H₂0): </a:t>
            </a:r>
            <a:r>
              <a:rPr lang="en-US" sz="2400" dirty="0">
                <a:effectLst/>
              </a:rPr>
              <a:t>Bütün </a:t>
            </a:r>
            <a:r>
              <a:rPr lang="en-US" sz="2400" dirty="0" err="1">
                <a:effectLst/>
              </a:rPr>
              <a:t>canlıların</a:t>
            </a:r>
            <a:r>
              <a:rPr lang="en-US" sz="2400" dirty="0">
                <a:effectLst/>
              </a:rPr>
              <a:t> temel </a:t>
            </a:r>
            <a:r>
              <a:rPr lang="en-US" sz="2400" dirty="0" err="1">
                <a:effectLst/>
              </a:rPr>
              <a:t>ihtiyacıdır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Canlıların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vücutlarında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sindirim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boşaltım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dolaşım</a:t>
            </a:r>
            <a:r>
              <a:rPr lang="en-US" sz="2400" dirty="0">
                <a:effectLst/>
              </a:rPr>
              <a:t> olaylarının </a:t>
            </a:r>
            <a:r>
              <a:rPr lang="en-US" sz="2400" dirty="0" err="1">
                <a:effectLst/>
              </a:rPr>
              <a:t>gerçekleşmesini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sağlar</a:t>
            </a:r>
            <a:r>
              <a:rPr lang="en-US" sz="24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ileşik Nedir">
            <a:extLst>
              <a:ext uri="{FF2B5EF4-FFF2-40B4-BE49-F238E27FC236}">
                <a16:creationId xmlns:a16="http://schemas.microsoft.com/office/drawing/2014/main" id="{1267B824-9834-4AAC-A552-B064D7E00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r="3" b="3"/>
          <a:stretch/>
        </p:blipFill>
        <p:spPr bwMode="auto">
          <a:xfrm>
            <a:off x="6904709" y="1708943"/>
            <a:ext cx="4475531" cy="34368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0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CBBA4E0-2CC8-4E26-B0D4-2EA51C127A27}"/>
              </a:ext>
            </a:extLst>
          </p:cNvPr>
          <p:cNvSpPr txBox="1"/>
          <p:nvPr/>
        </p:nvSpPr>
        <p:spPr>
          <a:xfrm>
            <a:off x="1855304" y="338328"/>
            <a:ext cx="9684423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2. </a:t>
            </a:r>
            <a:r>
              <a:rPr lang="en-US" sz="2400" b="1" dirty="0" err="1">
                <a:effectLst/>
              </a:rPr>
              <a:t>Amonyak</a:t>
            </a:r>
            <a:r>
              <a:rPr lang="en-US" sz="2400" b="1" dirty="0">
                <a:effectLst/>
              </a:rPr>
              <a:t> (NH₄): </a:t>
            </a:r>
            <a:r>
              <a:rPr lang="en-US" sz="2400" dirty="0">
                <a:effectLst/>
              </a:rPr>
              <a:t>Boya, </a:t>
            </a:r>
            <a:r>
              <a:rPr lang="en-US" sz="2400" dirty="0" err="1">
                <a:effectLst/>
              </a:rPr>
              <a:t>gübre</a:t>
            </a:r>
            <a:r>
              <a:rPr lang="en-US" sz="2400" dirty="0">
                <a:effectLst/>
              </a:rPr>
              <a:t> , </a:t>
            </a:r>
            <a:r>
              <a:rPr lang="en-US" sz="2400" dirty="0" err="1">
                <a:effectLst/>
              </a:rPr>
              <a:t>deterjan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yapımında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kullanılır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Canlıların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kanında</a:t>
            </a:r>
            <a:r>
              <a:rPr lang="en-US" sz="2400" dirty="0">
                <a:effectLst/>
              </a:rPr>
              <a:t> da vardır ve </a:t>
            </a:r>
            <a:r>
              <a:rPr lang="en-US" sz="2400" dirty="0" err="1">
                <a:effectLst/>
              </a:rPr>
              <a:t>zehirlidir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bardak, iç mekan, diş fırçası, plastik içeren bir resim&#10;&#10;Açıklama otomatik olarak oluşturuldu">
            <a:extLst>
              <a:ext uri="{FF2B5EF4-FFF2-40B4-BE49-F238E27FC236}">
                <a16:creationId xmlns:a16="http://schemas.microsoft.com/office/drawing/2014/main" id="{FF1B9BB2-5171-478B-B994-67085F97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2951977"/>
            <a:ext cx="4974336" cy="2872679"/>
          </a:xfrm>
          <a:prstGeom prst="rect">
            <a:avLst/>
          </a:prstGeom>
        </p:spPr>
      </p:pic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monyak Asit Mi Baz Mı? | Not Bu">
            <a:extLst>
              <a:ext uri="{FF2B5EF4-FFF2-40B4-BE49-F238E27FC236}">
                <a16:creationId xmlns:a16="http://schemas.microsoft.com/office/drawing/2014/main" id="{2D70D001-A2AB-45F4-8EB2-98596DB4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480501"/>
            <a:ext cx="4974336" cy="18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olekül Yapılı Element | Not Bu">
            <a:extLst>
              <a:ext uri="{FF2B5EF4-FFF2-40B4-BE49-F238E27FC236}">
                <a16:creationId xmlns:a16="http://schemas.microsoft.com/office/drawing/2014/main" id="{01B1D8BB-A4C5-450C-AB15-F6E59742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809" y="721299"/>
            <a:ext cx="6060381" cy="3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f Maddeler-Konu özeti - Fen Kurdu">
            <a:extLst>
              <a:ext uri="{FF2B5EF4-FFF2-40B4-BE49-F238E27FC236}">
                <a16:creationId xmlns:a16="http://schemas.microsoft.com/office/drawing/2014/main" id="{53CD4D54-0723-496E-A04E-F103F52A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66" y="4473018"/>
            <a:ext cx="4146104" cy="19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A672157-94B7-4059-B8CE-1CF2B7DA7898}"/>
              </a:ext>
            </a:extLst>
          </p:cNvPr>
          <p:cNvSpPr txBox="1"/>
          <p:nvPr/>
        </p:nvSpPr>
        <p:spPr>
          <a:xfrm>
            <a:off x="5162719" y="4495568"/>
            <a:ext cx="6586915" cy="190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İki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tür</a:t>
            </a:r>
            <a:r>
              <a:rPr lang="en-US" dirty="0">
                <a:effectLst/>
              </a:rPr>
              <a:t> element vardır. </a:t>
            </a:r>
            <a:r>
              <a:rPr lang="en-US" dirty="0" err="1">
                <a:effectLst/>
              </a:rPr>
              <a:t>Atomlardan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oluşuyorsa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atomik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yapılı</a:t>
            </a:r>
            <a:r>
              <a:rPr lang="en-US" b="1" dirty="0">
                <a:effectLst/>
              </a:rPr>
              <a:t>, </a:t>
            </a:r>
            <a:r>
              <a:rPr lang="en-US" dirty="0" err="1">
                <a:effectLst/>
              </a:rPr>
              <a:t>atomların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birleşmesiyle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oluşuyorsa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moleküler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yapılı</a:t>
            </a:r>
            <a:r>
              <a:rPr lang="en-US" b="1" dirty="0">
                <a:effectLst/>
              </a:rPr>
              <a:t> element </a:t>
            </a:r>
            <a:r>
              <a:rPr lang="en-US" dirty="0">
                <a:effectLst/>
              </a:rPr>
              <a:t>meydana </a:t>
            </a:r>
            <a:r>
              <a:rPr lang="en-US" dirty="0" err="1">
                <a:effectLst/>
              </a:rPr>
              <a:t>gelir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4534B7E-596B-4B87-8C7B-FEB8D9C910A5}"/>
              </a:ext>
            </a:extLst>
          </p:cNvPr>
          <p:cNvSpPr txBox="1"/>
          <p:nvPr/>
        </p:nvSpPr>
        <p:spPr>
          <a:xfrm>
            <a:off x="1113184" y="338328"/>
            <a:ext cx="10426544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3. </a:t>
            </a:r>
            <a:r>
              <a:rPr lang="en-US" sz="2400" b="1" dirty="0" err="1">
                <a:effectLst/>
              </a:rPr>
              <a:t>Karbondioksit</a:t>
            </a:r>
            <a:r>
              <a:rPr lang="en-US" sz="2400" b="1" dirty="0">
                <a:effectLst/>
              </a:rPr>
              <a:t> (CO₂): </a:t>
            </a:r>
            <a:r>
              <a:rPr lang="en-US" sz="2400" dirty="0" err="1">
                <a:effectLst/>
              </a:rPr>
              <a:t>Yangın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söndürme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tüplerinde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gazlı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içeceklerin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yapımında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kullanılır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ammadde Olarak Karbondioksit | İnovatif Kimya Dergisi">
            <a:extLst>
              <a:ext uri="{FF2B5EF4-FFF2-40B4-BE49-F238E27FC236}">
                <a16:creationId xmlns:a16="http://schemas.microsoft.com/office/drawing/2014/main" id="{C8771FC4-D652-4528-B279-60DD043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753004"/>
            <a:ext cx="4974336" cy="32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Karbondioksit Molekülü Özellikleri">
            <a:extLst>
              <a:ext uri="{FF2B5EF4-FFF2-40B4-BE49-F238E27FC236}">
                <a16:creationId xmlns:a16="http://schemas.microsoft.com/office/drawing/2014/main" id="{39C51FBF-3E01-4344-8422-B1648B51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548898"/>
            <a:ext cx="4974336" cy="16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11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9277041-18B1-4B38-A54A-93FA80E1DEA8}"/>
              </a:ext>
            </a:extLst>
          </p:cNvPr>
          <p:cNvSpPr txBox="1"/>
          <p:nvPr/>
        </p:nvSpPr>
        <p:spPr>
          <a:xfrm>
            <a:off x="1298714" y="338328"/>
            <a:ext cx="10241014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/>
              <a:t>4. </a:t>
            </a:r>
            <a:r>
              <a:rPr lang="en-US" sz="2000" b="1" dirty="0" err="1">
                <a:effectLst/>
              </a:rPr>
              <a:t>Sodyum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klorür</a:t>
            </a:r>
            <a:r>
              <a:rPr lang="en-US" sz="2000" b="1" dirty="0">
                <a:effectLst/>
              </a:rPr>
              <a:t> (NaCl): </a:t>
            </a:r>
            <a:r>
              <a:rPr lang="en-US" sz="2000" dirty="0" err="1">
                <a:effectLst/>
              </a:rPr>
              <a:t>yemek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sofra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tuzu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Gıdaların</a:t>
            </a:r>
            <a:r>
              <a:rPr lang="en-US" sz="2000" dirty="0">
                <a:effectLst/>
              </a:rPr>
              <a:t> uzun süre </a:t>
            </a:r>
            <a:r>
              <a:rPr lang="en-US" sz="2000" dirty="0" err="1">
                <a:effectLst/>
              </a:rPr>
              <a:t>korunabilmesinde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kışın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yollardaki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buzların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eritilmesinde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kimya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endüstrisinde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kullanılır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Sodyum (Na) Nedir? Hangi Besinlerde Bulunur?">
            <a:extLst>
              <a:ext uri="{FF2B5EF4-FFF2-40B4-BE49-F238E27FC236}">
                <a16:creationId xmlns:a16="http://schemas.microsoft.com/office/drawing/2014/main" id="{E7953812-BA3E-42C5-848B-16495037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50" y="2742397"/>
            <a:ext cx="493159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ileşik nedir? |">
            <a:extLst>
              <a:ext uri="{FF2B5EF4-FFF2-40B4-BE49-F238E27FC236}">
                <a16:creationId xmlns:a16="http://schemas.microsoft.com/office/drawing/2014/main" id="{097CD233-3CEB-4420-B3C6-DF77151D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2821401"/>
            <a:ext cx="4974336" cy="31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5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E6CB4B3-EB2A-448E-AA98-62C48DC81C09}"/>
              </a:ext>
            </a:extLst>
          </p:cNvPr>
          <p:cNvSpPr txBox="1"/>
          <p:nvPr/>
        </p:nvSpPr>
        <p:spPr>
          <a:xfrm>
            <a:off x="1364974" y="338328"/>
            <a:ext cx="10174753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5. 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Hidrojen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klorür</a:t>
            </a:r>
            <a:r>
              <a:rPr lang="en-US" sz="2400" b="1" dirty="0">
                <a:effectLst/>
              </a:rPr>
              <a:t> (HCl): </a:t>
            </a:r>
            <a:r>
              <a:rPr lang="en-US" sz="2400" dirty="0" err="1">
                <a:effectLst/>
              </a:rPr>
              <a:t>halk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arasında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ruhu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olarak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bilinen</a:t>
            </a:r>
            <a:r>
              <a:rPr lang="en-US" sz="2400" dirty="0">
                <a:effectLst/>
              </a:rPr>
              <a:t> , </a:t>
            </a:r>
            <a:r>
              <a:rPr lang="en-US" sz="2400" dirty="0" err="1">
                <a:effectLst/>
              </a:rPr>
              <a:t>temizlik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malzemesi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olarak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kullanılan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maddedir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GÜLEÇ Hidrolik Asit 20 kg Fiyatı, Yorumları - TRENDYOL">
            <a:extLst>
              <a:ext uri="{FF2B5EF4-FFF2-40B4-BE49-F238E27FC236}">
                <a16:creationId xmlns:a16="http://schemas.microsoft.com/office/drawing/2014/main" id="{6AB60336-1F57-4718-AD93-09852864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696" y="2742397"/>
            <a:ext cx="219730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idroklorik Asit Teknik Kalite - SentezLab">
            <a:extLst>
              <a:ext uri="{FF2B5EF4-FFF2-40B4-BE49-F238E27FC236}">
                <a16:creationId xmlns:a16="http://schemas.microsoft.com/office/drawing/2014/main" id="{4AF3802D-16DA-486E-90EC-5ED09CC3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381014"/>
            <a:ext cx="4974336" cy="20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0532CCE-9F13-47D7-ACA4-BC6081B6399F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b="1" dirty="0"/>
              <a:t>6. </a:t>
            </a:r>
            <a:r>
              <a:rPr lang="en-US" sz="2200" b="1" dirty="0" err="1">
                <a:effectLst/>
              </a:rPr>
              <a:t>Nitrik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asit</a:t>
            </a:r>
            <a:r>
              <a:rPr lang="en-US" sz="2200" b="1" dirty="0">
                <a:effectLst/>
              </a:rPr>
              <a:t> (HNO₃): </a:t>
            </a:r>
            <a:r>
              <a:rPr lang="en-US" sz="2200" dirty="0" err="1">
                <a:effectLst/>
              </a:rPr>
              <a:t>halk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arasında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kezzap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olarak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bilinen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kuvvetli</a:t>
            </a:r>
            <a:r>
              <a:rPr lang="en-US" sz="2200" dirty="0">
                <a:effectLst/>
              </a:rPr>
              <a:t> bir </a:t>
            </a:r>
            <a:r>
              <a:rPr lang="en-US" sz="2200" dirty="0" err="1">
                <a:effectLst/>
              </a:rPr>
              <a:t>asittir</a:t>
            </a:r>
            <a:r>
              <a:rPr lang="en-US" sz="2200" dirty="0">
                <a:effectLst/>
              </a:rPr>
              <a:t>. </a:t>
            </a:r>
            <a:r>
              <a:rPr lang="en-US" sz="2200" dirty="0" err="1">
                <a:effectLst/>
              </a:rPr>
              <a:t>Akü</a:t>
            </a:r>
            <a:r>
              <a:rPr lang="en-US" sz="2200" dirty="0">
                <a:effectLst/>
              </a:rPr>
              <a:t> ve </a:t>
            </a:r>
            <a:r>
              <a:rPr lang="en-US" sz="2200" dirty="0" err="1">
                <a:effectLst/>
              </a:rPr>
              <a:t>gübre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üretiminde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kullanılır</a:t>
            </a:r>
            <a:r>
              <a:rPr lang="en-US" sz="2200" dirty="0">
                <a:effectLst/>
              </a:rPr>
              <a:t>.</a:t>
            </a:r>
          </a:p>
        </p:txBody>
      </p:sp>
      <p:pic>
        <p:nvPicPr>
          <p:cNvPr id="12290" name="Picture 2" descr="Kezzap Formülü ve Özellikleri | Not Bu">
            <a:extLst>
              <a:ext uri="{FF2B5EF4-FFF2-40B4-BE49-F238E27FC236}">
                <a16:creationId xmlns:a16="http://schemas.microsoft.com/office/drawing/2014/main" id="{6E15E7BA-D3EE-49C9-B87F-E26075A0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968" y="2290936"/>
            <a:ext cx="8701872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99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6C6675D-0FA1-4E35-9CD6-69756DEE4887}"/>
              </a:ext>
            </a:extLst>
          </p:cNvPr>
          <p:cNvSpPr txBox="1"/>
          <p:nvPr/>
        </p:nvSpPr>
        <p:spPr>
          <a:xfrm>
            <a:off x="993914" y="338328"/>
            <a:ext cx="10545814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/>
              <a:t>7. 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Metan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gazı</a:t>
            </a:r>
            <a:r>
              <a:rPr lang="en-US" sz="2000" b="1" dirty="0">
                <a:effectLst/>
              </a:rPr>
              <a:t> (CH₄): </a:t>
            </a:r>
            <a:r>
              <a:rPr lang="en-US" sz="2000" dirty="0" err="1">
                <a:effectLst/>
              </a:rPr>
              <a:t>Yanıcı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gazdır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Doğalgazın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yapısında</a:t>
            </a:r>
            <a:r>
              <a:rPr lang="en-US" sz="2000" dirty="0">
                <a:effectLst/>
              </a:rPr>
              <a:t> vardır.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Çöplük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bataklıklarda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metan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gazı</a:t>
            </a:r>
            <a:r>
              <a:rPr lang="en-US" sz="2000" dirty="0">
                <a:effectLst/>
              </a:rPr>
              <a:t> bulunur.</a:t>
            </a:r>
            <a:endParaRPr 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Metan Emisyonlarını Azaltmada Gaz Endüstrisinin Rolü – Dünya Enerji Konseyi  | Türk Milli Komitesi">
            <a:extLst>
              <a:ext uri="{FF2B5EF4-FFF2-40B4-BE49-F238E27FC236}">
                <a16:creationId xmlns:a16="http://schemas.microsoft.com/office/drawing/2014/main" id="{58ED399C-E79D-445F-95B4-46C17900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293" y="2742397"/>
            <a:ext cx="399010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Metan gazı nedir? Metan gazı nasıl oluşur? | Sağlık Haberleri">
            <a:extLst>
              <a:ext uri="{FF2B5EF4-FFF2-40B4-BE49-F238E27FC236}">
                <a16:creationId xmlns:a16="http://schemas.microsoft.com/office/drawing/2014/main" id="{ACE53342-E3A9-4496-80E1-3841A0DF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2983067"/>
            <a:ext cx="4974336" cy="28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57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24B137A-0050-4416-9AF6-A8A034B002A7}"/>
              </a:ext>
            </a:extLst>
          </p:cNvPr>
          <p:cNvSpPr txBox="1"/>
          <p:nvPr/>
        </p:nvSpPr>
        <p:spPr>
          <a:xfrm>
            <a:off x="3578087" y="6189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https://www.youtube.com/watch?v=rQubmpkEVrU</a:t>
            </a:r>
            <a:endParaRPr lang="tr-TR" b="1" dirty="0"/>
          </a:p>
        </p:txBody>
      </p:sp>
      <p:pic>
        <p:nvPicPr>
          <p:cNvPr id="4" name="Çevrimiçi Medya 3" title="7. SINIF FEN BİLİMLERİ MADDENİN TANECİKLİ YAPISI | Atom, Molekül, Element, Bileşik">
            <a:hlinkClick r:id="" action="ppaction://media"/>
            <a:extLst>
              <a:ext uri="{FF2B5EF4-FFF2-40B4-BE49-F238E27FC236}">
                <a16:creationId xmlns:a16="http://schemas.microsoft.com/office/drawing/2014/main" id="{E08C0B77-3514-4D09-A58B-171D1CA1CC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0198" y="753091"/>
            <a:ext cx="9221925" cy="52103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BEEF70A-9D7C-48EC-BF73-4327511A96B3}"/>
              </a:ext>
            </a:extLst>
          </p:cNvPr>
          <p:cNvSpPr txBox="1"/>
          <p:nvPr/>
        </p:nvSpPr>
        <p:spPr>
          <a:xfrm>
            <a:off x="1610197" y="270683"/>
            <a:ext cx="922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7. SINIF FEN BİLİMLERİ MADDENİN TANECİKLİ YAPISI | Atom, Molekül, Element, Bileşik</a:t>
            </a:r>
          </a:p>
        </p:txBody>
      </p:sp>
    </p:spTree>
    <p:extLst>
      <p:ext uri="{BB962C8B-B14F-4D97-AF65-F5344CB8AC3E}">
        <p14:creationId xmlns:p14="http://schemas.microsoft.com/office/powerpoint/2010/main" val="13956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2BD6E5E-90FC-49FE-9E68-06AEF2FC2850}"/>
              </a:ext>
            </a:extLst>
          </p:cNvPr>
          <p:cNvSpPr txBox="1"/>
          <p:nvPr/>
        </p:nvSpPr>
        <p:spPr>
          <a:xfrm>
            <a:off x="3856382" y="4514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Saf Madde ve Karışımlar Şarkısı 🎵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BD9D33E-2030-4257-B1A5-758FB238E28F}"/>
              </a:ext>
            </a:extLst>
          </p:cNvPr>
          <p:cNvSpPr txBox="1"/>
          <p:nvPr/>
        </p:nvSpPr>
        <p:spPr>
          <a:xfrm>
            <a:off x="3525078" y="60372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https://www.youtube.com/watch?v=Ww2aaSLeVDI</a:t>
            </a:r>
            <a:endParaRPr lang="tr-TR" b="1" dirty="0"/>
          </a:p>
        </p:txBody>
      </p:sp>
      <p:pic>
        <p:nvPicPr>
          <p:cNvPr id="6" name="Çevrimiçi Medya 5" title="Saf Madde ve Karışımlar Şarkısı 🎵">
            <a:hlinkClick r:id="" action="ppaction://media"/>
            <a:extLst>
              <a:ext uri="{FF2B5EF4-FFF2-40B4-BE49-F238E27FC236}">
                <a16:creationId xmlns:a16="http://schemas.microsoft.com/office/drawing/2014/main" id="{E375409E-CF3B-4AD1-8CEC-1BCDA304C3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5548" y="1062957"/>
            <a:ext cx="8468139" cy="47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DCA9C47-07A2-4279-9B2C-3EF071C5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95325"/>
            <a:ext cx="10439400" cy="546735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5C1CD64-5016-4F8D-84BF-713C364443DC}"/>
              </a:ext>
            </a:extLst>
          </p:cNvPr>
          <p:cNvSpPr txBox="1"/>
          <p:nvPr/>
        </p:nvSpPr>
        <p:spPr>
          <a:xfrm>
            <a:off x="1856476" y="6322597"/>
            <a:ext cx="9459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https://phet.colorado.edu/sims/html/build-an-atom/latest/build-an-atom_tr.html</a:t>
            </a:r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5EEA67-A747-424F-9D6D-508BE5DA81B1}"/>
              </a:ext>
            </a:extLst>
          </p:cNvPr>
          <p:cNvSpPr txBox="1"/>
          <p:nvPr/>
        </p:nvSpPr>
        <p:spPr>
          <a:xfrm>
            <a:off x="3419061" y="1660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MOLEKÜL YAPIM SİMÜLASYON</a:t>
            </a:r>
          </a:p>
        </p:txBody>
      </p:sp>
    </p:spTree>
    <p:extLst>
      <p:ext uri="{BB962C8B-B14F-4D97-AF65-F5344CB8AC3E}">
        <p14:creationId xmlns:p14="http://schemas.microsoft.com/office/powerpoint/2010/main" val="490179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75DFCA5-184E-4711-A12A-1DE3225B6967}"/>
              </a:ext>
            </a:extLst>
          </p:cNvPr>
          <p:cNvSpPr txBox="1"/>
          <p:nvPr/>
        </p:nvSpPr>
        <p:spPr>
          <a:xfrm>
            <a:off x="3525078" y="62426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https://www.youtube.com/watch?v=dD6aMeVOuIs</a:t>
            </a:r>
            <a:endParaRPr lang="tr-TR" b="1" dirty="0"/>
          </a:p>
        </p:txBody>
      </p:sp>
      <p:pic>
        <p:nvPicPr>
          <p:cNvPr id="4" name="Çevrimiçi Medya 3" title="Elementler - Ceza / The Elements - Ceza">
            <a:hlinkClick r:id="" action="ppaction://media"/>
            <a:extLst>
              <a:ext uri="{FF2B5EF4-FFF2-40B4-BE49-F238E27FC236}">
                <a16:creationId xmlns:a16="http://schemas.microsoft.com/office/drawing/2014/main" id="{AFDC77A5-6DFB-43D6-8218-8811EDFE29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5949" y="988082"/>
            <a:ext cx="9300101" cy="525455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33BE6FD-4A5F-46D9-A396-4A1B8C1A5CAE}"/>
              </a:ext>
            </a:extLst>
          </p:cNvPr>
          <p:cNvSpPr txBox="1"/>
          <p:nvPr/>
        </p:nvSpPr>
        <p:spPr>
          <a:xfrm>
            <a:off x="3644348" y="430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effectLst/>
                <a:latin typeface="Roboto" panose="02000000000000000000" pitchFamily="2" charset="0"/>
              </a:rPr>
              <a:t>Elementler</a:t>
            </a:r>
            <a:r>
              <a:rPr lang="en-US" b="0" i="0" dirty="0">
                <a:effectLst/>
                <a:latin typeface="Roboto" panose="02000000000000000000" pitchFamily="2" charset="0"/>
              </a:rPr>
              <a:t> -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Ceza</a:t>
            </a:r>
            <a:r>
              <a:rPr lang="en-US" b="0" i="0" dirty="0">
                <a:effectLst/>
                <a:latin typeface="Roboto" panose="02000000000000000000" pitchFamily="2" charset="0"/>
              </a:rPr>
              <a:t> / The Elements -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Ceza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2252869" y="4312257"/>
            <a:ext cx="8589515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tr-TR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EB</a:t>
            </a: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ÖRNEK SORULAR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690377"/>
            <a:ext cx="7582991" cy="3279644"/>
          </a:xfrm>
          <a:prstGeom prst="rect">
            <a:avLst/>
          </a:prstGeom>
        </p:spPr>
      </p:pic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84320"/>
            <a:ext cx="2131131" cy="21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cilya kot Tom Audreath sıvı deterjan yapımında kullanılan element -  rehber32.com">
            <a:extLst>
              <a:ext uri="{FF2B5EF4-FFF2-40B4-BE49-F238E27FC236}">
                <a16:creationId xmlns:a16="http://schemas.microsoft.com/office/drawing/2014/main" id="{0BF4F54B-B8B8-489B-A7AF-7B5D482E6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720711" y="2196264"/>
            <a:ext cx="5291666" cy="33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cilya kot Tom Audreath sıvı deterjan yapımında kullanılan element -  rehber32.com">
            <a:extLst>
              <a:ext uri="{FF2B5EF4-FFF2-40B4-BE49-F238E27FC236}">
                <a16:creationId xmlns:a16="http://schemas.microsoft.com/office/drawing/2014/main" id="{210EC8F3-A476-42BA-B8EA-D05575B5E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" t="-1149" r="769" b="56934"/>
          <a:stretch/>
        </p:blipFill>
        <p:spPr bwMode="auto">
          <a:xfrm>
            <a:off x="736693" y="1949566"/>
            <a:ext cx="5984018" cy="33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13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96D4DC7-3AFB-48E5-AA1C-779E559A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1618"/>
            <a:ext cx="10905066" cy="433476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1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C835D12-11D3-4399-B5A2-A2F61C9E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1618"/>
            <a:ext cx="10905066" cy="433476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0" y="4420610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AA23619-D756-498D-92F3-88D58A0597EE}"/>
              </a:ext>
            </a:extLst>
          </p:cNvPr>
          <p:cNvSpPr txBox="1"/>
          <p:nvPr/>
        </p:nvSpPr>
        <p:spPr>
          <a:xfrm>
            <a:off x="703536" y="0"/>
            <a:ext cx="9381367" cy="666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Elementlerle ilgili,</a:t>
            </a:r>
          </a:p>
          <a:p>
            <a:pPr algn="l">
              <a:lnSpc>
                <a:spcPct val="150000"/>
              </a:lnSpc>
            </a:pPr>
            <a:r>
              <a:rPr lang="sv-SE" sz="3200" b="0" i="0" u="none" strike="noStrike" baseline="0" dirty="0"/>
              <a:t>I. Gösterimlerinde kullanılan semboller bütün dünyada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ortaktır.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II. Aynı elementi oluşturan bütün atomlar birbiriyle özdeştir.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III. Birden farklı cins atomdan oluşabilirler.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pl-PL" sz="3200" b="0" i="0" u="none" strike="noStrike" baseline="0" dirty="0"/>
              <a:t>A) Yalnız I </a:t>
            </a:r>
            <a:r>
              <a:rPr lang="tr-TR" sz="3200" b="0" i="0" u="none" strike="noStrike" baseline="0" dirty="0"/>
              <a:t>                    </a:t>
            </a:r>
            <a:r>
              <a:rPr lang="pl-PL" sz="3200" b="0" i="0" u="none" strike="noStrike" baseline="0" dirty="0"/>
              <a:t>B) Yalnız II</a:t>
            </a:r>
          </a:p>
          <a:p>
            <a:pPr algn="l">
              <a:lnSpc>
                <a:spcPct val="150000"/>
              </a:lnSpc>
            </a:pPr>
            <a:r>
              <a:rPr lang="es-ES" sz="3200" b="0" i="0" u="none" strike="noStrike" baseline="0" dirty="0"/>
              <a:t>C) I ve II </a:t>
            </a:r>
            <a:r>
              <a:rPr lang="tr-TR" sz="3200" b="0" i="0" u="none" strike="noStrike" baseline="0" dirty="0"/>
              <a:t>                      </a:t>
            </a:r>
            <a:r>
              <a:rPr lang="es-ES" sz="3200" b="0" i="0" u="none" strike="noStrike" baseline="0" dirty="0"/>
              <a:t>D) II ve III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03401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22653E31-9C90-4DE4-9FB6-68EFC0C37F7A}"/>
              </a:ext>
            </a:extLst>
          </p:cNvPr>
          <p:cNvSpPr txBox="1"/>
          <p:nvPr/>
        </p:nvSpPr>
        <p:spPr>
          <a:xfrm>
            <a:off x="703536" y="0"/>
            <a:ext cx="9381367" cy="666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Elementlerle ilgili,</a:t>
            </a:r>
          </a:p>
          <a:p>
            <a:pPr algn="l">
              <a:lnSpc>
                <a:spcPct val="150000"/>
              </a:lnSpc>
            </a:pPr>
            <a:r>
              <a:rPr lang="sv-SE" sz="3200" b="0" i="0" u="none" strike="noStrike" baseline="0" dirty="0"/>
              <a:t>I. Gösterimlerinde kullanılan semboller bütün dünyada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ortaktır.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II. Aynı elementi oluşturan bütün atomlar birbiriyle özdeştir.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III. Birden farklı cins atomdan oluşabilirler.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pl-PL" sz="3200" b="0" i="0" u="none" strike="noStrike" baseline="0" dirty="0"/>
              <a:t>A) Yalnız I </a:t>
            </a:r>
            <a:r>
              <a:rPr lang="tr-TR" sz="3200" b="0" i="0" u="none" strike="noStrike" baseline="0" dirty="0"/>
              <a:t>                    </a:t>
            </a:r>
            <a:r>
              <a:rPr lang="pl-PL" sz="3200" b="0" i="0" u="none" strike="noStrike" baseline="0" dirty="0"/>
              <a:t>B) Yalnız II</a:t>
            </a:r>
          </a:p>
          <a:p>
            <a:pPr algn="l">
              <a:lnSpc>
                <a:spcPct val="150000"/>
              </a:lnSpc>
            </a:pPr>
            <a:r>
              <a:rPr lang="es-ES" sz="3200" b="0" i="0" u="none" strike="noStrike" baseline="0" dirty="0"/>
              <a:t>C) I ve II </a:t>
            </a:r>
            <a:r>
              <a:rPr lang="tr-TR" sz="3200" b="0" i="0" u="none" strike="noStrike" baseline="0" dirty="0"/>
              <a:t>                      </a:t>
            </a:r>
            <a:r>
              <a:rPr lang="es-ES" sz="3200" b="0" i="0" u="none" strike="noStrike" baseline="0" dirty="0"/>
              <a:t>D) II ve III</a:t>
            </a:r>
            <a:endParaRPr lang="tr-TR" sz="3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8" y="6131780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0F92E0-0E63-4DEC-9012-91AA87A1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48" y="-1274"/>
            <a:ext cx="6213463" cy="67537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1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3865C7C-7DDF-495A-B747-5FBDE97C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36" y="0"/>
            <a:ext cx="6213463" cy="675376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623781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91D04E8-6BCE-41AA-82FE-206E2A50CC7C}"/>
              </a:ext>
            </a:extLst>
          </p:cNvPr>
          <p:cNvSpPr txBox="1"/>
          <p:nvPr/>
        </p:nvSpPr>
        <p:spPr>
          <a:xfrm>
            <a:off x="650529" y="402612"/>
            <a:ext cx="9182584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/>
              <a:t>Bileşiklerle ilgili,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I. Kendilerini oluşturan maddelerin özelliklerini gösterirler.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II. Fiziksel yöntemlerle kendilerini oluşturan atomlara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ayrıştırılamazlar.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III. Birden fazla cins atomun bir araya gelmesiyle oluşan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saf maddelerdir.</a:t>
            </a:r>
          </a:p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pl-PL" sz="2800" b="0" i="0" u="none" strike="noStrike" baseline="0" dirty="0"/>
              <a:t>A) Yalnız I </a:t>
            </a:r>
            <a:r>
              <a:rPr lang="tr-TR" sz="2800" b="0" i="0" u="none" strike="noStrike" baseline="0" dirty="0"/>
              <a:t>                  </a:t>
            </a:r>
            <a:r>
              <a:rPr lang="pl-PL" sz="2800" b="0" i="0" u="none" strike="noStrike" baseline="0" dirty="0"/>
              <a:t>B) Yalnız II</a:t>
            </a:r>
          </a:p>
          <a:p>
            <a:pPr algn="l">
              <a:lnSpc>
                <a:spcPct val="150000"/>
              </a:lnSpc>
            </a:pPr>
            <a:r>
              <a:rPr lang="es-ES" sz="2800" b="0" i="0" u="none" strike="noStrike" baseline="0" dirty="0"/>
              <a:t>C) I ve II </a:t>
            </a:r>
            <a:r>
              <a:rPr lang="tr-TR" sz="2800" b="0" i="0" u="none" strike="noStrike" baseline="0" dirty="0"/>
              <a:t>                     </a:t>
            </a:r>
            <a:r>
              <a:rPr lang="es-ES" sz="2800" b="0" i="0" u="none" strike="noStrike" baseline="0" dirty="0"/>
              <a:t>D) II ve III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68847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EB23CE-946D-4BEC-9EF5-CCA69F9F11C5}"/>
              </a:ext>
            </a:extLst>
          </p:cNvPr>
          <p:cNvSpPr txBox="1"/>
          <p:nvPr/>
        </p:nvSpPr>
        <p:spPr>
          <a:xfrm>
            <a:off x="650529" y="402612"/>
            <a:ext cx="9182584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/>
              <a:t>Bileşiklerle ilgili,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I. Kendilerini oluşturan maddelerin özelliklerini gösterirler.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II. Fiziksel yöntemlerle kendilerini oluşturan atomlara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ayrıştırılamazlar.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III. Birden fazla cins atomun bir araya gelmesiyle oluşan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saf maddelerdir.</a:t>
            </a:r>
          </a:p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pl-PL" sz="2800" b="0" i="0" u="none" strike="noStrike" baseline="0" dirty="0"/>
              <a:t>A) Yalnız I </a:t>
            </a:r>
            <a:r>
              <a:rPr lang="tr-TR" sz="2800" b="0" i="0" u="none" strike="noStrike" baseline="0" dirty="0"/>
              <a:t>                  </a:t>
            </a:r>
            <a:r>
              <a:rPr lang="pl-PL" sz="2800" b="0" i="0" u="none" strike="noStrike" baseline="0" dirty="0"/>
              <a:t>B) Yalnız II</a:t>
            </a:r>
          </a:p>
          <a:p>
            <a:pPr algn="l">
              <a:lnSpc>
                <a:spcPct val="150000"/>
              </a:lnSpc>
            </a:pPr>
            <a:r>
              <a:rPr lang="es-ES" sz="2800" b="0" i="0" u="none" strike="noStrike" baseline="0" dirty="0"/>
              <a:t>C) I ve II </a:t>
            </a:r>
            <a:r>
              <a:rPr lang="tr-TR" sz="2800" b="0" i="0" u="none" strike="noStrike" baseline="0" dirty="0"/>
              <a:t>                     </a:t>
            </a:r>
            <a:r>
              <a:rPr lang="es-ES" sz="2800" b="0" i="0" u="none" strike="noStrike" baseline="0" dirty="0"/>
              <a:t>D) II ve III</a:t>
            </a:r>
            <a:endParaRPr lang="tr-TR" sz="28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0" y="5764652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738779C-44C5-46E0-857D-CD761B8585B5}"/>
              </a:ext>
            </a:extLst>
          </p:cNvPr>
          <p:cNvSpPr txBox="1"/>
          <p:nvPr/>
        </p:nvSpPr>
        <p:spPr>
          <a:xfrm>
            <a:off x="384313" y="415573"/>
            <a:ext cx="10840278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Aşağıda bir bileşiğin bazı özellikleri verilmiştir.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I. İki farklı türde atom içerir.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II. Yapısında dört adet atom bulunur.</a:t>
            </a:r>
          </a:p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Özellikleri verilen bileşik aşağıdakilerden hangisi</a:t>
            </a:r>
          </a:p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olabilir?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A) H</a:t>
            </a:r>
            <a:r>
              <a:rPr lang="tr-TR" sz="2800" b="0" i="0" u="none" strike="noStrike" baseline="0" dirty="0"/>
              <a:t>2</a:t>
            </a:r>
            <a:r>
              <a:rPr lang="tr-TR" sz="3600" b="0" i="0" u="none" strike="noStrike" baseline="0" dirty="0"/>
              <a:t>O                        B) NH</a:t>
            </a:r>
            <a:r>
              <a:rPr lang="tr-TR" sz="2800" b="0" i="0" u="none" strike="noStrike" baseline="0" dirty="0"/>
              <a:t>3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C) CO</a:t>
            </a:r>
            <a:r>
              <a:rPr lang="tr-TR" sz="2800" b="0" i="0" u="none" strike="noStrike" baseline="0" dirty="0"/>
              <a:t>2                              </a:t>
            </a:r>
            <a:r>
              <a:rPr lang="tr-TR" sz="3600" b="0" i="0" u="none" strike="noStrike" baseline="0" dirty="0"/>
              <a:t>D) C</a:t>
            </a:r>
            <a:r>
              <a:rPr lang="tr-TR" sz="2800" b="0" i="0" u="none" strike="noStrike" baseline="0" dirty="0"/>
              <a:t>2</a:t>
            </a:r>
            <a:r>
              <a:rPr lang="tr-TR" sz="3600" b="0" i="0" u="none" strike="noStrike" baseline="0" dirty="0"/>
              <a:t>H</a:t>
            </a:r>
            <a:r>
              <a:rPr lang="tr-TR" sz="2800" b="0" i="0" u="none" strike="noStrike" baseline="0" dirty="0"/>
              <a:t>5</a:t>
            </a:r>
            <a:r>
              <a:rPr lang="tr-TR" sz="3600" b="0" i="0" u="none" strike="noStrike" baseline="0" dirty="0"/>
              <a:t>OH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71632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7F608A13-B00F-4AAE-83D7-704AF1A7FBE4}"/>
              </a:ext>
            </a:extLst>
          </p:cNvPr>
          <p:cNvSpPr txBox="1"/>
          <p:nvPr/>
        </p:nvSpPr>
        <p:spPr>
          <a:xfrm>
            <a:off x="384313" y="415573"/>
            <a:ext cx="10840278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Aşağıda bir bileşiğin bazı özellikleri verilmiştir.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I. İki farklı türde atom içerir.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II. Yapısında dört adet atom bulunur.</a:t>
            </a:r>
          </a:p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Özellikleri verilen bileşik aşağıdakilerden hangisi</a:t>
            </a:r>
          </a:p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olabilir?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A) H</a:t>
            </a:r>
            <a:r>
              <a:rPr lang="tr-TR" sz="2800" b="0" i="0" u="none" strike="noStrike" baseline="0" dirty="0"/>
              <a:t>2</a:t>
            </a:r>
            <a:r>
              <a:rPr lang="tr-TR" sz="3600" b="0" i="0" u="none" strike="noStrike" baseline="0" dirty="0"/>
              <a:t>O                        B) NH</a:t>
            </a:r>
            <a:r>
              <a:rPr lang="tr-TR" sz="2800" b="0" i="0" u="none" strike="noStrike" baseline="0" dirty="0"/>
              <a:t>3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C) CO</a:t>
            </a:r>
            <a:r>
              <a:rPr lang="tr-TR" sz="2800" b="0" i="0" u="none" strike="noStrike" baseline="0" dirty="0"/>
              <a:t>2                              </a:t>
            </a:r>
            <a:r>
              <a:rPr lang="tr-TR" sz="3600" b="0" i="0" u="none" strike="noStrike" baseline="0" dirty="0"/>
              <a:t>D) C</a:t>
            </a:r>
            <a:r>
              <a:rPr lang="tr-TR" sz="2800" b="0" i="0" u="none" strike="noStrike" baseline="0" dirty="0"/>
              <a:t>2</a:t>
            </a:r>
            <a:r>
              <a:rPr lang="tr-TR" sz="3600" b="0" i="0" u="none" strike="noStrike" baseline="0" dirty="0"/>
              <a:t>H</a:t>
            </a:r>
            <a:r>
              <a:rPr lang="tr-TR" sz="2800" b="0" i="0" u="none" strike="noStrike" baseline="0" dirty="0"/>
              <a:t>5</a:t>
            </a:r>
            <a:r>
              <a:rPr lang="tr-TR" sz="3600" b="0" i="0" u="none" strike="noStrike" baseline="0" dirty="0"/>
              <a:t>OH</a:t>
            </a:r>
            <a:endParaRPr lang="tr-TR" sz="36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18" y="478702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28EFBC-36D1-4973-8694-145D314A1D5F}"/>
              </a:ext>
            </a:extLst>
          </p:cNvPr>
          <p:cNvSpPr txBox="1"/>
          <p:nvPr/>
        </p:nvSpPr>
        <p:spPr>
          <a:xfrm>
            <a:off x="1997292" y="3028905"/>
            <a:ext cx="8192843" cy="1331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Elementler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fiziksel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kimyasal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yollarla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ayrılamazlar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Belirli bir </a:t>
            </a:r>
            <a:r>
              <a:rPr lang="en-US" sz="2000" dirty="0" err="1">
                <a:effectLst/>
              </a:rPr>
              <a:t>erime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donma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kaynama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noktaları</a:t>
            </a:r>
            <a:r>
              <a:rPr lang="en-US" sz="2000" dirty="0">
                <a:effectLst/>
              </a:rPr>
              <a:t> vardır.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7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7637204-A96A-4FE5-95E9-4BB1DCE19478}"/>
              </a:ext>
            </a:extLst>
          </p:cNvPr>
          <p:cNvSpPr txBox="1"/>
          <p:nvPr/>
        </p:nvSpPr>
        <p:spPr>
          <a:xfrm>
            <a:off x="662608" y="477953"/>
            <a:ext cx="10866783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“Karbonhidratların yapıtaşıdır ve besinlerin yapısında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bulunur. Vücudun temel ihtiyaç maddelerinden birisidir.”</a:t>
            </a:r>
          </a:p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Yukarıda verilen bilgiler hangi bileşiğe aittir?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A) Amonyak (NH</a:t>
            </a:r>
            <a:r>
              <a:rPr lang="tr-TR" sz="2800" b="0" i="0" u="none" strike="noStrike" baseline="0" dirty="0"/>
              <a:t>3</a:t>
            </a:r>
            <a:r>
              <a:rPr lang="tr-TR" sz="3600" b="0" i="0" u="none" strike="noStrike" baseline="0" dirty="0"/>
              <a:t>)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B) Sodyum klorür (</a:t>
            </a:r>
            <a:r>
              <a:rPr lang="tr-TR" sz="3600" b="0" i="0" u="none" strike="noStrike" baseline="0" dirty="0" err="1"/>
              <a:t>NaCl</a:t>
            </a:r>
            <a:r>
              <a:rPr lang="tr-TR" sz="3600" b="0" i="0" u="none" strike="noStrike" baseline="0" dirty="0"/>
              <a:t>)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C) Karbondioksit (CO</a:t>
            </a:r>
            <a:r>
              <a:rPr lang="tr-TR" sz="2800" b="0" i="0" u="none" strike="noStrike" baseline="0" dirty="0"/>
              <a:t>2</a:t>
            </a:r>
            <a:r>
              <a:rPr lang="tr-TR" sz="3600" b="0" i="0" u="none" strike="noStrike" baseline="0" dirty="0"/>
              <a:t>)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D) Glikoz (C</a:t>
            </a:r>
            <a:r>
              <a:rPr lang="tr-TR" sz="2800" b="0" i="0" u="none" strike="noStrike" baseline="0" dirty="0"/>
              <a:t>6</a:t>
            </a:r>
            <a:r>
              <a:rPr lang="tr-TR" sz="3600" b="0" i="0" u="none" strike="noStrike" baseline="0" dirty="0"/>
              <a:t>H</a:t>
            </a:r>
            <a:r>
              <a:rPr lang="tr-TR" sz="2800" b="0" i="0" u="none" strike="noStrike" baseline="0" dirty="0"/>
              <a:t>12</a:t>
            </a:r>
            <a:r>
              <a:rPr lang="tr-TR" sz="3600" b="0" i="0" u="none" strike="noStrike" baseline="0" dirty="0"/>
              <a:t>O</a:t>
            </a:r>
            <a:r>
              <a:rPr lang="tr-TR" sz="2800" b="0" i="0" u="none" strike="noStrike" baseline="0" dirty="0"/>
              <a:t>6</a:t>
            </a:r>
            <a:r>
              <a:rPr lang="tr-TR" sz="3600" b="0" i="0" u="none" strike="noStrike" baseline="0" dirty="0"/>
              <a:t>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929704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6DAE18FB-B344-4792-AD79-B81151558801}"/>
              </a:ext>
            </a:extLst>
          </p:cNvPr>
          <p:cNvSpPr txBox="1"/>
          <p:nvPr/>
        </p:nvSpPr>
        <p:spPr>
          <a:xfrm>
            <a:off x="662608" y="477953"/>
            <a:ext cx="10866783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“Karbonhidratların yapıtaşıdır ve besinlerin yapısında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bulunur. Vücudun temel ihtiyaç maddelerinden birisidir.”</a:t>
            </a:r>
          </a:p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Yukarıda verilen bilgiler hangi bileşiğe aittir?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A) Amonyak (NH</a:t>
            </a:r>
            <a:r>
              <a:rPr lang="tr-TR" sz="2800" b="0" i="0" u="none" strike="noStrike" baseline="0" dirty="0"/>
              <a:t>3</a:t>
            </a:r>
            <a:r>
              <a:rPr lang="tr-TR" sz="3600" b="0" i="0" u="none" strike="noStrike" baseline="0" dirty="0"/>
              <a:t>)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B) Sodyum klorür (</a:t>
            </a:r>
            <a:r>
              <a:rPr lang="tr-TR" sz="3600" b="0" i="0" u="none" strike="noStrike" baseline="0" dirty="0" err="1"/>
              <a:t>NaCl</a:t>
            </a:r>
            <a:r>
              <a:rPr lang="tr-TR" sz="3600" b="0" i="0" u="none" strike="noStrike" baseline="0" dirty="0"/>
              <a:t>)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C) Karbondioksit (CO</a:t>
            </a:r>
            <a:r>
              <a:rPr lang="tr-TR" sz="2800" b="0" i="0" u="none" strike="noStrike" baseline="0" dirty="0"/>
              <a:t>2</a:t>
            </a:r>
            <a:r>
              <a:rPr lang="tr-TR" sz="3600" b="0" i="0" u="none" strike="noStrike" baseline="0" dirty="0"/>
              <a:t>)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D) Glikoz (C</a:t>
            </a:r>
            <a:r>
              <a:rPr lang="tr-TR" sz="2800" b="0" i="0" u="none" strike="noStrike" baseline="0" dirty="0"/>
              <a:t>6</a:t>
            </a:r>
            <a:r>
              <a:rPr lang="tr-TR" sz="3600" b="0" i="0" u="none" strike="noStrike" baseline="0" dirty="0"/>
              <a:t>H</a:t>
            </a:r>
            <a:r>
              <a:rPr lang="tr-TR" sz="2800" b="0" i="0" u="none" strike="noStrike" baseline="0" dirty="0"/>
              <a:t>12</a:t>
            </a:r>
            <a:r>
              <a:rPr lang="tr-TR" sz="3600" b="0" i="0" u="none" strike="noStrike" baseline="0" dirty="0"/>
              <a:t>O</a:t>
            </a:r>
            <a:r>
              <a:rPr lang="tr-TR" sz="2800" b="0" i="0" u="none" strike="noStrike" baseline="0" dirty="0"/>
              <a:t>6</a:t>
            </a:r>
            <a:r>
              <a:rPr lang="tr-TR" sz="3600" b="0" i="0" u="none" strike="noStrike" baseline="0" dirty="0"/>
              <a:t>)</a:t>
            </a:r>
            <a:endParaRPr lang="tr-TR" sz="36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1" y="575368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AD9234-80D7-4AE4-9B6B-21B50A98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44" y="-6803"/>
            <a:ext cx="6736350" cy="685800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39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2E989C5F-A2CB-4CB3-9D75-8912B6FB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38" y="-38187"/>
            <a:ext cx="673635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22" y="588749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D49340-9CAF-4484-8A4D-2CCE75A1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1234779"/>
            <a:ext cx="11548533" cy="438844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05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CAC7A08-BE41-47A8-92E1-3B525055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355625"/>
            <a:ext cx="11548533" cy="4388441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43" y="4187204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18" y="3630613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3884B63-03EF-4378-B278-2AF39C81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2" y="1853079"/>
            <a:ext cx="11605616" cy="3336614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2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8B49BDFC-436F-4C62-851A-2A246A35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2" y="1853079"/>
            <a:ext cx="11605616" cy="3336614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37" y="424591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FAB87C-CB0B-4C34-8BFC-7F593D717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" y="520506"/>
            <a:ext cx="11480500" cy="5539342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14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1BBB6EE5-2576-467E-AFDE-95AF2F3B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" y="427891"/>
            <a:ext cx="11480500" cy="553934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17204" y="770779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92" y="555946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7" y="3211719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D1105C5-3ECB-4F4F-B712-8FF6B62CDA33}"/>
              </a:ext>
            </a:extLst>
          </p:cNvPr>
          <p:cNvSpPr txBox="1"/>
          <p:nvPr/>
        </p:nvSpPr>
        <p:spPr>
          <a:xfrm>
            <a:off x="1014060" y="2405313"/>
            <a:ext cx="4008384" cy="270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Semboller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gösterilirler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molekül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yapılı</a:t>
            </a:r>
            <a:r>
              <a:rPr lang="en-US" sz="2000" dirty="0">
                <a:effectLst/>
              </a:rPr>
              <a:t> element </a:t>
            </a:r>
            <a:r>
              <a:rPr lang="en-US" sz="2000" dirty="0" err="1">
                <a:effectLst/>
              </a:rPr>
              <a:t>formüllerle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Hidrojen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Bakır</a:t>
            </a:r>
            <a:r>
              <a:rPr lang="en-US" sz="2000" dirty="0">
                <a:effectLst/>
              </a:rPr>
              <a:t>, Demir , </a:t>
            </a:r>
            <a:r>
              <a:rPr lang="en-US" sz="2000" dirty="0" err="1">
                <a:effectLst/>
              </a:rPr>
              <a:t>Altın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Helyum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elementlere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örnektir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196" name="Picture 4" descr="Hidrojen - Nedir.kim | Türkiye&amp;#39;nin Biyografi ve Ansiklopedi Sitesi™">
            <a:extLst>
              <a:ext uri="{FF2B5EF4-FFF2-40B4-BE49-F238E27FC236}">
                <a16:creationId xmlns:a16="http://schemas.microsoft.com/office/drawing/2014/main" id="{89E021C0-E016-4CEF-B564-DC8F5C52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126" y="1782982"/>
            <a:ext cx="3527596" cy="21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Element ve bileşikler kısaca nasıl gösterilir?">
            <a:extLst>
              <a:ext uri="{FF2B5EF4-FFF2-40B4-BE49-F238E27FC236}">
                <a16:creationId xmlns:a16="http://schemas.microsoft.com/office/drawing/2014/main" id="{64E1E0D0-9FCF-4F5C-93E4-583AA5C3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116" y="4060406"/>
            <a:ext cx="5955620" cy="20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82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D0A1F6-C9C7-4F23-BBEE-34585982F787}"/>
              </a:ext>
            </a:extLst>
          </p:cNvPr>
          <p:cNvSpPr txBox="1"/>
          <p:nvPr/>
        </p:nvSpPr>
        <p:spPr>
          <a:xfrm>
            <a:off x="252963" y="96998"/>
            <a:ext cx="11249923" cy="666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Aşağıda bazı elementlerin kullanım alanları verilmiştir.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• Pil üretiminde, ilaçlarda, seramik ve cam yapımında kullanılır.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• Kibrit ve gübre üretiminde kullanılır, canlıların sinir ve kemik dokuları için önemlidir.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• Hafif ve sağlam yapılı olduğundan uçak ve araba motorlarının yapısında kullanılır.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Verilen özellikler aşağıdaki elementlerle eşleştirildiğinde hangisi açıkta kalır?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A) Lityum         B) Magnezyum         C) Silisyum       D) Fosfor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26637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770A48B3-A259-4441-9755-4641F1783101}"/>
              </a:ext>
            </a:extLst>
          </p:cNvPr>
          <p:cNvSpPr txBox="1"/>
          <p:nvPr/>
        </p:nvSpPr>
        <p:spPr>
          <a:xfrm>
            <a:off x="252963" y="96998"/>
            <a:ext cx="9875775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Aşağıda bazı elementlerin kullanım alanları verilmiştir.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• Pil üretiminde, ilaçlarda, seramik ve cam yapımında kullanılır.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• Kibrit ve gübre üretiminde kullanılır, canlıların sinir ve kemik dokuları için önemlidir.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• Hafif ve sağlam yapılı olduğundan uçak ve araba motorlarının yapısında kullanılır.</a:t>
            </a:r>
          </a:p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/>
              <a:t>Verilen özellikler aşağıdaki elementlerle eşleştirildiğinde hangisi açıkta kalır?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/>
              <a:t>A) Lityum         B) Magnezyum         C) Silisyum       D) Fosfor</a:t>
            </a:r>
            <a:endParaRPr lang="tr-TR" sz="28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89" y="5367222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E85676-7401-4530-86A4-6721AD75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7" y="996981"/>
            <a:ext cx="11348336" cy="4681187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A078CA45-3650-4F4E-A255-81558600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7" y="996981"/>
            <a:ext cx="11348336" cy="4681187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43" y="525084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FCDB39-E849-45AC-A897-DA523EC8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69" y="810691"/>
            <a:ext cx="11627594" cy="4999866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637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DBE3166F-922E-4A72-B1C2-51C10C13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69" y="810691"/>
            <a:ext cx="11627594" cy="4999866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80" y="542447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0961C96-EE01-480B-90B6-3F9EAB2E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5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FAE4105-DFA2-4CC2-A0DB-602EC1B6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9" y="422889"/>
            <a:ext cx="10905066" cy="5452533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25719" y="998882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03" y="542554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5FE905-3A10-42FC-A399-D8861DF11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7" y="368368"/>
            <a:ext cx="10463699" cy="6121264"/>
          </a:xfrm>
          <a:prstGeom prst="rect">
            <a:avLst/>
          </a:prstGeom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03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A8C60ACA-9052-4DE4-A02A-A48360DF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7" y="368369"/>
            <a:ext cx="9485541" cy="554904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88" y="548283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0D6F72C-06B2-481D-8355-AF854610062D}"/>
              </a:ext>
            </a:extLst>
          </p:cNvPr>
          <p:cNvSpPr txBox="1"/>
          <p:nvPr/>
        </p:nvSpPr>
        <p:spPr>
          <a:xfrm>
            <a:off x="828675" y="494414"/>
            <a:ext cx="10534650" cy="817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ELEMENTLER VE SEMBOLLERI</a:t>
            </a:r>
            <a:endParaRPr lang="en-US" sz="3600" kern="120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9FDE0FE-CB76-41C4-B8A9-9A7AB93F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91" y="2354239"/>
            <a:ext cx="7018817" cy="394808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27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D94C0C-D919-4B8D-9BE5-58604855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271643"/>
            <a:ext cx="10524350" cy="626198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10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EF6983FB-BECF-49AF-9DC6-1E69B267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7" y="239006"/>
            <a:ext cx="9326880" cy="554949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381635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1675</Words>
  <Application>Microsoft Office PowerPoint</Application>
  <PresentationFormat>Geniş ekran</PresentationFormat>
  <Paragraphs>233</Paragraphs>
  <Slides>92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92</vt:i4>
      </vt:variant>
    </vt:vector>
  </HeadingPairs>
  <TitlesOfParts>
    <vt:vector size="99" baseType="lpstr">
      <vt:lpstr>Arial</vt:lpstr>
      <vt:lpstr>Calibri</vt:lpstr>
      <vt:lpstr>Calibri Light</vt:lpstr>
      <vt:lpstr>Forte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4</cp:revision>
  <dcterms:created xsi:type="dcterms:W3CDTF">2021-09-01T21:26:59Z</dcterms:created>
  <dcterms:modified xsi:type="dcterms:W3CDTF">2022-02-13T19:48:44Z</dcterms:modified>
</cp:coreProperties>
</file>