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5" r:id="rId2"/>
    <p:sldId id="286" r:id="rId3"/>
    <p:sldId id="287" r:id="rId4"/>
    <p:sldId id="288" r:id="rId5"/>
    <p:sldId id="306" r:id="rId6"/>
    <p:sldId id="307" r:id="rId7"/>
    <p:sldId id="379" r:id="rId8"/>
    <p:sldId id="308" r:id="rId9"/>
    <p:sldId id="309" r:id="rId10"/>
    <p:sldId id="310" r:id="rId11"/>
    <p:sldId id="311" r:id="rId12"/>
    <p:sldId id="312" r:id="rId13"/>
    <p:sldId id="377" r:id="rId14"/>
    <p:sldId id="380" r:id="rId15"/>
    <p:sldId id="381" r:id="rId16"/>
    <p:sldId id="313" r:id="rId17"/>
    <p:sldId id="314" r:id="rId18"/>
    <p:sldId id="315" r:id="rId19"/>
    <p:sldId id="316" r:id="rId20"/>
    <p:sldId id="317" r:id="rId21"/>
    <p:sldId id="318" r:id="rId22"/>
    <p:sldId id="339" r:id="rId23"/>
    <p:sldId id="378" r:id="rId24"/>
    <p:sldId id="319" r:id="rId25"/>
    <p:sldId id="320" r:id="rId26"/>
    <p:sldId id="321" r:id="rId27"/>
    <p:sldId id="322" r:id="rId28"/>
    <p:sldId id="323" r:id="rId29"/>
    <p:sldId id="289" r:id="rId30"/>
    <p:sldId id="290" r:id="rId31"/>
    <p:sldId id="291" r:id="rId32"/>
    <p:sldId id="364" r:id="rId33"/>
    <p:sldId id="292" r:id="rId34"/>
    <p:sldId id="382" r:id="rId35"/>
    <p:sldId id="383" r:id="rId36"/>
    <p:sldId id="293" r:id="rId37"/>
    <p:sldId id="294" r:id="rId38"/>
    <p:sldId id="295" r:id="rId39"/>
    <p:sldId id="296" r:id="rId40"/>
    <p:sldId id="324" r:id="rId41"/>
    <p:sldId id="325" r:id="rId42"/>
    <p:sldId id="326" r:id="rId43"/>
    <p:sldId id="327" r:id="rId44"/>
    <p:sldId id="332" r:id="rId45"/>
    <p:sldId id="386" r:id="rId46"/>
    <p:sldId id="376" r:id="rId47"/>
    <p:sldId id="387" r:id="rId48"/>
    <p:sldId id="328" r:id="rId49"/>
    <p:sldId id="329" r:id="rId50"/>
    <p:sldId id="330" r:id="rId51"/>
    <p:sldId id="331" r:id="rId52"/>
    <p:sldId id="333" r:id="rId53"/>
    <p:sldId id="334" r:id="rId54"/>
    <p:sldId id="335" r:id="rId55"/>
    <p:sldId id="336" r:id="rId56"/>
    <p:sldId id="337" r:id="rId57"/>
    <p:sldId id="384" r:id="rId58"/>
    <p:sldId id="385" r:id="rId59"/>
    <p:sldId id="365" r:id="rId60"/>
    <p:sldId id="366" r:id="rId61"/>
    <p:sldId id="367" r:id="rId62"/>
    <p:sldId id="368" r:id="rId63"/>
    <p:sldId id="369" r:id="rId64"/>
    <p:sldId id="370" r:id="rId65"/>
    <p:sldId id="371" r:id="rId66"/>
    <p:sldId id="372" r:id="rId67"/>
    <p:sldId id="373" r:id="rId68"/>
    <p:sldId id="374" r:id="rId69"/>
    <p:sldId id="280" r:id="rId70"/>
    <p:sldId id="282" r:id="rId71"/>
    <p:sldId id="340" r:id="rId72"/>
    <p:sldId id="341" r:id="rId73"/>
    <p:sldId id="342" r:id="rId74"/>
    <p:sldId id="343" r:id="rId75"/>
    <p:sldId id="344" r:id="rId76"/>
    <p:sldId id="283" r:id="rId77"/>
    <p:sldId id="297" r:id="rId78"/>
    <p:sldId id="338" r:id="rId79"/>
    <p:sldId id="298" r:id="rId80"/>
    <p:sldId id="351" r:id="rId81"/>
    <p:sldId id="299" r:id="rId82"/>
    <p:sldId id="352" r:id="rId83"/>
    <p:sldId id="300" r:id="rId84"/>
    <p:sldId id="353" r:id="rId85"/>
    <p:sldId id="301" r:id="rId86"/>
    <p:sldId id="354" r:id="rId87"/>
    <p:sldId id="302" r:id="rId88"/>
    <p:sldId id="355" r:id="rId89"/>
    <p:sldId id="303" r:id="rId90"/>
    <p:sldId id="356" r:id="rId91"/>
    <p:sldId id="345" r:id="rId92"/>
    <p:sldId id="357" r:id="rId93"/>
    <p:sldId id="346" r:id="rId94"/>
    <p:sldId id="358" r:id="rId95"/>
    <p:sldId id="347" r:id="rId96"/>
    <p:sldId id="359" r:id="rId97"/>
    <p:sldId id="348" r:id="rId98"/>
    <p:sldId id="360" r:id="rId99"/>
    <p:sldId id="349" r:id="rId100"/>
    <p:sldId id="361" r:id="rId101"/>
    <p:sldId id="350" r:id="rId102"/>
    <p:sldId id="362" r:id="rId103"/>
    <p:sldId id="304" r:id="rId104"/>
    <p:sldId id="363" r:id="rId105"/>
    <p:sldId id="305" r:id="rId10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9AF95D-1D51-4175-BB59-B358BA6B8A40}" v="174" dt="2021-12-12T19:34:31.0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84"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5/10/relationships/revisionInfo" Target="revisionInfo.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ursat ymn" userId="47174fbee67923fe" providerId="LiveId" clId="{0E9AF95D-1D51-4175-BB59-B358BA6B8A40}"/>
    <pc:docChg chg="undo custSel addSld delSld modSld sldOrd">
      <pc:chgData name="kursat ymn" userId="47174fbee67923fe" providerId="LiveId" clId="{0E9AF95D-1D51-4175-BB59-B358BA6B8A40}" dt="2021-12-12T19:43:55.593" v="1574" actId="1076"/>
      <pc:docMkLst>
        <pc:docMk/>
      </pc:docMkLst>
      <pc:sldChg chg="addSp modSp mod setBg setClrOvrMap">
        <pc:chgData name="kursat ymn" userId="47174fbee67923fe" providerId="LiveId" clId="{0E9AF95D-1D51-4175-BB59-B358BA6B8A40}" dt="2021-12-11T19:02:47.807" v="458" actId="1076"/>
        <pc:sldMkLst>
          <pc:docMk/>
          <pc:sldMk cId="1871224454" sldId="280"/>
        </pc:sldMkLst>
        <pc:spChg chg="mod ord">
          <ac:chgData name="kursat ymn" userId="47174fbee67923fe" providerId="LiveId" clId="{0E9AF95D-1D51-4175-BB59-B358BA6B8A40}" dt="2021-12-11T19:02:47.807" v="458" actId="1076"/>
          <ac:spMkLst>
            <pc:docMk/>
            <pc:sldMk cId="1871224454" sldId="280"/>
            <ac:spMk id="2" creationId="{6BCC546D-3B8D-48B0-920D-9AD0CAA1AD43}"/>
          </ac:spMkLst>
        </pc:spChg>
        <pc:spChg chg="add">
          <ac:chgData name="kursat ymn" userId="47174fbee67923fe" providerId="LiveId" clId="{0E9AF95D-1D51-4175-BB59-B358BA6B8A40}" dt="2021-12-11T19:02:21.354" v="441" actId="26606"/>
          <ac:spMkLst>
            <pc:docMk/>
            <pc:sldMk cId="1871224454" sldId="280"/>
            <ac:spMk id="14" creationId="{2EEE8F11-3582-44B7-9869-F2D26D7DD9D4}"/>
          </ac:spMkLst>
        </pc:spChg>
        <pc:spChg chg="add">
          <ac:chgData name="kursat ymn" userId="47174fbee67923fe" providerId="LiveId" clId="{0E9AF95D-1D51-4175-BB59-B358BA6B8A40}" dt="2021-12-11T19:02:21.354" v="441" actId="26606"/>
          <ac:spMkLst>
            <pc:docMk/>
            <pc:sldMk cId="1871224454" sldId="280"/>
            <ac:spMk id="16" creationId="{2141F1CC-6A53-4BCF-9127-AABB52E2497E}"/>
          </ac:spMkLst>
        </pc:spChg>
        <pc:spChg chg="add">
          <ac:chgData name="kursat ymn" userId="47174fbee67923fe" providerId="LiveId" clId="{0E9AF95D-1D51-4175-BB59-B358BA6B8A40}" dt="2021-12-11T19:02:21.354" v="441" actId="26606"/>
          <ac:spMkLst>
            <pc:docMk/>
            <pc:sldMk cId="1871224454" sldId="280"/>
            <ac:spMk id="18" creationId="{561B2B49-7142-4CA8-A929-4671548E6A5A}"/>
          </ac:spMkLst>
        </pc:spChg>
        <pc:picChg chg="mod">
          <ac:chgData name="kursat ymn" userId="47174fbee67923fe" providerId="LiveId" clId="{0E9AF95D-1D51-4175-BB59-B358BA6B8A40}" dt="2021-12-11T19:02:21.354" v="441" actId="26606"/>
          <ac:picMkLst>
            <pc:docMk/>
            <pc:sldMk cId="1871224454" sldId="280"/>
            <ac:picMk id="5" creationId="{BFC1C664-AC10-44A2-8DD0-33B6073B64E1}"/>
          </ac:picMkLst>
        </pc:picChg>
        <pc:picChg chg="mod">
          <ac:chgData name="kursat ymn" userId="47174fbee67923fe" providerId="LiveId" clId="{0E9AF95D-1D51-4175-BB59-B358BA6B8A40}" dt="2021-12-11T19:02:21.354" v="441" actId="26606"/>
          <ac:picMkLst>
            <pc:docMk/>
            <pc:sldMk cId="1871224454" sldId="280"/>
            <ac:picMk id="7" creationId="{706B5705-A565-4BB8-A43D-C2517B9BB8A1}"/>
          </ac:picMkLst>
        </pc:picChg>
        <pc:picChg chg="mod">
          <ac:chgData name="kursat ymn" userId="47174fbee67923fe" providerId="LiveId" clId="{0E9AF95D-1D51-4175-BB59-B358BA6B8A40}" dt="2021-12-11T19:02:21.354" v="441" actId="26606"/>
          <ac:picMkLst>
            <pc:docMk/>
            <pc:sldMk cId="1871224454" sldId="280"/>
            <ac:picMk id="9" creationId="{6931EDFA-EB7E-4142-8340-746A52E40E8D}"/>
          </ac:picMkLst>
        </pc:picChg>
      </pc:sldChg>
      <pc:sldChg chg="add del">
        <pc:chgData name="kursat ymn" userId="47174fbee67923fe" providerId="LiveId" clId="{0E9AF95D-1D51-4175-BB59-B358BA6B8A40}" dt="2021-12-11T20:50:39.131" v="894" actId="47"/>
        <pc:sldMkLst>
          <pc:docMk/>
          <pc:sldMk cId="4291533412" sldId="281"/>
        </pc:sldMkLst>
      </pc:sldChg>
      <pc:sldChg chg="addSp delSp modSp add del mod delAnim">
        <pc:chgData name="kursat ymn" userId="47174fbee67923fe" providerId="LiveId" clId="{0E9AF95D-1D51-4175-BB59-B358BA6B8A40}" dt="2021-12-11T20:53:16.479" v="947" actId="1076"/>
        <pc:sldMkLst>
          <pc:docMk/>
          <pc:sldMk cId="1492955838" sldId="282"/>
        </pc:sldMkLst>
        <pc:spChg chg="del">
          <ac:chgData name="kursat ymn" userId="47174fbee67923fe" providerId="LiveId" clId="{0E9AF95D-1D51-4175-BB59-B358BA6B8A40}" dt="2021-12-11T20:50:49.313" v="895" actId="478"/>
          <ac:spMkLst>
            <pc:docMk/>
            <pc:sldMk cId="1492955838" sldId="282"/>
            <ac:spMk id="6" creationId="{4A7768B9-4AB9-4CF3-926D-CF91952F68F2}"/>
          </ac:spMkLst>
        </pc:spChg>
        <pc:spChg chg="mod">
          <ac:chgData name="kursat ymn" userId="47174fbee67923fe" providerId="LiveId" clId="{0E9AF95D-1D51-4175-BB59-B358BA6B8A40}" dt="2021-12-11T20:52:08.898" v="928" actId="20577"/>
          <ac:spMkLst>
            <pc:docMk/>
            <pc:sldMk cId="1492955838" sldId="282"/>
            <ac:spMk id="8" creationId="{0A80A7EC-86DC-48D8-B0AF-B271EEFBE9C3}"/>
          </ac:spMkLst>
        </pc:spChg>
        <pc:spChg chg="del">
          <ac:chgData name="kursat ymn" userId="47174fbee67923fe" providerId="LiveId" clId="{0E9AF95D-1D51-4175-BB59-B358BA6B8A40}" dt="2021-12-11T20:51:49.541" v="900" actId="478"/>
          <ac:spMkLst>
            <pc:docMk/>
            <pc:sldMk cId="1492955838" sldId="282"/>
            <ac:spMk id="15" creationId="{B45133DF-BD6F-4CC5-93FD-795659270F3E}"/>
          </ac:spMkLst>
        </pc:spChg>
        <pc:spChg chg="del">
          <ac:chgData name="kursat ymn" userId="47174fbee67923fe" providerId="LiveId" clId="{0E9AF95D-1D51-4175-BB59-B358BA6B8A40}" dt="2021-12-11T20:51:49.541" v="900" actId="478"/>
          <ac:spMkLst>
            <pc:docMk/>
            <pc:sldMk cId="1492955838" sldId="282"/>
            <ac:spMk id="16" creationId="{1A4D3839-5377-4827-BA57-BDC48859795B}"/>
          </ac:spMkLst>
        </pc:spChg>
        <pc:spChg chg="del">
          <ac:chgData name="kursat ymn" userId="47174fbee67923fe" providerId="LiveId" clId="{0E9AF95D-1D51-4175-BB59-B358BA6B8A40}" dt="2021-12-11T20:51:49.541" v="900" actId="478"/>
          <ac:spMkLst>
            <pc:docMk/>
            <pc:sldMk cId="1492955838" sldId="282"/>
            <ac:spMk id="17" creationId="{D3524EC8-8008-46CC-BF64-03EFB0D20108}"/>
          </ac:spMkLst>
        </pc:spChg>
        <pc:spChg chg="del">
          <ac:chgData name="kursat ymn" userId="47174fbee67923fe" providerId="LiveId" clId="{0E9AF95D-1D51-4175-BB59-B358BA6B8A40}" dt="2021-12-11T20:51:49.541" v="900" actId="478"/>
          <ac:spMkLst>
            <pc:docMk/>
            <pc:sldMk cId="1492955838" sldId="282"/>
            <ac:spMk id="18" creationId="{20D37D19-8DB4-49F0-BB1E-FF9660B8ACCF}"/>
          </ac:spMkLst>
        </pc:spChg>
        <pc:spChg chg="del">
          <ac:chgData name="kursat ymn" userId="47174fbee67923fe" providerId="LiveId" clId="{0E9AF95D-1D51-4175-BB59-B358BA6B8A40}" dt="2021-12-11T20:51:49.541" v="900" actId="478"/>
          <ac:spMkLst>
            <pc:docMk/>
            <pc:sldMk cId="1492955838" sldId="282"/>
            <ac:spMk id="19" creationId="{A253943A-EF83-4F04-9838-ACED2F040B74}"/>
          </ac:spMkLst>
        </pc:spChg>
        <pc:spChg chg="del">
          <ac:chgData name="kursat ymn" userId="47174fbee67923fe" providerId="LiveId" clId="{0E9AF95D-1D51-4175-BB59-B358BA6B8A40}" dt="2021-12-11T20:51:49.541" v="900" actId="478"/>
          <ac:spMkLst>
            <pc:docMk/>
            <pc:sldMk cId="1492955838" sldId="282"/>
            <ac:spMk id="20" creationId="{13D918FF-5622-4C12-8A60-238FF5C72202}"/>
          </ac:spMkLst>
        </pc:spChg>
        <pc:spChg chg="del">
          <ac:chgData name="kursat ymn" userId="47174fbee67923fe" providerId="LiveId" clId="{0E9AF95D-1D51-4175-BB59-B358BA6B8A40}" dt="2021-12-11T20:51:53.551" v="902" actId="478"/>
          <ac:spMkLst>
            <pc:docMk/>
            <pc:sldMk cId="1492955838" sldId="282"/>
            <ac:spMk id="21" creationId="{B9D530BD-F5B4-4E72-9414-934AFE712FEC}"/>
          </ac:spMkLst>
        </pc:spChg>
        <pc:spChg chg="del">
          <ac:chgData name="kursat ymn" userId="47174fbee67923fe" providerId="LiveId" clId="{0E9AF95D-1D51-4175-BB59-B358BA6B8A40}" dt="2021-12-11T20:51:58.708" v="906" actId="478"/>
          <ac:spMkLst>
            <pc:docMk/>
            <pc:sldMk cId="1492955838" sldId="282"/>
            <ac:spMk id="22" creationId="{FE9A8F2E-3EA8-46B1-BC11-BD7AE356A2B1}"/>
          </ac:spMkLst>
        </pc:spChg>
        <pc:spChg chg="del">
          <ac:chgData name="kursat ymn" userId="47174fbee67923fe" providerId="LiveId" clId="{0E9AF95D-1D51-4175-BB59-B358BA6B8A40}" dt="2021-12-11T20:51:57.735" v="905" actId="478"/>
          <ac:spMkLst>
            <pc:docMk/>
            <pc:sldMk cId="1492955838" sldId="282"/>
            <ac:spMk id="23" creationId="{D60C7253-2BAF-4309-8CF6-FED3E2263BDC}"/>
          </ac:spMkLst>
        </pc:spChg>
        <pc:spChg chg="del">
          <ac:chgData name="kursat ymn" userId="47174fbee67923fe" providerId="LiveId" clId="{0E9AF95D-1D51-4175-BB59-B358BA6B8A40}" dt="2021-12-11T20:51:54.241" v="903" actId="478"/>
          <ac:spMkLst>
            <pc:docMk/>
            <pc:sldMk cId="1492955838" sldId="282"/>
            <ac:spMk id="24" creationId="{6FB731F9-12E4-4AFC-AA85-3C37029B1848}"/>
          </ac:spMkLst>
        </pc:spChg>
        <pc:spChg chg="del">
          <ac:chgData name="kursat ymn" userId="47174fbee67923fe" providerId="LiveId" clId="{0E9AF95D-1D51-4175-BB59-B358BA6B8A40}" dt="2021-12-11T20:51:57.735" v="905" actId="478"/>
          <ac:spMkLst>
            <pc:docMk/>
            <pc:sldMk cId="1492955838" sldId="282"/>
            <ac:spMk id="26" creationId="{0A82B4B5-5A2D-4624-A1B6-02D3D3572CA3}"/>
          </ac:spMkLst>
        </pc:spChg>
        <pc:spChg chg="del">
          <ac:chgData name="kursat ymn" userId="47174fbee67923fe" providerId="LiveId" clId="{0E9AF95D-1D51-4175-BB59-B358BA6B8A40}" dt="2021-12-11T20:51:49.541" v="900" actId="478"/>
          <ac:spMkLst>
            <pc:docMk/>
            <pc:sldMk cId="1492955838" sldId="282"/>
            <ac:spMk id="29" creationId="{8358E956-A40B-4339-9F12-73023C024E88}"/>
          </ac:spMkLst>
        </pc:spChg>
        <pc:spChg chg="del">
          <ac:chgData name="kursat ymn" userId="47174fbee67923fe" providerId="LiveId" clId="{0E9AF95D-1D51-4175-BB59-B358BA6B8A40}" dt="2021-12-11T20:51:49.541" v="900" actId="478"/>
          <ac:spMkLst>
            <pc:docMk/>
            <pc:sldMk cId="1492955838" sldId="282"/>
            <ac:spMk id="31" creationId="{D46BDA7A-E8F3-4D60-8E29-0302413A405C}"/>
          </ac:spMkLst>
        </pc:spChg>
        <pc:spChg chg="del">
          <ac:chgData name="kursat ymn" userId="47174fbee67923fe" providerId="LiveId" clId="{0E9AF95D-1D51-4175-BB59-B358BA6B8A40}" dt="2021-12-11T20:51:49.541" v="900" actId="478"/>
          <ac:spMkLst>
            <pc:docMk/>
            <pc:sldMk cId="1492955838" sldId="282"/>
            <ac:spMk id="35" creationId="{05A94E53-FE8B-4D39-B372-20083A692617}"/>
          </ac:spMkLst>
        </pc:spChg>
        <pc:spChg chg="del">
          <ac:chgData name="kursat ymn" userId="47174fbee67923fe" providerId="LiveId" clId="{0E9AF95D-1D51-4175-BB59-B358BA6B8A40}" dt="2021-12-11T20:51:57.735" v="905" actId="478"/>
          <ac:spMkLst>
            <pc:docMk/>
            <pc:sldMk cId="1492955838" sldId="282"/>
            <ac:spMk id="38" creationId="{8181CA3A-D597-4540-ACE4-9EE8C35BDA9E}"/>
          </ac:spMkLst>
        </pc:spChg>
        <pc:spChg chg="del">
          <ac:chgData name="kursat ymn" userId="47174fbee67923fe" providerId="LiveId" clId="{0E9AF95D-1D51-4175-BB59-B358BA6B8A40}" dt="2021-12-11T20:51:49.541" v="900" actId="478"/>
          <ac:spMkLst>
            <pc:docMk/>
            <pc:sldMk cId="1492955838" sldId="282"/>
            <ac:spMk id="40" creationId="{0E0182D3-0B04-4DBB-84DF-92D4948E531D}"/>
          </ac:spMkLst>
        </pc:spChg>
        <pc:spChg chg="del">
          <ac:chgData name="kursat ymn" userId="47174fbee67923fe" providerId="LiveId" clId="{0E9AF95D-1D51-4175-BB59-B358BA6B8A40}" dt="2021-12-11T20:51:49.541" v="900" actId="478"/>
          <ac:spMkLst>
            <pc:docMk/>
            <pc:sldMk cId="1492955838" sldId="282"/>
            <ac:spMk id="43" creationId="{65FF7797-16EB-409E-AEBC-A7AABF4840A2}"/>
          </ac:spMkLst>
        </pc:spChg>
        <pc:spChg chg="del">
          <ac:chgData name="kursat ymn" userId="47174fbee67923fe" providerId="LiveId" clId="{0E9AF95D-1D51-4175-BB59-B358BA6B8A40}" dt="2021-12-11T20:51:49.541" v="900" actId="478"/>
          <ac:spMkLst>
            <pc:docMk/>
            <pc:sldMk cId="1492955838" sldId="282"/>
            <ac:spMk id="44" creationId="{ADBC3C4A-9045-4584-BA86-38852E454F5B}"/>
          </ac:spMkLst>
        </pc:spChg>
        <pc:spChg chg="add mod">
          <ac:chgData name="kursat ymn" userId="47174fbee67923fe" providerId="LiveId" clId="{0E9AF95D-1D51-4175-BB59-B358BA6B8A40}" dt="2021-12-11T20:53:16.479" v="947" actId="1076"/>
          <ac:spMkLst>
            <pc:docMk/>
            <pc:sldMk cId="1492955838" sldId="282"/>
            <ac:spMk id="45" creationId="{251D6694-B73D-4E3B-A2BB-AC0F604B6149}"/>
          </ac:spMkLst>
        </pc:spChg>
        <pc:spChg chg="del">
          <ac:chgData name="kursat ymn" userId="47174fbee67923fe" providerId="LiveId" clId="{0E9AF95D-1D51-4175-BB59-B358BA6B8A40}" dt="2021-12-11T20:51:55.301" v="904" actId="478"/>
          <ac:spMkLst>
            <pc:docMk/>
            <pc:sldMk cId="1492955838" sldId="282"/>
            <ac:spMk id="47" creationId="{FBBC421E-552D-4A38-BDFD-DF5186E5E4E4}"/>
          </ac:spMkLst>
        </pc:spChg>
        <pc:spChg chg="del">
          <ac:chgData name="kursat ymn" userId="47174fbee67923fe" providerId="LiveId" clId="{0E9AF95D-1D51-4175-BB59-B358BA6B8A40}" dt="2021-12-11T20:51:49.541" v="900" actId="478"/>
          <ac:spMkLst>
            <pc:docMk/>
            <pc:sldMk cId="1492955838" sldId="282"/>
            <ac:spMk id="48" creationId="{C872B4D4-33D7-47C3-A612-C6756F36675A}"/>
          </ac:spMkLst>
        </pc:spChg>
        <pc:spChg chg="del">
          <ac:chgData name="kursat ymn" userId="47174fbee67923fe" providerId="LiveId" clId="{0E9AF95D-1D51-4175-BB59-B358BA6B8A40}" dt="2021-12-11T20:51:51.434" v="901" actId="478"/>
          <ac:spMkLst>
            <pc:docMk/>
            <pc:sldMk cId="1492955838" sldId="282"/>
            <ac:spMk id="50" creationId="{BFA45A4E-8DBE-4219-84CE-40B36C8F2FE1}"/>
          </ac:spMkLst>
        </pc:spChg>
        <pc:spChg chg="del">
          <ac:chgData name="kursat ymn" userId="47174fbee67923fe" providerId="LiveId" clId="{0E9AF95D-1D51-4175-BB59-B358BA6B8A40}" dt="2021-12-11T20:51:51.434" v="901" actId="478"/>
          <ac:spMkLst>
            <pc:docMk/>
            <pc:sldMk cId="1492955838" sldId="282"/>
            <ac:spMk id="51" creationId="{854FF631-963B-4E8C-BE81-1C7738CDC0B1}"/>
          </ac:spMkLst>
        </pc:spChg>
        <pc:spChg chg="del">
          <ac:chgData name="kursat ymn" userId="47174fbee67923fe" providerId="LiveId" clId="{0E9AF95D-1D51-4175-BB59-B358BA6B8A40}" dt="2021-12-11T20:51:46.815" v="899" actId="478"/>
          <ac:spMkLst>
            <pc:docMk/>
            <pc:sldMk cId="1492955838" sldId="282"/>
            <ac:spMk id="52" creationId="{03C97C21-6FF1-4CD0-9414-0295EF0041ED}"/>
          </ac:spMkLst>
        </pc:spChg>
        <pc:spChg chg="del">
          <ac:chgData name="kursat ymn" userId="47174fbee67923fe" providerId="LiveId" clId="{0E9AF95D-1D51-4175-BB59-B358BA6B8A40}" dt="2021-12-11T20:51:46.230" v="898" actId="478"/>
          <ac:spMkLst>
            <pc:docMk/>
            <pc:sldMk cId="1492955838" sldId="282"/>
            <ac:spMk id="53" creationId="{422EFDF2-0D51-4769-B435-07A20E9629B0}"/>
          </ac:spMkLst>
        </pc:spChg>
        <pc:spChg chg="del">
          <ac:chgData name="kursat ymn" userId="47174fbee67923fe" providerId="LiveId" clId="{0E9AF95D-1D51-4175-BB59-B358BA6B8A40}" dt="2021-12-11T20:50:53.528" v="897" actId="478"/>
          <ac:spMkLst>
            <pc:docMk/>
            <pc:sldMk cId="1492955838" sldId="282"/>
            <ac:spMk id="54" creationId="{4FEDBA2E-DBFE-4741-B1B6-6ACB726797A4}"/>
          </ac:spMkLst>
        </pc:spChg>
        <pc:spChg chg="del">
          <ac:chgData name="kursat ymn" userId="47174fbee67923fe" providerId="LiveId" clId="{0E9AF95D-1D51-4175-BB59-B358BA6B8A40}" dt="2021-12-11T20:50:51.901" v="896" actId="478"/>
          <ac:spMkLst>
            <pc:docMk/>
            <pc:sldMk cId="1492955838" sldId="282"/>
            <ac:spMk id="55" creationId="{A1F4902C-E9F4-4C08-9FA7-105CA7684D16}"/>
          </ac:spMkLst>
        </pc:spChg>
        <pc:spChg chg="del">
          <ac:chgData name="kursat ymn" userId="47174fbee67923fe" providerId="LiveId" clId="{0E9AF95D-1D51-4175-BB59-B358BA6B8A40}" dt="2021-12-11T20:50:51.901" v="896" actId="478"/>
          <ac:spMkLst>
            <pc:docMk/>
            <pc:sldMk cId="1492955838" sldId="282"/>
            <ac:spMk id="56" creationId="{3F29D510-191B-4ECF-8DE9-DFE2B35B0916}"/>
          </ac:spMkLst>
        </pc:spChg>
        <pc:spChg chg="del">
          <ac:chgData name="kursat ymn" userId="47174fbee67923fe" providerId="LiveId" clId="{0E9AF95D-1D51-4175-BB59-B358BA6B8A40}" dt="2021-12-11T20:50:51.901" v="896" actId="478"/>
          <ac:spMkLst>
            <pc:docMk/>
            <pc:sldMk cId="1492955838" sldId="282"/>
            <ac:spMk id="57" creationId="{F0ECB55F-E882-4A9C-8BF4-C20B3B79399A}"/>
          </ac:spMkLst>
        </pc:spChg>
        <pc:spChg chg="del">
          <ac:chgData name="kursat ymn" userId="47174fbee67923fe" providerId="LiveId" clId="{0E9AF95D-1D51-4175-BB59-B358BA6B8A40}" dt="2021-12-11T20:50:51.901" v="896" actId="478"/>
          <ac:spMkLst>
            <pc:docMk/>
            <pc:sldMk cId="1492955838" sldId="282"/>
            <ac:spMk id="58" creationId="{352E1F48-7264-47F2-9F26-BEE2EF15E958}"/>
          </ac:spMkLst>
        </pc:spChg>
        <pc:spChg chg="del">
          <ac:chgData name="kursat ymn" userId="47174fbee67923fe" providerId="LiveId" clId="{0E9AF95D-1D51-4175-BB59-B358BA6B8A40}" dt="2021-12-11T20:50:51.901" v="896" actId="478"/>
          <ac:spMkLst>
            <pc:docMk/>
            <pc:sldMk cId="1492955838" sldId="282"/>
            <ac:spMk id="59" creationId="{7441C6BD-11BE-42A4-B085-DBB9E0CA0238}"/>
          </ac:spMkLst>
        </pc:spChg>
        <pc:spChg chg="del">
          <ac:chgData name="kursat ymn" userId="47174fbee67923fe" providerId="LiveId" clId="{0E9AF95D-1D51-4175-BB59-B358BA6B8A40}" dt="2021-12-11T20:50:51.901" v="896" actId="478"/>
          <ac:spMkLst>
            <pc:docMk/>
            <pc:sldMk cId="1492955838" sldId="282"/>
            <ac:spMk id="60" creationId="{B61E249A-23AE-4736-B776-B5D88EC0FD36}"/>
          </ac:spMkLst>
        </pc:spChg>
        <pc:spChg chg="del">
          <ac:chgData name="kursat ymn" userId="47174fbee67923fe" providerId="LiveId" clId="{0E9AF95D-1D51-4175-BB59-B358BA6B8A40}" dt="2021-12-11T20:50:51.901" v="896" actId="478"/>
          <ac:spMkLst>
            <pc:docMk/>
            <pc:sldMk cId="1492955838" sldId="282"/>
            <ac:spMk id="61" creationId="{039927AF-9CE8-4850-AB65-5BAB961CFA70}"/>
          </ac:spMkLst>
        </pc:spChg>
        <pc:spChg chg="del">
          <ac:chgData name="kursat ymn" userId="47174fbee67923fe" providerId="LiveId" clId="{0E9AF95D-1D51-4175-BB59-B358BA6B8A40}" dt="2021-12-11T20:50:51.901" v="896" actId="478"/>
          <ac:spMkLst>
            <pc:docMk/>
            <pc:sldMk cId="1492955838" sldId="282"/>
            <ac:spMk id="62" creationId="{F2CD53F6-A943-4BD0-96D6-1F128EF29677}"/>
          </ac:spMkLst>
        </pc:spChg>
        <pc:spChg chg="del">
          <ac:chgData name="kursat ymn" userId="47174fbee67923fe" providerId="LiveId" clId="{0E9AF95D-1D51-4175-BB59-B358BA6B8A40}" dt="2021-12-11T20:50:51.901" v="896" actId="478"/>
          <ac:spMkLst>
            <pc:docMk/>
            <pc:sldMk cId="1492955838" sldId="282"/>
            <ac:spMk id="63" creationId="{47884ECD-12D9-40E5-BDD9-C08C83AB6D28}"/>
          </ac:spMkLst>
        </pc:spChg>
        <pc:spChg chg="del">
          <ac:chgData name="kursat ymn" userId="47174fbee67923fe" providerId="LiveId" clId="{0E9AF95D-1D51-4175-BB59-B358BA6B8A40}" dt="2021-12-11T20:50:51.901" v="896" actId="478"/>
          <ac:spMkLst>
            <pc:docMk/>
            <pc:sldMk cId="1492955838" sldId="282"/>
            <ac:spMk id="64" creationId="{DC1BBA5D-09A6-4499-8491-DAA205926386}"/>
          </ac:spMkLst>
        </pc:spChg>
        <pc:spChg chg="del">
          <ac:chgData name="kursat ymn" userId="47174fbee67923fe" providerId="LiveId" clId="{0E9AF95D-1D51-4175-BB59-B358BA6B8A40}" dt="2021-12-11T20:50:51.901" v="896" actId="478"/>
          <ac:spMkLst>
            <pc:docMk/>
            <pc:sldMk cId="1492955838" sldId="282"/>
            <ac:spMk id="65" creationId="{8D4BCEE7-51DE-43FE-BB7C-05E77F5EC836}"/>
          </ac:spMkLst>
        </pc:spChg>
        <pc:picChg chg="add mod">
          <ac:chgData name="kursat ymn" userId="47174fbee67923fe" providerId="LiveId" clId="{0E9AF95D-1D51-4175-BB59-B358BA6B8A40}" dt="2021-12-11T20:53:08.530" v="943" actId="1076"/>
          <ac:picMkLst>
            <pc:docMk/>
            <pc:sldMk cId="1492955838" sldId="282"/>
            <ac:picMk id="9" creationId="{CFE8AAF6-CDD3-4B1C-8F5C-6717F605CC7E}"/>
          </ac:picMkLst>
        </pc:picChg>
        <pc:picChg chg="mod">
          <ac:chgData name="kursat ymn" userId="47174fbee67923fe" providerId="LiveId" clId="{0E9AF95D-1D51-4175-BB59-B358BA6B8A40}" dt="2021-12-11T20:53:14.269" v="946" actId="1076"/>
          <ac:picMkLst>
            <pc:docMk/>
            <pc:sldMk cId="1492955838" sldId="282"/>
            <ac:picMk id="10" creationId="{4F7664C6-090B-422E-BBCD-733D60E43896}"/>
          </ac:picMkLst>
        </pc:picChg>
      </pc:sldChg>
      <pc:sldChg chg="modSp mod">
        <pc:chgData name="kursat ymn" userId="47174fbee67923fe" providerId="LiveId" clId="{0E9AF95D-1D51-4175-BB59-B358BA6B8A40}" dt="2021-12-11T19:03:01.929" v="462" actId="403"/>
        <pc:sldMkLst>
          <pc:docMk/>
          <pc:sldMk cId="2239695162" sldId="283"/>
        </pc:sldMkLst>
        <pc:spChg chg="mod">
          <ac:chgData name="kursat ymn" userId="47174fbee67923fe" providerId="LiveId" clId="{0E9AF95D-1D51-4175-BB59-B358BA6B8A40}" dt="2021-12-11T19:03:01.929" v="462" actId="403"/>
          <ac:spMkLst>
            <pc:docMk/>
            <pc:sldMk cId="2239695162" sldId="283"/>
            <ac:spMk id="4" creationId="{2034F318-0DA0-44D8-A98B-3B914607AEA3}"/>
          </ac:spMkLst>
        </pc:spChg>
      </pc:sldChg>
      <pc:sldChg chg="addSp modSp mod setBg">
        <pc:chgData name="kursat ymn" userId="47174fbee67923fe" providerId="LiveId" clId="{0E9AF95D-1D51-4175-BB59-B358BA6B8A40}" dt="2021-12-11T19:10:52.792" v="473" actId="1076"/>
        <pc:sldMkLst>
          <pc:docMk/>
          <pc:sldMk cId="1069268768" sldId="285"/>
        </pc:sldMkLst>
        <pc:spChg chg="add mod">
          <ac:chgData name="kursat ymn" userId="47174fbee67923fe" providerId="LiveId" clId="{0E9AF95D-1D51-4175-BB59-B358BA6B8A40}" dt="2021-12-11T19:10:52.792" v="473" actId="1076"/>
          <ac:spMkLst>
            <pc:docMk/>
            <pc:sldMk cId="1069268768" sldId="285"/>
            <ac:spMk id="3" creationId="{1FA613CB-EB17-44C1-97E3-3CC7CCDABC75}"/>
          </ac:spMkLst>
        </pc:spChg>
        <pc:spChg chg="add">
          <ac:chgData name="kursat ymn" userId="47174fbee67923fe" providerId="LiveId" clId="{0E9AF95D-1D51-4175-BB59-B358BA6B8A40}" dt="2021-12-11T19:10:22.240" v="466" actId="26606"/>
          <ac:spMkLst>
            <pc:docMk/>
            <pc:sldMk cId="1069268768" sldId="285"/>
            <ac:spMk id="10" creationId="{07322A9E-F1EC-405E-8971-BA906EFFCCB8}"/>
          </ac:spMkLst>
        </pc:spChg>
        <pc:spChg chg="add">
          <ac:chgData name="kursat ymn" userId="47174fbee67923fe" providerId="LiveId" clId="{0E9AF95D-1D51-4175-BB59-B358BA6B8A40}" dt="2021-12-11T19:10:22.240" v="466" actId="26606"/>
          <ac:spMkLst>
            <pc:docMk/>
            <pc:sldMk cId="1069268768" sldId="285"/>
            <ac:spMk id="12" creationId="{A5704422-1118-4FD1-95AD-29A064EB80D9}"/>
          </ac:spMkLst>
        </pc:spChg>
        <pc:spChg chg="add">
          <ac:chgData name="kursat ymn" userId="47174fbee67923fe" providerId="LiveId" clId="{0E9AF95D-1D51-4175-BB59-B358BA6B8A40}" dt="2021-12-11T19:10:22.240" v="466" actId="26606"/>
          <ac:spMkLst>
            <pc:docMk/>
            <pc:sldMk cId="1069268768" sldId="285"/>
            <ac:spMk id="14" creationId="{A88B2AAA-B805-498E-A9E6-98B885855498}"/>
          </ac:spMkLst>
        </pc:spChg>
        <pc:spChg chg="add">
          <ac:chgData name="kursat ymn" userId="47174fbee67923fe" providerId="LiveId" clId="{0E9AF95D-1D51-4175-BB59-B358BA6B8A40}" dt="2021-12-11T19:10:22.240" v="466" actId="26606"/>
          <ac:spMkLst>
            <pc:docMk/>
            <pc:sldMk cId="1069268768" sldId="285"/>
            <ac:spMk id="16" creationId="{9B8051E0-19D7-43E1-BFD9-E6DBFEB3A3F1}"/>
          </ac:spMkLst>
        </pc:spChg>
        <pc:spChg chg="add">
          <ac:chgData name="kursat ymn" userId="47174fbee67923fe" providerId="LiveId" clId="{0E9AF95D-1D51-4175-BB59-B358BA6B8A40}" dt="2021-12-11T19:10:22.240" v="466" actId="26606"/>
          <ac:spMkLst>
            <pc:docMk/>
            <pc:sldMk cId="1069268768" sldId="285"/>
            <ac:spMk id="18" creationId="{4EDB2B02-86A2-46F5-A4BE-B7D9B10411D6}"/>
          </ac:spMkLst>
        </pc:spChg>
        <pc:spChg chg="add">
          <ac:chgData name="kursat ymn" userId="47174fbee67923fe" providerId="LiveId" clId="{0E9AF95D-1D51-4175-BB59-B358BA6B8A40}" dt="2021-12-11T19:10:22.240" v="466" actId="26606"/>
          <ac:spMkLst>
            <pc:docMk/>
            <pc:sldMk cId="1069268768" sldId="285"/>
            <ac:spMk id="20" creationId="{43954639-FB5D-41F4-9560-6F6DFE778425}"/>
          </ac:spMkLst>
        </pc:spChg>
        <pc:spChg chg="add">
          <ac:chgData name="kursat ymn" userId="47174fbee67923fe" providerId="LiveId" clId="{0E9AF95D-1D51-4175-BB59-B358BA6B8A40}" dt="2021-12-11T19:10:22.240" v="466" actId="26606"/>
          <ac:spMkLst>
            <pc:docMk/>
            <pc:sldMk cId="1069268768" sldId="285"/>
            <ac:spMk id="22" creationId="{E898931C-0323-41FA-A036-20F818B1FF81}"/>
          </ac:spMkLst>
        </pc:spChg>
        <pc:spChg chg="add">
          <ac:chgData name="kursat ymn" userId="47174fbee67923fe" providerId="LiveId" clId="{0E9AF95D-1D51-4175-BB59-B358BA6B8A40}" dt="2021-12-11T19:10:22.240" v="466" actId="26606"/>
          <ac:spMkLst>
            <pc:docMk/>
            <pc:sldMk cId="1069268768" sldId="285"/>
            <ac:spMk id="24" creationId="{89AFE9DD-0792-4B98-B4EB-97ACA17E6AA8}"/>
          </ac:spMkLst>
        </pc:spChg>
        <pc:spChg chg="add">
          <ac:chgData name="kursat ymn" userId="47174fbee67923fe" providerId="LiveId" clId="{0E9AF95D-1D51-4175-BB59-B358BA6B8A40}" dt="2021-12-11T19:10:22.240" v="466" actId="26606"/>
          <ac:spMkLst>
            <pc:docMk/>
            <pc:sldMk cId="1069268768" sldId="285"/>
            <ac:spMk id="26" creationId="{3981F5C4-9AE1-404E-AF44-A4E6DB374F9D}"/>
          </ac:spMkLst>
        </pc:spChg>
        <pc:spChg chg="add">
          <ac:chgData name="kursat ymn" userId="47174fbee67923fe" providerId="LiveId" clId="{0E9AF95D-1D51-4175-BB59-B358BA6B8A40}" dt="2021-12-11T19:10:22.240" v="466" actId="26606"/>
          <ac:spMkLst>
            <pc:docMk/>
            <pc:sldMk cId="1069268768" sldId="285"/>
            <ac:spMk id="28" creationId="{763C1781-8726-4FAC-8C45-FF40376BE409}"/>
          </ac:spMkLst>
        </pc:spChg>
        <pc:spChg chg="add">
          <ac:chgData name="kursat ymn" userId="47174fbee67923fe" providerId="LiveId" clId="{0E9AF95D-1D51-4175-BB59-B358BA6B8A40}" dt="2021-12-11T19:10:22.240" v="466" actId="26606"/>
          <ac:spMkLst>
            <pc:docMk/>
            <pc:sldMk cId="1069268768" sldId="285"/>
            <ac:spMk id="30" creationId="{301491B5-56C7-43DC-A3D9-861EECCA056A}"/>
          </ac:spMkLst>
        </pc:spChg>
        <pc:spChg chg="add">
          <ac:chgData name="kursat ymn" userId="47174fbee67923fe" providerId="LiveId" clId="{0E9AF95D-1D51-4175-BB59-B358BA6B8A40}" dt="2021-12-11T19:10:22.240" v="466" actId="26606"/>
          <ac:spMkLst>
            <pc:docMk/>
            <pc:sldMk cId="1069268768" sldId="285"/>
            <ac:spMk id="32" creationId="{237E2353-22DF-46E0-A200-FB30F8F394E2}"/>
          </ac:spMkLst>
        </pc:spChg>
        <pc:spChg chg="add">
          <ac:chgData name="kursat ymn" userId="47174fbee67923fe" providerId="LiveId" clId="{0E9AF95D-1D51-4175-BB59-B358BA6B8A40}" dt="2021-12-11T19:10:22.240" v="466" actId="26606"/>
          <ac:spMkLst>
            <pc:docMk/>
            <pc:sldMk cId="1069268768" sldId="285"/>
            <ac:spMk id="34" creationId="{DD6138DB-057B-45F7-A5F4-E7BFDA20D02C}"/>
          </ac:spMkLst>
        </pc:spChg>
        <pc:spChg chg="add">
          <ac:chgData name="kursat ymn" userId="47174fbee67923fe" providerId="LiveId" clId="{0E9AF95D-1D51-4175-BB59-B358BA6B8A40}" dt="2021-12-11T19:10:22.240" v="466" actId="26606"/>
          <ac:spMkLst>
            <pc:docMk/>
            <pc:sldMk cId="1069268768" sldId="285"/>
            <ac:spMk id="36" creationId="{79A54AB1-B64F-4843-BFAB-81CB74E66B65}"/>
          </ac:spMkLst>
        </pc:spChg>
        <pc:picChg chg="ord">
          <ac:chgData name="kursat ymn" userId="47174fbee67923fe" providerId="LiveId" clId="{0E9AF95D-1D51-4175-BB59-B358BA6B8A40}" dt="2021-12-11T19:10:22.240" v="466" actId="26606"/>
          <ac:picMkLst>
            <pc:docMk/>
            <pc:sldMk cId="1069268768" sldId="285"/>
            <ac:picMk id="2" creationId="{65E373CA-0280-4820-8EE5-B81CA340A607}"/>
          </ac:picMkLst>
        </pc:picChg>
        <pc:picChg chg="add mod">
          <ac:chgData name="kursat ymn" userId="47174fbee67923fe" providerId="LiveId" clId="{0E9AF95D-1D51-4175-BB59-B358BA6B8A40}" dt="2021-12-11T19:10:22.240" v="466" actId="26606"/>
          <ac:picMkLst>
            <pc:docMk/>
            <pc:sldMk cId="1069268768" sldId="285"/>
            <ac:picMk id="5" creationId="{553B9640-1D7F-4F41-B6DF-273C5A0CB95A}"/>
          </ac:picMkLst>
        </pc:picChg>
      </pc:sldChg>
      <pc:sldChg chg="addSp delSp modSp mod setBg setClrOvrMap">
        <pc:chgData name="kursat ymn" userId="47174fbee67923fe" providerId="LiveId" clId="{0E9AF95D-1D51-4175-BB59-B358BA6B8A40}" dt="2021-12-11T19:39:41.807" v="491" actId="403"/>
        <pc:sldMkLst>
          <pc:docMk/>
          <pc:sldMk cId="1395971572" sldId="286"/>
        </pc:sldMkLst>
        <pc:spChg chg="add mod ord">
          <ac:chgData name="kursat ymn" userId="47174fbee67923fe" providerId="LiveId" clId="{0E9AF95D-1D51-4175-BB59-B358BA6B8A40}" dt="2021-12-11T19:39:41.807" v="491" actId="403"/>
          <ac:spMkLst>
            <pc:docMk/>
            <pc:sldMk cId="1395971572" sldId="286"/>
            <ac:spMk id="4" creationId="{0FE5FE1B-E9B9-47AC-B90F-0B3510206CEA}"/>
          </ac:spMkLst>
        </pc:spChg>
        <pc:spChg chg="add del">
          <ac:chgData name="kursat ymn" userId="47174fbee67923fe" providerId="LiveId" clId="{0E9AF95D-1D51-4175-BB59-B358BA6B8A40}" dt="2021-12-11T19:39:21.723" v="476" actId="26606"/>
          <ac:spMkLst>
            <pc:docMk/>
            <pc:sldMk cId="1395971572" sldId="286"/>
            <ac:spMk id="71" creationId="{8181FC64-B306-4821-98E2-780662EFC486}"/>
          </ac:spMkLst>
        </pc:spChg>
        <pc:spChg chg="add del">
          <ac:chgData name="kursat ymn" userId="47174fbee67923fe" providerId="LiveId" clId="{0E9AF95D-1D51-4175-BB59-B358BA6B8A40}" dt="2021-12-11T19:39:21.723" v="476" actId="26606"/>
          <ac:spMkLst>
            <pc:docMk/>
            <pc:sldMk cId="1395971572" sldId="286"/>
            <ac:spMk id="73" creationId="{5871FC61-DD4E-47D4-81FD-8A7E7D12B371}"/>
          </ac:spMkLst>
        </pc:spChg>
        <pc:spChg chg="add del">
          <ac:chgData name="kursat ymn" userId="47174fbee67923fe" providerId="LiveId" clId="{0E9AF95D-1D51-4175-BB59-B358BA6B8A40}" dt="2021-12-11T19:39:21.723" v="476" actId="26606"/>
          <ac:spMkLst>
            <pc:docMk/>
            <pc:sldMk cId="1395971572" sldId="286"/>
            <ac:spMk id="75" creationId="{F9EC3F91-A75C-4F74-867E-E4C28C13546B}"/>
          </ac:spMkLst>
        </pc:spChg>
        <pc:spChg chg="add del">
          <ac:chgData name="kursat ymn" userId="47174fbee67923fe" providerId="LiveId" clId="{0E9AF95D-1D51-4175-BB59-B358BA6B8A40}" dt="2021-12-11T19:39:21.723" v="476" actId="26606"/>
          <ac:spMkLst>
            <pc:docMk/>
            <pc:sldMk cId="1395971572" sldId="286"/>
            <ac:spMk id="77" creationId="{829A1E2C-5AC8-40FC-99E9-832069D39792}"/>
          </ac:spMkLst>
        </pc:spChg>
        <pc:spChg chg="add">
          <ac:chgData name="kursat ymn" userId="47174fbee67923fe" providerId="LiveId" clId="{0E9AF95D-1D51-4175-BB59-B358BA6B8A40}" dt="2021-12-11T19:39:29.983" v="483" actId="26606"/>
          <ac:spMkLst>
            <pc:docMk/>
            <pc:sldMk cId="1395971572" sldId="286"/>
            <ac:spMk id="79" creationId="{7A5F0580-5EE9-419F-96EE-B6529EF6E7D0}"/>
          </ac:spMkLst>
        </pc:spChg>
        <pc:spChg chg="add del">
          <ac:chgData name="kursat ymn" userId="47174fbee67923fe" providerId="LiveId" clId="{0E9AF95D-1D51-4175-BB59-B358BA6B8A40}" dt="2021-12-11T19:39:24.157" v="478" actId="26606"/>
          <ac:spMkLst>
            <pc:docMk/>
            <pc:sldMk cId="1395971572" sldId="286"/>
            <ac:spMk id="1028" creationId="{3AFE8227-C443-417B-BA91-520EB1EF4559}"/>
          </ac:spMkLst>
        </pc:spChg>
        <pc:spChg chg="add del">
          <ac:chgData name="kursat ymn" userId="47174fbee67923fe" providerId="LiveId" clId="{0E9AF95D-1D51-4175-BB59-B358BA6B8A40}" dt="2021-12-11T19:39:24.157" v="478" actId="26606"/>
          <ac:spMkLst>
            <pc:docMk/>
            <pc:sldMk cId="1395971572" sldId="286"/>
            <ac:spMk id="1029" creationId="{907741FC-B544-4A6E-B831-6789D042333D}"/>
          </ac:spMkLst>
        </pc:spChg>
        <pc:spChg chg="add del">
          <ac:chgData name="kursat ymn" userId="47174fbee67923fe" providerId="LiveId" clId="{0E9AF95D-1D51-4175-BB59-B358BA6B8A40}" dt="2021-12-11T19:39:24.157" v="478" actId="26606"/>
          <ac:spMkLst>
            <pc:docMk/>
            <pc:sldMk cId="1395971572" sldId="286"/>
            <ac:spMk id="1030" creationId="{3F0BE7ED-7814-4273-B18A-F26CC0380380}"/>
          </ac:spMkLst>
        </pc:spChg>
        <pc:spChg chg="add del">
          <ac:chgData name="kursat ymn" userId="47174fbee67923fe" providerId="LiveId" clId="{0E9AF95D-1D51-4175-BB59-B358BA6B8A40}" dt="2021-12-11T19:39:27.156" v="480" actId="26606"/>
          <ac:spMkLst>
            <pc:docMk/>
            <pc:sldMk cId="1395971572" sldId="286"/>
            <ac:spMk id="1032" creationId="{5E8D2E83-FB3A-40E7-A9E5-7AB389D612B4}"/>
          </ac:spMkLst>
        </pc:spChg>
        <pc:spChg chg="add del">
          <ac:chgData name="kursat ymn" userId="47174fbee67923fe" providerId="LiveId" clId="{0E9AF95D-1D51-4175-BB59-B358BA6B8A40}" dt="2021-12-11T19:39:29.974" v="482" actId="26606"/>
          <ac:spMkLst>
            <pc:docMk/>
            <pc:sldMk cId="1395971572" sldId="286"/>
            <ac:spMk id="1034" creationId="{04812C46-200A-4DEB-A05E-3ED6C68C2387}"/>
          </ac:spMkLst>
        </pc:spChg>
        <pc:spChg chg="add">
          <ac:chgData name="kursat ymn" userId="47174fbee67923fe" providerId="LiveId" clId="{0E9AF95D-1D51-4175-BB59-B358BA6B8A40}" dt="2021-12-11T19:39:29.983" v="483" actId="26606"/>
          <ac:spMkLst>
            <pc:docMk/>
            <pc:sldMk cId="1395971572" sldId="286"/>
            <ac:spMk id="1036" creationId="{6B5E2835-4E47-45B3-9CFE-732FF7B05472}"/>
          </ac:spMkLst>
        </pc:spChg>
        <pc:spChg chg="add">
          <ac:chgData name="kursat ymn" userId="47174fbee67923fe" providerId="LiveId" clId="{0E9AF95D-1D51-4175-BB59-B358BA6B8A40}" dt="2021-12-11T19:39:29.983" v="483" actId="26606"/>
          <ac:spMkLst>
            <pc:docMk/>
            <pc:sldMk cId="1395971572" sldId="286"/>
            <ac:spMk id="1037" creationId="{5B45AD5D-AA52-4F7B-9362-576A39AD9E09}"/>
          </ac:spMkLst>
        </pc:spChg>
        <pc:spChg chg="add">
          <ac:chgData name="kursat ymn" userId="47174fbee67923fe" providerId="LiveId" clId="{0E9AF95D-1D51-4175-BB59-B358BA6B8A40}" dt="2021-12-11T19:39:29.983" v="483" actId="26606"/>
          <ac:spMkLst>
            <pc:docMk/>
            <pc:sldMk cId="1395971572" sldId="286"/>
            <ac:spMk id="1038" creationId="{AEDD7960-4866-4399-BEF6-DD1431AB4E34}"/>
          </ac:spMkLst>
        </pc:spChg>
        <pc:spChg chg="add">
          <ac:chgData name="kursat ymn" userId="47174fbee67923fe" providerId="LiveId" clId="{0E9AF95D-1D51-4175-BB59-B358BA6B8A40}" dt="2021-12-11T19:39:29.983" v="483" actId="26606"/>
          <ac:spMkLst>
            <pc:docMk/>
            <pc:sldMk cId="1395971572" sldId="286"/>
            <ac:spMk id="1039" creationId="{55D4142C-5077-457F-A6AD-3FECFDB39685}"/>
          </ac:spMkLst>
        </pc:spChg>
        <pc:picChg chg="ord">
          <ac:chgData name="kursat ymn" userId="47174fbee67923fe" providerId="LiveId" clId="{0E9AF95D-1D51-4175-BB59-B358BA6B8A40}" dt="2021-12-11T19:39:29.983" v="483" actId="26606"/>
          <ac:picMkLst>
            <pc:docMk/>
            <pc:sldMk cId="1395971572" sldId="286"/>
            <ac:picMk id="2" creationId="{65E373CA-0280-4820-8EE5-B81CA340A607}"/>
          </ac:picMkLst>
        </pc:picChg>
        <pc:picChg chg="add mod">
          <ac:chgData name="kursat ymn" userId="47174fbee67923fe" providerId="LiveId" clId="{0E9AF95D-1D51-4175-BB59-B358BA6B8A40}" dt="2021-12-11T19:39:29.983" v="483" actId="26606"/>
          <ac:picMkLst>
            <pc:docMk/>
            <pc:sldMk cId="1395971572" sldId="286"/>
            <ac:picMk id="1026" creationId="{F1F923D6-6AFE-42B4-95B1-88ABAEFB4FD7}"/>
          </ac:picMkLst>
        </pc:picChg>
      </pc:sldChg>
      <pc:sldChg chg="addSp modSp mod setBg">
        <pc:chgData name="kursat ymn" userId="47174fbee67923fe" providerId="LiveId" clId="{0E9AF95D-1D51-4175-BB59-B358BA6B8A40}" dt="2021-12-11T19:40:40.458" v="497" actId="403"/>
        <pc:sldMkLst>
          <pc:docMk/>
          <pc:sldMk cId="3376485754" sldId="287"/>
        </pc:sldMkLst>
        <pc:spChg chg="add mod ord">
          <ac:chgData name="kursat ymn" userId="47174fbee67923fe" providerId="LiveId" clId="{0E9AF95D-1D51-4175-BB59-B358BA6B8A40}" dt="2021-12-11T19:40:40.458" v="497" actId="403"/>
          <ac:spMkLst>
            <pc:docMk/>
            <pc:sldMk cId="3376485754" sldId="287"/>
            <ac:spMk id="4" creationId="{AD9DEE6C-3665-4DF8-9CB8-7447975D02B8}"/>
          </ac:spMkLst>
        </pc:spChg>
        <pc:spChg chg="add">
          <ac:chgData name="kursat ymn" userId="47174fbee67923fe" providerId="LiveId" clId="{0E9AF95D-1D51-4175-BB59-B358BA6B8A40}" dt="2021-12-11T19:40:23.681" v="493" actId="26606"/>
          <ac:spMkLst>
            <pc:docMk/>
            <pc:sldMk cId="3376485754" sldId="287"/>
            <ac:spMk id="71" creationId="{577D1452-F0B7-431E-9A24-D3F7103D8510}"/>
          </ac:spMkLst>
        </pc:spChg>
        <pc:spChg chg="add">
          <ac:chgData name="kursat ymn" userId="47174fbee67923fe" providerId="LiveId" clId="{0E9AF95D-1D51-4175-BB59-B358BA6B8A40}" dt="2021-12-11T19:40:23.681" v="493" actId="26606"/>
          <ac:spMkLst>
            <pc:docMk/>
            <pc:sldMk cId="3376485754" sldId="287"/>
            <ac:spMk id="73" creationId="{A660F4F9-5DF5-4F15-BE6A-CD8648BB1148}"/>
          </ac:spMkLst>
        </pc:spChg>
        <pc:picChg chg="ord">
          <ac:chgData name="kursat ymn" userId="47174fbee67923fe" providerId="LiveId" clId="{0E9AF95D-1D51-4175-BB59-B358BA6B8A40}" dt="2021-12-11T19:40:23.681" v="493" actId="26606"/>
          <ac:picMkLst>
            <pc:docMk/>
            <pc:sldMk cId="3376485754" sldId="287"/>
            <ac:picMk id="2" creationId="{65E373CA-0280-4820-8EE5-B81CA340A607}"/>
          </ac:picMkLst>
        </pc:picChg>
        <pc:picChg chg="add mod">
          <ac:chgData name="kursat ymn" userId="47174fbee67923fe" providerId="LiveId" clId="{0E9AF95D-1D51-4175-BB59-B358BA6B8A40}" dt="2021-12-11T19:40:23.681" v="493" actId="26606"/>
          <ac:picMkLst>
            <pc:docMk/>
            <pc:sldMk cId="3376485754" sldId="287"/>
            <ac:picMk id="2050" creationId="{B15C40E5-874A-4C9A-86C6-2BDF7C5B17B0}"/>
          </ac:picMkLst>
        </pc:picChg>
      </pc:sldChg>
      <pc:sldChg chg="addSp modSp mod setBg">
        <pc:chgData name="kursat ymn" userId="47174fbee67923fe" providerId="LiveId" clId="{0E9AF95D-1D51-4175-BB59-B358BA6B8A40}" dt="2021-12-11T19:41:31.265" v="506" actId="12"/>
        <pc:sldMkLst>
          <pc:docMk/>
          <pc:sldMk cId="1318685166" sldId="288"/>
        </pc:sldMkLst>
        <pc:spChg chg="add mod ord">
          <ac:chgData name="kursat ymn" userId="47174fbee67923fe" providerId="LiveId" clId="{0E9AF95D-1D51-4175-BB59-B358BA6B8A40}" dt="2021-12-11T19:41:31.265" v="506" actId="12"/>
          <ac:spMkLst>
            <pc:docMk/>
            <pc:sldMk cId="1318685166" sldId="288"/>
            <ac:spMk id="4" creationId="{B79DC415-A158-41BC-AFC7-83068007BE63}"/>
          </ac:spMkLst>
        </pc:spChg>
        <pc:spChg chg="add">
          <ac:chgData name="kursat ymn" userId="47174fbee67923fe" providerId="LiveId" clId="{0E9AF95D-1D51-4175-BB59-B358BA6B8A40}" dt="2021-12-11T19:41:19.932" v="501" actId="26606"/>
          <ac:spMkLst>
            <pc:docMk/>
            <pc:sldMk cId="1318685166" sldId="288"/>
            <ac:spMk id="71" creationId="{85016AEC-0320-4ED0-8ECB-FE11DDDFE17A}"/>
          </ac:spMkLst>
        </pc:spChg>
        <pc:spChg chg="add">
          <ac:chgData name="kursat ymn" userId="47174fbee67923fe" providerId="LiveId" clId="{0E9AF95D-1D51-4175-BB59-B358BA6B8A40}" dt="2021-12-11T19:41:19.932" v="501" actId="26606"/>
          <ac:spMkLst>
            <pc:docMk/>
            <pc:sldMk cId="1318685166" sldId="288"/>
            <ac:spMk id="73" creationId="{C70C3B59-DE2C-4611-8148-812575C5CA48}"/>
          </ac:spMkLst>
        </pc:spChg>
        <pc:picChg chg="ord">
          <ac:chgData name="kursat ymn" userId="47174fbee67923fe" providerId="LiveId" clId="{0E9AF95D-1D51-4175-BB59-B358BA6B8A40}" dt="2021-12-11T19:41:19.932" v="501" actId="26606"/>
          <ac:picMkLst>
            <pc:docMk/>
            <pc:sldMk cId="1318685166" sldId="288"/>
            <ac:picMk id="2" creationId="{65E373CA-0280-4820-8EE5-B81CA340A607}"/>
          </ac:picMkLst>
        </pc:picChg>
        <pc:picChg chg="add mod">
          <ac:chgData name="kursat ymn" userId="47174fbee67923fe" providerId="LiveId" clId="{0E9AF95D-1D51-4175-BB59-B358BA6B8A40}" dt="2021-12-11T19:41:19.932" v="501" actId="26606"/>
          <ac:picMkLst>
            <pc:docMk/>
            <pc:sldMk cId="1318685166" sldId="288"/>
            <ac:picMk id="3074" creationId="{02974AF0-56B1-43D0-8767-9A66C0313011}"/>
          </ac:picMkLst>
        </pc:picChg>
      </pc:sldChg>
      <pc:sldChg chg="addSp delSp modSp mod setBg">
        <pc:chgData name="kursat ymn" userId="47174fbee67923fe" providerId="LiveId" clId="{0E9AF95D-1D51-4175-BB59-B358BA6B8A40}" dt="2021-12-11T20:25:48" v="745" actId="1076"/>
        <pc:sldMkLst>
          <pc:docMk/>
          <pc:sldMk cId="4281581917" sldId="289"/>
        </pc:sldMkLst>
        <pc:spChg chg="add mod ord">
          <ac:chgData name="kursat ymn" userId="47174fbee67923fe" providerId="LiveId" clId="{0E9AF95D-1D51-4175-BB59-B358BA6B8A40}" dt="2021-12-11T20:25:48" v="745" actId="1076"/>
          <ac:spMkLst>
            <pc:docMk/>
            <pc:sldMk cId="4281581917" sldId="289"/>
            <ac:spMk id="4" creationId="{9D3541C4-89AF-4E01-8B8E-9D75782AD301}"/>
          </ac:spMkLst>
        </pc:spChg>
        <pc:spChg chg="add del">
          <ac:chgData name="kursat ymn" userId="47174fbee67923fe" providerId="LiveId" clId="{0E9AF95D-1D51-4175-BB59-B358BA6B8A40}" dt="2021-12-11T20:20:59.408" v="711" actId="26606"/>
          <ac:spMkLst>
            <pc:docMk/>
            <pc:sldMk cId="4281581917" sldId="289"/>
            <ac:spMk id="71" creationId="{5AAE9118-0436-4488-AC4A-C14DF6A7B6B1}"/>
          </ac:spMkLst>
        </pc:spChg>
        <pc:spChg chg="add del">
          <ac:chgData name="kursat ymn" userId="47174fbee67923fe" providerId="LiveId" clId="{0E9AF95D-1D51-4175-BB59-B358BA6B8A40}" dt="2021-12-11T20:20:59.408" v="711" actId="26606"/>
          <ac:spMkLst>
            <pc:docMk/>
            <pc:sldMk cId="4281581917" sldId="289"/>
            <ac:spMk id="73" creationId="{07A0C51E-5464-4470-855E-CA530A59BF98}"/>
          </ac:spMkLst>
        </pc:spChg>
        <pc:spChg chg="add">
          <ac:chgData name="kursat ymn" userId="47174fbee67923fe" providerId="LiveId" clId="{0E9AF95D-1D51-4175-BB59-B358BA6B8A40}" dt="2021-12-11T20:20:59.408" v="712" actId="26606"/>
          <ac:spMkLst>
            <pc:docMk/>
            <pc:sldMk cId="4281581917" sldId="289"/>
            <ac:spMk id="23556" creationId="{5E39A796-BE83-48B1-B33F-35C4A32AAB57}"/>
          </ac:spMkLst>
        </pc:spChg>
        <pc:spChg chg="add">
          <ac:chgData name="kursat ymn" userId="47174fbee67923fe" providerId="LiveId" clId="{0E9AF95D-1D51-4175-BB59-B358BA6B8A40}" dt="2021-12-11T20:20:59.408" v="712" actId="26606"/>
          <ac:spMkLst>
            <pc:docMk/>
            <pc:sldMk cId="4281581917" sldId="289"/>
            <ac:spMk id="23557" creationId="{72F84B47-E267-4194-8194-831DB7B5547F}"/>
          </ac:spMkLst>
        </pc:spChg>
        <pc:picChg chg="ord">
          <ac:chgData name="kursat ymn" userId="47174fbee67923fe" providerId="LiveId" clId="{0E9AF95D-1D51-4175-BB59-B358BA6B8A40}" dt="2021-12-11T20:20:59.408" v="712" actId="26606"/>
          <ac:picMkLst>
            <pc:docMk/>
            <pc:sldMk cId="4281581917" sldId="289"/>
            <ac:picMk id="2" creationId="{65E373CA-0280-4820-8EE5-B81CA340A607}"/>
          </ac:picMkLst>
        </pc:picChg>
        <pc:picChg chg="add mod">
          <ac:chgData name="kursat ymn" userId="47174fbee67923fe" providerId="LiveId" clId="{0E9AF95D-1D51-4175-BB59-B358BA6B8A40}" dt="2021-12-11T20:22:34.281" v="721" actId="1076"/>
          <ac:picMkLst>
            <pc:docMk/>
            <pc:sldMk cId="4281581917" sldId="289"/>
            <ac:picMk id="5" creationId="{4F107EF3-3683-4040-80CF-F0CD20E2CC62}"/>
          </ac:picMkLst>
        </pc:picChg>
        <pc:picChg chg="add del mod">
          <ac:chgData name="kursat ymn" userId="47174fbee67923fe" providerId="LiveId" clId="{0E9AF95D-1D51-4175-BB59-B358BA6B8A40}" dt="2021-12-11T20:22:10.430" v="716" actId="478"/>
          <ac:picMkLst>
            <pc:docMk/>
            <pc:sldMk cId="4281581917" sldId="289"/>
            <ac:picMk id="23554" creationId="{F07227F3-F9AC-43FE-ACD2-A370EB7E1A33}"/>
          </ac:picMkLst>
        </pc:picChg>
        <pc:picChg chg="add mod">
          <ac:chgData name="kursat ymn" userId="47174fbee67923fe" providerId="LiveId" clId="{0E9AF95D-1D51-4175-BB59-B358BA6B8A40}" dt="2021-12-11T20:25:43.867" v="742" actId="1076"/>
          <ac:picMkLst>
            <pc:docMk/>
            <pc:sldMk cId="4281581917" sldId="289"/>
            <ac:picMk id="23558" creationId="{CEB2B82A-EDE1-4EFA-93F1-9F121C27EBF3}"/>
          </ac:picMkLst>
        </pc:picChg>
      </pc:sldChg>
      <pc:sldChg chg="addSp delSp modSp mod setBg">
        <pc:chgData name="kursat ymn" userId="47174fbee67923fe" providerId="LiveId" clId="{0E9AF95D-1D51-4175-BB59-B358BA6B8A40}" dt="2021-12-11T20:23:35.888" v="739" actId="14100"/>
        <pc:sldMkLst>
          <pc:docMk/>
          <pc:sldMk cId="2259037069" sldId="290"/>
        </pc:sldMkLst>
        <pc:spChg chg="add mod ord">
          <ac:chgData name="kursat ymn" userId="47174fbee67923fe" providerId="LiveId" clId="{0E9AF95D-1D51-4175-BB59-B358BA6B8A40}" dt="2021-12-11T20:23:35.888" v="739" actId="14100"/>
          <ac:spMkLst>
            <pc:docMk/>
            <pc:sldMk cId="2259037069" sldId="290"/>
            <ac:spMk id="4" creationId="{01819C13-F0F6-407F-8AF1-C8B71543E91A}"/>
          </ac:spMkLst>
        </pc:spChg>
        <pc:spChg chg="add del">
          <ac:chgData name="kursat ymn" userId="47174fbee67923fe" providerId="LiveId" clId="{0E9AF95D-1D51-4175-BB59-B358BA6B8A40}" dt="2021-12-11T20:23:24.673" v="732" actId="26606"/>
          <ac:spMkLst>
            <pc:docMk/>
            <pc:sldMk cId="2259037069" sldId="290"/>
            <ac:spMk id="71" creationId="{A440A548-C0D4-4418-940E-EDC2F1D9A599}"/>
          </ac:spMkLst>
        </pc:spChg>
        <pc:spChg chg="add del">
          <ac:chgData name="kursat ymn" userId="47174fbee67923fe" providerId="LiveId" clId="{0E9AF95D-1D51-4175-BB59-B358BA6B8A40}" dt="2021-12-11T20:23:24.673" v="732" actId="26606"/>
          <ac:spMkLst>
            <pc:docMk/>
            <pc:sldMk cId="2259037069" sldId="290"/>
            <ac:spMk id="73" creationId="{E708B267-8CD2-4684-A57B-9F1070769203}"/>
          </ac:spMkLst>
        </pc:spChg>
        <pc:spChg chg="add del">
          <ac:chgData name="kursat ymn" userId="47174fbee67923fe" providerId="LiveId" clId="{0E9AF95D-1D51-4175-BB59-B358BA6B8A40}" dt="2021-12-11T20:23:18.512" v="727" actId="26606"/>
          <ac:spMkLst>
            <pc:docMk/>
            <pc:sldMk cId="2259037069" sldId="290"/>
            <ac:spMk id="135" creationId="{B95B9BA8-1D69-4796-85F5-B6D0BD52354B}"/>
          </ac:spMkLst>
        </pc:spChg>
        <pc:spChg chg="add del">
          <ac:chgData name="kursat ymn" userId="47174fbee67923fe" providerId="LiveId" clId="{0E9AF95D-1D51-4175-BB59-B358BA6B8A40}" dt="2021-12-11T20:23:21.175" v="729" actId="26606"/>
          <ac:spMkLst>
            <pc:docMk/>
            <pc:sldMk cId="2259037069" sldId="290"/>
            <ac:spMk id="139" creationId="{EFA5A327-531A-495C-BCA7-27F04811AF4B}"/>
          </ac:spMkLst>
        </pc:spChg>
        <pc:spChg chg="add del">
          <ac:chgData name="kursat ymn" userId="47174fbee67923fe" providerId="LiveId" clId="{0E9AF95D-1D51-4175-BB59-B358BA6B8A40}" dt="2021-12-11T20:23:21.175" v="729" actId="26606"/>
          <ac:spMkLst>
            <pc:docMk/>
            <pc:sldMk cId="2259037069" sldId="290"/>
            <ac:spMk id="24580" creationId="{91F32EBA-ED97-466E-8CFA-8382584155D0}"/>
          </ac:spMkLst>
        </pc:spChg>
        <pc:spChg chg="add del">
          <ac:chgData name="kursat ymn" userId="47174fbee67923fe" providerId="LiveId" clId="{0E9AF95D-1D51-4175-BB59-B358BA6B8A40}" dt="2021-12-11T20:23:21.175" v="729" actId="26606"/>
          <ac:spMkLst>
            <pc:docMk/>
            <pc:sldMk cId="2259037069" sldId="290"/>
            <ac:spMk id="24581" creationId="{4300F7B2-2FBB-4B65-B588-6331766027CB}"/>
          </ac:spMkLst>
        </pc:spChg>
        <pc:spChg chg="add del">
          <ac:chgData name="kursat ymn" userId="47174fbee67923fe" providerId="LiveId" clId="{0E9AF95D-1D51-4175-BB59-B358BA6B8A40}" dt="2021-12-11T20:23:21.175" v="729" actId="26606"/>
          <ac:spMkLst>
            <pc:docMk/>
            <pc:sldMk cId="2259037069" sldId="290"/>
            <ac:spMk id="24582" creationId="{09C89D1D-8C73-4FE3-BB9A-0A66D0F9C2FF}"/>
          </ac:spMkLst>
        </pc:spChg>
        <pc:spChg chg="add del">
          <ac:chgData name="kursat ymn" userId="47174fbee67923fe" providerId="LiveId" clId="{0E9AF95D-1D51-4175-BB59-B358BA6B8A40}" dt="2021-12-11T20:23:24.657" v="731" actId="26606"/>
          <ac:spMkLst>
            <pc:docMk/>
            <pc:sldMk cId="2259037069" sldId="290"/>
            <ac:spMk id="24584" creationId="{91F32EBA-ED97-466E-8CFA-8382584155D0}"/>
          </ac:spMkLst>
        </pc:spChg>
        <pc:spChg chg="add del">
          <ac:chgData name="kursat ymn" userId="47174fbee67923fe" providerId="LiveId" clId="{0E9AF95D-1D51-4175-BB59-B358BA6B8A40}" dt="2021-12-11T20:23:24.657" v="731" actId="26606"/>
          <ac:spMkLst>
            <pc:docMk/>
            <pc:sldMk cId="2259037069" sldId="290"/>
            <ac:spMk id="24585" creationId="{62A38935-BB53-4DF7-A56E-48DD25B685D7}"/>
          </ac:spMkLst>
        </pc:spChg>
        <pc:spChg chg="add">
          <ac:chgData name="kursat ymn" userId="47174fbee67923fe" providerId="LiveId" clId="{0E9AF95D-1D51-4175-BB59-B358BA6B8A40}" dt="2021-12-11T20:23:24.673" v="732" actId="26606"/>
          <ac:spMkLst>
            <pc:docMk/>
            <pc:sldMk cId="2259037069" sldId="290"/>
            <ac:spMk id="24587" creationId="{33CD251C-A887-4D2F-925B-FC097198538B}"/>
          </ac:spMkLst>
        </pc:spChg>
        <pc:spChg chg="add">
          <ac:chgData name="kursat ymn" userId="47174fbee67923fe" providerId="LiveId" clId="{0E9AF95D-1D51-4175-BB59-B358BA6B8A40}" dt="2021-12-11T20:23:24.673" v="732" actId="26606"/>
          <ac:spMkLst>
            <pc:docMk/>
            <pc:sldMk cId="2259037069" sldId="290"/>
            <ac:spMk id="24588" creationId="{3B2069EE-A08E-44F0-B3F9-3CF8CC2DCAD5}"/>
          </ac:spMkLst>
        </pc:spChg>
        <pc:grpChg chg="add del">
          <ac:chgData name="kursat ymn" userId="47174fbee67923fe" providerId="LiveId" clId="{0E9AF95D-1D51-4175-BB59-B358BA6B8A40}" dt="2021-12-11T20:23:24.673" v="732" actId="26606"/>
          <ac:grpSpMkLst>
            <pc:docMk/>
            <pc:sldMk cId="2259037069" sldId="290"/>
            <ac:grpSpMk id="75" creationId="{41E5AB36-9328-47E9-95AD-E38AC1C0E18D}"/>
          </ac:grpSpMkLst>
        </pc:grpChg>
        <pc:grpChg chg="add del">
          <ac:chgData name="kursat ymn" userId="47174fbee67923fe" providerId="LiveId" clId="{0E9AF95D-1D51-4175-BB59-B358BA6B8A40}" dt="2021-12-11T20:23:18.512" v="727" actId="26606"/>
          <ac:grpSpMkLst>
            <pc:docMk/>
            <pc:sldMk cId="2259037069" sldId="290"/>
            <ac:grpSpMk id="137" creationId="{D44E3F87-3D58-4B03-86B2-15A5C5B9C964}"/>
          </ac:grpSpMkLst>
        </pc:grpChg>
        <pc:grpChg chg="add">
          <ac:chgData name="kursat ymn" userId="47174fbee67923fe" providerId="LiveId" clId="{0E9AF95D-1D51-4175-BB59-B358BA6B8A40}" dt="2021-12-11T20:23:24.673" v="732" actId="26606"/>
          <ac:grpSpMkLst>
            <pc:docMk/>
            <pc:sldMk cId="2259037069" sldId="290"/>
            <ac:grpSpMk id="24589" creationId="{C9888C69-11CC-40BA-BABF-F9B7E11C9156}"/>
          </ac:grpSpMkLst>
        </pc:grpChg>
        <pc:picChg chg="ord">
          <ac:chgData name="kursat ymn" userId="47174fbee67923fe" providerId="LiveId" clId="{0E9AF95D-1D51-4175-BB59-B358BA6B8A40}" dt="2021-12-11T20:23:01.075" v="723" actId="26606"/>
          <ac:picMkLst>
            <pc:docMk/>
            <pc:sldMk cId="2259037069" sldId="290"/>
            <ac:picMk id="2" creationId="{65E373CA-0280-4820-8EE5-B81CA340A607}"/>
          </ac:picMkLst>
        </pc:picChg>
        <pc:picChg chg="add mod ord">
          <ac:chgData name="kursat ymn" userId="47174fbee67923fe" providerId="LiveId" clId="{0E9AF95D-1D51-4175-BB59-B358BA6B8A40}" dt="2021-12-11T20:23:24.673" v="732" actId="26606"/>
          <ac:picMkLst>
            <pc:docMk/>
            <pc:sldMk cId="2259037069" sldId="290"/>
            <ac:picMk id="24578" creationId="{4D7D3720-83E9-478B-9365-A45CB1A71204}"/>
          </ac:picMkLst>
        </pc:picChg>
      </pc:sldChg>
      <pc:sldChg chg="addSp modSp mod setBg">
        <pc:chgData name="kursat ymn" userId="47174fbee67923fe" providerId="LiveId" clId="{0E9AF95D-1D51-4175-BB59-B358BA6B8A40}" dt="2021-12-11T20:28:42.412" v="750" actId="2710"/>
        <pc:sldMkLst>
          <pc:docMk/>
          <pc:sldMk cId="1834858253" sldId="291"/>
        </pc:sldMkLst>
        <pc:spChg chg="add mod ord">
          <ac:chgData name="kursat ymn" userId="47174fbee67923fe" providerId="LiveId" clId="{0E9AF95D-1D51-4175-BB59-B358BA6B8A40}" dt="2021-12-11T20:28:42.412" v="750" actId="2710"/>
          <ac:spMkLst>
            <pc:docMk/>
            <pc:sldMk cId="1834858253" sldId="291"/>
            <ac:spMk id="4" creationId="{1B2395B6-FEFF-4632-BA11-BED2B1AF445C}"/>
          </ac:spMkLst>
        </pc:spChg>
        <pc:spChg chg="add">
          <ac:chgData name="kursat ymn" userId="47174fbee67923fe" providerId="LiveId" clId="{0E9AF95D-1D51-4175-BB59-B358BA6B8A40}" dt="2021-12-11T20:28:33.183" v="747" actId="26606"/>
          <ac:spMkLst>
            <pc:docMk/>
            <pc:sldMk cId="1834858253" sldId="291"/>
            <ac:spMk id="71" creationId="{4038CB10-1F5C-4D54-9DF7-12586DE5B007}"/>
          </ac:spMkLst>
        </pc:spChg>
        <pc:spChg chg="add">
          <ac:chgData name="kursat ymn" userId="47174fbee67923fe" providerId="LiveId" clId="{0E9AF95D-1D51-4175-BB59-B358BA6B8A40}" dt="2021-12-11T20:28:33.183" v="747" actId="26606"/>
          <ac:spMkLst>
            <pc:docMk/>
            <pc:sldMk cId="1834858253" sldId="291"/>
            <ac:spMk id="73" creationId="{73ED6512-6858-4552-B699-9A97FE9A4EA2}"/>
          </ac:spMkLst>
        </pc:spChg>
        <pc:picChg chg="ord">
          <ac:chgData name="kursat ymn" userId="47174fbee67923fe" providerId="LiveId" clId="{0E9AF95D-1D51-4175-BB59-B358BA6B8A40}" dt="2021-12-11T20:28:33.183" v="747" actId="26606"/>
          <ac:picMkLst>
            <pc:docMk/>
            <pc:sldMk cId="1834858253" sldId="291"/>
            <ac:picMk id="2" creationId="{65E373CA-0280-4820-8EE5-B81CA340A607}"/>
          </ac:picMkLst>
        </pc:picChg>
        <pc:picChg chg="add mod">
          <ac:chgData name="kursat ymn" userId="47174fbee67923fe" providerId="LiveId" clId="{0E9AF95D-1D51-4175-BB59-B358BA6B8A40}" dt="2021-12-11T20:28:33.183" v="747" actId="26606"/>
          <ac:picMkLst>
            <pc:docMk/>
            <pc:sldMk cId="1834858253" sldId="291"/>
            <ac:picMk id="25602" creationId="{BCDEAB7F-DA9E-47D0-A2A7-7777F7886666}"/>
          </ac:picMkLst>
        </pc:picChg>
      </pc:sldChg>
      <pc:sldChg chg="addSp modSp mod setBg">
        <pc:chgData name="kursat ymn" userId="47174fbee67923fe" providerId="LiveId" clId="{0E9AF95D-1D51-4175-BB59-B358BA6B8A40}" dt="2021-12-11T20:29:27.385" v="758" actId="207"/>
        <pc:sldMkLst>
          <pc:docMk/>
          <pc:sldMk cId="1852432745" sldId="292"/>
        </pc:sldMkLst>
        <pc:spChg chg="add mod">
          <ac:chgData name="kursat ymn" userId="47174fbee67923fe" providerId="LiveId" clId="{0E9AF95D-1D51-4175-BB59-B358BA6B8A40}" dt="2021-12-11T20:29:27.385" v="758" actId="207"/>
          <ac:spMkLst>
            <pc:docMk/>
            <pc:sldMk cId="1852432745" sldId="292"/>
            <ac:spMk id="4" creationId="{099441FF-FF22-4BB1-BBC5-DEEE3627527E}"/>
          </ac:spMkLst>
        </pc:spChg>
        <pc:spChg chg="add">
          <ac:chgData name="kursat ymn" userId="47174fbee67923fe" providerId="LiveId" clId="{0E9AF95D-1D51-4175-BB59-B358BA6B8A40}" dt="2021-12-11T20:29:16.884" v="752" actId="26606"/>
          <ac:spMkLst>
            <pc:docMk/>
            <pc:sldMk cId="1852432745" sldId="292"/>
            <ac:spMk id="71" creationId="{2B97F24A-32CE-4C1C-A50D-3016B394DCFB}"/>
          </ac:spMkLst>
        </pc:spChg>
        <pc:spChg chg="add">
          <ac:chgData name="kursat ymn" userId="47174fbee67923fe" providerId="LiveId" clId="{0E9AF95D-1D51-4175-BB59-B358BA6B8A40}" dt="2021-12-11T20:29:16.884" v="752" actId="26606"/>
          <ac:spMkLst>
            <pc:docMk/>
            <pc:sldMk cId="1852432745" sldId="292"/>
            <ac:spMk id="73" creationId="{CD8B4F24-440B-49E9-B85D-733523DC064B}"/>
          </ac:spMkLst>
        </pc:spChg>
        <pc:picChg chg="ord">
          <ac:chgData name="kursat ymn" userId="47174fbee67923fe" providerId="LiveId" clId="{0E9AF95D-1D51-4175-BB59-B358BA6B8A40}" dt="2021-12-11T20:29:16.884" v="752" actId="26606"/>
          <ac:picMkLst>
            <pc:docMk/>
            <pc:sldMk cId="1852432745" sldId="292"/>
            <ac:picMk id="2" creationId="{65E373CA-0280-4820-8EE5-B81CA340A607}"/>
          </ac:picMkLst>
        </pc:picChg>
        <pc:picChg chg="add mod">
          <ac:chgData name="kursat ymn" userId="47174fbee67923fe" providerId="LiveId" clId="{0E9AF95D-1D51-4175-BB59-B358BA6B8A40}" dt="2021-12-11T20:29:16.884" v="752" actId="26606"/>
          <ac:picMkLst>
            <pc:docMk/>
            <pc:sldMk cId="1852432745" sldId="292"/>
            <ac:picMk id="26626" creationId="{283564F4-07CA-4992-AD0D-C3C856AC0763}"/>
          </ac:picMkLst>
        </pc:picChg>
      </pc:sldChg>
      <pc:sldChg chg="addSp modSp mod setBg">
        <pc:chgData name="kursat ymn" userId="47174fbee67923fe" providerId="LiveId" clId="{0E9AF95D-1D51-4175-BB59-B358BA6B8A40}" dt="2021-12-11T20:31:16.980" v="782" actId="208"/>
        <pc:sldMkLst>
          <pc:docMk/>
          <pc:sldMk cId="2280270841" sldId="293"/>
        </pc:sldMkLst>
        <pc:spChg chg="add mod ord">
          <ac:chgData name="kursat ymn" userId="47174fbee67923fe" providerId="LiveId" clId="{0E9AF95D-1D51-4175-BB59-B358BA6B8A40}" dt="2021-12-11T20:31:16.980" v="782" actId="208"/>
          <ac:spMkLst>
            <pc:docMk/>
            <pc:sldMk cId="2280270841" sldId="293"/>
            <ac:spMk id="4" creationId="{B1C54D73-7CB3-4B21-AE70-54C415947DA6}"/>
          </ac:spMkLst>
        </pc:spChg>
        <pc:spChg chg="add">
          <ac:chgData name="kursat ymn" userId="47174fbee67923fe" providerId="LiveId" clId="{0E9AF95D-1D51-4175-BB59-B358BA6B8A40}" dt="2021-12-11T20:30:43.720" v="761" actId="26606"/>
          <ac:spMkLst>
            <pc:docMk/>
            <pc:sldMk cId="2280270841" sldId="293"/>
            <ac:spMk id="13" creationId="{B95B9BA8-1D69-4796-85F5-B6D0BD52354B}"/>
          </ac:spMkLst>
        </pc:spChg>
        <pc:picChg chg="ord">
          <ac:chgData name="kursat ymn" userId="47174fbee67923fe" providerId="LiveId" clId="{0E9AF95D-1D51-4175-BB59-B358BA6B8A40}" dt="2021-12-11T20:30:43.720" v="761" actId="26606"/>
          <ac:picMkLst>
            <pc:docMk/>
            <pc:sldMk cId="2280270841" sldId="293"/>
            <ac:picMk id="2" creationId="{65E373CA-0280-4820-8EE5-B81CA340A607}"/>
          </ac:picMkLst>
        </pc:picChg>
        <pc:picChg chg="add mod">
          <ac:chgData name="kursat ymn" userId="47174fbee67923fe" providerId="LiveId" clId="{0E9AF95D-1D51-4175-BB59-B358BA6B8A40}" dt="2021-12-11T20:30:48.544" v="764" actId="1076"/>
          <ac:picMkLst>
            <pc:docMk/>
            <pc:sldMk cId="2280270841" sldId="293"/>
            <ac:picMk id="6" creationId="{C5BA5011-CF12-473B-A677-15B7FCEB9577}"/>
          </ac:picMkLst>
        </pc:picChg>
        <pc:picChg chg="add mod">
          <ac:chgData name="kursat ymn" userId="47174fbee67923fe" providerId="LiveId" clId="{0E9AF95D-1D51-4175-BB59-B358BA6B8A40}" dt="2021-12-11T20:30:53.679" v="768" actId="1076"/>
          <ac:picMkLst>
            <pc:docMk/>
            <pc:sldMk cId="2280270841" sldId="293"/>
            <ac:picMk id="8" creationId="{59CB24FE-5F6A-42C6-8D6E-44D8BCFB3969}"/>
          </ac:picMkLst>
        </pc:picChg>
      </pc:sldChg>
      <pc:sldChg chg="addSp modSp mod setBg">
        <pc:chgData name="kursat ymn" userId="47174fbee67923fe" providerId="LiveId" clId="{0E9AF95D-1D51-4175-BB59-B358BA6B8A40}" dt="2021-12-11T20:32:10.963" v="789" actId="113"/>
        <pc:sldMkLst>
          <pc:docMk/>
          <pc:sldMk cId="2505692685" sldId="294"/>
        </pc:sldMkLst>
        <pc:spChg chg="add mod">
          <ac:chgData name="kursat ymn" userId="47174fbee67923fe" providerId="LiveId" clId="{0E9AF95D-1D51-4175-BB59-B358BA6B8A40}" dt="2021-12-11T20:32:10.963" v="789" actId="113"/>
          <ac:spMkLst>
            <pc:docMk/>
            <pc:sldMk cId="2505692685" sldId="294"/>
            <ac:spMk id="4" creationId="{947C0482-E6B7-432E-A126-67723E1CD609}"/>
          </ac:spMkLst>
        </pc:spChg>
        <pc:spChg chg="add">
          <ac:chgData name="kursat ymn" userId="47174fbee67923fe" providerId="LiveId" clId="{0E9AF95D-1D51-4175-BB59-B358BA6B8A40}" dt="2021-12-11T20:31:55.173" v="784" actId="26606"/>
          <ac:spMkLst>
            <pc:docMk/>
            <pc:sldMk cId="2505692685" sldId="294"/>
            <ac:spMk id="71" creationId="{5E39A796-BE83-48B1-B33F-35C4A32AAB57}"/>
          </ac:spMkLst>
        </pc:spChg>
        <pc:spChg chg="add">
          <ac:chgData name="kursat ymn" userId="47174fbee67923fe" providerId="LiveId" clId="{0E9AF95D-1D51-4175-BB59-B358BA6B8A40}" dt="2021-12-11T20:31:55.173" v="784" actId="26606"/>
          <ac:spMkLst>
            <pc:docMk/>
            <pc:sldMk cId="2505692685" sldId="294"/>
            <ac:spMk id="73" creationId="{72F84B47-E267-4194-8194-831DB7B5547F}"/>
          </ac:spMkLst>
        </pc:spChg>
        <pc:picChg chg="ord">
          <ac:chgData name="kursat ymn" userId="47174fbee67923fe" providerId="LiveId" clId="{0E9AF95D-1D51-4175-BB59-B358BA6B8A40}" dt="2021-12-11T20:31:55.173" v="784" actId="26606"/>
          <ac:picMkLst>
            <pc:docMk/>
            <pc:sldMk cId="2505692685" sldId="294"/>
            <ac:picMk id="2" creationId="{65E373CA-0280-4820-8EE5-B81CA340A607}"/>
          </ac:picMkLst>
        </pc:picChg>
        <pc:picChg chg="add mod">
          <ac:chgData name="kursat ymn" userId="47174fbee67923fe" providerId="LiveId" clId="{0E9AF95D-1D51-4175-BB59-B358BA6B8A40}" dt="2021-12-11T20:31:55.173" v="784" actId="26606"/>
          <ac:picMkLst>
            <pc:docMk/>
            <pc:sldMk cId="2505692685" sldId="294"/>
            <ac:picMk id="27650" creationId="{179D2111-D7DC-4BFF-AD23-EF717E3C9CC7}"/>
          </ac:picMkLst>
        </pc:picChg>
      </pc:sldChg>
      <pc:sldChg chg="addSp modSp mod setBg">
        <pc:chgData name="kursat ymn" userId="47174fbee67923fe" providerId="LiveId" clId="{0E9AF95D-1D51-4175-BB59-B358BA6B8A40}" dt="2021-12-11T20:34:28.998" v="799" actId="1076"/>
        <pc:sldMkLst>
          <pc:docMk/>
          <pc:sldMk cId="3443734038" sldId="295"/>
        </pc:sldMkLst>
        <pc:spChg chg="add mod">
          <ac:chgData name="kursat ymn" userId="47174fbee67923fe" providerId="LiveId" clId="{0E9AF95D-1D51-4175-BB59-B358BA6B8A40}" dt="2021-12-11T20:34:28.998" v="799" actId="1076"/>
          <ac:spMkLst>
            <pc:docMk/>
            <pc:sldMk cId="3443734038" sldId="295"/>
            <ac:spMk id="4" creationId="{AA07E001-C746-4EF3-A6CF-1E47E7BA0C8D}"/>
          </ac:spMkLst>
        </pc:spChg>
        <pc:spChg chg="add">
          <ac:chgData name="kursat ymn" userId="47174fbee67923fe" providerId="LiveId" clId="{0E9AF95D-1D51-4175-BB59-B358BA6B8A40}" dt="2021-12-11T20:34:19.887" v="794" actId="26606"/>
          <ac:spMkLst>
            <pc:docMk/>
            <pc:sldMk cId="3443734038" sldId="295"/>
            <ac:spMk id="73" creationId="{A7AE9375-4664-4DB2-922D-2782A6E439AC}"/>
          </ac:spMkLst>
        </pc:spChg>
        <pc:spChg chg="add">
          <ac:chgData name="kursat ymn" userId="47174fbee67923fe" providerId="LiveId" clId="{0E9AF95D-1D51-4175-BB59-B358BA6B8A40}" dt="2021-12-11T20:34:19.887" v="794" actId="26606"/>
          <ac:spMkLst>
            <pc:docMk/>
            <pc:sldMk cId="3443734038" sldId="295"/>
            <ac:spMk id="77" creationId="{C87417AF-190E-4D6E-AFA6-7D3E84B0B430}"/>
          </ac:spMkLst>
        </pc:spChg>
        <pc:spChg chg="add">
          <ac:chgData name="kursat ymn" userId="47174fbee67923fe" providerId="LiveId" clId="{0E9AF95D-1D51-4175-BB59-B358BA6B8A40}" dt="2021-12-11T20:34:19.887" v="794" actId="26606"/>
          <ac:spMkLst>
            <pc:docMk/>
            <pc:sldMk cId="3443734038" sldId="295"/>
            <ac:spMk id="79" creationId="{80B30ED8-273E-4C07-8568-2FE5CC5C483D}"/>
          </ac:spMkLst>
        </pc:spChg>
        <pc:picChg chg="ord">
          <ac:chgData name="kursat ymn" userId="47174fbee67923fe" providerId="LiveId" clId="{0E9AF95D-1D51-4175-BB59-B358BA6B8A40}" dt="2021-12-11T20:34:19.887" v="794" actId="26606"/>
          <ac:picMkLst>
            <pc:docMk/>
            <pc:sldMk cId="3443734038" sldId="295"/>
            <ac:picMk id="2" creationId="{65E373CA-0280-4820-8EE5-B81CA340A607}"/>
          </ac:picMkLst>
        </pc:picChg>
        <pc:picChg chg="add mod">
          <ac:chgData name="kursat ymn" userId="47174fbee67923fe" providerId="LiveId" clId="{0E9AF95D-1D51-4175-BB59-B358BA6B8A40}" dt="2021-12-11T20:34:19.887" v="794" actId="26606"/>
          <ac:picMkLst>
            <pc:docMk/>
            <pc:sldMk cId="3443734038" sldId="295"/>
            <ac:picMk id="29698" creationId="{5377E3C8-03E1-4796-961A-AD404663237E}"/>
          </ac:picMkLst>
        </pc:picChg>
        <pc:picChg chg="add mod">
          <ac:chgData name="kursat ymn" userId="47174fbee67923fe" providerId="LiveId" clId="{0E9AF95D-1D51-4175-BB59-B358BA6B8A40}" dt="2021-12-11T20:34:19.887" v="794" actId="26606"/>
          <ac:picMkLst>
            <pc:docMk/>
            <pc:sldMk cId="3443734038" sldId="295"/>
            <ac:picMk id="29700" creationId="{83EBE943-AD0C-49B4-A7BA-02C4F7937A18}"/>
          </ac:picMkLst>
        </pc:picChg>
        <pc:cxnChg chg="add">
          <ac:chgData name="kursat ymn" userId="47174fbee67923fe" providerId="LiveId" clId="{0E9AF95D-1D51-4175-BB59-B358BA6B8A40}" dt="2021-12-11T20:34:19.887" v="794" actId="26606"/>
          <ac:cxnSpMkLst>
            <pc:docMk/>
            <pc:sldMk cId="3443734038" sldId="295"/>
            <ac:cxnSpMk id="75" creationId="{EE504C98-6397-41C1-A8D8-2D9C4ED307E0}"/>
          </ac:cxnSpMkLst>
        </pc:cxnChg>
      </pc:sldChg>
      <pc:sldChg chg="addSp modSp mod setBg">
        <pc:chgData name="kursat ymn" userId="47174fbee67923fe" providerId="LiveId" clId="{0E9AF95D-1D51-4175-BB59-B358BA6B8A40}" dt="2021-12-11T20:39:30.887" v="811" actId="2710"/>
        <pc:sldMkLst>
          <pc:docMk/>
          <pc:sldMk cId="1547400025" sldId="296"/>
        </pc:sldMkLst>
        <pc:spChg chg="add mod">
          <ac:chgData name="kursat ymn" userId="47174fbee67923fe" providerId="LiveId" clId="{0E9AF95D-1D51-4175-BB59-B358BA6B8A40}" dt="2021-12-11T20:39:30.887" v="811" actId="2710"/>
          <ac:spMkLst>
            <pc:docMk/>
            <pc:sldMk cId="1547400025" sldId="296"/>
            <ac:spMk id="4" creationId="{7102E256-2813-4CA6-88DD-8FF3C249BE73}"/>
          </ac:spMkLst>
        </pc:spChg>
        <pc:spChg chg="add">
          <ac:chgData name="kursat ymn" userId="47174fbee67923fe" providerId="LiveId" clId="{0E9AF95D-1D51-4175-BB59-B358BA6B8A40}" dt="2021-12-11T20:39:19.008" v="807" actId="26606"/>
          <ac:spMkLst>
            <pc:docMk/>
            <pc:sldMk cId="1547400025" sldId="296"/>
            <ac:spMk id="71" creationId="{46F7435D-E3DB-47B1-BA61-B00ACC83A9DE}"/>
          </ac:spMkLst>
        </pc:spChg>
        <pc:spChg chg="add">
          <ac:chgData name="kursat ymn" userId="47174fbee67923fe" providerId="LiveId" clId="{0E9AF95D-1D51-4175-BB59-B358BA6B8A40}" dt="2021-12-11T20:39:19.008" v="807" actId="26606"/>
          <ac:spMkLst>
            <pc:docMk/>
            <pc:sldMk cId="1547400025" sldId="296"/>
            <ac:spMk id="73" creationId="{F263A0B5-F8C4-4116-809F-78A768EA79A6}"/>
          </ac:spMkLst>
        </pc:spChg>
        <pc:picChg chg="ord">
          <ac:chgData name="kursat ymn" userId="47174fbee67923fe" providerId="LiveId" clId="{0E9AF95D-1D51-4175-BB59-B358BA6B8A40}" dt="2021-12-11T20:39:19.008" v="807" actId="26606"/>
          <ac:picMkLst>
            <pc:docMk/>
            <pc:sldMk cId="1547400025" sldId="296"/>
            <ac:picMk id="2" creationId="{65E373CA-0280-4820-8EE5-B81CA340A607}"/>
          </ac:picMkLst>
        </pc:picChg>
        <pc:picChg chg="add mod">
          <ac:chgData name="kursat ymn" userId="47174fbee67923fe" providerId="LiveId" clId="{0E9AF95D-1D51-4175-BB59-B358BA6B8A40}" dt="2021-12-11T20:39:19.008" v="807" actId="26606"/>
          <ac:picMkLst>
            <pc:docMk/>
            <pc:sldMk cId="1547400025" sldId="296"/>
            <ac:picMk id="32770" creationId="{70D5E5DA-60A6-4782-9E2E-1043EFF363D4}"/>
          </ac:picMkLst>
        </pc:picChg>
      </pc:sldChg>
      <pc:sldChg chg="addSp modSp mod ord setBg">
        <pc:chgData name="kursat ymn" userId="47174fbee67923fe" providerId="LiveId" clId="{0E9AF95D-1D51-4175-BB59-B358BA6B8A40}" dt="2021-12-11T20:57:03.215" v="1001" actId="26606"/>
        <pc:sldMkLst>
          <pc:docMk/>
          <pc:sldMk cId="844632798" sldId="297"/>
        </pc:sldMkLst>
        <pc:spChg chg="add">
          <ac:chgData name="kursat ymn" userId="47174fbee67923fe" providerId="LiveId" clId="{0E9AF95D-1D51-4175-BB59-B358BA6B8A40}" dt="2021-12-11T20:57:03.215" v="1001" actId="26606"/>
          <ac:spMkLst>
            <pc:docMk/>
            <pc:sldMk cId="844632798" sldId="297"/>
            <ac:spMk id="9" creationId="{01D0AF59-99C3-4251-AB9A-C966C6AD4400}"/>
          </ac:spMkLst>
        </pc:spChg>
        <pc:spChg chg="add">
          <ac:chgData name="kursat ymn" userId="47174fbee67923fe" providerId="LiveId" clId="{0E9AF95D-1D51-4175-BB59-B358BA6B8A40}" dt="2021-12-11T20:57:03.215" v="1001" actId="26606"/>
          <ac:spMkLst>
            <pc:docMk/>
            <pc:sldMk cId="844632798" sldId="297"/>
            <ac:spMk id="11" creationId="{1855405F-37A2-4869-9154-F8BE3BECE6C3}"/>
          </ac:spMkLst>
        </pc:spChg>
        <pc:picChg chg="ord">
          <ac:chgData name="kursat ymn" userId="47174fbee67923fe" providerId="LiveId" clId="{0E9AF95D-1D51-4175-BB59-B358BA6B8A40}" dt="2021-12-11T20:57:03.215" v="1001" actId="26606"/>
          <ac:picMkLst>
            <pc:docMk/>
            <pc:sldMk cId="844632798" sldId="297"/>
            <ac:picMk id="2" creationId="{65E373CA-0280-4820-8EE5-B81CA340A607}"/>
          </ac:picMkLst>
        </pc:picChg>
        <pc:picChg chg="add mod">
          <ac:chgData name="kursat ymn" userId="47174fbee67923fe" providerId="LiveId" clId="{0E9AF95D-1D51-4175-BB59-B358BA6B8A40}" dt="2021-12-11T20:57:03.215" v="1001" actId="26606"/>
          <ac:picMkLst>
            <pc:docMk/>
            <pc:sldMk cId="844632798" sldId="297"/>
            <ac:picMk id="4" creationId="{0536D123-A236-4F37-8CD4-303659EC626F}"/>
          </ac:picMkLst>
        </pc:picChg>
      </pc:sldChg>
      <pc:sldChg chg="addSp modSp mod setBg">
        <pc:chgData name="kursat ymn" userId="47174fbee67923fe" providerId="LiveId" clId="{0E9AF95D-1D51-4175-BB59-B358BA6B8A40}" dt="2021-12-11T20:57:17.676" v="1003" actId="26606"/>
        <pc:sldMkLst>
          <pc:docMk/>
          <pc:sldMk cId="1681441590" sldId="298"/>
        </pc:sldMkLst>
        <pc:spChg chg="add">
          <ac:chgData name="kursat ymn" userId="47174fbee67923fe" providerId="LiveId" clId="{0E9AF95D-1D51-4175-BB59-B358BA6B8A40}" dt="2021-12-11T20:57:17.676" v="1003" actId="26606"/>
          <ac:spMkLst>
            <pc:docMk/>
            <pc:sldMk cId="1681441590" sldId="298"/>
            <ac:spMk id="9" creationId="{01D0AF59-99C3-4251-AB9A-C966C6AD4400}"/>
          </ac:spMkLst>
        </pc:spChg>
        <pc:spChg chg="add">
          <ac:chgData name="kursat ymn" userId="47174fbee67923fe" providerId="LiveId" clId="{0E9AF95D-1D51-4175-BB59-B358BA6B8A40}" dt="2021-12-11T20:57:17.676" v="1003" actId="26606"/>
          <ac:spMkLst>
            <pc:docMk/>
            <pc:sldMk cId="1681441590" sldId="298"/>
            <ac:spMk id="11" creationId="{1855405F-37A2-4869-9154-F8BE3BECE6C3}"/>
          </ac:spMkLst>
        </pc:spChg>
        <pc:picChg chg="ord">
          <ac:chgData name="kursat ymn" userId="47174fbee67923fe" providerId="LiveId" clId="{0E9AF95D-1D51-4175-BB59-B358BA6B8A40}" dt="2021-12-11T20:57:17.676" v="1003" actId="26606"/>
          <ac:picMkLst>
            <pc:docMk/>
            <pc:sldMk cId="1681441590" sldId="298"/>
            <ac:picMk id="2" creationId="{65E373CA-0280-4820-8EE5-B81CA340A607}"/>
          </ac:picMkLst>
        </pc:picChg>
        <pc:picChg chg="add mod">
          <ac:chgData name="kursat ymn" userId="47174fbee67923fe" providerId="LiveId" clId="{0E9AF95D-1D51-4175-BB59-B358BA6B8A40}" dt="2021-12-11T20:57:17.676" v="1003" actId="26606"/>
          <ac:picMkLst>
            <pc:docMk/>
            <pc:sldMk cId="1681441590" sldId="298"/>
            <ac:picMk id="4" creationId="{F3AF1092-7050-40DA-812E-2A66BE538869}"/>
          </ac:picMkLst>
        </pc:picChg>
      </pc:sldChg>
      <pc:sldChg chg="addSp modSp mod setBg">
        <pc:chgData name="kursat ymn" userId="47174fbee67923fe" providerId="LiveId" clId="{0E9AF95D-1D51-4175-BB59-B358BA6B8A40}" dt="2021-12-11T20:57:55.725" v="1005" actId="26606"/>
        <pc:sldMkLst>
          <pc:docMk/>
          <pc:sldMk cId="3403401567" sldId="299"/>
        </pc:sldMkLst>
        <pc:spChg chg="add">
          <ac:chgData name="kursat ymn" userId="47174fbee67923fe" providerId="LiveId" clId="{0E9AF95D-1D51-4175-BB59-B358BA6B8A40}" dt="2021-12-11T20:57:55.725" v="1005" actId="26606"/>
          <ac:spMkLst>
            <pc:docMk/>
            <pc:sldMk cId="3403401567" sldId="299"/>
            <ac:spMk id="9" creationId="{01D0AF59-99C3-4251-AB9A-C966C6AD4400}"/>
          </ac:spMkLst>
        </pc:spChg>
        <pc:spChg chg="add">
          <ac:chgData name="kursat ymn" userId="47174fbee67923fe" providerId="LiveId" clId="{0E9AF95D-1D51-4175-BB59-B358BA6B8A40}" dt="2021-12-11T20:57:55.725" v="1005" actId="26606"/>
          <ac:spMkLst>
            <pc:docMk/>
            <pc:sldMk cId="3403401567" sldId="299"/>
            <ac:spMk id="11" creationId="{1855405F-37A2-4869-9154-F8BE3BECE6C3}"/>
          </ac:spMkLst>
        </pc:spChg>
        <pc:picChg chg="ord">
          <ac:chgData name="kursat ymn" userId="47174fbee67923fe" providerId="LiveId" clId="{0E9AF95D-1D51-4175-BB59-B358BA6B8A40}" dt="2021-12-11T20:57:55.725" v="1005" actId="26606"/>
          <ac:picMkLst>
            <pc:docMk/>
            <pc:sldMk cId="3403401567" sldId="299"/>
            <ac:picMk id="2" creationId="{65E373CA-0280-4820-8EE5-B81CA340A607}"/>
          </ac:picMkLst>
        </pc:picChg>
        <pc:picChg chg="add mod">
          <ac:chgData name="kursat ymn" userId="47174fbee67923fe" providerId="LiveId" clId="{0E9AF95D-1D51-4175-BB59-B358BA6B8A40}" dt="2021-12-11T20:57:55.725" v="1005" actId="26606"/>
          <ac:picMkLst>
            <pc:docMk/>
            <pc:sldMk cId="3403401567" sldId="299"/>
            <ac:picMk id="4" creationId="{20D836EF-40FB-4364-8AE0-890AE4464A53}"/>
          </ac:picMkLst>
        </pc:picChg>
      </pc:sldChg>
      <pc:sldChg chg="addSp delSp modSp mod setBg">
        <pc:chgData name="kursat ymn" userId="47174fbee67923fe" providerId="LiveId" clId="{0E9AF95D-1D51-4175-BB59-B358BA6B8A40}" dt="2021-12-11T20:58:28.459" v="1013" actId="1076"/>
        <pc:sldMkLst>
          <pc:docMk/>
          <pc:sldMk cId="713521153" sldId="300"/>
        </pc:sldMkLst>
        <pc:spChg chg="add del">
          <ac:chgData name="kursat ymn" userId="47174fbee67923fe" providerId="LiveId" clId="{0E9AF95D-1D51-4175-BB59-B358BA6B8A40}" dt="2021-12-11T20:58:21.081" v="1008" actId="26606"/>
          <ac:spMkLst>
            <pc:docMk/>
            <pc:sldMk cId="713521153" sldId="300"/>
            <ac:spMk id="9" creationId="{01D0AF59-99C3-4251-AB9A-C966C6AD4400}"/>
          </ac:spMkLst>
        </pc:spChg>
        <pc:spChg chg="add del">
          <ac:chgData name="kursat ymn" userId="47174fbee67923fe" providerId="LiveId" clId="{0E9AF95D-1D51-4175-BB59-B358BA6B8A40}" dt="2021-12-11T20:58:21.081" v="1008" actId="26606"/>
          <ac:spMkLst>
            <pc:docMk/>
            <pc:sldMk cId="713521153" sldId="300"/>
            <ac:spMk id="11" creationId="{1855405F-37A2-4869-9154-F8BE3BECE6C3}"/>
          </ac:spMkLst>
        </pc:spChg>
        <pc:spChg chg="add">
          <ac:chgData name="kursat ymn" userId="47174fbee67923fe" providerId="LiveId" clId="{0E9AF95D-1D51-4175-BB59-B358BA6B8A40}" dt="2021-12-11T20:58:21.096" v="1009" actId="26606"/>
          <ac:spMkLst>
            <pc:docMk/>
            <pc:sldMk cId="713521153" sldId="300"/>
            <ac:spMk id="13" creationId="{1500B4A4-B1F1-41EA-886A-B8A210DBCA3B}"/>
          </ac:spMkLst>
        </pc:spChg>
        <pc:spChg chg="add">
          <ac:chgData name="kursat ymn" userId="47174fbee67923fe" providerId="LiveId" clId="{0E9AF95D-1D51-4175-BB59-B358BA6B8A40}" dt="2021-12-11T20:58:21.096" v="1009" actId="26606"/>
          <ac:spMkLst>
            <pc:docMk/>
            <pc:sldMk cId="713521153" sldId="300"/>
            <ac:spMk id="14" creationId="{5E55A99C-0BDC-4DBE-8E40-9FA66F629FA1}"/>
          </ac:spMkLst>
        </pc:spChg>
        <pc:picChg chg="ord">
          <ac:chgData name="kursat ymn" userId="47174fbee67923fe" providerId="LiveId" clId="{0E9AF95D-1D51-4175-BB59-B358BA6B8A40}" dt="2021-12-11T20:58:21.096" v="1009" actId="26606"/>
          <ac:picMkLst>
            <pc:docMk/>
            <pc:sldMk cId="713521153" sldId="300"/>
            <ac:picMk id="2" creationId="{65E373CA-0280-4820-8EE5-B81CA340A607}"/>
          </ac:picMkLst>
        </pc:picChg>
        <pc:picChg chg="add mod">
          <ac:chgData name="kursat ymn" userId="47174fbee67923fe" providerId="LiveId" clId="{0E9AF95D-1D51-4175-BB59-B358BA6B8A40}" dt="2021-12-11T20:58:28.459" v="1013" actId="1076"/>
          <ac:picMkLst>
            <pc:docMk/>
            <pc:sldMk cId="713521153" sldId="300"/>
            <ac:picMk id="4" creationId="{18D11456-4B24-46B8-8970-B33AB98E6AB8}"/>
          </ac:picMkLst>
        </pc:picChg>
      </pc:sldChg>
      <pc:sldChg chg="addSp delSp modSp mod setBg">
        <pc:chgData name="kursat ymn" userId="47174fbee67923fe" providerId="LiveId" clId="{0E9AF95D-1D51-4175-BB59-B358BA6B8A40}" dt="2021-12-11T20:58:51.894" v="1019" actId="14100"/>
        <pc:sldMkLst>
          <pc:docMk/>
          <pc:sldMk cId="968847337" sldId="301"/>
        </pc:sldMkLst>
        <pc:spChg chg="add del">
          <ac:chgData name="kursat ymn" userId="47174fbee67923fe" providerId="LiveId" clId="{0E9AF95D-1D51-4175-BB59-B358BA6B8A40}" dt="2021-12-11T20:58:47.706" v="1016" actId="26606"/>
          <ac:spMkLst>
            <pc:docMk/>
            <pc:sldMk cId="968847337" sldId="301"/>
            <ac:spMk id="9" creationId="{01D0AF59-99C3-4251-AB9A-C966C6AD4400}"/>
          </ac:spMkLst>
        </pc:spChg>
        <pc:spChg chg="add del">
          <ac:chgData name="kursat ymn" userId="47174fbee67923fe" providerId="LiveId" clId="{0E9AF95D-1D51-4175-BB59-B358BA6B8A40}" dt="2021-12-11T20:58:47.706" v="1016" actId="26606"/>
          <ac:spMkLst>
            <pc:docMk/>
            <pc:sldMk cId="968847337" sldId="301"/>
            <ac:spMk id="11" creationId="{1855405F-37A2-4869-9154-F8BE3BECE6C3}"/>
          </ac:spMkLst>
        </pc:spChg>
        <pc:spChg chg="add">
          <ac:chgData name="kursat ymn" userId="47174fbee67923fe" providerId="LiveId" clId="{0E9AF95D-1D51-4175-BB59-B358BA6B8A40}" dt="2021-12-11T20:58:47.723" v="1017" actId="26606"/>
          <ac:spMkLst>
            <pc:docMk/>
            <pc:sldMk cId="968847337" sldId="301"/>
            <ac:spMk id="13" creationId="{1500B4A4-B1F1-41EA-886A-B8A210DBCA3B}"/>
          </ac:spMkLst>
        </pc:spChg>
        <pc:spChg chg="add">
          <ac:chgData name="kursat ymn" userId="47174fbee67923fe" providerId="LiveId" clId="{0E9AF95D-1D51-4175-BB59-B358BA6B8A40}" dt="2021-12-11T20:58:47.723" v="1017" actId="26606"/>
          <ac:spMkLst>
            <pc:docMk/>
            <pc:sldMk cId="968847337" sldId="301"/>
            <ac:spMk id="14" creationId="{5E55A99C-0BDC-4DBE-8E40-9FA66F629FA1}"/>
          </ac:spMkLst>
        </pc:spChg>
        <pc:picChg chg="ord">
          <ac:chgData name="kursat ymn" userId="47174fbee67923fe" providerId="LiveId" clId="{0E9AF95D-1D51-4175-BB59-B358BA6B8A40}" dt="2021-12-11T20:58:47.723" v="1017" actId="26606"/>
          <ac:picMkLst>
            <pc:docMk/>
            <pc:sldMk cId="968847337" sldId="301"/>
            <ac:picMk id="2" creationId="{65E373CA-0280-4820-8EE5-B81CA340A607}"/>
          </ac:picMkLst>
        </pc:picChg>
        <pc:picChg chg="add mod">
          <ac:chgData name="kursat ymn" userId="47174fbee67923fe" providerId="LiveId" clId="{0E9AF95D-1D51-4175-BB59-B358BA6B8A40}" dt="2021-12-11T20:58:51.894" v="1019" actId="14100"/>
          <ac:picMkLst>
            <pc:docMk/>
            <pc:sldMk cId="968847337" sldId="301"/>
            <ac:picMk id="4" creationId="{D2135C45-631B-49DA-8171-A36E61593AEC}"/>
          </ac:picMkLst>
        </pc:picChg>
      </pc:sldChg>
      <pc:sldChg chg="addSp modSp mod setBg">
        <pc:chgData name="kursat ymn" userId="47174fbee67923fe" providerId="LiveId" clId="{0E9AF95D-1D51-4175-BB59-B358BA6B8A40}" dt="2021-12-11T20:59:15.329" v="1021" actId="26606"/>
        <pc:sldMkLst>
          <pc:docMk/>
          <pc:sldMk cId="1971632367" sldId="302"/>
        </pc:sldMkLst>
        <pc:spChg chg="add">
          <ac:chgData name="kursat ymn" userId="47174fbee67923fe" providerId="LiveId" clId="{0E9AF95D-1D51-4175-BB59-B358BA6B8A40}" dt="2021-12-11T20:59:15.329" v="1021" actId="26606"/>
          <ac:spMkLst>
            <pc:docMk/>
            <pc:sldMk cId="1971632367" sldId="302"/>
            <ac:spMk id="9" creationId="{1500B4A4-B1F1-41EA-886A-B8A210DBCA3B}"/>
          </ac:spMkLst>
        </pc:spChg>
        <pc:spChg chg="add">
          <ac:chgData name="kursat ymn" userId="47174fbee67923fe" providerId="LiveId" clId="{0E9AF95D-1D51-4175-BB59-B358BA6B8A40}" dt="2021-12-11T20:59:15.329" v="1021" actId="26606"/>
          <ac:spMkLst>
            <pc:docMk/>
            <pc:sldMk cId="1971632367" sldId="302"/>
            <ac:spMk id="11" creationId="{5E55A99C-0BDC-4DBE-8E40-9FA66F629FA1}"/>
          </ac:spMkLst>
        </pc:spChg>
        <pc:picChg chg="ord">
          <ac:chgData name="kursat ymn" userId="47174fbee67923fe" providerId="LiveId" clId="{0E9AF95D-1D51-4175-BB59-B358BA6B8A40}" dt="2021-12-11T20:59:15.329" v="1021" actId="26606"/>
          <ac:picMkLst>
            <pc:docMk/>
            <pc:sldMk cId="1971632367" sldId="302"/>
            <ac:picMk id="2" creationId="{65E373CA-0280-4820-8EE5-B81CA340A607}"/>
          </ac:picMkLst>
        </pc:picChg>
        <pc:picChg chg="add mod">
          <ac:chgData name="kursat ymn" userId="47174fbee67923fe" providerId="LiveId" clId="{0E9AF95D-1D51-4175-BB59-B358BA6B8A40}" dt="2021-12-11T20:59:15.329" v="1021" actId="26606"/>
          <ac:picMkLst>
            <pc:docMk/>
            <pc:sldMk cId="1971632367" sldId="302"/>
            <ac:picMk id="4" creationId="{2C41FECC-6BC8-4F07-838B-5EBCE285116B}"/>
          </ac:picMkLst>
        </pc:picChg>
      </pc:sldChg>
      <pc:sldChg chg="addSp modSp mod">
        <pc:chgData name="kursat ymn" userId="47174fbee67923fe" providerId="LiveId" clId="{0E9AF95D-1D51-4175-BB59-B358BA6B8A40}" dt="2021-12-11T21:00:01.652" v="1037" actId="20577"/>
        <pc:sldMkLst>
          <pc:docMk/>
          <pc:sldMk cId="929704889" sldId="303"/>
        </pc:sldMkLst>
        <pc:spChg chg="add mod">
          <ac:chgData name="kursat ymn" userId="47174fbee67923fe" providerId="LiveId" clId="{0E9AF95D-1D51-4175-BB59-B358BA6B8A40}" dt="2021-12-11T21:00:01.652" v="1037" actId="20577"/>
          <ac:spMkLst>
            <pc:docMk/>
            <pc:sldMk cId="929704889" sldId="303"/>
            <ac:spMk id="4" creationId="{319AC603-5D1E-4F0E-9D8A-4F9CA746B06A}"/>
          </ac:spMkLst>
        </pc:spChg>
      </pc:sldChg>
      <pc:sldChg chg="addSp delSp modSp mod setBg">
        <pc:chgData name="kursat ymn" userId="47174fbee67923fe" providerId="LiveId" clId="{0E9AF95D-1D51-4175-BB59-B358BA6B8A40}" dt="2021-12-11T21:07:05.287" v="1343" actId="403"/>
        <pc:sldMkLst>
          <pc:docMk/>
          <pc:sldMk cId="207087279" sldId="304"/>
        </pc:sldMkLst>
        <pc:spChg chg="add mod">
          <ac:chgData name="kursat ymn" userId="47174fbee67923fe" providerId="LiveId" clId="{0E9AF95D-1D51-4175-BB59-B358BA6B8A40}" dt="2021-12-11T21:07:05.287" v="1343" actId="403"/>
          <ac:spMkLst>
            <pc:docMk/>
            <pc:sldMk cId="207087279" sldId="304"/>
            <ac:spMk id="6" creationId="{C6177816-C138-4140-B575-468AEF14177F}"/>
          </ac:spMkLst>
        </pc:spChg>
        <pc:spChg chg="add del">
          <ac:chgData name="kursat ymn" userId="47174fbee67923fe" providerId="LiveId" clId="{0E9AF95D-1D51-4175-BB59-B358BA6B8A40}" dt="2021-12-11T21:06:06.772" v="1313" actId="26606"/>
          <ac:spMkLst>
            <pc:docMk/>
            <pc:sldMk cId="207087279" sldId="304"/>
            <ac:spMk id="11" creationId="{46F7435D-E3DB-47B1-BA61-B00ACC83A9DE}"/>
          </ac:spMkLst>
        </pc:spChg>
        <pc:spChg chg="add del">
          <ac:chgData name="kursat ymn" userId="47174fbee67923fe" providerId="LiveId" clId="{0E9AF95D-1D51-4175-BB59-B358BA6B8A40}" dt="2021-12-11T21:06:06.772" v="1313" actId="26606"/>
          <ac:spMkLst>
            <pc:docMk/>
            <pc:sldMk cId="207087279" sldId="304"/>
            <ac:spMk id="13" creationId="{F263A0B5-F8C4-4116-809F-78A768EA79A6}"/>
          </ac:spMkLst>
        </pc:spChg>
        <pc:spChg chg="add">
          <ac:chgData name="kursat ymn" userId="47174fbee67923fe" providerId="LiveId" clId="{0E9AF95D-1D51-4175-BB59-B358BA6B8A40}" dt="2021-12-11T21:06:06.788" v="1314" actId="26606"/>
          <ac:spMkLst>
            <pc:docMk/>
            <pc:sldMk cId="207087279" sldId="304"/>
            <ac:spMk id="16" creationId="{2B566528-1B12-4246-9431-5C2D7D081168}"/>
          </ac:spMkLst>
        </pc:spChg>
        <pc:spChg chg="add mod">
          <ac:chgData name="kursat ymn" userId="47174fbee67923fe" providerId="LiveId" clId="{0E9AF95D-1D51-4175-BB59-B358BA6B8A40}" dt="2021-12-11T21:06:39.306" v="1332" actId="1076"/>
          <ac:spMkLst>
            <pc:docMk/>
            <pc:sldMk cId="207087279" sldId="304"/>
            <ac:spMk id="21" creationId="{AFD857FD-0036-4643-BE3F-CA02A8AF073E}"/>
          </ac:spMkLst>
        </pc:spChg>
        <pc:grpChg chg="add">
          <ac:chgData name="kursat ymn" userId="47174fbee67923fe" providerId="LiveId" clId="{0E9AF95D-1D51-4175-BB59-B358BA6B8A40}" dt="2021-12-11T21:06:06.788" v="1314" actId="26606"/>
          <ac:grpSpMkLst>
            <pc:docMk/>
            <pc:sldMk cId="207087279" sldId="304"/>
            <ac:grpSpMk id="17" creationId="{5995D10D-E9C9-47DB-AE7E-801FEF38F5C9}"/>
          </ac:grpSpMkLst>
        </pc:grpChg>
        <pc:grpChg chg="add">
          <ac:chgData name="kursat ymn" userId="47174fbee67923fe" providerId="LiveId" clId="{0E9AF95D-1D51-4175-BB59-B358BA6B8A40}" dt="2021-12-11T21:06:06.788" v="1314" actId="26606"/>
          <ac:grpSpMkLst>
            <pc:docMk/>
            <pc:sldMk cId="207087279" sldId="304"/>
            <ac:grpSpMk id="20" creationId="{828A5161-06F1-46CF-8AD7-844680A59E13}"/>
          </ac:grpSpMkLst>
        </pc:grpChg>
        <pc:picChg chg="ord">
          <ac:chgData name="kursat ymn" userId="47174fbee67923fe" providerId="LiveId" clId="{0E9AF95D-1D51-4175-BB59-B358BA6B8A40}" dt="2021-12-11T21:06:06.788" v="1314" actId="26606"/>
          <ac:picMkLst>
            <pc:docMk/>
            <pc:sldMk cId="207087279" sldId="304"/>
            <ac:picMk id="2" creationId="{65E373CA-0280-4820-8EE5-B81CA340A607}"/>
          </ac:picMkLst>
        </pc:picChg>
        <pc:picChg chg="add mod ord">
          <ac:chgData name="kursat ymn" userId="47174fbee67923fe" providerId="LiveId" clId="{0E9AF95D-1D51-4175-BB59-B358BA6B8A40}" dt="2021-12-11T21:07:01.923" v="1342" actId="1076"/>
          <ac:picMkLst>
            <pc:docMk/>
            <pc:sldMk cId="207087279" sldId="304"/>
            <ac:picMk id="4" creationId="{D8A3A140-EA6A-4C92-A823-407C35F08E4C}"/>
          </ac:picMkLst>
        </pc:picChg>
      </pc:sldChg>
      <pc:sldChg chg="ord">
        <pc:chgData name="kursat ymn" userId="47174fbee67923fe" providerId="LiveId" clId="{0E9AF95D-1D51-4175-BB59-B358BA6B8A40}" dt="2021-12-11T19:01:29.139" v="427"/>
        <pc:sldMkLst>
          <pc:docMk/>
          <pc:sldMk cId="2652181234" sldId="305"/>
        </pc:sldMkLst>
      </pc:sldChg>
      <pc:sldChg chg="addSp modSp add mod setBg">
        <pc:chgData name="kursat ymn" userId="47174fbee67923fe" providerId="LiveId" clId="{0E9AF95D-1D51-4175-BB59-B358BA6B8A40}" dt="2021-12-11T19:43:28.632" v="530" actId="2710"/>
        <pc:sldMkLst>
          <pc:docMk/>
          <pc:sldMk cId="2944730713" sldId="306"/>
        </pc:sldMkLst>
        <pc:spChg chg="add mod">
          <ac:chgData name="kursat ymn" userId="47174fbee67923fe" providerId="LiveId" clId="{0E9AF95D-1D51-4175-BB59-B358BA6B8A40}" dt="2021-12-11T19:43:28.632" v="530" actId="2710"/>
          <ac:spMkLst>
            <pc:docMk/>
            <pc:sldMk cId="2944730713" sldId="306"/>
            <ac:spMk id="4" creationId="{83930CCE-CD22-42B0-BCE0-DEB6751A5481}"/>
          </ac:spMkLst>
        </pc:spChg>
        <pc:spChg chg="add">
          <ac:chgData name="kursat ymn" userId="47174fbee67923fe" providerId="LiveId" clId="{0E9AF95D-1D51-4175-BB59-B358BA6B8A40}" dt="2021-12-11T19:42:59.924" v="510" actId="26606"/>
          <ac:spMkLst>
            <pc:docMk/>
            <pc:sldMk cId="2944730713" sldId="306"/>
            <ac:spMk id="71" creationId="{5E39A796-BE83-48B1-B33F-35C4A32AAB57}"/>
          </ac:spMkLst>
        </pc:spChg>
        <pc:spChg chg="add">
          <ac:chgData name="kursat ymn" userId="47174fbee67923fe" providerId="LiveId" clId="{0E9AF95D-1D51-4175-BB59-B358BA6B8A40}" dt="2021-12-11T19:42:59.924" v="510" actId="26606"/>
          <ac:spMkLst>
            <pc:docMk/>
            <pc:sldMk cId="2944730713" sldId="306"/>
            <ac:spMk id="73" creationId="{72F84B47-E267-4194-8194-831DB7B5547F}"/>
          </ac:spMkLst>
        </pc:spChg>
        <pc:picChg chg="ord">
          <ac:chgData name="kursat ymn" userId="47174fbee67923fe" providerId="LiveId" clId="{0E9AF95D-1D51-4175-BB59-B358BA6B8A40}" dt="2021-12-11T19:42:59.924" v="510" actId="26606"/>
          <ac:picMkLst>
            <pc:docMk/>
            <pc:sldMk cId="2944730713" sldId="306"/>
            <ac:picMk id="2" creationId="{65E373CA-0280-4820-8EE5-B81CA340A607}"/>
          </ac:picMkLst>
        </pc:picChg>
        <pc:picChg chg="add mod">
          <ac:chgData name="kursat ymn" userId="47174fbee67923fe" providerId="LiveId" clId="{0E9AF95D-1D51-4175-BB59-B358BA6B8A40}" dt="2021-12-11T19:42:59.924" v="510" actId="26606"/>
          <ac:picMkLst>
            <pc:docMk/>
            <pc:sldMk cId="2944730713" sldId="306"/>
            <ac:picMk id="5122" creationId="{602A6690-18AE-458A-9D86-6A5FA815F722}"/>
          </ac:picMkLst>
        </pc:picChg>
      </pc:sldChg>
      <pc:sldChg chg="addSp modSp add mod setBg">
        <pc:chgData name="kursat ymn" userId="47174fbee67923fe" providerId="LiveId" clId="{0E9AF95D-1D51-4175-BB59-B358BA6B8A40}" dt="2021-12-11T19:44:28.804" v="543" actId="1076"/>
        <pc:sldMkLst>
          <pc:docMk/>
          <pc:sldMk cId="3640482323" sldId="307"/>
        </pc:sldMkLst>
        <pc:spChg chg="add mod">
          <ac:chgData name="kursat ymn" userId="47174fbee67923fe" providerId="LiveId" clId="{0E9AF95D-1D51-4175-BB59-B358BA6B8A40}" dt="2021-12-11T19:44:28.804" v="543" actId="1076"/>
          <ac:spMkLst>
            <pc:docMk/>
            <pc:sldMk cId="3640482323" sldId="307"/>
            <ac:spMk id="4" creationId="{34D42947-0A91-48BA-BFBA-72E30D3FA9D0}"/>
          </ac:spMkLst>
        </pc:spChg>
        <pc:spChg chg="add">
          <ac:chgData name="kursat ymn" userId="47174fbee67923fe" providerId="LiveId" clId="{0E9AF95D-1D51-4175-BB59-B358BA6B8A40}" dt="2021-12-11T19:44:12.714" v="533" actId="26606"/>
          <ac:spMkLst>
            <pc:docMk/>
            <pc:sldMk cId="3640482323" sldId="307"/>
            <ac:spMk id="73" creationId="{5AAE9118-0436-4488-AC4A-C14DF6A7B6B1}"/>
          </ac:spMkLst>
        </pc:spChg>
        <pc:spChg chg="add">
          <ac:chgData name="kursat ymn" userId="47174fbee67923fe" providerId="LiveId" clId="{0E9AF95D-1D51-4175-BB59-B358BA6B8A40}" dt="2021-12-11T19:44:12.714" v="533" actId="26606"/>
          <ac:spMkLst>
            <pc:docMk/>
            <pc:sldMk cId="3640482323" sldId="307"/>
            <ac:spMk id="75" creationId="{1B10F861-B8F1-49C7-BD58-EAB20CEE7F93}"/>
          </ac:spMkLst>
        </pc:spChg>
        <pc:spChg chg="add">
          <ac:chgData name="kursat ymn" userId="47174fbee67923fe" providerId="LiveId" clId="{0E9AF95D-1D51-4175-BB59-B358BA6B8A40}" dt="2021-12-11T19:44:12.714" v="533" actId="26606"/>
          <ac:spMkLst>
            <pc:docMk/>
            <pc:sldMk cId="3640482323" sldId="307"/>
            <ac:spMk id="77" creationId="{61F6E425-22AB-4DA2-8FAC-58ADB58EF6C3}"/>
          </ac:spMkLst>
        </pc:spChg>
        <pc:picChg chg="ord">
          <ac:chgData name="kursat ymn" userId="47174fbee67923fe" providerId="LiveId" clId="{0E9AF95D-1D51-4175-BB59-B358BA6B8A40}" dt="2021-12-11T19:44:12.714" v="533" actId="26606"/>
          <ac:picMkLst>
            <pc:docMk/>
            <pc:sldMk cId="3640482323" sldId="307"/>
            <ac:picMk id="2" creationId="{65E373CA-0280-4820-8EE5-B81CA340A607}"/>
          </ac:picMkLst>
        </pc:picChg>
        <pc:picChg chg="add mod ord">
          <ac:chgData name="kursat ymn" userId="47174fbee67923fe" providerId="LiveId" clId="{0E9AF95D-1D51-4175-BB59-B358BA6B8A40}" dt="2021-12-11T19:44:12.714" v="533" actId="26606"/>
          <ac:picMkLst>
            <pc:docMk/>
            <pc:sldMk cId="3640482323" sldId="307"/>
            <ac:picMk id="6146" creationId="{B68A9361-44B2-4C95-A0C6-2C4F26644A0C}"/>
          </ac:picMkLst>
        </pc:picChg>
        <pc:picChg chg="add mod">
          <ac:chgData name="kursat ymn" userId="47174fbee67923fe" providerId="LiveId" clId="{0E9AF95D-1D51-4175-BB59-B358BA6B8A40}" dt="2021-12-11T19:44:12.714" v="533" actId="26606"/>
          <ac:picMkLst>
            <pc:docMk/>
            <pc:sldMk cId="3640482323" sldId="307"/>
            <ac:picMk id="6148" creationId="{A6ECAC5D-D0B0-4288-AB0B-0AC418AF06A5}"/>
          </ac:picMkLst>
        </pc:picChg>
      </pc:sldChg>
      <pc:sldChg chg="addSp delSp modSp add mod setBg">
        <pc:chgData name="kursat ymn" userId="47174fbee67923fe" providerId="LiveId" clId="{0E9AF95D-1D51-4175-BB59-B358BA6B8A40}" dt="2021-12-11T19:46:31.718" v="558" actId="20577"/>
        <pc:sldMkLst>
          <pc:docMk/>
          <pc:sldMk cId="468058074" sldId="308"/>
        </pc:sldMkLst>
        <pc:spChg chg="add mod">
          <ac:chgData name="kursat ymn" userId="47174fbee67923fe" providerId="LiveId" clId="{0E9AF95D-1D51-4175-BB59-B358BA6B8A40}" dt="2021-12-11T19:46:31.718" v="558" actId="20577"/>
          <ac:spMkLst>
            <pc:docMk/>
            <pc:sldMk cId="468058074" sldId="308"/>
            <ac:spMk id="4" creationId="{379F4656-13A8-4BF0-8CAA-B094C0AE89CE}"/>
          </ac:spMkLst>
        </pc:spChg>
        <pc:spChg chg="add">
          <ac:chgData name="kursat ymn" userId="47174fbee67923fe" providerId="LiveId" clId="{0E9AF95D-1D51-4175-BB59-B358BA6B8A40}" dt="2021-12-11T19:46:13.049" v="550" actId="26606"/>
          <ac:spMkLst>
            <pc:docMk/>
            <pc:sldMk cId="468058074" sldId="308"/>
            <ac:spMk id="73" creationId="{46F7435D-E3DB-47B1-BA61-B00ACC83A9DE}"/>
          </ac:spMkLst>
        </pc:spChg>
        <pc:spChg chg="add">
          <ac:chgData name="kursat ymn" userId="47174fbee67923fe" providerId="LiveId" clId="{0E9AF95D-1D51-4175-BB59-B358BA6B8A40}" dt="2021-12-11T19:46:13.049" v="550" actId="26606"/>
          <ac:spMkLst>
            <pc:docMk/>
            <pc:sldMk cId="468058074" sldId="308"/>
            <ac:spMk id="75" creationId="{F263A0B5-F8C4-4116-809F-78A768EA79A6}"/>
          </ac:spMkLst>
        </pc:spChg>
        <pc:picChg chg="ord">
          <ac:chgData name="kursat ymn" userId="47174fbee67923fe" providerId="LiveId" clId="{0E9AF95D-1D51-4175-BB59-B358BA6B8A40}" dt="2021-12-11T19:46:13.049" v="550" actId="26606"/>
          <ac:picMkLst>
            <pc:docMk/>
            <pc:sldMk cId="468058074" sldId="308"/>
            <ac:picMk id="2" creationId="{65E373CA-0280-4820-8EE5-B81CA340A607}"/>
          </ac:picMkLst>
        </pc:picChg>
        <pc:picChg chg="add del">
          <ac:chgData name="kursat ymn" userId="47174fbee67923fe" providerId="LiveId" clId="{0E9AF95D-1D51-4175-BB59-B358BA6B8A40}" dt="2021-12-11T19:45:58.627" v="546" actId="21"/>
          <ac:picMkLst>
            <pc:docMk/>
            <pc:sldMk cId="468058074" sldId="308"/>
            <ac:picMk id="7170" creationId="{55625E26-2440-4B8F-B5E8-5E1F64F3C1EA}"/>
          </ac:picMkLst>
        </pc:picChg>
        <pc:picChg chg="add mod">
          <ac:chgData name="kursat ymn" userId="47174fbee67923fe" providerId="LiveId" clId="{0E9AF95D-1D51-4175-BB59-B358BA6B8A40}" dt="2021-12-11T19:46:13.049" v="550" actId="26606"/>
          <ac:picMkLst>
            <pc:docMk/>
            <pc:sldMk cId="468058074" sldId="308"/>
            <ac:picMk id="7172" creationId="{220D3A7D-04A9-4666-8440-599E2662B45D}"/>
          </ac:picMkLst>
        </pc:picChg>
      </pc:sldChg>
      <pc:sldChg chg="addSp modSp add mod setBg">
        <pc:chgData name="kursat ymn" userId="47174fbee67923fe" providerId="LiveId" clId="{0E9AF95D-1D51-4175-BB59-B358BA6B8A40}" dt="2021-12-11T20:10:19.124" v="577" actId="113"/>
        <pc:sldMkLst>
          <pc:docMk/>
          <pc:sldMk cId="1613083739" sldId="309"/>
        </pc:sldMkLst>
        <pc:spChg chg="add mod">
          <ac:chgData name="kursat ymn" userId="47174fbee67923fe" providerId="LiveId" clId="{0E9AF95D-1D51-4175-BB59-B358BA6B8A40}" dt="2021-12-11T20:10:19.124" v="577" actId="113"/>
          <ac:spMkLst>
            <pc:docMk/>
            <pc:sldMk cId="1613083739" sldId="309"/>
            <ac:spMk id="4" creationId="{1745DDCA-5A70-49C1-A387-29ACD33F7177}"/>
          </ac:spMkLst>
        </pc:spChg>
        <pc:spChg chg="add">
          <ac:chgData name="kursat ymn" userId="47174fbee67923fe" providerId="LiveId" clId="{0E9AF95D-1D51-4175-BB59-B358BA6B8A40}" dt="2021-12-11T20:09:27.401" v="559" actId="26606"/>
          <ac:spMkLst>
            <pc:docMk/>
            <pc:sldMk cId="1613083739" sldId="309"/>
            <ac:spMk id="10" creationId="{46F7435D-E3DB-47B1-BA61-B00ACC83A9DE}"/>
          </ac:spMkLst>
        </pc:spChg>
        <pc:spChg chg="add">
          <ac:chgData name="kursat ymn" userId="47174fbee67923fe" providerId="LiveId" clId="{0E9AF95D-1D51-4175-BB59-B358BA6B8A40}" dt="2021-12-11T20:09:27.401" v="559" actId="26606"/>
          <ac:spMkLst>
            <pc:docMk/>
            <pc:sldMk cId="1613083739" sldId="309"/>
            <ac:spMk id="12" creationId="{F263A0B5-F8C4-4116-809F-78A768EA79A6}"/>
          </ac:spMkLst>
        </pc:spChg>
        <pc:picChg chg="ord">
          <ac:chgData name="kursat ymn" userId="47174fbee67923fe" providerId="LiveId" clId="{0E9AF95D-1D51-4175-BB59-B358BA6B8A40}" dt="2021-12-11T20:09:27.401" v="559" actId="26606"/>
          <ac:picMkLst>
            <pc:docMk/>
            <pc:sldMk cId="1613083739" sldId="309"/>
            <ac:picMk id="2" creationId="{65E373CA-0280-4820-8EE5-B81CA340A607}"/>
          </ac:picMkLst>
        </pc:picChg>
        <pc:picChg chg="add mod">
          <ac:chgData name="kursat ymn" userId="47174fbee67923fe" providerId="LiveId" clId="{0E9AF95D-1D51-4175-BB59-B358BA6B8A40}" dt="2021-12-11T20:09:27.401" v="559" actId="26606"/>
          <ac:picMkLst>
            <pc:docMk/>
            <pc:sldMk cId="1613083739" sldId="309"/>
            <ac:picMk id="5" creationId="{E1C30536-EDD4-4D99-9A42-AF44857DD3CD}"/>
          </ac:picMkLst>
        </pc:picChg>
      </pc:sldChg>
      <pc:sldChg chg="addSp modSp add mod setBg">
        <pc:chgData name="kursat ymn" userId="47174fbee67923fe" providerId="LiveId" clId="{0E9AF95D-1D51-4175-BB59-B358BA6B8A40}" dt="2021-12-11T20:10:15.886" v="576" actId="113"/>
        <pc:sldMkLst>
          <pc:docMk/>
          <pc:sldMk cId="3486461623" sldId="310"/>
        </pc:sldMkLst>
        <pc:spChg chg="add mod">
          <ac:chgData name="kursat ymn" userId="47174fbee67923fe" providerId="LiveId" clId="{0E9AF95D-1D51-4175-BB59-B358BA6B8A40}" dt="2021-12-11T20:10:15.886" v="576" actId="113"/>
          <ac:spMkLst>
            <pc:docMk/>
            <pc:sldMk cId="3486461623" sldId="310"/>
            <ac:spMk id="4" creationId="{1AA6C840-BBC1-416D-94B5-A10603C71F1A}"/>
          </ac:spMkLst>
        </pc:spChg>
        <pc:spChg chg="add">
          <ac:chgData name="kursat ymn" userId="47174fbee67923fe" providerId="LiveId" clId="{0E9AF95D-1D51-4175-BB59-B358BA6B8A40}" dt="2021-12-11T20:09:57.382" v="569" actId="26606"/>
          <ac:spMkLst>
            <pc:docMk/>
            <pc:sldMk cId="3486461623" sldId="310"/>
            <ac:spMk id="10" creationId="{46F7435D-E3DB-47B1-BA61-B00ACC83A9DE}"/>
          </ac:spMkLst>
        </pc:spChg>
        <pc:spChg chg="add">
          <ac:chgData name="kursat ymn" userId="47174fbee67923fe" providerId="LiveId" clId="{0E9AF95D-1D51-4175-BB59-B358BA6B8A40}" dt="2021-12-11T20:09:57.382" v="569" actId="26606"/>
          <ac:spMkLst>
            <pc:docMk/>
            <pc:sldMk cId="3486461623" sldId="310"/>
            <ac:spMk id="12" creationId="{F263A0B5-F8C4-4116-809F-78A768EA79A6}"/>
          </ac:spMkLst>
        </pc:spChg>
        <pc:picChg chg="ord">
          <ac:chgData name="kursat ymn" userId="47174fbee67923fe" providerId="LiveId" clId="{0E9AF95D-1D51-4175-BB59-B358BA6B8A40}" dt="2021-12-11T20:09:57.382" v="569" actId="26606"/>
          <ac:picMkLst>
            <pc:docMk/>
            <pc:sldMk cId="3486461623" sldId="310"/>
            <ac:picMk id="2" creationId="{65E373CA-0280-4820-8EE5-B81CA340A607}"/>
          </ac:picMkLst>
        </pc:picChg>
        <pc:picChg chg="add mod">
          <ac:chgData name="kursat ymn" userId="47174fbee67923fe" providerId="LiveId" clId="{0E9AF95D-1D51-4175-BB59-B358BA6B8A40}" dt="2021-12-11T20:09:53.857" v="568"/>
          <ac:picMkLst>
            <pc:docMk/>
            <pc:sldMk cId="3486461623" sldId="310"/>
            <ac:picMk id="5" creationId="{EDCCB3CD-491A-47F8-8A70-6578AD311141}"/>
          </ac:picMkLst>
        </pc:picChg>
      </pc:sldChg>
      <pc:sldChg chg="addSp modSp add mod setBg">
        <pc:chgData name="kursat ymn" userId="47174fbee67923fe" providerId="LiveId" clId="{0E9AF95D-1D51-4175-BB59-B358BA6B8A40}" dt="2021-12-11T20:10:45.473" v="585" actId="113"/>
        <pc:sldMkLst>
          <pc:docMk/>
          <pc:sldMk cId="2732662892" sldId="311"/>
        </pc:sldMkLst>
        <pc:spChg chg="add mod">
          <ac:chgData name="kursat ymn" userId="47174fbee67923fe" providerId="LiveId" clId="{0E9AF95D-1D51-4175-BB59-B358BA6B8A40}" dt="2021-12-11T20:10:45.473" v="585" actId="113"/>
          <ac:spMkLst>
            <pc:docMk/>
            <pc:sldMk cId="2732662892" sldId="311"/>
            <ac:spMk id="4" creationId="{281B2C31-9A1B-49DC-AF29-ADB49AB7FA61}"/>
          </ac:spMkLst>
        </pc:spChg>
        <pc:spChg chg="add">
          <ac:chgData name="kursat ymn" userId="47174fbee67923fe" providerId="LiveId" clId="{0E9AF95D-1D51-4175-BB59-B358BA6B8A40}" dt="2021-12-11T20:10:36.239" v="581" actId="26606"/>
          <ac:spMkLst>
            <pc:docMk/>
            <pc:sldMk cId="2732662892" sldId="311"/>
            <ac:spMk id="10" creationId="{18FD74D4-C0F3-4E5B-9628-885593F0B528}"/>
          </ac:spMkLst>
        </pc:spChg>
        <pc:spChg chg="add">
          <ac:chgData name="kursat ymn" userId="47174fbee67923fe" providerId="LiveId" clId="{0E9AF95D-1D51-4175-BB59-B358BA6B8A40}" dt="2021-12-11T20:10:36.239" v="581" actId="26606"/>
          <ac:spMkLst>
            <pc:docMk/>
            <pc:sldMk cId="2732662892" sldId="311"/>
            <ac:spMk id="12" creationId="{067CFD9A-AD7C-42E8-898D-F51A83B12D73}"/>
          </ac:spMkLst>
        </pc:spChg>
        <pc:picChg chg="ord">
          <ac:chgData name="kursat ymn" userId="47174fbee67923fe" providerId="LiveId" clId="{0E9AF95D-1D51-4175-BB59-B358BA6B8A40}" dt="2021-12-11T20:10:36.239" v="581" actId="26606"/>
          <ac:picMkLst>
            <pc:docMk/>
            <pc:sldMk cId="2732662892" sldId="311"/>
            <ac:picMk id="2" creationId="{65E373CA-0280-4820-8EE5-B81CA340A607}"/>
          </ac:picMkLst>
        </pc:picChg>
        <pc:picChg chg="add mod">
          <ac:chgData name="kursat ymn" userId="47174fbee67923fe" providerId="LiveId" clId="{0E9AF95D-1D51-4175-BB59-B358BA6B8A40}" dt="2021-12-11T20:10:36.239" v="581" actId="26606"/>
          <ac:picMkLst>
            <pc:docMk/>
            <pc:sldMk cId="2732662892" sldId="311"/>
            <ac:picMk id="5" creationId="{363A0E43-4FA3-41C9-9817-B0E9D453426A}"/>
          </ac:picMkLst>
        </pc:picChg>
      </pc:sldChg>
      <pc:sldChg chg="addSp modSp add mod setBg">
        <pc:chgData name="kursat ymn" userId="47174fbee67923fe" providerId="LiveId" clId="{0E9AF95D-1D51-4175-BB59-B358BA6B8A40}" dt="2021-12-11T20:11:04.533" v="592" actId="2710"/>
        <pc:sldMkLst>
          <pc:docMk/>
          <pc:sldMk cId="1687804441" sldId="312"/>
        </pc:sldMkLst>
        <pc:spChg chg="add mod">
          <ac:chgData name="kursat ymn" userId="47174fbee67923fe" providerId="LiveId" clId="{0E9AF95D-1D51-4175-BB59-B358BA6B8A40}" dt="2021-12-11T20:11:04.533" v="592" actId="2710"/>
          <ac:spMkLst>
            <pc:docMk/>
            <pc:sldMk cId="1687804441" sldId="312"/>
            <ac:spMk id="4" creationId="{616EC8C0-6F7C-4D9B-9183-0D2F706E1981}"/>
          </ac:spMkLst>
        </pc:spChg>
        <pc:spChg chg="add">
          <ac:chgData name="kursat ymn" userId="47174fbee67923fe" providerId="LiveId" clId="{0E9AF95D-1D51-4175-BB59-B358BA6B8A40}" dt="2021-12-11T20:10:56.295" v="587" actId="26606"/>
          <ac:spMkLst>
            <pc:docMk/>
            <pc:sldMk cId="1687804441" sldId="312"/>
            <ac:spMk id="10" creationId="{18FD74D4-C0F3-4E5B-9628-885593F0B528}"/>
          </ac:spMkLst>
        </pc:spChg>
        <pc:spChg chg="add">
          <ac:chgData name="kursat ymn" userId="47174fbee67923fe" providerId="LiveId" clId="{0E9AF95D-1D51-4175-BB59-B358BA6B8A40}" dt="2021-12-11T20:10:56.295" v="587" actId="26606"/>
          <ac:spMkLst>
            <pc:docMk/>
            <pc:sldMk cId="1687804441" sldId="312"/>
            <ac:spMk id="12" creationId="{067CFD9A-AD7C-42E8-898D-F51A83B12D73}"/>
          </ac:spMkLst>
        </pc:spChg>
        <pc:picChg chg="ord">
          <ac:chgData name="kursat ymn" userId="47174fbee67923fe" providerId="LiveId" clId="{0E9AF95D-1D51-4175-BB59-B358BA6B8A40}" dt="2021-12-11T20:10:56.295" v="587" actId="26606"/>
          <ac:picMkLst>
            <pc:docMk/>
            <pc:sldMk cId="1687804441" sldId="312"/>
            <ac:picMk id="2" creationId="{65E373CA-0280-4820-8EE5-B81CA340A607}"/>
          </ac:picMkLst>
        </pc:picChg>
        <pc:picChg chg="add mod">
          <ac:chgData name="kursat ymn" userId="47174fbee67923fe" providerId="LiveId" clId="{0E9AF95D-1D51-4175-BB59-B358BA6B8A40}" dt="2021-12-11T20:10:53.521" v="586"/>
          <ac:picMkLst>
            <pc:docMk/>
            <pc:sldMk cId="1687804441" sldId="312"/>
            <ac:picMk id="5" creationId="{4339D61B-6C0C-44DA-B111-037D35B40E6E}"/>
          </ac:picMkLst>
        </pc:picChg>
      </pc:sldChg>
      <pc:sldChg chg="addSp delSp modSp add mod setBg">
        <pc:chgData name="kursat ymn" userId="47174fbee67923fe" providerId="LiveId" clId="{0E9AF95D-1D51-4175-BB59-B358BA6B8A40}" dt="2021-12-11T20:13:59.816" v="620" actId="2710"/>
        <pc:sldMkLst>
          <pc:docMk/>
          <pc:sldMk cId="1426246460" sldId="313"/>
        </pc:sldMkLst>
        <pc:spChg chg="add mod ord">
          <ac:chgData name="kursat ymn" userId="47174fbee67923fe" providerId="LiveId" clId="{0E9AF95D-1D51-4175-BB59-B358BA6B8A40}" dt="2021-12-11T20:13:59.816" v="620" actId="2710"/>
          <ac:spMkLst>
            <pc:docMk/>
            <pc:sldMk cId="1426246460" sldId="313"/>
            <ac:spMk id="4" creationId="{5714B0AE-BB35-4438-8456-EB209D763432}"/>
          </ac:spMkLst>
        </pc:spChg>
        <pc:spChg chg="add del">
          <ac:chgData name="kursat ymn" userId="47174fbee67923fe" providerId="LiveId" clId="{0E9AF95D-1D51-4175-BB59-B358BA6B8A40}" dt="2021-12-11T20:11:14.874" v="594" actId="26606"/>
          <ac:spMkLst>
            <pc:docMk/>
            <pc:sldMk cId="1426246460" sldId="313"/>
            <ac:spMk id="73" creationId="{5AAE9118-0436-4488-AC4A-C14DF6A7B6B1}"/>
          </ac:spMkLst>
        </pc:spChg>
        <pc:spChg chg="add del">
          <ac:chgData name="kursat ymn" userId="47174fbee67923fe" providerId="LiveId" clId="{0E9AF95D-1D51-4175-BB59-B358BA6B8A40}" dt="2021-12-11T20:11:14.874" v="594" actId="26606"/>
          <ac:spMkLst>
            <pc:docMk/>
            <pc:sldMk cId="1426246460" sldId="313"/>
            <ac:spMk id="75" creationId="{1B10F861-B8F1-49C7-BD58-EAB20CEE7F93}"/>
          </ac:spMkLst>
        </pc:spChg>
        <pc:spChg chg="add del">
          <ac:chgData name="kursat ymn" userId="47174fbee67923fe" providerId="LiveId" clId="{0E9AF95D-1D51-4175-BB59-B358BA6B8A40}" dt="2021-12-11T20:11:14.874" v="594" actId="26606"/>
          <ac:spMkLst>
            <pc:docMk/>
            <pc:sldMk cId="1426246460" sldId="313"/>
            <ac:spMk id="77" creationId="{61F6E425-22AB-4DA2-8FAC-58ADB58EF6C3}"/>
          </ac:spMkLst>
        </pc:spChg>
        <pc:spChg chg="add">
          <ac:chgData name="kursat ymn" userId="47174fbee67923fe" providerId="LiveId" clId="{0E9AF95D-1D51-4175-BB59-B358BA6B8A40}" dt="2021-12-11T20:13:51.199" v="616" actId="26606"/>
          <ac:spMkLst>
            <pc:docMk/>
            <pc:sldMk cId="1426246460" sldId="313"/>
            <ac:spMk id="79" creationId="{48AADC38-41AB-482C-B8C3-6B9CD91B678A}"/>
          </ac:spMkLst>
        </pc:spChg>
        <pc:spChg chg="add del">
          <ac:chgData name="kursat ymn" userId="47174fbee67923fe" providerId="LiveId" clId="{0E9AF95D-1D51-4175-BB59-B358BA6B8A40}" dt="2021-12-11T20:13:51.199" v="616" actId="26606"/>
          <ac:spMkLst>
            <pc:docMk/>
            <pc:sldMk cId="1426246460" sldId="313"/>
            <ac:spMk id="4102" creationId="{5AAE9118-0436-4488-AC4A-C14DF6A7B6B1}"/>
          </ac:spMkLst>
        </pc:spChg>
        <pc:spChg chg="add del">
          <ac:chgData name="kursat ymn" userId="47174fbee67923fe" providerId="LiveId" clId="{0E9AF95D-1D51-4175-BB59-B358BA6B8A40}" dt="2021-12-11T20:13:51.199" v="616" actId="26606"/>
          <ac:spMkLst>
            <pc:docMk/>
            <pc:sldMk cId="1426246460" sldId="313"/>
            <ac:spMk id="4103" creationId="{1B9CAF73-92E0-421B-9CBB-6CAF38509B17}"/>
          </ac:spMkLst>
        </pc:spChg>
        <pc:spChg chg="add del">
          <ac:chgData name="kursat ymn" userId="47174fbee67923fe" providerId="LiveId" clId="{0E9AF95D-1D51-4175-BB59-B358BA6B8A40}" dt="2021-12-11T20:13:51.199" v="616" actId="26606"/>
          <ac:spMkLst>
            <pc:docMk/>
            <pc:sldMk cId="1426246460" sldId="313"/>
            <ac:spMk id="4104" creationId="{A6705D2C-3D75-4306-94DF-E75EE9F2DAA9}"/>
          </ac:spMkLst>
        </pc:spChg>
        <pc:spChg chg="add">
          <ac:chgData name="kursat ymn" userId="47174fbee67923fe" providerId="LiveId" clId="{0E9AF95D-1D51-4175-BB59-B358BA6B8A40}" dt="2021-12-11T20:13:51.199" v="616" actId="26606"/>
          <ac:spMkLst>
            <pc:docMk/>
            <pc:sldMk cId="1426246460" sldId="313"/>
            <ac:spMk id="4106" creationId="{5AAE9118-0436-4488-AC4A-C14DF6A7B6B1}"/>
          </ac:spMkLst>
        </pc:spChg>
        <pc:picChg chg="ord">
          <ac:chgData name="kursat ymn" userId="47174fbee67923fe" providerId="LiveId" clId="{0E9AF95D-1D51-4175-BB59-B358BA6B8A40}" dt="2021-12-11T20:11:14.890" v="595" actId="26606"/>
          <ac:picMkLst>
            <pc:docMk/>
            <pc:sldMk cId="1426246460" sldId="313"/>
            <ac:picMk id="2" creationId="{65E373CA-0280-4820-8EE5-B81CA340A607}"/>
          </ac:picMkLst>
        </pc:picChg>
        <pc:picChg chg="add mod ord">
          <ac:chgData name="kursat ymn" userId="47174fbee67923fe" providerId="LiveId" clId="{0E9AF95D-1D51-4175-BB59-B358BA6B8A40}" dt="2021-12-11T20:13:51.199" v="616" actId="26606"/>
          <ac:picMkLst>
            <pc:docMk/>
            <pc:sldMk cId="1426246460" sldId="313"/>
            <ac:picMk id="5" creationId="{EE6E57D3-549F-4E31-95B3-0DF348487731}"/>
          </ac:picMkLst>
        </pc:picChg>
        <pc:picChg chg="add mod">
          <ac:chgData name="kursat ymn" userId="47174fbee67923fe" providerId="LiveId" clId="{0E9AF95D-1D51-4175-BB59-B358BA6B8A40}" dt="2021-12-11T20:13:51.199" v="616" actId="26606"/>
          <ac:picMkLst>
            <pc:docMk/>
            <pc:sldMk cId="1426246460" sldId="313"/>
            <ac:picMk id="4098" creationId="{96EFCE53-EC00-40BB-8A26-3E4C63E4C582}"/>
          </ac:picMkLst>
        </pc:picChg>
        <pc:picChg chg="add del mod">
          <ac:chgData name="kursat ymn" userId="47174fbee67923fe" providerId="LiveId" clId="{0E9AF95D-1D51-4175-BB59-B358BA6B8A40}" dt="2021-12-11T20:13:43.751" v="614" actId="478"/>
          <ac:picMkLst>
            <pc:docMk/>
            <pc:sldMk cId="1426246460" sldId="313"/>
            <ac:picMk id="4100" creationId="{9F5E3615-2031-4071-BDAB-70A462D98D71}"/>
          </ac:picMkLst>
        </pc:picChg>
      </pc:sldChg>
      <pc:sldChg chg="addSp modSp add mod setBg">
        <pc:chgData name="kursat ymn" userId="47174fbee67923fe" providerId="LiveId" clId="{0E9AF95D-1D51-4175-BB59-B358BA6B8A40}" dt="2021-12-11T20:11:57.129" v="612" actId="27636"/>
        <pc:sldMkLst>
          <pc:docMk/>
          <pc:sldMk cId="3162740857" sldId="314"/>
        </pc:sldMkLst>
        <pc:spChg chg="add mod ord">
          <ac:chgData name="kursat ymn" userId="47174fbee67923fe" providerId="LiveId" clId="{0E9AF95D-1D51-4175-BB59-B358BA6B8A40}" dt="2021-12-11T20:11:57.129" v="612" actId="27636"/>
          <ac:spMkLst>
            <pc:docMk/>
            <pc:sldMk cId="3162740857" sldId="314"/>
            <ac:spMk id="4" creationId="{685B5796-1471-40C3-B56B-AB1F50BFC431}"/>
          </ac:spMkLst>
        </pc:spChg>
        <pc:spChg chg="add">
          <ac:chgData name="kursat ymn" userId="47174fbee67923fe" providerId="LiveId" clId="{0E9AF95D-1D51-4175-BB59-B358BA6B8A40}" dt="2021-12-11T20:11:38.787" v="602" actId="26606"/>
          <ac:spMkLst>
            <pc:docMk/>
            <pc:sldMk cId="3162740857" sldId="314"/>
            <ac:spMk id="10" creationId="{577D1452-F0B7-431E-9A24-D3F7103D8510}"/>
          </ac:spMkLst>
        </pc:spChg>
        <pc:spChg chg="add">
          <ac:chgData name="kursat ymn" userId="47174fbee67923fe" providerId="LiveId" clId="{0E9AF95D-1D51-4175-BB59-B358BA6B8A40}" dt="2021-12-11T20:11:38.787" v="602" actId="26606"/>
          <ac:spMkLst>
            <pc:docMk/>
            <pc:sldMk cId="3162740857" sldId="314"/>
            <ac:spMk id="12" creationId="{A660F4F9-5DF5-4F15-BE6A-CD8648BB1148}"/>
          </ac:spMkLst>
        </pc:spChg>
        <pc:picChg chg="ord">
          <ac:chgData name="kursat ymn" userId="47174fbee67923fe" providerId="LiveId" clId="{0E9AF95D-1D51-4175-BB59-B358BA6B8A40}" dt="2021-12-11T20:11:38.787" v="602" actId="26606"/>
          <ac:picMkLst>
            <pc:docMk/>
            <pc:sldMk cId="3162740857" sldId="314"/>
            <ac:picMk id="2" creationId="{65E373CA-0280-4820-8EE5-B81CA340A607}"/>
          </ac:picMkLst>
        </pc:picChg>
        <pc:picChg chg="add mod">
          <ac:chgData name="kursat ymn" userId="47174fbee67923fe" providerId="LiveId" clId="{0E9AF95D-1D51-4175-BB59-B358BA6B8A40}" dt="2021-12-11T20:11:38.787" v="602" actId="26606"/>
          <ac:picMkLst>
            <pc:docMk/>
            <pc:sldMk cId="3162740857" sldId="314"/>
            <ac:picMk id="5" creationId="{27FDDDED-43E5-4724-AB9E-B8B03192DB74}"/>
          </ac:picMkLst>
        </pc:picChg>
      </pc:sldChg>
      <pc:sldChg chg="addSp modSp add mod setBg">
        <pc:chgData name="kursat ymn" userId="47174fbee67923fe" providerId="LiveId" clId="{0E9AF95D-1D51-4175-BB59-B358BA6B8A40}" dt="2021-12-11T20:14:12.419" v="624" actId="2710"/>
        <pc:sldMkLst>
          <pc:docMk/>
          <pc:sldMk cId="3503396096" sldId="315"/>
        </pc:sldMkLst>
        <pc:spChg chg="add mod">
          <ac:chgData name="kursat ymn" userId="47174fbee67923fe" providerId="LiveId" clId="{0E9AF95D-1D51-4175-BB59-B358BA6B8A40}" dt="2021-12-11T20:14:12.419" v="624" actId="2710"/>
          <ac:spMkLst>
            <pc:docMk/>
            <pc:sldMk cId="3503396096" sldId="315"/>
            <ac:spMk id="4" creationId="{0AA73CEB-85DD-4B58-8213-D842AE2027C7}"/>
          </ac:spMkLst>
        </pc:spChg>
        <pc:spChg chg="add">
          <ac:chgData name="kursat ymn" userId="47174fbee67923fe" providerId="LiveId" clId="{0E9AF95D-1D51-4175-BB59-B358BA6B8A40}" dt="2021-12-11T20:14:05.601" v="621" actId="26606"/>
          <ac:spMkLst>
            <pc:docMk/>
            <pc:sldMk cId="3503396096" sldId="315"/>
            <ac:spMk id="10" creationId="{5E39A796-BE83-48B1-B33F-35C4A32AAB57}"/>
          </ac:spMkLst>
        </pc:spChg>
        <pc:spChg chg="add">
          <ac:chgData name="kursat ymn" userId="47174fbee67923fe" providerId="LiveId" clId="{0E9AF95D-1D51-4175-BB59-B358BA6B8A40}" dt="2021-12-11T20:14:05.601" v="621" actId="26606"/>
          <ac:spMkLst>
            <pc:docMk/>
            <pc:sldMk cId="3503396096" sldId="315"/>
            <ac:spMk id="12" creationId="{72F84B47-E267-4194-8194-831DB7B5547F}"/>
          </ac:spMkLst>
        </pc:spChg>
        <pc:picChg chg="ord">
          <ac:chgData name="kursat ymn" userId="47174fbee67923fe" providerId="LiveId" clId="{0E9AF95D-1D51-4175-BB59-B358BA6B8A40}" dt="2021-12-11T20:14:05.601" v="621" actId="26606"/>
          <ac:picMkLst>
            <pc:docMk/>
            <pc:sldMk cId="3503396096" sldId="315"/>
            <ac:picMk id="2" creationId="{65E373CA-0280-4820-8EE5-B81CA340A607}"/>
          </ac:picMkLst>
        </pc:picChg>
        <pc:picChg chg="add mod">
          <ac:chgData name="kursat ymn" userId="47174fbee67923fe" providerId="LiveId" clId="{0E9AF95D-1D51-4175-BB59-B358BA6B8A40}" dt="2021-12-11T20:14:05.601" v="621" actId="26606"/>
          <ac:picMkLst>
            <pc:docMk/>
            <pc:sldMk cId="3503396096" sldId="315"/>
            <ac:picMk id="5" creationId="{50864C67-B630-47A3-848B-3C7530C96167}"/>
          </ac:picMkLst>
        </pc:picChg>
      </pc:sldChg>
      <pc:sldChg chg="addSp modSp add mod setBg">
        <pc:chgData name="kursat ymn" userId="47174fbee67923fe" providerId="LiveId" clId="{0E9AF95D-1D51-4175-BB59-B358BA6B8A40}" dt="2021-12-11T20:14:29.749" v="632" actId="27636"/>
        <pc:sldMkLst>
          <pc:docMk/>
          <pc:sldMk cId="530646334" sldId="316"/>
        </pc:sldMkLst>
        <pc:spChg chg="add mod">
          <ac:chgData name="kursat ymn" userId="47174fbee67923fe" providerId="LiveId" clId="{0E9AF95D-1D51-4175-BB59-B358BA6B8A40}" dt="2021-12-11T20:14:29.749" v="632" actId="27636"/>
          <ac:spMkLst>
            <pc:docMk/>
            <pc:sldMk cId="530646334" sldId="316"/>
            <ac:spMk id="4" creationId="{E3DC4283-B2FC-402D-9B4E-BF7E88CFA90F}"/>
          </ac:spMkLst>
        </pc:spChg>
        <pc:spChg chg="add">
          <ac:chgData name="kursat ymn" userId="47174fbee67923fe" providerId="LiveId" clId="{0E9AF95D-1D51-4175-BB59-B358BA6B8A40}" dt="2021-12-11T20:14:21.320" v="626" actId="26606"/>
          <ac:spMkLst>
            <pc:docMk/>
            <pc:sldMk cId="530646334" sldId="316"/>
            <ac:spMk id="10" creationId="{5E39A796-BE83-48B1-B33F-35C4A32AAB57}"/>
          </ac:spMkLst>
        </pc:spChg>
        <pc:spChg chg="add">
          <ac:chgData name="kursat ymn" userId="47174fbee67923fe" providerId="LiveId" clId="{0E9AF95D-1D51-4175-BB59-B358BA6B8A40}" dt="2021-12-11T20:14:21.320" v="626" actId="26606"/>
          <ac:spMkLst>
            <pc:docMk/>
            <pc:sldMk cId="530646334" sldId="316"/>
            <ac:spMk id="12" creationId="{72F84B47-E267-4194-8194-831DB7B5547F}"/>
          </ac:spMkLst>
        </pc:spChg>
        <pc:picChg chg="ord">
          <ac:chgData name="kursat ymn" userId="47174fbee67923fe" providerId="LiveId" clId="{0E9AF95D-1D51-4175-BB59-B358BA6B8A40}" dt="2021-12-11T20:14:21.320" v="626" actId="26606"/>
          <ac:picMkLst>
            <pc:docMk/>
            <pc:sldMk cId="530646334" sldId="316"/>
            <ac:picMk id="2" creationId="{65E373CA-0280-4820-8EE5-B81CA340A607}"/>
          </ac:picMkLst>
        </pc:picChg>
        <pc:picChg chg="add mod">
          <ac:chgData name="kursat ymn" userId="47174fbee67923fe" providerId="LiveId" clId="{0E9AF95D-1D51-4175-BB59-B358BA6B8A40}" dt="2021-12-11T20:14:18.949" v="625"/>
          <ac:picMkLst>
            <pc:docMk/>
            <pc:sldMk cId="530646334" sldId="316"/>
            <ac:picMk id="5" creationId="{C92BAD4C-E484-4AEA-BAE2-E8FBA87E1083}"/>
          </ac:picMkLst>
        </pc:picChg>
      </pc:sldChg>
      <pc:sldChg chg="addSp delSp modSp add mod setBg">
        <pc:chgData name="kursat ymn" userId="47174fbee67923fe" providerId="LiveId" clId="{0E9AF95D-1D51-4175-BB59-B358BA6B8A40}" dt="2021-12-11T20:15:04.343" v="645" actId="14100"/>
        <pc:sldMkLst>
          <pc:docMk/>
          <pc:sldMk cId="2657043701" sldId="317"/>
        </pc:sldMkLst>
        <pc:spChg chg="add mod ord">
          <ac:chgData name="kursat ymn" userId="47174fbee67923fe" providerId="LiveId" clId="{0E9AF95D-1D51-4175-BB59-B358BA6B8A40}" dt="2021-12-11T20:15:04.343" v="645" actId="14100"/>
          <ac:spMkLst>
            <pc:docMk/>
            <pc:sldMk cId="2657043701" sldId="317"/>
            <ac:spMk id="4" creationId="{75D1C3A6-8A7B-4E14-9E16-05DE8288BD96}"/>
          </ac:spMkLst>
        </pc:spChg>
        <pc:spChg chg="add del">
          <ac:chgData name="kursat ymn" userId="47174fbee67923fe" providerId="LiveId" clId="{0E9AF95D-1D51-4175-BB59-B358BA6B8A40}" dt="2021-12-11T20:14:42.636" v="635" actId="26606"/>
          <ac:spMkLst>
            <pc:docMk/>
            <pc:sldMk cId="2657043701" sldId="317"/>
            <ac:spMk id="10" creationId="{577D1452-F0B7-431E-9A24-D3F7103D8510}"/>
          </ac:spMkLst>
        </pc:spChg>
        <pc:spChg chg="add del">
          <ac:chgData name="kursat ymn" userId="47174fbee67923fe" providerId="LiveId" clId="{0E9AF95D-1D51-4175-BB59-B358BA6B8A40}" dt="2021-12-11T20:14:42.636" v="635" actId="26606"/>
          <ac:spMkLst>
            <pc:docMk/>
            <pc:sldMk cId="2657043701" sldId="317"/>
            <ac:spMk id="12" creationId="{A660F4F9-5DF5-4F15-BE6A-CD8648BB1148}"/>
          </ac:spMkLst>
        </pc:spChg>
        <pc:spChg chg="add del">
          <ac:chgData name="kursat ymn" userId="47174fbee67923fe" providerId="LiveId" clId="{0E9AF95D-1D51-4175-BB59-B358BA6B8A40}" dt="2021-12-11T20:14:58.113" v="642" actId="26606"/>
          <ac:spMkLst>
            <pc:docMk/>
            <pc:sldMk cId="2657043701" sldId="317"/>
            <ac:spMk id="14" creationId="{46F7435D-E3DB-47B1-BA61-B00ACC83A9DE}"/>
          </ac:spMkLst>
        </pc:spChg>
        <pc:spChg chg="add del">
          <ac:chgData name="kursat ymn" userId="47174fbee67923fe" providerId="LiveId" clId="{0E9AF95D-1D51-4175-BB59-B358BA6B8A40}" dt="2021-12-11T20:14:58.113" v="642" actId="26606"/>
          <ac:spMkLst>
            <pc:docMk/>
            <pc:sldMk cId="2657043701" sldId="317"/>
            <ac:spMk id="15" creationId="{F263A0B5-F8C4-4116-809F-78A768EA79A6}"/>
          </ac:spMkLst>
        </pc:spChg>
        <pc:spChg chg="add">
          <ac:chgData name="kursat ymn" userId="47174fbee67923fe" providerId="LiveId" clId="{0E9AF95D-1D51-4175-BB59-B358BA6B8A40}" dt="2021-12-11T20:14:58.113" v="642" actId="26606"/>
          <ac:spMkLst>
            <pc:docMk/>
            <pc:sldMk cId="2657043701" sldId="317"/>
            <ac:spMk id="20" creationId="{5E39A796-BE83-48B1-B33F-35C4A32AAB57}"/>
          </ac:spMkLst>
        </pc:spChg>
        <pc:spChg chg="add">
          <ac:chgData name="kursat ymn" userId="47174fbee67923fe" providerId="LiveId" clId="{0E9AF95D-1D51-4175-BB59-B358BA6B8A40}" dt="2021-12-11T20:14:58.113" v="642" actId="26606"/>
          <ac:spMkLst>
            <pc:docMk/>
            <pc:sldMk cId="2657043701" sldId="317"/>
            <ac:spMk id="22" creationId="{72F84B47-E267-4194-8194-831DB7B5547F}"/>
          </ac:spMkLst>
        </pc:spChg>
        <pc:picChg chg="ord">
          <ac:chgData name="kursat ymn" userId="47174fbee67923fe" providerId="LiveId" clId="{0E9AF95D-1D51-4175-BB59-B358BA6B8A40}" dt="2021-12-11T20:14:42.653" v="636" actId="26606"/>
          <ac:picMkLst>
            <pc:docMk/>
            <pc:sldMk cId="2657043701" sldId="317"/>
            <ac:picMk id="2" creationId="{65E373CA-0280-4820-8EE5-B81CA340A607}"/>
          </ac:picMkLst>
        </pc:picChg>
        <pc:picChg chg="add mod">
          <ac:chgData name="kursat ymn" userId="47174fbee67923fe" providerId="LiveId" clId="{0E9AF95D-1D51-4175-BB59-B358BA6B8A40}" dt="2021-12-11T20:14:58.113" v="642" actId="26606"/>
          <ac:picMkLst>
            <pc:docMk/>
            <pc:sldMk cId="2657043701" sldId="317"/>
            <ac:picMk id="5" creationId="{09E11C45-0395-403E-8306-30C0E7C66CBA}"/>
          </ac:picMkLst>
        </pc:picChg>
      </pc:sldChg>
      <pc:sldChg chg="addSp modSp add mod setBg">
        <pc:chgData name="kursat ymn" userId="47174fbee67923fe" providerId="LiveId" clId="{0E9AF95D-1D51-4175-BB59-B358BA6B8A40}" dt="2021-12-11T20:16:32.246" v="666" actId="27636"/>
        <pc:sldMkLst>
          <pc:docMk/>
          <pc:sldMk cId="3192265822" sldId="318"/>
        </pc:sldMkLst>
        <pc:spChg chg="add mod">
          <ac:chgData name="kursat ymn" userId="47174fbee67923fe" providerId="LiveId" clId="{0E9AF95D-1D51-4175-BB59-B358BA6B8A40}" dt="2021-12-11T20:16:32.246" v="666" actId="27636"/>
          <ac:spMkLst>
            <pc:docMk/>
            <pc:sldMk cId="3192265822" sldId="318"/>
            <ac:spMk id="4" creationId="{76547FAD-B469-4FEB-94F1-3C4BB18C35F9}"/>
          </ac:spMkLst>
        </pc:spChg>
        <pc:spChg chg="add">
          <ac:chgData name="kursat ymn" userId="47174fbee67923fe" providerId="LiveId" clId="{0E9AF95D-1D51-4175-BB59-B358BA6B8A40}" dt="2021-12-11T20:15:46.705" v="647" actId="26606"/>
          <ac:spMkLst>
            <pc:docMk/>
            <pc:sldMk cId="3192265822" sldId="318"/>
            <ac:spMk id="71" creationId="{5F63FF5A-B9E2-4989-825C-C62CD37CBB8B}"/>
          </ac:spMkLst>
        </pc:spChg>
        <pc:spChg chg="add">
          <ac:chgData name="kursat ymn" userId="47174fbee67923fe" providerId="LiveId" clId="{0E9AF95D-1D51-4175-BB59-B358BA6B8A40}" dt="2021-12-11T20:15:46.705" v="647" actId="26606"/>
          <ac:spMkLst>
            <pc:docMk/>
            <pc:sldMk cId="3192265822" sldId="318"/>
            <ac:spMk id="73" creationId="{577D1452-F0B7-431E-9A24-D3F7103D8510}"/>
          </ac:spMkLst>
        </pc:spChg>
        <pc:spChg chg="add">
          <ac:chgData name="kursat ymn" userId="47174fbee67923fe" providerId="LiveId" clId="{0E9AF95D-1D51-4175-BB59-B358BA6B8A40}" dt="2021-12-11T20:15:46.705" v="647" actId="26606"/>
          <ac:spMkLst>
            <pc:docMk/>
            <pc:sldMk cId="3192265822" sldId="318"/>
            <ac:spMk id="75" creationId="{A660F4F9-5DF5-4F15-BE6A-CD8648BB1148}"/>
          </ac:spMkLst>
        </pc:spChg>
        <pc:picChg chg="ord">
          <ac:chgData name="kursat ymn" userId="47174fbee67923fe" providerId="LiveId" clId="{0E9AF95D-1D51-4175-BB59-B358BA6B8A40}" dt="2021-12-11T20:15:46.705" v="647" actId="26606"/>
          <ac:picMkLst>
            <pc:docMk/>
            <pc:sldMk cId="3192265822" sldId="318"/>
            <ac:picMk id="2" creationId="{65E373CA-0280-4820-8EE5-B81CA340A607}"/>
          </ac:picMkLst>
        </pc:picChg>
        <pc:picChg chg="add mod">
          <ac:chgData name="kursat ymn" userId="47174fbee67923fe" providerId="LiveId" clId="{0E9AF95D-1D51-4175-BB59-B358BA6B8A40}" dt="2021-12-11T20:15:46.705" v="647" actId="26606"/>
          <ac:picMkLst>
            <pc:docMk/>
            <pc:sldMk cId="3192265822" sldId="318"/>
            <ac:picMk id="14338" creationId="{CA68B412-0797-44C5-A833-EB08167BAEC2}"/>
          </ac:picMkLst>
        </pc:picChg>
      </pc:sldChg>
      <pc:sldChg chg="addSp modSp add mod setBg">
        <pc:chgData name="kursat ymn" userId="47174fbee67923fe" providerId="LiveId" clId="{0E9AF95D-1D51-4175-BB59-B358BA6B8A40}" dt="2021-12-11T20:18:19.017" v="679" actId="1076"/>
        <pc:sldMkLst>
          <pc:docMk/>
          <pc:sldMk cId="705760812" sldId="319"/>
        </pc:sldMkLst>
        <pc:spChg chg="add mod">
          <ac:chgData name="kursat ymn" userId="47174fbee67923fe" providerId="LiveId" clId="{0E9AF95D-1D51-4175-BB59-B358BA6B8A40}" dt="2021-12-11T20:18:19.017" v="679" actId="1076"/>
          <ac:spMkLst>
            <pc:docMk/>
            <pc:sldMk cId="705760812" sldId="319"/>
            <ac:spMk id="4" creationId="{5E6EE699-F4B1-488A-9146-6259BE2135BC}"/>
          </ac:spMkLst>
        </pc:spChg>
        <pc:spChg chg="add">
          <ac:chgData name="kursat ymn" userId="47174fbee67923fe" providerId="LiveId" clId="{0E9AF95D-1D51-4175-BB59-B358BA6B8A40}" dt="2021-12-11T20:18:10.086" v="674" actId="26606"/>
          <ac:spMkLst>
            <pc:docMk/>
            <pc:sldMk cId="705760812" sldId="319"/>
            <ac:spMk id="73" creationId="{5AAE9118-0436-4488-AC4A-C14DF6A7B6B1}"/>
          </ac:spMkLst>
        </pc:spChg>
        <pc:spChg chg="add">
          <ac:chgData name="kursat ymn" userId="47174fbee67923fe" providerId="LiveId" clId="{0E9AF95D-1D51-4175-BB59-B358BA6B8A40}" dt="2021-12-11T20:18:10.086" v="674" actId="26606"/>
          <ac:spMkLst>
            <pc:docMk/>
            <pc:sldMk cId="705760812" sldId="319"/>
            <ac:spMk id="75" creationId="{1B10F861-B8F1-49C7-BD58-EAB20CEE7F93}"/>
          </ac:spMkLst>
        </pc:spChg>
        <pc:spChg chg="add">
          <ac:chgData name="kursat ymn" userId="47174fbee67923fe" providerId="LiveId" clId="{0E9AF95D-1D51-4175-BB59-B358BA6B8A40}" dt="2021-12-11T20:18:10.086" v="674" actId="26606"/>
          <ac:spMkLst>
            <pc:docMk/>
            <pc:sldMk cId="705760812" sldId="319"/>
            <ac:spMk id="77" creationId="{61F6E425-22AB-4DA2-8FAC-58ADB58EF6C3}"/>
          </ac:spMkLst>
        </pc:spChg>
        <pc:picChg chg="ord">
          <ac:chgData name="kursat ymn" userId="47174fbee67923fe" providerId="LiveId" clId="{0E9AF95D-1D51-4175-BB59-B358BA6B8A40}" dt="2021-12-11T20:18:10.086" v="674" actId="26606"/>
          <ac:picMkLst>
            <pc:docMk/>
            <pc:sldMk cId="705760812" sldId="319"/>
            <ac:picMk id="2" creationId="{65E373CA-0280-4820-8EE5-B81CA340A607}"/>
          </ac:picMkLst>
        </pc:picChg>
        <pc:picChg chg="add mod ord">
          <ac:chgData name="kursat ymn" userId="47174fbee67923fe" providerId="LiveId" clId="{0E9AF95D-1D51-4175-BB59-B358BA6B8A40}" dt="2021-12-11T20:18:10.086" v="674" actId="26606"/>
          <ac:picMkLst>
            <pc:docMk/>
            <pc:sldMk cId="705760812" sldId="319"/>
            <ac:picMk id="17410" creationId="{0E38F0CE-A0FA-446D-ABEA-EBF844942BE4}"/>
          </ac:picMkLst>
        </pc:picChg>
        <pc:picChg chg="add mod">
          <ac:chgData name="kursat ymn" userId="47174fbee67923fe" providerId="LiveId" clId="{0E9AF95D-1D51-4175-BB59-B358BA6B8A40}" dt="2021-12-11T20:18:10.086" v="674" actId="26606"/>
          <ac:picMkLst>
            <pc:docMk/>
            <pc:sldMk cId="705760812" sldId="319"/>
            <ac:picMk id="17412" creationId="{9F903472-C29D-4F05-BF59-F1873C257E9F}"/>
          </ac:picMkLst>
        </pc:picChg>
      </pc:sldChg>
      <pc:sldChg chg="addSp modSp add mod setBg">
        <pc:chgData name="kursat ymn" userId="47174fbee67923fe" providerId="LiveId" clId="{0E9AF95D-1D51-4175-BB59-B358BA6B8A40}" dt="2021-12-11T20:18:35.445" v="684" actId="2710"/>
        <pc:sldMkLst>
          <pc:docMk/>
          <pc:sldMk cId="2532140874" sldId="320"/>
        </pc:sldMkLst>
        <pc:spChg chg="add mod">
          <ac:chgData name="kursat ymn" userId="47174fbee67923fe" providerId="LiveId" clId="{0E9AF95D-1D51-4175-BB59-B358BA6B8A40}" dt="2021-12-11T20:18:35.445" v="684" actId="2710"/>
          <ac:spMkLst>
            <pc:docMk/>
            <pc:sldMk cId="2532140874" sldId="320"/>
            <ac:spMk id="4" creationId="{2A96E792-B16B-4B97-B870-86F8DC6B9EE8}"/>
          </ac:spMkLst>
        </pc:spChg>
        <pc:spChg chg="add">
          <ac:chgData name="kursat ymn" userId="47174fbee67923fe" providerId="LiveId" clId="{0E9AF95D-1D51-4175-BB59-B358BA6B8A40}" dt="2021-12-11T20:18:28.809" v="681" actId="26606"/>
          <ac:spMkLst>
            <pc:docMk/>
            <pc:sldMk cId="2532140874" sldId="320"/>
            <ac:spMk id="10" creationId="{5E39A796-BE83-48B1-B33F-35C4A32AAB57}"/>
          </ac:spMkLst>
        </pc:spChg>
        <pc:spChg chg="add">
          <ac:chgData name="kursat ymn" userId="47174fbee67923fe" providerId="LiveId" clId="{0E9AF95D-1D51-4175-BB59-B358BA6B8A40}" dt="2021-12-11T20:18:28.809" v="681" actId="26606"/>
          <ac:spMkLst>
            <pc:docMk/>
            <pc:sldMk cId="2532140874" sldId="320"/>
            <ac:spMk id="12" creationId="{72F84B47-E267-4194-8194-831DB7B5547F}"/>
          </ac:spMkLst>
        </pc:spChg>
        <pc:picChg chg="ord">
          <ac:chgData name="kursat ymn" userId="47174fbee67923fe" providerId="LiveId" clId="{0E9AF95D-1D51-4175-BB59-B358BA6B8A40}" dt="2021-12-11T20:18:28.809" v="681" actId="26606"/>
          <ac:picMkLst>
            <pc:docMk/>
            <pc:sldMk cId="2532140874" sldId="320"/>
            <ac:picMk id="2" creationId="{65E373CA-0280-4820-8EE5-B81CA340A607}"/>
          </ac:picMkLst>
        </pc:picChg>
        <pc:picChg chg="add mod">
          <ac:chgData name="kursat ymn" userId="47174fbee67923fe" providerId="LiveId" clId="{0E9AF95D-1D51-4175-BB59-B358BA6B8A40}" dt="2021-12-11T20:18:28.809" v="681" actId="26606"/>
          <ac:picMkLst>
            <pc:docMk/>
            <pc:sldMk cId="2532140874" sldId="320"/>
            <ac:picMk id="5" creationId="{D6B0A5E9-006D-4E75-97B1-F4D25D9A7A78}"/>
          </ac:picMkLst>
        </pc:picChg>
      </pc:sldChg>
      <pc:sldChg chg="addSp modSp add mod setBg">
        <pc:chgData name="kursat ymn" userId="47174fbee67923fe" providerId="LiveId" clId="{0E9AF95D-1D51-4175-BB59-B358BA6B8A40}" dt="2021-12-11T20:18:59.476" v="693" actId="2710"/>
        <pc:sldMkLst>
          <pc:docMk/>
          <pc:sldMk cId="1860628649" sldId="321"/>
        </pc:sldMkLst>
        <pc:spChg chg="add mod">
          <ac:chgData name="kursat ymn" userId="47174fbee67923fe" providerId="LiveId" clId="{0E9AF95D-1D51-4175-BB59-B358BA6B8A40}" dt="2021-12-11T20:18:59.476" v="693" actId="2710"/>
          <ac:spMkLst>
            <pc:docMk/>
            <pc:sldMk cId="1860628649" sldId="321"/>
            <ac:spMk id="4" creationId="{83F0FCCE-25EC-47EF-B8D6-849A3488EB96}"/>
          </ac:spMkLst>
        </pc:spChg>
        <pc:spChg chg="add">
          <ac:chgData name="kursat ymn" userId="47174fbee67923fe" providerId="LiveId" clId="{0E9AF95D-1D51-4175-BB59-B358BA6B8A40}" dt="2021-12-11T20:18:53.504" v="690" actId="26606"/>
          <ac:spMkLst>
            <pc:docMk/>
            <pc:sldMk cId="1860628649" sldId="321"/>
            <ac:spMk id="10" creationId="{46F7435D-E3DB-47B1-BA61-B00ACC83A9DE}"/>
          </ac:spMkLst>
        </pc:spChg>
        <pc:spChg chg="add">
          <ac:chgData name="kursat ymn" userId="47174fbee67923fe" providerId="LiveId" clId="{0E9AF95D-1D51-4175-BB59-B358BA6B8A40}" dt="2021-12-11T20:18:53.504" v="690" actId="26606"/>
          <ac:spMkLst>
            <pc:docMk/>
            <pc:sldMk cId="1860628649" sldId="321"/>
            <ac:spMk id="12" creationId="{F263A0B5-F8C4-4116-809F-78A768EA79A6}"/>
          </ac:spMkLst>
        </pc:spChg>
        <pc:picChg chg="ord">
          <ac:chgData name="kursat ymn" userId="47174fbee67923fe" providerId="LiveId" clId="{0E9AF95D-1D51-4175-BB59-B358BA6B8A40}" dt="2021-12-11T20:18:53.504" v="690" actId="26606"/>
          <ac:picMkLst>
            <pc:docMk/>
            <pc:sldMk cId="1860628649" sldId="321"/>
            <ac:picMk id="2" creationId="{65E373CA-0280-4820-8EE5-B81CA340A607}"/>
          </ac:picMkLst>
        </pc:picChg>
        <pc:picChg chg="add mod">
          <ac:chgData name="kursat ymn" userId="47174fbee67923fe" providerId="LiveId" clId="{0E9AF95D-1D51-4175-BB59-B358BA6B8A40}" dt="2021-12-11T20:18:53.504" v="690" actId="26606"/>
          <ac:picMkLst>
            <pc:docMk/>
            <pc:sldMk cId="1860628649" sldId="321"/>
            <ac:picMk id="5" creationId="{5C284F91-D572-417B-A558-35362869A8DA}"/>
          </ac:picMkLst>
        </pc:picChg>
      </pc:sldChg>
      <pc:sldChg chg="addSp modSp add mod setBg">
        <pc:chgData name="kursat ymn" userId="47174fbee67923fe" providerId="LiveId" clId="{0E9AF95D-1D51-4175-BB59-B358BA6B8A40}" dt="2021-12-11T20:19:45.532" v="698" actId="2711"/>
        <pc:sldMkLst>
          <pc:docMk/>
          <pc:sldMk cId="1014143454" sldId="322"/>
        </pc:sldMkLst>
        <pc:spChg chg="add mod ord">
          <ac:chgData name="kursat ymn" userId="47174fbee67923fe" providerId="LiveId" clId="{0E9AF95D-1D51-4175-BB59-B358BA6B8A40}" dt="2021-12-11T20:19:45.532" v="698" actId="2711"/>
          <ac:spMkLst>
            <pc:docMk/>
            <pc:sldMk cId="1014143454" sldId="322"/>
            <ac:spMk id="4" creationId="{99EEB4A0-F8C5-4C65-9D09-6BFF8CC11E9A}"/>
          </ac:spMkLst>
        </pc:spChg>
        <pc:spChg chg="add">
          <ac:chgData name="kursat ymn" userId="47174fbee67923fe" providerId="LiveId" clId="{0E9AF95D-1D51-4175-BB59-B358BA6B8A40}" dt="2021-12-11T20:19:38.868" v="695" actId="26606"/>
          <ac:spMkLst>
            <pc:docMk/>
            <pc:sldMk cId="1014143454" sldId="322"/>
            <ac:spMk id="71" creationId="{5AAE9118-0436-4488-AC4A-C14DF6A7B6B1}"/>
          </ac:spMkLst>
        </pc:spChg>
        <pc:spChg chg="add">
          <ac:chgData name="kursat ymn" userId="47174fbee67923fe" providerId="LiveId" clId="{0E9AF95D-1D51-4175-BB59-B358BA6B8A40}" dt="2021-12-11T20:19:38.868" v="695" actId="26606"/>
          <ac:spMkLst>
            <pc:docMk/>
            <pc:sldMk cId="1014143454" sldId="322"/>
            <ac:spMk id="73" creationId="{07A0C51E-5464-4470-855E-CA530A59BF98}"/>
          </ac:spMkLst>
        </pc:spChg>
        <pc:picChg chg="ord">
          <ac:chgData name="kursat ymn" userId="47174fbee67923fe" providerId="LiveId" clId="{0E9AF95D-1D51-4175-BB59-B358BA6B8A40}" dt="2021-12-11T20:19:38.868" v="695" actId="26606"/>
          <ac:picMkLst>
            <pc:docMk/>
            <pc:sldMk cId="1014143454" sldId="322"/>
            <ac:picMk id="2" creationId="{65E373CA-0280-4820-8EE5-B81CA340A607}"/>
          </ac:picMkLst>
        </pc:picChg>
        <pc:picChg chg="add mod">
          <ac:chgData name="kursat ymn" userId="47174fbee67923fe" providerId="LiveId" clId="{0E9AF95D-1D51-4175-BB59-B358BA6B8A40}" dt="2021-12-11T20:19:38.868" v="695" actId="26606"/>
          <ac:picMkLst>
            <pc:docMk/>
            <pc:sldMk cId="1014143454" sldId="322"/>
            <ac:picMk id="19458" creationId="{0760F6FE-F147-4513-8BDB-6D62B5E07E16}"/>
          </ac:picMkLst>
        </pc:picChg>
      </pc:sldChg>
      <pc:sldChg chg="addSp delSp modSp add mod setBg">
        <pc:chgData name="kursat ymn" userId="47174fbee67923fe" providerId="LiveId" clId="{0E9AF95D-1D51-4175-BB59-B358BA6B8A40}" dt="2021-12-11T20:20:31.684" v="708" actId="122"/>
        <pc:sldMkLst>
          <pc:docMk/>
          <pc:sldMk cId="2907914676" sldId="323"/>
        </pc:sldMkLst>
        <pc:spChg chg="add mod ord">
          <ac:chgData name="kursat ymn" userId="47174fbee67923fe" providerId="LiveId" clId="{0E9AF95D-1D51-4175-BB59-B358BA6B8A40}" dt="2021-12-11T20:20:31.684" v="708" actId="122"/>
          <ac:spMkLst>
            <pc:docMk/>
            <pc:sldMk cId="2907914676" sldId="323"/>
            <ac:spMk id="4" creationId="{64620933-701B-4A90-A300-A21F9F7E6946}"/>
          </ac:spMkLst>
        </pc:spChg>
        <pc:spChg chg="add del">
          <ac:chgData name="kursat ymn" userId="47174fbee67923fe" providerId="LiveId" clId="{0E9AF95D-1D51-4175-BB59-B358BA6B8A40}" dt="2021-12-11T20:20:18.834" v="701" actId="26606"/>
          <ac:spMkLst>
            <pc:docMk/>
            <pc:sldMk cId="2907914676" sldId="323"/>
            <ac:spMk id="71" creationId="{5AAE9118-0436-4488-AC4A-C14DF6A7B6B1}"/>
          </ac:spMkLst>
        </pc:spChg>
        <pc:spChg chg="add del">
          <ac:chgData name="kursat ymn" userId="47174fbee67923fe" providerId="LiveId" clId="{0E9AF95D-1D51-4175-BB59-B358BA6B8A40}" dt="2021-12-11T20:20:18.834" v="701" actId="26606"/>
          <ac:spMkLst>
            <pc:docMk/>
            <pc:sldMk cId="2907914676" sldId="323"/>
            <ac:spMk id="73" creationId="{07A0C51E-5464-4470-855E-CA530A59BF98}"/>
          </ac:spMkLst>
        </pc:spChg>
        <pc:spChg chg="add del">
          <ac:chgData name="kursat ymn" userId="47174fbee67923fe" providerId="LiveId" clId="{0E9AF95D-1D51-4175-BB59-B358BA6B8A40}" dt="2021-12-11T20:20:22.578" v="703" actId="26606"/>
          <ac:spMkLst>
            <pc:docMk/>
            <pc:sldMk cId="2907914676" sldId="323"/>
            <ac:spMk id="22532" creationId="{18FD74D4-C0F3-4E5B-9628-885593F0B528}"/>
          </ac:spMkLst>
        </pc:spChg>
        <pc:spChg chg="add del">
          <ac:chgData name="kursat ymn" userId="47174fbee67923fe" providerId="LiveId" clId="{0E9AF95D-1D51-4175-BB59-B358BA6B8A40}" dt="2021-12-11T20:20:22.578" v="703" actId="26606"/>
          <ac:spMkLst>
            <pc:docMk/>
            <pc:sldMk cId="2907914676" sldId="323"/>
            <ac:spMk id="22533" creationId="{067CFD9A-AD7C-42E8-898D-F51A83B12D73}"/>
          </ac:spMkLst>
        </pc:spChg>
        <pc:spChg chg="add">
          <ac:chgData name="kursat ymn" userId="47174fbee67923fe" providerId="LiveId" clId="{0E9AF95D-1D51-4175-BB59-B358BA6B8A40}" dt="2021-12-11T20:20:22.578" v="704" actId="26606"/>
          <ac:spMkLst>
            <pc:docMk/>
            <pc:sldMk cId="2907914676" sldId="323"/>
            <ac:spMk id="22535" creationId="{5AAE9118-0436-4488-AC4A-C14DF6A7B6B1}"/>
          </ac:spMkLst>
        </pc:spChg>
        <pc:spChg chg="add">
          <ac:chgData name="kursat ymn" userId="47174fbee67923fe" providerId="LiveId" clId="{0E9AF95D-1D51-4175-BB59-B358BA6B8A40}" dt="2021-12-11T20:20:22.578" v="704" actId="26606"/>
          <ac:spMkLst>
            <pc:docMk/>
            <pc:sldMk cId="2907914676" sldId="323"/>
            <ac:spMk id="22536" creationId="{07A0C51E-5464-4470-855E-CA530A59BF98}"/>
          </ac:spMkLst>
        </pc:spChg>
        <pc:picChg chg="ord">
          <ac:chgData name="kursat ymn" userId="47174fbee67923fe" providerId="LiveId" clId="{0E9AF95D-1D51-4175-BB59-B358BA6B8A40}" dt="2021-12-11T20:20:22.578" v="704" actId="26606"/>
          <ac:picMkLst>
            <pc:docMk/>
            <pc:sldMk cId="2907914676" sldId="323"/>
            <ac:picMk id="2" creationId="{65E373CA-0280-4820-8EE5-B81CA340A607}"/>
          </ac:picMkLst>
        </pc:picChg>
        <pc:picChg chg="add mod">
          <ac:chgData name="kursat ymn" userId="47174fbee67923fe" providerId="LiveId" clId="{0E9AF95D-1D51-4175-BB59-B358BA6B8A40}" dt="2021-12-11T20:20:22.578" v="704" actId="26606"/>
          <ac:picMkLst>
            <pc:docMk/>
            <pc:sldMk cId="2907914676" sldId="323"/>
            <ac:picMk id="22530" creationId="{DF4D4745-EF25-452D-8423-18A58AD53ECD}"/>
          </ac:picMkLst>
        </pc:picChg>
      </pc:sldChg>
      <pc:sldChg chg="addSp modSp add mod setBg">
        <pc:chgData name="kursat ymn" userId="47174fbee67923fe" providerId="LiveId" clId="{0E9AF95D-1D51-4175-BB59-B358BA6B8A40}" dt="2021-12-11T20:39:47.912" v="816" actId="2710"/>
        <pc:sldMkLst>
          <pc:docMk/>
          <pc:sldMk cId="1346710688" sldId="324"/>
        </pc:sldMkLst>
        <pc:spChg chg="add mod">
          <ac:chgData name="kursat ymn" userId="47174fbee67923fe" providerId="LiveId" clId="{0E9AF95D-1D51-4175-BB59-B358BA6B8A40}" dt="2021-12-11T20:39:47.912" v="816" actId="2710"/>
          <ac:spMkLst>
            <pc:docMk/>
            <pc:sldMk cId="1346710688" sldId="324"/>
            <ac:spMk id="4" creationId="{ACF42A31-F27D-4FC0-B3BC-C7AEF0B9EB0C}"/>
          </ac:spMkLst>
        </pc:spChg>
        <pc:spChg chg="add">
          <ac:chgData name="kursat ymn" userId="47174fbee67923fe" providerId="LiveId" clId="{0E9AF95D-1D51-4175-BB59-B358BA6B8A40}" dt="2021-12-11T20:39:40.941" v="813" actId="26606"/>
          <ac:spMkLst>
            <pc:docMk/>
            <pc:sldMk cId="1346710688" sldId="324"/>
            <ac:spMk id="10" creationId="{46F7435D-E3DB-47B1-BA61-B00ACC83A9DE}"/>
          </ac:spMkLst>
        </pc:spChg>
        <pc:spChg chg="add">
          <ac:chgData name="kursat ymn" userId="47174fbee67923fe" providerId="LiveId" clId="{0E9AF95D-1D51-4175-BB59-B358BA6B8A40}" dt="2021-12-11T20:39:40.941" v="813" actId="26606"/>
          <ac:spMkLst>
            <pc:docMk/>
            <pc:sldMk cId="1346710688" sldId="324"/>
            <ac:spMk id="12" creationId="{F263A0B5-F8C4-4116-809F-78A768EA79A6}"/>
          </ac:spMkLst>
        </pc:spChg>
        <pc:picChg chg="ord">
          <ac:chgData name="kursat ymn" userId="47174fbee67923fe" providerId="LiveId" clId="{0E9AF95D-1D51-4175-BB59-B358BA6B8A40}" dt="2021-12-11T20:39:40.941" v="813" actId="26606"/>
          <ac:picMkLst>
            <pc:docMk/>
            <pc:sldMk cId="1346710688" sldId="324"/>
            <ac:picMk id="2" creationId="{65E373CA-0280-4820-8EE5-B81CA340A607}"/>
          </ac:picMkLst>
        </pc:picChg>
        <pc:picChg chg="add mod">
          <ac:chgData name="kursat ymn" userId="47174fbee67923fe" providerId="LiveId" clId="{0E9AF95D-1D51-4175-BB59-B358BA6B8A40}" dt="2021-12-11T20:39:38.824" v="812"/>
          <ac:picMkLst>
            <pc:docMk/>
            <pc:sldMk cId="1346710688" sldId="324"/>
            <ac:picMk id="5" creationId="{21B7FC68-21FF-446F-B796-C51DFB95E00D}"/>
          </ac:picMkLst>
        </pc:picChg>
      </pc:sldChg>
      <pc:sldChg chg="addSp modSp add mod setBg">
        <pc:chgData name="kursat ymn" userId="47174fbee67923fe" providerId="LiveId" clId="{0E9AF95D-1D51-4175-BB59-B358BA6B8A40}" dt="2021-12-11T20:40:45.198" v="820" actId="2710"/>
        <pc:sldMkLst>
          <pc:docMk/>
          <pc:sldMk cId="4068265244" sldId="325"/>
        </pc:sldMkLst>
        <pc:spChg chg="add mod ord">
          <ac:chgData name="kursat ymn" userId="47174fbee67923fe" providerId="LiveId" clId="{0E9AF95D-1D51-4175-BB59-B358BA6B8A40}" dt="2021-12-11T20:40:45.198" v="820" actId="2710"/>
          <ac:spMkLst>
            <pc:docMk/>
            <pc:sldMk cId="4068265244" sldId="325"/>
            <ac:spMk id="4" creationId="{5435D578-81F7-497C-BFAF-EB7E1CBA68F3}"/>
          </ac:spMkLst>
        </pc:spChg>
        <pc:spChg chg="add">
          <ac:chgData name="kursat ymn" userId="47174fbee67923fe" providerId="LiveId" clId="{0E9AF95D-1D51-4175-BB59-B358BA6B8A40}" dt="2021-12-11T20:40:39.313" v="818" actId="26606"/>
          <ac:spMkLst>
            <pc:docMk/>
            <pc:sldMk cId="4068265244" sldId="325"/>
            <ac:spMk id="71" creationId="{700E0F77-E936-4985-B7B1-B9823486AC33}"/>
          </ac:spMkLst>
        </pc:spChg>
        <pc:spChg chg="add">
          <ac:chgData name="kursat ymn" userId="47174fbee67923fe" providerId="LiveId" clId="{0E9AF95D-1D51-4175-BB59-B358BA6B8A40}" dt="2021-12-11T20:40:39.313" v="818" actId="26606"/>
          <ac:spMkLst>
            <pc:docMk/>
            <pc:sldMk cId="4068265244" sldId="325"/>
            <ac:spMk id="73" creationId="{95C8260E-968F-44E8-A823-ABB431311926}"/>
          </ac:spMkLst>
        </pc:spChg>
        <pc:spChg chg="add">
          <ac:chgData name="kursat ymn" userId="47174fbee67923fe" providerId="LiveId" clId="{0E9AF95D-1D51-4175-BB59-B358BA6B8A40}" dt="2021-12-11T20:40:39.313" v="818" actId="26606"/>
          <ac:spMkLst>
            <pc:docMk/>
            <pc:sldMk cId="4068265244" sldId="325"/>
            <ac:spMk id="75" creationId="{2C1BBA94-3F40-40AA-8BB9-E69E25E537C1}"/>
          </ac:spMkLst>
        </pc:spChg>
        <pc:spChg chg="add">
          <ac:chgData name="kursat ymn" userId="47174fbee67923fe" providerId="LiveId" clId="{0E9AF95D-1D51-4175-BB59-B358BA6B8A40}" dt="2021-12-11T20:40:39.313" v="818" actId="26606"/>
          <ac:spMkLst>
            <pc:docMk/>
            <pc:sldMk cId="4068265244" sldId="325"/>
            <ac:spMk id="77" creationId="{FE43805F-24A6-46A4-B19B-54F28347355C}"/>
          </ac:spMkLst>
        </pc:spChg>
        <pc:picChg chg="ord">
          <ac:chgData name="kursat ymn" userId="47174fbee67923fe" providerId="LiveId" clId="{0E9AF95D-1D51-4175-BB59-B358BA6B8A40}" dt="2021-12-11T20:40:39.313" v="818" actId="26606"/>
          <ac:picMkLst>
            <pc:docMk/>
            <pc:sldMk cId="4068265244" sldId="325"/>
            <ac:picMk id="2" creationId="{65E373CA-0280-4820-8EE5-B81CA340A607}"/>
          </ac:picMkLst>
        </pc:picChg>
        <pc:picChg chg="add mod">
          <ac:chgData name="kursat ymn" userId="47174fbee67923fe" providerId="LiveId" clId="{0E9AF95D-1D51-4175-BB59-B358BA6B8A40}" dt="2021-12-11T20:40:39.313" v="818" actId="26606"/>
          <ac:picMkLst>
            <pc:docMk/>
            <pc:sldMk cId="4068265244" sldId="325"/>
            <ac:picMk id="33794" creationId="{0998B3D5-53EC-4320-BDC9-8CEA93C37F0B}"/>
          </ac:picMkLst>
        </pc:picChg>
      </pc:sldChg>
      <pc:sldChg chg="addSp modSp add mod setBg">
        <pc:chgData name="kursat ymn" userId="47174fbee67923fe" providerId="LiveId" clId="{0E9AF95D-1D51-4175-BB59-B358BA6B8A40}" dt="2021-12-11T20:39:12.824" v="805" actId="2710"/>
        <pc:sldMkLst>
          <pc:docMk/>
          <pc:sldMk cId="42791384" sldId="326"/>
        </pc:sldMkLst>
        <pc:spChg chg="add mod">
          <ac:chgData name="kursat ymn" userId="47174fbee67923fe" providerId="LiveId" clId="{0E9AF95D-1D51-4175-BB59-B358BA6B8A40}" dt="2021-12-11T20:39:12.824" v="805" actId="2710"/>
          <ac:spMkLst>
            <pc:docMk/>
            <pc:sldMk cId="42791384" sldId="326"/>
            <ac:spMk id="4" creationId="{77C3F278-DBCC-4943-BF5B-4099F0F692B6}"/>
          </ac:spMkLst>
        </pc:spChg>
        <pc:spChg chg="add">
          <ac:chgData name="kursat ymn" userId="47174fbee67923fe" providerId="LiveId" clId="{0E9AF95D-1D51-4175-BB59-B358BA6B8A40}" dt="2021-12-11T20:39:04.005" v="802" actId="26606"/>
          <ac:spMkLst>
            <pc:docMk/>
            <pc:sldMk cId="42791384" sldId="326"/>
            <ac:spMk id="71" creationId="{5E39A796-BE83-48B1-B33F-35C4A32AAB57}"/>
          </ac:spMkLst>
        </pc:spChg>
        <pc:spChg chg="add">
          <ac:chgData name="kursat ymn" userId="47174fbee67923fe" providerId="LiveId" clId="{0E9AF95D-1D51-4175-BB59-B358BA6B8A40}" dt="2021-12-11T20:39:04.005" v="802" actId="26606"/>
          <ac:spMkLst>
            <pc:docMk/>
            <pc:sldMk cId="42791384" sldId="326"/>
            <ac:spMk id="73" creationId="{72F84B47-E267-4194-8194-831DB7B5547F}"/>
          </ac:spMkLst>
        </pc:spChg>
        <pc:picChg chg="ord">
          <ac:chgData name="kursat ymn" userId="47174fbee67923fe" providerId="LiveId" clId="{0E9AF95D-1D51-4175-BB59-B358BA6B8A40}" dt="2021-12-11T20:39:04.005" v="802" actId="26606"/>
          <ac:picMkLst>
            <pc:docMk/>
            <pc:sldMk cId="42791384" sldId="326"/>
            <ac:picMk id="2" creationId="{65E373CA-0280-4820-8EE5-B81CA340A607}"/>
          </ac:picMkLst>
        </pc:picChg>
        <pc:picChg chg="add mod">
          <ac:chgData name="kursat ymn" userId="47174fbee67923fe" providerId="LiveId" clId="{0E9AF95D-1D51-4175-BB59-B358BA6B8A40}" dt="2021-12-11T20:39:04.005" v="802" actId="26606"/>
          <ac:picMkLst>
            <pc:docMk/>
            <pc:sldMk cId="42791384" sldId="326"/>
            <ac:picMk id="31746" creationId="{1B9760B5-90E1-4489-927A-9F448E4E00E7}"/>
          </ac:picMkLst>
        </pc:picChg>
      </pc:sldChg>
      <pc:sldChg chg="addSp delSp modSp add mod setBg">
        <pc:chgData name="kursat ymn" userId="47174fbee67923fe" providerId="LiveId" clId="{0E9AF95D-1D51-4175-BB59-B358BA6B8A40}" dt="2021-12-11T20:41:42.852" v="826" actId="2710"/>
        <pc:sldMkLst>
          <pc:docMk/>
          <pc:sldMk cId="3207686088" sldId="327"/>
        </pc:sldMkLst>
        <pc:spChg chg="add mod">
          <ac:chgData name="kursat ymn" userId="47174fbee67923fe" providerId="LiveId" clId="{0E9AF95D-1D51-4175-BB59-B358BA6B8A40}" dt="2021-12-11T20:41:42.852" v="826" actId="2710"/>
          <ac:spMkLst>
            <pc:docMk/>
            <pc:sldMk cId="3207686088" sldId="327"/>
            <ac:spMk id="4" creationId="{E3F387C6-592D-4FF7-B9F9-83D6E95149D4}"/>
          </ac:spMkLst>
        </pc:spChg>
        <pc:spChg chg="add del">
          <ac:chgData name="kursat ymn" userId="47174fbee67923fe" providerId="LiveId" clId="{0E9AF95D-1D51-4175-BB59-B358BA6B8A40}" dt="2021-12-11T20:41:35.102" v="823" actId="26606"/>
          <ac:spMkLst>
            <pc:docMk/>
            <pc:sldMk cId="3207686088" sldId="327"/>
            <ac:spMk id="71" creationId="{5E39A796-BE83-48B1-B33F-35C4A32AAB57}"/>
          </ac:spMkLst>
        </pc:spChg>
        <pc:spChg chg="add del">
          <ac:chgData name="kursat ymn" userId="47174fbee67923fe" providerId="LiveId" clId="{0E9AF95D-1D51-4175-BB59-B358BA6B8A40}" dt="2021-12-11T20:41:35.102" v="823" actId="26606"/>
          <ac:spMkLst>
            <pc:docMk/>
            <pc:sldMk cId="3207686088" sldId="327"/>
            <ac:spMk id="73" creationId="{72F84B47-E267-4194-8194-831DB7B5547F}"/>
          </ac:spMkLst>
        </pc:spChg>
        <pc:spChg chg="add">
          <ac:chgData name="kursat ymn" userId="47174fbee67923fe" providerId="LiveId" clId="{0E9AF95D-1D51-4175-BB59-B358BA6B8A40}" dt="2021-12-11T20:41:35.102" v="823" actId="26606"/>
          <ac:spMkLst>
            <pc:docMk/>
            <pc:sldMk cId="3207686088" sldId="327"/>
            <ac:spMk id="137" creationId="{C95B82D5-A8BB-45BF-BED8-C7B206892100}"/>
          </ac:spMkLst>
        </pc:spChg>
        <pc:spChg chg="add">
          <ac:chgData name="kursat ymn" userId="47174fbee67923fe" providerId="LiveId" clId="{0E9AF95D-1D51-4175-BB59-B358BA6B8A40}" dt="2021-12-11T20:41:35.102" v="823" actId="26606"/>
          <ac:spMkLst>
            <pc:docMk/>
            <pc:sldMk cId="3207686088" sldId="327"/>
            <ac:spMk id="139" creationId="{296C61EC-FBF4-4216-BE67-6C864D30A01C}"/>
          </ac:spMkLst>
        </pc:spChg>
        <pc:spChg chg="add">
          <ac:chgData name="kursat ymn" userId="47174fbee67923fe" providerId="LiveId" clId="{0E9AF95D-1D51-4175-BB59-B358BA6B8A40}" dt="2021-12-11T20:41:35.102" v="823" actId="26606"/>
          <ac:spMkLst>
            <pc:docMk/>
            <pc:sldMk cId="3207686088" sldId="327"/>
            <ac:spMk id="141" creationId="{39D6C490-0229-4573-9696-B73E5B3A9C33}"/>
          </ac:spMkLst>
        </pc:spChg>
        <pc:picChg chg="ord">
          <ac:chgData name="kursat ymn" userId="47174fbee67923fe" providerId="LiveId" clId="{0E9AF95D-1D51-4175-BB59-B358BA6B8A40}" dt="2021-12-11T20:41:35.102" v="823" actId="26606"/>
          <ac:picMkLst>
            <pc:docMk/>
            <pc:sldMk cId="3207686088" sldId="327"/>
            <ac:picMk id="2" creationId="{65E373CA-0280-4820-8EE5-B81CA340A607}"/>
          </ac:picMkLst>
        </pc:picChg>
        <pc:picChg chg="add mod">
          <ac:chgData name="kursat ymn" userId="47174fbee67923fe" providerId="LiveId" clId="{0E9AF95D-1D51-4175-BB59-B358BA6B8A40}" dt="2021-12-11T20:41:35.102" v="823" actId="26606"/>
          <ac:picMkLst>
            <pc:docMk/>
            <pc:sldMk cId="3207686088" sldId="327"/>
            <ac:picMk id="30722" creationId="{95C268C9-8CE4-4864-A5CB-E979B2F5CD1B}"/>
          </ac:picMkLst>
        </pc:picChg>
        <pc:picChg chg="add mod">
          <ac:chgData name="kursat ymn" userId="47174fbee67923fe" providerId="LiveId" clId="{0E9AF95D-1D51-4175-BB59-B358BA6B8A40}" dt="2021-12-11T20:41:35.102" v="823" actId="26606"/>
          <ac:picMkLst>
            <pc:docMk/>
            <pc:sldMk cId="3207686088" sldId="327"/>
            <ac:picMk id="30724" creationId="{BEFF8C40-C2F7-44D0-8B14-43355C268C9F}"/>
          </ac:picMkLst>
        </pc:picChg>
      </pc:sldChg>
      <pc:sldChg chg="addSp modSp add mod setBg">
        <pc:chgData name="kursat ymn" userId="47174fbee67923fe" providerId="LiveId" clId="{0E9AF95D-1D51-4175-BB59-B358BA6B8A40}" dt="2021-12-11T20:43:17.945" v="832" actId="2711"/>
        <pc:sldMkLst>
          <pc:docMk/>
          <pc:sldMk cId="34645736" sldId="328"/>
        </pc:sldMkLst>
        <pc:spChg chg="add mod">
          <ac:chgData name="kursat ymn" userId="47174fbee67923fe" providerId="LiveId" clId="{0E9AF95D-1D51-4175-BB59-B358BA6B8A40}" dt="2021-12-11T20:43:17.945" v="832" actId="2711"/>
          <ac:spMkLst>
            <pc:docMk/>
            <pc:sldMk cId="34645736" sldId="328"/>
            <ac:spMk id="4" creationId="{EB932D76-C270-48D7-8FEC-381DCC848EF5}"/>
          </ac:spMkLst>
        </pc:spChg>
        <pc:spChg chg="add">
          <ac:chgData name="kursat ymn" userId="47174fbee67923fe" providerId="LiveId" clId="{0E9AF95D-1D51-4175-BB59-B358BA6B8A40}" dt="2021-12-11T20:42:54.056" v="831" actId="26606"/>
          <ac:spMkLst>
            <pc:docMk/>
            <pc:sldMk cId="34645736" sldId="328"/>
            <ac:spMk id="77" creationId="{1D49D6B2-8EAB-43EA-9B9C-26B868EFC575}"/>
          </ac:spMkLst>
        </pc:spChg>
        <pc:spChg chg="add">
          <ac:chgData name="kursat ymn" userId="47174fbee67923fe" providerId="LiveId" clId="{0E9AF95D-1D51-4175-BB59-B358BA6B8A40}" dt="2021-12-11T20:42:54.056" v="831" actId="26606"/>
          <ac:spMkLst>
            <pc:docMk/>
            <pc:sldMk cId="34645736" sldId="328"/>
            <ac:spMk id="79" creationId="{9904A71C-A624-4C54-AD15-AA40B1AC0EA5}"/>
          </ac:spMkLst>
        </pc:spChg>
        <pc:picChg chg="ord">
          <ac:chgData name="kursat ymn" userId="47174fbee67923fe" providerId="LiveId" clId="{0E9AF95D-1D51-4175-BB59-B358BA6B8A40}" dt="2021-12-11T20:42:54.056" v="831" actId="26606"/>
          <ac:picMkLst>
            <pc:docMk/>
            <pc:sldMk cId="34645736" sldId="328"/>
            <ac:picMk id="2" creationId="{65E373CA-0280-4820-8EE5-B81CA340A607}"/>
          </ac:picMkLst>
        </pc:picChg>
        <pc:picChg chg="add mod ord">
          <ac:chgData name="kursat ymn" userId="47174fbee67923fe" providerId="LiveId" clId="{0E9AF95D-1D51-4175-BB59-B358BA6B8A40}" dt="2021-12-11T20:42:54.056" v="831" actId="26606"/>
          <ac:picMkLst>
            <pc:docMk/>
            <pc:sldMk cId="34645736" sldId="328"/>
            <ac:picMk id="35842" creationId="{E1AD0B7C-91C5-4760-A8FB-5BBBFC384552}"/>
          </ac:picMkLst>
        </pc:picChg>
        <pc:picChg chg="add mod ord">
          <ac:chgData name="kursat ymn" userId="47174fbee67923fe" providerId="LiveId" clId="{0E9AF95D-1D51-4175-BB59-B358BA6B8A40}" dt="2021-12-11T20:42:54.056" v="831" actId="26606"/>
          <ac:picMkLst>
            <pc:docMk/>
            <pc:sldMk cId="34645736" sldId="328"/>
            <ac:picMk id="35844" creationId="{DA70B46A-49C4-4A69-8945-AC936D897EDE}"/>
          </ac:picMkLst>
        </pc:picChg>
        <pc:picChg chg="add mod ord">
          <ac:chgData name="kursat ymn" userId="47174fbee67923fe" providerId="LiveId" clId="{0E9AF95D-1D51-4175-BB59-B358BA6B8A40}" dt="2021-12-11T20:42:54.056" v="831" actId="26606"/>
          <ac:picMkLst>
            <pc:docMk/>
            <pc:sldMk cId="34645736" sldId="328"/>
            <ac:picMk id="35846" creationId="{14F14C37-8648-4E88-9F8D-D179B124C9FA}"/>
          </ac:picMkLst>
        </pc:picChg>
        <pc:picChg chg="add mod">
          <ac:chgData name="kursat ymn" userId="47174fbee67923fe" providerId="LiveId" clId="{0E9AF95D-1D51-4175-BB59-B358BA6B8A40}" dt="2021-12-11T20:42:54.056" v="831" actId="26606"/>
          <ac:picMkLst>
            <pc:docMk/>
            <pc:sldMk cId="34645736" sldId="328"/>
            <ac:picMk id="35848" creationId="{494CD009-A4CA-47B3-8446-4E941F3FCDF7}"/>
          </ac:picMkLst>
        </pc:picChg>
      </pc:sldChg>
      <pc:sldChg chg="addSp delSp modSp add mod setBg">
        <pc:chgData name="kursat ymn" userId="47174fbee67923fe" providerId="LiveId" clId="{0E9AF95D-1D51-4175-BB59-B358BA6B8A40}" dt="2021-12-11T20:44:50.496" v="842" actId="207"/>
        <pc:sldMkLst>
          <pc:docMk/>
          <pc:sldMk cId="4249280640" sldId="329"/>
        </pc:sldMkLst>
        <pc:spChg chg="add mod ord">
          <ac:chgData name="kursat ymn" userId="47174fbee67923fe" providerId="LiveId" clId="{0E9AF95D-1D51-4175-BB59-B358BA6B8A40}" dt="2021-12-11T20:44:50.496" v="842" actId="207"/>
          <ac:spMkLst>
            <pc:docMk/>
            <pc:sldMk cId="4249280640" sldId="329"/>
            <ac:spMk id="4" creationId="{9E53D73C-9913-4433-8235-17966340B0A6}"/>
          </ac:spMkLst>
        </pc:spChg>
        <pc:spChg chg="add">
          <ac:chgData name="kursat ymn" userId="47174fbee67923fe" providerId="LiveId" clId="{0E9AF95D-1D51-4175-BB59-B358BA6B8A40}" dt="2021-12-11T20:44:39.607" v="837" actId="26606"/>
          <ac:spMkLst>
            <pc:docMk/>
            <pc:sldMk cId="4249280640" sldId="329"/>
            <ac:spMk id="73" creationId="{931DE728-8710-4D0D-ABEA-46145891733A}"/>
          </ac:spMkLst>
        </pc:spChg>
        <pc:spChg chg="add">
          <ac:chgData name="kursat ymn" userId="47174fbee67923fe" providerId="LiveId" clId="{0E9AF95D-1D51-4175-BB59-B358BA6B8A40}" dt="2021-12-11T20:44:39.607" v="837" actId="26606"/>
          <ac:spMkLst>
            <pc:docMk/>
            <pc:sldMk cId="4249280640" sldId="329"/>
            <ac:spMk id="75" creationId="{5AAE9118-0436-4488-AC4A-C14DF6A7B6B1}"/>
          </ac:spMkLst>
        </pc:spChg>
        <pc:spChg chg="add">
          <ac:chgData name="kursat ymn" userId="47174fbee67923fe" providerId="LiveId" clId="{0E9AF95D-1D51-4175-BB59-B358BA6B8A40}" dt="2021-12-11T20:44:39.607" v="837" actId="26606"/>
          <ac:spMkLst>
            <pc:docMk/>
            <pc:sldMk cId="4249280640" sldId="329"/>
            <ac:spMk id="77" creationId="{07A0C51E-5464-4470-855E-CA530A59BF98}"/>
          </ac:spMkLst>
        </pc:spChg>
        <pc:picChg chg="ord">
          <ac:chgData name="kursat ymn" userId="47174fbee67923fe" providerId="LiveId" clId="{0E9AF95D-1D51-4175-BB59-B358BA6B8A40}" dt="2021-12-11T20:44:39.607" v="837" actId="26606"/>
          <ac:picMkLst>
            <pc:docMk/>
            <pc:sldMk cId="4249280640" sldId="329"/>
            <ac:picMk id="2" creationId="{65E373CA-0280-4820-8EE5-B81CA340A607}"/>
          </ac:picMkLst>
        </pc:picChg>
        <pc:picChg chg="add del">
          <ac:chgData name="kursat ymn" userId="47174fbee67923fe" providerId="LiveId" clId="{0E9AF95D-1D51-4175-BB59-B358BA6B8A40}" dt="2021-12-11T20:44:37.619" v="836" actId="478"/>
          <ac:picMkLst>
            <pc:docMk/>
            <pc:sldMk cId="4249280640" sldId="329"/>
            <ac:picMk id="36866" creationId="{63018926-0DE8-4FDA-A1AC-FD31D8F0365A}"/>
          </ac:picMkLst>
        </pc:picChg>
        <pc:picChg chg="add mod">
          <ac:chgData name="kursat ymn" userId="47174fbee67923fe" providerId="LiveId" clId="{0E9AF95D-1D51-4175-BB59-B358BA6B8A40}" dt="2021-12-11T20:44:39.607" v="837" actId="26606"/>
          <ac:picMkLst>
            <pc:docMk/>
            <pc:sldMk cId="4249280640" sldId="329"/>
            <ac:picMk id="36868" creationId="{F8004542-C4C1-4B29-9AC6-CD3D71F1D83C}"/>
          </ac:picMkLst>
        </pc:picChg>
      </pc:sldChg>
      <pc:sldChg chg="addSp modSp add mod setBg">
        <pc:chgData name="kursat ymn" userId="47174fbee67923fe" providerId="LiveId" clId="{0E9AF95D-1D51-4175-BB59-B358BA6B8A40}" dt="2021-12-11T20:45:22.874" v="847" actId="2710"/>
        <pc:sldMkLst>
          <pc:docMk/>
          <pc:sldMk cId="3172160822" sldId="330"/>
        </pc:sldMkLst>
        <pc:spChg chg="add mod ord">
          <ac:chgData name="kursat ymn" userId="47174fbee67923fe" providerId="LiveId" clId="{0E9AF95D-1D51-4175-BB59-B358BA6B8A40}" dt="2021-12-11T20:45:22.874" v="847" actId="2710"/>
          <ac:spMkLst>
            <pc:docMk/>
            <pc:sldMk cId="3172160822" sldId="330"/>
            <ac:spMk id="4" creationId="{0254F681-02BB-4C7D-BB39-209BFC26C762}"/>
          </ac:spMkLst>
        </pc:spChg>
        <pc:spChg chg="add">
          <ac:chgData name="kursat ymn" userId="47174fbee67923fe" providerId="LiveId" clId="{0E9AF95D-1D51-4175-BB59-B358BA6B8A40}" dt="2021-12-11T20:45:14.981" v="844" actId="26606"/>
          <ac:spMkLst>
            <pc:docMk/>
            <pc:sldMk cId="3172160822" sldId="330"/>
            <ac:spMk id="71" creationId="{911BE883-46B4-412C-B6C3-88A2FF74BECF}"/>
          </ac:spMkLst>
        </pc:spChg>
        <pc:spChg chg="add">
          <ac:chgData name="kursat ymn" userId="47174fbee67923fe" providerId="LiveId" clId="{0E9AF95D-1D51-4175-BB59-B358BA6B8A40}" dt="2021-12-11T20:45:14.981" v="844" actId="26606"/>
          <ac:spMkLst>
            <pc:docMk/>
            <pc:sldMk cId="3172160822" sldId="330"/>
            <ac:spMk id="73" creationId="{577D1452-F0B7-431E-9A24-D3F7103D8510}"/>
          </ac:spMkLst>
        </pc:spChg>
        <pc:spChg chg="add">
          <ac:chgData name="kursat ymn" userId="47174fbee67923fe" providerId="LiveId" clId="{0E9AF95D-1D51-4175-BB59-B358BA6B8A40}" dt="2021-12-11T20:45:14.981" v="844" actId="26606"/>
          <ac:spMkLst>
            <pc:docMk/>
            <pc:sldMk cId="3172160822" sldId="330"/>
            <ac:spMk id="75" creationId="{A660F4F9-5DF5-4F15-BE6A-CD8648BB1148}"/>
          </ac:spMkLst>
        </pc:spChg>
        <pc:picChg chg="ord">
          <ac:chgData name="kursat ymn" userId="47174fbee67923fe" providerId="LiveId" clId="{0E9AF95D-1D51-4175-BB59-B358BA6B8A40}" dt="2021-12-11T20:45:14.981" v="844" actId="26606"/>
          <ac:picMkLst>
            <pc:docMk/>
            <pc:sldMk cId="3172160822" sldId="330"/>
            <ac:picMk id="2" creationId="{65E373CA-0280-4820-8EE5-B81CA340A607}"/>
          </ac:picMkLst>
        </pc:picChg>
        <pc:picChg chg="add mod">
          <ac:chgData name="kursat ymn" userId="47174fbee67923fe" providerId="LiveId" clId="{0E9AF95D-1D51-4175-BB59-B358BA6B8A40}" dt="2021-12-11T20:45:14.981" v="844" actId="26606"/>
          <ac:picMkLst>
            <pc:docMk/>
            <pc:sldMk cId="3172160822" sldId="330"/>
            <ac:picMk id="37890" creationId="{828FD3BD-8B02-4772-BEEC-7CBE8849F335}"/>
          </ac:picMkLst>
        </pc:picChg>
      </pc:sldChg>
      <pc:sldChg chg="addSp modSp add mod setBg">
        <pc:chgData name="kursat ymn" userId="47174fbee67923fe" providerId="LiveId" clId="{0E9AF95D-1D51-4175-BB59-B358BA6B8A40}" dt="2021-12-11T20:47:03.520" v="858" actId="12"/>
        <pc:sldMkLst>
          <pc:docMk/>
          <pc:sldMk cId="2945174547" sldId="331"/>
        </pc:sldMkLst>
        <pc:spChg chg="add mod ord">
          <ac:chgData name="kursat ymn" userId="47174fbee67923fe" providerId="LiveId" clId="{0E9AF95D-1D51-4175-BB59-B358BA6B8A40}" dt="2021-12-11T20:47:03.520" v="858" actId="12"/>
          <ac:spMkLst>
            <pc:docMk/>
            <pc:sldMk cId="2945174547" sldId="331"/>
            <ac:spMk id="4" creationId="{20FA426D-36D5-4B16-99E8-3B133F2CADB1}"/>
          </ac:spMkLst>
        </pc:spChg>
        <pc:spChg chg="add">
          <ac:chgData name="kursat ymn" userId="47174fbee67923fe" providerId="LiveId" clId="{0E9AF95D-1D51-4175-BB59-B358BA6B8A40}" dt="2021-12-11T20:46:47.678" v="851" actId="26606"/>
          <ac:spMkLst>
            <pc:docMk/>
            <pc:sldMk cId="2945174547" sldId="331"/>
            <ac:spMk id="10" creationId="{85016AEC-0320-4ED0-8ECB-FE11DDDFE17A}"/>
          </ac:spMkLst>
        </pc:spChg>
        <pc:spChg chg="add">
          <ac:chgData name="kursat ymn" userId="47174fbee67923fe" providerId="LiveId" clId="{0E9AF95D-1D51-4175-BB59-B358BA6B8A40}" dt="2021-12-11T20:46:47.678" v="851" actId="26606"/>
          <ac:spMkLst>
            <pc:docMk/>
            <pc:sldMk cId="2945174547" sldId="331"/>
            <ac:spMk id="12" creationId="{C70C3B59-DE2C-4611-8148-812575C5CA48}"/>
          </ac:spMkLst>
        </pc:spChg>
        <pc:picChg chg="ord">
          <ac:chgData name="kursat ymn" userId="47174fbee67923fe" providerId="LiveId" clId="{0E9AF95D-1D51-4175-BB59-B358BA6B8A40}" dt="2021-12-11T20:46:47.678" v="851" actId="26606"/>
          <ac:picMkLst>
            <pc:docMk/>
            <pc:sldMk cId="2945174547" sldId="331"/>
            <ac:picMk id="2" creationId="{65E373CA-0280-4820-8EE5-B81CA340A607}"/>
          </ac:picMkLst>
        </pc:picChg>
        <pc:picChg chg="add mod">
          <ac:chgData name="kursat ymn" userId="47174fbee67923fe" providerId="LiveId" clId="{0E9AF95D-1D51-4175-BB59-B358BA6B8A40}" dt="2021-12-11T20:46:47.678" v="851" actId="26606"/>
          <ac:picMkLst>
            <pc:docMk/>
            <pc:sldMk cId="2945174547" sldId="331"/>
            <ac:picMk id="5" creationId="{A87B2725-A220-4BEE-B5AA-6467D14E26F1}"/>
          </ac:picMkLst>
        </pc:picChg>
      </pc:sldChg>
      <pc:sldChg chg="addSp modSp add mod ord setBg">
        <pc:chgData name="kursat ymn" userId="47174fbee67923fe" providerId="LiveId" clId="{0E9AF95D-1D51-4175-BB59-B358BA6B8A40}" dt="2021-12-11T20:33:26.359" v="791" actId="26606"/>
        <pc:sldMkLst>
          <pc:docMk/>
          <pc:sldMk cId="1477194715" sldId="332"/>
        </pc:sldMkLst>
        <pc:spChg chg="add mod">
          <ac:chgData name="kursat ymn" userId="47174fbee67923fe" providerId="LiveId" clId="{0E9AF95D-1D51-4175-BB59-B358BA6B8A40}" dt="2021-12-11T20:33:26.359" v="791" actId="26606"/>
          <ac:spMkLst>
            <pc:docMk/>
            <pc:sldMk cId="1477194715" sldId="332"/>
            <ac:spMk id="4" creationId="{C63A2AC4-0496-4535-B79E-369A1747A5E0}"/>
          </ac:spMkLst>
        </pc:spChg>
        <pc:spChg chg="add">
          <ac:chgData name="kursat ymn" userId="47174fbee67923fe" providerId="LiveId" clId="{0E9AF95D-1D51-4175-BB59-B358BA6B8A40}" dt="2021-12-11T20:33:26.359" v="791" actId="26606"/>
          <ac:spMkLst>
            <pc:docMk/>
            <pc:sldMk cId="1477194715" sldId="332"/>
            <ac:spMk id="71" creationId="{5E39A796-BE83-48B1-B33F-35C4A32AAB57}"/>
          </ac:spMkLst>
        </pc:spChg>
        <pc:spChg chg="add">
          <ac:chgData name="kursat ymn" userId="47174fbee67923fe" providerId="LiveId" clId="{0E9AF95D-1D51-4175-BB59-B358BA6B8A40}" dt="2021-12-11T20:33:26.359" v="791" actId="26606"/>
          <ac:spMkLst>
            <pc:docMk/>
            <pc:sldMk cId="1477194715" sldId="332"/>
            <ac:spMk id="73" creationId="{72F84B47-E267-4194-8194-831DB7B5547F}"/>
          </ac:spMkLst>
        </pc:spChg>
        <pc:picChg chg="ord">
          <ac:chgData name="kursat ymn" userId="47174fbee67923fe" providerId="LiveId" clId="{0E9AF95D-1D51-4175-BB59-B358BA6B8A40}" dt="2021-12-11T20:33:26.359" v="791" actId="26606"/>
          <ac:picMkLst>
            <pc:docMk/>
            <pc:sldMk cId="1477194715" sldId="332"/>
            <ac:picMk id="2" creationId="{65E373CA-0280-4820-8EE5-B81CA340A607}"/>
          </ac:picMkLst>
        </pc:picChg>
        <pc:picChg chg="add mod">
          <ac:chgData name="kursat ymn" userId="47174fbee67923fe" providerId="LiveId" clId="{0E9AF95D-1D51-4175-BB59-B358BA6B8A40}" dt="2021-12-11T20:33:26.359" v="791" actId="26606"/>
          <ac:picMkLst>
            <pc:docMk/>
            <pc:sldMk cId="1477194715" sldId="332"/>
            <ac:picMk id="28674" creationId="{E9BD807E-9EB6-4298-B50A-5220C75FB8AA}"/>
          </ac:picMkLst>
        </pc:picChg>
      </pc:sldChg>
      <pc:sldChg chg="addSp modSp add mod setBg">
        <pc:chgData name="kursat ymn" userId="47174fbee67923fe" providerId="LiveId" clId="{0E9AF95D-1D51-4175-BB59-B358BA6B8A40}" dt="2021-12-11T20:47:44.823" v="868" actId="113"/>
        <pc:sldMkLst>
          <pc:docMk/>
          <pc:sldMk cId="2279788521" sldId="333"/>
        </pc:sldMkLst>
        <pc:spChg chg="add mod ord">
          <ac:chgData name="kursat ymn" userId="47174fbee67923fe" providerId="LiveId" clId="{0E9AF95D-1D51-4175-BB59-B358BA6B8A40}" dt="2021-12-11T20:47:44.823" v="868" actId="113"/>
          <ac:spMkLst>
            <pc:docMk/>
            <pc:sldMk cId="2279788521" sldId="333"/>
            <ac:spMk id="4" creationId="{A3F4EB54-26F7-485D-A8D6-A081E60685FC}"/>
          </ac:spMkLst>
        </pc:spChg>
        <pc:spChg chg="add">
          <ac:chgData name="kursat ymn" userId="47174fbee67923fe" providerId="LiveId" clId="{0E9AF95D-1D51-4175-BB59-B358BA6B8A40}" dt="2021-12-11T20:47:29.023" v="860" actId="26606"/>
          <ac:spMkLst>
            <pc:docMk/>
            <pc:sldMk cId="2279788521" sldId="333"/>
            <ac:spMk id="11" creationId="{85016AEC-0320-4ED0-8ECB-FE11DDDFE17A}"/>
          </ac:spMkLst>
        </pc:spChg>
        <pc:spChg chg="add">
          <ac:chgData name="kursat ymn" userId="47174fbee67923fe" providerId="LiveId" clId="{0E9AF95D-1D51-4175-BB59-B358BA6B8A40}" dt="2021-12-11T20:47:29.023" v="860" actId="26606"/>
          <ac:spMkLst>
            <pc:docMk/>
            <pc:sldMk cId="2279788521" sldId="333"/>
            <ac:spMk id="13" creationId="{9C48229F-90CC-424E-BDAB-03C0511D3743}"/>
          </ac:spMkLst>
        </pc:spChg>
        <pc:picChg chg="ord">
          <ac:chgData name="kursat ymn" userId="47174fbee67923fe" providerId="LiveId" clId="{0E9AF95D-1D51-4175-BB59-B358BA6B8A40}" dt="2021-12-11T20:47:29.023" v="860" actId="26606"/>
          <ac:picMkLst>
            <pc:docMk/>
            <pc:sldMk cId="2279788521" sldId="333"/>
            <ac:picMk id="2" creationId="{65E373CA-0280-4820-8EE5-B81CA340A607}"/>
          </ac:picMkLst>
        </pc:picChg>
        <pc:picChg chg="add mod ord">
          <ac:chgData name="kursat ymn" userId="47174fbee67923fe" providerId="LiveId" clId="{0E9AF95D-1D51-4175-BB59-B358BA6B8A40}" dt="2021-12-11T20:47:29.023" v="860" actId="26606"/>
          <ac:picMkLst>
            <pc:docMk/>
            <pc:sldMk cId="2279788521" sldId="333"/>
            <ac:picMk id="5" creationId="{A035D152-75B3-4F3D-8CCC-FC88E841FB2E}"/>
          </ac:picMkLst>
        </pc:picChg>
        <pc:picChg chg="add mod">
          <ac:chgData name="kursat ymn" userId="47174fbee67923fe" providerId="LiveId" clId="{0E9AF95D-1D51-4175-BB59-B358BA6B8A40}" dt="2021-12-11T20:47:29.023" v="860" actId="26606"/>
          <ac:picMkLst>
            <pc:docMk/>
            <pc:sldMk cId="2279788521" sldId="333"/>
            <ac:picMk id="6" creationId="{8E99B7B8-C7D9-4E9E-8BF9-3A87C034B0E9}"/>
          </ac:picMkLst>
        </pc:picChg>
      </pc:sldChg>
      <pc:sldChg chg="addSp modSp add mod setBg">
        <pc:chgData name="kursat ymn" userId="47174fbee67923fe" providerId="LiveId" clId="{0E9AF95D-1D51-4175-BB59-B358BA6B8A40}" dt="2021-12-11T20:48:07.132" v="878" actId="1076"/>
        <pc:sldMkLst>
          <pc:docMk/>
          <pc:sldMk cId="3220291244" sldId="334"/>
        </pc:sldMkLst>
        <pc:spChg chg="add mod">
          <ac:chgData name="kursat ymn" userId="47174fbee67923fe" providerId="LiveId" clId="{0E9AF95D-1D51-4175-BB59-B358BA6B8A40}" dt="2021-12-11T20:48:07.132" v="878" actId="1076"/>
          <ac:spMkLst>
            <pc:docMk/>
            <pc:sldMk cId="3220291244" sldId="334"/>
            <ac:spMk id="4" creationId="{15737B19-D58D-4279-8F0A-52B72A65B6EF}"/>
          </ac:spMkLst>
        </pc:spChg>
        <pc:spChg chg="add">
          <ac:chgData name="kursat ymn" userId="47174fbee67923fe" providerId="LiveId" clId="{0E9AF95D-1D51-4175-BB59-B358BA6B8A40}" dt="2021-12-11T20:47:53.002" v="870" actId="26606"/>
          <ac:spMkLst>
            <pc:docMk/>
            <pc:sldMk cId="3220291244" sldId="334"/>
            <ac:spMk id="10" creationId="{5E39A796-BE83-48B1-B33F-35C4A32AAB57}"/>
          </ac:spMkLst>
        </pc:spChg>
        <pc:spChg chg="add">
          <ac:chgData name="kursat ymn" userId="47174fbee67923fe" providerId="LiveId" clId="{0E9AF95D-1D51-4175-BB59-B358BA6B8A40}" dt="2021-12-11T20:47:53.002" v="870" actId="26606"/>
          <ac:spMkLst>
            <pc:docMk/>
            <pc:sldMk cId="3220291244" sldId="334"/>
            <ac:spMk id="12" creationId="{72F84B47-E267-4194-8194-831DB7B5547F}"/>
          </ac:spMkLst>
        </pc:spChg>
        <pc:picChg chg="ord">
          <ac:chgData name="kursat ymn" userId="47174fbee67923fe" providerId="LiveId" clId="{0E9AF95D-1D51-4175-BB59-B358BA6B8A40}" dt="2021-12-11T20:47:53.002" v="870" actId="26606"/>
          <ac:picMkLst>
            <pc:docMk/>
            <pc:sldMk cId="3220291244" sldId="334"/>
            <ac:picMk id="2" creationId="{65E373CA-0280-4820-8EE5-B81CA340A607}"/>
          </ac:picMkLst>
        </pc:picChg>
        <pc:picChg chg="add mod">
          <ac:chgData name="kursat ymn" userId="47174fbee67923fe" providerId="LiveId" clId="{0E9AF95D-1D51-4175-BB59-B358BA6B8A40}" dt="2021-12-11T20:47:53.002" v="870" actId="26606"/>
          <ac:picMkLst>
            <pc:docMk/>
            <pc:sldMk cId="3220291244" sldId="334"/>
            <ac:picMk id="5" creationId="{73DC29E6-8627-4012-AF63-503F0EE93901}"/>
          </ac:picMkLst>
        </pc:picChg>
      </pc:sldChg>
      <pc:sldChg chg="addSp modSp add mod setBg">
        <pc:chgData name="kursat ymn" userId="47174fbee67923fe" providerId="LiveId" clId="{0E9AF95D-1D51-4175-BB59-B358BA6B8A40}" dt="2021-12-11T20:48:32.221" v="882" actId="2710"/>
        <pc:sldMkLst>
          <pc:docMk/>
          <pc:sldMk cId="2644803301" sldId="335"/>
        </pc:sldMkLst>
        <pc:spChg chg="add mod">
          <ac:chgData name="kursat ymn" userId="47174fbee67923fe" providerId="LiveId" clId="{0E9AF95D-1D51-4175-BB59-B358BA6B8A40}" dt="2021-12-11T20:48:32.221" v="882" actId="2710"/>
          <ac:spMkLst>
            <pc:docMk/>
            <pc:sldMk cId="2644803301" sldId="335"/>
            <ac:spMk id="4" creationId="{D55C41FD-6E5D-456D-A417-99C6768313A4}"/>
          </ac:spMkLst>
        </pc:spChg>
        <pc:spChg chg="add">
          <ac:chgData name="kursat ymn" userId="47174fbee67923fe" providerId="LiveId" clId="{0E9AF95D-1D51-4175-BB59-B358BA6B8A40}" dt="2021-12-11T20:48:26.703" v="880" actId="26606"/>
          <ac:spMkLst>
            <pc:docMk/>
            <pc:sldMk cId="2644803301" sldId="335"/>
            <ac:spMk id="10" creationId="{5E39A796-BE83-48B1-B33F-35C4A32AAB57}"/>
          </ac:spMkLst>
        </pc:spChg>
        <pc:spChg chg="add">
          <ac:chgData name="kursat ymn" userId="47174fbee67923fe" providerId="LiveId" clId="{0E9AF95D-1D51-4175-BB59-B358BA6B8A40}" dt="2021-12-11T20:48:26.703" v="880" actId="26606"/>
          <ac:spMkLst>
            <pc:docMk/>
            <pc:sldMk cId="2644803301" sldId="335"/>
            <ac:spMk id="12" creationId="{72F84B47-E267-4194-8194-831DB7B5547F}"/>
          </ac:spMkLst>
        </pc:spChg>
        <pc:picChg chg="ord">
          <ac:chgData name="kursat ymn" userId="47174fbee67923fe" providerId="LiveId" clId="{0E9AF95D-1D51-4175-BB59-B358BA6B8A40}" dt="2021-12-11T20:48:26.703" v="880" actId="26606"/>
          <ac:picMkLst>
            <pc:docMk/>
            <pc:sldMk cId="2644803301" sldId="335"/>
            <ac:picMk id="2" creationId="{65E373CA-0280-4820-8EE5-B81CA340A607}"/>
          </ac:picMkLst>
        </pc:picChg>
        <pc:picChg chg="add mod">
          <ac:chgData name="kursat ymn" userId="47174fbee67923fe" providerId="LiveId" clId="{0E9AF95D-1D51-4175-BB59-B358BA6B8A40}" dt="2021-12-11T20:48:26.703" v="880" actId="26606"/>
          <ac:picMkLst>
            <pc:docMk/>
            <pc:sldMk cId="2644803301" sldId="335"/>
            <ac:picMk id="5" creationId="{C2756686-0D1B-4812-953C-D39F58C5B283}"/>
          </ac:picMkLst>
        </pc:picChg>
      </pc:sldChg>
      <pc:sldChg chg="addSp modSp add mod setBg">
        <pc:chgData name="kursat ymn" userId="47174fbee67923fe" providerId="LiveId" clId="{0E9AF95D-1D51-4175-BB59-B358BA6B8A40}" dt="2021-12-11T20:49:14.896" v="887" actId="2710"/>
        <pc:sldMkLst>
          <pc:docMk/>
          <pc:sldMk cId="2137471892" sldId="336"/>
        </pc:sldMkLst>
        <pc:spChg chg="add mod">
          <ac:chgData name="kursat ymn" userId="47174fbee67923fe" providerId="LiveId" clId="{0E9AF95D-1D51-4175-BB59-B358BA6B8A40}" dt="2021-12-11T20:49:14.896" v="887" actId="2710"/>
          <ac:spMkLst>
            <pc:docMk/>
            <pc:sldMk cId="2137471892" sldId="336"/>
            <ac:spMk id="4" creationId="{FC8F3428-577B-414B-B14E-64B6BAD624CF}"/>
          </ac:spMkLst>
        </pc:spChg>
        <pc:spChg chg="add">
          <ac:chgData name="kursat ymn" userId="47174fbee67923fe" providerId="LiveId" clId="{0E9AF95D-1D51-4175-BB59-B358BA6B8A40}" dt="2021-12-11T20:49:04.574" v="884" actId="26606"/>
          <ac:spMkLst>
            <pc:docMk/>
            <pc:sldMk cId="2137471892" sldId="336"/>
            <ac:spMk id="71" creationId="{5E39A796-BE83-48B1-B33F-35C4A32AAB57}"/>
          </ac:spMkLst>
        </pc:spChg>
        <pc:spChg chg="add">
          <ac:chgData name="kursat ymn" userId="47174fbee67923fe" providerId="LiveId" clId="{0E9AF95D-1D51-4175-BB59-B358BA6B8A40}" dt="2021-12-11T20:49:04.574" v="884" actId="26606"/>
          <ac:spMkLst>
            <pc:docMk/>
            <pc:sldMk cId="2137471892" sldId="336"/>
            <ac:spMk id="73" creationId="{72F84B47-E267-4194-8194-831DB7B5547F}"/>
          </ac:spMkLst>
        </pc:spChg>
        <pc:picChg chg="ord">
          <ac:chgData name="kursat ymn" userId="47174fbee67923fe" providerId="LiveId" clId="{0E9AF95D-1D51-4175-BB59-B358BA6B8A40}" dt="2021-12-11T20:49:04.574" v="884" actId="26606"/>
          <ac:picMkLst>
            <pc:docMk/>
            <pc:sldMk cId="2137471892" sldId="336"/>
            <ac:picMk id="2" creationId="{65E373CA-0280-4820-8EE5-B81CA340A607}"/>
          </ac:picMkLst>
        </pc:picChg>
        <pc:picChg chg="add mod">
          <ac:chgData name="kursat ymn" userId="47174fbee67923fe" providerId="LiveId" clId="{0E9AF95D-1D51-4175-BB59-B358BA6B8A40}" dt="2021-12-11T20:49:04.574" v="884" actId="26606"/>
          <ac:picMkLst>
            <pc:docMk/>
            <pc:sldMk cId="2137471892" sldId="336"/>
            <ac:picMk id="38914" creationId="{50677ADB-D729-49F5-A0F5-F39B16FA0204}"/>
          </ac:picMkLst>
        </pc:picChg>
      </pc:sldChg>
      <pc:sldChg chg="addSp modSp add mod setBg">
        <pc:chgData name="kursat ymn" userId="47174fbee67923fe" providerId="LiveId" clId="{0E9AF95D-1D51-4175-BB59-B358BA6B8A40}" dt="2021-12-11T20:50:32.432" v="893" actId="27636"/>
        <pc:sldMkLst>
          <pc:docMk/>
          <pc:sldMk cId="2671113879" sldId="337"/>
        </pc:sldMkLst>
        <pc:spChg chg="add mod ord">
          <ac:chgData name="kursat ymn" userId="47174fbee67923fe" providerId="LiveId" clId="{0E9AF95D-1D51-4175-BB59-B358BA6B8A40}" dt="2021-12-11T20:50:32.432" v="893" actId="27636"/>
          <ac:spMkLst>
            <pc:docMk/>
            <pc:sldMk cId="2671113879" sldId="337"/>
            <ac:spMk id="4" creationId="{DF3DBBF7-71F2-470F-82DD-942829B98769}"/>
          </ac:spMkLst>
        </pc:spChg>
        <pc:spChg chg="add">
          <ac:chgData name="kursat ymn" userId="47174fbee67923fe" providerId="LiveId" clId="{0E9AF95D-1D51-4175-BB59-B358BA6B8A40}" dt="2021-12-11T20:50:24.272" v="889" actId="26606"/>
          <ac:spMkLst>
            <pc:docMk/>
            <pc:sldMk cId="2671113879" sldId="337"/>
            <ac:spMk id="71" creationId="{5AAE9118-0436-4488-AC4A-C14DF6A7B6B1}"/>
          </ac:spMkLst>
        </pc:spChg>
        <pc:spChg chg="add">
          <ac:chgData name="kursat ymn" userId="47174fbee67923fe" providerId="LiveId" clId="{0E9AF95D-1D51-4175-BB59-B358BA6B8A40}" dt="2021-12-11T20:50:24.272" v="889" actId="26606"/>
          <ac:spMkLst>
            <pc:docMk/>
            <pc:sldMk cId="2671113879" sldId="337"/>
            <ac:spMk id="73" creationId="{07A0C51E-5464-4470-855E-CA530A59BF98}"/>
          </ac:spMkLst>
        </pc:spChg>
        <pc:picChg chg="ord">
          <ac:chgData name="kursat ymn" userId="47174fbee67923fe" providerId="LiveId" clId="{0E9AF95D-1D51-4175-BB59-B358BA6B8A40}" dt="2021-12-11T20:50:24.272" v="889" actId="26606"/>
          <ac:picMkLst>
            <pc:docMk/>
            <pc:sldMk cId="2671113879" sldId="337"/>
            <ac:picMk id="2" creationId="{65E373CA-0280-4820-8EE5-B81CA340A607}"/>
          </ac:picMkLst>
        </pc:picChg>
        <pc:picChg chg="add mod">
          <ac:chgData name="kursat ymn" userId="47174fbee67923fe" providerId="LiveId" clId="{0E9AF95D-1D51-4175-BB59-B358BA6B8A40}" dt="2021-12-11T20:50:24.272" v="889" actId="26606"/>
          <ac:picMkLst>
            <pc:docMk/>
            <pc:sldMk cId="2671113879" sldId="337"/>
            <ac:picMk id="39938" creationId="{1A04BF46-6596-4738-80D4-B9F0C4DDF992}"/>
          </ac:picMkLst>
        </pc:picChg>
      </pc:sldChg>
      <pc:sldChg chg="add">
        <pc:chgData name="kursat ymn" userId="47174fbee67923fe" providerId="LiveId" clId="{0E9AF95D-1D51-4175-BB59-B358BA6B8A40}" dt="2021-12-11T19:01:45.407" v="428"/>
        <pc:sldMkLst>
          <pc:docMk/>
          <pc:sldMk cId="0" sldId="338"/>
        </pc:sldMkLst>
      </pc:sldChg>
      <pc:sldChg chg="addSp delSp modSp add mod setBg delDesignElem">
        <pc:chgData name="kursat ymn" userId="47174fbee67923fe" providerId="LiveId" clId="{0E9AF95D-1D51-4175-BB59-B358BA6B8A40}" dt="2021-12-11T20:16:44.186" v="670" actId="2710"/>
        <pc:sldMkLst>
          <pc:docMk/>
          <pc:sldMk cId="424483441" sldId="339"/>
        </pc:sldMkLst>
        <pc:spChg chg="mod">
          <ac:chgData name="kursat ymn" userId="47174fbee67923fe" providerId="LiveId" clId="{0E9AF95D-1D51-4175-BB59-B358BA6B8A40}" dt="2021-12-11T20:16:44.186" v="670" actId="2710"/>
          <ac:spMkLst>
            <pc:docMk/>
            <pc:sldMk cId="424483441" sldId="339"/>
            <ac:spMk id="4" creationId="{76547FAD-B469-4FEB-94F1-3C4BB18C35F9}"/>
          </ac:spMkLst>
        </pc:spChg>
        <pc:spChg chg="del">
          <ac:chgData name="kursat ymn" userId="47174fbee67923fe" providerId="LiveId" clId="{0E9AF95D-1D51-4175-BB59-B358BA6B8A40}" dt="2021-12-11T20:16:27.819" v="664"/>
          <ac:spMkLst>
            <pc:docMk/>
            <pc:sldMk cId="424483441" sldId="339"/>
            <ac:spMk id="71" creationId="{5F63FF5A-B9E2-4989-825C-C62CD37CBB8B}"/>
          </ac:spMkLst>
        </pc:spChg>
        <pc:spChg chg="del">
          <ac:chgData name="kursat ymn" userId="47174fbee67923fe" providerId="LiveId" clId="{0E9AF95D-1D51-4175-BB59-B358BA6B8A40}" dt="2021-12-11T20:16:27.819" v="664"/>
          <ac:spMkLst>
            <pc:docMk/>
            <pc:sldMk cId="424483441" sldId="339"/>
            <ac:spMk id="73" creationId="{577D1452-F0B7-431E-9A24-D3F7103D8510}"/>
          </ac:spMkLst>
        </pc:spChg>
        <pc:spChg chg="del">
          <ac:chgData name="kursat ymn" userId="47174fbee67923fe" providerId="LiveId" clId="{0E9AF95D-1D51-4175-BB59-B358BA6B8A40}" dt="2021-12-11T20:16:27.819" v="664"/>
          <ac:spMkLst>
            <pc:docMk/>
            <pc:sldMk cId="424483441" sldId="339"/>
            <ac:spMk id="75" creationId="{A660F4F9-5DF5-4F15-BE6A-CD8648BB1148}"/>
          </ac:spMkLst>
        </pc:spChg>
        <pc:spChg chg="add">
          <ac:chgData name="kursat ymn" userId="47174fbee67923fe" providerId="LiveId" clId="{0E9AF95D-1D51-4175-BB59-B358BA6B8A40}" dt="2021-12-11T20:16:37.281" v="667" actId="26606"/>
          <ac:spMkLst>
            <pc:docMk/>
            <pc:sldMk cId="424483441" sldId="339"/>
            <ac:spMk id="14340" creationId="{46F7435D-E3DB-47B1-BA61-B00ACC83A9DE}"/>
          </ac:spMkLst>
        </pc:spChg>
        <pc:spChg chg="add">
          <ac:chgData name="kursat ymn" userId="47174fbee67923fe" providerId="LiveId" clId="{0E9AF95D-1D51-4175-BB59-B358BA6B8A40}" dt="2021-12-11T20:16:37.281" v="667" actId="26606"/>
          <ac:spMkLst>
            <pc:docMk/>
            <pc:sldMk cId="424483441" sldId="339"/>
            <ac:spMk id="14341" creationId="{F263A0B5-F8C4-4116-809F-78A768EA79A6}"/>
          </ac:spMkLst>
        </pc:spChg>
        <pc:picChg chg="mod">
          <ac:chgData name="kursat ymn" userId="47174fbee67923fe" providerId="LiveId" clId="{0E9AF95D-1D51-4175-BB59-B358BA6B8A40}" dt="2021-12-11T20:16:37.281" v="667" actId="26606"/>
          <ac:picMkLst>
            <pc:docMk/>
            <pc:sldMk cId="424483441" sldId="339"/>
            <ac:picMk id="14338" creationId="{CA68B412-0797-44C5-A833-EB08167BAEC2}"/>
          </ac:picMkLst>
        </pc:picChg>
      </pc:sldChg>
      <pc:sldChg chg="modSp add mod">
        <pc:chgData name="kursat ymn" userId="47174fbee67923fe" providerId="LiveId" clId="{0E9AF95D-1D51-4175-BB59-B358BA6B8A40}" dt="2021-12-11T20:53:30.035" v="951" actId="20577"/>
        <pc:sldMkLst>
          <pc:docMk/>
          <pc:sldMk cId="1619460709" sldId="340"/>
        </pc:sldMkLst>
        <pc:spChg chg="mod">
          <ac:chgData name="kursat ymn" userId="47174fbee67923fe" providerId="LiveId" clId="{0E9AF95D-1D51-4175-BB59-B358BA6B8A40}" dt="2021-12-11T20:53:30.035" v="951" actId="20577"/>
          <ac:spMkLst>
            <pc:docMk/>
            <pc:sldMk cId="1619460709" sldId="340"/>
            <ac:spMk id="45" creationId="{251D6694-B73D-4E3B-A2BB-AC0F604B6149}"/>
          </ac:spMkLst>
        </pc:spChg>
      </pc:sldChg>
      <pc:sldChg chg="modSp add mod">
        <pc:chgData name="kursat ymn" userId="47174fbee67923fe" providerId="LiveId" clId="{0E9AF95D-1D51-4175-BB59-B358BA6B8A40}" dt="2021-12-11T20:53:43.351" v="957" actId="20577"/>
        <pc:sldMkLst>
          <pc:docMk/>
          <pc:sldMk cId="3562955869" sldId="341"/>
        </pc:sldMkLst>
        <pc:spChg chg="mod">
          <ac:chgData name="kursat ymn" userId="47174fbee67923fe" providerId="LiveId" clId="{0E9AF95D-1D51-4175-BB59-B358BA6B8A40}" dt="2021-12-11T20:53:43.351" v="957" actId="20577"/>
          <ac:spMkLst>
            <pc:docMk/>
            <pc:sldMk cId="3562955869" sldId="341"/>
            <ac:spMk id="45" creationId="{251D6694-B73D-4E3B-A2BB-AC0F604B6149}"/>
          </ac:spMkLst>
        </pc:spChg>
      </pc:sldChg>
      <pc:sldChg chg="modSp add mod">
        <pc:chgData name="kursat ymn" userId="47174fbee67923fe" providerId="LiveId" clId="{0E9AF95D-1D51-4175-BB59-B358BA6B8A40}" dt="2021-12-11T20:54:01.642" v="964" actId="113"/>
        <pc:sldMkLst>
          <pc:docMk/>
          <pc:sldMk cId="2716060928" sldId="342"/>
        </pc:sldMkLst>
        <pc:spChg chg="mod">
          <ac:chgData name="kursat ymn" userId="47174fbee67923fe" providerId="LiveId" clId="{0E9AF95D-1D51-4175-BB59-B358BA6B8A40}" dt="2021-12-11T20:54:01.642" v="964" actId="113"/>
          <ac:spMkLst>
            <pc:docMk/>
            <pc:sldMk cId="2716060928" sldId="342"/>
            <ac:spMk id="45" creationId="{251D6694-B73D-4E3B-A2BB-AC0F604B6149}"/>
          </ac:spMkLst>
        </pc:spChg>
      </pc:sldChg>
      <pc:sldChg chg="modSp add mod">
        <pc:chgData name="kursat ymn" userId="47174fbee67923fe" providerId="LiveId" clId="{0E9AF95D-1D51-4175-BB59-B358BA6B8A40}" dt="2021-12-11T20:54:42.261" v="999" actId="207"/>
        <pc:sldMkLst>
          <pc:docMk/>
          <pc:sldMk cId="4173824259" sldId="343"/>
        </pc:sldMkLst>
        <pc:spChg chg="mod">
          <ac:chgData name="kursat ymn" userId="47174fbee67923fe" providerId="LiveId" clId="{0E9AF95D-1D51-4175-BB59-B358BA6B8A40}" dt="2021-12-11T20:54:42.261" v="999" actId="207"/>
          <ac:spMkLst>
            <pc:docMk/>
            <pc:sldMk cId="4173824259" sldId="343"/>
            <ac:spMk id="45" creationId="{251D6694-B73D-4E3B-A2BB-AC0F604B6149}"/>
          </ac:spMkLst>
        </pc:spChg>
      </pc:sldChg>
      <pc:sldChg chg="add">
        <pc:chgData name="kursat ymn" userId="47174fbee67923fe" providerId="LiveId" clId="{0E9AF95D-1D51-4175-BB59-B358BA6B8A40}" dt="2021-12-11T20:54:28.199" v="975"/>
        <pc:sldMkLst>
          <pc:docMk/>
          <pc:sldMk cId="2960599556" sldId="344"/>
        </pc:sldMkLst>
      </pc:sldChg>
      <pc:sldChg chg="addSp modSp add mod">
        <pc:chgData name="kursat ymn" userId="47174fbee67923fe" providerId="LiveId" clId="{0E9AF95D-1D51-4175-BB59-B358BA6B8A40}" dt="2021-12-11T21:00:44.680" v="1052" actId="1076"/>
        <pc:sldMkLst>
          <pc:docMk/>
          <pc:sldMk cId="2614518590" sldId="345"/>
        </pc:sldMkLst>
        <pc:spChg chg="add mod">
          <ac:chgData name="kursat ymn" userId="47174fbee67923fe" providerId="LiveId" clId="{0E9AF95D-1D51-4175-BB59-B358BA6B8A40}" dt="2021-12-11T21:00:44.680" v="1052" actId="1076"/>
          <ac:spMkLst>
            <pc:docMk/>
            <pc:sldMk cId="2614518590" sldId="345"/>
            <ac:spMk id="4" creationId="{9DD8C37C-18E5-45B3-8C10-AF53D5E650ED}"/>
          </ac:spMkLst>
        </pc:spChg>
      </pc:sldChg>
      <pc:sldChg chg="addSp modSp add mod">
        <pc:chgData name="kursat ymn" userId="47174fbee67923fe" providerId="LiveId" clId="{0E9AF95D-1D51-4175-BB59-B358BA6B8A40}" dt="2021-12-11T21:01:30.117" v="1144" actId="20577"/>
        <pc:sldMkLst>
          <pc:docMk/>
          <pc:sldMk cId="535156482" sldId="346"/>
        </pc:sldMkLst>
        <pc:spChg chg="add mod">
          <ac:chgData name="kursat ymn" userId="47174fbee67923fe" providerId="LiveId" clId="{0E9AF95D-1D51-4175-BB59-B358BA6B8A40}" dt="2021-12-11T21:01:30.117" v="1144" actId="20577"/>
          <ac:spMkLst>
            <pc:docMk/>
            <pc:sldMk cId="535156482" sldId="346"/>
            <ac:spMk id="4" creationId="{26541A45-E377-4F28-9577-67040828F768}"/>
          </ac:spMkLst>
        </pc:spChg>
      </pc:sldChg>
      <pc:sldChg chg="addSp modSp add mod">
        <pc:chgData name="kursat ymn" userId="47174fbee67923fe" providerId="LiveId" clId="{0E9AF95D-1D51-4175-BB59-B358BA6B8A40}" dt="2021-12-11T21:02:12.807" v="1168" actId="1076"/>
        <pc:sldMkLst>
          <pc:docMk/>
          <pc:sldMk cId="1392208967" sldId="347"/>
        </pc:sldMkLst>
        <pc:spChg chg="add mod">
          <ac:chgData name="kursat ymn" userId="47174fbee67923fe" providerId="LiveId" clId="{0E9AF95D-1D51-4175-BB59-B358BA6B8A40}" dt="2021-12-11T21:02:12.807" v="1168" actId="1076"/>
          <ac:spMkLst>
            <pc:docMk/>
            <pc:sldMk cId="1392208967" sldId="347"/>
            <ac:spMk id="4" creationId="{D778FE5C-046D-454D-A4CE-371465153A83}"/>
          </ac:spMkLst>
        </pc:spChg>
      </pc:sldChg>
      <pc:sldChg chg="addSp modSp add mod setBg">
        <pc:chgData name="kursat ymn" userId="47174fbee67923fe" providerId="LiveId" clId="{0E9AF95D-1D51-4175-BB59-B358BA6B8A40}" dt="2021-12-11T21:03:04.024" v="1207" actId="20577"/>
        <pc:sldMkLst>
          <pc:docMk/>
          <pc:sldMk cId="402535529" sldId="348"/>
        </pc:sldMkLst>
        <pc:spChg chg="add mod">
          <ac:chgData name="kursat ymn" userId="47174fbee67923fe" providerId="LiveId" clId="{0E9AF95D-1D51-4175-BB59-B358BA6B8A40}" dt="2021-12-11T21:03:04.024" v="1207" actId="20577"/>
          <ac:spMkLst>
            <pc:docMk/>
            <pc:sldMk cId="402535529" sldId="348"/>
            <ac:spMk id="6" creationId="{04625372-D33F-4808-9BFC-7B4F03D9DFF9}"/>
          </ac:spMkLst>
        </pc:spChg>
        <pc:spChg chg="add">
          <ac:chgData name="kursat ymn" userId="47174fbee67923fe" providerId="LiveId" clId="{0E9AF95D-1D51-4175-BB59-B358BA6B8A40}" dt="2021-12-11T21:02:46.149" v="1172" actId="26606"/>
          <ac:spMkLst>
            <pc:docMk/>
            <pc:sldMk cId="402535529" sldId="348"/>
            <ac:spMk id="11" creationId="{5E39A796-BE83-48B1-B33F-35C4A32AAB57}"/>
          </ac:spMkLst>
        </pc:spChg>
        <pc:spChg chg="add">
          <ac:chgData name="kursat ymn" userId="47174fbee67923fe" providerId="LiveId" clId="{0E9AF95D-1D51-4175-BB59-B358BA6B8A40}" dt="2021-12-11T21:02:46.149" v="1172" actId="26606"/>
          <ac:spMkLst>
            <pc:docMk/>
            <pc:sldMk cId="402535529" sldId="348"/>
            <ac:spMk id="13" creationId="{72F84B47-E267-4194-8194-831DB7B5547F}"/>
          </ac:spMkLst>
        </pc:spChg>
        <pc:picChg chg="ord">
          <ac:chgData name="kursat ymn" userId="47174fbee67923fe" providerId="LiveId" clId="{0E9AF95D-1D51-4175-BB59-B358BA6B8A40}" dt="2021-12-11T21:02:46.149" v="1172" actId="26606"/>
          <ac:picMkLst>
            <pc:docMk/>
            <pc:sldMk cId="402535529" sldId="348"/>
            <ac:picMk id="2" creationId="{65E373CA-0280-4820-8EE5-B81CA340A607}"/>
          </ac:picMkLst>
        </pc:picChg>
        <pc:picChg chg="add mod ord">
          <ac:chgData name="kursat ymn" userId="47174fbee67923fe" providerId="LiveId" clId="{0E9AF95D-1D51-4175-BB59-B358BA6B8A40}" dt="2021-12-11T21:02:46.149" v="1172" actId="26606"/>
          <ac:picMkLst>
            <pc:docMk/>
            <pc:sldMk cId="402535529" sldId="348"/>
            <ac:picMk id="4" creationId="{11C26638-7676-4331-AFA7-22B9F56BA95B}"/>
          </ac:picMkLst>
        </pc:picChg>
      </pc:sldChg>
      <pc:sldChg chg="addSp modSp add mod">
        <pc:chgData name="kursat ymn" userId="47174fbee67923fe" providerId="LiveId" clId="{0E9AF95D-1D51-4175-BB59-B358BA6B8A40}" dt="2021-12-11T21:04:01.124" v="1221" actId="1076"/>
        <pc:sldMkLst>
          <pc:docMk/>
          <pc:sldMk cId="3803065244" sldId="349"/>
        </pc:sldMkLst>
        <pc:spChg chg="add mod ord">
          <ac:chgData name="kursat ymn" userId="47174fbee67923fe" providerId="LiveId" clId="{0E9AF95D-1D51-4175-BB59-B358BA6B8A40}" dt="2021-12-11T21:03:53.416" v="1217" actId="167"/>
          <ac:spMkLst>
            <pc:docMk/>
            <pc:sldMk cId="3803065244" sldId="349"/>
            <ac:spMk id="6" creationId="{F9AC21D2-D7B5-4E8E-BCED-63DBCAB1593F}"/>
          </ac:spMkLst>
        </pc:spChg>
        <pc:picChg chg="add mod">
          <ac:chgData name="kursat ymn" userId="47174fbee67923fe" providerId="LiveId" clId="{0E9AF95D-1D51-4175-BB59-B358BA6B8A40}" dt="2021-12-11T21:04:01.124" v="1221" actId="1076"/>
          <ac:picMkLst>
            <pc:docMk/>
            <pc:sldMk cId="3803065244" sldId="349"/>
            <ac:picMk id="4" creationId="{5FCB6D4E-BF99-4D74-A891-4ED287AE833A}"/>
          </ac:picMkLst>
        </pc:picChg>
      </pc:sldChg>
      <pc:sldChg chg="addSp modSp add mod setBg">
        <pc:chgData name="kursat ymn" userId="47174fbee67923fe" providerId="LiveId" clId="{0E9AF95D-1D51-4175-BB59-B358BA6B8A40}" dt="2021-12-11T21:05:16.755" v="1306" actId="1076"/>
        <pc:sldMkLst>
          <pc:docMk/>
          <pc:sldMk cId="2105940039" sldId="350"/>
        </pc:sldMkLst>
        <pc:spChg chg="add mod">
          <ac:chgData name="kursat ymn" userId="47174fbee67923fe" providerId="LiveId" clId="{0E9AF95D-1D51-4175-BB59-B358BA6B8A40}" dt="2021-12-11T21:05:10.523" v="1304" actId="1076"/>
          <ac:spMkLst>
            <pc:docMk/>
            <pc:sldMk cId="2105940039" sldId="350"/>
            <ac:spMk id="6" creationId="{A4C660DE-D26F-4F5B-AF7B-1C19E27AC5C2}"/>
          </ac:spMkLst>
        </pc:spChg>
        <pc:spChg chg="add">
          <ac:chgData name="kursat ymn" userId="47174fbee67923fe" providerId="LiveId" clId="{0E9AF95D-1D51-4175-BB59-B358BA6B8A40}" dt="2021-12-11T21:04:38.174" v="1227" actId="26606"/>
          <ac:spMkLst>
            <pc:docMk/>
            <pc:sldMk cId="2105940039" sldId="350"/>
            <ac:spMk id="11" creationId="{46F7435D-E3DB-47B1-BA61-B00ACC83A9DE}"/>
          </ac:spMkLst>
        </pc:spChg>
        <pc:spChg chg="add">
          <ac:chgData name="kursat ymn" userId="47174fbee67923fe" providerId="LiveId" clId="{0E9AF95D-1D51-4175-BB59-B358BA6B8A40}" dt="2021-12-11T21:04:38.174" v="1227" actId="26606"/>
          <ac:spMkLst>
            <pc:docMk/>
            <pc:sldMk cId="2105940039" sldId="350"/>
            <ac:spMk id="13" creationId="{F263A0B5-F8C4-4116-809F-78A768EA79A6}"/>
          </ac:spMkLst>
        </pc:spChg>
        <pc:picChg chg="ord">
          <ac:chgData name="kursat ymn" userId="47174fbee67923fe" providerId="LiveId" clId="{0E9AF95D-1D51-4175-BB59-B358BA6B8A40}" dt="2021-12-11T21:04:38.174" v="1227" actId="26606"/>
          <ac:picMkLst>
            <pc:docMk/>
            <pc:sldMk cId="2105940039" sldId="350"/>
            <ac:picMk id="2" creationId="{65E373CA-0280-4820-8EE5-B81CA340A607}"/>
          </ac:picMkLst>
        </pc:picChg>
        <pc:picChg chg="add mod ord">
          <ac:chgData name="kursat ymn" userId="47174fbee67923fe" providerId="LiveId" clId="{0E9AF95D-1D51-4175-BB59-B358BA6B8A40}" dt="2021-12-11T21:05:16.755" v="1306" actId="1076"/>
          <ac:picMkLst>
            <pc:docMk/>
            <pc:sldMk cId="2105940039" sldId="350"/>
            <ac:picMk id="4" creationId="{817D899E-7AD5-432A-8520-9107E821F481}"/>
          </ac:picMkLst>
        </pc:picChg>
      </pc:sldChg>
      <pc:sldChg chg="add">
        <pc:chgData name="kursat ymn" userId="47174fbee67923fe" providerId="LiveId" clId="{0E9AF95D-1D51-4175-BB59-B358BA6B8A40}" dt="2021-12-11T21:08:01.349" v="1344"/>
        <pc:sldMkLst>
          <pc:docMk/>
          <pc:sldMk cId="3458855585" sldId="351"/>
        </pc:sldMkLst>
      </pc:sldChg>
      <pc:sldChg chg="add">
        <pc:chgData name="kursat ymn" userId="47174fbee67923fe" providerId="LiveId" clId="{0E9AF95D-1D51-4175-BB59-B358BA6B8A40}" dt="2021-12-11T21:08:03.639" v="1345"/>
        <pc:sldMkLst>
          <pc:docMk/>
          <pc:sldMk cId="2956948037" sldId="352"/>
        </pc:sldMkLst>
      </pc:sldChg>
      <pc:sldChg chg="modSp add mod">
        <pc:chgData name="kursat ymn" userId="47174fbee67923fe" providerId="LiveId" clId="{0E9AF95D-1D51-4175-BB59-B358BA6B8A40}" dt="2021-12-11T21:08:12.753" v="1348" actId="20577"/>
        <pc:sldMkLst>
          <pc:docMk/>
          <pc:sldMk cId="2408898545" sldId="353"/>
        </pc:sldMkLst>
        <pc:spChg chg="mod">
          <ac:chgData name="kursat ymn" userId="47174fbee67923fe" providerId="LiveId" clId="{0E9AF95D-1D51-4175-BB59-B358BA6B8A40}" dt="2021-12-11T21:08:12.753" v="1348" actId="20577"/>
          <ac:spMkLst>
            <pc:docMk/>
            <pc:sldMk cId="2408898545" sldId="353"/>
            <ac:spMk id="14" creationId="{00000000-0000-0000-0000-000000000000}"/>
          </ac:spMkLst>
        </pc:spChg>
      </pc:sldChg>
      <pc:sldChg chg="add">
        <pc:chgData name="kursat ymn" userId="47174fbee67923fe" providerId="LiveId" clId="{0E9AF95D-1D51-4175-BB59-B358BA6B8A40}" dt="2021-12-11T21:08:16.685" v="1349"/>
        <pc:sldMkLst>
          <pc:docMk/>
          <pc:sldMk cId="1377356060" sldId="354"/>
        </pc:sldMkLst>
      </pc:sldChg>
      <pc:sldChg chg="add">
        <pc:chgData name="kursat ymn" userId="47174fbee67923fe" providerId="LiveId" clId="{0E9AF95D-1D51-4175-BB59-B358BA6B8A40}" dt="2021-12-11T21:08:22.099" v="1350"/>
        <pc:sldMkLst>
          <pc:docMk/>
          <pc:sldMk cId="2474084693" sldId="355"/>
        </pc:sldMkLst>
      </pc:sldChg>
      <pc:sldChg chg="add">
        <pc:chgData name="kursat ymn" userId="47174fbee67923fe" providerId="LiveId" clId="{0E9AF95D-1D51-4175-BB59-B358BA6B8A40}" dt="2021-12-11T21:08:37.960" v="1351"/>
        <pc:sldMkLst>
          <pc:docMk/>
          <pc:sldMk cId="1238688308" sldId="356"/>
        </pc:sldMkLst>
      </pc:sldChg>
      <pc:sldChg chg="modSp add mod">
        <pc:chgData name="kursat ymn" userId="47174fbee67923fe" providerId="LiveId" clId="{0E9AF95D-1D51-4175-BB59-B358BA6B8A40}" dt="2021-12-11T21:08:44.220" v="1353" actId="20577"/>
        <pc:sldMkLst>
          <pc:docMk/>
          <pc:sldMk cId="202575842" sldId="357"/>
        </pc:sldMkLst>
        <pc:spChg chg="mod">
          <ac:chgData name="kursat ymn" userId="47174fbee67923fe" providerId="LiveId" clId="{0E9AF95D-1D51-4175-BB59-B358BA6B8A40}" dt="2021-12-11T21:08:44.220" v="1353" actId="20577"/>
          <ac:spMkLst>
            <pc:docMk/>
            <pc:sldMk cId="202575842" sldId="357"/>
            <ac:spMk id="14" creationId="{00000000-0000-0000-0000-000000000000}"/>
          </ac:spMkLst>
        </pc:spChg>
      </pc:sldChg>
      <pc:sldChg chg="add">
        <pc:chgData name="kursat ymn" userId="47174fbee67923fe" providerId="LiveId" clId="{0E9AF95D-1D51-4175-BB59-B358BA6B8A40}" dt="2021-12-11T21:08:49.755" v="1354"/>
        <pc:sldMkLst>
          <pc:docMk/>
          <pc:sldMk cId="1810043106" sldId="358"/>
        </pc:sldMkLst>
      </pc:sldChg>
      <pc:sldChg chg="modSp add mod">
        <pc:chgData name="kursat ymn" userId="47174fbee67923fe" providerId="LiveId" clId="{0E9AF95D-1D51-4175-BB59-B358BA6B8A40}" dt="2021-12-11T21:08:55.683" v="1356" actId="20577"/>
        <pc:sldMkLst>
          <pc:docMk/>
          <pc:sldMk cId="2424127122" sldId="359"/>
        </pc:sldMkLst>
        <pc:spChg chg="mod">
          <ac:chgData name="kursat ymn" userId="47174fbee67923fe" providerId="LiveId" clId="{0E9AF95D-1D51-4175-BB59-B358BA6B8A40}" dt="2021-12-11T21:08:55.683" v="1356" actId="20577"/>
          <ac:spMkLst>
            <pc:docMk/>
            <pc:sldMk cId="2424127122" sldId="359"/>
            <ac:spMk id="14" creationId="{00000000-0000-0000-0000-000000000000}"/>
          </ac:spMkLst>
        </pc:spChg>
      </pc:sldChg>
      <pc:sldChg chg="add">
        <pc:chgData name="kursat ymn" userId="47174fbee67923fe" providerId="LiveId" clId="{0E9AF95D-1D51-4175-BB59-B358BA6B8A40}" dt="2021-12-11T21:09:01.555" v="1357"/>
        <pc:sldMkLst>
          <pc:docMk/>
          <pc:sldMk cId="1836982280" sldId="360"/>
        </pc:sldMkLst>
      </pc:sldChg>
      <pc:sldChg chg="add">
        <pc:chgData name="kursat ymn" userId="47174fbee67923fe" providerId="LiveId" clId="{0E9AF95D-1D51-4175-BB59-B358BA6B8A40}" dt="2021-12-11T21:09:19.148" v="1358"/>
        <pc:sldMkLst>
          <pc:docMk/>
          <pc:sldMk cId="4188927780" sldId="361"/>
        </pc:sldMkLst>
      </pc:sldChg>
      <pc:sldChg chg="add">
        <pc:chgData name="kursat ymn" userId="47174fbee67923fe" providerId="LiveId" clId="{0E9AF95D-1D51-4175-BB59-B358BA6B8A40}" dt="2021-12-11T21:09:21.100" v="1359"/>
        <pc:sldMkLst>
          <pc:docMk/>
          <pc:sldMk cId="105075051" sldId="362"/>
        </pc:sldMkLst>
      </pc:sldChg>
      <pc:sldChg chg="add">
        <pc:chgData name="kursat ymn" userId="47174fbee67923fe" providerId="LiveId" clId="{0E9AF95D-1D51-4175-BB59-B358BA6B8A40}" dt="2021-12-11T21:09:24.607" v="1360"/>
        <pc:sldMkLst>
          <pc:docMk/>
          <pc:sldMk cId="90361192" sldId="363"/>
        </pc:sldMkLst>
      </pc:sldChg>
      <pc:sldChg chg="addSp modSp new mod modAnim">
        <pc:chgData name="kursat ymn" userId="47174fbee67923fe" providerId="LiveId" clId="{0E9AF95D-1D51-4175-BB59-B358BA6B8A40}" dt="2021-12-12T19:07:11.376" v="1369" actId="1076"/>
        <pc:sldMkLst>
          <pc:docMk/>
          <pc:sldMk cId="2292441221" sldId="364"/>
        </pc:sldMkLst>
        <pc:spChg chg="add mod">
          <ac:chgData name="kursat ymn" userId="47174fbee67923fe" providerId="LiveId" clId="{0E9AF95D-1D51-4175-BB59-B358BA6B8A40}" dt="2021-12-12T19:02:27.986" v="1363" actId="1076"/>
          <ac:spMkLst>
            <pc:docMk/>
            <pc:sldMk cId="2292441221" sldId="364"/>
            <ac:spMk id="3" creationId="{0B850B2C-52FC-43B3-99AE-ABC05BA7E503}"/>
          </ac:spMkLst>
        </pc:spChg>
        <pc:spChg chg="add mod">
          <ac:chgData name="kursat ymn" userId="47174fbee67923fe" providerId="LiveId" clId="{0E9AF95D-1D51-4175-BB59-B358BA6B8A40}" dt="2021-12-12T19:07:11.376" v="1369" actId="1076"/>
          <ac:spMkLst>
            <pc:docMk/>
            <pc:sldMk cId="2292441221" sldId="364"/>
            <ac:spMk id="6" creationId="{E9EBFEE7-8E36-49B5-AFE8-76B4F39F93F2}"/>
          </ac:spMkLst>
        </pc:spChg>
        <pc:picChg chg="add mod">
          <ac:chgData name="kursat ymn" userId="47174fbee67923fe" providerId="LiveId" clId="{0E9AF95D-1D51-4175-BB59-B358BA6B8A40}" dt="2021-12-12T19:06:55.557" v="1367" actId="1076"/>
          <ac:picMkLst>
            <pc:docMk/>
            <pc:sldMk cId="2292441221" sldId="364"/>
            <ac:picMk id="4" creationId="{3B647FA7-8373-45CD-B789-7387EFD7561C}"/>
          </ac:picMkLst>
        </pc:picChg>
      </pc:sldChg>
      <pc:sldChg chg="addSp modSp new mod">
        <pc:chgData name="kursat ymn" userId="47174fbee67923fe" providerId="LiveId" clId="{0E9AF95D-1D51-4175-BB59-B358BA6B8A40}" dt="2021-12-12T19:10:18.017" v="1427"/>
        <pc:sldMkLst>
          <pc:docMk/>
          <pc:sldMk cId="3536474151" sldId="365"/>
        </pc:sldMkLst>
        <pc:spChg chg="add mod">
          <ac:chgData name="kursat ymn" userId="47174fbee67923fe" providerId="LiveId" clId="{0E9AF95D-1D51-4175-BB59-B358BA6B8A40}" dt="2021-12-12T19:10:14.521" v="1426" actId="1076"/>
          <ac:spMkLst>
            <pc:docMk/>
            <pc:sldMk cId="3536474151" sldId="365"/>
            <ac:spMk id="2" creationId="{6800B7AA-FA6B-4CD8-9A5A-C313D72E0D00}"/>
          </ac:spMkLst>
        </pc:spChg>
        <pc:picChg chg="add mod">
          <ac:chgData name="kursat ymn" userId="47174fbee67923fe" providerId="LiveId" clId="{0E9AF95D-1D51-4175-BB59-B358BA6B8A40}" dt="2021-12-12T19:10:18.017" v="1427"/>
          <ac:picMkLst>
            <pc:docMk/>
            <pc:sldMk cId="3536474151" sldId="365"/>
            <ac:picMk id="3" creationId="{9BEC93C5-EC55-48DF-8CB2-6B7E02295755}"/>
          </ac:picMkLst>
        </pc:picChg>
      </pc:sldChg>
      <pc:sldChg chg="addSp modSp new mod modAnim">
        <pc:chgData name="kursat ymn" userId="47174fbee67923fe" providerId="LiveId" clId="{0E9AF95D-1D51-4175-BB59-B358BA6B8A40}" dt="2021-12-12T19:11:08.170" v="1438" actId="14100"/>
        <pc:sldMkLst>
          <pc:docMk/>
          <pc:sldMk cId="2183937024" sldId="366"/>
        </pc:sldMkLst>
        <pc:spChg chg="add mod">
          <ac:chgData name="kursat ymn" userId="47174fbee67923fe" providerId="LiveId" clId="{0E9AF95D-1D51-4175-BB59-B358BA6B8A40}" dt="2021-12-12T19:10:38.239" v="1430" actId="1076"/>
          <ac:spMkLst>
            <pc:docMk/>
            <pc:sldMk cId="2183937024" sldId="366"/>
            <ac:spMk id="3" creationId="{2B99BC0B-0D80-46D5-82C4-404F71C437FC}"/>
          </ac:spMkLst>
        </pc:spChg>
        <pc:spChg chg="add mod">
          <ac:chgData name="kursat ymn" userId="47174fbee67923fe" providerId="LiveId" clId="{0E9AF95D-1D51-4175-BB59-B358BA6B8A40}" dt="2021-12-12T19:11:03.332" v="1436" actId="1076"/>
          <ac:spMkLst>
            <pc:docMk/>
            <pc:sldMk cId="2183937024" sldId="366"/>
            <ac:spMk id="6" creationId="{544BBB1B-F51A-452E-AC3E-FFECF46454A5}"/>
          </ac:spMkLst>
        </pc:spChg>
        <pc:picChg chg="add mod">
          <ac:chgData name="kursat ymn" userId="47174fbee67923fe" providerId="LiveId" clId="{0E9AF95D-1D51-4175-BB59-B358BA6B8A40}" dt="2021-12-12T19:11:08.170" v="1438" actId="14100"/>
          <ac:picMkLst>
            <pc:docMk/>
            <pc:sldMk cId="2183937024" sldId="366"/>
            <ac:picMk id="4" creationId="{58914EE2-25ED-4F96-80F0-B66F95285E73}"/>
          </ac:picMkLst>
        </pc:picChg>
      </pc:sldChg>
      <pc:sldChg chg="addSp modSp new mod setBg modAnim">
        <pc:chgData name="kursat ymn" userId="47174fbee67923fe" providerId="LiveId" clId="{0E9AF95D-1D51-4175-BB59-B358BA6B8A40}" dt="2021-12-12T19:16:00.300" v="1448" actId="1076"/>
        <pc:sldMkLst>
          <pc:docMk/>
          <pc:sldMk cId="1179211144" sldId="367"/>
        </pc:sldMkLst>
        <pc:spChg chg="add">
          <ac:chgData name="kursat ymn" userId="47174fbee67923fe" providerId="LiveId" clId="{0E9AF95D-1D51-4175-BB59-B358BA6B8A40}" dt="2021-12-12T19:15:55.260" v="1444" actId="26606"/>
          <ac:spMkLst>
            <pc:docMk/>
            <pc:sldMk cId="1179211144" sldId="367"/>
            <ac:spMk id="7" creationId="{8DAAB828-02C8-4111-AC14-FF5ACEDDFE37}"/>
          </ac:spMkLst>
        </pc:spChg>
        <pc:grpChg chg="add">
          <ac:chgData name="kursat ymn" userId="47174fbee67923fe" providerId="LiveId" clId="{0E9AF95D-1D51-4175-BB59-B358BA6B8A40}" dt="2021-12-12T19:15:55.260" v="1444" actId="26606"/>
          <ac:grpSpMkLst>
            <pc:docMk/>
            <pc:sldMk cId="1179211144" sldId="367"/>
            <ac:grpSpMk id="9" creationId="{C32D4553-E775-4F16-9A6F-FED8D166A5B7}"/>
          </ac:grpSpMkLst>
        </pc:grpChg>
        <pc:picChg chg="add mod">
          <ac:chgData name="kursat ymn" userId="47174fbee67923fe" providerId="LiveId" clId="{0E9AF95D-1D51-4175-BB59-B358BA6B8A40}" dt="2021-12-12T19:16:00.300" v="1448" actId="1076"/>
          <ac:picMkLst>
            <pc:docMk/>
            <pc:sldMk cId="1179211144" sldId="367"/>
            <ac:picMk id="2" creationId="{A9F7FBBB-7744-4EC0-A3E4-F493E2FFF0B3}"/>
          </ac:picMkLst>
        </pc:picChg>
      </pc:sldChg>
      <pc:sldChg chg="addSp modSp new mod setBg modAnim">
        <pc:chgData name="kursat ymn" userId="47174fbee67923fe" providerId="LiveId" clId="{0E9AF95D-1D51-4175-BB59-B358BA6B8A40}" dt="2021-12-12T19:16:24.910" v="1461" actId="14100"/>
        <pc:sldMkLst>
          <pc:docMk/>
          <pc:sldMk cId="2277526706" sldId="368"/>
        </pc:sldMkLst>
        <pc:spChg chg="add">
          <ac:chgData name="kursat ymn" userId="47174fbee67923fe" providerId="LiveId" clId="{0E9AF95D-1D51-4175-BB59-B358BA6B8A40}" dt="2021-12-12T19:16:13.609" v="1455" actId="26606"/>
          <ac:spMkLst>
            <pc:docMk/>
            <pc:sldMk cId="2277526706" sldId="368"/>
            <ac:spMk id="7" creationId="{8DAAB828-02C8-4111-AC14-FF5ACEDDFE37}"/>
          </ac:spMkLst>
        </pc:spChg>
        <pc:grpChg chg="add">
          <ac:chgData name="kursat ymn" userId="47174fbee67923fe" providerId="LiveId" clId="{0E9AF95D-1D51-4175-BB59-B358BA6B8A40}" dt="2021-12-12T19:16:13.609" v="1455" actId="26606"/>
          <ac:grpSpMkLst>
            <pc:docMk/>
            <pc:sldMk cId="2277526706" sldId="368"/>
            <ac:grpSpMk id="9" creationId="{C32D4553-E775-4F16-9A6F-FED8D166A5B7}"/>
          </ac:grpSpMkLst>
        </pc:grpChg>
        <pc:picChg chg="add mod">
          <ac:chgData name="kursat ymn" userId="47174fbee67923fe" providerId="LiveId" clId="{0E9AF95D-1D51-4175-BB59-B358BA6B8A40}" dt="2021-12-12T19:16:24.910" v="1461" actId="14100"/>
          <ac:picMkLst>
            <pc:docMk/>
            <pc:sldMk cId="2277526706" sldId="368"/>
            <ac:picMk id="2" creationId="{99A9D618-CAA2-4706-A7BC-B12BB1292EB6}"/>
          </ac:picMkLst>
        </pc:picChg>
      </pc:sldChg>
      <pc:sldChg chg="addSp modSp add mod setBg modAnim">
        <pc:chgData name="kursat ymn" userId="47174fbee67923fe" providerId="LiveId" clId="{0E9AF95D-1D51-4175-BB59-B358BA6B8A40}" dt="2021-12-12T19:16:35.710" v="1465" actId="1076"/>
        <pc:sldMkLst>
          <pc:docMk/>
          <pc:sldMk cId="1665454294" sldId="369"/>
        </pc:sldMkLst>
        <pc:spChg chg="add">
          <ac:chgData name="kursat ymn" userId="47174fbee67923fe" providerId="LiveId" clId="{0E9AF95D-1D51-4175-BB59-B358BA6B8A40}" dt="2021-12-12T19:16:32.770" v="1463" actId="26606"/>
          <ac:spMkLst>
            <pc:docMk/>
            <pc:sldMk cId="1665454294" sldId="369"/>
            <ac:spMk id="7" creationId="{8DAAB828-02C8-4111-AC14-FF5ACEDDFE37}"/>
          </ac:spMkLst>
        </pc:spChg>
        <pc:grpChg chg="add">
          <ac:chgData name="kursat ymn" userId="47174fbee67923fe" providerId="LiveId" clId="{0E9AF95D-1D51-4175-BB59-B358BA6B8A40}" dt="2021-12-12T19:16:32.770" v="1463" actId="26606"/>
          <ac:grpSpMkLst>
            <pc:docMk/>
            <pc:sldMk cId="1665454294" sldId="369"/>
            <ac:grpSpMk id="9" creationId="{C32D4553-E775-4F16-9A6F-FED8D166A5B7}"/>
          </ac:grpSpMkLst>
        </pc:grpChg>
        <pc:picChg chg="add mod">
          <ac:chgData name="kursat ymn" userId="47174fbee67923fe" providerId="LiveId" clId="{0E9AF95D-1D51-4175-BB59-B358BA6B8A40}" dt="2021-12-12T19:16:35.710" v="1465" actId="1076"/>
          <ac:picMkLst>
            <pc:docMk/>
            <pc:sldMk cId="1665454294" sldId="369"/>
            <ac:picMk id="2" creationId="{297BC62F-345E-44C8-B6BF-B919CDBDB0AD}"/>
          </ac:picMkLst>
        </pc:picChg>
      </pc:sldChg>
      <pc:sldChg chg="addSp modSp add mod setBg modAnim">
        <pc:chgData name="kursat ymn" userId="47174fbee67923fe" providerId="LiveId" clId="{0E9AF95D-1D51-4175-BB59-B358BA6B8A40}" dt="2021-12-12T19:16:50.830" v="1469" actId="1076"/>
        <pc:sldMkLst>
          <pc:docMk/>
          <pc:sldMk cId="1837493404" sldId="370"/>
        </pc:sldMkLst>
        <pc:spChg chg="add">
          <ac:chgData name="kursat ymn" userId="47174fbee67923fe" providerId="LiveId" clId="{0E9AF95D-1D51-4175-BB59-B358BA6B8A40}" dt="2021-12-12T19:16:45.960" v="1467" actId="26606"/>
          <ac:spMkLst>
            <pc:docMk/>
            <pc:sldMk cId="1837493404" sldId="370"/>
            <ac:spMk id="7" creationId="{8DAAB828-02C8-4111-AC14-FF5ACEDDFE37}"/>
          </ac:spMkLst>
        </pc:spChg>
        <pc:grpChg chg="add">
          <ac:chgData name="kursat ymn" userId="47174fbee67923fe" providerId="LiveId" clId="{0E9AF95D-1D51-4175-BB59-B358BA6B8A40}" dt="2021-12-12T19:16:45.960" v="1467" actId="26606"/>
          <ac:grpSpMkLst>
            <pc:docMk/>
            <pc:sldMk cId="1837493404" sldId="370"/>
            <ac:grpSpMk id="9" creationId="{C32D4553-E775-4F16-9A6F-FED8D166A5B7}"/>
          </ac:grpSpMkLst>
        </pc:grpChg>
        <pc:picChg chg="add mod">
          <ac:chgData name="kursat ymn" userId="47174fbee67923fe" providerId="LiveId" clId="{0E9AF95D-1D51-4175-BB59-B358BA6B8A40}" dt="2021-12-12T19:16:50.830" v="1469" actId="1076"/>
          <ac:picMkLst>
            <pc:docMk/>
            <pc:sldMk cId="1837493404" sldId="370"/>
            <ac:picMk id="2" creationId="{15335EC8-7F67-4219-A562-3B5AFFF04D14}"/>
          </ac:picMkLst>
        </pc:picChg>
      </pc:sldChg>
      <pc:sldChg chg="addSp modSp add mod modAnim">
        <pc:chgData name="kursat ymn" userId="47174fbee67923fe" providerId="LiveId" clId="{0E9AF95D-1D51-4175-BB59-B358BA6B8A40}" dt="2021-12-12T19:17:13.310" v="1472" actId="1076"/>
        <pc:sldMkLst>
          <pc:docMk/>
          <pc:sldMk cId="3662686342" sldId="371"/>
        </pc:sldMkLst>
        <pc:picChg chg="add mod">
          <ac:chgData name="kursat ymn" userId="47174fbee67923fe" providerId="LiveId" clId="{0E9AF95D-1D51-4175-BB59-B358BA6B8A40}" dt="2021-12-12T19:17:13.310" v="1472" actId="1076"/>
          <ac:picMkLst>
            <pc:docMk/>
            <pc:sldMk cId="3662686342" sldId="371"/>
            <ac:picMk id="2" creationId="{5B376030-093E-4C10-90CC-6E40BB6EE889}"/>
          </ac:picMkLst>
        </pc:picChg>
      </pc:sldChg>
      <pc:sldChg chg="addSp modSp add mod setBg modAnim">
        <pc:chgData name="kursat ymn" userId="47174fbee67923fe" providerId="LiveId" clId="{0E9AF95D-1D51-4175-BB59-B358BA6B8A40}" dt="2021-12-12T19:18:32.042" v="1478" actId="26606"/>
        <pc:sldMkLst>
          <pc:docMk/>
          <pc:sldMk cId="2991695710" sldId="372"/>
        </pc:sldMkLst>
        <pc:spChg chg="add">
          <ac:chgData name="kursat ymn" userId="47174fbee67923fe" providerId="LiveId" clId="{0E9AF95D-1D51-4175-BB59-B358BA6B8A40}" dt="2021-12-12T19:18:32.042" v="1478" actId="26606"/>
          <ac:spMkLst>
            <pc:docMk/>
            <pc:sldMk cId="2991695710" sldId="372"/>
            <ac:spMk id="7" creationId="{32BC26D8-82FB-445E-AA49-62A77D7C1EE0}"/>
          </ac:spMkLst>
        </pc:spChg>
        <pc:spChg chg="add">
          <ac:chgData name="kursat ymn" userId="47174fbee67923fe" providerId="LiveId" clId="{0E9AF95D-1D51-4175-BB59-B358BA6B8A40}" dt="2021-12-12T19:18:32.042" v="1478" actId="26606"/>
          <ac:spMkLst>
            <pc:docMk/>
            <pc:sldMk cId="2991695710" sldId="372"/>
            <ac:spMk id="9" creationId="{CB44330D-EA18-4254-AA95-EB49948539B8}"/>
          </ac:spMkLst>
        </pc:spChg>
        <pc:picChg chg="add mod">
          <ac:chgData name="kursat ymn" userId="47174fbee67923fe" providerId="LiveId" clId="{0E9AF95D-1D51-4175-BB59-B358BA6B8A40}" dt="2021-12-12T19:18:32.042" v="1478" actId="26606"/>
          <ac:picMkLst>
            <pc:docMk/>
            <pc:sldMk cId="2991695710" sldId="372"/>
            <ac:picMk id="2" creationId="{5E2C8ECF-A9A6-4D0F-8610-E27CA5B52AC8}"/>
          </ac:picMkLst>
        </pc:picChg>
      </pc:sldChg>
      <pc:sldChg chg="addSp modSp add mod modAnim">
        <pc:chgData name="kursat ymn" userId="47174fbee67923fe" providerId="LiveId" clId="{0E9AF95D-1D51-4175-BB59-B358BA6B8A40}" dt="2021-12-12T19:24:27.545" v="1481" actId="14100"/>
        <pc:sldMkLst>
          <pc:docMk/>
          <pc:sldMk cId="1295058805" sldId="373"/>
        </pc:sldMkLst>
        <pc:picChg chg="add mod">
          <ac:chgData name="kursat ymn" userId="47174fbee67923fe" providerId="LiveId" clId="{0E9AF95D-1D51-4175-BB59-B358BA6B8A40}" dt="2021-12-12T19:24:27.545" v="1481" actId="14100"/>
          <ac:picMkLst>
            <pc:docMk/>
            <pc:sldMk cId="1295058805" sldId="373"/>
            <ac:picMk id="2" creationId="{EEE7C337-25C4-4B98-B625-BC875FA64F87}"/>
          </ac:picMkLst>
        </pc:picChg>
      </pc:sldChg>
      <pc:sldChg chg="addSp modSp add mod modAnim">
        <pc:chgData name="kursat ymn" userId="47174fbee67923fe" providerId="LiveId" clId="{0E9AF95D-1D51-4175-BB59-B358BA6B8A40}" dt="2021-12-12T19:24:51.854" v="1484" actId="14100"/>
        <pc:sldMkLst>
          <pc:docMk/>
          <pc:sldMk cId="4141259730" sldId="374"/>
        </pc:sldMkLst>
        <pc:picChg chg="add mod">
          <ac:chgData name="kursat ymn" userId="47174fbee67923fe" providerId="LiveId" clId="{0E9AF95D-1D51-4175-BB59-B358BA6B8A40}" dt="2021-12-12T19:24:51.854" v="1484" actId="14100"/>
          <ac:picMkLst>
            <pc:docMk/>
            <pc:sldMk cId="4141259730" sldId="374"/>
            <ac:picMk id="2" creationId="{1FC45F97-05D9-453A-9A04-F980058CA803}"/>
          </ac:picMkLst>
        </pc:picChg>
      </pc:sldChg>
      <pc:sldChg chg="add del">
        <pc:chgData name="kursat ymn" userId="47174fbee67923fe" providerId="LiveId" clId="{0E9AF95D-1D51-4175-BB59-B358BA6B8A40}" dt="2021-12-12T19:27:09.993" v="1485" actId="47"/>
        <pc:sldMkLst>
          <pc:docMk/>
          <pc:sldMk cId="1775610702" sldId="375"/>
        </pc:sldMkLst>
      </pc:sldChg>
      <pc:sldChg chg="addSp modSp new mod">
        <pc:chgData name="kursat ymn" userId="47174fbee67923fe" providerId="LiveId" clId="{0E9AF95D-1D51-4175-BB59-B358BA6B8A40}" dt="2021-12-12T19:28:26.284" v="1491" actId="113"/>
        <pc:sldMkLst>
          <pc:docMk/>
          <pc:sldMk cId="2766936417" sldId="375"/>
        </pc:sldMkLst>
        <pc:spChg chg="add mod">
          <ac:chgData name="kursat ymn" userId="47174fbee67923fe" providerId="LiveId" clId="{0E9AF95D-1D51-4175-BB59-B358BA6B8A40}" dt="2021-12-12T19:28:26.284" v="1491" actId="113"/>
          <ac:spMkLst>
            <pc:docMk/>
            <pc:sldMk cId="2766936417" sldId="375"/>
            <ac:spMk id="3" creationId="{5E35D042-DB23-4A13-9767-97B9401D3F5E}"/>
          </ac:spMkLst>
        </pc:spChg>
      </pc:sldChg>
      <pc:sldChg chg="addSp modSp new mod">
        <pc:chgData name="kursat ymn" userId="47174fbee67923fe" providerId="LiveId" clId="{0E9AF95D-1D51-4175-BB59-B358BA6B8A40}" dt="2021-12-12T19:41:05.960" v="1568" actId="1076"/>
        <pc:sldMkLst>
          <pc:docMk/>
          <pc:sldMk cId="1453231522" sldId="376"/>
        </pc:sldMkLst>
        <pc:spChg chg="add mod">
          <ac:chgData name="kursat ymn" userId="47174fbee67923fe" providerId="LiveId" clId="{0E9AF95D-1D51-4175-BB59-B358BA6B8A40}" dt="2021-12-12T19:29:09.230" v="1496" actId="113"/>
          <ac:spMkLst>
            <pc:docMk/>
            <pc:sldMk cId="1453231522" sldId="376"/>
            <ac:spMk id="3" creationId="{40003E9D-26E7-493E-8A99-596F9D439998}"/>
          </ac:spMkLst>
        </pc:spChg>
        <pc:picChg chg="add mod">
          <ac:chgData name="kursat ymn" userId="47174fbee67923fe" providerId="LiveId" clId="{0E9AF95D-1D51-4175-BB59-B358BA6B8A40}" dt="2021-12-12T19:41:05.960" v="1568" actId="1076"/>
          <ac:picMkLst>
            <pc:docMk/>
            <pc:sldMk cId="1453231522" sldId="376"/>
            <ac:picMk id="5" creationId="{FB0B9B17-C18F-4ED0-BFC2-14AD267A5811}"/>
          </ac:picMkLst>
        </pc:picChg>
      </pc:sldChg>
      <pc:sldChg chg="addSp modSp new mod">
        <pc:chgData name="kursat ymn" userId="47174fbee67923fe" providerId="LiveId" clId="{0E9AF95D-1D51-4175-BB59-B358BA6B8A40}" dt="2021-12-12T19:37:44.940" v="1556" actId="1076"/>
        <pc:sldMkLst>
          <pc:docMk/>
          <pc:sldMk cId="2270642064" sldId="377"/>
        </pc:sldMkLst>
        <pc:spChg chg="add mod">
          <ac:chgData name="kursat ymn" userId="47174fbee67923fe" providerId="LiveId" clId="{0E9AF95D-1D51-4175-BB59-B358BA6B8A40}" dt="2021-12-12T19:29:35.180" v="1501" actId="113"/>
          <ac:spMkLst>
            <pc:docMk/>
            <pc:sldMk cId="2270642064" sldId="377"/>
            <ac:spMk id="3" creationId="{A5EDF19C-4E15-4DEF-B41B-25A96CB0C4BC}"/>
          </ac:spMkLst>
        </pc:spChg>
        <pc:picChg chg="add mod">
          <ac:chgData name="kursat ymn" userId="47174fbee67923fe" providerId="LiveId" clId="{0E9AF95D-1D51-4175-BB59-B358BA6B8A40}" dt="2021-12-12T19:37:44.940" v="1556" actId="1076"/>
          <ac:picMkLst>
            <pc:docMk/>
            <pc:sldMk cId="2270642064" sldId="377"/>
            <ac:picMk id="5" creationId="{494DAF5B-81F2-4C7E-A8A1-0EEF8A69CD62}"/>
          </ac:picMkLst>
        </pc:picChg>
      </pc:sldChg>
      <pc:sldChg chg="addSp modSp new mod setBg">
        <pc:chgData name="kursat ymn" userId="47174fbee67923fe" providerId="LiveId" clId="{0E9AF95D-1D51-4175-BB59-B358BA6B8A40}" dt="2021-12-12T19:39:44.382" v="1562" actId="26606"/>
        <pc:sldMkLst>
          <pc:docMk/>
          <pc:sldMk cId="1140391705" sldId="378"/>
        </pc:sldMkLst>
        <pc:spChg chg="add mod">
          <ac:chgData name="kursat ymn" userId="47174fbee67923fe" providerId="LiveId" clId="{0E9AF95D-1D51-4175-BB59-B358BA6B8A40}" dt="2021-12-12T19:39:44.382" v="1562" actId="26606"/>
          <ac:spMkLst>
            <pc:docMk/>
            <pc:sldMk cId="1140391705" sldId="378"/>
            <ac:spMk id="3" creationId="{FEC248F0-2CC4-4265-B367-9D38B0B48F3E}"/>
          </ac:spMkLst>
        </pc:spChg>
        <pc:spChg chg="add">
          <ac:chgData name="kursat ymn" userId="47174fbee67923fe" providerId="LiveId" clId="{0E9AF95D-1D51-4175-BB59-B358BA6B8A40}" dt="2021-12-12T19:39:44.382" v="1562" actId="26606"/>
          <ac:spMkLst>
            <pc:docMk/>
            <pc:sldMk cId="1140391705" sldId="378"/>
            <ac:spMk id="10" creationId="{5E39A796-BE83-48B1-B33F-35C4A32AAB57}"/>
          </ac:spMkLst>
        </pc:spChg>
        <pc:spChg chg="add">
          <ac:chgData name="kursat ymn" userId="47174fbee67923fe" providerId="LiveId" clId="{0E9AF95D-1D51-4175-BB59-B358BA6B8A40}" dt="2021-12-12T19:39:44.382" v="1562" actId="26606"/>
          <ac:spMkLst>
            <pc:docMk/>
            <pc:sldMk cId="1140391705" sldId="378"/>
            <ac:spMk id="12" creationId="{72F84B47-E267-4194-8194-831DB7B5547F}"/>
          </ac:spMkLst>
        </pc:spChg>
        <pc:picChg chg="add mod">
          <ac:chgData name="kursat ymn" userId="47174fbee67923fe" providerId="LiveId" clId="{0E9AF95D-1D51-4175-BB59-B358BA6B8A40}" dt="2021-12-12T19:39:44.382" v="1562" actId="26606"/>
          <ac:picMkLst>
            <pc:docMk/>
            <pc:sldMk cId="1140391705" sldId="378"/>
            <ac:picMk id="5" creationId="{613FDA94-6452-4E3A-9015-79A4E68725AB}"/>
          </ac:picMkLst>
        </pc:picChg>
      </pc:sldChg>
      <pc:sldChg chg="addSp modSp mod">
        <pc:chgData name="kursat ymn" userId="47174fbee67923fe" providerId="LiveId" clId="{0E9AF95D-1D51-4175-BB59-B358BA6B8A40}" dt="2021-12-12T19:37:07.801" v="1553" actId="1076"/>
        <pc:sldMkLst>
          <pc:docMk/>
          <pc:sldMk cId="2766936417" sldId="379"/>
        </pc:sldMkLst>
        <pc:picChg chg="add mod">
          <ac:chgData name="kursat ymn" userId="47174fbee67923fe" providerId="LiveId" clId="{0E9AF95D-1D51-4175-BB59-B358BA6B8A40}" dt="2021-12-12T19:37:07.801" v="1553" actId="1076"/>
          <ac:picMkLst>
            <pc:docMk/>
            <pc:sldMk cId="2766936417" sldId="379"/>
            <ac:picMk id="5" creationId="{779C14B7-9B86-4686-A9B9-3DBA5F8D090E}"/>
          </ac:picMkLst>
        </pc:picChg>
      </pc:sldChg>
      <pc:sldChg chg="addSp modSp new mod">
        <pc:chgData name="kursat ymn" userId="47174fbee67923fe" providerId="LiveId" clId="{0E9AF95D-1D51-4175-BB59-B358BA6B8A40}" dt="2021-12-12T19:38:40.058" v="1558" actId="1076"/>
        <pc:sldMkLst>
          <pc:docMk/>
          <pc:sldMk cId="3458956677" sldId="380"/>
        </pc:sldMkLst>
        <pc:spChg chg="add mod">
          <ac:chgData name="kursat ymn" userId="47174fbee67923fe" providerId="LiveId" clId="{0E9AF95D-1D51-4175-BB59-B358BA6B8A40}" dt="2021-12-12T19:30:26.125" v="1509" actId="113"/>
          <ac:spMkLst>
            <pc:docMk/>
            <pc:sldMk cId="3458956677" sldId="380"/>
            <ac:spMk id="3" creationId="{CCFF9E4A-E395-4547-8EB8-E02200FA49FD}"/>
          </ac:spMkLst>
        </pc:spChg>
        <pc:picChg chg="add mod">
          <ac:chgData name="kursat ymn" userId="47174fbee67923fe" providerId="LiveId" clId="{0E9AF95D-1D51-4175-BB59-B358BA6B8A40}" dt="2021-12-12T19:38:40.058" v="1558" actId="1076"/>
          <ac:picMkLst>
            <pc:docMk/>
            <pc:sldMk cId="3458956677" sldId="380"/>
            <ac:picMk id="5" creationId="{F8E1B9C2-C087-415A-BFEE-30CE62DBAD7E}"/>
          </ac:picMkLst>
        </pc:picChg>
      </pc:sldChg>
      <pc:sldChg chg="addSp modSp new mod">
        <pc:chgData name="kursat ymn" userId="47174fbee67923fe" providerId="LiveId" clId="{0E9AF95D-1D51-4175-BB59-B358BA6B8A40}" dt="2021-12-12T19:39:05.229" v="1560" actId="1076"/>
        <pc:sldMkLst>
          <pc:docMk/>
          <pc:sldMk cId="2181675437" sldId="381"/>
        </pc:sldMkLst>
        <pc:spChg chg="add mod">
          <ac:chgData name="kursat ymn" userId="47174fbee67923fe" providerId="LiveId" clId="{0E9AF95D-1D51-4175-BB59-B358BA6B8A40}" dt="2021-12-12T19:30:45.542" v="1513" actId="113"/>
          <ac:spMkLst>
            <pc:docMk/>
            <pc:sldMk cId="2181675437" sldId="381"/>
            <ac:spMk id="3" creationId="{D1BB2F13-675F-4C9D-9592-3D6D7E1E734B}"/>
          </ac:spMkLst>
        </pc:spChg>
        <pc:picChg chg="add mod">
          <ac:chgData name="kursat ymn" userId="47174fbee67923fe" providerId="LiveId" clId="{0E9AF95D-1D51-4175-BB59-B358BA6B8A40}" dt="2021-12-12T19:39:05.229" v="1560" actId="1076"/>
          <ac:picMkLst>
            <pc:docMk/>
            <pc:sldMk cId="2181675437" sldId="381"/>
            <ac:picMk id="5" creationId="{14A3E1A3-BFB6-460F-A15B-837BFCEDC10D}"/>
          </ac:picMkLst>
        </pc:picChg>
      </pc:sldChg>
      <pc:sldChg chg="addSp modSp new mod">
        <pc:chgData name="kursat ymn" userId="47174fbee67923fe" providerId="LiveId" clId="{0E9AF95D-1D51-4175-BB59-B358BA6B8A40}" dt="2021-12-12T19:40:20.146" v="1564" actId="1076"/>
        <pc:sldMkLst>
          <pc:docMk/>
          <pc:sldMk cId="224465567" sldId="382"/>
        </pc:sldMkLst>
        <pc:spChg chg="add mod">
          <ac:chgData name="kursat ymn" userId="47174fbee67923fe" providerId="LiveId" clId="{0E9AF95D-1D51-4175-BB59-B358BA6B8A40}" dt="2021-12-12T19:31:05.570" v="1517" actId="113"/>
          <ac:spMkLst>
            <pc:docMk/>
            <pc:sldMk cId="224465567" sldId="382"/>
            <ac:spMk id="3" creationId="{A35B40B2-34C6-4E9C-A5D7-0454FBC82AD7}"/>
          </ac:spMkLst>
        </pc:spChg>
        <pc:picChg chg="add mod">
          <ac:chgData name="kursat ymn" userId="47174fbee67923fe" providerId="LiveId" clId="{0E9AF95D-1D51-4175-BB59-B358BA6B8A40}" dt="2021-12-12T19:40:20.146" v="1564" actId="1076"/>
          <ac:picMkLst>
            <pc:docMk/>
            <pc:sldMk cId="224465567" sldId="382"/>
            <ac:picMk id="5" creationId="{88124EFE-3FF6-4B18-8D29-6FD0079E8B88}"/>
          </ac:picMkLst>
        </pc:picChg>
      </pc:sldChg>
      <pc:sldChg chg="addSp modSp new mod">
        <pc:chgData name="kursat ymn" userId="47174fbee67923fe" providerId="LiveId" clId="{0E9AF95D-1D51-4175-BB59-B358BA6B8A40}" dt="2021-12-12T19:40:41.225" v="1566" actId="1076"/>
        <pc:sldMkLst>
          <pc:docMk/>
          <pc:sldMk cId="113825660" sldId="383"/>
        </pc:sldMkLst>
        <pc:spChg chg="add mod">
          <ac:chgData name="kursat ymn" userId="47174fbee67923fe" providerId="LiveId" clId="{0E9AF95D-1D51-4175-BB59-B358BA6B8A40}" dt="2021-12-12T19:31:26.101" v="1522" actId="113"/>
          <ac:spMkLst>
            <pc:docMk/>
            <pc:sldMk cId="113825660" sldId="383"/>
            <ac:spMk id="3" creationId="{72832B3F-453E-4AC2-BC86-8D98FC5580D1}"/>
          </ac:spMkLst>
        </pc:spChg>
        <pc:picChg chg="add mod">
          <ac:chgData name="kursat ymn" userId="47174fbee67923fe" providerId="LiveId" clId="{0E9AF95D-1D51-4175-BB59-B358BA6B8A40}" dt="2021-12-12T19:40:41.225" v="1566" actId="1076"/>
          <ac:picMkLst>
            <pc:docMk/>
            <pc:sldMk cId="113825660" sldId="383"/>
            <ac:picMk id="5" creationId="{95CF428D-2E5F-445B-A7DE-E7F241F66612}"/>
          </ac:picMkLst>
        </pc:picChg>
      </pc:sldChg>
      <pc:sldChg chg="addSp modSp new mod modAnim">
        <pc:chgData name="kursat ymn" userId="47174fbee67923fe" providerId="LiveId" clId="{0E9AF95D-1D51-4175-BB59-B358BA6B8A40}" dt="2021-12-12T19:32:14.293" v="1532" actId="1076"/>
        <pc:sldMkLst>
          <pc:docMk/>
          <pc:sldMk cId="4161372317" sldId="384"/>
        </pc:sldMkLst>
        <pc:spChg chg="add mod">
          <ac:chgData name="kursat ymn" userId="47174fbee67923fe" providerId="LiveId" clId="{0E9AF95D-1D51-4175-BB59-B358BA6B8A40}" dt="2021-12-12T19:31:50.688" v="1526" actId="113"/>
          <ac:spMkLst>
            <pc:docMk/>
            <pc:sldMk cId="4161372317" sldId="384"/>
            <ac:spMk id="3" creationId="{F0271574-39E2-4041-A076-020384D06C0D}"/>
          </ac:spMkLst>
        </pc:spChg>
        <pc:spChg chg="add mod">
          <ac:chgData name="kursat ymn" userId="47174fbee67923fe" providerId="LiveId" clId="{0E9AF95D-1D51-4175-BB59-B358BA6B8A40}" dt="2021-12-12T19:32:09.345" v="1529" actId="1076"/>
          <ac:spMkLst>
            <pc:docMk/>
            <pc:sldMk cId="4161372317" sldId="384"/>
            <ac:spMk id="6" creationId="{42E5D156-BDAD-4D38-87D3-FD377CE56572}"/>
          </ac:spMkLst>
        </pc:spChg>
        <pc:picChg chg="add mod">
          <ac:chgData name="kursat ymn" userId="47174fbee67923fe" providerId="LiveId" clId="{0E9AF95D-1D51-4175-BB59-B358BA6B8A40}" dt="2021-12-12T19:32:14.293" v="1532" actId="1076"/>
          <ac:picMkLst>
            <pc:docMk/>
            <pc:sldMk cId="4161372317" sldId="384"/>
            <ac:picMk id="4" creationId="{2F2FDDBC-CFA1-491F-B276-9971A2FCA490}"/>
          </ac:picMkLst>
        </pc:picChg>
      </pc:sldChg>
      <pc:sldChg chg="addSp delSp modSp new mod">
        <pc:chgData name="kursat ymn" userId="47174fbee67923fe" providerId="LiveId" clId="{0E9AF95D-1D51-4175-BB59-B358BA6B8A40}" dt="2021-12-12T19:43:55.593" v="1574" actId="1076"/>
        <pc:sldMkLst>
          <pc:docMk/>
          <pc:sldMk cId="2631366738" sldId="385"/>
        </pc:sldMkLst>
        <pc:spChg chg="add mod">
          <ac:chgData name="kursat ymn" userId="47174fbee67923fe" providerId="LiveId" clId="{0E9AF95D-1D51-4175-BB59-B358BA6B8A40}" dt="2021-12-12T19:32:33.405" v="1537" actId="113"/>
          <ac:spMkLst>
            <pc:docMk/>
            <pc:sldMk cId="2631366738" sldId="385"/>
            <ac:spMk id="3" creationId="{3DB769F3-871E-4B83-9B83-23E676BB47CE}"/>
          </ac:spMkLst>
        </pc:spChg>
        <pc:spChg chg="add del">
          <ac:chgData name="kursat ymn" userId="47174fbee67923fe" providerId="LiveId" clId="{0E9AF95D-1D51-4175-BB59-B358BA6B8A40}" dt="2021-12-12T19:43:45.389" v="1572" actId="22"/>
          <ac:spMkLst>
            <pc:docMk/>
            <pc:sldMk cId="2631366738" sldId="385"/>
            <ac:spMk id="5" creationId="{3B0B4CC5-C290-4C0E-A92D-C65F8A847E89}"/>
          </ac:spMkLst>
        </pc:spChg>
        <pc:picChg chg="add mod">
          <ac:chgData name="kursat ymn" userId="47174fbee67923fe" providerId="LiveId" clId="{0E9AF95D-1D51-4175-BB59-B358BA6B8A40}" dt="2021-12-12T19:43:55.593" v="1574" actId="1076"/>
          <ac:picMkLst>
            <pc:docMk/>
            <pc:sldMk cId="2631366738" sldId="385"/>
            <ac:picMk id="7" creationId="{85FEB03D-7963-4044-8FA2-72685F27BC8A}"/>
          </ac:picMkLst>
        </pc:picChg>
      </pc:sldChg>
      <pc:sldChg chg="addSp modSp new mod modAnim">
        <pc:chgData name="kursat ymn" userId="47174fbee67923fe" providerId="LiveId" clId="{0E9AF95D-1D51-4175-BB59-B358BA6B8A40}" dt="2021-12-12T19:34:08.352" v="1546" actId="14100"/>
        <pc:sldMkLst>
          <pc:docMk/>
          <pc:sldMk cId="3367846228" sldId="386"/>
        </pc:sldMkLst>
        <pc:spChg chg="add mod">
          <ac:chgData name="kursat ymn" userId="47174fbee67923fe" providerId="LiveId" clId="{0E9AF95D-1D51-4175-BB59-B358BA6B8A40}" dt="2021-12-12T19:33:40.521" v="1541" actId="113"/>
          <ac:spMkLst>
            <pc:docMk/>
            <pc:sldMk cId="3367846228" sldId="386"/>
            <ac:spMk id="3" creationId="{55574257-C8E0-402E-8020-650489CF5B7D}"/>
          </ac:spMkLst>
        </pc:spChg>
        <pc:spChg chg="add mod">
          <ac:chgData name="kursat ymn" userId="47174fbee67923fe" providerId="LiveId" clId="{0E9AF95D-1D51-4175-BB59-B358BA6B8A40}" dt="2021-12-12T19:34:03.762" v="1544" actId="1076"/>
          <ac:spMkLst>
            <pc:docMk/>
            <pc:sldMk cId="3367846228" sldId="386"/>
            <ac:spMk id="6" creationId="{2C9EC728-1C81-4ED5-8F88-197762308736}"/>
          </ac:spMkLst>
        </pc:spChg>
        <pc:picChg chg="add mod">
          <ac:chgData name="kursat ymn" userId="47174fbee67923fe" providerId="LiveId" clId="{0E9AF95D-1D51-4175-BB59-B358BA6B8A40}" dt="2021-12-12T19:34:08.352" v="1546" actId="14100"/>
          <ac:picMkLst>
            <pc:docMk/>
            <pc:sldMk cId="3367846228" sldId="386"/>
            <ac:picMk id="4" creationId="{096ED90F-154E-466A-A4A8-D7D9AB835B90}"/>
          </ac:picMkLst>
        </pc:picChg>
      </pc:sldChg>
      <pc:sldChg chg="addSp modSp new mod">
        <pc:chgData name="kursat ymn" userId="47174fbee67923fe" providerId="LiveId" clId="{0E9AF95D-1D51-4175-BB59-B358BA6B8A40}" dt="2021-12-12T19:41:45.770" v="1570" actId="1076"/>
        <pc:sldMkLst>
          <pc:docMk/>
          <pc:sldMk cId="1931863257" sldId="387"/>
        </pc:sldMkLst>
        <pc:spChg chg="add mod">
          <ac:chgData name="kursat ymn" userId="47174fbee67923fe" providerId="LiveId" clId="{0E9AF95D-1D51-4175-BB59-B358BA6B8A40}" dt="2021-12-12T19:34:32.114" v="1551" actId="113"/>
          <ac:spMkLst>
            <pc:docMk/>
            <pc:sldMk cId="1931863257" sldId="387"/>
            <ac:spMk id="3" creationId="{FE4CA794-27F7-4CF2-8CFF-625F86ABDFF2}"/>
          </ac:spMkLst>
        </pc:spChg>
        <pc:picChg chg="add mod">
          <ac:chgData name="kursat ymn" userId="47174fbee67923fe" providerId="LiveId" clId="{0E9AF95D-1D51-4175-BB59-B358BA6B8A40}" dt="2021-12-12T19:41:45.770" v="1570" actId="1076"/>
          <ac:picMkLst>
            <pc:docMk/>
            <pc:sldMk cId="1931863257" sldId="387"/>
            <ac:picMk id="5" creationId="{22982436-64F9-423A-9B24-6ED5261BA83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B438962-B585-4359-BB04-2667988C1824}"/>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C4B88272-8C81-437E-8121-F142B0263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94355DB7-B739-4519-A84F-8004D62A7BBB}"/>
              </a:ext>
            </a:extLst>
          </p:cNvPr>
          <p:cNvSpPr>
            <a:spLocks noGrp="1"/>
          </p:cNvSpPr>
          <p:nvPr>
            <p:ph type="dt" sz="half" idx="10"/>
          </p:nvPr>
        </p:nvSpPr>
        <p:spPr/>
        <p:txBody>
          <a:bodyPr/>
          <a:lstStyle/>
          <a:p>
            <a:fld id="{5944513E-0761-4BCE-A042-3D05525B3830}" type="datetimeFigureOut">
              <a:rPr lang="tr-TR" smtClean="0"/>
              <a:t>12.12.2021</a:t>
            </a:fld>
            <a:endParaRPr lang="tr-TR"/>
          </a:p>
        </p:txBody>
      </p:sp>
      <p:sp>
        <p:nvSpPr>
          <p:cNvPr id="5" name="Alt Bilgi Yer Tutucusu 4">
            <a:extLst>
              <a:ext uri="{FF2B5EF4-FFF2-40B4-BE49-F238E27FC236}">
                <a16:creationId xmlns:a16="http://schemas.microsoft.com/office/drawing/2014/main" id="{DBD4FD5F-7A61-40E0-BA7B-5C550C2F2F4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950A86A-333A-421C-8EBE-3CE5E21B7F78}"/>
              </a:ext>
            </a:extLst>
          </p:cNvPr>
          <p:cNvSpPr>
            <a:spLocks noGrp="1"/>
          </p:cNvSpPr>
          <p:nvPr>
            <p:ph type="sldNum" sz="quarter" idx="12"/>
          </p:nvPr>
        </p:nvSpPr>
        <p:spPr/>
        <p:txBody>
          <a:bodyPr/>
          <a:lstStyle/>
          <a:p>
            <a:fld id="{91833E2C-576B-4C60-97CC-877C8D865735}" type="slidenum">
              <a:rPr lang="tr-TR" smtClean="0"/>
              <a:t>‹#›</a:t>
            </a:fld>
            <a:endParaRPr lang="tr-TR"/>
          </a:p>
        </p:txBody>
      </p:sp>
    </p:spTree>
    <p:extLst>
      <p:ext uri="{BB962C8B-B14F-4D97-AF65-F5344CB8AC3E}">
        <p14:creationId xmlns:p14="http://schemas.microsoft.com/office/powerpoint/2010/main" val="795971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28C2B3-C4BD-40F1-9B33-B01EE1A3BF6B}"/>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149C53DE-E9F9-4460-9CAB-2DF665C00346}"/>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DEC7082-64C6-4698-9D5E-D65B7C80C14F}"/>
              </a:ext>
            </a:extLst>
          </p:cNvPr>
          <p:cNvSpPr>
            <a:spLocks noGrp="1"/>
          </p:cNvSpPr>
          <p:nvPr>
            <p:ph type="dt" sz="half" idx="10"/>
          </p:nvPr>
        </p:nvSpPr>
        <p:spPr/>
        <p:txBody>
          <a:bodyPr/>
          <a:lstStyle/>
          <a:p>
            <a:fld id="{5944513E-0761-4BCE-A042-3D05525B3830}" type="datetimeFigureOut">
              <a:rPr lang="tr-TR" smtClean="0"/>
              <a:t>12.12.2021</a:t>
            </a:fld>
            <a:endParaRPr lang="tr-TR"/>
          </a:p>
        </p:txBody>
      </p:sp>
      <p:sp>
        <p:nvSpPr>
          <p:cNvPr id="5" name="Alt Bilgi Yer Tutucusu 4">
            <a:extLst>
              <a:ext uri="{FF2B5EF4-FFF2-40B4-BE49-F238E27FC236}">
                <a16:creationId xmlns:a16="http://schemas.microsoft.com/office/drawing/2014/main" id="{87DD9DF9-3977-476D-A8FF-0CAD7B592B9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0FE2AAE-5F62-4DF9-9804-92DE1B1362AB}"/>
              </a:ext>
            </a:extLst>
          </p:cNvPr>
          <p:cNvSpPr>
            <a:spLocks noGrp="1"/>
          </p:cNvSpPr>
          <p:nvPr>
            <p:ph type="sldNum" sz="quarter" idx="12"/>
          </p:nvPr>
        </p:nvSpPr>
        <p:spPr/>
        <p:txBody>
          <a:bodyPr/>
          <a:lstStyle/>
          <a:p>
            <a:fld id="{91833E2C-576B-4C60-97CC-877C8D865735}" type="slidenum">
              <a:rPr lang="tr-TR" smtClean="0"/>
              <a:t>‹#›</a:t>
            </a:fld>
            <a:endParaRPr lang="tr-TR"/>
          </a:p>
        </p:txBody>
      </p:sp>
    </p:spTree>
    <p:extLst>
      <p:ext uri="{BB962C8B-B14F-4D97-AF65-F5344CB8AC3E}">
        <p14:creationId xmlns:p14="http://schemas.microsoft.com/office/powerpoint/2010/main" val="3921686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190F5D9C-C78F-410F-967E-A59606EC60F0}"/>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A4298E4D-1882-40E4-9515-495CF73FF6FB}"/>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1314F2D-9AFD-4B3B-9DA9-63408C663B75}"/>
              </a:ext>
            </a:extLst>
          </p:cNvPr>
          <p:cNvSpPr>
            <a:spLocks noGrp="1"/>
          </p:cNvSpPr>
          <p:nvPr>
            <p:ph type="dt" sz="half" idx="10"/>
          </p:nvPr>
        </p:nvSpPr>
        <p:spPr/>
        <p:txBody>
          <a:bodyPr/>
          <a:lstStyle/>
          <a:p>
            <a:fld id="{5944513E-0761-4BCE-A042-3D05525B3830}" type="datetimeFigureOut">
              <a:rPr lang="tr-TR" smtClean="0"/>
              <a:t>12.12.2021</a:t>
            </a:fld>
            <a:endParaRPr lang="tr-TR"/>
          </a:p>
        </p:txBody>
      </p:sp>
      <p:sp>
        <p:nvSpPr>
          <p:cNvPr id="5" name="Alt Bilgi Yer Tutucusu 4">
            <a:extLst>
              <a:ext uri="{FF2B5EF4-FFF2-40B4-BE49-F238E27FC236}">
                <a16:creationId xmlns:a16="http://schemas.microsoft.com/office/drawing/2014/main" id="{A0CE8103-A8D7-456C-B7EF-6699F71CD5A0}"/>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B8A87F1-4F9D-4C21-BD63-FBCBF11EAA5D}"/>
              </a:ext>
            </a:extLst>
          </p:cNvPr>
          <p:cNvSpPr>
            <a:spLocks noGrp="1"/>
          </p:cNvSpPr>
          <p:nvPr>
            <p:ph type="sldNum" sz="quarter" idx="12"/>
          </p:nvPr>
        </p:nvSpPr>
        <p:spPr/>
        <p:txBody>
          <a:bodyPr/>
          <a:lstStyle/>
          <a:p>
            <a:fld id="{91833E2C-576B-4C60-97CC-877C8D865735}" type="slidenum">
              <a:rPr lang="tr-TR" smtClean="0"/>
              <a:t>‹#›</a:t>
            </a:fld>
            <a:endParaRPr lang="tr-TR"/>
          </a:p>
        </p:txBody>
      </p:sp>
    </p:spTree>
    <p:extLst>
      <p:ext uri="{BB962C8B-B14F-4D97-AF65-F5344CB8AC3E}">
        <p14:creationId xmlns:p14="http://schemas.microsoft.com/office/powerpoint/2010/main" val="335902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87F2C9-7623-4598-821E-CFE4BF177E4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95A1F6D1-706B-435B-82DA-DDE7926DC400}"/>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B16734B-5E2C-461B-A319-0E77D5E4BACD}"/>
              </a:ext>
            </a:extLst>
          </p:cNvPr>
          <p:cNvSpPr>
            <a:spLocks noGrp="1"/>
          </p:cNvSpPr>
          <p:nvPr>
            <p:ph type="dt" sz="half" idx="10"/>
          </p:nvPr>
        </p:nvSpPr>
        <p:spPr/>
        <p:txBody>
          <a:bodyPr/>
          <a:lstStyle/>
          <a:p>
            <a:fld id="{5944513E-0761-4BCE-A042-3D05525B3830}" type="datetimeFigureOut">
              <a:rPr lang="tr-TR" smtClean="0"/>
              <a:t>12.12.2021</a:t>
            </a:fld>
            <a:endParaRPr lang="tr-TR"/>
          </a:p>
        </p:txBody>
      </p:sp>
      <p:sp>
        <p:nvSpPr>
          <p:cNvPr id="5" name="Alt Bilgi Yer Tutucusu 4">
            <a:extLst>
              <a:ext uri="{FF2B5EF4-FFF2-40B4-BE49-F238E27FC236}">
                <a16:creationId xmlns:a16="http://schemas.microsoft.com/office/drawing/2014/main" id="{77817254-D580-4EA8-990C-67EAB381038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CBEE871-48E1-4637-90CA-267647AB487C}"/>
              </a:ext>
            </a:extLst>
          </p:cNvPr>
          <p:cNvSpPr>
            <a:spLocks noGrp="1"/>
          </p:cNvSpPr>
          <p:nvPr>
            <p:ph type="sldNum" sz="quarter" idx="12"/>
          </p:nvPr>
        </p:nvSpPr>
        <p:spPr/>
        <p:txBody>
          <a:bodyPr/>
          <a:lstStyle/>
          <a:p>
            <a:fld id="{91833E2C-576B-4C60-97CC-877C8D865735}" type="slidenum">
              <a:rPr lang="tr-TR" smtClean="0"/>
              <a:t>‹#›</a:t>
            </a:fld>
            <a:endParaRPr lang="tr-TR"/>
          </a:p>
        </p:txBody>
      </p:sp>
    </p:spTree>
    <p:extLst>
      <p:ext uri="{BB962C8B-B14F-4D97-AF65-F5344CB8AC3E}">
        <p14:creationId xmlns:p14="http://schemas.microsoft.com/office/powerpoint/2010/main" val="553112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352855B-7B03-4278-B2D6-5DB7900294E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65409E3B-06BF-43D6-9112-940B671EF7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4DAF9DAF-EF41-4EE3-9E35-342E8E1CF920}"/>
              </a:ext>
            </a:extLst>
          </p:cNvPr>
          <p:cNvSpPr>
            <a:spLocks noGrp="1"/>
          </p:cNvSpPr>
          <p:nvPr>
            <p:ph type="dt" sz="half" idx="10"/>
          </p:nvPr>
        </p:nvSpPr>
        <p:spPr/>
        <p:txBody>
          <a:bodyPr/>
          <a:lstStyle/>
          <a:p>
            <a:fld id="{5944513E-0761-4BCE-A042-3D05525B3830}" type="datetimeFigureOut">
              <a:rPr lang="tr-TR" smtClean="0"/>
              <a:t>12.12.2021</a:t>
            </a:fld>
            <a:endParaRPr lang="tr-TR"/>
          </a:p>
        </p:txBody>
      </p:sp>
      <p:sp>
        <p:nvSpPr>
          <p:cNvPr id="5" name="Alt Bilgi Yer Tutucusu 4">
            <a:extLst>
              <a:ext uri="{FF2B5EF4-FFF2-40B4-BE49-F238E27FC236}">
                <a16:creationId xmlns:a16="http://schemas.microsoft.com/office/drawing/2014/main" id="{B65968E7-75B4-44D9-88B0-BC6C66353F5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8005730-493C-4DA9-8E4E-5F3D0C507250}"/>
              </a:ext>
            </a:extLst>
          </p:cNvPr>
          <p:cNvSpPr>
            <a:spLocks noGrp="1"/>
          </p:cNvSpPr>
          <p:nvPr>
            <p:ph type="sldNum" sz="quarter" idx="12"/>
          </p:nvPr>
        </p:nvSpPr>
        <p:spPr/>
        <p:txBody>
          <a:bodyPr/>
          <a:lstStyle/>
          <a:p>
            <a:fld id="{91833E2C-576B-4C60-97CC-877C8D865735}" type="slidenum">
              <a:rPr lang="tr-TR" smtClean="0"/>
              <a:t>‹#›</a:t>
            </a:fld>
            <a:endParaRPr lang="tr-TR"/>
          </a:p>
        </p:txBody>
      </p:sp>
    </p:spTree>
    <p:extLst>
      <p:ext uri="{BB962C8B-B14F-4D97-AF65-F5344CB8AC3E}">
        <p14:creationId xmlns:p14="http://schemas.microsoft.com/office/powerpoint/2010/main" val="3332331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E98F491-14E2-45FB-9664-EA078DC37DA7}"/>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EFAFD4-7FF6-45AC-B145-423097F578CF}"/>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B4B17085-1D10-4F21-A843-16D9308B1583}"/>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0F6F1617-FE17-4CCD-B9F5-F4A25C121F59}"/>
              </a:ext>
            </a:extLst>
          </p:cNvPr>
          <p:cNvSpPr>
            <a:spLocks noGrp="1"/>
          </p:cNvSpPr>
          <p:nvPr>
            <p:ph type="dt" sz="half" idx="10"/>
          </p:nvPr>
        </p:nvSpPr>
        <p:spPr/>
        <p:txBody>
          <a:bodyPr/>
          <a:lstStyle/>
          <a:p>
            <a:fld id="{5944513E-0761-4BCE-A042-3D05525B3830}" type="datetimeFigureOut">
              <a:rPr lang="tr-TR" smtClean="0"/>
              <a:t>12.12.2021</a:t>
            </a:fld>
            <a:endParaRPr lang="tr-TR"/>
          </a:p>
        </p:txBody>
      </p:sp>
      <p:sp>
        <p:nvSpPr>
          <p:cNvPr id="6" name="Alt Bilgi Yer Tutucusu 5">
            <a:extLst>
              <a:ext uri="{FF2B5EF4-FFF2-40B4-BE49-F238E27FC236}">
                <a16:creationId xmlns:a16="http://schemas.microsoft.com/office/drawing/2014/main" id="{33BD4F35-AF06-4A51-8180-F5A1FEC3A7A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5F379ED-F33E-4209-A0E2-E4916FE5428E}"/>
              </a:ext>
            </a:extLst>
          </p:cNvPr>
          <p:cNvSpPr>
            <a:spLocks noGrp="1"/>
          </p:cNvSpPr>
          <p:nvPr>
            <p:ph type="sldNum" sz="quarter" idx="12"/>
          </p:nvPr>
        </p:nvSpPr>
        <p:spPr/>
        <p:txBody>
          <a:bodyPr/>
          <a:lstStyle/>
          <a:p>
            <a:fld id="{91833E2C-576B-4C60-97CC-877C8D865735}" type="slidenum">
              <a:rPr lang="tr-TR" smtClean="0"/>
              <a:t>‹#›</a:t>
            </a:fld>
            <a:endParaRPr lang="tr-TR"/>
          </a:p>
        </p:txBody>
      </p:sp>
    </p:spTree>
    <p:extLst>
      <p:ext uri="{BB962C8B-B14F-4D97-AF65-F5344CB8AC3E}">
        <p14:creationId xmlns:p14="http://schemas.microsoft.com/office/powerpoint/2010/main" val="300567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A69BCC-2681-4E83-A8F1-1FF556FC20FC}"/>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A7EEFBF-1ACF-4AFD-8C72-DFD29EBCF3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D342356E-6AEC-4815-8B33-CB9DBFFBF1C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91A32EA9-90D6-43D7-BC83-154681EB09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B9C60F8B-7CC7-4207-98A4-8C6038C7BF1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CF43C94F-F4DB-4357-BEF5-AD7EBC106580}"/>
              </a:ext>
            </a:extLst>
          </p:cNvPr>
          <p:cNvSpPr>
            <a:spLocks noGrp="1"/>
          </p:cNvSpPr>
          <p:nvPr>
            <p:ph type="dt" sz="half" idx="10"/>
          </p:nvPr>
        </p:nvSpPr>
        <p:spPr/>
        <p:txBody>
          <a:bodyPr/>
          <a:lstStyle/>
          <a:p>
            <a:fld id="{5944513E-0761-4BCE-A042-3D05525B3830}" type="datetimeFigureOut">
              <a:rPr lang="tr-TR" smtClean="0"/>
              <a:t>12.12.2021</a:t>
            </a:fld>
            <a:endParaRPr lang="tr-TR"/>
          </a:p>
        </p:txBody>
      </p:sp>
      <p:sp>
        <p:nvSpPr>
          <p:cNvPr id="8" name="Alt Bilgi Yer Tutucusu 7">
            <a:extLst>
              <a:ext uri="{FF2B5EF4-FFF2-40B4-BE49-F238E27FC236}">
                <a16:creationId xmlns:a16="http://schemas.microsoft.com/office/drawing/2014/main" id="{0D552887-E439-4CB1-BA0E-5F6C7E9D3B8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FC136F18-A4A2-4621-9968-597909F66FDC}"/>
              </a:ext>
            </a:extLst>
          </p:cNvPr>
          <p:cNvSpPr>
            <a:spLocks noGrp="1"/>
          </p:cNvSpPr>
          <p:nvPr>
            <p:ph type="sldNum" sz="quarter" idx="12"/>
          </p:nvPr>
        </p:nvSpPr>
        <p:spPr/>
        <p:txBody>
          <a:bodyPr/>
          <a:lstStyle/>
          <a:p>
            <a:fld id="{91833E2C-576B-4C60-97CC-877C8D865735}" type="slidenum">
              <a:rPr lang="tr-TR" smtClean="0"/>
              <a:t>‹#›</a:t>
            </a:fld>
            <a:endParaRPr lang="tr-TR"/>
          </a:p>
        </p:txBody>
      </p:sp>
    </p:spTree>
    <p:extLst>
      <p:ext uri="{BB962C8B-B14F-4D97-AF65-F5344CB8AC3E}">
        <p14:creationId xmlns:p14="http://schemas.microsoft.com/office/powerpoint/2010/main" val="1698469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36BC3FB-49A2-4036-9F7E-CB211D261E7D}"/>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8C04186B-B372-461C-974E-4318E07BA71A}"/>
              </a:ext>
            </a:extLst>
          </p:cNvPr>
          <p:cNvSpPr>
            <a:spLocks noGrp="1"/>
          </p:cNvSpPr>
          <p:nvPr>
            <p:ph type="dt" sz="half" idx="10"/>
          </p:nvPr>
        </p:nvSpPr>
        <p:spPr/>
        <p:txBody>
          <a:bodyPr/>
          <a:lstStyle/>
          <a:p>
            <a:fld id="{5944513E-0761-4BCE-A042-3D05525B3830}" type="datetimeFigureOut">
              <a:rPr lang="tr-TR" smtClean="0"/>
              <a:t>12.12.2021</a:t>
            </a:fld>
            <a:endParaRPr lang="tr-TR"/>
          </a:p>
        </p:txBody>
      </p:sp>
      <p:sp>
        <p:nvSpPr>
          <p:cNvPr id="4" name="Alt Bilgi Yer Tutucusu 3">
            <a:extLst>
              <a:ext uri="{FF2B5EF4-FFF2-40B4-BE49-F238E27FC236}">
                <a16:creationId xmlns:a16="http://schemas.microsoft.com/office/drawing/2014/main" id="{984CD8AD-46B5-4EB5-9C75-D5626807F93F}"/>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1C4817B9-0050-48D5-AF2C-35BCEC835F1D}"/>
              </a:ext>
            </a:extLst>
          </p:cNvPr>
          <p:cNvSpPr>
            <a:spLocks noGrp="1"/>
          </p:cNvSpPr>
          <p:nvPr>
            <p:ph type="sldNum" sz="quarter" idx="12"/>
          </p:nvPr>
        </p:nvSpPr>
        <p:spPr/>
        <p:txBody>
          <a:bodyPr/>
          <a:lstStyle/>
          <a:p>
            <a:fld id="{91833E2C-576B-4C60-97CC-877C8D865735}" type="slidenum">
              <a:rPr lang="tr-TR" smtClean="0"/>
              <a:t>‹#›</a:t>
            </a:fld>
            <a:endParaRPr lang="tr-TR"/>
          </a:p>
        </p:txBody>
      </p:sp>
    </p:spTree>
    <p:extLst>
      <p:ext uri="{BB962C8B-B14F-4D97-AF65-F5344CB8AC3E}">
        <p14:creationId xmlns:p14="http://schemas.microsoft.com/office/powerpoint/2010/main" val="2028054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B13A73A-640E-4A1B-9A47-8D5FEC053374}"/>
              </a:ext>
            </a:extLst>
          </p:cNvPr>
          <p:cNvSpPr>
            <a:spLocks noGrp="1"/>
          </p:cNvSpPr>
          <p:nvPr>
            <p:ph type="dt" sz="half" idx="10"/>
          </p:nvPr>
        </p:nvSpPr>
        <p:spPr/>
        <p:txBody>
          <a:bodyPr/>
          <a:lstStyle/>
          <a:p>
            <a:fld id="{5944513E-0761-4BCE-A042-3D05525B3830}" type="datetimeFigureOut">
              <a:rPr lang="tr-TR" smtClean="0"/>
              <a:t>12.12.2021</a:t>
            </a:fld>
            <a:endParaRPr lang="tr-TR"/>
          </a:p>
        </p:txBody>
      </p:sp>
      <p:sp>
        <p:nvSpPr>
          <p:cNvPr id="3" name="Alt Bilgi Yer Tutucusu 2">
            <a:extLst>
              <a:ext uri="{FF2B5EF4-FFF2-40B4-BE49-F238E27FC236}">
                <a16:creationId xmlns:a16="http://schemas.microsoft.com/office/drawing/2014/main" id="{128A4EF4-3DB7-4BAD-9172-CF1884551955}"/>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7619E2AA-A4E7-49E5-A176-58AE5A8F04EE}"/>
              </a:ext>
            </a:extLst>
          </p:cNvPr>
          <p:cNvSpPr>
            <a:spLocks noGrp="1"/>
          </p:cNvSpPr>
          <p:nvPr>
            <p:ph type="sldNum" sz="quarter" idx="12"/>
          </p:nvPr>
        </p:nvSpPr>
        <p:spPr/>
        <p:txBody>
          <a:bodyPr/>
          <a:lstStyle/>
          <a:p>
            <a:fld id="{91833E2C-576B-4C60-97CC-877C8D865735}" type="slidenum">
              <a:rPr lang="tr-TR" smtClean="0"/>
              <a:t>‹#›</a:t>
            </a:fld>
            <a:endParaRPr lang="tr-TR"/>
          </a:p>
        </p:txBody>
      </p:sp>
    </p:spTree>
    <p:extLst>
      <p:ext uri="{BB962C8B-B14F-4D97-AF65-F5344CB8AC3E}">
        <p14:creationId xmlns:p14="http://schemas.microsoft.com/office/powerpoint/2010/main" val="3069622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11A5C62-9173-4E26-A7FC-23429C63404C}"/>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3446023F-2613-4405-A135-CFCBC60151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008C19C6-6B8D-49BC-81A0-030EB14959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7247EDAC-3950-42A2-95BE-7C6C83DFAE2E}"/>
              </a:ext>
            </a:extLst>
          </p:cNvPr>
          <p:cNvSpPr>
            <a:spLocks noGrp="1"/>
          </p:cNvSpPr>
          <p:nvPr>
            <p:ph type="dt" sz="half" idx="10"/>
          </p:nvPr>
        </p:nvSpPr>
        <p:spPr/>
        <p:txBody>
          <a:bodyPr/>
          <a:lstStyle/>
          <a:p>
            <a:fld id="{5944513E-0761-4BCE-A042-3D05525B3830}" type="datetimeFigureOut">
              <a:rPr lang="tr-TR" smtClean="0"/>
              <a:t>12.12.2021</a:t>
            </a:fld>
            <a:endParaRPr lang="tr-TR"/>
          </a:p>
        </p:txBody>
      </p:sp>
      <p:sp>
        <p:nvSpPr>
          <p:cNvPr id="6" name="Alt Bilgi Yer Tutucusu 5">
            <a:extLst>
              <a:ext uri="{FF2B5EF4-FFF2-40B4-BE49-F238E27FC236}">
                <a16:creationId xmlns:a16="http://schemas.microsoft.com/office/drawing/2014/main" id="{1015387A-0873-4140-9E24-6A97E3EF900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547BBF8D-971C-421F-A99E-B5C11D284AF0}"/>
              </a:ext>
            </a:extLst>
          </p:cNvPr>
          <p:cNvSpPr>
            <a:spLocks noGrp="1"/>
          </p:cNvSpPr>
          <p:nvPr>
            <p:ph type="sldNum" sz="quarter" idx="12"/>
          </p:nvPr>
        </p:nvSpPr>
        <p:spPr/>
        <p:txBody>
          <a:bodyPr/>
          <a:lstStyle/>
          <a:p>
            <a:fld id="{91833E2C-576B-4C60-97CC-877C8D865735}" type="slidenum">
              <a:rPr lang="tr-TR" smtClean="0"/>
              <a:t>‹#›</a:t>
            </a:fld>
            <a:endParaRPr lang="tr-TR"/>
          </a:p>
        </p:txBody>
      </p:sp>
    </p:spTree>
    <p:extLst>
      <p:ext uri="{BB962C8B-B14F-4D97-AF65-F5344CB8AC3E}">
        <p14:creationId xmlns:p14="http://schemas.microsoft.com/office/powerpoint/2010/main" val="2625247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EFD970F-AF9C-4566-8EC1-C2208F794F0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136C4620-968D-4D68-A7D9-E2785FB11E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F949CDF8-C8AF-453C-9A9F-62F7F395F4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6E0D0F6C-7F76-48BF-8E01-9D3A2A74A94E}"/>
              </a:ext>
            </a:extLst>
          </p:cNvPr>
          <p:cNvSpPr>
            <a:spLocks noGrp="1"/>
          </p:cNvSpPr>
          <p:nvPr>
            <p:ph type="dt" sz="half" idx="10"/>
          </p:nvPr>
        </p:nvSpPr>
        <p:spPr/>
        <p:txBody>
          <a:bodyPr/>
          <a:lstStyle/>
          <a:p>
            <a:fld id="{5944513E-0761-4BCE-A042-3D05525B3830}" type="datetimeFigureOut">
              <a:rPr lang="tr-TR" smtClean="0"/>
              <a:t>12.12.2021</a:t>
            </a:fld>
            <a:endParaRPr lang="tr-TR"/>
          </a:p>
        </p:txBody>
      </p:sp>
      <p:sp>
        <p:nvSpPr>
          <p:cNvPr id="6" name="Alt Bilgi Yer Tutucusu 5">
            <a:extLst>
              <a:ext uri="{FF2B5EF4-FFF2-40B4-BE49-F238E27FC236}">
                <a16:creationId xmlns:a16="http://schemas.microsoft.com/office/drawing/2014/main" id="{35A7B2A4-11EB-4A1E-8AC6-B12EB893A71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6BFD7E0D-AD00-4267-A538-169FAB2AEEA7}"/>
              </a:ext>
            </a:extLst>
          </p:cNvPr>
          <p:cNvSpPr>
            <a:spLocks noGrp="1"/>
          </p:cNvSpPr>
          <p:nvPr>
            <p:ph type="sldNum" sz="quarter" idx="12"/>
          </p:nvPr>
        </p:nvSpPr>
        <p:spPr/>
        <p:txBody>
          <a:bodyPr/>
          <a:lstStyle/>
          <a:p>
            <a:fld id="{91833E2C-576B-4C60-97CC-877C8D865735}" type="slidenum">
              <a:rPr lang="tr-TR" smtClean="0"/>
              <a:t>‹#›</a:t>
            </a:fld>
            <a:endParaRPr lang="tr-TR"/>
          </a:p>
        </p:txBody>
      </p:sp>
    </p:spTree>
    <p:extLst>
      <p:ext uri="{BB962C8B-B14F-4D97-AF65-F5344CB8AC3E}">
        <p14:creationId xmlns:p14="http://schemas.microsoft.com/office/powerpoint/2010/main" val="3661400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4D61898D-04A2-40AE-AA6C-BA337A73F4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4128BDA3-6798-4572-B306-803065DFEE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FE0E8CE-73F0-4FB2-990B-ED4238E884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44513E-0761-4BCE-A042-3D05525B3830}" type="datetimeFigureOut">
              <a:rPr lang="tr-TR" smtClean="0"/>
              <a:t>12.12.2021</a:t>
            </a:fld>
            <a:endParaRPr lang="tr-TR"/>
          </a:p>
        </p:txBody>
      </p:sp>
      <p:sp>
        <p:nvSpPr>
          <p:cNvPr id="5" name="Alt Bilgi Yer Tutucusu 4">
            <a:extLst>
              <a:ext uri="{FF2B5EF4-FFF2-40B4-BE49-F238E27FC236}">
                <a16:creationId xmlns:a16="http://schemas.microsoft.com/office/drawing/2014/main" id="{820E719B-1E66-4A39-91BF-2F8D04E4FD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E2D93844-96C2-4452-976F-86769600DD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833E2C-576B-4C60-97CC-877C8D865735}" type="slidenum">
              <a:rPr lang="tr-TR" smtClean="0"/>
              <a:t>‹#›</a:t>
            </a:fld>
            <a:endParaRPr lang="tr-TR"/>
          </a:p>
        </p:txBody>
      </p:sp>
    </p:spTree>
    <p:extLst>
      <p:ext uri="{BB962C8B-B14F-4D97-AF65-F5344CB8AC3E}">
        <p14:creationId xmlns:p14="http://schemas.microsoft.com/office/powerpoint/2010/main" val="3531888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10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www.fenusbilim.com/"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phet.colorado.edu/sims/html/pendulum-lab/latest/pendulum-lab_tr.html"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javalab.org/en/newtons_cradle_en/"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javalab.org/en/entropy_en/"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javalab.org/en/machanical_energy_conversion_en/"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5.gi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HE4YVicx38U" TargetMode="External"/><Relationship Id="rId2" Type="http://schemas.openxmlformats.org/officeDocument/2006/relationships/slideLayout" Target="../slideLayouts/slideLayout7.xml"/><Relationship Id="rId1" Type="http://schemas.openxmlformats.org/officeDocument/2006/relationships/video" Target="https://www.youtube.com/embed/HE4YVicx38U?feature=oembed" TargetMode="Externa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javalab.org/en/mechanical_energy_en/"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javalab.org/en/conservation_of_mechanical_energy_en/"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gif"/><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7Z01PdO_k2U&amp;t=1s" TargetMode="External"/><Relationship Id="rId2" Type="http://schemas.openxmlformats.org/officeDocument/2006/relationships/slideLayout" Target="../slideLayouts/slideLayout7.xml"/><Relationship Id="rId1" Type="http://schemas.openxmlformats.org/officeDocument/2006/relationships/video" Target="https://www.youtube.com/embed/7Z01PdO_k2U?start=1&amp;feature=oembed" TargetMode="External"/><Relationship Id="rId4" Type="http://schemas.openxmlformats.org/officeDocument/2006/relationships/image" Target="../media/image43.jpe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phet.colorado.edu/sims/html/energy-skate-park-basics/latest/energy-skate-park-basics_tr.html"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phet.colorado.edu/sims/html/forces-and-motion-basics/latest/forces-and-motion-basics_tr.html"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9.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gi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O4eQagIyYhQ" TargetMode="External"/><Relationship Id="rId2" Type="http://schemas.openxmlformats.org/officeDocument/2006/relationships/slideLayout" Target="../slideLayouts/slideLayout7.xml"/><Relationship Id="rId1" Type="http://schemas.openxmlformats.org/officeDocument/2006/relationships/video" Target="https://www.youtube.com/embed/O4eQagIyYhQ?feature=oembed" TargetMode="External"/><Relationship Id="rId4" Type="http://schemas.openxmlformats.org/officeDocument/2006/relationships/image" Target="../media/image58.jpeg"/></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phet.colorado.edu/sims/html/friction/latest/friction_tr.html"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m81IUFru9aA" TargetMode="External"/><Relationship Id="rId2" Type="http://schemas.openxmlformats.org/officeDocument/2006/relationships/slideLayout" Target="../slideLayouts/slideLayout7.xml"/><Relationship Id="rId1" Type="http://schemas.openxmlformats.org/officeDocument/2006/relationships/video" Target="https://www.youtube.com/embed/m81IUFru9aA?feature=oembed" TargetMode="External"/><Relationship Id="rId4" Type="http://schemas.openxmlformats.org/officeDocument/2006/relationships/image" Target="../media/image60.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1.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5.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67.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68.png"/></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phet.colorado.edu/sims/html/energy-skate-park/latest/energy-skate-park_tr.html" TargetMode="Externa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7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9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Metin kutusu 2">
            <a:extLst>
              <a:ext uri="{FF2B5EF4-FFF2-40B4-BE49-F238E27FC236}">
                <a16:creationId xmlns:a16="http://schemas.microsoft.com/office/drawing/2014/main" id="{1FA613CB-EB17-44C1-97E3-3CC7CCDABC75}"/>
              </a:ext>
            </a:extLst>
          </p:cNvPr>
          <p:cNvSpPr txBox="1"/>
          <p:nvPr/>
        </p:nvSpPr>
        <p:spPr>
          <a:xfrm>
            <a:off x="6761501" y="4284308"/>
            <a:ext cx="4563603" cy="246888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dirty="0">
                <a:ln w="22225">
                  <a:solidFill>
                    <a:sysClr val="windowText" lastClr="000000"/>
                  </a:solidFill>
                  <a:prstDash val="solid"/>
                </a:ln>
                <a:solidFill>
                  <a:srgbClr val="FFFF00"/>
                </a:solidFill>
                <a:latin typeface="Comic Sans MS" panose="030F0702030302020204" pitchFamily="66" charset="0"/>
                <a:ea typeface="+mj-ea"/>
                <a:cs typeface="+mj-cs"/>
              </a:rPr>
              <a:t>ENERJİ DÖNÜŞÜMLERİ</a:t>
            </a:r>
          </a:p>
        </p:txBody>
      </p:sp>
      <p:sp>
        <p:nvSpPr>
          <p:cNvPr id="32"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Shape 35">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Resim 4">
            <a:extLst>
              <a:ext uri="{FF2B5EF4-FFF2-40B4-BE49-F238E27FC236}">
                <a16:creationId xmlns:a16="http://schemas.microsoft.com/office/drawing/2014/main" id="{553B9640-1D7F-4F41-B6DF-273C5A0CB95A}"/>
              </a:ext>
            </a:extLst>
          </p:cNvPr>
          <p:cNvPicPr>
            <a:picLocks noChangeAspect="1"/>
          </p:cNvPicPr>
          <p:nvPr/>
        </p:nvPicPr>
        <p:blipFill rotWithShape="1">
          <a:blip r:embed="rId2"/>
          <a:srcRect t="1662" r="1" b="1"/>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069268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1AA6C840-BBC1-416D-94B5-A10603C71F1A}"/>
              </a:ext>
            </a:extLst>
          </p:cNvPr>
          <p:cNvSpPr txBox="1"/>
          <p:nvPr/>
        </p:nvSpPr>
        <p:spPr>
          <a:xfrm>
            <a:off x="648930" y="1736036"/>
            <a:ext cx="4944151" cy="4487784"/>
          </a:xfrm>
          <a:prstGeom prst="rect">
            <a:avLst/>
          </a:prstGeom>
        </p:spPr>
        <p:txBody>
          <a:bodyPr vert="horz" lIns="91440" tIns="45720" rIns="91440" bIns="45720" rtlCol="0">
            <a:normAutofit lnSpcReduction="10000"/>
          </a:bodyPr>
          <a:lstStyle/>
          <a:p>
            <a:pPr>
              <a:lnSpc>
                <a:spcPct val="150000"/>
              </a:lnSpc>
              <a:spcAft>
                <a:spcPts val="800"/>
              </a:spcAft>
            </a:pPr>
            <a:r>
              <a:rPr lang="en-US" sz="2400" b="1" dirty="0">
                <a:effectLst/>
                <a:latin typeface="Comic Sans MS" panose="030F0702030302020204" pitchFamily="66" charset="0"/>
              </a:rPr>
              <a:t>2. 'den 3. </a:t>
            </a:r>
            <a:r>
              <a:rPr lang="en-US" sz="2400" b="1" dirty="0" err="1">
                <a:effectLst/>
                <a:latin typeface="Comic Sans MS" panose="030F0702030302020204" pitchFamily="66" charset="0"/>
              </a:rPr>
              <a:t>konuma</a:t>
            </a:r>
            <a:r>
              <a:rPr lang="en-US" sz="2400" b="1" dirty="0">
                <a:effectLst/>
                <a:latin typeface="Comic Sans MS" panose="030F0702030302020204" pitchFamily="66" charset="0"/>
              </a:rPr>
              <a:t> </a:t>
            </a:r>
            <a:r>
              <a:rPr lang="en-US" sz="2400" dirty="0" err="1">
                <a:effectLst/>
                <a:latin typeface="Comic Sans MS" panose="030F0702030302020204" pitchFamily="66" charset="0"/>
              </a:rPr>
              <a:t>geçerken</a:t>
            </a:r>
            <a:r>
              <a:rPr lang="en-US" sz="2400" dirty="0">
                <a:effectLst/>
                <a:latin typeface="Comic Sans MS" panose="030F0702030302020204" pitchFamily="66" charset="0"/>
              </a:rPr>
              <a:t>;</a:t>
            </a:r>
          </a:p>
          <a:p>
            <a:pPr>
              <a:lnSpc>
                <a:spcPct val="150000"/>
              </a:lnSpc>
              <a:spcAft>
                <a:spcPts val="800"/>
              </a:spcAft>
            </a:pPr>
            <a:r>
              <a:rPr lang="en-US" sz="2400" dirty="0" err="1">
                <a:effectLst/>
                <a:latin typeface="Comic Sans MS" panose="030F0702030302020204" pitchFamily="66" charset="0"/>
              </a:rPr>
              <a:t>cismin</a:t>
            </a:r>
            <a:r>
              <a:rPr lang="en-US" sz="2400" dirty="0">
                <a:effectLst/>
                <a:latin typeface="Comic Sans MS" panose="030F0702030302020204" pitchFamily="66" charset="0"/>
              </a:rPr>
              <a:t> </a:t>
            </a:r>
            <a:r>
              <a:rPr lang="en-US" sz="2400" dirty="0" err="1">
                <a:effectLst/>
                <a:latin typeface="Comic Sans MS" panose="030F0702030302020204" pitchFamily="66" charset="0"/>
              </a:rPr>
              <a:t>yüksekliği</a:t>
            </a:r>
            <a:r>
              <a:rPr lang="en-US" sz="2400" dirty="0">
                <a:effectLst/>
                <a:latin typeface="Comic Sans MS" panose="030F0702030302020204" pitchFamily="66" charset="0"/>
              </a:rPr>
              <a:t> </a:t>
            </a:r>
            <a:r>
              <a:rPr lang="en-US" sz="2400" dirty="0" err="1">
                <a:effectLst/>
                <a:latin typeface="Comic Sans MS" panose="030F0702030302020204" pitchFamily="66" charset="0"/>
              </a:rPr>
              <a:t>arttığı</a:t>
            </a:r>
            <a:r>
              <a:rPr lang="en-US" sz="2400" dirty="0">
                <a:effectLst/>
                <a:latin typeface="Comic Sans MS" panose="030F0702030302020204" pitchFamily="66" charset="0"/>
              </a:rPr>
              <a:t> için çekim </a:t>
            </a:r>
            <a:r>
              <a:rPr lang="en-US" sz="2400" dirty="0" err="1">
                <a:effectLst/>
                <a:latin typeface="Comic Sans MS" panose="030F0702030302020204" pitchFamily="66" charset="0"/>
              </a:rPr>
              <a:t>potansiyel</a:t>
            </a:r>
            <a:r>
              <a:rPr lang="en-US" sz="2400" dirty="0">
                <a:effectLst/>
                <a:latin typeface="Comic Sans MS" panose="030F0702030302020204" pitchFamily="66" charset="0"/>
              </a:rPr>
              <a:t> </a:t>
            </a:r>
            <a:r>
              <a:rPr lang="en-US" sz="2400" dirty="0" err="1">
                <a:effectLst/>
                <a:latin typeface="Comic Sans MS" panose="030F0702030302020204" pitchFamily="66" charset="0"/>
              </a:rPr>
              <a:t>enerjisi</a:t>
            </a:r>
            <a:r>
              <a:rPr lang="en-US" sz="2400" dirty="0">
                <a:effectLst/>
                <a:latin typeface="Comic Sans MS" panose="030F0702030302020204" pitchFamily="66" charset="0"/>
              </a:rPr>
              <a:t> </a:t>
            </a:r>
            <a:r>
              <a:rPr lang="en-US" sz="2400" dirty="0" err="1">
                <a:effectLst/>
                <a:latin typeface="Comic Sans MS" panose="030F0702030302020204" pitchFamily="66" charset="0"/>
              </a:rPr>
              <a:t>artar</a:t>
            </a:r>
            <a:r>
              <a:rPr lang="en-US" sz="2400" dirty="0">
                <a:effectLst/>
                <a:latin typeface="Comic Sans MS" panose="030F0702030302020204" pitchFamily="66" charset="0"/>
              </a:rPr>
              <a:t>. </a:t>
            </a:r>
            <a:r>
              <a:rPr lang="en-US" sz="2400" dirty="0" err="1">
                <a:effectLst/>
                <a:latin typeface="Comic Sans MS" panose="030F0702030302020204" pitchFamily="66" charset="0"/>
              </a:rPr>
              <a:t>Aynı</a:t>
            </a:r>
            <a:r>
              <a:rPr lang="en-US" sz="2400" dirty="0">
                <a:effectLst/>
                <a:latin typeface="Comic Sans MS" panose="030F0702030302020204" pitchFamily="66" charset="0"/>
              </a:rPr>
              <a:t> </a:t>
            </a:r>
            <a:r>
              <a:rPr lang="en-US" sz="2400" dirty="0" err="1">
                <a:effectLst/>
                <a:latin typeface="Comic Sans MS" panose="030F0702030302020204" pitchFamily="66" charset="0"/>
              </a:rPr>
              <a:t>zamanda</a:t>
            </a:r>
            <a:r>
              <a:rPr lang="en-US" sz="2400" dirty="0">
                <a:effectLst/>
                <a:latin typeface="Comic Sans MS" panose="030F0702030302020204" pitchFamily="66" charset="0"/>
              </a:rPr>
              <a:t> </a:t>
            </a:r>
            <a:r>
              <a:rPr lang="en-US" sz="2400" dirty="0" err="1">
                <a:effectLst/>
                <a:latin typeface="Comic Sans MS" panose="030F0702030302020204" pitchFamily="66" charset="0"/>
              </a:rPr>
              <a:t>cisim</a:t>
            </a:r>
            <a:r>
              <a:rPr lang="en-US" sz="2400" dirty="0">
                <a:effectLst/>
                <a:latin typeface="Comic Sans MS" panose="030F0702030302020204" pitchFamily="66" charset="0"/>
              </a:rPr>
              <a:t> 3. </a:t>
            </a:r>
            <a:r>
              <a:rPr lang="en-US" sz="2400" dirty="0" err="1">
                <a:effectLst/>
                <a:latin typeface="Comic Sans MS" panose="030F0702030302020204" pitchFamily="66" charset="0"/>
              </a:rPr>
              <a:t>konumda</a:t>
            </a:r>
            <a:r>
              <a:rPr lang="en-US" sz="2400" dirty="0">
                <a:effectLst/>
                <a:latin typeface="Comic Sans MS" panose="030F0702030302020204" pitchFamily="66" charset="0"/>
              </a:rPr>
              <a:t> </a:t>
            </a:r>
            <a:r>
              <a:rPr lang="en-US" sz="2400" dirty="0" err="1">
                <a:effectLst/>
                <a:latin typeface="Comic Sans MS" panose="030F0702030302020204" pitchFamily="66" charset="0"/>
              </a:rPr>
              <a:t>durduğu</a:t>
            </a:r>
            <a:r>
              <a:rPr lang="en-US" sz="2400" dirty="0">
                <a:effectLst/>
                <a:latin typeface="Comic Sans MS" panose="030F0702030302020204" pitchFamily="66" charset="0"/>
              </a:rPr>
              <a:t> için 2. </a:t>
            </a:r>
            <a:r>
              <a:rPr lang="en-US" sz="2400" dirty="0" err="1">
                <a:effectLst/>
                <a:latin typeface="Comic Sans MS" panose="030F0702030302020204" pitchFamily="66" charset="0"/>
              </a:rPr>
              <a:t>konumdan</a:t>
            </a:r>
            <a:r>
              <a:rPr lang="en-US" sz="2400" dirty="0">
                <a:effectLst/>
                <a:latin typeface="Comic Sans MS" panose="030F0702030302020204" pitchFamily="66" charset="0"/>
              </a:rPr>
              <a:t> 3. </a:t>
            </a:r>
            <a:r>
              <a:rPr lang="en-US" sz="2400" dirty="0" err="1">
                <a:effectLst/>
                <a:latin typeface="Comic Sans MS" panose="030F0702030302020204" pitchFamily="66" charset="0"/>
              </a:rPr>
              <a:t>konuma</a:t>
            </a:r>
            <a:r>
              <a:rPr lang="en-US" sz="2400" dirty="0">
                <a:effectLst/>
                <a:latin typeface="Comic Sans MS" panose="030F0702030302020204" pitchFamily="66" charset="0"/>
              </a:rPr>
              <a:t> </a:t>
            </a:r>
            <a:r>
              <a:rPr lang="en-US" sz="2400" dirty="0" err="1">
                <a:effectLst/>
                <a:latin typeface="Comic Sans MS" panose="030F0702030302020204" pitchFamily="66" charset="0"/>
              </a:rPr>
              <a:t>gelene</a:t>
            </a:r>
            <a:r>
              <a:rPr lang="en-US" sz="2400" dirty="0">
                <a:effectLst/>
                <a:latin typeface="Comic Sans MS" panose="030F0702030302020204" pitchFamily="66" charset="0"/>
              </a:rPr>
              <a:t> </a:t>
            </a:r>
            <a:r>
              <a:rPr lang="en-US" sz="2400" dirty="0" err="1">
                <a:effectLst/>
                <a:latin typeface="Comic Sans MS" panose="030F0702030302020204" pitchFamily="66" charset="0"/>
              </a:rPr>
              <a:t>kadar</a:t>
            </a:r>
            <a:r>
              <a:rPr lang="en-US" sz="2400" dirty="0">
                <a:effectLst/>
                <a:latin typeface="Comic Sans MS" panose="030F0702030302020204" pitchFamily="66" charset="0"/>
              </a:rPr>
              <a:t> </a:t>
            </a:r>
            <a:r>
              <a:rPr lang="en-US" sz="2400" dirty="0" err="1">
                <a:effectLst/>
                <a:latin typeface="Comic Sans MS" panose="030F0702030302020204" pitchFamily="66" charset="0"/>
              </a:rPr>
              <a:t>sürati</a:t>
            </a:r>
            <a:r>
              <a:rPr lang="en-US" sz="2400" dirty="0">
                <a:effectLst/>
                <a:latin typeface="Comic Sans MS" panose="030F0702030302020204" pitchFamily="66" charset="0"/>
              </a:rPr>
              <a:t> </a:t>
            </a:r>
            <a:r>
              <a:rPr lang="en-US" sz="2400" dirty="0" err="1">
                <a:effectLst/>
                <a:latin typeface="Comic Sans MS" panose="030F0702030302020204" pitchFamily="66" charset="0"/>
              </a:rPr>
              <a:t>azalır</a:t>
            </a:r>
            <a:r>
              <a:rPr lang="en-US" sz="2400" dirty="0">
                <a:effectLst/>
                <a:latin typeface="Comic Sans MS" panose="030F0702030302020204" pitchFamily="66" charset="0"/>
              </a:rPr>
              <a:t>. Bu da </a:t>
            </a:r>
            <a:r>
              <a:rPr lang="en-US" sz="2400" dirty="0" err="1">
                <a:effectLst/>
                <a:latin typeface="Comic Sans MS" panose="030F0702030302020204" pitchFamily="66" charset="0"/>
              </a:rPr>
              <a:t>kinetik</a:t>
            </a:r>
            <a:r>
              <a:rPr lang="en-US" sz="2400" dirty="0">
                <a:effectLst/>
                <a:latin typeface="Comic Sans MS" panose="030F0702030302020204" pitchFamily="66" charset="0"/>
              </a:rPr>
              <a:t> </a:t>
            </a:r>
            <a:r>
              <a:rPr lang="en-US" sz="2400" dirty="0" err="1">
                <a:effectLst/>
                <a:latin typeface="Comic Sans MS" panose="030F0702030302020204" pitchFamily="66" charset="0"/>
              </a:rPr>
              <a:t>enerjisinin</a:t>
            </a:r>
            <a:r>
              <a:rPr lang="en-US" sz="2400" dirty="0">
                <a:effectLst/>
                <a:latin typeface="Comic Sans MS" panose="030F0702030302020204" pitchFamily="66" charset="0"/>
              </a:rPr>
              <a:t> </a:t>
            </a:r>
            <a:r>
              <a:rPr lang="en-US" sz="2400" dirty="0" err="1">
                <a:effectLst/>
                <a:latin typeface="Comic Sans MS" panose="030F0702030302020204" pitchFamily="66" charset="0"/>
              </a:rPr>
              <a:t>azalmasına</a:t>
            </a:r>
            <a:r>
              <a:rPr lang="en-US" sz="2400" dirty="0">
                <a:effectLst/>
                <a:latin typeface="Comic Sans MS" panose="030F0702030302020204" pitchFamily="66" charset="0"/>
              </a:rPr>
              <a:t> neden olur.</a:t>
            </a:r>
          </a:p>
        </p:txBody>
      </p:sp>
      <p:sp>
        <p:nvSpPr>
          <p:cNvPr id="10" name="Rectangle 9">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EDCCB3CD-491A-47F8-8A70-6578AD31114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04709" y="2135067"/>
            <a:ext cx="4475531" cy="258461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4864616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B</a:t>
            </a:r>
            <a:endParaRPr lang="en-US" sz="12500" dirty="0">
              <a:solidFill>
                <a:srgbClr val="000000"/>
              </a:solidFill>
              <a:latin typeface="Forte" panose="03060902040502070203" pitchFamily="66" charset="0"/>
            </a:endParaRPr>
          </a:p>
        </p:txBody>
      </p:sp>
    </p:spTree>
    <p:extLst>
      <p:ext uri="{BB962C8B-B14F-4D97-AF65-F5344CB8AC3E}">
        <p14:creationId xmlns:p14="http://schemas.microsoft.com/office/powerpoint/2010/main" val="41889277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A4C660DE-D26F-4F5B-AF7B-1C19E27AC5C2}"/>
              </a:ext>
            </a:extLst>
          </p:cNvPr>
          <p:cNvSpPr txBox="1"/>
          <p:nvPr/>
        </p:nvSpPr>
        <p:spPr>
          <a:xfrm>
            <a:off x="323717" y="557784"/>
            <a:ext cx="5605670" cy="5897216"/>
          </a:xfrm>
          <a:prstGeom prst="rect">
            <a:avLst/>
          </a:prstGeom>
        </p:spPr>
        <p:txBody>
          <a:bodyPr vert="horz" lIns="91440" tIns="45720" rIns="91440" bIns="45720" rtlCol="0">
            <a:normAutofit lnSpcReduction="10000"/>
          </a:bodyPr>
          <a:lstStyle/>
          <a:p>
            <a:pPr>
              <a:lnSpc>
                <a:spcPct val="160000"/>
              </a:lnSpc>
              <a:spcAft>
                <a:spcPts val="600"/>
              </a:spcAft>
            </a:pPr>
            <a:r>
              <a:rPr lang="en-US" sz="1700" b="0" i="0" u="none" strike="noStrike" baseline="0" dirty="0" err="1">
                <a:latin typeface="Comic Sans MS" panose="030F0702030302020204" pitchFamily="66" charset="0"/>
              </a:rPr>
              <a:t>Şekildeki</a:t>
            </a:r>
            <a:r>
              <a:rPr lang="en-US" sz="1700" b="0" i="0" u="none" strike="noStrike" baseline="0" dirty="0">
                <a:latin typeface="Comic Sans MS" panose="030F0702030302020204" pitchFamily="66" charset="0"/>
              </a:rPr>
              <a:t> </a:t>
            </a:r>
            <a:r>
              <a:rPr lang="en-US" sz="1700" b="0" i="0" u="none" strike="noStrike" baseline="0" dirty="0" err="1">
                <a:latin typeface="Comic Sans MS" panose="030F0702030302020204" pitchFamily="66" charset="0"/>
              </a:rPr>
              <a:t>gibi</a:t>
            </a:r>
            <a:r>
              <a:rPr lang="en-US" sz="1700" b="0" i="0" u="none" strike="noStrike" baseline="0" dirty="0">
                <a:latin typeface="Comic Sans MS" panose="030F0702030302020204" pitchFamily="66" charset="0"/>
              </a:rPr>
              <a:t> A </a:t>
            </a:r>
            <a:r>
              <a:rPr lang="en-US" sz="1700" b="0" i="0" u="none" strike="noStrike" baseline="0" dirty="0" err="1">
                <a:latin typeface="Comic Sans MS" panose="030F0702030302020204" pitchFamily="66" charset="0"/>
              </a:rPr>
              <a:t>noktasından</a:t>
            </a:r>
            <a:r>
              <a:rPr lang="en-US" sz="1700" b="0" i="0" u="none" strike="noStrike" baseline="0" dirty="0">
                <a:latin typeface="Comic Sans MS" panose="030F0702030302020204" pitchFamily="66" charset="0"/>
              </a:rPr>
              <a:t> </a:t>
            </a:r>
            <a:r>
              <a:rPr lang="en-US" sz="1700" b="0" i="0" u="none" strike="noStrike" baseline="0" dirty="0" err="1">
                <a:latin typeface="Comic Sans MS" panose="030F0702030302020204" pitchFamily="66" charset="0"/>
              </a:rPr>
              <a:t>harekete</a:t>
            </a:r>
            <a:r>
              <a:rPr lang="en-US" sz="1700" b="0" i="0" u="none" strike="noStrike" baseline="0" dirty="0">
                <a:latin typeface="Comic Sans MS" panose="030F0702030302020204" pitchFamily="66" charset="0"/>
              </a:rPr>
              <a:t> </a:t>
            </a:r>
            <a:r>
              <a:rPr lang="en-US" sz="1700" b="0" i="0" u="none" strike="noStrike" baseline="0" dirty="0" err="1">
                <a:latin typeface="Comic Sans MS" panose="030F0702030302020204" pitchFamily="66" charset="0"/>
              </a:rPr>
              <a:t>başlayan</a:t>
            </a:r>
            <a:r>
              <a:rPr lang="en-US" sz="1700" b="0" i="0" u="none" strike="noStrike" baseline="0" dirty="0">
                <a:latin typeface="Comic Sans MS" panose="030F0702030302020204" pitchFamily="66" charset="0"/>
              </a:rPr>
              <a:t> top, G </a:t>
            </a:r>
            <a:r>
              <a:rPr lang="en-US" sz="1700" b="0" i="0" u="none" strike="noStrike" baseline="0" dirty="0" err="1">
                <a:latin typeface="Comic Sans MS" panose="030F0702030302020204" pitchFamily="66" charset="0"/>
              </a:rPr>
              <a:t>noktasına</a:t>
            </a:r>
            <a:r>
              <a:rPr lang="en-US" sz="1700" b="0" i="0" u="none" strike="noStrike" baseline="0" dirty="0">
                <a:latin typeface="Comic Sans MS" panose="030F0702030302020204" pitchFamily="66" charset="0"/>
              </a:rPr>
              <a:t> </a:t>
            </a:r>
            <a:r>
              <a:rPr lang="en-US" sz="1700" b="0" i="0" u="none" strike="noStrike" baseline="0" dirty="0" err="1">
                <a:latin typeface="Comic Sans MS" panose="030F0702030302020204" pitchFamily="66" charset="0"/>
              </a:rPr>
              <a:t>kadar</a:t>
            </a:r>
            <a:r>
              <a:rPr lang="en-US" sz="1700" b="0" i="0" u="none" strike="noStrike" baseline="0" dirty="0">
                <a:latin typeface="Comic Sans MS" panose="030F0702030302020204" pitchFamily="66" charset="0"/>
              </a:rPr>
              <a:t> </a:t>
            </a:r>
            <a:r>
              <a:rPr lang="en-US" sz="1700" b="0" i="0" u="none" strike="noStrike" baseline="0" dirty="0" err="1">
                <a:latin typeface="Comic Sans MS" panose="030F0702030302020204" pitchFamily="66" charset="0"/>
              </a:rPr>
              <a:t>çıkıyor</a:t>
            </a:r>
            <a:r>
              <a:rPr lang="en-US" sz="1700" b="0" i="0" u="none" strike="noStrike" baseline="0" dirty="0">
                <a:latin typeface="Comic Sans MS" panose="030F0702030302020204" pitchFamily="66" charset="0"/>
              </a:rPr>
              <a:t>.</a:t>
            </a:r>
          </a:p>
          <a:p>
            <a:pPr>
              <a:lnSpc>
                <a:spcPct val="160000"/>
              </a:lnSpc>
              <a:spcAft>
                <a:spcPts val="600"/>
              </a:spcAft>
            </a:pPr>
            <a:r>
              <a:rPr lang="en-US" sz="1700" b="1" i="0" u="none" strike="noStrike" baseline="0" dirty="0">
                <a:latin typeface="Comic Sans MS" panose="030F0702030302020204" pitchFamily="66" charset="0"/>
              </a:rPr>
              <a:t>Buna göre </a:t>
            </a:r>
            <a:r>
              <a:rPr lang="en-US" sz="1700" b="1" i="0" u="none" strike="noStrike" baseline="0" dirty="0" err="1">
                <a:latin typeface="Comic Sans MS" panose="030F0702030302020204" pitchFamily="66" charset="0"/>
              </a:rPr>
              <a:t>topun</a:t>
            </a:r>
            <a:r>
              <a:rPr lang="en-US" sz="1700" b="1" i="0" u="none" strike="noStrike" baseline="0" dirty="0">
                <a:latin typeface="Comic Sans MS" panose="030F0702030302020204" pitchFamily="66" charset="0"/>
              </a:rPr>
              <a:t> hareketi </a:t>
            </a:r>
            <a:r>
              <a:rPr lang="en-US" sz="1700" b="1" i="0" u="none" strike="noStrike" baseline="0" dirty="0" err="1">
                <a:latin typeface="Comic Sans MS" panose="030F0702030302020204" pitchFamily="66" charset="0"/>
              </a:rPr>
              <a:t>sırasında</a:t>
            </a:r>
            <a:r>
              <a:rPr lang="en-US" sz="1700" b="1" i="0" u="none" strike="noStrike" baseline="0" dirty="0">
                <a:latin typeface="Comic Sans MS" panose="030F0702030302020204" pitchFamily="66" charset="0"/>
              </a:rPr>
              <a:t> </a:t>
            </a:r>
            <a:r>
              <a:rPr lang="en-US" sz="1700" b="1" i="0" u="none" strike="noStrike" baseline="0" dirty="0" err="1">
                <a:latin typeface="Comic Sans MS" panose="030F0702030302020204" pitchFamily="66" charset="0"/>
              </a:rPr>
              <a:t>sahip</a:t>
            </a:r>
            <a:r>
              <a:rPr lang="en-US" sz="1700" b="1" i="0" u="none" strike="noStrike" baseline="0" dirty="0">
                <a:latin typeface="Comic Sans MS" panose="030F0702030302020204" pitchFamily="66" charset="0"/>
              </a:rPr>
              <a:t> olduğu </a:t>
            </a:r>
            <a:r>
              <a:rPr lang="en-US" sz="1700" b="1" i="0" u="none" strike="noStrike" baseline="0" dirty="0" err="1">
                <a:latin typeface="Comic Sans MS" panose="030F0702030302020204" pitchFamily="66" charset="0"/>
              </a:rPr>
              <a:t>enerjilerle</a:t>
            </a:r>
            <a:r>
              <a:rPr lang="en-US" sz="1700" b="1" i="0" u="none" strike="noStrike" baseline="0" dirty="0">
                <a:latin typeface="Comic Sans MS" panose="030F0702030302020204" pitchFamily="66" charset="0"/>
              </a:rPr>
              <a:t> </a:t>
            </a:r>
            <a:r>
              <a:rPr lang="en-US" sz="1700" b="1" i="0" u="none" strike="noStrike" baseline="0" dirty="0" err="1">
                <a:latin typeface="Comic Sans MS" panose="030F0702030302020204" pitchFamily="66" charset="0"/>
              </a:rPr>
              <a:t>ilgili</a:t>
            </a:r>
            <a:r>
              <a:rPr lang="en-US" sz="1700" b="1" i="0" u="none" strike="noStrike" baseline="0" dirty="0">
                <a:latin typeface="Comic Sans MS" panose="030F0702030302020204" pitchFamily="66" charset="0"/>
              </a:rPr>
              <a:t>,</a:t>
            </a:r>
          </a:p>
          <a:p>
            <a:pPr>
              <a:lnSpc>
                <a:spcPct val="160000"/>
              </a:lnSpc>
              <a:spcAft>
                <a:spcPts val="600"/>
              </a:spcAft>
            </a:pPr>
            <a:r>
              <a:rPr lang="en-US" sz="1700" b="0" i="0" u="none" strike="noStrike" baseline="0" dirty="0">
                <a:latin typeface="Comic Sans MS" panose="030F0702030302020204" pitchFamily="66" charset="0"/>
              </a:rPr>
              <a:t>I. A </a:t>
            </a:r>
            <a:r>
              <a:rPr lang="en-US" sz="1700" b="0" i="0" u="none" strike="noStrike" baseline="0" dirty="0" err="1">
                <a:latin typeface="Comic Sans MS" panose="030F0702030302020204" pitchFamily="66" charset="0"/>
              </a:rPr>
              <a:t>noktasında</a:t>
            </a:r>
            <a:r>
              <a:rPr lang="en-US" sz="1700" b="0" i="0" u="none" strike="noStrike" baseline="0" dirty="0">
                <a:latin typeface="Comic Sans MS" panose="030F0702030302020204" pitchFamily="66" charset="0"/>
              </a:rPr>
              <a:t> </a:t>
            </a:r>
            <a:r>
              <a:rPr lang="en-US" sz="1700" b="0" i="0" u="none" strike="noStrike" baseline="0" dirty="0" err="1">
                <a:latin typeface="Comic Sans MS" panose="030F0702030302020204" pitchFamily="66" charset="0"/>
              </a:rPr>
              <a:t>sahip</a:t>
            </a:r>
            <a:r>
              <a:rPr lang="en-US" sz="1700" b="0" i="0" u="none" strike="noStrike" baseline="0" dirty="0">
                <a:latin typeface="Comic Sans MS" panose="030F0702030302020204" pitchFamily="66" charset="0"/>
              </a:rPr>
              <a:t> olduğu </a:t>
            </a:r>
            <a:r>
              <a:rPr lang="en-US" sz="1700" b="0" i="0" u="none" strike="noStrike" baseline="0" dirty="0" err="1">
                <a:latin typeface="Comic Sans MS" panose="030F0702030302020204" pitchFamily="66" charset="0"/>
              </a:rPr>
              <a:t>kinetik</a:t>
            </a:r>
            <a:r>
              <a:rPr lang="en-US" sz="1700" b="0" i="0" u="none" strike="noStrike" baseline="0" dirty="0">
                <a:latin typeface="Comic Sans MS" panose="030F0702030302020204" pitchFamily="66" charset="0"/>
              </a:rPr>
              <a:t> </a:t>
            </a:r>
            <a:r>
              <a:rPr lang="en-US" sz="1700" b="0" i="0" u="none" strike="noStrike" baseline="0" dirty="0" err="1">
                <a:latin typeface="Comic Sans MS" panose="030F0702030302020204" pitchFamily="66" charset="0"/>
              </a:rPr>
              <a:t>enerji</a:t>
            </a:r>
            <a:r>
              <a:rPr lang="en-US" sz="1700" b="0" i="0" u="none" strike="noStrike" baseline="0" dirty="0">
                <a:latin typeface="Comic Sans MS" panose="030F0702030302020204" pitchFamily="66" charset="0"/>
              </a:rPr>
              <a:t>, çekim </a:t>
            </a:r>
            <a:r>
              <a:rPr lang="en-US" sz="1700" b="0" i="0" u="none" strike="noStrike" baseline="0" dirty="0" err="1">
                <a:latin typeface="Comic Sans MS" panose="030F0702030302020204" pitchFamily="66" charset="0"/>
              </a:rPr>
              <a:t>potansiyel</a:t>
            </a:r>
            <a:r>
              <a:rPr lang="en-US" sz="1700" b="0" i="0" u="none" strike="noStrike" baseline="0" dirty="0">
                <a:latin typeface="Comic Sans MS" panose="030F0702030302020204" pitchFamily="66" charset="0"/>
              </a:rPr>
              <a:t> </a:t>
            </a:r>
            <a:r>
              <a:rPr lang="en-US" sz="1700" b="0" i="0" u="none" strike="noStrike" baseline="0" dirty="0" err="1">
                <a:latin typeface="Comic Sans MS" panose="030F0702030302020204" pitchFamily="66" charset="0"/>
              </a:rPr>
              <a:t>enerjisinden</a:t>
            </a:r>
            <a:r>
              <a:rPr lang="en-US" sz="1700" b="0" i="0" u="none" strike="noStrike" baseline="0" dirty="0">
                <a:latin typeface="Comic Sans MS" panose="030F0702030302020204" pitchFamily="66" charset="0"/>
              </a:rPr>
              <a:t> fazladır.</a:t>
            </a:r>
          </a:p>
          <a:p>
            <a:pPr>
              <a:lnSpc>
                <a:spcPct val="160000"/>
              </a:lnSpc>
              <a:spcAft>
                <a:spcPts val="600"/>
              </a:spcAft>
            </a:pPr>
            <a:r>
              <a:rPr lang="en-US" sz="1700" b="0" i="0" u="none" strike="noStrike" baseline="0" dirty="0">
                <a:latin typeface="Comic Sans MS" panose="030F0702030302020204" pitchFamily="66" charset="0"/>
              </a:rPr>
              <a:t>II. </a:t>
            </a:r>
            <a:r>
              <a:rPr lang="en-US" sz="1700" b="0" i="0" u="none" strike="noStrike" baseline="0" dirty="0" err="1">
                <a:latin typeface="Comic Sans MS" panose="030F0702030302020204" pitchFamily="66" charset="0"/>
              </a:rPr>
              <a:t>Topun</a:t>
            </a:r>
            <a:r>
              <a:rPr lang="en-US" sz="1700" b="0" i="0" u="none" strike="noStrike" baseline="0" dirty="0">
                <a:latin typeface="Comic Sans MS" panose="030F0702030302020204" pitchFamily="66" charset="0"/>
              </a:rPr>
              <a:t> </a:t>
            </a:r>
            <a:r>
              <a:rPr lang="en-US" sz="1700" b="0" i="0" u="none" strike="noStrike" baseline="0" dirty="0" err="1">
                <a:latin typeface="Comic Sans MS" panose="030F0702030302020204" pitchFamily="66" charset="0"/>
              </a:rPr>
              <a:t>kinetik</a:t>
            </a:r>
            <a:r>
              <a:rPr lang="en-US" sz="1700" b="0" i="0" u="none" strike="noStrike" baseline="0" dirty="0">
                <a:latin typeface="Comic Sans MS" panose="030F0702030302020204" pitchFamily="66" charset="0"/>
              </a:rPr>
              <a:t> </a:t>
            </a:r>
            <a:r>
              <a:rPr lang="en-US" sz="1700" b="0" i="0" u="none" strike="noStrike" baseline="0" dirty="0" err="1">
                <a:latin typeface="Comic Sans MS" panose="030F0702030302020204" pitchFamily="66" charset="0"/>
              </a:rPr>
              <a:t>enerjisi</a:t>
            </a:r>
            <a:r>
              <a:rPr lang="en-US" sz="1700" b="0" i="0" u="none" strike="noStrike" baseline="0" dirty="0">
                <a:latin typeface="Comic Sans MS" panose="030F0702030302020204" pitchFamily="66" charset="0"/>
              </a:rPr>
              <a:t> en </a:t>
            </a:r>
            <a:r>
              <a:rPr lang="en-US" sz="1700" b="0" i="0" u="none" strike="noStrike" baseline="0" dirty="0" err="1">
                <a:latin typeface="Comic Sans MS" panose="030F0702030302020204" pitchFamily="66" charset="0"/>
              </a:rPr>
              <a:t>fazla</a:t>
            </a:r>
            <a:r>
              <a:rPr lang="en-US" sz="1700" b="0" i="0" u="none" strike="noStrike" baseline="0" dirty="0">
                <a:latin typeface="Comic Sans MS" panose="030F0702030302020204" pitchFamily="66" charset="0"/>
              </a:rPr>
              <a:t> D</a:t>
            </a:r>
            <a:r>
              <a:rPr lang="tr-TR" sz="1700" b="0" i="0" u="none" strike="noStrike" baseline="0" dirty="0">
                <a:latin typeface="Comic Sans MS" panose="030F0702030302020204" pitchFamily="66" charset="0"/>
              </a:rPr>
              <a:t> </a:t>
            </a:r>
            <a:r>
              <a:rPr lang="en-US" sz="1700" b="0" i="0" u="none" strike="noStrike" baseline="0" dirty="0" err="1">
                <a:latin typeface="Comic Sans MS" panose="030F0702030302020204" pitchFamily="66" charset="0"/>
              </a:rPr>
              <a:t>noktasındadır</a:t>
            </a:r>
            <a:r>
              <a:rPr lang="en-US" sz="1700" b="0" i="0" u="none" strike="noStrike" baseline="0" dirty="0">
                <a:latin typeface="Comic Sans MS" panose="030F0702030302020204" pitchFamily="66" charset="0"/>
              </a:rPr>
              <a:t>.</a:t>
            </a:r>
          </a:p>
          <a:p>
            <a:pPr>
              <a:lnSpc>
                <a:spcPct val="160000"/>
              </a:lnSpc>
              <a:spcAft>
                <a:spcPts val="600"/>
              </a:spcAft>
            </a:pPr>
            <a:r>
              <a:rPr lang="en-US" sz="1700" b="0" i="0" u="none" strike="noStrike" baseline="0" dirty="0">
                <a:latin typeface="Comic Sans MS" panose="030F0702030302020204" pitchFamily="66" charset="0"/>
              </a:rPr>
              <a:t>III. G </a:t>
            </a:r>
            <a:r>
              <a:rPr lang="en-US" sz="1700" b="0" i="0" u="none" strike="noStrike" baseline="0" dirty="0" err="1">
                <a:latin typeface="Comic Sans MS" panose="030F0702030302020204" pitchFamily="66" charset="0"/>
              </a:rPr>
              <a:t>noktasındaki</a:t>
            </a:r>
            <a:r>
              <a:rPr lang="en-US" sz="1700" b="0" i="0" u="none" strike="noStrike" baseline="0" dirty="0">
                <a:latin typeface="Comic Sans MS" panose="030F0702030302020204" pitchFamily="66" charset="0"/>
              </a:rPr>
              <a:t> </a:t>
            </a:r>
            <a:r>
              <a:rPr lang="en-US" sz="1700" b="0" i="0" u="none" strike="noStrike" baseline="0" dirty="0" err="1">
                <a:latin typeface="Comic Sans MS" panose="030F0702030302020204" pitchFamily="66" charset="0"/>
              </a:rPr>
              <a:t>toplam</a:t>
            </a:r>
            <a:r>
              <a:rPr lang="en-US" sz="1700" b="0" i="0" u="none" strike="noStrike" baseline="0" dirty="0">
                <a:latin typeface="Comic Sans MS" panose="030F0702030302020204" pitchFamily="66" charset="0"/>
              </a:rPr>
              <a:t> </a:t>
            </a:r>
            <a:r>
              <a:rPr lang="en-US" sz="1700" b="0" i="0" u="none" strike="noStrike" baseline="0" dirty="0" err="1">
                <a:latin typeface="Comic Sans MS" panose="030F0702030302020204" pitchFamily="66" charset="0"/>
              </a:rPr>
              <a:t>enerji</a:t>
            </a:r>
            <a:r>
              <a:rPr lang="en-US" sz="1700" b="0" i="0" u="none" strike="noStrike" baseline="0" dirty="0">
                <a:latin typeface="Comic Sans MS" panose="030F0702030302020204" pitchFamily="66" charset="0"/>
              </a:rPr>
              <a:t>, D </a:t>
            </a:r>
            <a:r>
              <a:rPr lang="en-US" sz="1700" b="0" i="0" u="none" strike="noStrike" baseline="0" dirty="0" err="1">
                <a:latin typeface="Comic Sans MS" panose="030F0702030302020204" pitchFamily="66" charset="0"/>
              </a:rPr>
              <a:t>noktasındaki</a:t>
            </a:r>
            <a:r>
              <a:rPr lang="en-US" sz="1700" b="0" i="0" u="none" strike="noStrike" baseline="0" dirty="0">
                <a:latin typeface="Comic Sans MS" panose="030F0702030302020204" pitchFamily="66" charset="0"/>
              </a:rPr>
              <a:t> </a:t>
            </a:r>
            <a:r>
              <a:rPr lang="en-US" sz="1700" b="0" i="0" u="none" strike="noStrike" baseline="0" dirty="0" err="1">
                <a:latin typeface="Comic Sans MS" panose="030F0702030302020204" pitchFamily="66" charset="0"/>
              </a:rPr>
              <a:t>toplam</a:t>
            </a:r>
            <a:r>
              <a:rPr lang="en-US" sz="1700" b="0" i="0" u="none" strike="noStrike" baseline="0" dirty="0">
                <a:latin typeface="Comic Sans MS" panose="030F0702030302020204" pitchFamily="66" charset="0"/>
              </a:rPr>
              <a:t> </a:t>
            </a:r>
            <a:r>
              <a:rPr lang="en-US" sz="1700" b="0" i="0" u="none" strike="noStrike" baseline="0" dirty="0" err="1">
                <a:latin typeface="Comic Sans MS" panose="030F0702030302020204" pitchFamily="66" charset="0"/>
              </a:rPr>
              <a:t>enerjiden</a:t>
            </a:r>
            <a:r>
              <a:rPr lang="en-US" sz="1700" b="0" i="0" u="none" strike="noStrike" baseline="0" dirty="0">
                <a:latin typeface="Comic Sans MS" panose="030F0702030302020204" pitchFamily="66" charset="0"/>
              </a:rPr>
              <a:t> </a:t>
            </a:r>
            <a:r>
              <a:rPr lang="en-US" sz="1700" b="0" i="0" u="none" strike="noStrike" baseline="0" dirty="0" err="1">
                <a:latin typeface="Comic Sans MS" panose="030F0702030302020204" pitchFamily="66" charset="0"/>
              </a:rPr>
              <a:t>daha</a:t>
            </a:r>
            <a:r>
              <a:rPr lang="en-US" sz="1700" b="0" i="0" u="none" strike="noStrike" baseline="0" dirty="0">
                <a:latin typeface="Comic Sans MS" panose="030F0702030302020204" pitchFamily="66" charset="0"/>
              </a:rPr>
              <a:t> fazladır.</a:t>
            </a:r>
          </a:p>
          <a:p>
            <a:pPr>
              <a:lnSpc>
                <a:spcPct val="160000"/>
              </a:lnSpc>
              <a:spcAft>
                <a:spcPts val="600"/>
              </a:spcAft>
            </a:pPr>
            <a:r>
              <a:rPr lang="en-US" sz="1700" b="0" i="0" u="none" strike="noStrike" baseline="0" dirty="0">
                <a:latin typeface="Comic Sans MS" panose="030F0702030302020204" pitchFamily="66" charset="0"/>
              </a:rPr>
              <a:t>IV. A-G </a:t>
            </a:r>
            <a:r>
              <a:rPr lang="en-US" sz="1700" b="0" i="0" u="none" strike="noStrike" baseline="0" dirty="0" err="1">
                <a:latin typeface="Comic Sans MS" panose="030F0702030302020204" pitchFamily="66" charset="0"/>
              </a:rPr>
              <a:t>noktaları</a:t>
            </a:r>
            <a:r>
              <a:rPr lang="en-US" sz="1700" b="0" i="0" u="none" strike="noStrike" baseline="0" dirty="0">
                <a:latin typeface="Comic Sans MS" panose="030F0702030302020204" pitchFamily="66" charset="0"/>
              </a:rPr>
              <a:t> </a:t>
            </a:r>
            <a:r>
              <a:rPr lang="en-US" sz="1700" b="0" i="0" u="none" strike="noStrike" baseline="0" dirty="0" err="1">
                <a:latin typeface="Comic Sans MS" panose="030F0702030302020204" pitchFamily="66" charset="0"/>
              </a:rPr>
              <a:t>arasında</a:t>
            </a:r>
            <a:r>
              <a:rPr lang="en-US" sz="1700" b="0" i="0" u="none" strike="noStrike" baseline="0" dirty="0">
                <a:latin typeface="Comic Sans MS" panose="030F0702030302020204" pitchFamily="66" charset="0"/>
              </a:rPr>
              <a:t> </a:t>
            </a:r>
            <a:r>
              <a:rPr lang="en-US" sz="1700" b="0" i="0" u="none" strike="noStrike" baseline="0" dirty="0" err="1">
                <a:latin typeface="Comic Sans MS" panose="030F0702030302020204" pitchFamily="66" charset="0"/>
              </a:rPr>
              <a:t>sürtünme</a:t>
            </a:r>
            <a:r>
              <a:rPr lang="en-US" sz="1700" b="0" i="0" u="none" strike="noStrike" baseline="0" dirty="0">
                <a:latin typeface="Comic Sans MS" panose="030F0702030302020204" pitchFamily="66" charset="0"/>
              </a:rPr>
              <a:t> yoktur.</a:t>
            </a:r>
          </a:p>
          <a:p>
            <a:pPr>
              <a:lnSpc>
                <a:spcPct val="160000"/>
              </a:lnSpc>
              <a:spcAft>
                <a:spcPts val="600"/>
              </a:spcAft>
            </a:pPr>
            <a:r>
              <a:rPr lang="en-US" sz="1700" b="1" i="0" u="none" strike="noStrike" baseline="0" dirty="0" err="1">
                <a:latin typeface="Comic Sans MS" panose="030F0702030302020204" pitchFamily="66" charset="0"/>
              </a:rPr>
              <a:t>ifadelerden</a:t>
            </a:r>
            <a:r>
              <a:rPr lang="en-US" sz="1700" b="1" i="0" u="none" strike="noStrike" baseline="0" dirty="0">
                <a:latin typeface="Comic Sans MS" panose="030F0702030302020204" pitchFamily="66" charset="0"/>
              </a:rPr>
              <a:t> </a:t>
            </a:r>
            <a:r>
              <a:rPr lang="en-US" sz="1700" b="1" i="0" u="none" strike="noStrike" baseline="0" dirty="0" err="1">
                <a:latin typeface="Comic Sans MS" panose="030F0702030302020204" pitchFamily="66" charset="0"/>
              </a:rPr>
              <a:t>hangileri</a:t>
            </a:r>
            <a:r>
              <a:rPr lang="en-US" sz="1700" b="1" i="0" u="none" strike="noStrike" baseline="0" dirty="0">
                <a:latin typeface="Comic Sans MS" panose="030F0702030302020204" pitchFamily="66" charset="0"/>
              </a:rPr>
              <a:t> </a:t>
            </a:r>
            <a:r>
              <a:rPr lang="en-US" sz="1700" b="1" i="0" u="none" strike="noStrike" baseline="0" dirty="0" err="1">
                <a:latin typeface="Comic Sans MS" panose="030F0702030302020204" pitchFamily="66" charset="0"/>
              </a:rPr>
              <a:t>doğrudur</a:t>
            </a:r>
            <a:r>
              <a:rPr lang="en-US" sz="1700" b="1" i="0" u="none" strike="noStrike" baseline="0" dirty="0">
                <a:latin typeface="Comic Sans MS" panose="030F0702030302020204" pitchFamily="66" charset="0"/>
              </a:rPr>
              <a:t>?</a:t>
            </a:r>
          </a:p>
          <a:p>
            <a:pPr marL="342900" indent="-342900">
              <a:lnSpc>
                <a:spcPct val="160000"/>
              </a:lnSpc>
              <a:spcAft>
                <a:spcPts val="600"/>
              </a:spcAft>
              <a:buAutoNum type="alphaUcParenR"/>
            </a:pPr>
            <a:r>
              <a:rPr lang="en-US" sz="1700" b="0" i="0" u="none" strike="noStrike" baseline="0" dirty="0" err="1">
                <a:latin typeface="Comic Sans MS" panose="030F0702030302020204" pitchFamily="66" charset="0"/>
              </a:rPr>
              <a:t>Yalnız</a:t>
            </a:r>
            <a:r>
              <a:rPr lang="en-US" sz="1700" b="0" i="0" u="none" strike="noStrike" baseline="0" dirty="0">
                <a:latin typeface="Comic Sans MS" panose="030F0702030302020204" pitchFamily="66" charset="0"/>
              </a:rPr>
              <a:t> II. </a:t>
            </a:r>
            <a:r>
              <a:rPr lang="tr-TR" sz="1700" b="0" i="0" u="none" strike="noStrike" baseline="0" dirty="0">
                <a:latin typeface="Comic Sans MS" panose="030F0702030302020204" pitchFamily="66" charset="0"/>
              </a:rPr>
              <a:t>                       </a:t>
            </a:r>
            <a:r>
              <a:rPr lang="en-US" sz="1700" b="0" i="0" u="none" strike="noStrike" baseline="0" dirty="0">
                <a:latin typeface="Comic Sans MS" panose="030F0702030302020204" pitchFamily="66" charset="0"/>
              </a:rPr>
              <a:t>B) II ve IV. </a:t>
            </a:r>
            <a:endParaRPr lang="tr-TR" sz="1700" b="0" i="0" u="none" strike="noStrike" baseline="0" dirty="0">
              <a:latin typeface="Comic Sans MS" panose="030F0702030302020204" pitchFamily="66" charset="0"/>
            </a:endParaRPr>
          </a:p>
          <a:p>
            <a:pPr>
              <a:lnSpc>
                <a:spcPct val="160000"/>
              </a:lnSpc>
              <a:spcAft>
                <a:spcPts val="600"/>
              </a:spcAft>
            </a:pPr>
            <a:r>
              <a:rPr lang="en-US" sz="1700" b="0" i="0" u="none" strike="noStrike" baseline="0" dirty="0">
                <a:latin typeface="Comic Sans MS" panose="030F0702030302020204" pitchFamily="66" charset="0"/>
              </a:rPr>
              <a:t>C) I ve III. </a:t>
            </a:r>
            <a:r>
              <a:rPr lang="tr-TR" sz="1700" b="0" i="0" u="none" strike="noStrike" baseline="0" dirty="0">
                <a:latin typeface="Comic Sans MS" panose="030F0702030302020204" pitchFamily="66" charset="0"/>
              </a:rPr>
              <a:t>                           </a:t>
            </a:r>
            <a:r>
              <a:rPr lang="en-US" sz="1700" b="0" i="0" u="none" strike="noStrike" baseline="0" dirty="0">
                <a:latin typeface="Comic Sans MS" panose="030F0702030302020204" pitchFamily="66" charset="0"/>
              </a:rPr>
              <a:t>D) I, III ve IV.</a:t>
            </a:r>
            <a:endParaRPr lang="en-US" sz="1700" dirty="0">
              <a:latin typeface="Comic Sans MS" panose="030F0702030302020204" pitchFamily="66" charset="0"/>
            </a:endParaRPr>
          </a:p>
        </p:txBody>
      </p:sp>
      <p:sp>
        <p:nvSpPr>
          <p:cNvPr id="11" name="Rectangle 10">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817D899E-7AD5-432A-8520-9107E821F481}"/>
              </a:ext>
            </a:extLst>
          </p:cNvPr>
          <p:cNvPicPr>
            <a:picLocks noChangeAspect="1"/>
          </p:cNvPicPr>
          <p:nvPr/>
        </p:nvPicPr>
        <p:blipFill>
          <a:blip r:embed="rId2"/>
          <a:stretch>
            <a:fillRect/>
          </a:stretch>
        </p:blipFill>
        <p:spPr>
          <a:xfrm>
            <a:off x="6577582" y="1977536"/>
            <a:ext cx="5209870" cy="3057711"/>
          </a:xfrm>
          <a:prstGeom prst="rect">
            <a:avLst/>
          </a:prstGeom>
          <a:effec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1059400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B</a:t>
            </a:r>
            <a:endParaRPr lang="en-US" sz="12500" dirty="0">
              <a:solidFill>
                <a:srgbClr val="000000"/>
              </a:solidFill>
              <a:latin typeface="Forte" panose="03060902040502070203" pitchFamily="66" charset="0"/>
            </a:endParaRPr>
          </a:p>
        </p:txBody>
      </p:sp>
    </p:spTree>
    <p:extLst>
      <p:ext uri="{BB962C8B-B14F-4D97-AF65-F5344CB8AC3E}">
        <p14:creationId xmlns:p14="http://schemas.microsoft.com/office/powerpoint/2010/main" val="1050750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Metin kutusu 5">
            <a:extLst>
              <a:ext uri="{FF2B5EF4-FFF2-40B4-BE49-F238E27FC236}">
                <a16:creationId xmlns:a16="http://schemas.microsoft.com/office/drawing/2014/main" id="{C6177816-C138-4140-B575-468AEF14177F}"/>
              </a:ext>
            </a:extLst>
          </p:cNvPr>
          <p:cNvSpPr txBox="1"/>
          <p:nvPr/>
        </p:nvSpPr>
        <p:spPr>
          <a:xfrm>
            <a:off x="1275850" y="4442104"/>
            <a:ext cx="9953205" cy="2124903"/>
          </a:xfrm>
          <a:prstGeom prst="rect">
            <a:avLst/>
          </a:prstGeom>
        </p:spPr>
        <p:txBody>
          <a:bodyPr vert="horz" lIns="91440" tIns="45720" rIns="91440" bIns="45720" rtlCol="0">
            <a:normAutofit/>
          </a:bodyPr>
          <a:lstStyle/>
          <a:p>
            <a:pPr>
              <a:lnSpc>
                <a:spcPct val="150000"/>
              </a:lnSpc>
              <a:spcAft>
                <a:spcPts val="600"/>
              </a:spcAft>
            </a:pPr>
            <a:r>
              <a:rPr lang="en-US" sz="1600" b="0" i="0" u="none" strike="noStrike" baseline="0" dirty="0">
                <a:latin typeface="Comic Sans MS" panose="030F0702030302020204" pitchFamily="66" charset="0"/>
              </a:rPr>
              <a:t>A) </a:t>
            </a:r>
            <a:r>
              <a:rPr lang="en-US" sz="1600" b="0" i="0" u="none" strike="noStrike" baseline="0" dirty="0" err="1">
                <a:latin typeface="Comic Sans MS" panose="030F0702030302020204" pitchFamily="66" charset="0"/>
              </a:rPr>
              <a:t>Taşın</a:t>
            </a:r>
            <a:r>
              <a:rPr lang="en-US" sz="1600" b="0" i="0" u="none" strike="noStrike" baseline="0" dirty="0">
                <a:latin typeface="Comic Sans MS" panose="030F0702030302020204" pitchFamily="66" charset="0"/>
              </a:rPr>
              <a:t> A </a:t>
            </a:r>
            <a:r>
              <a:rPr lang="en-US" sz="1600" b="0" i="0" u="none" strike="noStrike" baseline="0" dirty="0" err="1">
                <a:latin typeface="Comic Sans MS" panose="030F0702030302020204" pitchFamily="66" charset="0"/>
              </a:rPr>
              <a:t>noktasındaki</a:t>
            </a:r>
            <a:r>
              <a:rPr lang="en-US" sz="1600" b="0" i="0" u="none" strike="noStrike" baseline="0" dirty="0">
                <a:latin typeface="Comic Sans MS" panose="030F0702030302020204" pitchFamily="66" charset="0"/>
              </a:rPr>
              <a:t> çekim </a:t>
            </a:r>
            <a:r>
              <a:rPr lang="en-US" sz="1600" b="0" i="0" u="none" strike="noStrike" baseline="0" dirty="0" err="1">
                <a:latin typeface="Comic Sans MS" panose="030F0702030302020204" pitchFamily="66" charset="0"/>
              </a:rPr>
              <a:t>potansiyel</a:t>
            </a:r>
            <a:r>
              <a:rPr lang="en-US" sz="1600" b="0" i="0" u="none" strike="noStrike" baseline="0" dirty="0">
                <a:latin typeface="Comic Sans MS" panose="030F0702030302020204" pitchFamily="66" charset="0"/>
              </a:rPr>
              <a:t> </a:t>
            </a:r>
            <a:r>
              <a:rPr lang="en-US" sz="1600" b="0" i="0" u="none" strike="noStrike" baseline="0" dirty="0" err="1">
                <a:latin typeface="Comic Sans MS" panose="030F0702030302020204" pitchFamily="66" charset="0"/>
              </a:rPr>
              <a:t>enerjisi</a:t>
            </a:r>
            <a:r>
              <a:rPr lang="en-US" sz="1600" b="0" i="0" u="none" strike="noStrike" baseline="0" dirty="0">
                <a:latin typeface="Comic Sans MS" panose="030F0702030302020204" pitchFamily="66" charset="0"/>
              </a:rPr>
              <a:t> B </a:t>
            </a:r>
            <a:r>
              <a:rPr lang="en-US" sz="1600" b="0" i="0" u="none" strike="noStrike" baseline="0" dirty="0" err="1">
                <a:latin typeface="Comic Sans MS" panose="030F0702030302020204" pitchFamily="66" charset="0"/>
              </a:rPr>
              <a:t>noktasındaki</a:t>
            </a:r>
            <a:r>
              <a:rPr lang="en-US" sz="1600" b="0" i="0" u="none" strike="noStrike" baseline="0" dirty="0">
                <a:latin typeface="Comic Sans MS" panose="030F0702030302020204" pitchFamily="66" charset="0"/>
              </a:rPr>
              <a:t> </a:t>
            </a:r>
            <a:r>
              <a:rPr lang="en-US" sz="1600" b="0" i="0" u="none" strike="noStrike" baseline="0" dirty="0" err="1">
                <a:latin typeface="Comic Sans MS" panose="030F0702030302020204" pitchFamily="66" charset="0"/>
              </a:rPr>
              <a:t>kinetik</a:t>
            </a:r>
            <a:r>
              <a:rPr lang="en-US" sz="1600" b="0" i="0" u="none" strike="noStrike" baseline="0" dirty="0">
                <a:latin typeface="Comic Sans MS" panose="030F0702030302020204" pitchFamily="66" charset="0"/>
              </a:rPr>
              <a:t> </a:t>
            </a:r>
            <a:r>
              <a:rPr lang="en-US" sz="1600" b="0" i="0" u="none" strike="noStrike" baseline="0" dirty="0" err="1">
                <a:latin typeface="Comic Sans MS" panose="030F0702030302020204" pitchFamily="66" charset="0"/>
              </a:rPr>
              <a:t>enerjisinden</a:t>
            </a:r>
            <a:r>
              <a:rPr lang="en-US" sz="1600" b="0" i="0" u="none" strike="noStrike" baseline="0" dirty="0">
                <a:latin typeface="Comic Sans MS" panose="030F0702030302020204" pitchFamily="66" charset="0"/>
              </a:rPr>
              <a:t> fazladır.</a:t>
            </a:r>
          </a:p>
          <a:p>
            <a:pPr>
              <a:lnSpc>
                <a:spcPct val="150000"/>
              </a:lnSpc>
              <a:spcAft>
                <a:spcPts val="600"/>
              </a:spcAft>
            </a:pPr>
            <a:r>
              <a:rPr lang="en-US" sz="1600" b="0" i="0" u="none" strike="noStrike" baseline="0" dirty="0">
                <a:latin typeface="Comic Sans MS" panose="030F0702030302020204" pitchFamily="66" charset="0"/>
              </a:rPr>
              <a:t>B) </a:t>
            </a:r>
            <a:r>
              <a:rPr lang="en-US" sz="1600" b="0" i="0" u="none" strike="noStrike" baseline="0" dirty="0" err="1">
                <a:latin typeface="Comic Sans MS" panose="030F0702030302020204" pitchFamily="66" charset="0"/>
              </a:rPr>
              <a:t>Taşın</a:t>
            </a:r>
            <a:r>
              <a:rPr lang="en-US" sz="1600" b="0" i="0" u="none" strike="noStrike" baseline="0" dirty="0">
                <a:latin typeface="Comic Sans MS" panose="030F0702030302020204" pitchFamily="66" charset="0"/>
              </a:rPr>
              <a:t> B </a:t>
            </a:r>
            <a:r>
              <a:rPr lang="en-US" sz="1600" b="0" i="0" u="none" strike="noStrike" baseline="0" dirty="0" err="1">
                <a:latin typeface="Comic Sans MS" panose="030F0702030302020204" pitchFamily="66" charset="0"/>
              </a:rPr>
              <a:t>noktasındaki</a:t>
            </a:r>
            <a:r>
              <a:rPr lang="en-US" sz="1600" b="0" i="0" u="none" strike="noStrike" baseline="0" dirty="0">
                <a:latin typeface="Comic Sans MS" panose="030F0702030302020204" pitchFamily="66" charset="0"/>
              </a:rPr>
              <a:t> </a:t>
            </a:r>
            <a:r>
              <a:rPr lang="en-US" sz="1600" b="0" i="0" u="none" strike="noStrike" baseline="0" dirty="0" err="1">
                <a:latin typeface="Comic Sans MS" panose="030F0702030302020204" pitchFamily="66" charset="0"/>
              </a:rPr>
              <a:t>kinetik</a:t>
            </a:r>
            <a:r>
              <a:rPr lang="en-US" sz="1600" b="0" i="0" u="none" strike="noStrike" baseline="0" dirty="0">
                <a:latin typeface="Comic Sans MS" panose="030F0702030302020204" pitchFamily="66" charset="0"/>
              </a:rPr>
              <a:t> </a:t>
            </a:r>
            <a:r>
              <a:rPr lang="en-US" sz="1600" b="0" i="0" u="none" strike="noStrike" baseline="0" dirty="0" err="1">
                <a:latin typeface="Comic Sans MS" panose="030F0702030302020204" pitchFamily="66" charset="0"/>
              </a:rPr>
              <a:t>enerjisi</a:t>
            </a:r>
            <a:r>
              <a:rPr lang="en-US" sz="1600" b="0" i="0" u="none" strike="noStrike" baseline="0" dirty="0">
                <a:latin typeface="Comic Sans MS" panose="030F0702030302020204" pitchFamily="66" charset="0"/>
              </a:rPr>
              <a:t> </a:t>
            </a:r>
            <a:r>
              <a:rPr lang="en-US" sz="1600" b="0" i="0" u="none" strike="noStrike" baseline="0" dirty="0" err="1">
                <a:latin typeface="Comic Sans MS" panose="030F0702030302020204" pitchFamily="66" charset="0"/>
              </a:rPr>
              <a:t>yayda</a:t>
            </a:r>
            <a:r>
              <a:rPr lang="en-US" sz="1600" b="0" i="0" u="none" strike="noStrike" baseline="0" dirty="0">
                <a:latin typeface="Comic Sans MS" panose="030F0702030302020204" pitchFamily="66" charset="0"/>
              </a:rPr>
              <a:t> </a:t>
            </a:r>
            <a:r>
              <a:rPr lang="en-US" sz="1600" b="0" i="0" u="none" strike="noStrike" baseline="0" dirty="0" err="1">
                <a:latin typeface="Comic Sans MS" panose="030F0702030302020204" pitchFamily="66" charset="0"/>
              </a:rPr>
              <a:t>depolanan</a:t>
            </a:r>
            <a:r>
              <a:rPr lang="en-US" sz="1600" b="0" i="0" u="none" strike="noStrike" baseline="0" dirty="0">
                <a:latin typeface="Comic Sans MS" panose="030F0702030302020204" pitchFamily="66" charset="0"/>
              </a:rPr>
              <a:t> </a:t>
            </a:r>
            <a:r>
              <a:rPr lang="en-US" sz="1600" b="0" i="0" u="none" strike="noStrike" baseline="0" dirty="0" err="1">
                <a:latin typeface="Comic Sans MS" panose="030F0702030302020204" pitchFamily="66" charset="0"/>
              </a:rPr>
              <a:t>esneklik</a:t>
            </a:r>
            <a:r>
              <a:rPr lang="en-US" sz="1600" b="0" i="0" u="none" strike="noStrike" baseline="0" dirty="0">
                <a:latin typeface="Comic Sans MS" panose="030F0702030302020204" pitchFamily="66" charset="0"/>
              </a:rPr>
              <a:t> </a:t>
            </a:r>
            <a:r>
              <a:rPr lang="en-US" sz="1600" b="0" i="0" u="none" strike="noStrike" baseline="0" dirty="0" err="1">
                <a:latin typeface="Comic Sans MS" panose="030F0702030302020204" pitchFamily="66" charset="0"/>
              </a:rPr>
              <a:t>potansiyel</a:t>
            </a:r>
            <a:r>
              <a:rPr lang="en-US" sz="1600" b="0" i="0" u="none" strike="noStrike" baseline="0" dirty="0">
                <a:latin typeface="Comic Sans MS" panose="030F0702030302020204" pitchFamily="66" charset="0"/>
              </a:rPr>
              <a:t> </a:t>
            </a:r>
            <a:r>
              <a:rPr lang="en-US" sz="1600" b="0" i="0" u="none" strike="noStrike" baseline="0" dirty="0" err="1">
                <a:latin typeface="Comic Sans MS" panose="030F0702030302020204" pitchFamily="66" charset="0"/>
              </a:rPr>
              <a:t>enerjisinden</a:t>
            </a:r>
            <a:r>
              <a:rPr lang="en-US" sz="1600" b="0" i="0" u="none" strike="noStrike" baseline="0" dirty="0">
                <a:latin typeface="Comic Sans MS" panose="030F0702030302020204" pitchFamily="66" charset="0"/>
              </a:rPr>
              <a:t> büyüktür.</a:t>
            </a:r>
          </a:p>
          <a:p>
            <a:pPr>
              <a:lnSpc>
                <a:spcPct val="150000"/>
              </a:lnSpc>
              <a:spcAft>
                <a:spcPts val="600"/>
              </a:spcAft>
            </a:pPr>
            <a:r>
              <a:rPr lang="en-US" sz="1600" b="0" i="0" u="none" strike="noStrike" baseline="0" dirty="0">
                <a:latin typeface="Comic Sans MS" panose="030F0702030302020204" pitchFamily="66" charset="0"/>
              </a:rPr>
              <a:t>C) </a:t>
            </a:r>
            <a:r>
              <a:rPr lang="en-US" sz="1600" b="0" i="0" u="none" strike="noStrike" baseline="0" dirty="0" err="1">
                <a:latin typeface="Comic Sans MS" panose="030F0702030302020204" pitchFamily="66" charset="0"/>
              </a:rPr>
              <a:t>Taşın</a:t>
            </a:r>
            <a:r>
              <a:rPr lang="en-US" sz="1600" b="0" i="0" u="none" strike="noStrike" baseline="0" dirty="0">
                <a:latin typeface="Comic Sans MS" panose="030F0702030302020204" pitchFamily="66" charset="0"/>
              </a:rPr>
              <a:t> </a:t>
            </a:r>
            <a:r>
              <a:rPr lang="en-US" sz="1600" b="0" i="0" u="none" strike="noStrike" baseline="0" dirty="0" err="1">
                <a:latin typeface="Comic Sans MS" panose="030F0702030302020204" pitchFamily="66" charset="0"/>
              </a:rPr>
              <a:t>sahip</a:t>
            </a:r>
            <a:r>
              <a:rPr lang="en-US" sz="1600" b="0" i="0" u="none" strike="noStrike" baseline="0" dirty="0">
                <a:latin typeface="Comic Sans MS" panose="030F0702030302020204" pitchFamily="66" charset="0"/>
              </a:rPr>
              <a:t> olduğu </a:t>
            </a:r>
            <a:r>
              <a:rPr lang="en-US" sz="1600" b="0" i="0" u="none" strike="noStrike" baseline="0" dirty="0" err="1">
                <a:latin typeface="Comic Sans MS" panose="030F0702030302020204" pitchFamily="66" charset="0"/>
              </a:rPr>
              <a:t>toplam</a:t>
            </a:r>
            <a:r>
              <a:rPr lang="en-US" sz="1600" b="0" i="0" u="none" strike="noStrike" baseline="0" dirty="0">
                <a:latin typeface="Comic Sans MS" panose="030F0702030302020204" pitchFamily="66" charset="0"/>
              </a:rPr>
              <a:t> </a:t>
            </a:r>
            <a:r>
              <a:rPr lang="en-US" sz="1600" b="0" i="0" u="none" strike="noStrike" baseline="0" dirty="0" err="1">
                <a:latin typeface="Comic Sans MS" panose="030F0702030302020204" pitchFamily="66" charset="0"/>
              </a:rPr>
              <a:t>enerji</a:t>
            </a:r>
            <a:r>
              <a:rPr lang="en-US" sz="1600" b="0" i="0" u="none" strike="noStrike" baseline="0" dirty="0">
                <a:latin typeface="Comic Sans MS" panose="030F0702030302020204" pitchFamily="66" charset="0"/>
              </a:rPr>
              <a:t> A </a:t>
            </a:r>
            <a:r>
              <a:rPr lang="en-US" sz="1600" b="0" i="0" u="none" strike="noStrike" baseline="0" dirty="0" err="1">
                <a:latin typeface="Comic Sans MS" panose="030F0702030302020204" pitchFamily="66" charset="0"/>
              </a:rPr>
              <a:t>noktasından</a:t>
            </a:r>
            <a:r>
              <a:rPr lang="en-US" sz="1600" b="0" i="0" u="none" strike="noStrike" baseline="0" dirty="0">
                <a:latin typeface="Comic Sans MS" panose="030F0702030302020204" pitchFamily="66" charset="0"/>
              </a:rPr>
              <a:t> </a:t>
            </a:r>
            <a:r>
              <a:rPr lang="en-US" sz="1600" b="0" i="0" u="none" strike="noStrike" baseline="0" dirty="0" err="1">
                <a:latin typeface="Comic Sans MS" panose="030F0702030302020204" pitchFamily="66" charset="0"/>
              </a:rPr>
              <a:t>duvara</a:t>
            </a:r>
            <a:r>
              <a:rPr lang="en-US" sz="1600" b="0" i="0" u="none" strike="noStrike" baseline="0" dirty="0">
                <a:latin typeface="Comic Sans MS" panose="030F0702030302020204" pitchFamily="66" charset="0"/>
              </a:rPr>
              <a:t> </a:t>
            </a:r>
            <a:r>
              <a:rPr lang="en-US" sz="1600" b="0" i="0" u="none" strike="noStrike" baseline="0" dirty="0" err="1">
                <a:latin typeface="Comic Sans MS" panose="030F0702030302020204" pitchFamily="66" charset="0"/>
              </a:rPr>
              <a:t>kadar</a:t>
            </a:r>
            <a:r>
              <a:rPr lang="en-US" sz="1600" b="0" i="0" u="none" strike="noStrike" baseline="0" dirty="0">
                <a:latin typeface="Comic Sans MS" panose="030F0702030302020204" pitchFamily="66" charset="0"/>
              </a:rPr>
              <a:t> olan hareketi </a:t>
            </a:r>
            <a:r>
              <a:rPr lang="en-US" sz="1600" b="0" i="0" u="none" strike="noStrike" baseline="0" dirty="0" err="1">
                <a:latin typeface="Comic Sans MS" panose="030F0702030302020204" pitchFamily="66" charset="0"/>
              </a:rPr>
              <a:t>sırasında</a:t>
            </a:r>
            <a:r>
              <a:rPr lang="en-US" sz="1600" b="0" i="0" u="none" strike="noStrike" baseline="0" dirty="0">
                <a:latin typeface="Comic Sans MS" panose="030F0702030302020204" pitchFamily="66" charset="0"/>
              </a:rPr>
              <a:t> </a:t>
            </a:r>
            <a:r>
              <a:rPr lang="en-US" sz="1600" b="0" i="0" u="none" strike="noStrike" baseline="0" dirty="0" err="1">
                <a:latin typeface="Comic Sans MS" panose="030F0702030302020204" pitchFamily="66" charset="0"/>
              </a:rPr>
              <a:t>kaybolmuştur</a:t>
            </a:r>
            <a:r>
              <a:rPr lang="en-US" sz="1600" b="0" i="0" u="none" strike="noStrike" baseline="0" dirty="0">
                <a:latin typeface="Comic Sans MS" panose="030F0702030302020204" pitchFamily="66" charset="0"/>
              </a:rPr>
              <a:t>.</a:t>
            </a:r>
          </a:p>
          <a:p>
            <a:pPr>
              <a:lnSpc>
                <a:spcPct val="150000"/>
              </a:lnSpc>
              <a:spcAft>
                <a:spcPts val="600"/>
              </a:spcAft>
            </a:pPr>
            <a:r>
              <a:rPr lang="en-US" sz="1600" b="0" i="0" u="none" strike="noStrike" baseline="0" dirty="0">
                <a:latin typeface="Comic Sans MS" panose="030F0702030302020204" pitchFamily="66" charset="0"/>
              </a:rPr>
              <a:t>D) </a:t>
            </a:r>
            <a:r>
              <a:rPr lang="en-US" sz="1600" b="0" i="0" u="none" strike="noStrike" baseline="0" dirty="0" err="1">
                <a:latin typeface="Comic Sans MS" panose="030F0702030302020204" pitchFamily="66" charset="0"/>
              </a:rPr>
              <a:t>Taşın</a:t>
            </a:r>
            <a:r>
              <a:rPr lang="en-US" sz="1600" b="0" i="0" u="none" strike="noStrike" baseline="0" dirty="0">
                <a:latin typeface="Comic Sans MS" panose="030F0702030302020204" pitchFamily="66" charset="0"/>
              </a:rPr>
              <a:t> A </a:t>
            </a:r>
            <a:r>
              <a:rPr lang="en-US" sz="1600" b="0" i="0" u="none" strike="noStrike" baseline="0" dirty="0" err="1">
                <a:latin typeface="Comic Sans MS" panose="030F0702030302020204" pitchFamily="66" charset="0"/>
              </a:rPr>
              <a:t>noktasında</a:t>
            </a:r>
            <a:r>
              <a:rPr lang="en-US" sz="1600" b="0" i="0" u="none" strike="noStrike" baseline="0" dirty="0">
                <a:latin typeface="Comic Sans MS" panose="030F0702030302020204" pitchFamily="66" charset="0"/>
              </a:rPr>
              <a:t> </a:t>
            </a:r>
            <a:r>
              <a:rPr lang="en-US" sz="1600" b="0" i="0" u="none" strike="noStrike" baseline="0" dirty="0" err="1">
                <a:latin typeface="Comic Sans MS" panose="030F0702030302020204" pitchFamily="66" charset="0"/>
              </a:rPr>
              <a:t>sahip</a:t>
            </a:r>
            <a:r>
              <a:rPr lang="en-US" sz="1600" b="0" i="0" u="none" strike="noStrike" baseline="0" dirty="0">
                <a:latin typeface="Comic Sans MS" panose="030F0702030302020204" pitchFamily="66" charset="0"/>
              </a:rPr>
              <a:t> olduğu </a:t>
            </a:r>
            <a:r>
              <a:rPr lang="en-US" sz="1600" b="0" i="0" u="none" strike="noStrike" baseline="0" dirty="0" err="1">
                <a:latin typeface="Comic Sans MS" panose="030F0702030302020204" pitchFamily="66" charset="0"/>
              </a:rPr>
              <a:t>toplam</a:t>
            </a:r>
            <a:r>
              <a:rPr lang="en-US" sz="1600" b="0" i="0" u="none" strike="noStrike" baseline="0" dirty="0">
                <a:latin typeface="Comic Sans MS" panose="030F0702030302020204" pitchFamily="66" charset="0"/>
              </a:rPr>
              <a:t> </a:t>
            </a:r>
            <a:r>
              <a:rPr lang="en-US" sz="1600" b="0" i="0" u="none" strike="noStrike" baseline="0" dirty="0" err="1">
                <a:latin typeface="Comic Sans MS" panose="030F0702030302020204" pitchFamily="66" charset="0"/>
              </a:rPr>
              <a:t>enerji</a:t>
            </a:r>
            <a:r>
              <a:rPr lang="en-US" sz="1600" b="0" i="0" u="none" strike="noStrike" baseline="0" dirty="0">
                <a:latin typeface="Comic Sans MS" panose="030F0702030302020204" pitchFamily="66" charset="0"/>
              </a:rPr>
              <a:t> </a:t>
            </a:r>
            <a:r>
              <a:rPr lang="en-US" sz="1600" b="0" i="0" u="none" strike="noStrike" baseline="0" dirty="0" err="1">
                <a:latin typeface="Comic Sans MS" panose="030F0702030302020204" pitchFamily="66" charset="0"/>
              </a:rPr>
              <a:t>yayda</a:t>
            </a:r>
            <a:r>
              <a:rPr lang="en-US" sz="1600" b="0" i="0" u="none" strike="noStrike" baseline="0" dirty="0">
                <a:latin typeface="Comic Sans MS" panose="030F0702030302020204" pitchFamily="66" charset="0"/>
              </a:rPr>
              <a:t> </a:t>
            </a:r>
            <a:r>
              <a:rPr lang="en-US" sz="1600" b="0" i="0" u="none" strike="noStrike" baseline="0" dirty="0" err="1">
                <a:latin typeface="Comic Sans MS" panose="030F0702030302020204" pitchFamily="66" charset="0"/>
              </a:rPr>
              <a:t>depolanan</a:t>
            </a:r>
            <a:r>
              <a:rPr lang="en-US" sz="1600" b="0" i="0" u="none" strike="noStrike" baseline="0" dirty="0">
                <a:latin typeface="Comic Sans MS" panose="030F0702030302020204" pitchFamily="66" charset="0"/>
              </a:rPr>
              <a:t> </a:t>
            </a:r>
            <a:r>
              <a:rPr lang="en-US" sz="1600" b="0" i="0" u="none" strike="noStrike" baseline="0" dirty="0" err="1">
                <a:latin typeface="Comic Sans MS" panose="030F0702030302020204" pitchFamily="66" charset="0"/>
              </a:rPr>
              <a:t>esneklik</a:t>
            </a:r>
            <a:r>
              <a:rPr lang="en-US" sz="1600" b="0" i="0" u="none" strike="noStrike" baseline="0" dirty="0">
                <a:latin typeface="Comic Sans MS" panose="030F0702030302020204" pitchFamily="66" charset="0"/>
              </a:rPr>
              <a:t> </a:t>
            </a:r>
            <a:r>
              <a:rPr lang="en-US" sz="1600" b="0" i="0" u="none" strike="noStrike" baseline="0" dirty="0" err="1">
                <a:latin typeface="Comic Sans MS" panose="030F0702030302020204" pitchFamily="66" charset="0"/>
              </a:rPr>
              <a:t>potansiyel</a:t>
            </a:r>
            <a:r>
              <a:rPr lang="en-US" sz="1600" b="0" i="0" u="none" strike="noStrike" baseline="0" dirty="0">
                <a:latin typeface="Comic Sans MS" panose="030F0702030302020204" pitchFamily="66" charset="0"/>
              </a:rPr>
              <a:t> </a:t>
            </a:r>
            <a:r>
              <a:rPr lang="en-US" sz="1600" b="0" i="0" u="none" strike="noStrike" baseline="0" dirty="0" err="1">
                <a:latin typeface="Comic Sans MS" panose="030F0702030302020204" pitchFamily="66" charset="0"/>
              </a:rPr>
              <a:t>enerjisinden</a:t>
            </a:r>
            <a:r>
              <a:rPr lang="en-US" sz="1600" b="0" i="0" u="none" strike="noStrike" baseline="0" dirty="0">
                <a:latin typeface="Comic Sans MS" panose="030F0702030302020204" pitchFamily="66" charset="0"/>
              </a:rPr>
              <a:t> büyüktür.</a:t>
            </a:r>
            <a:endParaRPr lang="en-US" sz="1600" dirty="0">
              <a:latin typeface="Comic Sans MS" panose="030F0702030302020204" pitchFamily="66" charset="0"/>
            </a:endParaRPr>
          </a:p>
        </p:txBody>
      </p:sp>
      <p:grpSp>
        <p:nvGrpSpPr>
          <p:cNvPr id="20" name="Group 1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sim 3">
            <a:extLst>
              <a:ext uri="{FF2B5EF4-FFF2-40B4-BE49-F238E27FC236}">
                <a16:creationId xmlns:a16="http://schemas.microsoft.com/office/drawing/2014/main" id="{D8A3A140-EA6A-4C92-A823-407C35F08E4C}"/>
              </a:ext>
            </a:extLst>
          </p:cNvPr>
          <p:cNvPicPr>
            <a:picLocks noChangeAspect="1"/>
          </p:cNvPicPr>
          <p:nvPr/>
        </p:nvPicPr>
        <p:blipFill>
          <a:blip r:embed="rId2"/>
          <a:stretch>
            <a:fillRect/>
          </a:stretch>
        </p:blipFill>
        <p:spPr>
          <a:xfrm>
            <a:off x="670705" y="421261"/>
            <a:ext cx="6253212" cy="2641982"/>
          </a:xfrm>
          <a:prstGeom prst="rect">
            <a:avLst/>
          </a:prstGeom>
        </p:spPr>
      </p:pic>
      <p:grpSp>
        <p:nvGrpSpPr>
          <p:cNvPr id="17" name="Group 1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8" name="Rectangle 1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21" name="Metin kutusu 20">
            <a:extLst>
              <a:ext uri="{FF2B5EF4-FFF2-40B4-BE49-F238E27FC236}">
                <a16:creationId xmlns:a16="http://schemas.microsoft.com/office/drawing/2014/main" id="{AFD857FD-0036-4643-BE3F-CA02A8AF073E}"/>
              </a:ext>
            </a:extLst>
          </p:cNvPr>
          <p:cNvSpPr txBox="1"/>
          <p:nvPr/>
        </p:nvSpPr>
        <p:spPr>
          <a:xfrm>
            <a:off x="6812191" y="211664"/>
            <a:ext cx="4903879" cy="3447290"/>
          </a:xfrm>
          <a:prstGeom prst="rect">
            <a:avLst/>
          </a:prstGeom>
          <a:noFill/>
        </p:spPr>
        <p:txBody>
          <a:bodyPr wrap="square">
            <a:spAutoFit/>
          </a:bodyPr>
          <a:lstStyle/>
          <a:p>
            <a:pPr>
              <a:lnSpc>
                <a:spcPct val="150000"/>
              </a:lnSpc>
              <a:spcAft>
                <a:spcPts val="600"/>
              </a:spcAft>
            </a:pPr>
            <a:r>
              <a:rPr lang="en-US" sz="1800" b="0" i="0" u="none" strike="noStrike" baseline="0" dirty="0">
                <a:latin typeface="Comic Sans MS" panose="030F0702030302020204" pitchFamily="66" charset="0"/>
              </a:rPr>
              <a:t>100 kg </a:t>
            </a:r>
            <a:r>
              <a:rPr lang="en-US" sz="1800" b="0" i="0" u="none" strike="noStrike" baseline="0" dirty="0" err="1">
                <a:latin typeface="Comic Sans MS" panose="030F0702030302020204" pitchFamily="66" charset="0"/>
              </a:rPr>
              <a:t>kütleli</a:t>
            </a:r>
            <a:r>
              <a:rPr lang="en-US" sz="1800" b="0" i="0" u="none" strike="noStrike" baseline="0" dirty="0">
                <a:latin typeface="Comic Sans MS" panose="030F0702030302020204" pitchFamily="66" charset="0"/>
              </a:rPr>
              <a:t> bir </a:t>
            </a:r>
            <a:r>
              <a:rPr lang="en-US" sz="1800" b="0" i="0" u="none" strike="noStrike" baseline="0" dirty="0" err="1">
                <a:latin typeface="Comic Sans MS" panose="030F0702030302020204" pitchFamily="66" charset="0"/>
              </a:rPr>
              <a:t>taş</a:t>
            </a:r>
            <a:r>
              <a:rPr lang="en-US" sz="1800" b="0" i="0" u="none" strike="noStrike" baseline="0" dirty="0">
                <a:latin typeface="Comic Sans MS" panose="030F0702030302020204" pitchFamily="66" charset="0"/>
              </a:rPr>
              <a:t> A </a:t>
            </a:r>
            <a:r>
              <a:rPr lang="en-US" sz="1800" b="0" i="0" u="none" strike="noStrike" baseline="0" dirty="0" err="1">
                <a:latin typeface="Comic Sans MS" panose="030F0702030302020204" pitchFamily="66" charset="0"/>
              </a:rPr>
              <a:t>noktasından</a:t>
            </a:r>
            <a:r>
              <a:rPr lang="en-US" sz="1800" b="0" i="0" u="none" strike="noStrike" baseline="0" dirty="0">
                <a:latin typeface="Comic Sans MS" panose="030F0702030302020204" pitchFamily="66" charset="0"/>
              </a:rPr>
              <a:t> </a:t>
            </a:r>
            <a:r>
              <a:rPr lang="en-US" sz="1800" b="0" i="0" u="none" strike="noStrike" baseline="0" dirty="0" err="1">
                <a:latin typeface="Comic Sans MS" panose="030F0702030302020204" pitchFamily="66" charset="0"/>
              </a:rPr>
              <a:t>kaymaya</a:t>
            </a:r>
            <a:r>
              <a:rPr lang="en-US" sz="1800" b="0" i="0" u="none" strike="noStrike" baseline="0" dirty="0">
                <a:latin typeface="Comic Sans MS" panose="030F0702030302020204" pitchFamily="66" charset="0"/>
              </a:rPr>
              <a:t> </a:t>
            </a:r>
            <a:r>
              <a:rPr lang="en-US" sz="1800" b="0" i="0" u="none" strike="noStrike" baseline="0" dirty="0" err="1">
                <a:latin typeface="Comic Sans MS" panose="030F0702030302020204" pitchFamily="66" charset="0"/>
              </a:rPr>
              <a:t>başlayarak</a:t>
            </a:r>
            <a:r>
              <a:rPr lang="en-US" sz="1800" b="0" i="0" u="none" strike="noStrike" baseline="0" dirty="0">
                <a:latin typeface="Comic Sans MS" panose="030F0702030302020204" pitchFamily="66" charset="0"/>
              </a:rPr>
              <a:t> B </a:t>
            </a:r>
            <a:r>
              <a:rPr lang="en-US" sz="1800" b="0" i="0" u="none" strike="noStrike" baseline="0" dirty="0" err="1">
                <a:latin typeface="Comic Sans MS" panose="030F0702030302020204" pitchFamily="66" charset="0"/>
              </a:rPr>
              <a:t>noktasından</a:t>
            </a:r>
            <a:r>
              <a:rPr lang="en-US" sz="1800" b="0" i="0" u="none" strike="noStrike" baseline="0" dirty="0">
                <a:latin typeface="Comic Sans MS" panose="030F0702030302020204" pitchFamily="66" charset="0"/>
              </a:rPr>
              <a:t> </a:t>
            </a:r>
            <a:r>
              <a:rPr lang="en-US" sz="1800" b="0" i="0" u="none" strike="noStrike" baseline="0" dirty="0" err="1">
                <a:latin typeface="Comic Sans MS" panose="030F0702030302020204" pitchFamily="66" charset="0"/>
              </a:rPr>
              <a:t>geçip</a:t>
            </a:r>
            <a:r>
              <a:rPr lang="en-US" sz="1800" b="0" i="0" u="none" strike="noStrike" baseline="0" dirty="0">
                <a:latin typeface="Comic Sans MS" panose="030F0702030302020204" pitchFamily="66" charset="0"/>
              </a:rPr>
              <a:t> </a:t>
            </a:r>
            <a:r>
              <a:rPr lang="en-US" sz="1800" b="0" i="0" u="none" strike="noStrike" baseline="0" dirty="0" err="1">
                <a:latin typeface="Comic Sans MS" panose="030F0702030302020204" pitchFamily="66" charset="0"/>
              </a:rPr>
              <a:t>duvardaki</a:t>
            </a:r>
            <a:r>
              <a:rPr lang="en-US" sz="1800" b="0" i="0" u="none" strike="noStrike" baseline="0" dirty="0">
                <a:latin typeface="Comic Sans MS" panose="030F0702030302020204" pitchFamily="66" charset="0"/>
              </a:rPr>
              <a:t> yaya </a:t>
            </a:r>
            <a:r>
              <a:rPr lang="en-US" sz="1800" b="0" i="0" u="none" strike="noStrike" baseline="0" dirty="0" err="1">
                <a:latin typeface="Comic Sans MS" panose="030F0702030302020204" pitchFamily="66" charset="0"/>
              </a:rPr>
              <a:t>çarpıyor</a:t>
            </a:r>
            <a:r>
              <a:rPr lang="en-US" sz="1800" b="0" i="0" u="none" strike="noStrike" baseline="0" dirty="0">
                <a:latin typeface="Comic Sans MS" panose="030F0702030302020204" pitchFamily="66" charset="0"/>
              </a:rPr>
              <a:t>. (</a:t>
            </a:r>
            <a:r>
              <a:rPr lang="en-US" sz="1800" b="0" i="0" u="none" strike="noStrike" baseline="0" dirty="0" err="1">
                <a:latin typeface="Comic Sans MS" panose="030F0702030302020204" pitchFamily="66" charset="0"/>
              </a:rPr>
              <a:t>Taşa</a:t>
            </a:r>
            <a:r>
              <a:rPr lang="en-US" sz="1800" b="0" i="0" u="none" strike="noStrike" baseline="0" dirty="0">
                <a:latin typeface="Comic Sans MS" panose="030F0702030302020204" pitchFamily="66" charset="0"/>
              </a:rPr>
              <a:t> </a:t>
            </a:r>
            <a:r>
              <a:rPr lang="en-US" sz="1800" b="0" i="0" u="none" strike="noStrike" baseline="0" dirty="0" err="1">
                <a:latin typeface="Comic Sans MS" panose="030F0702030302020204" pitchFamily="66" charset="0"/>
              </a:rPr>
              <a:t>izlediği</a:t>
            </a:r>
            <a:r>
              <a:rPr lang="tr-TR" sz="1800" dirty="0">
                <a:latin typeface="Comic Sans MS" panose="030F0702030302020204" pitchFamily="66" charset="0"/>
              </a:rPr>
              <a:t> </a:t>
            </a:r>
            <a:r>
              <a:rPr lang="en-US" sz="1800" b="0" i="0" u="none" strike="noStrike" baseline="0" dirty="0">
                <a:latin typeface="Comic Sans MS" panose="030F0702030302020204" pitchFamily="66" charset="0"/>
              </a:rPr>
              <a:t>bütün </a:t>
            </a:r>
            <a:r>
              <a:rPr lang="en-US" sz="1800" b="0" i="0" u="none" strike="noStrike" baseline="0" dirty="0" err="1">
                <a:latin typeface="Comic Sans MS" panose="030F0702030302020204" pitchFamily="66" charset="0"/>
              </a:rPr>
              <a:t>yollarda</a:t>
            </a:r>
            <a:r>
              <a:rPr lang="en-US" sz="1800" b="0" i="0" u="none" strike="noStrike" baseline="0" dirty="0">
                <a:latin typeface="Comic Sans MS" panose="030F0702030302020204" pitchFamily="66" charset="0"/>
              </a:rPr>
              <a:t> </a:t>
            </a:r>
            <a:r>
              <a:rPr lang="en-US" sz="1800" b="0" i="0" u="none" strike="noStrike" baseline="0" dirty="0" err="1">
                <a:latin typeface="Comic Sans MS" panose="030F0702030302020204" pitchFamily="66" charset="0"/>
              </a:rPr>
              <a:t>sürtünme</a:t>
            </a:r>
            <a:r>
              <a:rPr lang="en-US" sz="1800" b="0" i="0" u="none" strike="noStrike" baseline="0" dirty="0">
                <a:latin typeface="Comic Sans MS" panose="030F0702030302020204" pitchFamily="66" charset="0"/>
              </a:rPr>
              <a:t> </a:t>
            </a:r>
            <a:r>
              <a:rPr lang="en-US" sz="1800" b="0" i="0" u="none" strike="noStrike" baseline="0" dirty="0" err="1">
                <a:latin typeface="Comic Sans MS" panose="030F0702030302020204" pitchFamily="66" charset="0"/>
              </a:rPr>
              <a:t>kuvveti</a:t>
            </a:r>
            <a:r>
              <a:rPr lang="en-US" sz="1800" b="0" i="0" u="none" strike="noStrike" baseline="0" dirty="0">
                <a:latin typeface="Comic Sans MS" panose="030F0702030302020204" pitchFamily="66" charset="0"/>
              </a:rPr>
              <a:t> </a:t>
            </a:r>
            <a:r>
              <a:rPr lang="en-US" sz="1800" b="0" i="0" u="none" strike="noStrike" baseline="0" dirty="0" err="1">
                <a:latin typeface="Comic Sans MS" panose="030F0702030302020204" pitchFamily="66" charset="0"/>
              </a:rPr>
              <a:t>etki</a:t>
            </a:r>
            <a:r>
              <a:rPr lang="en-US" sz="1800" b="0" i="0" u="none" strike="noStrike" baseline="0" dirty="0">
                <a:latin typeface="Comic Sans MS" panose="030F0702030302020204" pitchFamily="66" charset="0"/>
              </a:rPr>
              <a:t> </a:t>
            </a:r>
            <a:r>
              <a:rPr lang="en-US" sz="1800" b="0" i="0" u="none" strike="noStrike" baseline="0" dirty="0" err="1">
                <a:latin typeface="Comic Sans MS" panose="030F0702030302020204" pitchFamily="66" charset="0"/>
              </a:rPr>
              <a:t>etmektedir</a:t>
            </a:r>
            <a:r>
              <a:rPr lang="en-US" sz="1800" b="0" i="0" u="none" strike="noStrike" baseline="0" dirty="0">
                <a:latin typeface="Comic Sans MS" panose="030F0702030302020204" pitchFamily="66" charset="0"/>
              </a:rPr>
              <a:t>.)</a:t>
            </a:r>
          </a:p>
          <a:p>
            <a:pPr>
              <a:lnSpc>
                <a:spcPct val="150000"/>
              </a:lnSpc>
              <a:spcAft>
                <a:spcPts val="600"/>
              </a:spcAft>
            </a:pPr>
            <a:r>
              <a:rPr lang="en-US" sz="1800" b="1" i="0" u="none" strike="noStrike" baseline="0" dirty="0">
                <a:latin typeface="Comic Sans MS" panose="030F0702030302020204" pitchFamily="66" charset="0"/>
              </a:rPr>
              <a:t>Buna göre </a:t>
            </a:r>
            <a:r>
              <a:rPr lang="en-US" sz="1800" b="1" i="0" u="none" strike="noStrike" baseline="0" dirty="0" err="1">
                <a:latin typeface="Comic Sans MS" panose="030F0702030302020204" pitchFamily="66" charset="0"/>
              </a:rPr>
              <a:t>taşın</a:t>
            </a:r>
            <a:r>
              <a:rPr lang="en-US" sz="1800" b="1" i="0" u="none" strike="noStrike" baseline="0" dirty="0">
                <a:latin typeface="Comic Sans MS" panose="030F0702030302020204" pitchFamily="66" charset="0"/>
              </a:rPr>
              <a:t> hareketi </a:t>
            </a:r>
            <a:r>
              <a:rPr lang="en-US" sz="1800" b="1" i="0" u="none" strike="noStrike" baseline="0" dirty="0" err="1">
                <a:latin typeface="Comic Sans MS" panose="030F0702030302020204" pitchFamily="66" charset="0"/>
              </a:rPr>
              <a:t>sırasında</a:t>
            </a:r>
            <a:r>
              <a:rPr lang="en-US" sz="1800" b="1" i="0" u="none" strike="noStrike" baseline="0" dirty="0">
                <a:latin typeface="Comic Sans MS" panose="030F0702030302020204" pitchFamily="66" charset="0"/>
              </a:rPr>
              <a:t> </a:t>
            </a:r>
            <a:r>
              <a:rPr lang="en-US" sz="1800" b="1" i="0" u="none" strike="noStrike" baseline="0" dirty="0" err="1">
                <a:latin typeface="Comic Sans MS" panose="030F0702030302020204" pitchFamily="66" charset="0"/>
              </a:rPr>
              <a:t>gerçekleşen</a:t>
            </a:r>
            <a:r>
              <a:rPr lang="en-US" sz="1800" b="1" i="0" u="none" strike="noStrike" baseline="0" dirty="0">
                <a:latin typeface="Comic Sans MS" panose="030F0702030302020204" pitchFamily="66" charset="0"/>
              </a:rPr>
              <a:t> </a:t>
            </a:r>
            <a:r>
              <a:rPr lang="en-US" sz="1800" b="1" i="0" u="none" strike="noStrike" baseline="0" dirty="0" err="1">
                <a:latin typeface="Comic Sans MS" panose="030F0702030302020204" pitchFamily="66" charset="0"/>
              </a:rPr>
              <a:t>olaylar</a:t>
            </a:r>
            <a:r>
              <a:rPr lang="en-US" sz="1800" b="1" i="0" u="none" strike="noStrike" baseline="0" dirty="0">
                <a:latin typeface="Comic Sans MS" panose="030F0702030302020204" pitchFamily="66" charset="0"/>
              </a:rPr>
              <a:t> </a:t>
            </a:r>
            <a:r>
              <a:rPr lang="en-US" sz="1800" b="1" i="0" u="none" strike="noStrike" baseline="0" dirty="0" err="1">
                <a:latin typeface="Comic Sans MS" panose="030F0702030302020204" pitchFamily="66" charset="0"/>
              </a:rPr>
              <a:t>ile</a:t>
            </a:r>
            <a:r>
              <a:rPr lang="en-US" sz="1800" b="1" i="0" u="none" strike="noStrike" baseline="0" dirty="0">
                <a:latin typeface="Comic Sans MS" panose="030F0702030302020204" pitchFamily="66" charset="0"/>
              </a:rPr>
              <a:t> </a:t>
            </a:r>
            <a:r>
              <a:rPr lang="en-US" sz="1800" b="1" i="0" u="none" strike="noStrike" baseline="0" dirty="0" err="1">
                <a:latin typeface="Comic Sans MS" panose="030F0702030302020204" pitchFamily="66" charset="0"/>
              </a:rPr>
              <a:t>ilgili</a:t>
            </a:r>
            <a:r>
              <a:rPr lang="en-US" sz="1800" b="1" i="0" u="none" strike="noStrike" baseline="0" dirty="0">
                <a:latin typeface="Comic Sans MS" panose="030F0702030302020204" pitchFamily="66" charset="0"/>
              </a:rPr>
              <a:t> </a:t>
            </a:r>
            <a:r>
              <a:rPr lang="en-US" sz="1800" b="1" i="0" u="none" strike="noStrike" baseline="0" dirty="0" err="1">
                <a:latin typeface="Comic Sans MS" panose="030F0702030302020204" pitchFamily="66" charset="0"/>
              </a:rPr>
              <a:t>aşağıdaki</a:t>
            </a:r>
            <a:r>
              <a:rPr lang="en-US" sz="1800" b="1" i="0" u="none" strike="noStrike" baseline="0" dirty="0">
                <a:latin typeface="Comic Sans MS" panose="030F0702030302020204" pitchFamily="66" charset="0"/>
              </a:rPr>
              <a:t> </a:t>
            </a:r>
            <a:r>
              <a:rPr lang="en-US" sz="1800" b="1" i="0" u="none" strike="noStrike" baseline="0" dirty="0" err="1">
                <a:latin typeface="Comic Sans MS" panose="030F0702030302020204" pitchFamily="66" charset="0"/>
              </a:rPr>
              <a:t>bilgilerden</a:t>
            </a:r>
            <a:r>
              <a:rPr lang="en-US" sz="1800" b="1" i="0" u="none" strike="noStrike" baseline="0" dirty="0">
                <a:latin typeface="Comic Sans MS" panose="030F0702030302020204" pitchFamily="66" charset="0"/>
              </a:rPr>
              <a:t> </a:t>
            </a:r>
            <a:r>
              <a:rPr lang="en-US" sz="1800" b="1" i="0" u="none" strike="noStrike" baseline="0" dirty="0" err="1">
                <a:latin typeface="Comic Sans MS" panose="030F0702030302020204" pitchFamily="66" charset="0"/>
              </a:rPr>
              <a:t>hangisi</a:t>
            </a:r>
            <a:r>
              <a:rPr lang="en-US" sz="1800" b="1" i="0" u="none" strike="noStrike" baseline="0" dirty="0">
                <a:latin typeface="Comic Sans MS" panose="030F0702030302020204" pitchFamily="66" charset="0"/>
              </a:rPr>
              <a:t> </a:t>
            </a:r>
            <a:r>
              <a:rPr lang="en-US" sz="1800" b="1" i="0" u="none" strike="noStrike" baseline="0" dirty="0" err="1">
                <a:latin typeface="Comic Sans MS" panose="030F0702030302020204" pitchFamily="66" charset="0"/>
              </a:rPr>
              <a:t>yanlıştır</a:t>
            </a:r>
            <a:r>
              <a:rPr lang="en-US" sz="1800" b="1" i="0" u="none" strike="noStrike" baseline="0" dirty="0">
                <a:latin typeface="Comic Sans MS" panose="030F0702030302020204" pitchFamily="66" charset="0"/>
              </a:rPr>
              <a:t>?</a:t>
            </a:r>
          </a:p>
        </p:txBody>
      </p:sp>
    </p:spTree>
    <p:extLst>
      <p:ext uri="{BB962C8B-B14F-4D97-AF65-F5344CB8AC3E}">
        <p14:creationId xmlns:p14="http://schemas.microsoft.com/office/powerpoint/2010/main" val="2070872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C</a:t>
            </a:r>
            <a:endParaRPr lang="en-US" sz="12500" dirty="0">
              <a:solidFill>
                <a:srgbClr val="000000"/>
              </a:solidFill>
              <a:latin typeface="Forte" panose="03060902040502070203" pitchFamily="66" charset="0"/>
            </a:endParaRPr>
          </a:p>
        </p:txBody>
      </p:sp>
    </p:spTree>
    <p:extLst>
      <p:ext uri="{BB962C8B-B14F-4D97-AF65-F5344CB8AC3E}">
        <p14:creationId xmlns:p14="http://schemas.microsoft.com/office/powerpoint/2010/main" val="9036119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3368693C-0815-4A94-A477-3972892B01D7}"/>
              </a:ext>
            </a:extLst>
          </p:cNvPr>
          <p:cNvSpPr/>
          <p:nvPr/>
        </p:nvSpPr>
        <p:spPr>
          <a:xfrm>
            <a:off x="1109980" y="4206240"/>
            <a:ext cx="9966960" cy="1325880"/>
          </a:xfrm>
          <a:prstGeom prst="rect">
            <a:avLst/>
          </a:prstGeom>
        </p:spPr>
        <p:txBody>
          <a:bodyPr vert="horz" lIns="91440" tIns="45720" rIns="91440" bIns="45720" rtlCol="0" anchor="b">
            <a:normAutofit/>
            <a:scene3d>
              <a:camera prst="orthographicFront"/>
              <a:lightRig rig="soft" dir="t">
                <a:rot lat="0" lon="0" rev="15600000"/>
              </a:lightRig>
            </a:scene3d>
            <a:sp3d extrusionH="57150" prstMaterial="softEdge">
              <a:bevelT w="25400" h="38100"/>
            </a:sp3d>
          </a:bodyPr>
          <a:lstStyle/>
          <a:p>
            <a:pPr algn="ctr" defTabSz="914400">
              <a:lnSpc>
                <a:spcPct val="85000"/>
              </a:lnSpc>
              <a:spcBef>
                <a:spcPct val="0"/>
              </a:spcBef>
              <a:spcAft>
                <a:spcPts val="600"/>
              </a:spcAft>
            </a:pPr>
            <a:r>
              <a:rPr lang="en-US" sz="4100" b="1" cap="all" dirty="0">
                <a:ln/>
                <a:solidFill>
                  <a:schemeClr val="accent1"/>
                </a:solidFill>
                <a:effectLst>
                  <a:outerShdw blurRad="38100" dist="19050" dir="2700000" algn="tl" rotWithShape="0">
                    <a:schemeClr val="dk1">
                      <a:lumMod val="50000"/>
                      <a:alpha val="40000"/>
                    </a:schemeClr>
                  </a:outerShdw>
                </a:effectLst>
                <a:latin typeface="+mj-lt"/>
                <a:ea typeface="+mj-ea"/>
                <a:cs typeface="+mj-cs"/>
              </a:rPr>
              <a:t>HAZIRLAYAN </a:t>
            </a:r>
          </a:p>
          <a:p>
            <a:pPr algn="ctr" defTabSz="914400">
              <a:lnSpc>
                <a:spcPct val="85000"/>
              </a:lnSpc>
              <a:spcBef>
                <a:spcPct val="0"/>
              </a:spcBef>
              <a:spcAft>
                <a:spcPts val="600"/>
              </a:spcAft>
            </a:pPr>
            <a:r>
              <a:rPr lang="en-US" sz="4100" b="1" dirty="0">
                <a:ln/>
                <a:solidFill>
                  <a:schemeClr val="accent1"/>
                </a:solidFill>
                <a:effectLst>
                  <a:outerShdw blurRad="38100" dist="19050" dir="2700000" algn="tl" rotWithShape="0">
                    <a:schemeClr val="dk1">
                      <a:lumMod val="50000"/>
                      <a:alpha val="40000"/>
                    </a:schemeClr>
                  </a:outerShdw>
                </a:effectLst>
                <a:latin typeface="+mj-lt"/>
                <a:ea typeface="+mj-ea"/>
                <a:cs typeface="+mj-cs"/>
                <a:hlinkClick r:id="rId2"/>
              </a:rPr>
              <a:t>www.fenusbilim.com</a:t>
            </a:r>
            <a:endParaRPr lang="en-US" sz="4100" b="1" dirty="0">
              <a:ln/>
              <a:solidFill>
                <a:schemeClr val="accent1"/>
              </a:solidFill>
              <a:effectLst>
                <a:outerShdw blurRad="38100" dist="19050" dir="2700000" algn="tl" rotWithShape="0">
                  <a:schemeClr val="dk1">
                    <a:lumMod val="50000"/>
                    <a:alpha val="40000"/>
                  </a:schemeClr>
                </a:outerShdw>
              </a:effectLst>
              <a:latin typeface="+mj-lt"/>
              <a:ea typeface="+mj-ea"/>
              <a:cs typeface="+mj-cs"/>
            </a:endParaRPr>
          </a:p>
        </p:txBody>
      </p:sp>
      <p:pic>
        <p:nvPicPr>
          <p:cNvPr id="5" name="Resim 4" descr="metin, meyve, portakal içeren bir resim&#10;&#10;Açıklama otomatik olarak oluşturuldu">
            <a:extLst>
              <a:ext uri="{FF2B5EF4-FFF2-40B4-BE49-F238E27FC236}">
                <a16:creationId xmlns:a16="http://schemas.microsoft.com/office/drawing/2014/main" id="{8F107659-D44A-419A-9060-6721E1167B3A}"/>
              </a:ext>
            </a:extLst>
          </p:cNvPr>
          <p:cNvPicPr>
            <a:picLocks noChangeAspect="1"/>
          </p:cNvPicPr>
          <p:nvPr/>
        </p:nvPicPr>
        <p:blipFill rotWithShape="1">
          <a:blip r:embed="rId3"/>
          <a:srcRect t="25115" r="1" b="21945"/>
          <a:stretch/>
        </p:blipFill>
        <p:spPr>
          <a:xfrm>
            <a:off x="243840" y="256540"/>
            <a:ext cx="11704320" cy="3764276"/>
          </a:xfrm>
          <a:prstGeom prst="rect">
            <a:avLst/>
          </a:prstGeom>
        </p:spPr>
      </p:pic>
    </p:spTree>
    <p:extLst>
      <p:ext uri="{BB962C8B-B14F-4D97-AF65-F5344CB8AC3E}">
        <p14:creationId xmlns:p14="http://schemas.microsoft.com/office/powerpoint/2010/main" val="2652181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67CFD9A-AD7C-42E8-898D-F51A83B12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281B2C31-9A1B-49DC-AF29-ADB49AB7FA61}"/>
              </a:ext>
            </a:extLst>
          </p:cNvPr>
          <p:cNvSpPr txBox="1"/>
          <p:nvPr/>
        </p:nvSpPr>
        <p:spPr>
          <a:xfrm>
            <a:off x="1197864" y="2408844"/>
            <a:ext cx="4878978" cy="3635340"/>
          </a:xfrm>
          <a:prstGeom prst="rect">
            <a:avLst/>
          </a:prstGeom>
        </p:spPr>
        <p:txBody>
          <a:bodyPr vert="horz" lIns="91440" tIns="45720" rIns="91440" bIns="45720" rtlCol="0">
            <a:normAutofit/>
          </a:bodyPr>
          <a:lstStyle/>
          <a:p>
            <a:pPr marL="114300" indent="-342900">
              <a:lnSpc>
                <a:spcPct val="150000"/>
              </a:lnSpc>
              <a:spcAft>
                <a:spcPts val="800"/>
              </a:spcAft>
              <a:buFont typeface="Wingdings" panose="05000000000000000000" pitchFamily="2" charset="2"/>
              <a:buChar char="v"/>
            </a:pPr>
            <a:r>
              <a:rPr lang="en-US" sz="2000" b="1" dirty="0">
                <a:effectLst/>
                <a:latin typeface="Comic Sans MS" panose="030F0702030302020204" pitchFamily="66" charset="0"/>
              </a:rPr>
              <a:t>1-2 </a:t>
            </a:r>
            <a:r>
              <a:rPr lang="en-US" sz="2000" b="1" dirty="0" err="1">
                <a:effectLst/>
                <a:latin typeface="Comic Sans MS" panose="030F0702030302020204" pitchFamily="66" charset="0"/>
              </a:rPr>
              <a:t>konumlar</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arasında</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Potansiyel</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enerji</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Kinetik</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enerjiye</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dönüşür</a:t>
            </a:r>
            <a:r>
              <a:rPr lang="en-US" sz="2000" b="1" dirty="0">
                <a:effectLst/>
                <a:latin typeface="Comic Sans MS" panose="030F0702030302020204" pitchFamily="66" charset="0"/>
              </a:rPr>
              <a:t>.</a:t>
            </a:r>
          </a:p>
          <a:p>
            <a:pPr marL="114300" indent="-342900">
              <a:lnSpc>
                <a:spcPct val="150000"/>
              </a:lnSpc>
              <a:spcAft>
                <a:spcPts val="800"/>
              </a:spcAft>
              <a:buFont typeface="Wingdings" panose="05000000000000000000" pitchFamily="2" charset="2"/>
              <a:buChar char="v"/>
            </a:pPr>
            <a:r>
              <a:rPr lang="en-US" sz="2000" b="1" dirty="0">
                <a:effectLst/>
                <a:latin typeface="Comic Sans MS" panose="030F0702030302020204" pitchFamily="66" charset="0"/>
              </a:rPr>
              <a:t>2- 3 </a:t>
            </a:r>
            <a:r>
              <a:rPr lang="en-US" sz="2000" b="1" dirty="0" err="1">
                <a:effectLst/>
                <a:latin typeface="Comic Sans MS" panose="030F0702030302020204" pitchFamily="66" charset="0"/>
              </a:rPr>
              <a:t>konumlar</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arasında</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Kinetik</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enerji</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Potansiyel</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enerjiye</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dönüşür</a:t>
            </a:r>
            <a:r>
              <a:rPr lang="en-US" sz="2000" b="1" dirty="0">
                <a:effectLst/>
                <a:latin typeface="Comic Sans MS" panose="030F0702030302020204" pitchFamily="66" charset="0"/>
              </a:rPr>
              <a:t>.</a:t>
            </a:r>
          </a:p>
        </p:txBody>
      </p:sp>
      <p:pic>
        <p:nvPicPr>
          <p:cNvPr id="5" name="Picture 2">
            <a:extLst>
              <a:ext uri="{FF2B5EF4-FFF2-40B4-BE49-F238E27FC236}">
                <a16:creationId xmlns:a16="http://schemas.microsoft.com/office/drawing/2014/main" id="{363A0E43-4FA3-41C9-9817-B0E9D453426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52330" y="2058732"/>
            <a:ext cx="4738918" cy="2736725"/>
          </a:xfrm>
          <a:prstGeom prst="rect">
            <a:avLst/>
          </a:prstGeom>
          <a:noFill/>
          <a:effectLst>
            <a:outerShdw blurRad="406400" dist="317500" dir="5400000" sx="89000" sy="8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732662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FD74D4-C0F3-4E5B-9628-885593F0B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67CFD9A-AD7C-42E8-898D-F51A83B12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616EC8C0-6F7C-4D9B-9183-0D2F706E1981}"/>
              </a:ext>
            </a:extLst>
          </p:cNvPr>
          <p:cNvSpPr txBox="1"/>
          <p:nvPr/>
        </p:nvSpPr>
        <p:spPr>
          <a:xfrm>
            <a:off x="1197864" y="2408844"/>
            <a:ext cx="4878978" cy="3635340"/>
          </a:xfrm>
          <a:prstGeom prst="rect">
            <a:avLst/>
          </a:prstGeom>
        </p:spPr>
        <p:txBody>
          <a:bodyPr vert="horz" lIns="91440" tIns="45720" rIns="91440" bIns="45720" rtlCol="0">
            <a:normAutofit/>
          </a:bodyPr>
          <a:lstStyle/>
          <a:p>
            <a:pPr marL="342900" indent="-342900">
              <a:lnSpc>
                <a:spcPct val="150000"/>
              </a:lnSpc>
              <a:spcAft>
                <a:spcPts val="800"/>
              </a:spcAft>
              <a:buFont typeface="Wingdings" panose="05000000000000000000" pitchFamily="2" charset="2"/>
              <a:buChar char="v"/>
            </a:pPr>
            <a:r>
              <a:rPr lang="en-US" sz="2000" b="1" dirty="0" err="1">
                <a:effectLst/>
                <a:latin typeface="Comic Sans MS" panose="030F0702030302020204" pitchFamily="66" charset="0"/>
              </a:rPr>
              <a:t>Potansiyel</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enerji</a:t>
            </a:r>
            <a:r>
              <a:rPr lang="en-US" sz="2000" b="1" dirty="0">
                <a:effectLst/>
                <a:latin typeface="Comic Sans MS" panose="030F0702030302020204" pitchFamily="66" charset="0"/>
              </a:rPr>
              <a:t> en </a:t>
            </a:r>
            <a:r>
              <a:rPr lang="en-US" sz="2000" b="1" dirty="0" err="1">
                <a:effectLst/>
                <a:latin typeface="Comic Sans MS" panose="030F0702030302020204" pitchFamily="66" charset="0"/>
              </a:rPr>
              <a:t>fazla</a:t>
            </a:r>
            <a:r>
              <a:rPr lang="en-US" sz="2000" b="1" dirty="0">
                <a:effectLst/>
                <a:latin typeface="Comic Sans MS" panose="030F0702030302020204" pitchFamily="66" charset="0"/>
              </a:rPr>
              <a:t>  1. ve 3. </a:t>
            </a:r>
            <a:r>
              <a:rPr lang="en-US" sz="2000" b="1" dirty="0" err="1">
                <a:effectLst/>
                <a:latin typeface="Comic Sans MS" panose="030F0702030302020204" pitchFamily="66" charset="0"/>
              </a:rPr>
              <a:t>konumdadır</a:t>
            </a:r>
            <a:r>
              <a:rPr lang="en-US" sz="2000" b="1" dirty="0">
                <a:effectLst/>
                <a:latin typeface="Comic Sans MS" panose="030F0702030302020204" pitchFamily="66" charset="0"/>
              </a:rPr>
              <a:t>.</a:t>
            </a:r>
          </a:p>
          <a:p>
            <a:pPr marL="342900" indent="-342900">
              <a:lnSpc>
                <a:spcPct val="150000"/>
              </a:lnSpc>
              <a:spcAft>
                <a:spcPts val="800"/>
              </a:spcAft>
              <a:buFont typeface="Wingdings" panose="05000000000000000000" pitchFamily="2" charset="2"/>
              <a:buChar char="v"/>
            </a:pPr>
            <a:r>
              <a:rPr lang="en-US" sz="2000" b="1" dirty="0" err="1">
                <a:effectLst/>
                <a:latin typeface="Comic Sans MS" panose="030F0702030302020204" pitchFamily="66" charset="0"/>
              </a:rPr>
              <a:t>Kinetik</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enerjinin</a:t>
            </a:r>
            <a:r>
              <a:rPr lang="en-US" sz="2000" b="1" dirty="0">
                <a:effectLst/>
                <a:latin typeface="Comic Sans MS" panose="030F0702030302020204" pitchFamily="66" charset="0"/>
              </a:rPr>
              <a:t> en </a:t>
            </a:r>
            <a:r>
              <a:rPr lang="en-US" sz="2000" b="1" dirty="0" err="1">
                <a:effectLst/>
                <a:latin typeface="Comic Sans MS" panose="030F0702030302020204" pitchFamily="66" charset="0"/>
              </a:rPr>
              <a:t>fazla</a:t>
            </a:r>
            <a:r>
              <a:rPr lang="en-US" sz="2000" b="1" dirty="0">
                <a:effectLst/>
                <a:latin typeface="Comic Sans MS" panose="030F0702030302020204" pitchFamily="66" charset="0"/>
              </a:rPr>
              <a:t> olduğu </a:t>
            </a:r>
            <a:r>
              <a:rPr lang="en-US" sz="2000" b="1" dirty="0" err="1">
                <a:effectLst/>
                <a:latin typeface="Comic Sans MS" panose="030F0702030302020204" pitchFamily="66" charset="0"/>
              </a:rPr>
              <a:t>konum</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ise</a:t>
            </a:r>
            <a:r>
              <a:rPr lang="en-US" sz="2000" b="1" dirty="0">
                <a:effectLst/>
                <a:latin typeface="Comic Sans MS" panose="030F0702030302020204" pitchFamily="66" charset="0"/>
              </a:rPr>
              <a:t> 2. </a:t>
            </a:r>
            <a:r>
              <a:rPr lang="en-US" sz="2000" b="1" dirty="0" err="1">
                <a:effectLst/>
                <a:latin typeface="Comic Sans MS" panose="030F0702030302020204" pitchFamily="66" charset="0"/>
              </a:rPr>
              <a:t>Konumdur</a:t>
            </a:r>
            <a:endParaRPr lang="en-US" sz="2000" b="1" dirty="0">
              <a:effectLst/>
              <a:latin typeface="Comic Sans MS" panose="030F0702030302020204" pitchFamily="66" charset="0"/>
            </a:endParaRPr>
          </a:p>
        </p:txBody>
      </p:sp>
      <p:pic>
        <p:nvPicPr>
          <p:cNvPr id="5" name="Picture 2">
            <a:extLst>
              <a:ext uri="{FF2B5EF4-FFF2-40B4-BE49-F238E27FC236}">
                <a16:creationId xmlns:a16="http://schemas.microsoft.com/office/drawing/2014/main" id="{4339D61B-6C0C-44DA-B111-037D35B40E6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52330" y="2058732"/>
            <a:ext cx="4738918" cy="2736725"/>
          </a:xfrm>
          <a:prstGeom prst="rect">
            <a:avLst/>
          </a:prstGeom>
          <a:noFill/>
          <a:effectLst>
            <a:outerShdw blurRad="406400" dist="317500" dir="5400000" sx="89000" sy="8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687804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5EDF19C-4E15-4DEF-B41B-25A96CB0C4BC}"/>
              </a:ext>
            </a:extLst>
          </p:cNvPr>
          <p:cNvSpPr txBox="1"/>
          <p:nvPr/>
        </p:nvSpPr>
        <p:spPr>
          <a:xfrm>
            <a:off x="1696277" y="6223409"/>
            <a:ext cx="10402957" cy="369332"/>
          </a:xfrm>
          <a:prstGeom prst="rect">
            <a:avLst/>
          </a:prstGeom>
          <a:noFill/>
        </p:spPr>
        <p:txBody>
          <a:bodyPr wrap="square">
            <a:spAutoFit/>
          </a:bodyPr>
          <a:lstStyle/>
          <a:p>
            <a:r>
              <a:rPr lang="tr-TR" b="1" dirty="0">
                <a:hlinkClick r:id="rId2"/>
              </a:rPr>
              <a:t>https://phet.colorado.edu/sims/html/pendulum-lab/latest/pendulum-lab_tr.html</a:t>
            </a:r>
            <a:endParaRPr lang="tr-TR" b="1" dirty="0"/>
          </a:p>
        </p:txBody>
      </p:sp>
      <p:pic>
        <p:nvPicPr>
          <p:cNvPr id="5" name="Resim 4">
            <a:extLst>
              <a:ext uri="{FF2B5EF4-FFF2-40B4-BE49-F238E27FC236}">
                <a16:creationId xmlns:a16="http://schemas.microsoft.com/office/drawing/2014/main" id="{494DAF5B-81F2-4C7E-A8A1-0EEF8A69CD62}"/>
              </a:ext>
            </a:extLst>
          </p:cNvPr>
          <p:cNvPicPr>
            <a:picLocks noChangeAspect="1"/>
          </p:cNvPicPr>
          <p:nvPr/>
        </p:nvPicPr>
        <p:blipFill>
          <a:blip r:embed="rId3"/>
          <a:stretch>
            <a:fillRect/>
          </a:stretch>
        </p:blipFill>
        <p:spPr>
          <a:xfrm>
            <a:off x="897694" y="365760"/>
            <a:ext cx="10706100" cy="5734050"/>
          </a:xfrm>
          <a:prstGeom prst="rect">
            <a:avLst/>
          </a:prstGeom>
        </p:spPr>
      </p:pic>
    </p:spTree>
    <p:extLst>
      <p:ext uri="{BB962C8B-B14F-4D97-AF65-F5344CB8AC3E}">
        <p14:creationId xmlns:p14="http://schemas.microsoft.com/office/powerpoint/2010/main" val="2270642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CCFF9E4A-E395-4547-8EB8-E02200FA49FD}"/>
              </a:ext>
            </a:extLst>
          </p:cNvPr>
          <p:cNvSpPr txBox="1"/>
          <p:nvPr/>
        </p:nvSpPr>
        <p:spPr>
          <a:xfrm>
            <a:off x="3498574" y="6216134"/>
            <a:ext cx="6096000" cy="369332"/>
          </a:xfrm>
          <a:prstGeom prst="rect">
            <a:avLst/>
          </a:prstGeom>
          <a:noFill/>
        </p:spPr>
        <p:txBody>
          <a:bodyPr wrap="square">
            <a:spAutoFit/>
          </a:bodyPr>
          <a:lstStyle/>
          <a:p>
            <a:r>
              <a:rPr lang="tr-TR" b="1" dirty="0">
                <a:hlinkClick r:id="rId2"/>
              </a:rPr>
              <a:t>https://javalab.org/en/newtons_cradle_en/</a:t>
            </a:r>
            <a:endParaRPr lang="tr-TR" b="1" dirty="0"/>
          </a:p>
        </p:txBody>
      </p:sp>
      <p:pic>
        <p:nvPicPr>
          <p:cNvPr id="5" name="Resim 4">
            <a:extLst>
              <a:ext uri="{FF2B5EF4-FFF2-40B4-BE49-F238E27FC236}">
                <a16:creationId xmlns:a16="http://schemas.microsoft.com/office/drawing/2014/main" id="{F8E1B9C2-C087-415A-BFEE-30CE62DBAD7E}"/>
              </a:ext>
            </a:extLst>
          </p:cNvPr>
          <p:cNvPicPr>
            <a:picLocks noChangeAspect="1"/>
          </p:cNvPicPr>
          <p:nvPr/>
        </p:nvPicPr>
        <p:blipFill>
          <a:blip r:embed="rId3"/>
          <a:stretch>
            <a:fillRect/>
          </a:stretch>
        </p:blipFill>
        <p:spPr>
          <a:xfrm>
            <a:off x="2289224" y="147710"/>
            <a:ext cx="7810500" cy="5943600"/>
          </a:xfrm>
          <a:prstGeom prst="rect">
            <a:avLst/>
          </a:prstGeom>
        </p:spPr>
      </p:pic>
    </p:spTree>
    <p:extLst>
      <p:ext uri="{BB962C8B-B14F-4D97-AF65-F5344CB8AC3E}">
        <p14:creationId xmlns:p14="http://schemas.microsoft.com/office/powerpoint/2010/main" val="3458956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D1BB2F13-675F-4C9D-9592-3D6D7E1E734B}"/>
              </a:ext>
            </a:extLst>
          </p:cNvPr>
          <p:cNvSpPr txBox="1"/>
          <p:nvPr/>
        </p:nvSpPr>
        <p:spPr>
          <a:xfrm>
            <a:off x="3710608" y="6255890"/>
            <a:ext cx="6096000" cy="369332"/>
          </a:xfrm>
          <a:prstGeom prst="rect">
            <a:avLst/>
          </a:prstGeom>
          <a:noFill/>
        </p:spPr>
        <p:txBody>
          <a:bodyPr wrap="square">
            <a:spAutoFit/>
          </a:bodyPr>
          <a:lstStyle/>
          <a:p>
            <a:r>
              <a:rPr lang="tr-TR" b="1" dirty="0">
                <a:hlinkClick r:id="rId2"/>
              </a:rPr>
              <a:t>https://javalab.org/en/entropy_en/</a:t>
            </a:r>
            <a:endParaRPr lang="tr-TR" b="1" dirty="0"/>
          </a:p>
        </p:txBody>
      </p:sp>
      <p:pic>
        <p:nvPicPr>
          <p:cNvPr id="5" name="Resim 4">
            <a:extLst>
              <a:ext uri="{FF2B5EF4-FFF2-40B4-BE49-F238E27FC236}">
                <a16:creationId xmlns:a16="http://schemas.microsoft.com/office/drawing/2014/main" id="{14A3E1A3-BFB6-460F-A15B-837BFCEDC10D}"/>
              </a:ext>
            </a:extLst>
          </p:cNvPr>
          <p:cNvPicPr>
            <a:picLocks noChangeAspect="1"/>
          </p:cNvPicPr>
          <p:nvPr/>
        </p:nvPicPr>
        <p:blipFill>
          <a:blip r:embed="rId3"/>
          <a:stretch>
            <a:fillRect/>
          </a:stretch>
        </p:blipFill>
        <p:spPr>
          <a:xfrm>
            <a:off x="2334870" y="102740"/>
            <a:ext cx="7972425" cy="6153150"/>
          </a:xfrm>
          <a:prstGeom prst="rect">
            <a:avLst/>
          </a:prstGeom>
        </p:spPr>
      </p:pic>
    </p:spTree>
    <p:extLst>
      <p:ext uri="{BB962C8B-B14F-4D97-AF65-F5344CB8AC3E}">
        <p14:creationId xmlns:p14="http://schemas.microsoft.com/office/powerpoint/2010/main" val="2181675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6" name="Rectangle 76">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12192002" cy="448944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ounded Rectangle 26">
            <a:extLst>
              <a:ext uri="{FF2B5EF4-FFF2-40B4-BE49-F238E27FC236}">
                <a16:creationId xmlns:a16="http://schemas.microsoft.com/office/drawing/2014/main" id="{48AADC38-41AB-482C-B8C3-6B9CD91B6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040"/>
            <a:ext cx="11548872"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Yaşantımızdaki Enerji Dönüşümlerine Örnekler">
            <a:extLst>
              <a:ext uri="{FF2B5EF4-FFF2-40B4-BE49-F238E27FC236}">
                <a16:creationId xmlns:a16="http://schemas.microsoft.com/office/drawing/2014/main" id="{96EFCE53-EC00-40BB-8A26-3E4C63E4C5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10868"/>
          <a:stretch/>
        </p:blipFill>
        <p:spPr bwMode="auto">
          <a:xfrm>
            <a:off x="640080" y="640080"/>
            <a:ext cx="5276088" cy="32918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Enerji Dönüşümleri-Konu özeti - Fen Kurdu">
            <a:extLst>
              <a:ext uri="{FF2B5EF4-FFF2-40B4-BE49-F238E27FC236}">
                <a16:creationId xmlns:a16="http://schemas.microsoft.com/office/drawing/2014/main" id="{EE6E57D3-549F-4E31-95B3-0DF3484877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06" r="5741"/>
          <a:stretch/>
        </p:blipFill>
        <p:spPr bwMode="auto">
          <a:xfrm>
            <a:off x="6272784" y="640080"/>
            <a:ext cx="5276088" cy="3291840"/>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5714B0AE-BB35-4438-8456-EB209D763432}"/>
              </a:ext>
            </a:extLst>
          </p:cNvPr>
          <p:cNvSpPr txBox="1"/>
          <p:nvPr/>
        </p:nvSpPr>
        <p:spPr>
          <a:xfrm>
            <a:off x="1913206" y="4675886"/>
            <a:ext cx="9626521" cy="1605083"/>
          </a:xfrm>
          <a:prstGeom prst="rect">
            <a:avLst/>
          </a:prstGeom>
        </p:spPr>
        <p:txBody>
          <a:bodyPr vert="horz" lIns="91440" tIns="45720" rIns="91440" bIns="45720" rtlCol="0" anchor="ctr">
            <a:normAutofit/>
          </a:bodyPr>
          <a:lstStyle/>
          <a:p>
            <a:pPr>
              <a:lnSpc>
                <a:spcPct val="150000"/>
              </a:lnSpc>
              <a:spcAft>
                <a:spcPts val="800"/>
              </a:spcAft>
            </a:pPr>
            <a:r>
              <a:rPr lang="en-US" sz="2000" b="1" dirty="0">
                <a:effectLst/>
                <a:latin typeface="Comic Sans MS" panose="030F0702030302020204" pitchFamily="66" charset="0"/>
              </a:rPr>
              <a:t>2. </a:t>
            </a:r>
            <a:r>
              <a:rPr lang="en-US" sz="2000" b="1" dirty="0" err="1">
                <a:effectLst/>
                <a:latin typeface="Comic Sans MS" panose="030F0702030302020204" pitchFamily="66" charset="0"/>
              </a:rPr>
              <a:t>Aşağıdan</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Yukarıya</a:t>
            </a:r>
            <a:r>
              <a:rPr lang="en-US" sz="2000" b="1" dirty="0">
                <a:effectLst/>
                <a:latin typeface="Comic Sans MS" panose="030F0702030302020204" pitchFamily="66" charset="0"/>
              </a:rPr>
              <a:t> Doğru </a:t>
            </a:r>
            <a:r>
              <a:rPr lang="en-US" sz="2000" b="1" dirty="0" err="1">
                <a:effectLst/>
                <a:latin typeface="Comic Sans MS" panose="030F0702030302020204" pitchFamily="66" charset="0"/>
              </a:rPr>
              <a:t>Fırlatılan</a:t>
            </a:r>
            <a:r>
              <a:rPr lang="en-US" sz="2000" b="1" dirty="0">
                <a:effectLst/>
                <a:latin typeface="Comic Sans MS" panose="030F0702030302020204" pitchFamily="66" charset="0"/>
              </a:rPr>
              <a:t> Top (</a:t>
            </a:r>
            <a:r>
              <a:rPr lang="en-US" sz="2000" b="1" dirty="0" err="1">
                <a:effectLst/>
                <a:latin typeface="Comic Sans MS" panose="030F0702030302020204" pitchFamily="66" charset="0"/>
              </a:rPr>
              <a:t>Taş</a:t>
            </a:r>
            <a:r>
              <a:rPr lang="en-US" sz="2000" b="1" dirty="0">
                <a:effectLst/>
                <a:latin typeface="Comic Sans MS" panose="030F0702030302020204" pitchFamily="66" charset="0"/>
              </a:rPr>
              <a:t> vb.)</a:t>
            </a:r>
          </a:p>
          <a:p>
            <a:pPr>
              <a:lnSpc>
                <a:spcPct val="150000"/>
              </a:lnSpc>
              <a:spcAft>
                <a:spcPts val="800"/>
              </a:spcAft>
            </a:pPr>
            <a:r>
              <a:rPr lang="en-US" sz="2000" dirty="0" err="1">
                <a:effectLst/>
                <a:latin typeface="Comic Sans MS" panose="030F0702030302020204" pitchFamily="66" charset="0"/>
              </a:rPr>
              <a:t>Aşağıdan</a:t>
            </a:r>
            <a:r>
              <a:rPr lang="en-US" sz="2000" dirty="0">
                <a:effectLst/>
                <a:latin typeface="Comic Sans MS" panose="030F0702030302020204" pitchFamily="66" charset="0"/>
              </a:rPr>
              <a:t> </a:t>
            </a:r>
            <a:r>
              <a:rPr lang="en-US" sz="2000" dirty="0" err="1">
                <a:effectLst/>
                <a:latin typeface="Comic Sans MS" panose="030F0702030302020204" pitchFamily="66" charset="0"/>
              </a:rPr>
              <a:t>fırlatılan</a:t>
            </a:r>
            <a:r>
              <a:rPr lang="en-US" sz="2000" dirty="0">
                <a:effectLst/>
                <a:latin typeface="Comic Sans MS" panose="030F0702030302020204" pitchFamily="66" charset="0"/>
              </a:rPr>
              <a:t> </a:t>
            </a:r>
            <a:r>
              <a:rPr lang="en-US" sz="2000" dirty="0" err="1">
                <a:effectLst/>
                <a:latin typeface="Comic Sans MS" panose="030F0702030302020204" pitchFamily="66" charset="0"/>
              </a:rPr>
              <a:t>cisme</a:t>
            </a:r>
            <a:r>
              <a:rPr lang="en-US" sz="2000" dirty="0">
                <a:effectLst/>
                <a:latin typeface="Comic Sans MS" panose="030F0702030302020204" pitchFamily="66" charset="0"/>
              </a:rPr>
              <a:t> </a:t>
            </a:r>
            <a:r>
              <a:rPr lang="en-US" sz="2000" dirty="0" err="1">
                <a:effectLst/>
                <a:latin typeface="Comic Sans MS" panose="030F0702030302020204" pitchFamily="66" charset="0"/>
              </a:rPr>
              <a:t>kuvvet</a:t>
            </a:r>
            <a:r>
              <a:rPr lang="en-US" sz="2000" dirty="0">
                <a:effectLst/>
                <a:latin typeface="Comic Sans MS" panose="030F0702030302020204" pitchFamily="66" charset="0"/>
              </a:rPr>
              <a:t> </a:t>
            </a:r>
            <a:r>
              <a:rPr lang="en-US" sz="2000" dirty="0" err="1">
                <a:effectLst/>
                <a:latin typeface="Comic Sans MS" panose="030F0702030302020204" pitchFamily="66" charset="0"/>
              </a:rPr>
              <a:t>uygulandığı</a:t>
            </a:r>
            <a:r>
              <a:rPr lang="en-US" sz="2000" dirty="0">
                <a:effectLst/>
                <a:latin typeface="Comic Sans MS" panose="030F0702030302020204" pitchFamily="66" charset="0"/>
              </a:rPr>
              <a:t> için bir </a:t>
            </a:r>
            <a:r>
              <a:rPr lang="en-US" sz="2000" dirty="0" err="1">
                <a:effectLst/>
                <a:latin typeface="Comic Sans MS" panose="030F0702030302020204" pitchFamily="66" charset="0"/>
              </a:rPr>
              <a:t>sürati</a:t>
            </a:r>
            <a:r>
              <a:rPr lang="en-US" sz="2000" dirty="0">
                <a:effectLst/>
                <a:latin typeface="Comic Sans MS" panose="030F0702030302020204" pitchFamily="66" charset="0"/>
              </a:rPr>
              <a:t> vardır. </a:t>
            </a:r>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426246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ENERJİ DÖNÜŞÜMLERİ">
            <a:extLst>
              <a:ext uri="{FF2B5EF4-FFF2-40B4-BE49-F238E27FC236}">
                <a16:creationId xmlns:a16="http://schemas.microsoft.com/office/drawing/2014/main" id="{27FDDDED-43E5-4724-AB9E-B8B03192DB7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4142" y="1541375"/>
            <a:ext cx="6064660" cy="3775250"/>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685B5796-1471-40C3-B56B-AB1F50BFC431}"/>
              </a:ext>
            </a:extLst>
          </p:cNvPr>
          <p:cNvSpPr txBox="1"/>
          <p:nvPr/>
        </p:nvSpPr>
        <p:spPr>
          <a:xfrm>
            <a:off x="7968371" y="1800139"/>
            <a:ext cx="3667036" cy="3126704"/>
          </a:xfrm>
          <a:prstGeom prst="rect">
            <a:avLst/>
          </a:prstGeom>
        </p:spPr>
        <p:txBody>
          <a:bodyPr vert="horz" lIns="91440" tIns="45720" rIns="91440" bIns="45720" rtlCol="0">
            <a:normAutofit lnSpcReduction="10000"/>
          </a:bodyPr>
          <a:lstStyle/>
          <a:p>
            <a:pPr marL="57150" indent="-285750">
              <a:lnSpc>
                <a:spcPct val="150000"/>
              </a:lnSpc>
              <a:spcAft>
                <a:spcPts val="800"/>
              </a:spcAft>
              <a:buFont typeface="Wingdings" panose="05000000000000000000" pitchFamily="2" charset="2"/>
              <a:buChar char="ü"/>
            </a:pPr>
            <a:r>
              <a:rPr lang="en-US" sz="2000" dirty="0" err="1">
                <a:effectLst/>
                <a:latin typeface="Comic Sans MS" panose="030F0702030302020204" pitchFamily="66" charset="0"/>
              </a:rPr>
              <a:t>Cisim</a:t>
            </a:r>
            <a:r>
              <a:rPr lang="en-US" sz="2000" dirty="0">
                <a:effectLst/>
                <a:latin typeface="Comic Sans MS" panose="030F0702030302020204" pitchFamily="66" charset="0"/>
              </a:rPr>
              <a:t> belli bir </a:t>
            </a:r>
            <a:r>
              <a:rPr lang="en-US" sz="2000" dirty="0" err="1">
                <a:effectLst/>
                <a:latin typeface="Comic Sans MS" panose="030F0702030302020204" pitchFamily="66" charset="0"/>
              </a:rPr>
              <a:t>süratle</a:t>
            </a:r>
            <a:r>
              <a:rPr lang="en-US" sz="2000" dirty="0">
                <a:effectLst/>
                <a:latin typeface="Comic Sans MS" panose="030F0702030302020204" pitchFamily="66" charset="0"/>
              </a:rPr>
              <a:t> </a:t>
            </a:r>
            <a:r>
              <a:rPr lang="en-US" sz="2000" dirty="0" err="1">
                <a:effectLst/>
                <a:latin typeface="Comic Sans MS" panose="030F0702030302020204" pitchFamily="66" charset="0"/>
              </a:rPr>
              <a:t>fırlatıldığı</a:t>
            </a:r>
            <a:r>
              <a:rPr lang="en-US" sz="2000" dirty="0">
                <a:effectLst/>
                <a:latin typeface="Comic Sans MS" panose="030F0702030302020204" pitchFamily="66" charset="0"/>
              </a:rPr>
              <a:t> için </a:t>
            </a:r>
            <a:r>
              <a:rPr lang="en-US" sz="2000" dirty="0" err="1">
                <a:effectLst/>
                <a:latin typeface="Comic Sans MS" panose="030F0702030302020204" pitchFamily="66" charset="0"/>
              </a:rPr>
              <a:t>başlangıçta</a:t>
            </a:r>
            <a:r>
              <a:rPr lang="en-US" sz="2000" dirty="0">
                <a:effectLst/>
                <a:latin typeface="Comic Sans MS" panose="030F0702030302020204" pitchFamily="66" charset="0"/>
              </a:rPr>
              <a:t> </a:t>
            </a:r>
            <a:r>
              <a:rPr lang="en-US" sz="2000" dirty="0" err="1">
                <a:effectLst/>
                <a:latin typeface="Comic Sans MS" panose="030F0702030302020204" pitchFamily="66" charset="0"/>
              </a:rPr>
              <a:t>kinetik</a:t>
            </a:r>
            <a:r>
              <a:rPr lang="en-US" sz="2000" dirty="0">
                <a:effectLst/>
                <a:latin typeface="Comic Sans MS" panose="030F0702030302020204" pitchFamily="66" charset="0"/>
              </a:rPr>
              <a:t> </a:t>
            </a:r>
            <a:r>
              <a:rPr lang="en-US" sz="2000" dirty="0" err="1">
                <a:effectLst/>
                <a:latin typeface="Comic Sans MS" panose="030F0702030302020204" pitchFamily="66" charset="0"/>
              </a:rPr>
              <a:t>enerjiye</a:t>
            </a:r>
            <a:r>
              <a:rPr lang="en-US" sz="2000" dirty="0">
                <a:effectLst/>
                <a:latin typeface="Comic Sans MS" panose="030F0702030302020204" pitchFamily="66" charset="0"/>
              </a:rPr>
              <a:t> </a:t>
            </a:r>
            <a:r>
              <a:rPr lang="en-US" sz="2000" dirty="0" err="1">
                <a:effectLst/>
                <a:latin typeface="Comic Sans MS" panose="030F0702030302020204" pitchFamily="66" charset="0"/>
              </a:rPr>
              <a:t>sahiptir</a:t>
            </a:r>
            <a:r>
              <a:rPr lang="en-US" sz="2000" dirty="0">
                <a:effectLst/>
                <a:latin typeface="Comic Sans MS" panose="030F0702030302020204" pitchFamily="66" charset="0"/>
              </a:rPr>
              <a:t>. </a:t>
            </a:r>
            <a:r>
              <a:rPr lang="en-US" sz="2000" dirty="0" err="1">
                <a:effectLst/>
                <a:latin typeface="Comic Sans MS" panose="030F0702030302020204" pitchFamily="66" charset="0"/>
              </a:rPr>
              <a:t>Anca</a:t>
            </a:r>
            <a:r>
              <a:rPr lang="en-US" sz="2000" dirty="0" err="1">
                <a:latin typeface="Comic Sans MS" panose="030F0702030302020204" pitchFamily="66" charset="0"/>
              </a:rPr>
              <a:t>k</a:t>
            </a:r>
            <a:r>
              <a:rPr lang="en-US" sz="2000" dirty="0">
                <a:latin typeface="Comic Sans MS" panose="030F0702030302020204" pitchFamily="66" charset="0"/>
              </a:rPr>
              <a:t> </a:t>
            </a:r>
            <a:r>
              <a:rPr lang="en-US" sz="2000" dirty="0" err="1">
                <a:latin typeface="Comic Sans MS" panose="030F0702030302020204" pitchFamily="66" charset="0"/>
              </a:rPr>
              <a:t>cismin</a:t>
            </a:r>
            <a:r>
              <a:rPr lang="en-US" sz="2000" dirty="0">
                <a:latin typeface="Comic Sans MS" panose="030F0702030302020204" pitchFamily="66" charset="0"/>
              </a:rPr>
              <a:t> </a:t>
            </a:r>
            <a:r>
              <a:rPr lang="en-US" sz="2000" dirty="0" err="1">
                <a:effectLst/>
                <a:latin typeface="Comic Sans MS" panose="030F0702030302020204" pitchFamily="66" charset="0"/>
              </a:rPr>
              <a:t>yukarıya</a:t>
            </a:r>
            <a:r>
              <a:rPr lang="en-US" sz="2000" dirty="0">
                <a:effectLst/>
                <a:latin typeface="Comic Sans MS" panose="030F0702030302020204" pitchFamily="66" charset="0"/>
              </a:rPr>
              <a:t> doğru hareketi </a:t>
            </a:r>
            <a:r>
              <a:rPr lang="en-US" sz="2000" dirty="0" err="1">
                <a:effectLst/>
                <a:latin typeface="Comic Sans MS" panose="030F0702030302020204" pitchFamily="66" charset="0"/>
              </a:rPr>
              <a:t>esnasında</a:t>
            </a:r>
            <a:r>
              <a:rPr lang="en-US" sz="2000" dirty="0">
                <a:effectLst/>
                <a:latin typeface="Comic Sans MS" panose="030F0702030302020204" pitchFamily="66" charset="0"/>
              </a:rPr>
              <a:t> </a:t>
            </a:r>
            <a:r>
              <a:rPr lang="en-US" sz="2000" dirty="0" err="1">
                <a:effectLst/>
                <a:latin typeface="Comic Sans MS" panose="030F0702030302020204" pitchFamily="66" charset="0"/>
              </a:rPr>
              <a:t>sürati</a:t>
            </a:r>
            <a:r>
              <a:rPr lang="en-US" sz="2000" dirty="0">
                <a:effectLst/>
                <a:latin typeface="Comic Sans MS" panose="030F0702030302020204" pitchFamily="66" charset="0"/>
              </a:rPr>
              <a:t> </a:t>
            </a:r>
            <a:r>
              <a:rPr lang="en-US" sz="2000" dirty="0" err="1">
                <a:effectLst/>
                <a:latin typeface="Comic Sans MS" panose="030F0702030302020204" pitchFamily="66" charset="0"/>
              </a:rPr>
              <a:t>azalır</a:t>
            </a:r>
            <a:r>
              <a:rPr lang="en-US" sz="2000" dirty="0">
                <a:effectLst/>
                <a:latin typeface="Comic Sans MS" panose="030F0702030302020204" pitchFamily="66" charset="0"/>
              </a:rPr>
              <a:t> ve </a:t>
            </a:r>
            <a:r>
              <a:rPr lang="en-US" sz="2000" dirty="0" err="1">
                <a:effectLst/>
                <a:latin typeface="Comic Sans MS" panose="030F0702030302020204" pitchFamily="66" charset="0"/>
              </a:rPr>
              <a:t>kinetik</a:t>
            </a:r>
            <a:r>
              <a:rPr lang="en-US" sz="2000" dirty="0">
                <a:effectLst/>
                <a:latin typeface="Comic Sans MS" panose="030F0702030302020204" pitchFamily="66" charset="0"/>
              </a:rPr>
              <a:t> </a:t>
            </a:r>
            <a:r>
              <a:rPr lang="en-US" sz="2000" dirty="0" err="1">
                <a:effectLst/>
                <a:latin typeface="Comic Sans MS" panose="030F0702030302020204" pitchFamily="66" charset="0"/>
              </a:rPr>
              <a:t>enerji</a:t>
            </a:r>
            <a:r>
              <a:rPr lang="en-US" sz="2000" dirty="0">
                <a:effectLst/>
                <a:latin typeface="Comic Sans MS" panose="030F0702030302020204" pitchFamily="66" charset="0"/>
              </a:rPr>
              <a:t> </a:t>
            </a:r>
            <a:r>
              <a:rPr lang="en-US" sz="2000" dirty="0" err="1">
                <a:effectLst/>
                <a:latin typeface="Comic Sans MS" panose="030F0702030302020204" pitchFamily="66" charset="0"/>
              </a:rPr>
              <a:t>gitgide</a:t>
            </a:r>
            <a:r>
              <a:rPr lang="en-US" sz="2000" dirty="0">
                <a:effectLst/>
                <a:latin typeface="Comic Sans MS" panose="030F0702030302020204" pitchFamily="66" charset="0"/>
              </a:rPr>
              <a:t> </a:t>
            </a:r>
            <a:r>
              <a:rPr lang="en-US" sz="2000" dirty="0" err="1">
                <a:effectLst/>
                <a:latin typeface="Comic Sans MS" panose="030F0702030302020204" pitchFamily="66" charset="0"/>
              </a:rPr>
              <a:t>azalır</a:t>
            </a:r>
            <a:r>
              <a:rPr lang="en-US" sz="2000" dirty="0">
                <a:effectLst/>
                <a:latin typeface="Comic Sans MS" panose="030F0702030302020204" pitchFamily="66" charset="0"/>
              </a:rPr>
              <a:t>.</a:t>
            </a:r>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162740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0AA73CEB-85DD-4B58-8213-D842AE2027C7}"/>
              </a:ext>
            </a:extLst>
          </p:cNvPr>
          <p:cNvSpPr txBox="1"/>
          <p:nvPr/>
        </p:nvSpPr>
        <p:spPr>
          <a:xfrm>
            <a:off x="648931" y="2438400"/>
            <a:ext cx="3505494" cy="3785419"/>
          </a:xfrm>
          <a:prstGeom prst="rect">
            <a:avLst/>
          </a:prstGeom>
        </p:spPr>
        <p:txBody>
          <a:bodyPr vert="horz" lIns="91440" tIns="45720" rIns="91440" bIns="45720" rtlCol="0">
            <a:normAutofit/>
          </a:bodyPr>
          <a:lstStyle/>
          <a:p>
            <a:pPr marL="114300" indent="-342900">
              <a:lnSpc>
                <a:spcPct val="150000"/>
              </a:lnSpc>
              <a:spcAft>
                <a:spcPts val="800"/>
              </a:spcAft>
              <a:buFont typeface="Wingdings" panose="05000000000000000000" pitchFamily="2" charset="2"/>
              <a:buChar char="ü"/>
            </a:pPr>
            <a:r>
              <a:rPr lang="en-US" sz="2000" dirty="0" err="1">
                <a:effectLst/>
                <a:latin typeface="Comic Sans MS" panose="030F0702030302020204" pitchFamily="66" charset="0"/>
              </a:rPr>
              <a:t>Cisim</a:t>
            </a:r>
            <a:r>
              <a:rPr lang="en-US" sz="2000" dirty="0">
                <a:effectLst/>
                <a:latin typeface="Comic Sans MS" panose="030F0702030302020204" pitchFamily="66" charset="0"/>
              </a:rPr>
              <a:t> </a:t>
            </a:r>
            <a:r>
              <a:rPr lang="en-US" sz="2000" dirty="0" err="1">
                <a:effectLst/>
                <a:latin typeface="Comic Sans MS" panose="030F0702030302020204" pitchFamily="66" charset="0"/>
              </a:rPr>
              <a:t>yukarıya</a:t>
            </a:r>
            <a:r>
              <a:rPr lang="en-US" sz="2000" dirty="0">
                <a:effectLst/>
                <a:latin typeface="Comic Sans MS" panose="030F0702030302020204" pitchFamily="66" charset="0"/>
              </a:rPr>
              <a:t> doğru </a:t>
            </a:r>
            <a:r>
              <a:rPr lang="en-US" sz="2000" dirty="0" err="1">
                <a:effectLst/>
                <a:latin typeface="Comic Sans MS" panose="030F0702030302020204" pitchFamily="66" charset="0"/>
              </a:rPr>
              <a:t>çıkarken</a:t>
            </a:r>
            <a:r>
              <a:rPr lang="en-US" sz="2000" dirty="0">
                <a:effectLst/>
                <a:latin typeface="Comic Sans MS" panose="030F0702030302020204" pitchFamily="66" charset="0"/>
              </a:rPr>
              <a:t> yerden </a:t>
            </a:r>
            <a:r>
              <a:rPr lang="en-US" sz="2000" dirty="0" err="1">
                <a:effectLst/>
                <a:latin typeface="Comic Sans MS" panose="030F0702030302020204" pitchFamily="66" charset="0"/>
              </a:rPr>
              <a:t>yüksekliği</a:t>
            </a:r>
            <a:r>
              <a:rPr lang="en-US" sz="2000" dirty="0">
                <a:effectLst/>
                <a:latin typeface="Comic Sans MS" panose="030F0702030302020204" pitchFamily="66" charset="0"/>
              </a:rPr>
              <a:t> </a:t>
            </a:r>
            <a:r>
              <a:rPr lang="en-US" sz="2000" dirty="0" err="1">
                <a:effectLst/>
                <a:latin typeface="Comic Sans MS" panose="030F0702030302020204" pitchFamily="66" charset="0"/>
              </a:rPr>
              <a:t>artar</a:t>
            </a:r>
            <a:r>
              <a:rPr lang="en-US" sz="2000" dirty="0">
                <a:effectLst/>
                <a:latin typeface="Comic Sans MS" panose="030F0702030302020204" pitchFamily="66" charset="0"/>
              </a:rPr>
              <a:t>. Bu </a:t>
            </a:r>
            <a:r>
              <a:rPr lang="en-US" sz="2000" dirty="0" err="1">
                <a:effectLst/>
                <a:latin typeface="Comic Sans MS" panose="030F0702030302020204" pitchFamily="66" charset="0"/>
              </a:rPr>
              <a:t>nedenle</a:t>
            </a:r>
            <a:r>
              <a:rPr lang="en-US" sz="2000" dirty="0">
                <a:effectLst/>
                <a:latin typeface="Comic Sans MS" panose="030F0702030302020204" pitchFamily="66" charset="0"/>
              </a:rPr>
              <a:t> </a:t>
            </a:r>
            <a:r>
              <a:rPr lang="en-US" sz="2000" dirty="0" err="1">
                <a:effectLst/>
                <a:latin typeface="Comic Sans MS" panose="030F0702030302020204" pitchFamily="66" charset="0"/>
              </a:rPr>
              <a:t>potansiyel</a:t>
            </a:r>
            <a:r>
              <a:rPr lang="en-US" sz="2000" dirty="0">
                <a:effectLst/>
                <a:latin typeface="Comic Sans MS" panose="030F0702030302020204" pitchFamily="66" charset="0"/>
              </a:rPr>
              <a:t> </a:t>
            </a:r>
            <a:r>
              <a:rPr lang="en-US" sz="2000" dirty="0" err="1">
                <a:effectLst/>
                <a:latin typeface="Comic Sans MS" panose="030F0702030302020204" pitchFamily="66" charset="0"/>
              </a:rPr>
              <a:t>enerjisi</a:t>
            </a:r>
            <a:r>
              <a:rPr lang="en-US" sz="2000" dirty="0">
                <a:effectLst/>
                <a:latin typeface="Comic Sans MS" panose="030F0702030302020204" pitchFamily="66" charset="0"/>
              </a:rPr>
              <a:t> </a:t>
            </a:r>
            <a:r>
              <a:rPr lang="en-US" sz="2000" dirty="0" err="1">
                <a:effectLst/>
                <a:latin typeface="Comic Sans MS" panose="030F0702030302020204" pitchFamily="66" charset="0"/>
              </a:rPr>
              <a:t>artmaya</a:t>
            </a:r>
            <a:r>
              <a:rPr lang="en-US" sz="2000" dirty="0">
                <a:effectLst/>
                <a:latin typeface="Comic Sans MS" panose="030F0702030302020204" pitchFamily="66" charset="0"/>
              </a:rPr>
              <a:t> </a:t>
            </a:r>
            <a:r>
              <a:rPr lang="en-US" sz="2000" dirty="0" err="1">
                <a:effectLst/>
                <a:latin typeface="Comic Sans MS" panose="030F0702030302020204" pitchFamily="66" charset="0"/>
              </a:rPr>
              <a:t>başlar</a:t>
            </a:r>
            <a:r>
              <a:rPr lang="en-US" sz="2000" dirty="0">
                <a:effectLst/>
                <a:latin typeface="Comic Sans MS" panose="030F0702030302020204" pitchFamily="66" charset="0"/>
              </a:rPr>
              <a:t>. </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NERJİ DÖNÜŞÜMLERİ">
            <a:extLst>
              <a:ext uri="{FF2B5EF4-FFF2-40B4-BE49-F238E27FC236}">
                <a16:creationId xmlns:a16="http://schemas.microsoft.com/office/drawing/2014/main" id="{50864C67-B630-47A3-848B-3C7530C9616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05862" y="1553860"/>
            <a:ext cx="6019331" cy="374703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503396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E3DC4283-B2FC-402D-9B4E-BF7E88CFA90F}"/>
              </a:ext>
            </a:extLst>
          </p:cNvPr>
          <p:cNvSpPr txBox="1"/>
          <p:nvPr/>
        </p:nvSpPr>
        <p:spPr>
          <a:xfrm>
            <a:off x="648931" y="1166192"/>
            <a:ext cx="3505494" cy="5057628"/>
          </a:xfrm>
          <a:prstGeom prst="rect">
            <a:avLst/>
          </a:prstGeom>
        </p:spPr>
        <p:txBody>
          <a:bodyPr vert="horz" lIns="91440" tIns="45720" rIns="91440" bIns="45720" rtlCol="0">
            <a:normAutofit/>
          </a:bodyPr>
          <a:lstStyle/>
          <a:p>
            <a:pPr marL="114300" indent="-342900">
              <a:lnSpc>
                <a:spcPct val="150000"/>
              </a:lnSpc>
              <a:spcAft>
                <a:spcPts val="800"/>
              </a:spcAft>
              <a:buFont typeface="Wingdings" panose="05000000000000000000" pitchFamily="2" charset="2"/>
              <a:buChar char="ü"/>
            </a:pPr>
            <a:r>
              <a:rPr lang="en-US" sz="2000" dirty="0">
                <a:effectLst/>
                <a:latin typeface="Comic Sans MS" panose="030F0702030302020204" pitchFamily="66" charset="0"/>
              </a:rPr>
              <a:t>En </a:t>
            </a:r>
            <a:r>
              <a:rPr lang="en-US" sz="2000" dirty="0" err="1">
                <a:effectLst/>
                <a:latin typeface="Comic Sans MS" panose="030F0702030302020204" pitchFamily="66" charset="0"/>
              </a:rPr>
              <a:t>tepe</a:t>
            </a:r>
            <a:r>
              <a:rPr lang="en-US" sz="2000" dirty="0">
                <a:effectLst/>
                <a:latin typeface="Comic Sans MS" panose="030F0702030302020204" pitchFamily="66" charset="0"/>
              </a:rPr>
              <a:t> </a:t>
            </a:r>
            <a:r>
              <a:rPr lang="en-US" sz="2000" dirty="0" err="1">
                <a:effectLst/>
                <a:latin typeface="Comic Sans MS" panose="030F0702030302020204" pitchFamily="66" charset="0"/>
              </a:rPr>
              <a:t>noktada</a:t>
            </a:r>
            <a:r>
              <a:rPr lang="en-US" sz="2000" dirty="0">
                <a:effectLst/>
                <a:latin typeface="Comic Sans MS" panose="030F0702030302020204" pitchFamily="66" charset="0"/>
              </a:rPr>
              <a:t> </a:t>
            </a:r>
            <a:r>
              <a:rPr lang="en-US" sz="2000" dirty="0" err="1">
                <a:effectLst/>
                <a:latin typeface="Comic Sans MS" panose="030F0702030302020204" pitchFamily="66" charset="0"/>
              </a:rPr>
              <a:t>cisim</a:t>
            </a:r>
            <a:r>
              <a:rPr lang="en-US" sz="2000" dirty="0">
                <a:effectLst/>
                <a:latin typeface="Comic Sans MS" panose="030F0702030302020204" pitchFamily="66" charset="0"/>
              </a:rPr>
              <a:t> </a:t>
            </a:r>
            <a:r>
              <a:rPr lang="en-US" sz="2000" dirty="0" err="1">
                <a:effectLst/>
                <a:latin typeface="Comic Sans MS" panose="030F0702030302020204" pitchFamily="66" charset="0"/>
              </a:rPr>
              <a:t>sahip</a:t>
            </a:r>
            <a:r>
              <a:rPr lang="en-US" sz="2000" dirty="0">
                <a:effectLst/>
                <a:latin typeface="Comic Sans MS" panose="030F0702030302020204" pitchFamily="66" charset="0"/>
              </a:rPr>
              <a:t> olduğu </a:t>
            </a:r>
            <a:r>
              <a:rPr lang="en-US" sz="2000" dirty="0" err="1">
                <a:effectLst/>
                <a:latin typeface="Comic Sans MS" panose="030F0702030302020204" pitchFamily="66" charset="0"/>
              </a:rPr>
              <a:t>kinetik</a:t>
            </a:r>
            <a:r>
              <a:rPr lang="en-US" sz="2000" dirty="0">
                <a:effectLst/>
                <a:latin typeface="Comic Sans MS" panose="030F0702030302020204" pitchFamily="66" charset="0"/>
              </a:rPr>
              <a:t> </a:t>
            </a:r>
            <a:r>
              <a:rPr lang="en-US" sz="2000" dirty="0" err="1">
                <a:effectLst/>
                <a:latin typeface="Comic Sans MS" panose="030F0702030302020204" pitchFamily="66" charset="0"/>
              </a:rPr>
              <a:t>enerjinin</a:t>
            </a:r>
            <a:r>
              <a:rPr lang="en-US" sz="2000" dirty="0">
                <a:effectLst/>
                <a:latin typeface="Comic Sans MS" panose="030F0702030302020204" pitchFamily="66" charset="0"/>
              </a:rPr>
              <a:t> </a:t>
            </a:r>
            <a:r>
              <a:rPr lang="en-US" sz="2000" dirty="0" err="1">
                <a:effectLst/>
                <a:latin typeface="Comic Sans MS" panose="030F0702030302020204" pitchFamily="66" charset="0"/>
              </a:rPr>
              <a:t>tamamını</a:t>
            </a:r>
            <a:r>
              <a:rPr lang="en-US" sz="2000" dirty="0">
                <a:effectLst/>
                <a:latin typeface="Comic Sans MS" panose="030F0702030302020204" pitchFamily="66" charset="0"/>
              </a:rPr>
              <a:t> </a:t>
            </a:r>
            <a:r>
              <a:rPr lang="en-US" sz="2000" dirty="0" err="1">
                <a:effectLst/>
                <a:latin typeface="Comic Sans MS" panose="030F0702030302020204" pitchFamily="66" charset="0"/>
              </a:rPr>
              <a:t>potansiyel</a:t>
            </a:r>
            <a:r>
              <a:rPr lang="en-US" sz="2000" dirty="0">
                <a:effectLst/>
                <a:latin typeface="Comic Sans MS" panose="030F0702030302020204" pitchFamily="66" charset="0"/>
              </a:rPr>
              <a:t> </a:t>
            </a:r>
            <a:r>
              <a:rPr lang="en-US" sz="2000" dirty="0" err="1">
                <a:effectLst/>
                <a:latin typeface="Comic Sans MS" panose="030F0702030302020204" pitchFamily="66" charset="0"/>
              </a:rPr>
              <a:t>enerjiye</a:t>
            </a:r>
            <a:r>
              <a:rPr lang="en-US" sz="2000" dirty="0">
                <a:effectLst/>
                <a:latin typeface="Comic Sans MS" panose="030F0702030302020204" pitchFamily="66" charset="0"/>
              </a:rPr>
              <a:t> </a:t>
            </a:r>
            <a:r>
              <a:rPr lang="en-US" sz="2000" dirty="0" err="1">
                <a:effectLst/>
                <a:latin typeface="Comic Sans MS" panose="030F0702030302020204" pitchFamily="66" charset="0"/>
              </a:rPr>
              <a:t>dönüştürmüştür</a:t>
            </a:r>
            <a:r>
              <a:rPr lang="en-US" sz="2000" dirty="0">
                <a:effectLst/>
                <a:latin typeface="Comic Sans MS" panose="030F0702030302020204" pitchFamily="66" charset="0"/>
              </a:rPr>
              <a:t>. </a:t>
            </a:r>
          </a:p>
          <a:p>
            <a:pPr marL="114300" indent="-342900">
              <a:lnSpc>
                <a:spcPct val="150000"/>
              </a:lnSpc>
              <a:spcAft>
                <a:spcPts val="800"/>
              </a:spcAft>
              <a:buFont typeface="Wingdings" panose="05000000000000000000" pitchFamily="2" charset="2"/>
              <a:buChar char="ü"/>
            </a:pPr>
            <a:r>
              <a:rPr lang="en-US" sz="2000" dirty="0" err="1">
                <a:effectLst/>
                <a:latin typeface="Comic Sans MS" panose="030F0702030302020204" pitchFamily="66" charset="0"/>
              </a:rPr>
              <a:t>Yani</a:t>
            </a:r>
            <a:r>
              <a:rPr lang="en-US" sz="2000" dirty="0">
                <a:effectLst/>
                <a:latin typeface="Comic Sans MS" panose="030F0702030302020204" pitchFamily="66" charset="0"/>
              </a:rPr>
              <a:t> en </a:t>
            </a:r>
            <a:r>
              <a:rPr lang="en-US" sz="2000" dirty="0" err="1">
                <a:effectLst/>
                <a:latin typeface="Comic Sans MS" panose="030F0702030302020204" pitchFamily="66" charset="0"/>
              </a:rPr>
              <a:t>tepe</a:t>
            </a:r>
            <a:r>
              <a:rPr lang="en-US" sz="2000" dirty="0">
                <a:effectLst/>
                <a:latin typeface="Comic Sans MS" panose="030F0702030302020204" pitchFamily="66" charset="0"/>
              </a:rPr>
              <a:t> </a:t>
            </a:r>
            <a:r>
              <a:rPr lang="en-US" sz="2000" dirty="0" err="1">
                <a:effectLst/>
                <a:latin typeface="Comic Sans MS" panose="030F0702030302020204" pitchFamily="66" charset="0"/>
              </a:rPr>
              <a:t>noktada</a:t>
            </a:r>
            <a:r>
              <a:rPr lang="en-US" sz="2000" dirty="0">
                <a:effectLst/>
                <a:latin typeface="Comic Sans MS" panose="030F0702030302020204" pitchFamily="66" charset="0"/>
              </a:rPr>
              <a:t> </a:t>
            </a:r>
            <a:r>
              <a:rPr lang="en-US" sz="2000" dirty="0" err="1">
                <a:effectLst/>
                <a:latin typeface="Comic Sans MS" panose="030F0702030302020204" pitchFamily="66" charset="0"/>
              </a:rPr>
              <a:t>cismin</a:t>
            </a:r>
            <a:r>
              <a:rPr lang="en-US" sz="2000" dirty="0">
                <a:effectLst/>
                <a:latin typeface="Comic Sans MS" panose="030F0702030302020204" pitchFamily="66" charset="0"/>
              </a:rPr>
              <a:t> </a:t>
            </a:r>
            <a:r>
              <a:rPr lang="en-US" sz="2000" dirty="0" err="1">
                <a:effectLst/>
                <a:latin typeface="Comic Sans MS" panose="030F0702030302020204" pitchFamily="66" charset="0"/>
              </a:rPr>
              <a:t>potansiyel</a:t>
            </a:r>
            <a:r>
              <a:rPr lang="en-US" sz="2000" dirty="0">
                <a:effectLst/>
                <a:latin typeface="Comic Sans MS" panose="030F0702030302020204" pitchFamily="66" charset="0"/>
              </a:rPr>
              <a:t> </a:t>
            </a:r>
            <a:r>
              <a:rPr lang="en-US" sz="2000" dirty="0" err="1">
                <a:effectLst/>
                <a:latin typeface="Comic Sans MS" panose="030F0702030302020204" pitchFamily="66" charset="0"/>
              </a:rPr>
              <a:t>enerjisi</a:t>
            </a:r>
            <a:r>
              <a:rPr lang="en-US" sz="2000" dirty="0">
                <a:effectLst/>
                <a:latin typeface="Comic Sans MS" panose="030F0702030302020204" pitchFamily="66" charset="0"/>
              </a:rPr>
              <a:t> max. </a:t>
            </a:r>
            <a:r>
              <a:rPr lang="en-US" sz="2000" dirty="0" err="1">
                <a:effectLst/>
                <a:latin typeface="Comic Sans MS" panose="030F0702030302020204" pitchFamily="66" charset="0"/>
              </a:rPr>
              <a:t>kinetik</a:t>
            </a:r>
            <a:r>
              <a:rPr lang="en-US" sz="2000" dirty="0">
                <a:effectLst/>
                <a:latin typeface="Comic Sans MS" panose="030F0702030302020204" pitchFamily="66" charset="0"/>
              </a:rPr>
              <a:t> </a:t>
            </a:r>
            <a:r>
              <a:rPr lang="en-US" sz="2000" dirty="0" err="1">
                <a:effectLst/>
                <a:latin typeface="Comic Sans MS" panose="030F0702030302020204" pitchFamily="66" charset="0"/>
              </a:rPr>
              <a:t>enerjisi</a:t>
            </a:r>
            <a:r>
              <a:rPr lang="en-US" sz="2000" dirty="0">
                <a:effectLst/>
                <a:latin typeface="Comic Sans MS" panose="030F0702030302020204" pitchFamily="66" charset="0"/>
              </a:rPr>
              <a:t> </a:t>
            </a:r>
            <a:r>
              <a:rPr lang="en-US" sz="2000" dirty="0" err="1">
                <a:effectLst/>
                <a:latin typeface="Comic Sans MS" panose="030F0702030302020204" pitchFamily="66" charset="0"/>
              </a:rPr>
              <a:t>sıfırdır</a:t>
            </a:r>
            <a:r>
              <a:rPr lang="en-US" sz="2000" dirty="0">
                <a:effectLst/>
                <a:latin typeface="Comic Sans MS" panose="030F0702030302020204" pitchFamily="66" charset="0"/>
              </a:rPr>
              <a:t>.</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NERJİ DÖNÜŞÜMLERİ">
            <a:extLst>
              <a:ext uri="{FF2B5EF4-FFF2-40B4-BE49-F238E27FC236}">
                <a16:creationId xmlns:a16="http://schemas.microsoft.com/office/drawing/2014/main" id="{C92BAD4C-E484-4AEA-BAE2-E8FBA87E108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05862" y="1553860"/>
            <a:ext cx="6019331" cy="374703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530646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7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Yeşil enerji nedir?">
            <a:extLst>
              <a:ext uri="{FF2B5EF4-FFF2-40B4-BE49-F238E27FC236}">
                <a16:creationId xmlns:a16="http://schemas.microsoft.com/office/drawing/2014/main" id="{F1F923D6-6AFE-42B4-95B1-88ABAEFB4F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96"/>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37" name="Freeform: Shape 7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8" name="Freeform: Shape 74">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9" name="Rectangle 7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Metin kutusu 3">
            <a:extLst>
              <a:ext uri="{FF2B5EF4-FFF2-40B4-BE49-F238E27FC236}">
                <a16:creationId xmlns:a16="http://schemas.microsoft.com/office/drawing/2014/main" id="{0FE5FE1B-E9B9-47AC-B90F-0B3510206CEA}"/>
              </a:ext>
            </a:extLst>
          </p:cNvPr>
          <p:cNvSpPr txBox="1"/>
          <p:nvPr/>
        </p:nvSpPr>
        <p:spPr>
          <a:xfrm>
            <a:off x="371094" y="2718054"/>
            <a:ext cx="3438906" cy="3207258"/>
          </a:xfrm>
          <a:prstGeom prst="rect">
            <a:avLst/>
          </a:prstGeom>
        </p:spPr>
        <p:txBody>
          <a:bodyPr vert="horz" lIns="91440" tIns="45720" rIns="91440" bIns="45720" rtlCol="0" anchor="t">
            <a:normAutofit/>
          </a:bodyPr>
          <a:lstStyle/>
          <a:p>
            <a:pPr>
              <a:lnSpc>
                <a:spcPct val="150000"/>
              </a:lnSpc>
              <a:spcAft>
                <a:spcPts val="800"/>
              </a:spcAft>
            </a:pPr>
            <a:r>
              <a:rPr lang="en-US" sz="2000" b="1" dirty="0" err="1">
                <a:effectLst/>
                <a:latin typeface="Comic Sans MS" panose="030F0702030302020204" pitchFamily="66" charset="0"/>
              </a:rPr>
              <a:t>Enerji</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yoktan</a:t>
            </a:r>
            <a:r>
              <a:rPr lang="en-US" sz="2000" b="1" dirty="0">
                <a:effectLst/>
                <a:latin typeface="Comic Sans MS" panose="030F0702030302020204" pitchFamily="66" charset="0"/>
              </a:rPr>
              <a:t> var </a:t>
            </a:r>
            <a:r>
              <a:rPr lang="en-US" sz="2000" b="1" dirty="0" err="1">
                <a:effectLst/>
                <a:latin typeface="Comic Sans MS" panose="030F0702030302020204" pitchFamily="66" charset="0"/>
              </a:rPr>
              <a:t>olmaz</a:t>
            </a:r>
            <a:r>
              <a:rPr lang="en-US" sz="2000" b="1" dirty="0">
                <a:effectLst/>
                <a:latin typeface="Comic Sans MS" panose="030F0702030302020204" pitchFamily="66" charset="0"/>
              </a:rPr>
              <a:t>, var olan </a:t>
            </a:r>
            <a:r>
              <a:rPr lang="en-US" sz="2000" b="1" dirty="0" err="1">
                <a:effectLst/>
                <a:latin typeface="Comic Sans MS" panose="030F0702030302020204" pitchFamily="66" charset="0"/>
              </a:rPr>
              <a:t>enerji</a:t>
            </a:r>
            <a:r>
              <a:rPr lang="en-US" sz="2000" b="1" dirty="0">
                <a:effectLst/>
                <a:latin typeface="Comic Sans MS" panose="030F0702030302020204" pitchFamily="66" charset="0"/>
              </a:rPr>
              <a:t> de yok </a:t>
            </a:r>
            <a:r>
              <a:rPr lang="en-US" sz="2000" b="1" dirty="0" err="1">
                <a:effectLst/>
                <a:latin typeface="Comic Sans MS" panose="030F0702030302020204" pitchFamily="66" charset="0"/>
              </a:rPr>
              <a:t>olmaz</a:t>
            </a:r>
            <a:r>
              <a:rPr lang="en-US" sz="2000" b="1" dirty="0">
                <a:effectLst/>
                <a:latin typeface="Comic Sans MS" panose="030F0702030302020204" pitchFamily="66" charset="0"/>
              </a:rPr>
              <a:t>.</a:t>
            </a:r>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395971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75D1C3A6-8A7B-4E14-9E16-05DE8288BD96}"/>
              </a:ext>
            </a:extLst>
          </p:cNvPr>
          <p:cNvSpPr txBox="1"/>
          <p:nvPr/>
        </p:nvSpPr>
        <p:spPr>
          <a:xfrm>
            <a:off x="648931" y="1553860"/>
            <a:ext cx="3505494" cy="4669959"/>
          </a:xfrm>
          <a:prstGeom prst="rect">
            <a:avLst/>
          </a:prstGeom>
        </p:spPr>
        <p:txBody>
          <a:bodyPr vert="horz" lIns="91440" tIns="45720" rIns="91440" bIns="45720" rtlCol="0">
            <a:normAutofit/>
          </a:bodyPr>
          <a:lstStyle/>
          <a:p>
            <a:pPr marL="114300" indent="-228600">
              <a:lnSpc>
                <a:spcPct val="150000"/>
              </a:lnSpc>
              <a:spcAft>
                <a:spcPts val="800"/>
              </a:spcAft>
              <a:buFont typeface="Arial" panose="020B0604020202020204" pitchFamily="34" charset="0"/>
              <a:buChar char="•"/>
            </a:pPr>
            <a:r>
              <a:rPr lang="en-US" sz="2000" dirty="0" err="1">
                <a:effectLst/>
                <a:latin typeface="Comic Sans MS" panose="030F0702030302020204" pitchFamily="66" charset="0"/>
              </a:rPr>
              <a:t>Cisim</a:t>
            </a:r>
            <a:r>
              <a:rPr lang="en-US" sz="2000" dirty="0">
                <a:effectLst/>
                <a:latin typeface="Comic Sans MS" panose="030F0702030302020204" pitchFamily="66" charset="0"/>
              </a:rPr>
              <a:t> </a:t>
            </a:r>
            <a:r>
              <a:rPr lang="en-US" sz="2000" dirty="0" err="1">
                <a:effectLst/>
                <a:latin typeface="Comic Sans MS" panose="030F0702030302020204" pitchFamily="66" charset="0"/>
              </a:rPr>
              <a:t>yukarıdan</a:t>
            </a:r>
            <a:r>
              <a:rPr lang="en-US" sz="2000" dirty="0">
                <a:effectLst/>
                <a:latin typeface="Comic Sans MS" panose="030F0702030302020204" pitchFamily="66" charset="0"/>
              </a:rPr>
              <a:t> </a:t>
            </a:r>
            <a:r>
              <a:rPr lang="en-US" sz="2000" dirty="0" err="1">
                <a:effectLst/>
                <a:latin typeface="Comic Sans MS" panose="030F0702030302020204" pitchFamily="66" charset="0"/>
              </a:rPr>
              <a:t>aşağıya</a:t>
            </a:r>
            <a:r>
              <a:rPr lang="en-US" sz="2000" dirty="0">
                <a:effectLst/>
                <a:latin typeface="Comic Sans MS" panose="030F0702030302020204" pitchFamily="66" charset="0"/>
              </a:rPr>
              <a:t> doğru </a:t>
            </a:r>
            <a:r>
              <a:rPr lang="en-US" sz="2000" dirty="0" err="1">
                <a:effectLst/>
                <a:latin typeface="Comic Sans MS" panose="030F0702030302020204" pitchFamily="66" charset="0"/>
              </a:rPr>
              <a:t>inerken</a:t>
            </a:r>
            <a:r>
              <a:rPr lang="en-US" sz="2000" dirty="0">
                <a:effectLst/>
                <a:latin typeface="Comic Sans MS" panose="030F0702030302020204" pitchFamily="66" charset="0"/>
              </a:rPr>
              <a:t> </a:t>
            </a:r>
            <a:r>
              <a:rPr lang="en-US" sz="2000" dirty="0" err="1">
                <a:effectLst/>
                <a:latin typeface="Comic Sans MS" panose="030F0702030302020204" pitchFamily="66" charset="0"/>
              </a:rPr>
              <a:t>yüksekliği</a:t>
            </a:r>
            <a:r>
              <a:rPr lang="en-US" sz="2000" dirty="0">
                <a:effectLst/>
                <a:latin typeface="Comic Sans MS" panose="030F0702030302020204" pitchFamily="66" charset="0"/>
              </a:rPr>
              <a:t> </a:t>
            </a:r>
            <a:r>
              <a:rPr lang="en-US" sz="2000" dirty="0" err="1">
                <a:effectLst/>
                <a:latin typeface="Comic Sans MS" panose="030F0702030302020204" pitchFamily="66" charset="0"/>
              </a:rPr>
              <a:t>gitgide</a:t>
            </a:r>
            <a:r>
              <a:rPr lang="en-US" sz="2000" dirty="0">
                <a:effectLst/>
                <a:latin typeface="Comic Sans MS" panose="030F0702030302020204" pitchFamily="66" charset="0"/>
              </a:rPr>
              <a:t> </a:t>
            </a:r>
            <a:r>
              <a:rPr lang="en-US" sz="2000" dirty="0" err="1">
                <a:effectLst/>
                <a:latin typeface="Comic Sans MS" panose="030F0702030302020204" pitchFamily="66" charset="0"/>
              </a:rPr>
              <a:t>azalır</a:t>
            </a:r>
            <a:r>
              <a:rPr lang="en-US" sz="2000" dirty="0">
                <a:effectLst/>
                <a:latin typeface="Comic Sans MS" panose="030F0702030302020204" pitchFamily="66" charset="0"/>
              </a:rPr>
              <a:t> </a:t>
            </a:r>
            <a:r>
              <a:rPr lang="en-US" sz="2000" dirty="0" err="1">
                <a:effectLst/>
                <a:latin typeface="Comic Sans MS" panose="030F0702030302020204" pitchFamily="66" charset="0"/>
              </a:rPr>
              <a:t>buda</a:t>
            </a:r>
            <a:r>
              <a:rPr lang="en-US" sz="2000" dirty="0">
                <a:effectLst/>
                <a:latin typeface="Comic Sans MS" panose="030F0702030302020204" pitchFamily="66" charset="0"/>
              </a:rPr>
              <a:t> </a:t>
            </a:r>
            <a:r>
              <a:rPr lang="en-US" sz="2000" dirty="0" err="1">
                <a:effectLst/>
                <a:latin typeface="Comic Sans MS" panose="030F0702030302020204" pitchFamily="66" charset="0"/>
              </a:rPr>
              <a:t>potansiyel</a:t>
            </a:r>
            <a:r>
              <a:rPr lang="en-US" sz="2000" dirty="0">
                <a:effectLst/>
                <a:latin typeface="Comic Sans MS" panose="030F0702030302020204" pitchFamily="66" charset="0"/>
              </a:rPr>
              <a:t> </a:t>
            </a:r>
            <a:r>
              <a:rPr lang="en-US" sz="2000" dirty="0" err="1">
                <a:effectLst/>
                <a:latin typeface="Comic Sans MS" panose="030F0702030302020204" pitchFamily="66" charset="0"/>
              </a:rPr>
              <a:t>enerjisinin</a:t>
            </a:r>
            <a:r>
              <a:rPr lang="en-US" sz="2000" dirty="0">
                <a:effectLst/>
                <a:latin typeface="Comic Sans MS" panose="030F0702030302020204" pitchFamily="66" charset="0"/>
              </a:rPr>
              <a:t> </a:t>
            </a:r>
            <a:r>
              <a:rPr lang="en-US" sz="2000" dirty="0" err="1">
                <a:effectLst/>
                <a:latin typeface="Comic Sans MS" panose="030F0702030302020204" pitchFamily="66" charset="0"/>
              </a:rPr>
              <a:t>azalmasına</a:t>
            </a:r>
            <a:r>
              <a:rPr lang="en-US" sz="2000" dirty="0">
                <a:effectLst/>
                <a:latin typeface="Comic Sans MS" panose="030F0702030302020204" pitchFamily="66" charset="0"/>
              </a:rPr>
              <a:t> neden olur. </a:t>
            </a:r>
            <a:r>
              <a:rPr lang="en-US" sz="2000" dirty="0" err="1">
                <a:effectLst/>
                <a:latin typeface="Comic Sans MS" panose="030F0702030302020204" pitchFamily="66" charset="0"/>
              </a:rPr>
              <a:t>Aynı</a:t>
            </a:r>
            <a:r>
              <a:rPr lang="en-US" sz="2000" dirty="0">
                <a:effectLst/>
                <a:latin typeface="Comic Sans MS" panose="030F0702030302020204" pitchFamily="66" charset="0"/>
              </a:rPr>
              <a:t> </a:t>
            </a:r>
            <a:r>
              <a:rPr lang="en-US" sz="2000" dirty="0" err="1">
                <a:effectLst/>
                <a:latin typeface="Comic Sans MS" panose="030F0702030302020204" pitchFamily="66" charset="0"/>
              </a:rPr>
              <a:t>zamanda</a:t>
            </a:r>
            <a:r>
              <a:rPr lang="en-US" sz="2000" dirty="0">
                <a:effectLst/>
                <a:latin typeface="Comic Sans MS" panose="030F0702030302020204" pitchFamily="66" charset="0"/>
              </a:rPr>
              <a:t> </a:t>
            </a:r>
            <a:r>
              <a:rPr lang="en-US" sz="2000" dirty="0" err="1">
                <a:effectLst/>
                <a:latin typeface="Comic Sans MS" panose="030F0702030302020204" pitchFamily="66" charset="0"/>
              </a:rPr>
              <a:t>cismin</a:t>
            </a:r>
            <a:r>
              <a:rPr lang="en-US" sz="2000" dirty="0">
                <a:effectLst/>
                <a:latin typeface="Comic Sans MS" panose="030F0702030302020204" pitchFamily="66" charset="0"/>
              </a:rPr>
              <a:t> </a:t>
            </a:r>
            <a:r>
              <a:rPr lang="en-US" sz="2000" dirty="0" err="1">
                <a:effectLst/>
                <a:latin typeface="Comic Sans MS" panose="030F0702030302020204" pitchFamily="66" charset="0"/>
              </a:rPr>
              <a:t>sahip</a:t>
            </a:r>
            <a:r>
              <a:rPr lang="en-US" sz="2000" dirty="0">
                <a:effectLst/>
                <a:latin typeface="Comic Sans MS" panose="030F0702030302020204" pitchFamily="66" charset="0"/>
              </a:rPr>
              <a:t> olduğu </a:t>
            </a:r>
            <a:r>
              <a:rPr lang="en-US" sz="2000" dirty="0" err="1">
                <a:effectLst/>
                <a:latin typeface="Comic Sans MS" panose="030F0702030302020204" pitchFamily="66" charset="0"/>
              </a:rPr>
              <a:t>sürat</a:t>
            </a:r>
            <a:r>
              <a:rPr lang="en-US" sz="2000" dirty="0">
                <a:effectLst/>
                <a:latin typeface="Comic Sans MS" panose="030F0702030302020204" pitchFamily="66" charset="0"/>
              </a:rPr>
              <a:t> </a:t>
            </a:r>
            <a:r>
              <a:rPr lang="en-US" sz="2000" dirty="0" err="1">
                <a:effectLst/>
                <a:latin typeface="Comic Sans MS" panose="030F0702030302020204" pitchFamily="66" charset="0"/>
              </a:rPr>
              <a:t>arttığı</a:t>
            </a:r>
            <a:r>
              <a:rPr lang="en-US" sz="2000" dirty="0">
                <a:effectLst/>
                <a:latin typeface="Comic Sans MS" panose="030F0702030302020204" pitchFamily="66" charset="0"/>
              </a:rPr>
              <a:t> için </a:t>
            </a:r>
            <a:r>
              <a:rPr lang="en-US" sz="2000" dirty="0" err="1">
                <a:effectLst/>
                <a:latin typeface="Comic Sans MS" panose="030F0702030302020204" pitchFamily="66" charset="0"/>
              </a:rPr>
              <a:t>kinetik</a:t>
            </a:r>
            <a:r>
              <a:rPr lang="en-US" sz="2000" dirty="0">
                <a:effectLst/>
                <a:latin typeface="Comic Sans MS" panose="030F0702030302020204" pitchFamily="66" charset="0"/>
              </a:rPr>
              <a:t> </a:t>
            </a:r>
            <a:r>
              <a:rPr lang="en-US" sz="2000" dirty="0" err="1">
                <a:effectLst/>
                <a:latin typeface="Comic Sans MS" panose="030F0702030302020204" pitchFamily="66" charset="0"/>
              </a:rPr>
              <a:t>enerji</a:t>
            </a:r>
            <a:r>
              <a:rPr lang="en-US" sz="2000" dirty="0">
                <a:effectLst/>
                <a:latin typeface="Comic Sans MS" panose="030F0702030302020204" pitchFamily="66" charset="0"/>
              </a:rPr>
              <a:t> </a:t>
            </a:r>
            <a:r>
              <a:rPr lang="en-US" sz="2000" dirty="0" err="1">
                <a:effectLst/>
                <a:latin typeface="Comic Sans MS" panose="030F0702030302020204" pitchFamily="66" charset="0"/>
              </a:rPr>
              <a:t>artar</a:t>
            </a:r>
            <a:r>
              <a:rPr lang="en-US" sz="2000" dirty="0">
                <a:effectLst/>
                <a:latin typeface="Comic Sans MS" panose="030F0702030302020204" pitchFamily="66" charset="0"/>
              </a:rPr>
              <a:t>.</a:t>
            </a:r>
          </a:p>
        </p:txBody>
      </p:sp>
      <p:sp>
        <p:nvSpPr>
          <p:cNvPr id="20" name="Rectangle 1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NERJİ DÖNÜŞÜMLERİ">
            <a:extLst>
              <a:ext uri="{FF2B5EF4-FFF2-40B4-BE49-F238E27FC236}">
                <a16:creationId xmlns:a16="http://schemas.microsoft.com/office/drawing/2014/main" id="{09E11C45-0395-403E-8306-30C0E7C66CB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05862" y="1553860"/>
            <a:ext cx="6019331" cy="374703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657043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F63FF5A-B9E2-4989-825C-C62CD37CBB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76547FAD-B469-4FEB-94F1-3C4BB18C35F9}"/>
              </a:ext>
            </a:extLst>
          </p:cNvPr>
          <p:cNvSpPr txBox="1"/>
          <p:nvPr/>
        </p:nvSpPr>
        <p:spPr>
          <a:xfrm>
            <a:off x="648931" y="2438401"/>
            <a:ext cx="3605571" cy="3779520"/>
          </a:xfrm>
          <a:prstGeom prst="rect">
            <a:avLst/>
          </a:prstGeom>
        </p:spPr>
        <p:txBody>
          <a:bodyPr vert="horz" lIns="91440" tIns="45720" rIns="91440" bIns="45720" rtlCol="0">
            <a:normAutofit/>
          </a:bodyPr>
          <a:lstStyle/>
          <a:p>
            <a:pPr indent="-228600">
              <a:lnSpc>
                <a:spcPct val="150000"/>
              </a:lnSpc>
              <a:spcAft>
                <a:spcPts val="800"/>
              </a:spcAft>
              <a:buFont typeface="Arial" panose="020B0604020202020204" pitchFamily="34" charset="0"/>
              <a:buChar char="•"/>
            </a:pPr>
            <a:r>
              <a:rPr lang="en-US" dirty="0">
                <a:effectLst/>
                <a:latin typeface="Comic Sans MS" panose="030F0702030302020204" pitchFamily="66" charset="0"/>
              </a:rPr>
              <a:t>A-</a:t>
            </a:r>
            <a:r>
              <a:rPr lang="tr-TR" dirty="0">
                <a:effectLst/>
                <a:latin typeface="Comic Sans MS" panose="030F0702030302020204" pitchFamily="66" charset="0"/>
              </a:rPr>
              <a:t>C</a:t>
            </a:r>
            <a:r>
              <a:rPr lang="en-US" dirty="0">
                <a:effectLst/>
                <a:latin typeface="Comic Sans MS" panose="030F0702030302020204" pitchFamily="66" charset="0"/>
              </a:rPr>
              <a:t> konumları </a:t>
            </a:r>
            <a:r>
              <a:rPr lang="en-US" dirty="0" err="1">
                <a:effectLst/>
                <a:latin typeface="Comic Sans MS" panose="030F0702030302020204" pitchFamily="66" charset="0"/>
              </a:rPr>
              <a:t>arasında</a:t>
            </a:r>
            <a:r>
              <a:rPr lang="en-US" dirty="0">
                <a:effectLst/>
                <a:latin typeface="Comic Sans MS" panose="030F0702030302020204" pitchFamily="66" charset="0"/>
              </a:rPr>
              <a:t> </a:t>
            </a:r>
            <a:r>
              <a:rPr lang="en-US" dirty="0" err="1">
                <a:effectLst/>
                <a:latin typeface="Comic Sans MS" panose="030F0702030302020204" pitchFamily="66" charset="0"/>
              </a:rPr>
              <a:t>kinetik</a:t>
            </a:r>
            <a:r>
              <a:rPr lang="en-US" dirty="0">
                <a:effectLst/>
                <a:latin typeface="Comic Sans MS" panose="030F0702030302020204" pitchFamily="66" charset="0"/>
              </a:rPr>
              <a:t>  </a:t>
            </a:r>
            <a:r>
              <a:rPr lang="en-US" dirty="0" err="1">
                <a:effectLst/>
                <a:latin typeface="Comic Sans MS" panose="030F0702030302020204" pitchFamily="66" charset="0"/>
              </a:rPr>
              <a:t>enerji</a:t>
            </a:r>
            <a:r>
              <a:rPr lang="en-US" dirty="0">
                <a:effectLst/>
                <a:latin typeface="Comic Sans MS" panose="030F0702030302020204" pitchFamily="66" charset="0"/>
              </a:rPr>
              <a:t>, </a:t>
            </a:r>
            <a:r>
              <a:rPr lang="en-US" dirty="0" err="1">
                <a:effectLst/>
                <a:latin typeface="Comic Sans MS" panose="030F0702030302020204" pitchFamily="66" charset="0"/>
              </a:rPr>
              <a:t>potansiyel</a:t>
            </a:r>
            <a:r>
              <a:rPr lang="en-US" dirty="0">
                <a:effectLst/>
                <a:latin typeface="Comic Sans MS" panose="030F0702030302020204" pitchFamily="66" charset="0"/>
              </a:rPr>
              <a:t> </a:t>
            </a:r>
            <a:r>
              <a:rPr lang="en-US" dirty="0" err="1">
                <a:effectLst/>
                <a:latin typeface="Comic Sans MS" panose="030F0702030302020204" pitchFamily="66" charset="0"/>
              </a:rPr>
              <a:t>enerjiye</a:t>
            </a:r>
            <a:r>
              <a:rPr lang="en-US" dirty="0">
                <a:effectLst/>
                <a:latin typeface="Comic Sans MS" panose="030F0702030302020204" pitchFamily="66" charset="0"/>
              </a:rPr>
              <a:t> </a:t>
            </a:r>
            <a:r>
              <a:rPr lang="en-US" dirty="0" err="1">
                <a:effectLst/>
                <a:latin typeface="Comic Sans MS" panose="030F0702030302020204" pitchFamily="66" charset="0"/>
              </a:rPr>
              <a:t>dönüşür</a:t>
            </a:r>
            <a:endParaRPr lang="en-US" dirty="0">
              <a:effectLst/>
              <a:latin typeface="Comic Sans MS" panose="030F0702030302020204" pitchFamily="66" charset="0"/>
            </a:endParaRPr>
          </a:p>
          <a:p>
            <a:pPr indent="-228600">
              <a:lnSpc>
                <a:spcPct val="150000"/>
              </a:lnSpc>
              <a:spcAft>
                <a:spcPts val="800"/>
              </a:spcAft>
              <a:buFont typeface="Arial" panose="020B0604020202020204" pitchFamily="34" charset="0"/>
              <a:buChar char="•"/>
            </a:pPr>
            <a:r>
              <a:rPr lang="tr-TR" dirty="0">
                <a:effectLst/>
                <a:latin typeface="Comic Sans MS" panose="030F0702030302020204" pitchFamily="66" charset="0"/>
              </a:rPr>
              <a:t>C- E</a:t>
            </a:r>
            <a:r>
              <a:rPr lang="en-US" dirty="0">
                <a:effectLst/>
                <a:latin typeface="Comic Sans MS" panose="030F0702030302020204" pitchFamily="66" charset="0"/>
              </a:rPr>
              <a:t>konumları </a:t>
            </a:r>
            <a:r>
              <a:rPr lang="en-US" dirty="0" err="1">
                <a:effectLst/>
                <a:latin typeface="Comic Sans MS" panose="030F0702030302020204" pitchFamily="66" charset="0"/>
              </a:rPr>
              <a:t>arasında</a:t>
            </a:r>
            <a:r>
              <a:rPr lang="en-US" dirty="0">
                <a:effectLst/>
                <a:latin typeface="Comic Sans MS" panose="030F0702030302020204" pitchFamily="66" charset="0"/>
              </a:rPr>
              <a:t> </a:t>
            </a:r>
            <a:r>
              <a:rPr lang="en-US" dirty="0" err="1">
                <a:effectLst/>
                <a:latin typeface="Comic Sans MS" panose="030F0702030302020204" pitchFamily="66" charset="0"/>
              </a:rPr>
              <a:t>potansiyel</a:t>
            </a:r>
            <a:r>
              <a:rPr lang="en-US" dirty="0">
                <a:effectLst/>
                <a:latin typeface="Comic Sans MS" panose="030F0702030302020204" pitchFamily="66" charset="0"/>
              </a:rPr>
              <a:t> </a:t>
            </a:r>
            <a:r>
              <a:rPr lang="en-US" dirty="0" err="1">
                <a:effectLst/>
                <a:latin typeface="Comic Sans MS" panose="030F0702030302020204" pitchFamily="66" charset="0"/>
              </a:rPr>
              <a:t>enerji</a:t>
            </a:r>
            <a:r>
              <a:rPr lang="en-US" dirty="0">
                <a:effectLst/>
                <a:latin typeface="Comic Sans MS" panose="030F0702030302020204" pitchFamily="66" charset="0"/>
              </a:rPr>
              <a:t> </a:t>
            </a:r>
            <a:r>
              <a:rPr lang="en-US" dirty="0" err="1">
                <a:effectLst/>
                <a:latin typeface="Comic Sans MS" panose="030F0702030302020204" pitchFamily="66" charset="0"/>
              </a:rPr>
              <a:t>kinetik</a:t>
            </a:r>
            <a:r>
              <a:rPr lang="en-US" dirty="0">
                <a:effectLst/>
                <a:latin typeface="Comic Sans MS" panose="030F0702030302020204" pitchFamily="66" charset="0"/>
              </a:rPr>
              <a:t> </a:t>
            </a:r>
            <a:r>
              <a:rPr lang="en-US" dirty="0" err="1">
                <a:effectLst/>
                <a:latin typeface="Comic Sans MS" panose="030F0702030302020204" pitchFamily="66" charset="0"/>
              </a:rPr>
              <a:t>enerjiye</a:t>
            </a:r>
            <a:r>
              <a:rPr lang="en-US" dirty="0">
                <a:effectLst/>
                <a:latin typeface="Comic Sans MS" panose="030F0702030302020204" pitchFamily="66" charset="0"/>
              </a:rPr>
              <a:t> </a:t>
            </a:r>
            <a:r>
              <a:rPr lang="en-US" dirty="0" err="1">
                <a:effectLst/>
                <a:latin typeface="Comic Sans MS" panose="030F0702030302020204" pitchFamily="66" charset="0"/>
              </a:rPr>
              <a:t>dönüşür</a:t>
            </a:r>
            <a:r>
              <a:rPr lang="en-US" dirty="0">
                <a:effectLst/>
                <a:latin typeface="Comic Sans MS" panose="030F0702030302020204" pitchFamily="66" charset="0"/>
              </a:rPr>
              <a:t>.</a:t>
            </a:r>
          </a:p>
        </p:txBody>
      </p:sp>
      <p:sp>
        <p:nvSpPr>
          <p:cNvPr id="73" name="Rectangle 72">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8267"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3- Enerji Dönüşümleri - Çalışkanım Eğitim">
            <a:extLst>
              <a:ext uri="{FF2B5EF4-FFF2-40B4-BE49-F238E27FC236}">
                <a16:creationId xmlns:a16="http://schemas.microsoft.com/office/drawing/2014/main" id="{CA68B412-0797-44C5-A833-EB08167BAE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44" r="21582" b="-1"/>
          <a:stretch/>
        </p:blipFill>
        <p:spPr bwMode="auto">
          <a:xfrm>
            <a:off x="5283708" y="722376"/>
            <a:ext cx="6263640" cy="541324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192265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76547FAD-B469-4FEB-94F1-3C4BB18C35F9}"/>
              </a:ext>
            </a:extLst>
          </p:cNvPr>
          <p:cNvSpPr txBox="1"/>
          <p:nvPr/>
        </p:nvSpPr>
        <p:spPr>
          <a:xfrm>
            <a:off x="648930" y="2438400"/>
            <a:ext cx="4944151" cy="3785419"/>
          </a:xfrm>
          <a:prstGeom prst="rect">
            <a:avLst/>
          </a:prstGeom>
        </p:spPr>
        <p:txBody>
          <a:bodyPr vert="horz" lIns="91440" tIns="45720" rIns="91440" bIns="45720" rtlCol="0">
            <a:normAutofit/>
          </a:bodyPr>
          <a:lstStyle/>
          <a:p>
            <a:pPr indent="-228600">
              <a:lnSpc>
                <a:spcPct val="150000"/>
              </a:lnSpc>
              <a:spcAft>
                <a:spcPts val="800"/>
              </a:spcAft>
              <a:buFont typeface="Arial" panose="020B0604020202020204" pitchFamily="34" charset="0"/>
              <a:buChar char="•"/>
            </a:pPr>
            <a:r>
              <a:rPr lang="en-US" sz="2400" dirty="0" err="1">
                <a:effectLst/>
                <a:latin typeface="Comic Sans MS" panose="030F0702030302020204" pitchFamily="66" charset="0"/>
              </a:rPr>
              <a:t>Cismin</a:t>
            </a:r>
            <a:r>
              <a:rPr lang="en-US" sz="2400" dirty="0">
                <a:effectLst/>
                <a:latin typeface="Comic Sans MS" panose="030F0702030302020204" pitchFamily="66" charset="0"/>
              </a:rPr>
              <a:t> </a:t>
            </a:r>
            <a:r>
              <a:rPr lang="en-US" sz="2400" dirty="0" err="1">
                <a:effectLst/>
                <a:latin typeface="Comic Sans MS" panose="030F0702030302020204" pitchFamily="66" charset="0"/>
              </a:rPr>
              <a:t>çıkabileceği</a:t>
            </a:r>
            <a:r>
              <a:rPr lang="en-US" sz="2400" dirty="0">
                <a:effectLst/>
                <a:latin typeface="Comic Sans MS" panose="030F0702030302020204" pitchFamily="66" charset="0"/>
              </a:rPr>
              <a:t> en </a:t>
            </a:r>
            <a:r>
              <a:rPr lang="en-US" sz="2400" dirty="0" err="1">
                <a:effectLst/>
                <a:latin typeface="Comic Sans MS" panose="030F0702030302020204" pitchFamily="66" charset="0"/>
              </a:rPr>
              <a:t>fazla</a:t>
            </a:r>
            <a:r>
              <a:rPr lang="en-US" sz="2400" dirty="0">
                <a:effectLst/>
                <a:latin typeface="Comic Sans MS" panose="030F0702030302020204" pitchFamily="66" charset="0"/>
              </a:rPr>
              <a:t> </a:t>
            </a:r>
            <a:r>
              <a:rPr lang="en-US" sz="2400" dirty="0" err="1">
                <a:effectLst/>
                <a:latin typeface="Comic Sans MS" panose="030F0702030302020204" pitchFamily="66" charset="0"/>
              </a:rPr>
              <a:t>yükseklik</a:t>
            </a:r>
            <a:r>
              <a:rPr lang="en-US" sz="2400" dirty="0">
                <a:effectLst/>
                <a:latin typeface="Comic Sans MS" panose="030F0702030302020204" pitchFamily="66" charset="0"/>
              </a:rPr>
              <a:t> C </a:t>
            </a:r>
            <a:r>
              <a:rPr lang="en-US" sz="2400" dirty="0" err="1">
                <a:effectLst/>
                <a:latin typeface="Comic Sans MS" panose="030F0702030302020204" pitchFamily="66" charset="0"/>
              </a:rPr>
              <a:t>konumu</a:t>
            </a:r>
            <a:r>
              <a:rPr lang="en-US" sz="2400" dirty="0">
                <a:effectLst/>
                <a:latin typeface="Comic Sans MS" panose="030F0702030302020204" pitchFamily="66" charset="0"/>
              </a:rPr>
              <a:t> olduğu için en </a:t>
            </a:r>
            <a:r>
              <a:rPr lang="en-US" sz="2400" dirty="0" err="1">
                <a:effectLst/>
                <a:latin typeface="Comic Sans MS" panose="030F0702030302020204" pitchFamily="66" charset="0"/>
              </a:rPr>
              <a:t>fazla</a:t>
            </a:r>
            <a:r>
              <a:rPr lang="en-US" sz="2400" dirty="0">
                <a:effectLst/>
                <a:latin typeface="Comic Sans MS" panose="030F0702030302020204" pitchFamily="66" charset="0"/>
              </a:rPr>
              <a:t> </a:t>
            </a:r>
            <a:r>
              <a:rPr lang="en-US" sz="2400" dirty="0" err="1">
                <a:effectLst/>
                <a:latin typeface="Comic Sans MS" panose="030F0702030302020204" pitchFamily="66" charset="0"/>
              </a:rPr>
              <a:t>potansiyel</a:t>
            </a:r>
            <a:r>
              <a:rPr lang="en-US" sz="2400" dirty="0">
                <a:effectLst/>
                <a:latin typeface="Comic Sans MS" panose="030F0702030302020204" pitchFamily="66" charset="0"/>
              </a:rPr>
              <a:t> </a:t>
            </a:r>
            <a:r>
              <a:rPr lang="en-US" sz="2400" dirty="0" err="1">
                <a:effectLst/>
                <a:latin typeface="Comic Sans MS" panose="030F0702030302020204" pitchFamily="66" charset="0"/>
              </a:rPr>
              <a:t>enerji</a:t>
            </a:r>
            <a:r>
              <a:rPr lang="en-US" sz="2400" dirty="0">
                <a:effectLst/>
                <a:latin typeface="Comic Sans MS" panose="030F0702030302020204" pitchFamily="66" charset="0"/>
              </a:rPr>
              <a:t> o </a:t>
            </a:r>
            <a:r>
              <a:rPr lang="en-US" sz="2400" dirty="0" err="1">
                <a:effectLst/>
                <a:latin typeface="Comic Sans MS" panose="030F0702030302020204" pitchFamily="66" charset="0"/>
              </a:rPr>
              <a:t>konumdadır</a:t>
            </a:r>
            <a:r>
              <a:rPr lang="en-US" sz="2400" dirty="0">
                <a:effectLst/>
                <a:latin typeface="Comic Sans MS" panose="030F0702030302020204" pitchFamily="66" charset="0"/>
              </a:rPr>
              <a:t>.</a:t>
            </a:r>
          </a:p>
          <a:p>
            <a:pPr indent="-228600">
              <a:lnSpc>
                <a:spcPct val="150000"/>
              </a:lnSpc>
              <a:spcAft>
                <a:spcPts val="800"/>
              </a:spcAft>
              <a:buFont typeface="Arial" panose="020B0604020202020204" pitchFamily="34" charset="0"/>
              <a:buChar char="•"/>
            </a:pPr>
            <a:r>
              <a:rPr lang="en-US" sz="2400" dirty="0">
                <a:effectLst/>
                <a:latin typeface="Comic Sans MS" panose="030F0702030302020204" pitchFamily="66" charset="0"/>
              </a:rPr>
              <a:t>E </a:t>
            </a:r>
            <a:r>
              <a:rPr lang="en-US" sz="2400" dirty="0" err="1">
                <a:effectLst/>
                <a:latin typeface="Comic Sans MS" panose="030F0702030302020204" pitchFamily="66" charset="0"/>
              </a:rPr>
              <a:t>konumunda</a:t>
            </a:r>
            <a:r>
              <a:rPr lang="en-US" sz="2400" dirty="0">
                <a:effectLst/>
                <a:latin typeface="Comic Sans MS" panose="030F0702030302020204" pitchFamily="66" charset="0"/>
              </a:rPr>
              <a:t> </a:t>
            </a:r>
            <a:r>
              <a:rPr lang="en-US" sz="2400" dirty="0" err="1">
                <a:effectLst/>
                <a:latin typeface="Comic Sans MS" panose="030F0702030302020204" pitchFamily="66" charset="0"/>
              </a:rPr>
              <a:t>kinetik</a:t>
            </a:r>
            <a:r>
              <a:rPr lang="en-US" sz="2400" dirty="0">
                <a:effectLst/>
                <a:latin typeface="Comic Sans MS" panose="030F0702030302020204" pitchFamily="66" charset="0"/>
              </a:rPr>
              <a:t> </a:t>
            </a:r>
            <a:r>
              <a:rPr lang="en-US" sz="2400" dirty="0" err="1">
                <a:effectLst/>
                <a:latin typeface="Comic Sans MS" panose="030F0702030302020204" pitchFamily="66" charset="0"/>
              </a:rPr>
              <a:t>enerji</a:t>
            </a:r>
            <a:r>
              <a:rPr lang="en-US" sz="2400" dirty="0">
                <a:effectLst/>
                <a:latin typeface="Comic Sans MS" panose="030F0702030302020204" pitchFamily="66" charset="0"/>
              </a:rPr>
              <a:t> en </a:t>
            </a:r>
            <a:r>
              <a:rPr lang="en-US" sz="2400" dirty="0" err="1">
                <a:effectLst/>
                <a:latin typeface="Comic Sans MS" panose="030F0702030302020204" pitchFamily="66" charset="0"/>
              </a:rPr>
              <a:t>fazla</a:t>
            </a:r>
            <a:r>
              <a:rPr lang="en-US" sz="2400" dirty="0">
                <a:effectLst/>
                <a:latin typeface="Comic Sans MS" panose="030F0702030302020204" pitchFamily="66" charset="0"/>
              </a:rPr>
              <a:t> </a:t>
            </a:r>
            <a:r>
              <a:rPr lang="en-US" sz="2400" dirty="0" err="1">
                <a:effectLst/>
                <a:latin typeface="Comic Sans MS" panose="030F0702030302020204" pitchFamily="66" charset="0"/>
              </a:rPr>
              <a:t>değerdedir</a:t>
            </a:r>
            <a:r>
              <a:rPr lang="en-US" sz="2400" dirty="0">
                <a:effectLst/>
                <a:latin typeface="Comic Sans MS" panose="030F0702030302020204" pitchFamily="66" charset="0"/>
              </a:rPr>
              <a:t>.</a:t>
            </a:r>
          </a:p>
        </p:txBody>
      </p:sp>
      <p:sp>
        <p:nvSpPr>
          <p:cNvPr id="14340" name="Rectangle 70">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1"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3- Enerji Dönüşümleri - Çalışkanım Eğitim">
            <a:extLst>
              <a:ext uri="{FF2B5EF4-FFF2-40B4-BE49-F238E27FC236}">
                <a16:creationId xmlns:a16="http://schemas.microsoft.com/office/drawing/2014/main" id="{CA68B412-0797-44C5-A833-EB08167BAE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44" r="21582" b="-1"/>
          <a:stretch/>
        </p:blipFill>
        <p:spPr bwMode="auto">
          <a:xfrm>
            <a:off x="6904709" y="1493426"/>
            <a:ext cx="4475531" cy="38679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424483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EC248F0-2CC4-4265-B367-9D38B0B48F3E}"/>
              </a:ext>
            </a:extLst>
          </p:cNvPr>
          <p:cNvSpPr txBox="1"/>
          <p:nvPr/>
        </p:nvSpPr>
        <p:spPr>
          <a:xfrm>
            <a:off x="648931" y="2438400"/>
            <a:ext cx="3505494"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a:hlinkClick r:id="rId2"/>
              </a:rPr>
              <a:t>https://javalab.org/en/machanical_energy_conversion_en/</a:t>
            </a:r>
            <a:endParaRPr lang="en-US" sz="2000" b="1"/>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a:extLst>
              <a:ext uri="{FF2B5EF4-FFF2-40B4-BE49-F238E27FC236}">
                <a16:creationId xmlns:a16="http://schemas.microsoft.com/office/drawing/2014/main" id="{613FDA94-6452-4E3A-9015-79A4E68725AB}"/>
              </a:ext>
            </a:extLst>
          </p:cNvPr>
          <p:cNvPicPr>
            <a:picLocks noChangeAspect="1"/>
          </p:cNvPicPr>
          <p:nvPr/>
        </p:nvPicPr>
        <p:blipFill>
          <a:blip r:embed="rId3"/>
          <a:stretch>
            <a:fillRect/>
          </a:stretch>
        </p:blipFill>
        <p:spPr>
          <a:xfrm>
            <a:off x="6483437" y="807593"/>
            <a:ext cx="3864180" cy="5239568"/>
          </a:xfrm>
          <a:prstGeom prst="rect">
            <a:avLst/>
          </a:prstGeom>
          <a:effectLst/>
        </p:spPr>
      </p:pic>
    </p:spTree>
    <p:extLst>
      <p:ext uri="{BB962C8B-B14F-4D97-AF65-F5344CB8AC3E}">
        <p14:creationId xmlns:p14="http://schemas.microsoft.com/office/powerpoint/2010/main" val="1140391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5E6EE699-F4B1-488A-9146-6259BE2135BC}"/>
              </a:ext>
            </a:extLst>
          </p:cNvPr>
          <p:cNvSpPr txBox="1"/>
          <p:nvPr/>
        </p:nvSpPr>
        <p:spPr>
          <a:xfrm>
            <a:off x="1493754" y="587407"/>
            <a:ext cx="9204490" cy="1605083"/>
          </a:xfrm>
          <a:prstGeom prst="rect">
            <a:avLst/>
          </a:prstGeom>
        </p:spPr>
        <p:txBody>
          <a:bodyPr vert="horz" lIns="91440" tIns="45720" rIns="91440" bIns="45720" rtlCol="0" anchor="ctr">
            <a:normAutofit/>
          </a:bodyPr>
          <a:lstStyle/>
          <a:p>
            <a:pPr algn="ctr">
              <a:lnSpc>
                <a:spcPct val="90000"/>
              </a:lnSpc>
              <a:spcAft>
                <a:spcPts val="800"/>
              </a:spcAft>
            </a:pPr>
            <a:r>
              <a:rPr lang="en-US" sz="2000" b="1" dirty="0">
                <a:effectLst/>
                <a:latin typeface="Comic Sans MS" panose="030F0702030302020204" pitchFamily="66" charset="0"/>
              </a:rPr>
              <a:t>3. Yay </a:t>
            </a:r>
            <a:r>
              <a:rPr lang="en-US" sz="2000" b="1" dirty="0" err="1">
                <a:effectLst/>
                <a:latin typeface="Comic Sans MS" panose="030F0702030302020204" pitchFamily="66" charset="0"/>
              </a:rPr>
              <a:t>ile</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oku</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fırlatırken</a:t>
            </a:r>
            <a:r>
              <a:rPr lang="en-US" sz="2000" b="1" dirty="0">
                <a:effectLst/>
                <a:latin typeface="Comic Sans MS" panose="030F0702030302020204" pitchFamily="66" charset="0"/>
              </a:rPr>
              <a:t> Oluşan </a:t>
            </a:r>
            <a:r>
              <a:rPr lang="en-US" sz="2000" b="1" dirty="0" err="1">
                <a:effectLst/>
                <a:latin typeface="Comic Sans MS" panose="030F0702030302020204" pitchFamily="66" charset="0"/>
              </a:rPr>
              <a:t>Enerji</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Dönüşümü</a:t>
            </a:r>
            <a:endParaRPr lang="en-US" sz="2000" dirty="0">
              <a:effectLst/>
              <a:latin typeface="Comic Sans MS" panose="030F0702030302020204" pitchFamily="66" charset="0"/>
            </a:endParaRPr>
          </a:p>
        </p:txBody>
      </p:sp>
      <p:sp>
        <p:nvSpPr>
          <p:cNvPr id="73" name="Rectangle 72">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2" name="Picture 4" descr="Şiddet Hakkında Filmlerde Görüp İnandığımız Ancak Hiçbir Gerçekliği Olmayan  17 Klişe">
            <a:extLst>
              <a:ext uri="{FF2B5EF4-FFF2-40B4-BE49-F238E27FC236}">
                <a16:creationId xmlns:a16="http://schemas.microsoft.com/office/drawing/2014/main" id="{9F903472-C29D-4F05-BF59-F1873C257E9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flipH="1">
            <a:off x="930532" y="2742397"/>
            <a:ext cx="4395632" cy="3291840"/>
          </a:xfrm>
          <a:prstGeom prst="rect">
            <a:avLst/>
          </a:prstGeom>
          <a:noFill/>
          <a:extLst>
            <a:ext uri="{909E8E84-426E-40DD-AFC4-6F175D3DCCD1}">
              <a14:hiddenFill xmlns:a14="http://schemas.microsoft.com/office/drawing/2010/main">
                <a:solidFill>
                  <a:srgbClr val="FFFFFF"/>
                </a:solidFill>
              </a14:hiddenFill>
            </a:ext>
          </a:extLst>
        </p:spPr>
      </p:pic>
      <p:sp>
        <p:nvSpPr>
          <p:cNvPr id="77"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Enerji Dönüşümleri | fennotlari.com">
            <a:extLst>
              <a:ext uri="{FF2B5EF4-FFF2-40B4-BE49-F238E27FC236}">
                <a16:creationId xmlns:a16="http://schemas.microsoft.com/office/drawing/2014/main" id="{0E38F0CE-A0FA-446D-ABEA-EBF844942BE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76484" y="3244220"/>
            <a:ext cx="4974336" cy="2288194"/>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705760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2A96E792-B16B-4B97-B870-86F8DC6B9EE8}"/>
              </a:ext>
            </a:extLst>
          </p:cNvPr>
          <p:cNvSpPr txBox="1"/>
          <p:nvPr/>
        </p:nvSpPr>
        <p:spPr>
          <a:xfrm>
            <a:off x="648931" y="2438400"/>
            <a:ext cx="3505494" cy="3785419"/>
          </a:xfrm>
          <a:prstGeom prst="rect">
            <a:avLst/>
          </a:prstGeom>
        </p:spPr>
        <p:txBody>
          <a:bodyPr vert="horz" lIns="91440" tIns="45720" rIns="91440" bIns="45720" rtlCol="0">
            <a:normAutofit/>
          </a:bodyPr>
          <a:lstStyle/>
          <a:p>
            <a:pPr marL="114300" indent="-342900">
              <a:lnSpc>
                <a:spcPct val="150000"/>
              </a:lnSpc>
              <a:spcAft>
                <a:spcPts val="800"/>
              </a:spcAft>
              <a:buFont typeface="Wingdings" panose="05000000000000000000" pitchFamily="2" charset="2"/>
              <a:buChar char="Ø"/>
            </a:pPr>
            <a:r>
              <a:rPr lang="en-US" sz="2000" dirty="0">
                <a:effectLst/>
                <a:latin typeface="Comic Sans MS" panose="030F0702030302020204" pitchFamily="66" charset="0"/>
              </a:rPr>
              <a:t>Yay </a:t>
            </a:r>
            <a:r>
              <a:rPr lang="en-US" sz="2000" dirty="0" err="1">
                <a:effectLst/>
                <a:latin typeface="Comic Sans MS" panose="030F0702030302020204" pitchFamily="66" charset="0"/>
              </a:rPr>
              <a:t>gerildiğinde</a:t>
            </a:r>
            <a:r>
              <a:rPr lang="en-US" sz="2000" dirty="0">
                <a:effectLst/>
                <a:latin typeface="Comic Sans MS" panose="030F0702030302020204" pitchFamily="66" charset="0"/>
              </a:rPr>
              <a:t> </a:t>
            </a:r>
            <a:r>
              <a:rPr lang="en-US" sz="2000" dirty="0" err="1">
                <a:effectLst/>
                <a:latin typeface="Comic Sans MS" panose="030F0702030302020204" pitchFamily="66" charset="0"/>
              </a:rPr>
              <a:t>yayın</a:t>
            </a:r>
            <a:r>
              <a:rPr lang="en-US" sz="2000" dirty="0">
                <a:effectLst/>
                <a:latin typeface="Comic Sans MS" panose="030F0702030302020204" pitchFamily="66" charset="0"/>
              </a:rPr>
              <a:t> </a:t>
            </a:r>
            <a:r>
              <a:rPr lang="en-US" sz="2000" dirty="0" err="1">
                <a:effectLst/>
                <a:latin typeface="Comic Sans MS" panose="030F0702030302020204" pitchFamily="66" charset="0"/>
              </a:rPr>
              <a:t>üzerinde</a:t>
            </a:r>
            <a:r>
              <a:rPr lang="en-US" sz="2000" dirty="0">
                <a:effectLst/>
                <a:latin typeface="Comic Sans MS" panose="030F0702030302020204" pitchFamily="66" charset="0"/>
              </a:rPr>
              <a:t> </a:t>
            </a:r>
            <a:r>
              <a:rPr lang="en-US" sz="2000" dirty="0" err="1">
                <a:effectLst/>
                <a:latin typeface="Comic Sans MS" panose="030F0702030302020204" pitchFamily="66" charset="0"/>
              </a:rPr>
              <a:t>esneklik</a:t>
            </a:r>
            <a:r>
              <a:rPr lang="en-US" sz="2000" dirty="0">
                <a:effectLst/>
                <a:latin typeface="Comic Sans MS" panose="030F0702030302020204" pitchFamily="66" charset="0"/>
              </a:rPr>
              <a:t> </a:t>
            </a:r>
            <a:r>
              <a:rPr lang="en-US" sz="2000" dirty="0" err="1">
                <a:effectLst/>
                <a:latin typeface="Comic Sans MS" panose="030F0702030302020204" pitchFamily="66" charset="0"/>
              </a:rPr>
              <a:t>potansiyel</a:t>
            </a:r>
            <a:r>
              <a:rPr lang="en-US" sz="2000" dirty="0">
                <a:effectLst/>
                <a:latin typeface="Comic Sans MS" panose="030F0702030302020204" pitchFamily="66" charset="0"/>
              </a:rPr>
              <a:t> </a:t>
            </a:r>
            <a:r>
              <a:rPr lang="en-US" sz="2000" dirty="0" err="1">
                <a:effectLst/>
                <a:latin typeface="Comic Sans MS" panose="030F0702030302020204" pitchFamily="66" charset="0"/>
              </a:rPr>
              <a:t>enerji</a:t>
            </a:r>
            <a:r>
              <a:rPr lang="en-US" sz="2000" dirty="0">
                <a:effectLst/>
                <a:latin typeface="Comic Sans MS" panose="030F0702030302020204" pitchFamily="66" charset="0"/>
              </a:rPr>
              <a:t> </a:t>
            </a:r>
            <a:r>
              <a:rPr lang="en-US" sz="2000" dirty="0" err="1">
                <a:effectLst/>
                <a:latin typeface="Comic Sans MS" panose="030F0702030302020204" pitchFamily="66" charset="0"/>
              </a:rPr>
              <a:t>depolanır</a:t>
            </a:r>
            <a:endParaRPr lang="en-US" sz="2000" dirty="0">
              <a:effectLst/>
              <a:latin typeface="Comic Sans MS" panose="030F0702030302020204" pitchFamily="66" charset="0"/>
            </a:endParaRP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Şiddet Hakkında Filmlerde Görüp İnandığımız Ancak Hiçbir Gerçekliği Olmayan  17 Klişe">
            <a:extLst>
              <a:ext uri="{FF2B5EF4-FFF2-40B4-BE49-F238E27FC236}">
                <a16:creationId xmlns:a16="http://schemas.microsoft.com/office/drawing/2014/main" id="{D6B0A5E9-006D-4E75-97B1-F4D25D9A7A7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flipH="1">
            <a:off x="5405862" y="1173472"/>
            <a:ext cx="6019331" cy="45078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532140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83F0FCCE-25EC-47EF-B8D6-849A3488EB96}"/>
              </a:ext>
            </a:extLst>
          </p:cNvPr>
          <p:cNvSpPr txBox="1"/>
          <p:nvPr/>
        </p:nvSpPr>
        <p:spPr>
          <a:xfrm>
            <a:off x="648930" y="2438400"/>
            <a:ext cx="4944151" cy="3785419"/>
          </a:xfrm>
          <a:prstGeom prst="rect">
            <a:avLst/>
          </a:prstGeom>
        </p:spPr>
        <p:txBody>
          <a:bodyPr vert="horz" lIns="91440" tIns="45720" rIns="91440" bIns="45720" rtlCol="0">
            <a:normAutofit/>
          </a:bodyPr>
          <a:lstStyle/>
          <a:p>
            <a:pPr marL="114300" indent="-342900">
              <a:lnSpc>
                <a:spcPct val="150000"/>
              </a:lnSpc>
              <a:spcAft>
                <a:spcPts val="800"/>
              </a:spcAft>
              <a:buFont typeface="Wingdings" panose="05000000000000000000" pitchFamily="2" charset="2"/>
              <a:buChar char="ü"/>
            </a:pPr>
            <a:r>
              <a:rPr lang="en-US" sz="2400" dirty="0" err="1">
                <a:effectLst/>
                <a:latin typeface="Comic Sans MS" panose="030F0702030302020204" pitchFamily="66" charset="0"/>
              </a:rPr>
              <a:t>Yayı</a:t>
            </a:r>
            <a:r>
              <a:rPr lang="en-US" sz="2400" dirty="0">
                <a:effectLst/>
                <a:latin typeface="Comic Sans MS" panose="030F0702030302020204" pitchFamily="66" charset="0"/>
              </a:rPr>
              <a:t> </a:t>
            </a:r>
            <a:r>
              <a:rPr lang="en-US" sz="2400" dirty="0" err="1">
                <a:effectLst/>
                <a:latin typeface="Comic Sans MS" panose="030F0702030302020204" pitchFamily="66" charset="0"/>
              </a:rPr>
              <a:t>bırakınca</a:t>
            </a:r>
            <a:r>
              <a:rPr lang="en-US" sz="2400" dirty="0">
                <a:effectLst/>
                <a:latin typeface="Comic Sans MS" panose="030F0702030302020204" pitchFamily="66" charset="0"/>
              </a:rPr>
              <a:t> </a:t>
            </a:r>
            <a:r>
              <a:rPr lang="en-US" sz="2400" dirty="0" err="1">
                <a:effectLst/>
                <a:latin typeface="Comic Sans MS" panose="030F0702030302020204" pitchFamily="66" charset="0"/>
              </a:rPr>
              <a:t>yayda</a:t>
            </a:r>
            <a:r>
              <a:rPr lang="en-US" sz="2400" dirty="0">
                <a:effectLst/>
                <a:latin typeface="Comic Sans MS" panose="030F0702030302020204" pitchFamily="66" charset="0"/>
              </a:rPr>
              <a:t> </a:t>
            </a:r>
            <a:r>
              <a:rPr lang="en-US" sz="2400" dirty="0" err="1">
                <a:effectLst/>
                <a:latin typeface="Comic Sans MS" panose="030F0702030302020204" pitchFamily="66" charset="0"/>
              </a:rPr>
              <a:t>depolanan</a:t>
            </a:r>
            <a:r>
              <a:rPr lang="en-US" sz="2400" dirty="0">
                <a:effectLst/>
                <a:latin typeface="Comic Sans MS" panose="030F0702030302020204" pitchFamily="66" charset="0"/>
              </a:rPr>
              <a:t> </a:t>
            </a:r>
            <a:r>
              <a:rPr lang="en-US" sz="2400" dirty="0" err="1">
                <a:effectLst/>
                <a:latin typeface="Comic Sans MS" panose="030F0702030302020204" pitchFamily="66" charset="0"/>
              </a:rPr>
              <a:t>esneklik</a:t>
            </a:r>
            <a:r>
              <a:rPr lang="en-US" sz="2400" dirty="0">
                <a:effectLst/>
                <a:latin typeface="Comic Sans MS" panose="030F0702030302020204" pitchFamily="66" charset="0"/>
              </a:rPr>
              <a:t> </a:t>
            </a:r>
            <a:r>
              <a:rPr lang="en-US" sz="2400" dirty="0" err="1">
                <a:effectLst/>
                <a:latin typeface="Comic Sans MS" panose="030F0702030302020204" pitchFamily="66" charset="0"/>
              </a:rPr>
              <a:t>potansiyel</a:t>
            </a:r>
            <a:r>
              <a:rPr lang="en-US" sz="2400" dirty="0">
                <a:effectLst/>
                <a:latin typeface="Comic Sans MS" panose="030F0702030302020204" pitchFamily="66" charset="0"/>
              </a:rPr>
              <a:t> </a:t>
            </a:r>
            <a:r>
              <a:rPr lang="en-US" sz="2400" dirty="0" err="1">
                <a:effectLst/>
                <a:latin typeface="Comic Sans MS" panose="030F0702030302020204" pitchFamily="66" charset="0"/>
              </a:rPr>
              <a:t>enerji</a:t>
            </a:r>
            <a:r>
              <a:rPr lang="en-US" sz="2400" dirty="0">
                <a:effectLst/>
                <a:latin typeface="Comic Sans MS" panose="030F0702030302020204" pitchFamily="66" charset="0"/>
              </a:rPr>
              <a:t> </a:t>
            </a:r>
            <a:r>
              <a:rPr lang="en-US" sz="2400" dirty="0" err="1">
                <a:effectLst/>
                <a:latin typeface="Comic Sans MS" panose="030F0702030302020204" pitchFamily="66" charset="0"/>
              </a:rPr>
              <a:t>ok'un</a:t>
            </a:r>
            <a:r>
              <a:rPr lang="en-US" sz="2400" dirty="0">
                <a:effectLst/>
                <a:latin typeface="Comic Sans MS" panose="030F0702030302020204" pitchFamily="66" charset="0"/>
              </a:rPr>
              <a:t> </a:t>
            </a:r>
            <a:r>
              <a:rPr lang="en-US" sz="2400" dirty="0" err="1">
                <a:effectLst/>
                <a:latin typeface="Comic Sans MS" panose="030F0702030302020204" pitchFamily="66" charset="0"/>
              </a:rPr>
              <a:t>sürat</a:t>
            </a:r>
            <a:r>
              <a:rPr lang="en-US" sz="2400" dirty="0">
                <a:effectLst/>
                <a:latin typeface="Comic Sans MS" panose="030F0702030302020204" pitchFamily="66" charset="0"/>
              </a:rPr>
              <a:t> </a:t>
            </a:r>
            <a:r>
              <a:rPr lang="en-US" sz="2400" dirty="0" err="1">
                <a:effectLst/>
                <a:latin typeface="Comic Sans MS" panose="030F0702030302020204" pitchFamily="66" charset="0"/>
              </a:rPr>
              <a:t>kazanmasına</a:t>
            </a:r>
            <a:r>
              <a:rPr lang="en-US" sz="2400" dirty="0">
                <a:effectLst/>
                <a:latin typeface="Comic Sans MS" panose="030F0702030302020204" pitchFamily="66" charset="0"/>
              </a:rPr>
              <a:t> </a:t>
            </a:r>
            <a:r>
              <a:rPr lang="en-US" sz="2400" dirty="0" err="1">
                <a:effectLst/>
                <a:latin typeface="Comic Sans MS" panose="030F0702030302020204" pitchFamily="66" charset="0"/>
              </a:rPr>
              <a:t>sebeb</a:t>
            </a:r>
            <a:r>
              <a:rPr lang="en-US" sz="2400" dirty="0">
                <a:effectLst/>
                <a:latin typeface="Comic Sans MS" panose="030F0702030302020204" pitchFamily="66" charset="0"/>
              </a:rPr>
              <a:t> olur. Ve ok </a:t>
            </a:r>
            <a:r>
              <a:rPr lang="en-US" sz="2400" dirty="0" err="1">
                <a:effectLst/>
                <a:latin typeface="Comic Sans MS" panose="030F0702030302020204" pitchFamily="66" charset="0"/>
              </a:rPr>
              <a:t>Kinetik</a:t>
            </a:r>
            <a:r>
              <a:rPr lang="en-US" sz="2400" dirty="0">
                <a:effectLst/>
                <a:latin typeface="Comic Sans MS" panose="030F0702030302020204" pitchFamily="66" charset="0"/>
              </a:rPr>
              <a:t> </a:t>
            </a:r>
            <a:r>
              <a:rPr lang="en-US" sz="2400" dirty="0" err="1">
                <a:effectLst/>
                <a:latin typeface="Comic Sans MS" panose="030F0702030302020204" pitchFamily="66" charset="0"/>
              </a:rPr>
              <a:t>enerjiye</a:t>
            </a:r>
            <a:r>
              <a:rPr lang="en-US" sz="2400" dirty="0">
                <a:effectLst/>
                <a:latin typeface="Comic Sans MS" panose="030F0702030302020204" pitchFamily="66" charset="0"/>
              </a:rPr>
              <a:t> </a:t>
            </a:r>
            <a:r>
              <a:rPr lang="en-US" sz="2400" dirty="0" err="1">
                <a:effectLst/>
                <a:latin typeface="Comic Sans MS" panose="030F0702030302020204" pitchFamily="66" charset="0"/>
              </a:rPr>
              <a:t>sahip</a:t>
            </a:r>
            <a:r>
              <a:rPr lang="en-US" sz="2400" dirty="0">
                <a:effectLst/>
                <a:latin typeface="Comic Sans MS" panose="030F0702030302020204" pitchFamily="66" charset="0"/>
              </a:rPr>
              <a:t> olur.</a:t>
            </a:r>
          </a:p>
        </p:txBody>
      </p:sp>
      <p:sp>
        <p:nvSpPr>
          <p:cNvPr id="10" name="Rectangle 9">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C284F91-D572-417B-A558-35362869A8D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flipH="1">
            <a:off x="6904709" y="1751539"/>
            <a:ext cx="4475531" cy="335167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8606286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12192002" cy="448944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ounded Rectangle 28">
            <a:extLst>
              <a:ext uri="{FF2B5EF4-FFF2-40B4-BE49-F238E27FC236}">
                <a16:creationId xmlns:a16="http://schemas.microsoft.com/office/drawing/2014/main" id="{07A0C51E-5464-4470-855E-CA530A59B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59557" y="640091"/>
            <a:ext cx="8072887" cy="355090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458" name="Picture 2" descr="Archer archery GIF - Find on GIFER">
            <a:extLst>
              <a:ext uri="{FF2B5EF4-FFF2-40B4-BE49-F238E27FC236}">
                <a16:creationId xmlns:a16="http://schemas.microsoft.com/office/drawing/2014/main" id="{0760F6FE-F147-4513-8BDB-6D62B5E07E1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2964370" y="830158"/>
            <a:ext cx="6263257" cy="3170774"/>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99EEB4A0-F8C5-4C65-9D09-6BFF8CC11E9A}"/>
              </a:ext>
            </a:extLst>
          </p:cNvPr>
          <p:cNvSpPr txBox="1"/>
          <p:nvPr/>
        </p:nvSpPr>
        <p:spPr>
          <a:xfrm>
            <a:off x="1913206" y="4675886"/>
            <a:ext cx="9626521" cy="1605083"/>
          </a:xfrm>
          <a:prstGeom prst="rect">
            <a:avLst/>
          </a:prstGeom>
        </p:spPr>
        <p:txBody>
          <a:bodyPr vert="horz" lIns="91440" tIns="45720" rIns="91440" bIns="45720" rtlCol="0" anchor="ctr">
            <a:normAutofit/>
          </a:bodyPr>
          <a:lstStyle/>
          <a:p>
            <a:pPr marL="114300" indent="-342900">
              <a:lnSpc>
                <a:spcPct val="90000"/>
              </a:lnSpc>
              <a:spcAft>
                <a:spcPts val="800"/>
              </a:spcAft>
              <a:buFont typeface="Wingdings" panose="05000000000000000000" pitchFamily="2" charset="2"/>
              <a:buChar char="Ø"/>
            </a:pPr>
            <a:r>
              <a:rPr lang="en-US" sz="2000" dirty="0" err="1">
                <a:effectLst/>
                <a:latin typeface="Comic Sans MS" panose="030F0702030302020204" pitchFamily="66" charset="0"/>
              </a:rPr>
              <a:t>Böylece</a:t>
            </a:r>
            <a:r>
              <a:rPr lang="en-US" sz="2000" dirty="0">
                <a:effectLst/>
                <a:latin typeface="Comic Sans MS" panose="030F0702030302020204" pitchFamily="66" charset="0"/>
              </a:rPr>
              <a:t> </a:t>
            </a:r>
            <a:r>
              <a:rPr lang="en-US" sz="2000" dirty="0" err="1">
                <a:effectLst/>
                <a:latin typeface="Comic Sans MS" panose="030F0702030302020204" pitchFamily="66" charset="0"/>
              </a:rPr>
              <a:t>Esneklik</a:t>
            </a:r>
            <a:r>
              <a:rPr lang="en-US" sz="2000" dirty="0">
                <a:effectLst/>
                <a:latin typeface="Comic Sans MS" panose="030F0702030302020204" pitchFamily="66" charset="0"/>
              </a:rPr>
              <a:t> </a:t>
            </a:r>
            <a:r>
              <a:rPr lang="en-US" sz="2000" dirty="0" err="1">
                <a:effectLst/>
                <a:latin typeface="Comic Sans MS" panose="030F0702030302020204" pitchFamily="66" charset="0"/>
              </a:rPr>
              <a:t>potansiyel</a:t>
            </a:r>
            <a:r>
              <a:rPr lang="en-US" sz="2000" dirty="0">
                <a:effectLst/>
                <a:latin typeface="Comic Sans MS" panose="030F0702030302020204" pitchFamily="66" charset="0"/>
              </a:rPr>
              <a:t> </a:t>
            </a:r>
            <a:r>
              <a:rPr lang="en-US" sz="2000" dirty="0" err="1">
                <a:effectLst/>
                <a:latin typeface="Comic Sans MS" panose="030F0702030302020204" pitchFamily="66" charset="0"/>
              </a:rPr>
              <a:t>enerji</a:t>
            </a:r>
            <a:r>
              <a:rPr lang="en-US" sz="2000" dirty="0">
                <a:effectLst/>
                <a:latin typeface="Comic Sans MS" panose="030F0702030302020204" pitchFamily="66" charset="0"/>
              </a:rPr>
              <a:t>, </a:t>
            </a:r>
            <a:r>
              <a:rPr lang="en-US" sz="2000" dirty="0" err="1">
                <a:effectLst/>
                <a:latin typeface="Comic Sans MS" panose="030F0702030302020204" pitchFamily="66" charset="0"/>
              </a:rPr>
              <a:t>kinetik</a:t>
            </a:r>
            <a:r>
              <a:rPr lang="en-US" sz="2000" dirty="0">
                <a:effectLst/>
                <a:latin typeface="Comic Sans MS" panose="030F0702030302020204" pitchFamily="66" charset="0"/>
              </a:rPr>
              <a:t> </a:t>
            </a:r>
            <a:r>
              <a:rPr lang="en-US" sz="2000" dirty="0" err="1">
                <a:effectLst/>
                <a:latin typeface="Comic Sans MS" panose="030F0702030302020204" pitchFamily="66" charset="0"/>
              </a:rPr>
              <a:t>enerjiye</a:t>
            </a:r>
            <a:r>
              <a:rPr lang="en-US" sz="2000" dirty="0">
                <a:effectLst/>
                <a:latin typeface="Comic Sans MS" panose="030F0702030302020204" pitchFamily="66" charset="0"/>
              </a:rPr>
              <a:t> </a:t>
            </a:r>
            <a:r>
              <a:rPr lang="en-US" sz="2000" dirty="0" err="1">
                <a:effectLst/>
                <a:latin typeface="Comic Sans MS" panose="030F0702030302020204" pitchFamily="66" charset="0"/>
              </a:rPr>
              <a:t>dönüşmüş</a:t>
            </a:r>
            <a:r>
              <a:rPr lang="en-US" sz="2000" dirty="0">
                <a:effectLst/>
                <a:latin typeface="Comic Sans MS" panose="030F0702030302020204" pitchFamily="66" charset="0"/>
              </a:rPr>
              <a:t> olur.</a:t>
            </a:r>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014143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5" name="Rectangle 70">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12192002" cy="448944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536" name="Rounded Rectangle 28">
            <a:extLst>
              <a:ext uri="{FF2B5EF4-FFF2-40B4-BE49-F238E27FC236}">
                <a16:creationId xmlns:a16="http://schemas.microsoft.com/office/drawing/2014/main" id="{07A0C51E-5464-4470-855E-CA530A59B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59557" y="640091"/>
            <a:ext cx="8072887" cy="355090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2530" name="Picture 2" descr="▷ Sırıkla Atlama: Hareketli Resimleri, Gifleri &amp;amp; Animasyonları - %100  ÜCRETSİZ!">
            <a:extLst>
              <a:ext uri="{FF2B5EF4-FFF2-40B4-BE49-F238E27FC236}">
                <a16:creationId xmlns:a16="http://schemas.microsoft.com/office/drawing/2014/main" id="{DF4D4745-EF25-452D-8423-18A58AD53EC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2901562" y="830158"/>
            <a:ext cx="6388872" cy="3170774"/>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64620933-701B-4A90-A300-A21F9F7E6946}"/>
              </a:ext>
            </a:extLst>
          </p:cNvPr>
          <p:cNvSpPr txBox="1"/>
          <p:nvPr/>
        </p:nvSpPr>
        <p:spPr>
          <a:xfrm>
            <a:off x="970672" y="4675886"/>
            <a:ext cx="10569056" cy="1605083"/>
          </a:xfrm>
          <a:prstGeom prst="rect">
            <a:avLst/>
          </a:prstGeom>
        </p:spPr>
        <p:txBody>
          <a:bodyPr vert="horz" lIns="91440" tIns="45720" rIns="91440" bIns="45720" rtlCol="0" anchor="ctr">
            <a:normAutofit/>
          </a:bodyPr>
          <a:lstStyle/>
          <a:p>
            <a:pPr algn="ctr">
              <a:lnSpc>
                <a:spcPct val="90000"/>
              </a:lnSpc>
              <a:spcAft>
                <a:spcPts val="800"/>
              </a:spcAft>
            </a:pPr>
            <a:r>
              <a:rPr lang="en-US" sz="2000" b="1" dirty="0">
                <a:effectLst/>
                <a:latin typeface="Comic Sans MS" panose="030F0702030302020204" pitchFamily="66" charset="0"/>
              </a:rPr>
              <a:t>4. </a:t>
            </a:r>
            <a:r>
              <a:rPr lang="en-US" sz="2000" b="1" dirty="0" err="1">
                <a:effectLst/>
                <a:latin typeface="Comic Sans MS" panose="030F0702030302020204" pitchFamily="66" charset="0"/>
              </a:rPr>
              <a:t>Sırıkla</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Yüksek</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Atlamada</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Gerçekleşen</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Enerji</a:t>
            </a:r>
            <a:r>
              <a:rPr lang="en-US" sz="2000" b="1" dirty="0">
                <a:effectLst/>
                <a:latin typeface="Comic Sans MS" panose="030F0702030302020204" pitchFamily="66" charset="0"/>
              </a:rPr>
              <a:t> </a:t>
            </a:r>
            <a:r>
              <a:rPr lang="en-US" sz="2000" b="1" dirty="0" err="1">
                <a:effectLst/>
                <a:latin typeface="Comic Sans MS" panose="030F0702030302020204" pitchFamily="66" charset="0"/>
              </a:rPr>
              <a:t>Dönüşümü</a:t>
            </a:r>
            <a:endParaRPr lang="en-US" sz="2000" dirty="0">
              <a:effectLst/>
              <a:latin typeface="Comic Sans MS" panose="030F0702030302020204" pitchFamily="66" charset="0"/>
            </a:endParaRPr>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907914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9D3541C4-89AF-4E01-8B8E-9D75782AD301}"/>
              </a:ext>
            </a:extLst>
          </p:cNvPr>
          <p:cNvSpPr txBox="1"/>
          <p:nvPr/>
        </p:nvSpPr>
        <p:spPr>
          <a:xfrm>
            <a:off x="484214" y="3607450"/>
            <a:ext cx="3505494" cy="1815548"/>
          </a:xfrm>
          <a:prstGeom prst="rect">
            <a:avLst/>
          </a:prstGeom>
        </p:spPr>
        <p:txBody>
          <a:bodyPr vert="horz" lIns="91440" tIns="45720" rIns="91440" bIns="45720" rtlCol="0">
            <a:normAutofit lnSpcReduction="10000"/>
          </a:bodyPr>
          <a:lstStyle/>
          <a:p>
            <a:pPr marL="114300" indent="-342900">
              <a:lnSpc>
                <a:spcPct val="150000"/>
              </a:lnSpc>
              <a:spcAft>
                <a:spcPts val="800"/>
              </a:spcAft>
              <a:buFont typeface="Wingdings" panose="05000000000000000000" pitchFamily="2" charset="2"/>
              <a:buChar char="ü"/>
            </a:pPr>
            <a:r>
              <a:rPr lang="en-US" sz="2000" dirty="0" err="1">
                <a:effectLst/>
                <a:latin typeface="Comic Sans MS" panose="030F0702030302020204" pitchFamily="66" charset="0"/>
              </a:rPr>
              <a:t>Başlangıçta</a:t>
            </a:r>
            <a:r>
              <a:rPr lang="en-US" sz="2000" dirty="0">
                <a:effectLst/>
                <a:latin typeface="Comic Sans MS" panose="030F0702030302020204" pitchFamily="66" charset="0"/>
              </a:rPr>
              <a:t> </a:t>
            </a:r>
            <a:r>
              <a:rPr lang="en-US" sz="2000" dirty="0" err="1">
                <a:effectLst/>
                <a:latin typeface="Comic Sans MS" panose="030F0702030302020204" pitchFamily="66" charset="0"/>
              </a:rPr>
              <a:t>sırıkla</a:t>
            </a:r>
            <a:r>
              <a:rPr lang="en-US" sz="2000" dirty="0">
                <a:effectLst/>
                <a:latin typeface="Comic Sans MS" panose="030F0702030302020204" pitchFamily="66" charset="0"/>
              </a:rPr>
              <a:t> </a:t>
            </a:r>
            <a:r>
              <a:rPr lang="en-US" sz="2000" dirty="0" err="1">
                <a:effectLst/>
                <a:latin typeface="Comic Sans MS" panose="030F0702030302020204" pitchFamily="66" charset="0"/>
              </a:rPr>
              <a:t>koşmaya</a:t>
            </a:r>
            <a:r>
              <a:rPr lang="en-US" sz="2000" dirty="0">
                <a:effectLst/>
                <a:latin typeface="Comic Sans MS" panose="030F0702030302020204" pitchFamily="66" charset="0"/>
              </a:rPr>
              <a:t> </a:t>
            </a:r>
            <a:r>
              <a:rPr lang="en-US" sz="2000" dirty="0" err="1">
                <a:effectLst/>
                <a:latin typeface="Comic Sans MS" panose="030F0702030302020204" pitchFamily="66" charset="0"/>
              </a:rPr>
              <a:t>başlayan</a:t>
            </a:r>
            <a:r>
              <a:rPr lang="en-US" sz="2000" dirty="0">
                <a:effectLst/>
                <a:latin typeface="Comic Sans MS" panose="030F0702030302020204" pitchFamily="66" charset="0"/>
              </a:rPr>
              <a:t> </a:t>
            </a:r>
            <a:r>
              <a:rPr lang="en-US" sz="2000" dirty="0" err="1">
                <a:effectLst/>
                <a:latin typeface="Comic Sans MS" panose="030F0702030302020204" pitchFamily="66" charset="0"/>
              </a:rPr>
              <a:t>kişinin</a:t>
            </a:r>
            <a:r>
              <a:rPr lang="en-US" sz="2000" dirty="0">
                <a:effectLst/>
                <a:latin typeface="Comic Sans MS" panose="030F0702030302020204" pitchFamily="66" charset="0"/>
              </a:rPr>
              <a:t> hareket </a:t>
            </a:r>
            <a:r>
              <a:rPr lang="en-US" sz="2000" dirty="0" err="1">
                <a:effectLst/>
                <a:latin typeface="Comic Sans MS" panose="030F0702030302020204" pitchFamily="66" charset="0"/>
              </a:rPr>
              <a:t>etmesinden</a:t>
            </a:r>
            <a:r>
              <a:rPr lang="en-US" sz="2000" dirty="0">
                <a:effectLst/>
                <a:latin typeface="Comic Sans MS" panose="030F0702030302020204" pitchFamily="66" charset="0"/>
              </a:rPr>
              <a:t> dolayı </a:t>
            </a:r>
            <a:r>
              <a:rPr lang="en-US" sz="2000" dirty="0" err="1">
                <a:effectLst/>
                <a:latin typeface="Comic Sans MS" panose="030F0702030302020204" pitchFamily="66" charset="0"/>
              </a:rPr>
              <a:t>Kinetik</a:t>
            </a:r>
            <a:r>
              <a:rPr lang="en-US" sz="2000" dirty="0">
                <a:effectLst/>
                <a:latin typeface="Comic Sans MS" panose="030F0702030302020204" pitchFamily="66" charset="0"/>
              </a:rPr>
              <a:t> </a:t>
            </a:r>
            <a:r>
              <a:rPr lang="en-US" sz="2000" dirty="0" err="1">
                <a:effectLst/>
                <a:latin typeface="Comic Sans MS" panose="030F0702030302020204" pitchFamily="66" charset="0"/>
              </a:rPr>
              <a:t>enerjisi</a:t>
            </a:r>
            <a:r>
              <a:rPr lang="en-US" sz="2000" dirty="0">
                <a:effectLst/>
                <a:latin typeface="Comic Sans MS" panose="030F0702030302020204" pitchFamily="66" charset="0"/>
              </a:rPr>
              <a:t> vardır.</a:t>
            </a:r>
          </a:p>
        </p:txBody>
      </p:sp>
      <p:sp>
        <p:nvSpPr>
          <p:cNvPr id="23556" name="Rectangle 7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pic>
        <p:nvPicPr>
          <p:cNvPr id="5" name="Picture 4" descr="Kaan Akoba: Kaykay yaparken sırıkla atlamak">
            <a:extLst>
              <a:ext uri="{FF2B5EF4-FFF2-40B4-BE49-F238E27FC236}">
                <a16:creationId xmlns:a16="http://schemas.microsoft.com/office/drawing/2014/main" id="{4F107EF3-3683-4040-80CF-F0CD20E2CC6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05455" y="1273026"/>
            <a:ext cx="6220145" cy="3910325"/>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Top Pole Vaulting Stickers for Android &amp;amp; iOS | Gfycat">
            <a:extLst>
              <a:ext uri="{FF2B5EF4-FFF2-40B4-BE49-F238E27FC236}">
                <a16:creationId xmlns:a16="http://schemas.microsoft.com/office/drawing/2014/main" id="{CEB2B82A-EDE1-4EFA-93F1-9F121C27E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5778" y="869301"/>
            <a:ext cx="29718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581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Enerji Çeşitleri ve Bu Enerjiler Arasındaki Enerji Dönüşümü Nasıl Oluşur? |  Ne Nedir Vikipedi">
            <a:extLst>
              <a:ext uri="{FF2B5EF4-FFF2-40B4-BE49-F238E27FC236}">
                <a16:creationId xmlns:a16="http://schemas.microsoft.com/office/drawing/2014/main" id="{B15C40E5-874A-4C9A-86C6-2BDF7C5B17B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9890" y="804665"/>
            <a:ext cx="5453163" cy="5248670"/>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AD9DEE6C-3665-4DF8-9CB8-7447975D02B8}"/>
              </a:ext>
            </a:extLst>
          </p:cNvPr>
          <p:cNvSpPr txBox="1"/>
          <p:nvPr/>
        </p:nvSpPr>
        <p:spPr>
          <a:xfrm>
            <a:off x="8045753" y="2438401"/>
            <a:ext cx="3667036" cy="3779520"/>
          </a:xfrm>
          <a:prstGeom prst="rect">
            <a:avLst/>
          </a:prstGeom>
        </p:spPr>
        <p:txBody>
          <a:bodyPr vert="horz" lIns="91440" tIns="45720" rIns="91440" bIns="45720" rtlCol="0">
            <a:normAutofit/>
          </a:bodyPr>
          <a:lstStyle/>
          <a:p>
            <a:pPr marL="57150" indent="-285750">
              <a:lnSpc>
                <a:spcPct val="150000"/>
              </a:lnSpc>
              <a:spcAft>
                <a:spcPts val="800"/>
              </a:spcAft>
              <a:buFont typeface="Wingdings" panose="05000000000000000000" pitchFamily="2" charset="2"/>
              <a:buChar char="ü"/>
            </a:pPr>
            <a:r>
              <a:rPr lang="en-US" sz="2000" dirty="0" err="1">
                <a:effectLst/>
                <a:latin typeface="Comic Sans MS" panose="030F0702030302020204" pitchFamily="66" charset="0"/>
              </a:rPr>
              <a:t>Kinetik</a:t>
            </a:r>
            <a:r>
              <a:rPr lang="en-US" sz="2000" dirty="0">
                <a:effectLst/>
                <a:latin typeface="Comic Sans MS" panose="030F0702030302020204" pitchFamily="66" charset="0"/>
              </a:rPr>
              <a:t> </a:t>
            </a:r>
            <a:r>
              <a:rPr lang="en-US" sz="2000" dirty="0" err="1">
                <a:effectLst/>
                <a:latin typeface="Comic Sans MS" panose="030F0702030302020204" pitchFamily="66" charset="0"/>
              </a:rPr>
              <a:t>enerji</a:t>
            </a:r>
            <a:r>
              <a:rPr lang="en-US" sz="2000" dirty="0">
                <a:effectLst/>
                <a:latin typeface="Comic Sans MS" panose="030F0702030302020204" pitchFamily="66" charset="0"/>
              </a:rPr>
              <a:t>, </a:t>
            </a:r>
            <a:r>
              <a:rPr lang="en-US" sz="2000" dirty="0" err="1">
                <a:effectLst/>
                <a:latin typeface="Comic Sans MS" panose="030F0702030302020204" pitchFamily="66" charset="0"/>
              </a:rPr>
              <a:t>potansiyel</a:t>
            </a:r>
            <a:r>
              <a:rPr lang="en-US" sz="2000" dirty="0">
                <a:effectLst/>
                <a:latin typeface="Comic Sans MS" panose="030F0702030302020204" pitchFamily="66" charset="0"/>
              </a:rPr>
              <a:t> </a:t>
            </a:r>
            <a:r>
              <a:rPr lang="en-US" sz="2000" dirty="0" err="1">
                <a:effectLst/>
                <a:latin typeface="Comic Sans MS" panose="030F0702030302020204" pitchFamily="66" charset="0"/>
              </a:rPr>
              <a:t>enerji</a:t>
            </a:r>
            <a:r>
              <a:rPr lang="en-US" sz="2000" dirty="0">
                <a:effectLst/>
                <a:latin typeface="Comic Sans MS" panose="030F0702030302020204" pitchFamily="66" charset="0"/>
              </a:rPr>
              <a:t>, </a:t>
            </a:r>
            <a:r>
              <a:rPr lang="en-US" sz="2000" dirty="0" err="1">
                <a:effectLst/>
                <a:latin typeface="Comic Sans MS" panose="030F0702030302020204" pitchFamily="66" charset="0"/>
              </a:rPr>
              <a:t>ısı</a:t>
            </a:r>
            <a:r>
              <a:rPr lang="en-US" sz="2000" dirty="0">
                <a:effectLst/>
                <a:latin typeface="Comic Sans MS" panose="030F0702030302020204" pitchFamily="66" charset="0"/>
              </a:rPr>
              <a:t> </a:t>
            </a:r>
            <a:r>
              <a:rPr lang="en-US" sz="2000" dirty="0" err="1">
                <a:effectLst/>
                <a:latin typeface="Comic Sans MS" panose="030F0702030302020204" pitchFamily="66" charset="0"/>
              </a:rPr>
              <a:t>enerjisi</a:t>
            </a:r>
            <a:r>
              <a:rPr lang="en-US" sz="2000" dirty="0">
                <a:effectLst/>
                <a:latin typeface="Comic Sans MS" panose="030F0702030302020204" pitchFamily="66" charset="0"/>
              </a:rPr>
              <a:t>, rüzgar </a:t>
            </a:r>
            <a:r>
              <a:rPr lang="en-US" sz="2000" dirty="0" err="1">
                <a:effectLst/>
                <a:latin typeface="Comic Sans MS" panose="030F0702030302020204" pitchFamily="66" charset="0"/>
              </a:rPr>
              <a:t>enerjisi</a:t>
            </a:r>
            <a:r>
              <a:rPr lang="en-US" sz="2000" dirty="0">
                <a:effectLst/>
                <a:latin typeface="Comic Sans MS" panose="030F0702030302020204" pitchFamily="66" charset="0"/>
              </a:rPr>
              <a:t>, </a:t>
            </a:r>
            <a:r>
              <a:rPr lang="en-US" sz="2000" dirty="0" err="1">
                <a:effectLst/>
                <a:latin typeface="Comic Sans MS" panose="030F0702030302020204" pitchFamily="66" charset="0"/>
              </a:rPr>
              <a:t>güneş</a:t>
            </a:r>
            <a:r>
              <a:rPr lang="en-US" sz="2000" dirty="0">
                <a:effectLst/>
                <a:latin typeface="Comic Sans MS" panose="030F0702030302020204" pitchFamily="66" charset="0"/>
              </a:rPr>
              <a:t> </a:t>
            </a:r>
            <a:r>
              <a:rPr lang="en-US" sz="2000" dirty="0" err="1">
                <a:effectLst/>
                <a:latin typeface="Comic Sans MS" panose="030F0702030302020204" pitchFamily="66" charset="0"/>
              </a:rPr>
              <a:t>enerjisi</a:t>
            </a:r>
            <a:r>
              <a:rPr lang="en-US" sz="2000" dirty="0">
                <a:effectLst/>
                <a:latin typeface="Comic Sans MS" panose="030F0702030302020204" pitchFamily="66" charset="0"/>
              </a:rPr>
              <a:t> </a:t>
            </a:r>
            <a:r>
              <a:rPr lang="en-US" sz="2000" dirty="0" err="1">
                <a:effectLst/>
                <a:latin typeface="Comic Sans MS" panose="030F0702030302020204" pitchFamily="66" charset="0"/>
              </a:rPr>
              <a:t>gibi</a:t>
            </a:r>
            <a:r>
              <a:rPr lang="en-US" sz="2000" dirty="0">
                <a:effectLst/>
                <a:latin typeface="Comic Sans MS" panose="030F0702030302020204" pitchFamily="66" charset="0"/>
              </a:rPr>
              <a:t> bir çok </a:t>
            </a:r>
            <a:r>
              <a:rPr lang="en-US" sz="2000" dirty="0" err="1">
                <a:effectLst/>
                <a:latin typeface="Comic Sans MS" panose="030F0702030302020204" pitchFamily="66" charset="0"/>
              </a:rPr>
              <a:t>enerji</a:t>
            </a:r>
            <a:r>
              <a:rPr lang="en-US" sz="2000" dirty="0">
                <a:effectLst/>
                <a:latin typeface="Comic Sans MS" panose="030F0702030302020204" pitchFamily="66" charset="0"/>
              </a:rPr>
              <a:t> </a:t>
            </a:r>
            <a:r>
              <a:rPr lang="en-US" sz="2000" dirty="0" err="1">
                <a:effectLst/>
                <a:latin typeface="Comic Sans MS" panose="030F0702030302020204" pitchFamily="66" charset="0"/>
              </a:rPr>
              <a:t>türleri</a:t>
            </a:r>
            <a:r>
              <a:rPr lang="en-US" sz="2000" dirty="0">
                <a:effectLst/>
                <a:latin typeface="Comic Sans MS" panose="030F0702030302020204" pitchFamily="66" charset="0"/>
              </a:rPr>
              <a:t> vardır.</a:t>
            </a:r>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376485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87" name="Rectangle 134">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88" name="Freeform: Shape 136">
            <a:extLst>
              <a:ext uri="{FF2B5EF4-FFF2-40B4-BE49-F238E27FC236}">
                <a16:creationId xmlns:a16="http://schemas.microsoft.com/office/drawing/2014/main" id="{3B2069EE-A08E-44F0-B3F9-3CF8CC2DC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4589" name="Group 138">
            <a:extLst>
              <a:ext uri="{FF2B5EF4-FFF2-40B4-BE49-F238E27FC236}">
                <a16:creationId xmlns:a16="http://schemas.microsoft.com/office/drawing/2014/main" id="{C9888C69-11CC-40BA-BABF-F9B7E11C91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140" name="Freeform 5">
              <a:extLst>
                <a:ext uri="{FF2B5EF4-FFF2-40B4-BE49-F238E27FC236}">
                  <a16:creationId xmlns:a16="http://schemas.microsoft.com/office/drawing/2014/main" id="{737D08C8-52AD-4B7E-A217-E28E1AF008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1" name="Freeform 5">
              <a:extLst>
                <a:ext uri="{FF2B5EF4-FFF2-40B4-BE49-F238E27FC236}">
                  <a16:creationId xmlns:a16="http://schemas.microsoft.com/office/drawing/2014/main" id="{0ED11528-93DA-433F-9B3C-21106EFDBB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4" name="Metin kutusu 3">
            <a:extLst>
              <a:ext uri="{FF2B5EF4-FFF2-40B4-BE49-F238E27FC236}">
                <a16:creationId xmlns:a16="http://schemas.microsoft.com/office/drawing/2014/main" id="{01819C13-F0F6-407F-8AF1-C8B71543E91A}"/>
              </a:ext>
            </a:extLst>
          </p:cNvPr>
          <p:cNvSpPr txBox="1"/>
          <p:nvPr/>
        </p:nvSpPr>
        <p:spPr>
          <a:xfrm>
            <a:off x="767289" y="1895061"/>
            <a:ext cx="4361301" cy="4275151"/>
          </a:xfrm>
          <a:prstGeom prst="rect">
            <a:avLst/>
          </a:prstGeom>
        </p:spPr>
        <p:txBody>
          <a:bodyPr vert="horz" lIns="91440" tIns="45720" rIns="91440" bIns="45720" rtlCol="0" anchor="t">
            <a:normAutofit/>
          </a:bodyPr>
          <a:lstStyle/>
          <a:p>
            <a:pPr marL="114300" indent="-342900">
              <a:lnSpc>
                <a:spcPct val="150000"/>
              </a:lnSpc>
              <a:spcAft>
                <a:spcPts val="800"/>
              </a:spcAft>
              <a:buFont typeface="Wingdings" panose="05000000000000000000" pitchFamily="2" charset="2"/>
              <a:buChar char="ü"/>
            </a:pPr>
            <a:r>
              <a:rPr lang="en-US" sz="2000" dirty="0" err="1">
                <a:solidFill>
                  <a:schemeClr val="bg1"/>
                </a:solidFill>
                <a:effectLst/>
                <a:latin typeface="Comic Sans MS" panose="030F0702030302020204" pitchFamily="66" charset="0"/>
              </a:rPr>
              <a:t>Daha</a:t>
            </a:r>
            <a:r>
              <a:rPr lang="en-US" sz="2000" dirty="0">
                <a:solidFill>
                  <a:schemeClr val="bg1"/>
                </a:solidFill>
                <a:effectLst/>
                <a:latin typeface="Comic Sans MS" panose="030F0702030302020204" pitchFamily="66" charset="0"/>
              </a:rPr>
              <a:t> </a:t>
            </a:r>
            <a:r>
              <a:rPr lang="en-US" sz="2000" dirty="0" err="1">
                <a:solidFill>
                  <a:schemeClr val="bg1"/>
                </a:solidFill>
                <a:effectLst/>
                <a:latin typeface="Comic Sans MS" panose="030F0702030302020204" pitchFamily="66" charset="0"/>
              </a:rPr>
              <a:t>sonra</a:t>
            </a:r>
            <a:r>
              <a:rPr lang="en-US" sz="2000" dirty="0">
                <a:solidFill>
                  <a:schemeClr val="bg1"/>
                </a:solidFill>
                <a:effectLst/>
                <a:latin typeface="Comic Sans MS" panose="030F0702030302020204" pitchFamily="66" charset="0"/>
              </a:rPr>
              <a:t> </a:t>
            </a:r>
            <a:r>
              <a:rPr lang="en-US" sz="2000" dirty="0" err="1">
                <a:solidFill>
                  <a:schemeClr val="bg1"/>
                </a:solidFill>
                <a:effectLst/>
                <a:latin typeface="Comic Sans MS" panose="030F0702030302020204" pitchFamily="66" charset="0"/>
              </a:rPr>
              <a:t>kinetik</a:t>
            </a:r>
            <a:r>
              <a:rPr lang="en-US" sz="2000" dirty="0">
                <a:solidFill>
                  <a:schemeClr val="bg1"/>
                </a:solidFill>
                <a:effectLst/>
                <a:latin typeface="Comic Sans MS" panose="030F0702030302020204" pitchFamily="66" charset="0"/>
              </a:rPr>
              <a:t> </a:t>
            </a:r>
            <a:r>
              <a:rPr lang="en-US" sz="2000" dirty="0" err="1">
                <a:solidFill>
                  <a:schemeClr val="bg1"/>
                </a:solidFill>
                <a:effectLst/>
                <a:latin typeface="Comic Sans MS" panose="030F0702030302020204" pitchFamily="66" charset="0"/>
              </a:rPr>
              <a:t>enerji</a:t>
            </a:r>
            <a:r>
              <a:rPr lang="en-US" sz="2000" dirty="0">
                <a:solidFill>
                  <a:schemeClr val="bg1"/>
                </a:solidFill>
                <a:effectLst/>
                <a:latin typeface="Comic Sans MS" panose="030F0702030302020204" pitchFamily="66" charset="0"/>
              </a:rPr>
              <a:t> </a:t>
            </a:r>
            <a:r>
              <a:rPr lang="en-US" sz="2000" dirty="0" err="1">
                <a:solidFill>
                  <a:schemeClr val="bg1"/>
                </a:solidFill>
                <a:effectLst/>
                <a:latin typeface="Comic Sans MS" panose="030F0702030302020204" pitchFamily="66" charset="0"/>
              </a:rPr>
              <a:t>sırıkta</a:t>
            </a:r>
            <a:r>
              <a:rPr lang="en-US" sz="2000" dirty="0">
                <a:solidFill>
                  <a:schemeClr val="bg1"/>
                </a:solidFill>
                <a:effectLst/>
                <a:latin typeface="Comic Sans MS" panose="030F0702030302020204" pitchFamily="66" charset="0"/>
              </a:rPr>
              <a:t> </a:t>
            </a:r>
            <a:r>
              <a:rPr lang="en-US" sz="2000" dirty="0" err="1">
                <a:solidFill>
                  <a:schemeClr val="bg1"/>
                </a:solidFill>
                <a:effectLst/>
                <a:latin typeface="Comic Sans MS" panose="030F0702030302020204" pitchFamily="66" charset="0"/>
              </a:rPr>
              <a:t>esneklik</a:t>
            </a:r>
            <a:r>
              <a:rPr lang="en-US" sz="2000" dirty="0">
                <a:solidFill>
                  <a:schemeClr val="bg1"/>
                </a:solidFill>
                <a:effectLst/>
                <a:latin typeface="Comic Sans MS" panose="030F0702030302020204" pitchFamily="66" charset="0"/>
              </a:rPr>
              <a:t> </a:t>
            </a:r>
            <a:r>
              <a:rPr lang="en-US" sz="2000" dirty="0" err="1">
                <a:solidFill>
                  <a:schemeClr val="bg1"/>
                </a:solidFill>
                <a:effectLst/>
                <a:latin typeface="Comic Sans MS" panose="030F0702030302020204" pitchFamily="66" charset="0"/>
              </a:rPr>
              <a:t>potansiyel</a:t>
            </a:r>
            <a:r>
              <a:rPr lang="en-US" sz="2000" dirty="0">
                <a:solidFill>
                  <a:schemeClr val="bg1"/>
                </a:solidFill>
                <a:effectLst/>
                <a:latin typeface="Comic Sans MS" panose="030F0702030302020204" pitchFamily="66" charset="0"/>
              </a:rPr>
              <a:t> </a:t>
            </a:r>
            <a:r>
              <a:rPr lang="en-US" sz="2000" dirty="0" err="1">
                <a:solidFill>
                  <a:schemeClr val="bg1"/>
                </a:solidFill>
                <a:effectLst/>
                <a:latin typeface="Comic Sans MS" panose="030F0702030302020204" pitchFamily="66" charset="0"/>
              </a:rPr>
              <a:t>enerjisine</a:t>
            </a:r>
            <a:r>
              <a:rPr lang="en-US" sz="2000" dirty="0">
                <a:solidFill>
                  <a:schemeClr val="bg1"/>
                </a:solidFill>
                <a:effectLst/>
                <a:latin typeface="Comic Sans MS" panose="030F0702030302020204" pitchFamily="66" charset="0"/>
              </a:rPr>
              <a:t> </a:t>
            </a:r>
            <a:r>
              <a:rPr lang="en-US" sz="2000" dirty="0" err="1">
                <a:solidFill>
                  <a:schemeClr val="bg1"/>
                </a:solidFill>
                <a:effectLst/>
                <a:latin typeface="Comic Sans MS" panose="030F0702030302020204" pitchFamily="66" charset="0"/>
              </a:rPr>
              <a:t>dönüşür</a:t>
            </a:r>
            <a:r>
              <a:rPr lang="en-US" sz="2000" dirty="0">
                <a:solidFill>
                  <a:schemeClr val="bg1"/>
                </a:solidFill>
                <a:effectLst/>
                <a:latin typeface="Comic Sans MS" panose="030F0702030302020204" pitchFamily="66" charset="0"/>
              </a:rPr>
              <a:t>.</a:t>
            </a:r>
          </a:p>
          <a:p>
            <a:pPr marL="114300" indent="-342900">
              <a:lnSpc>
                <a:spcPct val="150000"/>
              </a:lnSpc>
              <a:spcAft>
                <a:spcPts val="800"/>
              </a:spcAft>
              <a:buFont typeface="Wingdings" panose="05000000000000000000" pitchFamily="2" charset="2"/>
              <a:buChar char="ü"/>
            </a:pPr>
            <a:r>
              <a:rPr lang="en-US" sz="2000" dirty="0" err="1">
                <a:solidFill>
                  <a:schemeClr val="bg1"/>
                </a:solidFill>
                <a:effectLst/>
                <a:latin typeface="Comic Sans MS" panose="030F0702030302020204" pitchFamily="66" charset="0"/>
              </a:rPr>
              <a:t>Sırıkta</a:t>
            </a:r>
            <a:r>
              <a:rPr lang="en-US" sz="2000" dirty="0">
                <a:solidFill>
                  <a:schemeClr val="bg1"/>
                </a:solidFill>
                <a:effectLst/>
                <a:latin typeface="Comic Sans MS" panose="030F0702030302020204" pitchFamily="66" charset="0"/>
              </a:rPr>
              <a:t> </a:t>
            </a:r>
            <a:r>
              <a:rPr lang="en-US" sz="2000" dirty="0" err="1">
                <a:solidFill>
                  <a:schemeClr val="bg1"/>
                </a:solidFill>
                <a:effectLst/>
                <a:latin typeface="Comic Sans MS" panose="030F0702030302020204" pitchFamily="66" charset="0"/>
              </a:rPr>
              <a:t>depolanan</a:t>
            </a:r>
            <a:r>
              <a:rPr lang="en-US" sz="2000" dirty="0">
                <a:solidFill>
                  <a:schemeClr val="bg1"/>
                </a:solidFill>
                <a:effectLst/>
                <a:latin typeface="Comic Sans MS" panose="030F0702030302020204" pitchFamily="66" charset="0"/>
              </a:rPr>
              <a:t> </a:t>
            </a:r>
            <a:r>
              <a:rPr lang="en-US" sz="2000" dirty="0" err="1">
                <a:solidFill>
                  <a:schemeClr val="bg1"/>
                </a:solidFill>
                <a:effectLst/>
                <a:latin typeface="Comic Sans MS" panose="030F0702030302020204" pitchFamily="66" charset="0"/>
              </a:rPr>
              <a:t>esneklik</a:t>
            </a:r>
            <a:r>
              <a:rPr lang="en-US" sz="2000" dirty="0">
                <a:solidFill>
                  <a:schemeClr val="bg1"/>
                </a:solidFill>
                <a:effectLst/>
                <a:latin typeface="Comic Sans MS" panose="030F0702030302020204" pitchFamily="66" charset="0"/>
              </a:rPr>
              <a:t> </a:t>
            </a:r>
            <a:r>
              <a:rPr lang="en-US" sz="2000" dirty="0" err="1">
                <a:solidFill>
                  <a:schemeClr val="bg1"/>
                </a:solidFill>
                <a:effectLst/>
                <a:latin typeface="Comic Sans MS" panose="030F0702030302020204" pitchFamily="66" charset="0"/>
              </a:rPr>
              <a:t>potansiyel</a:t>
            </a:r>
            <a:r>
              <a:rPr lang="en-US" sz="2000" dirty="0">
                <a:solidFill>
                  <a:schemeClr val="bg1"/>
                </a:solidFill>
                <a:effectLst/>
                <a:latin typeface="Comic Sans MS" panose="030F0702030302020204" pitchFamily="66" charset="0"/>
              </a:rPr>
              <a:t> </a:t>
            </a:r>
            <a:r>
              <a:rPr lang="en-US" sz="2000" dirty="0" err="1">
                <a:solidFill>
                  <a:schemeClr val="bg1"/>
                </a:solidFill>
                <a:effectLst/>
                <a:latin typeface="Comic Sans MS" panose="030F0702030302020204" pitchFamily="66" charset="0"/>
              </a:rPr>
              <a:t>enerji</a:t>
            </a:r>
            <a:r>
              <a:rPr lang="en-US" sz="2000" dirty="0">
                <a:solidFill>
                  <a:schemeClr val="bg1"/>
                </a:solidFill>
                <a:effectLst/>
                <a:latin typeface="Comic Sans MS" panose="030F0702030302020204" pitchFamily="66" charset="0"/>
              </a:rPr>
              <a:t>, Çekim </a:t>
            </a:r>
            <a:r>
              <a:rPr lang="en-US" sz="2000" dirty="0" err="1">
                <a:solidFill>
                  <a:schemeClr val="bg1"/>
                </a:solidFill>
                <a:effectLst/>
                <a:latin typeface="Comic Sans MS" panose="030F0702030302020204" pitchFamily="66" charset="0"/>
              </a:rPr>
              <a:t>potansiyel</a:t>
            </a:r>
            <a:r>
              <a:rPr lang="en-US" sz="2000" dirty="0">
                <a:solidFill>
                  <a:schemeClr val="bg1"/>
                </a:solidFill>
                <a:effectLst/>
                <a:latin typeface="Comic Sans MS" panose="030F0702030302020204" pitchFamily="66" charset="0"/>
              </a:rPr>
              <a:t> </a:t>
            </a:r>
            <a:r>
              <a:rPr lang="en-US" sz="2000" dirty="0" err="1">
                <a:solidFill>
                  <a:schemeClr val="bg1"/>
                </a:solidFill>
                <a:effectLst/>
                <a:latin typeface="Comic Sans MS" panose="030F0702030302020204" pitchFamily="66" charset="0"/>
              </a:rPr>
              <a:t>enerjiye</a:t>
            </a:r>
            <a:r>
              <a:rPr lang="en-US" sz="2000" dirty="0">
                <a:solidFill>
                  <a:schemeClr val="bg1"/>
                </a:solidFill>
                <a:effectLst/>
                <a:latin typeface="Comic Sans MS" panose="030F0702030302020204" pitchFamily="66" charset="0"/>
              </a:rPr>
              <a:t> ve </a:t>
            </a:r>
            <a:r>
              <a:rPr lang="en-US" sz="2000" dirty="0" err="1">
                <a:solidFill>
                  <a:schemeClr val="bg1"/>
                </a:solidFill>
                <a:effectLst/>
                <a:latin typeface="Comic Sans MS" panose="030F0702030302020204" pitchFamily="66" charset="0"/>
              </a:rPr>
              <a:t>kinetik</a:t>
            </a:r>
            <a:r>
              <a:rPr lang="en-US" sz="2000" dirty="0">
                <a:solidFill>
                  <a:schemeClr val="bg1"/>
                </a:solidFill>
                <a:effectLst/>
                <a:latin typeface="Comic Sans MS" panose="030F0702030302020204" pitchFamily="66" charset="0"/>
              </a:rPr>
              <a:t> </a:t>
            </a:r>
            <a:r>
              <a:rPr lang="en-US" sz="2000" dirty="0" err="1">
                <a:solidFill>
                  <a:schemeClr val="bg1"/>
                </a:solidFill>
                <a:effectLst/>
                <a:latin typeface="Comic Sans MS" panose="030F0702030302020204" pitchFamily="66" charset="0"/>
              </a:rPr>
              <a:t>enerjiye</a:t>
            </a:r>
            <a:r>
              <a:rPr lang="en-US" sz="2000" dirty="0">
                <a:solidFill>
                  <a:schemeClr val="bg1"/>
                </a:solidFill>
                <a:effectLst/>
                <a:latin typeface="Comic Sans MS" panose="030F0702030302020204" pitchFamily="66" charset="0"/>
              </a:rPr>
              <a:t> </a:t>
            </a:r>
            <a:r>
              <a:rPr lang="en-US" sz="2000" dirty="0" err="1">
                <a:solidFill>
                  <a:schemeClr val="bg1"/>
                </a:solidFill>
                <a:effectLst/>
                <a:latin typeface="Comic Sans MS" panose="030F0702030302020204" pitchFamily="66" charset="0"/>
              </a:rPr>
              <a:t>dönüşür</a:t>
            </a:r>
            <a:r>
              <a:rPr lang="en-US" sz="2000" dirty="0">
                <a:solidFill>
                  <a:schemeClr val="bg1"/>
                </a:solidFill>
                <a:effectLst/>
                <a:latin typeface="Comic Sans MS" panose="030F0702030302020204" pitchFamily="66" charset="0"/>
              </a:rPr>
              <a:t>.</a:t>
            </a:r>
          </a:p>
        </p:txBody>
      </p:sp>
      <p:pic>
        <p:nvPicPr>
          <p:cNvPr id="24578" name="Picture 2" descr="▷ Sırıkla Atlama: Hareketli Resimleri, Gifleri &amp;amp; Animasyonları - %100  ÜCRETSİZ!">
            <a:extLst>
              <a:ext uri="{FF2B5EF4-FFF2-40B4-BE49-F238E27FC236}">
                <a16:creationId xmlns:a16="http://schemas.microsoft.com/office/drawing/2014/main" id="{4D7D3720-83E9-478B-9365-A45CB1A7120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6643856" y="1686937"/>
            <a:ext cx="5051320" cy="3483668"/>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259037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14E4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602" name="Picture 2" descr="Atatürk Ortaokulu Atletizmde 15 Altın Madalya Aldı -">
            <a:extLst>
              <a:ext uri="{FF2B5EF4-FFF2-40B4-BE49-F238E27FC236}">
                <a16:creationId xmlns:a16="http://schemas.microsoft.com/office/drawing/2014/main" id="{BCDEAB7F-DA9E-47D0-A2A7-7777F78866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796" r="1" b="3615"/>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Metin kutusu 3">
            <a:extLst>
              <a:ext uri="{FF2B5EF4-FFF2-40B4-BE49-F238E27FC236}">
                <a16:creationId xmlns:a16="http://schemas.microsoft.com/office/drawing/2014/main" id="{1B2395B6-FEFF-4632-BA11-BED2B1AF445C}"/>
              </a:ext>
            </a:extLst>
          </p:cNvPr>
          <p:cNvSpPr txBox="1"/>
          <p:nvPr/>
        </p:nvSpPr>
        <p:spPr>
          <a:xfrm>
            <a:off x="8029319" y="917725"/>
            <a:ext cx="3424739" cy="4852362"/>
          </a:xfrm>
          <a:prstGeom prst="rect">
            <a:avLst/>
          </a:prstGeom>
        </p:spPr>
        <p:txBody>
          <a:bodyPr vert="horz" lIns="91440" tIns="45720" rIns="91440" bIns="45720" rtlCol="0" anchor="ctr">
            <a:normAutofit/>
          </a:bodyPr>
          <a:lstStyle/>
          <a:p>
            <a:pPr marL="114300" indent="-342900">
              <a:lnSpc>
                <a:spcPct val="150000"/>
              </a:lnSpc>
              <a:spcAft>
                <a:spcPts val="800"/>
              </a:spcAft>
              <a:buFont typeface="Wingdings" panose="05000000000000000000" pitchFamily="2" charset="2"/>
              <a:buChar char="ü"/>
            </a:pPr>
            <a:r>
              <a:rPr lang="en-US" sz="2000" dirty="0">
                <a:solidFill>
                  <a:srgbClr val="FFFFFF"/>
                </a:solidFill>
                <a:effectLst/>
                <a:latin typeface="Comic Sans MS" panose="030F0702030302020204" pitchFamily="66" charset="0"/>
              </a:rPr>
              <a:t>En son </a:t>
            </a:r>
            <a:r>
              <a:rPr lang="en-US" sz="2000" dirty="0" err="1">
                <a:solidFill>
                  <a:srgbClr val="FFFFFF"/>
                </a:solidFill>
                <a:effectLst/>
                <a:latin typeface="Comic Sans MS" panose="030F0702030302020204" pitchFamily="66" charset="0"/>
              </a:rPr>
              <a:t>kinetik</a:t>
            </a:r>
            <a:r>
              <a:rPr lang="en-US" sz="2000" dirty="0">
                <a:solidFill>
                  <a:srgbClr val="FFFFFF"/>
                </a:solidFill>
                <a:effectLst/>
                <a:latin typeface="Comic Sans MS" panose="030F0702030302020204" pitchFamily="66" charset="0"/>
              </a:rPr>
              <a:t> </a:t>
            </a:r>
            <a:r>
              <a:rPr lang="en-US" sz="2000" dirty="0" err="1">
                <a:solidFill>
                  <a:srgbClr val="FFFFFF"/>
                </a:solidFill>
                <a:effectLst/>
                <a:latin typeface="Comic Sans MS" panose="030F0702030302020204" pitchFamily="66" charset="0"/>
              </a:rPr>
              <a:t>enerji</a:t>
            </a:r>
            <a:r>
              <a:rPr lang="en-US" sz="2000" dirty="0">
                <a:solidFill>
                  <a:srgbClr val="FFFFFF"/>
                </a:solidFill>
                <a:effectLst/>
                <a:latin typeface="Comic Sans MS" panose="030F0702030302020204" pitchFamily="66" charset="0"/>
              </a:rPr>
              <a:t> </a:t>
            </a:r>
            <a:r>
              <a:rPr lang="en-US" sz="2000" dirty="0" err="1">
                <a:solidFill>
                  <a:srgbClr val="FFFFFF"/>
                </a:solidFill>
                <a:effectLst/>
                <a:latin typeface="Comic Sans MS" panose="030F0702030302020204" pitchFamily="66" charset="0"/>
              </a:rPr>
              <a:t>minderde</a:t>
            </a:r>
            <a:r>
              <a:rPr lang="en-US" sz="2000" dirty="0">
                <a:solidFill>
                  <a:srgbClr val="FFFFFF"/>
                </a:solidFill>
                <a:effectLst/>
                <a:latin typeface="Comic Sans MS" panose="030F0702030302020204" pitchFamily="66" charset="0"/>
              </a:rPr>
              <a:t> </a:t>
            </a:r>
            <a:r>
              <a:rPr lang="en-US" sz="2000" dirty="0" err="1">
                <a:solidFill>
                  <a:srgbClr val="FFFFFF"/>
                </a:solidFill>
                <a:effectLst/>
                <a:latin typeface="Comic Sans MS" panose="030F0702030302020204" pitchFamily="66" charset="0"/>
              </a:rPr>
              <a:t>ısı</a:t>
            </a:r>
            <a:r>
              <a:rPr lang="en-US" sz="2000" dirty="0">
                <a:solidFill>
                  <a:srgbClr val="FFFFFF"/>
                </a:solidFill>
                <a:effectLst/>
                <a:latin typeface="Comic Sans MS" panose="030F0702030302020204" pitchFamily="66" charset="0"/>
              </a:rPr>
              <a:t> </a:t>
            </a:r>
            <a:r>
              <a:rPr lang="en-US" sz="2000" dirty="0" err="1">
                <a:solidFill>
                  <a:srgbClr val="FFFFFF"/>
                </a:solidFill>
                <a:effectLst/>
                <a:latin typeface="Comic Sans MS" panose="030F0702030302020204" pitchFamily="66" charset="0"/>
              </a:rPr>
              <a:t>enerjisine</a:t>
            </a:r>
            <a:r>
              <a:rPr lang="en-US" sz="2000" dirty="0">
                <a:solidFill>
                  <a:srgbClr val="FFFFFF"/>
                </a:solidFill>
                <a:effectLst/>
                <a:latin typeface="Comic Sans MS" panose="030F0702030302020204" pitchFamily="66" charset="0"/>
              </a:rPr>
              <a:t> </a:t>
            </a:r>
            <a:r>
              <a:rPr lang="en-US" sz="2000" dirty="0" err="1">
                <a:solidFill>
                  <a:srgbClr val="FFFFFF"/>
                </a:solidFill>
                <a:effectLst/>
                <a:latin typeface="Comic Sans MS" panose="030F0702030302020204" pitchFamily="66" charset="0"/>
              </a:rPr>
              <a:t>dönüşür</a:t>
            </a:r>
            <a:r>
              <a:rPr lang="en-US" sz="2000" dirty="0">
                <a:solidFill>
                  <a:srgbClr val="FFFFFF"/>
                </a:solidFill>
                <a:effectLst/>
                <a:latin typeface="Comic Sans MS" panose="030F0702030302020204" pitchFamily="66" charset="0"/>
              </a:rPr>
              <a:t>.</a:t>
            </a:r>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834858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0B850B2C-52FC-43B3-99AE-ABC05BA7E503}"/>
              </a:ext>
            </a:extLst>
          </p:cNvPr>
          <p:cNvSpPr txBox="1"/>
          <p:nvPr/>
        </p:nvSpPr>
        <p:spPr>
          <a:xfrm>
            <a:off x="3432313" y="6136621"/>
            <a:ext cx="6096000" cy="369332"/>
          </a:xfrm>
          <a:prstGeom prst="rect">
            <a:avLst/>
          </a:prstGeom>
          <a:noFill/>
        </p:spPr>
        <p:txBody>
          <a:bodyPr wrap="square">
            <a:spAutoFit/>
          </a:bodyPr>
          <a:lstStyle/>
          <a:p>
            <a:r>
              <a:rPr lang="tr-TR" dirty="0">
                <a:hlinkClick r:id="rId3"/>
              </a:rPr>
              <a:t>https://www.youtube.com/watch?v=HE4YVicx38U</a:t>
            </a:r>
            <a:endParaRPr lang="tr-TR" dirty="0"/>
          </a:p>
        </p:txBody>
      </p:sp>
      <p:pic>
        <p:nvPicPr>
          <p:cNvPr id="4" name="Çevrimiçi Medya 3" title="Walter Lewin   Fizik Dersi Altyazılı   Video">
            <a:hlinkClick r:id="" action="ppaction://media"/>
            <a:extLst>
              <a:ext uri="{FF2B5EF4-FFF2-40B4-BE49-F238E27FC236}">
                <a16:creationId xmlns:a16="http://schemas.microsoft.com/office/drawing/2014/main" id="{3B647FA7-8373-45CD-B789-7387EFD7561C}"/>
              </a:ext>
            </a:extLst>
          </p:cNvPr>
          <p:cNvPicPr>
            <a:picLocks noRot="1" noChangeAspect="1"/>
          </p:cNvPicPr>
          <p:nvPr>
            <a:videoFile r:link="rId1"/>
          </p:nvPr>
        </p:nvPicPr>
        <p:blipFill>
          <a:blip r:embed="rId4"/>
          <a:stretch>
            <a:fillRect/>
          </a:stretch>
        </p:blipFill>
        <p:spPr>
          <a:xfrm>
            <a:off x="2213112" y="1245102"/>
            <a:ext cx="8242852" cy="4657211"/>
          </a:xfrm>
          <a:prstGeom prst="rect">
            <a:avLst/>
          </a:prstGeom>
        </p:spPr>
      </p:pic>
      <p:sp>
        <p:nvSpPr>
          <p:cNvPr id="6" name="Metin kutusu 5">
            <a:extLst>
              <a:ext uri="{FF2B5EF4-FFF2-40B4-BE49-F238E27FC236}">
                <a16:creationId xmlns:a16="http://schemas.microsoft.com/office/drawing/2014/main" id="{E9EBFEE7-8E36-49B5-AFE8-76B4F39F93F2}"/>
              </a:ext>
            </a:extLst>
          </p:cNvPr>
          <p:cNvSpPr txBox="1"/>
          <p:nvPr/>
        </p:nvSpPr>
        <p:spPr>
          <a:xfrm>
            <a:off x="3551583" y="573950"/>
            <a:ext cx="6096000" cy="369332"/>
          </a:xfrm>
          <a:prstGeom prst="rect">
            <a:avLst/>
          </a:prstGeom>
          <a:noFill/>
        </p:spPr>
        <p:txBody>
          <a:bodyPr wrap="square">
            <a:spAutoFit/>
          </a:bodyPr>
          <a:lstStyle/>
          <a:p>
            <a:pPr algn="l"/>
            <a:r>
              <a:rPr lang="tr-TR" b="0" i="0" dirty="0" err="1">
                <a:effectLst/>
                <a:latin typeface="Roboto" panose="02000000000000000000" pitchFamily="2" charset="0"/>
              </a:rPr>
              <a:t>Walter</a:t>
            </a:r>
            <a:r>
              <a:rPr lang="tr-TR" b="0" i="0" dirty="0">
                <a:effectLst/>
                <a:latin typeface="Roboto" panose="02000000000000000000" pitchFamily="2" charset="0"/>
              </a:rPr>
              <a:t> </a:t>
            </a:r>
            <a:r>
              <a:rPr lang="tr-TR" b="0" i="0" dirty="0" err="1">
                <a:effectLst/>
                <a:latin typeface="Roboto" panose="02000000000000000000" pitchFamily="2" charset="0"/>
              </a:rPr>
              <a:t>Lewin</a:t>
            </a:r>
            <a:r>
              <a:rPr lang="tr-TR" b="0" i="0" dirty="0">
                <a:effectLst/>
                <a:latin typeface="Roboto" panose="02000000000000000000" pitchFamily="2" charset="0"/>
              </a:rPr>
              <a:t> Fizik Dersi Altyazılı Video</a:t>
            </a:r>
          </a:p>
        </p:txBody>
      </p:sp>
    </p:spTree>
    <p:extLst>
      <p:ext uri="{BB962C8B-B14F-4D97-AF65-F5344CB8AC3E}">
        <p14:creationId xmlns:p14="http://schemas.microsoft.com/office/powerpoint/2010/main" val="229244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099441FF-FF22-4BB1-BBC5-DEEE3627527E}"/>
              </a:ext>
            </a:extLst>
          </p:cNvPr>
          <p:cNvSpPr txBox="1"/>
          <p:nvPr/>
        </p:nvSpPr>
        <p:spPr>
          <a:xfrm>
            <a:off x="630936" y="2807208"/>
            <a:ext cx="3429000" cy="3410712"/>
          </a:xfrm>
          <a:prstGeom prst="rect">
            <a:avLst/>
          </a:prstGeom>
        </p:spPr>
        <p:txBody>
          <a:bodyPr vert="horz" lIns="91440" tIns="45720" rIns="91440" bIns="45720" rtlCol="0" anchor="t">
            <a:normAutofit lnSpcReduction="10000"/>
          </a:bodyPr>
          <a:lstStyle/>
          <a:p>
            <a:pPr marL="114300" indent="-342900">
              <a:lnSpc>
                <a:spcPct val="150000"/>
              </a:lnSpc>
              <a:spcAft>
                <a:spcPts val="800"/>
              </a:spcAft>
              <a:buFont typeface="Wingdings" panose="05000000000000000000" pitchFamily="2" charset="2"/>
              <a:buChar char="v"/>
            </a:pPr>
            <a:r>
              <a:rPr lang="en-US" sz="2200" dirty="0" err="1">
                <a:effectLst/>
                <a:latin typeface="Comic Sans MS" panose="030F0702030302020204" pitchFamily="66" charset="0"/>
              </a:rPr>
              <a:t>Sahip</a:t>
            </a:r>
            <a:r>
              <a:rPr lang="en-US" sz="2200" dirty="0">
                <a:effectLst/>
                <a:latin typeface="Comic Sans MS" panose="030F0702030302020204" pitchFamily="66" charset="0"/>
              </a:rPr>
              <a:t> </a:t>
            </a:r>
            <a:r>
              <a:rPr lang="en-US" sz="2200" dirty="0" err="1">
                <a:effectLst/>
                <a:latin typeface="Comic Sans MS" panose="030F0702030302020204" pitchFamily="66" charset="0"/>
              </a:rPr>
              <a:t>olunan</a:t>
            </a:r>
            <a:r>
              <a:rPr lang="en-US" sz="2200" dirty="0">
                <a:effectLst/>
                <a:latin typeface="Comic Sans MS" panose="030F0702030302020204" pitchFamily="66" charset="0"/>
              </a:rPr>
              <a:t> </a:t>
            </a:r>
            <a:r>
              <a:rPr lang="en-US" sz="2200" dirty="0" err="1">
                <a:effectLst/>
                <a:latin typeface="Comic Sans MS" panose="030F0702030302020204" pitchFamily="66" charset="0"/>
              </a:rPr>
              <a:t>enerjiler</a:t>
            </a:r>
            <a:r>
              <a:rPr lang="en-US" sz="2200" dirty="0">
                <a:effectLst/>
                <a:latin typeface="Comic Sans MS" panose="030F0702030302020204" pitchFamily="66" charset="0"/>
              </a:rPr>
              <a:t> </a:t>
            </a:r>
            <a:r>
              <a:rPr lang="en-US" sz="2200" dirty="0" err="1">
                <a:effectLst/>
                <a:latin typeface="Comic Sans MS" panose="030F0702030302020204" pitchFamily="66" charset="0"/>
              </a:rPr>
              <a:t>başka</a:t>
            </a:r>
            <a:r>
              <a:rPr lang="en-US" sz="2200" dirty="0">
                <a:effectLst/>
                <a:latin typeface="Comic Sans MS" panose="030F0702030302020204" pitchFamily="66" charset="0"/>
              </a:rPr>
              <a:t> </a:t>
            </a:r>
            <a:r>
              <a:rPr lang="en-US" sz="2200" dirty="0" err="1">
                <a:effectLst/>
                <a:latin typeface="Comic Sans MS" panose="030F0702030302020204" pitchFamily="66" charset="0"/>
              </a:rPr>
              <a:t>enerji</a:t>
            </a:r>
            <a:r>
              <a:rPr lang="en-US" sz="2200" dirty="0">
                <a:effectLst/>
                <a:latin typeface="Comic Sans MS" panose="030F0702030302020204" pitchFamily="66" charset="0"/>
              </a:rPr>
              <a:t> </a:t>
            </a:r>
            <a:r>
              <a:rPr lang="en-US" sz="2200" dirty="0" err="1">
                <a:effectLst/>
                <a:latin typeface="Comic Sans MS" panose="030F0702030302020204" pitchFamily="66" charset="0"/>
              </a:rPr>
              <a:t>türlerine</a:t>
            </a:r>
            <a:r>
              <a:rPr lang="en-US" sz="2200" dirty="0">
                <a:effectLst/>
                <a:latin typeface="Comic Sans MS" panose="030F0702030302020204" pitchFamily="66" charset="0"/>
              </a:rPr>
              <a:t> </a:t>
            </a:r>
            <a:r>
              <a:rPr lang="en-US" sz="2200" dirty="0" err="1">
                <a:effectLst/>
                <a:latin typeface="Comic Sans MS" panose="030F0702030302020204" pitchFamily="66" charset="0"/>
              </a:rPr>
              <a:t>dönüşürler</a:t>
            </a:r>
            <a:r>
              <a:rPr lang="en-US" sz="2200" dirty="0">
                <a:effectLst/>
                <a:latin typeface="Comic Sans MS" panose="030F0702030302020204" pitchFamily="66" charset="0"/>
              </a:rPr>
              <a:t>. </a:t>
            </a:r>
            <a:r>
              <a:rPr lang="en-US" sz="2200" dirty="0" err="1">
                <a:effectLst/>
                <a:latin typeface="Comic Sans MS" panose="030F0702030302020204" pitchFamily="66" charset="0"/>
              </a:rPr>
              <a:t>Ancak</a:t>
            </a:r>
            <a:r>
              <a:rPr lang="en-US" sz="2200" dirty="0">
                <a:effectLst/>
                <a:latin typeface="Comic Sans MS" panose="030F0702030302020204" pitchFamily="66" charset="0"/>
              </a:rPr>
              <a:t> </a:t>
            </a:r>
            <a:r>
              <a:rPr lang="en-US" sz="2200" dirty="0" err="1">
                <a:effectLst/>
                <a:latin typeface="Comic Sans MS" panose="030F0702030302020204" pitchFamily="66" charset="0"/>
              </a:rPr>
              <a:t>toplam</a:t>
            </a:r>
            <a:r>
              <a:rPr lang="en-US" sz="2200" dirty="0">
                <a:effectLst/>
                <a:latin typeface="Comic Sans MS" panose="030F0702030302020204" pitchFamily="66" charset="0"/>
              </a:rPr>
              <a:t> </a:t>
            </a:r>
            <a:r>
              <a:rPr lang="en-US" sz="2200" dirty="0" err="1">
                <a:effectLst/>
                <a:latin typeface="Comic Sans MS" panose="030F0702030302020204" pitchFamily="66" charset="0"/>
              </a:rPr>
              <a:t>enerji</a:t>
            </a:r>
            <a:r>
              <a:rPr lang="en-US" sz="2200" dirty="0">
                <a:effectLst/>
                <a:latin typeface="Comic Sans MS" panose="030F0702030302020204" pitchFamily="66" charset="0"/>
              </a:rPr>
              <a:t> </a:t>
            </a:r>
            <a:r>
              <a:rPr lang="en-US" sz="2200" dirty="0" err="1">
                <a:effectLst/>
                <a:latin typeface="Comic Sans MS" panose="030F0702030302020204" pitchFamily="66" charset="0"/>
              </a:rPr>
              <a:t>miktarında</a:t>
            </a:r>
            <a:r>
              <a:rPr lang="en-US" sz="2200" dirty="0">
                <a:effectLst/>
                <a:latin typeface="Comic Sans MS" panose="030F0702030302020204" pitchFamily="66" charset="0"/>
              </a:rPr>
              <a:t> </a:t>
            </a:r>
            <a:r>
              <a:rPr lang="en-US" sz="2200" dirty="0" err="1">
                <a:effectLst/>
                <a:latin typeface="Comic Sans MS" panose="030F0702030302020204" pitchFamily="66" charset="0"/>
              </a:rPr>
              <a:t>değişim</a:t>
            </a:r>
            <a:r>
              <a:rPr lang="en-US" sz="2200" dirty="0">
                <a:effectLst/>
                <a:latin typeface="Comic Sans MS" panose="030F0702030302020204" pitchFamily="66" charset="0"/>
              </a:rPr>
              <a:t> </a:t>
            </a:r>
            <a:r>
              <a:rPr lang="en-US" sz="2200" dirty="0" err="1">
                <a:effectLst/>
                <a:latin typeface="Comic Sans MS" panose="030F0702030302020204" pitchFamily="66" charset="0"/>
              </a:rPr>
              <a:t>olmaz</a:t>
            </a:r>
            <a:r>
              <a:rPr lang="en-US" sz="2200" dirty="0">
                <a:effectLst/>
                <a:latin typeface="Comic Sans MS" panose="030F0702030302020204" pitchFamily="66" charset="0"/>
              </a:rPr>
              <a:t>. Buna </a:t>
            </a:r>
            <a:r>
              <a:rPr lang="en-US" sz="2200" b="1" dirty="0" err="1">
                <a:solidFill>
                  <a:srgbClr val="FF0000"/>
                </a:solidFill>
                <a:effectLst/>
                <a:latin typeface="Comic Sans MS" panose="030F0702030302020204" pitchFamily="66" charset="0"/>
              </a:rPr>
              <a:t>enerjinin</a:t>
            </a:r>
            <a:r>
              <a:rPr lang="en-US" sz="2200" b="1" dirty="0">
                <a:solidFill>
                  <a:srgbClr val="FF0000"/>
                </a:solidFill>
                <a:effectLst/>
                <a:latin typeface="Comic Sans MS" panose="030F0702030302020204" pitchFamily="66" charset="0"/>
              </a:rPr>
              <a:t> </a:t>
            </a:r>
            <a:r>
              <a:rPr lang="en-US" sz="2200" b="1" dirty="0" err="1">
                <a:solidFill>
                  <a:srgbClr val="FF0000"/>
                </a:solidFill>
                <a:effectLst/>
                <a:latin typeface="Comic Sans MS" panose="030F0702030302020204" pitchFamily="66" charset="0"/>
              </a:rPr>
              <a:t>korunumu</a:t>
            </a:r>
            <a:r>
              <a:rPr lang="en-US" sz="2200" b="1" dirty="0">
                <a:solidFill>
                  <a:srgbClr val="FF0000"/>
                </a:solidFill>
                <a:effectLst/>
                <a:latin typeface="Comic Sans MS" panose="030F0702030302020204" pitchFamily="66" charset="0"/>
              </a:rPr>
              <a:t> </a:t>
            </a:r>
            <a:r>
              <a:rPr lang="en-US" sz="2200" dirty="0">
                <a:effectLst/>
                <a:latin typeface="Comic Sans MS" panose="030F0702030302020204" pitchFamily="66" charset="0"/>
              </a:rPr>
              <a:t>denir.</a:t>
            </a:r>
          </a:p>
        </p:txBody>
      </p:sp>
      <p:pic>
        <p:nvPicPr>
          <p:cNvPr id="26626" name="Picture 2" descr="Enerjinin Korunumu Nedir? Enerjinin Dönüşümü Nedir? Örnekler | Bilgeniz.com">
            <a:extLst>
              <a:ext uri="{FF2B5EF4-FFF2-40B4-BE49-F238E27FC236}">
                <a16:creationId xmlns:a16="http://schemas.microsoft.com/office/drawing/2014/main" id="{283564F4-07CA-4992-AD0D-C3C856AC076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055846"/>
            <a:ext cx="6903720" cy="4746307"/>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8524327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35B40B2-34C6-4E9C-A5D7-0454FBC82AD7}"/>
              </a:ext>
            </a:extLst>
          </p:cNvPr>
          <p:cNvSpPr txBox="1"/>
          <p:nvPr/>
        </p:nvSpPr>
        <p:spPr>
          <a:xfrm>
            <a:off x="3286540" y="6176378"/>
            <a:ext cx="6096000" cy="369332"/>
          </a:xfrm>
          <a:prstGeom prst="rect">
            <a:avLst/>
          </a:prstGeom>
          <a:noFill/>
        </p:spPr>
        <p:txBody>
          <a:bodyPr wrap="square">
            <a:spAutoFit/>
          </a:bodyPr>
          <a:lstStyle/>
          <a:p>
            <a:r>
              <a:rPr lang="tr-TR" b="1" dirty="0">
                <a:hlinkClick r:id="rId2"/>
              </a:rPr>
              <a:t>https://javalab.org/en/mechanical_energy_en/</a:t>
            </a:r>
            <a:endParaRPr lang="tr-TR" b="1" dirty="0"/>
          </a:p>
        </p:txBody>
      </p:sp>
      <p:pic>
        <p:nvPicPr>
          <p:cNvPr id="5" name="Resim 4">
            <a:extLst>
              <a:ext uri="{FF2B5EF4-FFF2-40B4-BE49-F238E27FC236}">
                <a16:creationId xmlns:a16="http://schemas.microsoft.com/office/drawing/2014/main" id="{88124EFE-3FF6-4B18-8D29-6FD0079E8B88}"/>
              </a:ext>
            </a:extLst>
          </p:cNvPr>
          <p:cNvPicPr>
            <a:picLocks noChangeAspect="1"/>
          </p:cNvPicPr>
          <p:nvPr/>
        </p:nvPicPr>
        <p:blipFill>
          <a:blip r:embed="rId3"/>
          <a:stretch>
            <a:fillRect/>
          </a:stretch>
        </p:blipFill>
        <p:spPr>
          <a:xfrm>
            <a:off x="2308053" y="0"/>
            <a:ext cx="7800975" cy="5981700"/>
          </a:xfrm>
          <a:prstGeom prst="rect">
            <a:avLst/>
          </a:prstGeom>
        </p:spPr>
      </p:pic>
    </p:spTree>
    <p:extLst>
      <p:ext uri="{BB962C8B-B14F-4D97-AF65-F5344CB8AC3E}">
        <p14:creationId xmlns:p14="http://schemas.microsoft.com/office/powerpoint/2010/main" val="224465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72832B3F-453E-4AC2-BC86-8D98FC5580D1}"/>
              </a:ext>
            </a:extLst>
          </p:cNvPr>
          <p:cNvSpPr txBox="1"/>
          <p:nvPr/>
        </p:nvSpPr>
        <p:spPr>
          <a:xfrm>
            <a:off x="2862469" y="6236661"/>
            <a:ext cx="6811617" cy="369332"/>
          </a:xfrm>
          <a:prstGeom prst="rect">
            <a:avLst/>
          </a:prstGeom>
          <a:noFill/>
        </p:spPr>
        <p:txBody>
          <a:bodyPr wrap="square">
            <a:spAutoFit/>
          </a:bodyPr>
          <a:lstStyle/>
          <a:p>
            <a:r>
              <a:rPr lang="tr-TR" b="1" dirty="0">
                <a:hlinkClick r:id="rId2"/>
              </a:rPr>
              <a:t>https://javalab.org/en/conservation_of_mechanical_energy_en/</a:t>
            </a:r>
            <a:endParaRPr lang="tr-TR" b="1" dirty="0"/>
          </a:p>
        </p:txBody>
      </p:sp>
      <p:pic>
        <p:nvPicPr>
          <p:cNvPr id="5" name="Resim 4">
            <a:extLst>
              <a:ext uri="{FF2B5EF4-FFF2-40B4-BE49-F238E27FC236}">
                <a16:creationId xmlns:a16="http://schemas.microsoft.com/office/drawing/2014/main" id="{95CF428D-2E5F-445B-A7DE-E7F241F66612}"/>
              </a:ext>
            </a:extLst>
          </p:cNvPr>
          <p:cNvPicPr>
            <a:picLocks noChangeAspect="1"/>
          </p:cNvPicPr>
          <p:nvPr/>
        </p:nvPicPr>
        <p:blipFill>
          <a:blip r:embed="rId3"/>
          <a:stretch>
            <a:fillRect/>
          </a:stretch>
        </p:blipFill>
        <p:spPr>
          <a:xfrm>
            <a:off x="2405889" y="226386"/>
            <a:ext cx="7724775" cy="6010275"/>
          </a:xfrm>
          <a:prstGeom prst="rect">
            <a:avLst/>
          </a:prstGeom>
        </p:spPr>
      </p:pic>
    </p:spTree>
    <p:extLst>
      <p:ext uri="{BB962C8B-B14F-4D97-AF65-F5344CB8AC3E}">
        <p14:creationId xmlns:p14="http://schemas.microsoft.com/office/powerpoint/2010/main" val="113825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sim 5">
            <a:extLst>
              <a:ext uri="{FF2B5EF4-FFF2-40B4-BE49-F238E27FC236}">
                <a16:creationId xmlns:a16="http://schemas.microsoft.com/office/drawing/2014/main" id="{C5BA5011-CF12-473B-A677-15B7FCEB9577}"/>
              </a:ext>
            </a:extLst>
          </p:cNvPr>
          <p:cNvPicPr>
            <a:picLocks noChangeAspect="1"/>
          </p:cNvPicPr>
          <p:nvPr/>
        </p:nvPicPr>
        <p:blipFill>
          <a:blip r:embed="rId2"/>
          <a:stretch>
            <a:fillRect/>
          </a:stretch>
        </p:blipFill>
        <p:spPr>
          <a:xfrm>
            <a:off x="1749714" y="587116"/>
            <a:ext cx="9504440" cy="1972169"/>
          </a:xfrm>
          <a:prstGeom prst="rect">
            <a:avLst/>
          </a:prstGeom>
        </p:spPr>
      </p:pic>
      <p:pic>
        <p:nvPicPr>
          <p:cNvPr id="8" name="Resim 7">
            <a:extLst>
              <a:ext uri="{FF2B5EF4-FFF2-40B4-BE49-F238E27FC236}">
                <a16:creationId xmlns:a16="http://schemas.microsoft.com/office/drawing/2014/main" id="{59CB24FE-5F6A-42C6-8D6E-44D8BCFB3969}"/>
              </a:ext>
            </a:extLst>
          </p:cNvPr>
          <p:cNvPicPr>
            <a:picLocks noChangeAspect="1"/>
          </p:cNvPicPr>
          <p:nvPr/>
        </p:nvPicPr>
        <p:blipFill>
          <a:blip r:embed="rId3"/>
          <a:stretch>
            <a:fillRect/>
          </a:stretch>
        </p:blipFill>
        <p:spPr>
          <a:xfrm>
            <a:off x="2219468" y="4966394"/>
            <a:ext cx="8303165" cy="1556843"/>
          </a:xfrm>
          <a:prstGeom prst="rect">
            <a:avLst/>
          </a:prstGeom>
        </p:spPr>
      </p:pic>
      <p:sp>
        <p:nvSpPr>
          <p:cNvPr id="4" name="Metin kutusu 3">
            <a:extLst>
              <a:ext uri="{FF2B5EF4-FFF2-40B4-BE49-F238E27FC236}">
                <a16:creationId xmlns:a16="http://schemas.microsoft.com/office/drawing/2014/main" id="{B1C54D73-7CB3-4B21-AE70-54C415947DA6}"/>
              </a:ext>
            </a:extLst>
          </p:cNvPr>
          <p:cNvSpPr txBox="1"/>
          <p:nvPr/>
        </p:nvSpPr>
        <p:spPr>
          <a:xfrm>
            <a:off x="4175537" y="3574761"/>
            <a:ext cx="4391025" cy="708148"/>
          </a:xfrm>
          <a:prstGeom prst="rect">
            <a:avLst/>
          </a:prstGeom>
        </p:spPr>
        <p:txBody>
          <a:bodyPr vert="horz" lIns="91440" tIns="45720" rIns="91440" bIns="45720" rtlCol="0">
            <a:normAutofit fontScale="92500"/>
          </a:bodyPr>
          <a:lstStyle/>
          <a:p>
            <a:pPr>
              <a:lnSpc>
                <a:spcPct val="90000"/>
              </a:lnSpc>
              <a:spcAft>
                <a:spcPts val="800"/>
              </a:spcAft>
            </a:pPr>
            <a:r>
              <a:rPr lang="en-US" sz="3200" b="1" dirty="0">
                <a:ln>
                  <a:solidFill>
                    <a:srgbClr val="7030A0"/>
                  </a:solidFill>
                </a:ln>
                <a:solidFill>
                  <a:srgbClr val="FFFF00">
                    <a:alpha val="80000"/>
                  </a:srgbClr>
                </a:solidFill>
                <a:effectLst/>
                <a:latin typeface="Comic Sans MS" panose="030F0702030302020204" pitchFamily="66" charset="0"/>
              </a:rPr>
              <a:t>SÜRTÜNME KUVVETİ</a:t>
            </a:r>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280270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947C0482-E6B7-432E-A126-67723E1CD609}"/>
              </a:ext>
            </a:extLst>
          </p:cNvPr>
          <p:cNvSpPr txBox="1"/>
          <p:nvPr/>
        </p:nvSpPr>
        <p:spPr>
          <a:xfrm>
            <a:off x="648931" y="2438400"/>
            <a:ext cx="3505494" cy="3785419"/>
          </a:xfrm>
          <a:prstGeom prst="rect">
            <a:avLst/>
          </a:prstGeom>
        </p:spPr>
        <p:txBody>
          <a:bodyPr vert="horz" lIns="91440" tIns="45720" rIns="91440" bIns="45720" rtlCol="0">
            <a:normAutofit/>
          </a:bodyPr>
          <a:lstStyle/>
          <a:p>
            <a:pPr marL="114300" indent="-342900">
              <a:lnSpc>
                <a:spcPct val="150000"/>
              </a:lnSpc>
              <a:spcAft>
                <a:spcPts val="800"/>
              </a:spcAft>
              <a:buFont typeface="Wingdings" panose="05000000000000000000" pitchFamily="2" charset="2"/>
              <a:buChar char="ü"/>
            </a:pPr>
            <a:r>
              <a:rPr lang="en-US" sz="2000" dirty="0">
                <a:effectLst/>
                <a:latin typeface="Comic Sans MS" panose="030F0702030302020204" pitchFamily="66" charset="0"/>
              </a:rPr>
              <a:t>Hareket </a:t>
            </a:r>
            <a:r>
              <a:rPr lang="en-US" sz="2000" dirty="0" err="1">
                <a:effectLst/>
                <a:latin typeface="Comic Sans MS" panose="030F0702030302020204" pitchFamily="66" charset="0"/>
              </a:rPr>
              <a:t>halindeki</a:t>
            </a:r>
            <a:r>
              <a:rPr lang="en-US" sz="2000" dirty="0">
                <a:effectLst/>
                <a:latin typeface="Comic Sans MS" panose="030F0702030302020204" pitchFamily="66" charset="0"/>
              </a:rPr>
              <a:t> </a:t>
            </a:r>
            <a:r>
              <a:rPr lang="en-US" sz="2000" dirty="0" err="1">
                <a:effectLst/>
                <a:latin typeface="Comic Sans MS" panose="030F0702030302020204" pitchFamily="66" charset="0"/>
              </a:rPr>
              <a:t>cisimleri</a:t>
            </a:r>
            <a:r>
              <a:rPr lang="en-US" sz="2000" dirty="0">
                <a:effectLst/>
                <a:latin typeface="Comic Sans MS" panose="030F0702030302020204" pitchFamily="66" charset="0"/>
              </a:rPr>
              <a:t> </a:t>
            </a:r>
            <a:r>
              <a:rPr lang="en-US" sz="2000" dirty="0" err="1">
                <a:effectLst/>
                <a:latin typeface="Comic Sans MS" panose="030F0702030302020204" pitchFamily="66" charset="0"/>
              </a:rPr>
              <a:t>yavaşlatan</a:t>
            </a:r>
            <a:r>
              <a:rPr lang="en-US" sz="2000" dirty="0">
                <a:effectLst/>
                <a:latin typeface="Comic Sans MS" panose="030F0702030302020204" pitchFamily="66" charset="0"/>
              </a:rPr>
              <a:t> </a:t>
            </a:r>
            <a:r>
              <a:rPr lang="en-US" sz="2000" dirty="0" err="1">
                <a:effectLst/>
                <a:latin typeface="Comic Sans MS" panose="030F0702030302020204" pitchFamily="66" charset="0"/>
              </a:rPr>
              <a:t>hatta</a:t>
            </a:r>
            <a:r>
              <a:rPr lang="en-US" sz="2000" dirty="0">
                <a:effectLst/>
                <a:latin typeface="Comic Sans MS" panose="030F0702030302020204" pitchFamily="66" charset="0"/>
              </a:rPr>
              <a:t> </a:t>
            </a:r>
            <a:r>
              <a:rPr lang="en-US" sz="2000" dirty="0" err="1">
                <a:effectLst/>
                <a:latin typeface="Comic Sans MS" panose="030F0702030302020204" pitchFamily="66" charset="0"/>
              </a:rPr>
              <a:t>durmasına</a:t>
            </a:r>
            <a:r>
              <a:rPr lang="en-US" sz="2000" dirty="0">
                <a:effectLst/>
                <a:latin typeface="Comic Sans MS" panose="030F0702030302020204" pitchFamily="66" charset="0"/>
              </a:rPr>
              <a:t> neden olan </a:t>
            </a:r>
            <a:r>
              <a:rPr lang="en-US" sz="2000" dirty="0" err="1">
                <a:effectLst/>
                <a:latin typeface="Comic Sans MS" panose="030F0702030302020204" pitchFamily="66" charset="0"/>
              </a:rPr>
              <a:t>kuvvete</a:t>
            </a:r>
            <a:r>
              <a:rPr lang="en-US" sz="2000" dirty="0">
                <a:effectLst/>
                <a:latin typeface="Comic Sans MS" panose="030F0702030302020204" pitchFamily="66" charset="0"/>
              </a:rPr>
              <a:t> </a:t>
            </a:r>
            <a:r>
              <a:rPr lang="en-US" sz="2000" b="1" dirty="0" err="1">
                <a:solidFill>
                  <a:srgbClr val="FF0000"/>
                </a:solidFill>
                <a:effectLst/>
                <a:latin typeface="Comic Sans MS" panose="030F0702030302020204" pitchFamily="66" charset="0"/>
              </a:rPr>
              <a:t>sürtünme</a:t>
            </a:r>
            <a:r>
              <a:rPr lang="en-US" sz="2000" b="1" dirty="0">
                <a:solidFill>
                  <a:srgbClr val="FF0000"/>
                </a:solidFill>
                <a:effectLst/>
                <a:latin typeface="Comic Sans MS" panose="030F0702030302020204" pitchFamily="66" charset="0"/>
              </a:rPr>
              <a:t> </a:t>
            </a:r>
            <a:r>
              <a:rPr lang="en-US" sz="2000" b="1" dirty="0" err="1">
                <a:solidFill>
                  <a:srgbClr val="FF0000"/>
                </a:solidFill>
                <a:effectLst/>
                <a:latin typeface="Comic Sans MS" panose="030F0702030302020204" pitchFamily="66" charset="0"/>
              </a:rPr>
              <a:t>kuvveti</a:t>
            </a:r>
            <a:r>
              <a:rPr lang="en-US" sz="2000" b="1" dirty="0">
                <a:solidFill>
                  <a:srgbClr val="FF0000"/>
                </a:solidFill>
                <a:effectLst/>
                <a:latin typeface="Comic Sans MS" panose="030F0702030302020204" pitchFamily="66" charset="0"/>
              </a:rPr>
              <a:t> </a:t>
            </a:r>
            <a:r>
              <a:rPr lang="en-US" sz="2000" dirty="0">
                <a:effectLst/>
                <a:latin typeface="Comic Sans MS" panose="030F0702030302020204" pitchFamily="66" charset="0"/>
              </a:rPr>
              <a:t>denir. </a:t>
            </a:r>
            <a:r>
              <a:rPr lang="en-US" sz="2000" dirty="0" err="1">
                <a:effectLst/>
                <a:latin typeface="Comic Sans MS" panose="030F0702030302020204" pitchFamily="66" charset="0"/>
              </a:rPr>
              <a:t>Sürtünme</a:t>
            </a:r>
            <a:r>
              <a:rPr lang="en-US" sz="2000" dirty="0">
                <a:effectLst/>
                <a:latin typeface="Comic Sans MS" panose="030F0702030302020204" pitchFamily="66" charset="0"/>
              </a:rPr>
              <a:t> </a:t>
            </a:r>
            <a:r>
              <a:rPr lang="en-US" sz="2000" dirty="0" err="1">
                <a:effectLst/>
                <a:latin typeface="Comic Sans MS" panose="030F0702030302020204" pitchFamily="66" charset="0"/>
              </a:rPr>
              <a:t>kuvveti</a:t>
            </a:r>
            <a:r>
              <a:rPr lang="en-US" sz="2000" dirty="0">
                <a:effectLst/>
                <a:latin typeface="Comic Sans MS" panose="030F0702030302020204" pitchFamily="66" charset="0"/>
              </a:rPr>
              <a:t> </a:t>
            </a:r>
            <a:r>
              <a:rPr lang="en-US" sz="2000" dirty="0" err="1">
                <a:effectLst/>
                <a:latin typeface="Comic Sans MS" panose="030F0702030302020204" pitchFamily="66" charset="0"/>
              </a:rPr>
              <a:t>cisimlerin</a:t>
            </a:r>
            <a:r>
              <a:rPr lang="en-US" sz="2000" dirty="0">
                <a:effectLst/>
                <a:latin typeface="Comic Sans MS" panose="030F0702030302020204" pitchFamily="66" charset="0"/>
              </a:rPr>
              <a:t> </a:t>
            </a:r>
            <a:r>
              <a:rPr lang="en-US" sz="2000" dirty="0" err="1">
                <a:effectLst/>
                <a:latin typeface="Comic Sans MS" panose="030F0702030302020204" pitchFamily="66" charset="0"/>
              </a:rPr>
              <a:t>süratinin</a:t>
            </a:r>
            <a:r>
              <a:rPr lang="en-US" sz="2000" dirty="0">
                <a:effectLst/>
                <a:latin typeface="Comic Sans MS" panose="030F0702030302020204" pitchFamily="66" charset="0"/>
              </a:rPr>
              <a:t> </a:t>
            </a:r>
            <a:r>
              <a:rPr lang="en-US" sz="2000" dirty="0" err="1">
                <a:effectLst/>
                <a:latin typeface="Comic Sans MS" panose="030F0702030302020204" pitchFamily="66" charset="0"/>
              </a:rPr>
              <a:t>azalmasına</a:t>
            </a:r>
            <a:r>
              <a:rPr lang="en-US" sz="2000" dirty="0">
                <a:effectLst/>
                <a:latin typeface="Comic Sans MS" panose="030F0702030302020204" pitchFamily="66" charset="0"/>
              </a:rPr>
              <a:t> neden olur.</a:t>
            </a:r>
          </a:p>
        </p:txBody>
      </p:sp>
      <p:sp>
        <p:nvSpPr>
          <p:cNvPr id="71" name="Rectangle 7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0" name="Picture 2" descr="Sürtünme Kuvveti Konu Anlatımı">
            <a:extLst>
              <a:ext uri="{FF2B5EF4-FFF2-40B4-BE49-F238E27FC236}">
                <a16:creationId xmlns:a16="http://schemas.microsoft.com/office/drawing/2014/main" id="{179D2111-D7DC-4BFF-AD23-EF717E3C9C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5405862" y="1693810"/>
            <a:ext cx="6019331" cy="346713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505692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75" name="Straight Connector 74">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Metin kutusu 3">
            <a:extLst>
              <a:ext uri="{FF2B5EF4-FFF2-40B4-BE49-F238E27FC236}">
                <a16:creationId xmlns:a16="http://schemas.microsoft.com/office/drawing/2014/main" id="{AA07E001-C746-4EF3-A6CF-1E47E7BA0C8D}"/>
              </a:ext>
            </a:extLst>
          </p:cNvPr>
          <p:cNvSpPr txBox="1"/>
          <p:nvPr/>
        </p:nvSpPr>
        <p:spPr>
          <a:xfrm>
            <a:off x="1260336" y="2950837"/>
            <a:ext cx="4800600" cy="1660315"/>
          </a:xfrm>
          <a:prstGeom prst="rect">
            <a:avLst/>
          </a:prstGeom>
        </p:spPr>
        <p:txBody>
          <a:bodyPr vert="horz" lIns="91440" tIns="45720" rIns="91440" bIns="45720" rtlCol="0">
            <a:normAutofit/>
          </a:bodyPr>
          <a:lstStyle/>
          <a:p>
            <a:pPr marL="114300" indent="-342900">
              <a:lnSpc>
                <a:spcPct val="150000"/>
              </a:lnSpc>
              <a:spcAft>
                <a:spcPts val="800"/>
              </a:spcAft>
              <a:buFont typeface="Wingdings" panose="05000000000000000000" pitchFamily="2" charset="2"/>
              <a:buChar char="ü"/>
            </a:pPr>
            <a:r>
              <a:rPr lang="en-US" sz="2000" dirty="0" err="1">
                <a:solidFill>
                  <a:schemeClr val="bg1"/>
                </a:solidFill>
                <a:effectLst/>
                <a:latin typeface="Comic Sans MS" panose="030F0702030302020204" pitchFamily="66" charset="0"/>
              </a:rPr>
              <a:t>Hareketli</a:t>
            </a:r>
            <a:r>
              <a:rPr lang="en-US" sz="2000" dirty="0">
                <a:solidFill>
                  <a:schemeClr val="bg1"/>
                </a:solidFill>
                <a:effectLst/>
                <a:latin typeface="Comic Sans MS" panose="030F0702030302020204" pitchFamily="66" charset="0"/>
              </a:rPr>
              <a:t> </a:t>
            </a:r>
            <a:r>
              <a:rPr lang="en-US" sz="2000" dirty="0" err="1">
                <a:solidFill>
                  <a:schemeClr val="bg1"/>
                </a:solidFill>
                <a:effectLst/>
                <a:latin typeface="Comic Sans MS" panose="030F0702030302020204" pitchFamily="66" charset="0"/>
              </a:rPr>
              <a:t>cisimlerin</a:t>
            </a:r>
            <a:r>
              <a:rPr lang="en-US" sz="2000" dirty="0">
                <a:solidFill>
                  <a:schemeClr val="bg1"/>
                </a:solidFill>
                <a:effectLst/>
                <a:latin typeface="Comic Sans MS" panose="030F0702030302020204" pitchFamily="66" charset="0"/>
              </a:rPr>
              <a:t> </a:t>
            </a:r>
            <a:r>
              <a:rPr lang="en-US" sz="2000" dirty="0" err="1">
                <a:solidFill>
                  <a:schemeClr val="bg1"/>
                </a:solidFill>
                <a:effectLst/>
                <a:latin typeface="Comic Sans MS" panose="030F0702030302020204" pitchFamily="66" charset="0"/>
              </a:rPr>
              <a:t>sürati</a:t>
            </a:r>
            <a:r>
              <a:rPr lang="en-US" sz="2000" dirty="0">
                <a:solidFill>
                  <a:schemeClr val="bg1"/>
                </a:solidFill>
                <a:effectLst/>
                <a:latin typeface="Comic Sans MS" panose="030F0702030302020204" pitchFamily="66" charset="0"/>
              </a:rPr>
              <a:t> </a:t>
            </a:r>
            <a:r>
              <a:rPr lang="en-US" sz="2000" dirty="0" err="1">
                <a:solidFill>
                  <a:schemeClr val="bg1"/>
                </a:solidFill>
                <a:effectLst/>
                <a:latin typeface="Comic Sans MS" panose="030F0702030302020204" pitchFamily="66" charset="0"/>
              </a:rPr>
              <a:t>azaldığı</a:t>
            </a:r>
            <a:r>
              <a:rPr lang="en-US" sz="2000" dirty="0">
                <a:solidFill>
                  <a:schemeClr val="bg1"/>
                </a:solidFill>
                <a:effectLst/>
                <a:latin typeface="Comic Sans MS" panose="030F0702030302020204" pitchFamily="66" charset="0"/>
              </a:rPr>
              <a:t> için </a:t>
            </a:r>
            <a:r>
              <a:rPr lang="en-US" sz="2000" dirty="0" err="1">
                <a:solidFill>
                  <a:schemeClr val="bg1"/>
                </a:solidFill>
                <a:effectLst/>
                <a:latin typeface="Comic Sans MS" panose="030F0702030302020204" pitchFamily="66" charset="0"/>
              </a:rPr>
              <a:t>kinetik</a:t>
            </a:r>
            <a:r>
              <a:rPr lang="en-US" sz="2000" dirty="0">
                <a:solidFill>
                  <a:schemeClr val="bg1"/>
                </a:solidFill>
                <a:effectLst/>
                <a:latin typeface="Comic Sans MS" panose="030F0702030302020204" pitchFamily="66" charset="0"/>
              </a:rPr>
              <a:t> </a:t>
            </a:r>
            <a:r>
              <a:rPr lang="en-US" sz="2000" dirty="0" err="1">
                <a:solidFill>
                  <a:schemeClr val="bg1"/>
                </a:solidFill>
                <a:effectLst/>
                <a:latin typeface="Comic Sans MS" panose="030F0702030302020204" pitchFamily="66" charset="0"/>
              </a:rPr>
              <a:t>enerji</a:t>
            </a:r>
            <a:r>
              <a:rPr lang="en-US" sz="2000" dirty="0">
                <a:solidFill>
                  <a:schemeClr val="bg1"/>
                </a:solidFill>
                <a:effectLst/>
                <a:latin typeface="Comic Sans MS" panose="030F0702030302020204" pitchFamily="66" charset="0"/>
              </a:rPr>
              <a:t> </a:t>
            </a:r>
            <a:r>
              <a:rPr lang="en-US" sz="2000" dirty="0" err="1">
                <a:solidFill>
                  <a:schemeClr val="bg1"/>
                </a:solidFill>
                <a:effectLst/>
                <a:latin typeface="Comic Sans MS" panose="030F0702030302020204" pitchFamily="66" charset="0"/>
              </a:rPr>
              <a:t>azalır</a:t>
            </a:r>
            <a:r>
              <a:rPr lang="en-US" sz="2000" dirty="0">
                <a:solidFill>
                  <a:schemeClr val="bg1"/>
                </a:solidFill>
                <a:effectLst/>
                <a:latin typeface="Comic Sans MS" panose="030F0702030302020204" pitchFamily="66" charset="0"/>
              </a:rPr>
              <a:t>. </a:t>
            </a:r>
            <a:r>
              <a:rPr lang="en-US" sz="2000" dirty="0" err="1">
                <a:solidFill>
                  <a:schemeClr val="bg1"/>
                </a:solidFill>
                <a:effectLst/>
                <a:latin typeface="Comic Sans MS" panose="030F0702030302020204" pitchFamily="66" charset="0"/>
              </a:rPr>
              <a:t>Kinetik</a:t>
            </a:r>
            <a:r>
              <a:rPr lang="en-US" sz="2000" dirty="0">
                <a:solidFill>
                  <a:schemeClr val="bg1"/>
                </a:solidFill>
                <a:effectLst/>
                <a:latin typeface="Comic Sans MS" panose="030F0702030302020204" pitchFamily="66" charset="0"/>
              </a:rPr>
              <a:t> </a:t>
            </a:r>
            <a:r>
              <a:rPr lang="en-US" sz="2000" dirty="0" err="1">
                <a:solidFill>
                  <a:schemeClr val="bg1"/>
                </a:solidFill>
                <a:effectLst/>
                <a:latin typeface="Comic Sans MS" panose="030F0702030302020204" pitchFamily="66" charset="0"/>
              </a:rPr>
              <a:t>enerjisi</a:t>
            </a:r>
            <a:r>
              <a:rPr lang="en-US" sz="2000" dirty="0">
                <a:solidFill>
                  <a:schemeClr val="bg1"/>
                </a:solidFill>
                <a:effectLst/>
                <a:latin typeface="Comic Sans MS" panose="030F0702030302020204" pitchFamily="66" charset="0"/>
              </a:rPr>
              <a:t> </a:t>
            </a:r>
            <a:r>
              <a:rPr lang="en-US" sz="2000" dirty="0" err="1">
                <a:solidFill>
                  <a:schemeClr val="bg1"/>
                </a:solidFill>
                <a:effectLst/>
                <a:latin typeface="Comic Sans MS" panose="030F0702030302020204" pitchFamily="66" charset="0"/>
              </a:rPr>
              <a:t>ısı</a:t>
            </a:r>
            <a:r>
              <a:rPr lang="en-US" sz="2000" dirty="0">
                <a:solidFill>
                  <a:schemeClr val="bg1"/>
                </a:solidFill>
                <a:effectLst/>
                <a:latin typeface="Comic Sans MS" panose="030F0702030302020204" pitchFamily="66" charset="0"/>
              </a:rPr>
              <a:t> </a:t>
            </a:r>
            <a:r>
              <a:rPr lang="en-US" sz="2000" dirty="0" err="1">
                <a:solidFill>
                  <a:schemeClr val="bg1"/>
                </a:solidFill>
                <a:effectLst/>
                <a:latin typeface="Comic Sans MS" panose="030F0702030302020204" pitchFamily="66" charset="0"/>
              </a:rPr>
              <a:t>enerjisine</a:t>
            </a:r>
            <a:r>
              <a:rPr lang="en-US" sz="2000" dirty="0">
                <a:solidFill>
                  <a:schemeClr val="bg1"/>
                </a:solidFill>
                <a:effectLst/>
                <a:latin typeface="Comic Sans MS" panose="030F0702030302020204" pitchFamily="66" charset="0"/>
              </a:rPr>
              <a:t> </a:t>
            </a:r>
            <a:r>
              <a:rPr lang="en-US" sz="2000" dirty="0" err="1">
                <a:solidFill>
                  <a:schemeClr val="bg1"/>
                </a:solidFill>
                <a:effectLst/>
                <a:latin typeface="Comic Sans MS" panose="030F0702030302020204" pitchFamily="66" charset="0"/>
              </a:rPr>
              <a:t>dönüşür</a:t>
            </a:r>
            <a:r>
              <a:rPr lang="en-US" sz="2000" dirty="0">
                <a:solidFill>
                  <a:schemeClr val="bg1"/>
                </a:solidFill>
                <a:effectLst/>
                <a:latin typeface="Comic Sans MS" panose="030F0702030302020204" pitchFamily="66" charset="0"/>
              </a:rPr>
              <a:t>.</a:t>
            </a:r>
          </a:p>
        </p:txBody>
      </p:sp>
      <p:pic>
        <p:nvPicPr>
          <p:cNvPr id="29698" name="Picture 2" descr="Sürtünme Kuvveti | Fizikbilimi.Gen.TR">
            <a:extLst>
              <a:ext uri="{FF2B5EF4-FFF2-40B4-BE49-F238E27FC236}">
                <a16:creationId xmlns:a16="http://schemas.microsoft.com/office/drawing/2014/main" id="{5377E3C8-03E1-4796-961A-AD404663237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45193" y="968192"/>
            <a:ext cx="3588640" cy="1587973"/>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00" name="Picture 4" descr="Sürtünme Kuvvetinin Yönü |">
            <a:extLst>
              <a:ext uri="{FF2B5EF4-FFF2-40B4-BE49-F238E27FC236}">
                <a16:creationId xmlns:a16="http://schemas.microsoft.com/office/drawing/2014/main" id="{83EBE943-AD0C-49B4-A7BA-02C4F7937A1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38661" y="4611152"/>
            <a:ext cx="3588640" cy="1022762"/>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443734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7102E256-2813-4CA6-88DD-8FF3C249BE73}"/>
              </a:ext>
            </a:extLst>
          </p:cNvPr>
          <p:cNvSpPr txBox="1"/>
          <p:nvPr/>
        </p:nvSpPr>
        <p:spPr>
          <a:xfrm>
            <a:off x="648930" y="2438400"/>
            <a:ext cx="4944151" cy="3785419"/>
          </a:xfrm>
          <a:prstGeom prst="rect">
            <a:avLst/>
          </a:prstGeom>
        </p:spPr>
        <p:txBody>
          <a:bodyPr vert="horz" lIns="91440" tIns="45720" rIns="91440" bIns="45720" rtlCol="0">
            <a:normAutofit/>
          </a:bodyPr>
          <a:lstStyle/>
          <a:p>
            <a:pPr>
              <a:lnSpc>
                <a:spcPct val="150000"/>
              </a:lnSpc>
              <a:spcAft>
                <a:spcPts val="800"/>
              </a:spcAft>
            </a:pPr>
            <a:r>
              <a:rPr lang="en-US" sz="2400" dirty="0" err="1">
                <a:effectLst/>
                <a:latin typeface="Comic Sans MS" panose="030F0702030302020204" pitchFamily="66" charset="0"/>
              </a:rPr>
              <a:t>Sürtünme</a:t>
            </a:r>
            <a:r>
              <a:rPr lang="en-US" sz="2400" dirty="0">
                <a:effectLst/>
                <a:latin typeface="Comic Sans MS" panose="030F0702030302020204" pitchFamily="66" charset="0"/>
              </a:rPr>
              <a:t> </a:t>
            </a:r>
            <a:r>
              <a:rPr lang="en-US" sz="2400" dirty="0" err="1">
                <a:effectLst/>
                <a:latin typeface="Comic Sans MS" panose="030F0702030302020204" pitchFamily="66" charset="0"/>
              </a:rPr>
              <a:t>Kuvvetinin</a:t>
            </a:r>
            <a:r>
              <a:rPr lang="en-US" sz="2400" dirty="0">
                <a:effectLst/>
                <a:latin typeface="Comic Sans MS" panose="030F0702030302020204" pitchFamily="66" charset="0"/>
              </a:rPr>
              <a:t> Özellikleri:</a:t>
            </a:r>
          </a:p>
          <a:p>
            <a:pPr marL="342900" indent="-342900">
              <a:lnSpc>
                <a:spcPct val="150000"/>
              </a:lnSpc>
              <a:spcAft>
                <a:spcPts val="800"/>
              </a:spcAft>
              <a:buFont typeface="Wingdings" panose="05000000000000000000" pitchFamily="2" charset="2"/>
              <a:buChar char="ü"/>
            </a:pPr>
            <a:r>
              <a:rPr lang="en-US" sz="2400" dirty="0" err="1">
                <a:effectLst/>
                <a:latin typeface="Comic Sans MS" panose="030F0702030302020204" pitchFamily="66" charset="0"/>
              </a:rPr>
              <a:t>Cisimlerin</a:t>
            </a:r>
            <a:r>
              <a:rPr lang="en-US" sz="2400" dirty="0">
                <a:effectLst/>
                <a:latin typeface="Comic Sans MS" panose="030F0702030302020204" pitchFamily="66" charset="0"/>
              </a:rPr>
              <a:t> </a:t>
            </a:r>
            <a:r>
              <a:rPr lang="en-US" sz="2400" dirty="0" err="1">
                <a:effectLst/>
                <a:latin typeface="Comic Sans MS" panose="030F0702030302020204" pitchFamily="66" charset="0"/>
              </a:rPr>
              <a:t>hareketini</a:t>
            </a:r>
            <a:r>
              <a:rPr lang="en-US" sz="2400" dirty="0">
                <a:effectLst/>
                <a:latin typeface="Comic Sans MS" panose="030F0702030302020204" pitchFamily="66" charset="0"/>
              </a:rPr>
              <a:t> </a:t>
            </a:r>
            <a:r>
              <a:rPr lang="en-US" sz="2400" dirty="0" err="1">
                <a:effectLst/>
                <a:latin typeface="Comic Sans MS" panose="030F0702030302020204" pitchFamily="66" charset="0"/>
              </a:rPr>
              <a:t>zorlaştırır</a:t>
            </a:r>
            <a:r>
              <a:rPr lang="en-US" sz="2400" dirty="0">
                <a:effectLst/>
                <a:latin typeface="Comic Sans MS" panose="030F0702030302020204" pitchFamily="66" charset="0"/>
              </a:rPr>
              <a:t> ve </a:t>
            </a:r>
            <a:r>
              <a:rPr lang="en-US" sz="2400" dirty="0" err="1">
                <a:effectLst/>
                <a:latin typeface="Comic Sans MS" panose="030F0702030302020204" pitchFamily="66" charset="0"/>
              </a:rPr>
              <a:t>durdurur</a:t>
            </a:r>
            <a:r>
              <a:rPr lang="en-US" sz="2400" dirty="0">
                <a:effectLst/>
                <a:latin typeface="Comic Sans MS" panose="030F0702030302020204" pitchFamily="66" charset="0"/>
              </a:rPr>
              <a:t>.</a:t>
            </a:r>
          </a:p>
        </p:txBody>
      </p:sp>
      <p:sp>
        <p:nvSpPr>
          <p:cNvPr id="71" name="Rectangle 70">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70" name="Picture 2">
            <a:extLst>
              <a:ext uri="{FF2B5EF4-FFF2-40B4-BE49-F238E27FC236}">
                <a16:creationId xmlns:a16="http://schemas.microsoft.com/office/drawing/2014/main" id="{70D5E5DA-60A6-4782-9E2E-1043EFF363D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04709" y="2377758"/>
            <a:ext cx="4475531" cy="209923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547400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70C3B59-DE2C-4611-8148-812575C5CA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Enerjinin Dönüşümü, Enerjinin Dönüşümü Nedir?">
            <a:extLst>
              <a:ext uri="{FF2B5EF4-FFF2-40B4-BE49-F238E27FC236}">
                <a16:creationId xmlns:a16="http://schemas.microsoft.com/office/drawing/2014/main" id="{02974AF0-56B1-43D0-8767-9A66C03130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1349531" y="1084147"/>
            <a:ext cx="10228659" cy="2685022"/>
          </a:xfrm>
          <a:prstGeom prst="rect">
            <a:avLst/>
          </a:prstGeom>
          <a:noFill/>
          <a:effectLst>
            <a:outerShdw blurRad="406400" dist="317500" dir="5400000" sx="89000" sy="8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B79DC415-A158-41BC-AFC7-83068007BE63}"/>
              </a:ext>
            </a:extLst>
          </p:cNvPr>
          <p:cNvSpPr txBox="1"/>
          <p:nvPr/>
        </p:nvSpPr>
        <p:spPr>
          <a:xfrm>
            <a:off x="1603717" y="4212709"/>
            <a:ext cx="9974474" cy="2036742"/>
          </a:xfrm>
          <a:prstGeom prst="rect">
            <a:avLst/>
          </a:prstGeom>
        </p:spPr>
        <p:txBody>
          <a:bodyPr vert="horz" lIns="91440" tIns="45720" rIns="91440" bIns="45720" rtlCol="0" anchor="ctr">
            <a:normAutofit/>
          </a:bodyPr>
          <a:lstStyle/>
          <a:p>
            <a:pPr marL="114300" indent="-342900">
              <a:lnSpc>
                <a:spcPct val="150000"/>
              </a:lnSpc>
              <a:spcAft>
                <a:spcPts val="800"/>
              </a:spcAft>
              <a:buFont typeface="Wingdings" panose="05000000000000000000" pitchFamily="2" charset="2"/>
              <a:buChar char="ü"/>
            </a:pPr>
            <a:r>
              <a:rPr lang="en-US" sz="2000" dirty="0">
                <a:effectLst/>
                <a:latin typeface="Comic Sans MS" panose="030F0702030302020204" pitchFamily="66" charset="0"/>
              </a:rPr>
              <a:t>Bir </a:t>
            </a:r>
            <a:r>
              <a:rPr lang="en-US" sz="2000" dirty="0" err="1">
                <a:effectLst/>
                <a:latin typeface="Comic Sans MS" panose="030F0702030302020204" pitchFamily="66" charset="0"/>
              </a:rPr>
              <a:t>cisim</a:t>
            </a:r>
            <a:r>
              <a:rPr lang="en-US" sz="2000" dirty="0">
                <a:effectLst/>
                <a:latin typeface="Comic Sans MS" panose="030F0702030302020204" pitchFamily="66" charset="0"/>
              </a:rPr>
              <a:t> </a:t>
            </a:r>
            <a:r>
              <a:rPr lang="en-US" sz="2000" dirty="0" err="1">
                <a:effectLst/>
                <a:latin typeface="Comic Sans MS" panose="030F0702030302020204" pitchFamily="66" charset="0"/>
              </a:rPr>
              <a:t>birden</a:t>
            </a:r>
            <a:r>
              <a:rPr lang="en-US" sz="2000" dirty="0">
                <a:effectLst/>
                <a:latin typeface="Comic Sans MS" panose="030F0702030302020204" pitchFamily="66" charset="0"/>
              </a:rPr>
              <a:t> </a:t>
            </a:r>
            <a:r>
              <a:rPr lang="en-US" sz="2000" dirty="0" err="1">
                <a:effectLst/>
                <a:latin typeface="Comic Sans MS" panose="030F0702030302020204" pitchFamily="66" charset="0"/>
              </a:rPr>
              <a:t>fazla</a:t>
            </a:r>
            <a:r>
              <a:rPr lang="en-US" sz="2000" dirty="0">
                <a:effectLst/>
                <a:latin typeface="Comic Sans MS" panose="030F0702030302020204" pitchFamily="66" charset="0"/>
              </a:rPr>
              <a:t> </a:t>
            </a:r>
            <a:r>
              <a:rPr lang="en-US" sz="2000" dirty="0" err="1">
                <a:effectLst/>
                <a:latin typeface="Comic Sans MS" panose="030F0702030302020204" pitchFamily="66" charset="0"/>
              </a:rPr>
              <a:t>enerjiye</a:t>
            </a:r>
            <a:r>
              <a:rPr lang="en-US" sz="2000" dirty="0">
                <a:effectLst/>
                <a:latin typeface="Comic Sans MS" panose="030F0702030302020204" pitchFamily="66" charset="0"/>
              </a:rPr>
              <a:t> </a:t>
            </a:r>
            <a:r>
              <a:rPr lang="en-US" sz="2000" dirty="0" err="1">
                <a:effectLst/>
                <a:latin typeface="Comic Sans MS" panose="030F0702030302020204" pitchFamily="66" charset="0"/>
              </a:rPr>
              <a:t>sahip</a:t>
            </a:r>
            <a:r>
              <a:rPr lang="en-US" sz="2000" dirty="0">
                <a:effectLst/>
                <a:latin typeface="Comic Sans MS" panose="030F0702030302020204" pitchFamily="66" charset="0"/>
              </a:rPr>
              <a:t> de </a:t>
            </a:r>
            <a:r>
              <a:rPr lang="en-US" sz="2000" dirty="0" err="1">
                <a:effectLst/>
                <a:latin typeface="Comic Sans MS" panose="030F0702030302020204" pitchFamily="66" charset="0"/>
              </a:rPr>
              <a:t>olabilir</a:t>
            </a:r>
            <a:r>
              <a:rPr lang="en-US" sz="2000" dirty="0">
                <a:effectLst/>
                <a:latin typeface="Comic Sans MS" panose="030F0702030302020204" pitchFamily="66" charset="0"/>
              </a:rPr>
              <a:t>, </a:t>
            </a:r>
            <a:r>
              <a:rPr lang="en-US" sz="2000" dirty="0" err="1">
                <a:effectLst/>
                <a:latin typeface="Comic Sans MS" panose="030F0702030302020204" pitchFamily="66" charset="0"/>
              </a:rPr>
              <a:t>sahip</a:t>
            </a:r>
            <a:r>
              <a:rPr lang="en-US" sz="2000" dirty="0">
                <a:effectLst/>
                <a:latin typeface="Comic Sans MS" panose="030F0702030302020204" pitchFamily="66" charset="0"/>
              </a:rPr>
              <a:t> olduğu </a:t>
            </a:r>
            <a:r>
              <a:rPr lang="en-US" sz="2000" dirty="0" err="1">
                <a:effectLst/>
                <a:latin typeface="Comic Sans MS" panose="030F0702030302020204" pitchFamily="66" charset="0"/>
              </a:rPr>
              <a:t>enerji</a:t>
            </a:r>
            <a:r>
              <a:rPr lang="en-US" sz="2000" dirty="0">
                <a:effectLst/>
                <a:latin typeface="Comic Sans MS" panose="030F0702030302020204" pitchFamily="66" charset="0"/>
              </a:rPr>
              <a:t> </a:t>
            </a:r>
            <a:r>
              <a:rPr lang="en-US" sz="2000" dirty="0" err="1">
                <a:effectLst/>
                <a:latin typeface="Comic Sans MS" panose="030F0702030302020204" pitchFamily="66" charset="0"/>
              </a:rPr>
              <a:t>türü</a:t>
            </a:r>
            <a:r>
              <a:rPr lang="en-US" sz="2000" dirty="0">
                <a:effectLst/>
                <a:latin typeface="Comic Sans MS" panose="030F0702030302020204" pitchFamily="66" charset="0"/>
              </a:rPr>
              <a:t> </a:t>
            </a:r>
            <a:r>
              <a:rPr lang="en-US" sz="2000" dirty="0" err="1">
                <a:effectLst/>
                <a:latin typeface="Comic Sans MS" panose="030F0702030302020204" pitchFamily="66" charset="0"/>
              </a:rPr>
              <a:t>başka</a:t>
            </a:r>
            <a:r>
              <a:rPr lang="en-US" sz="2000" dirty="0">
                <a:effectLst/>
                <a:latin typeface="Comic Sans MS" panose="030F0702030302020204" pitchFamily="66" charset="0"/>
              </a:rPr>
              <a:t> bir </a:t>
            </a:r>
            <a:r>
              <a:rPr lang="en-US" sz="2000" dirty="0" err="1">
                <a:effectLst/>
                <a:latin typeface="Comic Sans MS" panose="030F0702030302020204" pitchFamily="66" charset="0"/>
              </a:rPr>
              <a:t>enerji</a:t>
            </a:r>
            <a:r>
              <a:rPr lang="en-US" sz="2000" dirty="0">
                <a:effectLst/>
                <a:latin typeface="Comic Sans MS" panose="030F0702030302020204" pitchFamily="66" charset="0"/>
              </a:rPr>
              <a:t> </a:t>
            </a:r>
            <a:r>
              <a:rPr lang="en-US" sz="2000" dirty="0" err="1">
                <a:effectLst/>
                <a:latin typeface="Comic Sans MS" panose="030F0702030302020204" pitchFamily="66" charset="0"/>
              </a:rPr>
              <a:t>türüne</a:t>
            </a:r>
            <a:r>
              <a:rPr lang="en-US" sz="2000" dirty="0">
                <a:effectLst/>
                <a:latin typeface="Comic Sans MS" panose="030F0702030302020204" pitchFamily="66" charset="0"/>
              </a:rPr>
              <a:t> de </a:t>
            </a:r>
            <a:r>
              <a:rPr lang="en-US" sz="2000" dirty="0" err="1">
                <a:effectLst/>
                <a:latin typeface="Comic Sans MS" panose="030F0702030302020204" pitchFamily="66" charset="0"/>
              </a:rPr>
              <a:t>dönüşebilir</a:t>
            </a:r>
            <a:r>
              <a:rPr lang="en-US" sz="2000" dirty="0">
                <a:effectLst/>
                <a:latin typeface="Comic Sans MS" panose="030F0702030302020204" pitchFamily="66" charset="0"/>
              </a:rPr>
              <a:t>.</a:t>
            </a:r>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3186851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ACF42A31-F27D-4FC0-B3BC-C7AEF0B9EB0C}"/>
              </a:ext>
            </a:extLst>
          </p:cNvPr>
          <p:cNvSpPr txBox="1"/>
          <p:nvPr/>
        </p:nvSpPr>
        <p:spPr>
          <a:xfrm>
            <a:off x="648930" y="2438400"/>
            <a:ext cx="4944151" cy="3785419"/>
          </a:xfrm>
          <a:prstGeom prst="rect">
            <a:avLst/>
          </a:prstGeom>
        </p:spPr>
        <p:txBody>
          <a:bodyPr vert="horz" lIns="91440" tIns="45720" rIns="91440" bIns="45720" rtlCol="0">
            <a:normAutofit/>
          </a:bodyPr>
          <a:lstStyle/>
          <a:p>
            <a:pPr marL="114300" indent="-342900">
              <a:lnSpc>
                <a:spcPct val="150000"/>
              </a:lnSpc>
              <a:spcAft>
                <a:spcPts val="800"/>
              </a:spcAft>
              <a:buFont typeface="Wingdings" panose="05000000000000000000" pitchFamily="2" charset="2"/>
              <a:buChar char="ü"/>
            </a:pPr>
            <a:r>
              <a:rPr lang="en-US" sz="2400" dirty="0" err="1">
                <a:effectLst/>
                <a:latin typeface="Comic Sans MS" panose="030F0702030302020204" pitchFamily="66" charset="0"/>
              </a:rPr>
              <a:t>Sürtünme</a:t>
            </a:r>
            <a:r>
              <a:rPr lang="en-US" sz="2400" dirty="0">
                <a:effectLst/>
                <a:latin typeface="Comic Sans MS" panose="030F0702030302020204" pitchFamily="66" charset="0"/>
              </a:rPr>
              <a:t> </a:t>
            </a:r>
            <a:r>
              <a:rPr lang="en-US" sz="2400" dirty="0" err="1">
                <a:effectLst/>
                <a:latin typeface="Comic Sans MS" panose="030F0702030302020204" pitchFamily="66" charset="0"/>
              </a:rPr>
              <a:t>kuvveti</a:t>
            </a:r>
            <a:r>
              <a:rPr lang="en-US" sz="2400" dirty="0">
                <a:effectLst/>
                <a:latin typeface="Comic Sans MS" panose="030F0702030302020204" pitchFamily="66" charset="0"/>
              </a:rPr>
              <a:t> hareket </a:t>
            </a:r>
            <a:r>
              <a:rPr lang="en-US" sz="2400" dirty="0" err="1">
                <a:effectLst/>
                <a:latin typeface="Comic Sans MS" panose="030F0702030302020204" pitchFamily="66" charset="0"/>
              </a:rPr>
              <a:t>yönüne</a:t>
            </a:r>
            <a:r>
              <a:rPr lang="en-US" sz="2400" dirty="0">
                <a:effectLst/>
                <a:latin typeface="Comic Sans MS" panose="030F0702030302020204" pitchFamily="66" charset="0"/>
              </a:rPr>
              <a:t> </a:t>
            </a:r>
            <a:r>
              <a:rPr lang="en-US" sz="2400" dirty="0" err="1">
                <a:effectLst/>
                <a:latin typeface="Comic Sans MS" panose="030F0702030302020204" pitchFamily="66" charset="0"/>
              </a:rPr>
              <a:t>zıttır</a:t>
            </a:r>
            <a:r>
              <a:rPr lang="en-US" sz="2400" dirty="0">
                <a:effectLst/>
                <a:latin typeface="Comic Sans MS" panose="030F0702030302020204" pitchFamily="66" charset="0"/>
              </a:rPr>
              <a:t>.</a:t>
            </a:r>
          </a:p>
          <a:p>
            <a:pPr marL="114300" indent="-342900">
              <a:lnSpc>
                <a:spcPct val="150000"/>
              </a:lnSpc>
              <a:spcAft>
                <a:spcPts val="800"/>
              </a:spcAft>
              <a:buFont typeface="Wingdings" panose="05000000000000000000" pitchFamily="2" charset="2"/>
              <a:buChar char="ü"/>
            </a:pPr>
            <a:r>
              <a:rPr lang="en-US" sz="2400" dirty="0" err="1">
                <a:effectLst/>
                <a:latin typeface="Comic Sans MS" panose="030F0702030302020204" pitchFamily="66" charset="0"/>
              </a:rPr>
              <a:t>Cismin</a:t>
            </a:r>
            <a:r>
              <a:rPr lang="en-US" sz="2400" dirty="0">
                <a:effectLst/>
                <a:latin typeface="Comic Sans MS" panose="030F0702030302020204" pitchFamily="66" charset="0"/>
              </a:rPr>
              <a:t> </a:t>
            </a:r>
            <a:r>
              <a:rPr lang="en-US" sz="2400" dirty="0" err="1">
                <a:effectLst/>
                <a:latin typeface="Comic Sans MS" panose="030F0702030302020204" pitchFamily="66" charset="0"/>
              </a:rPr>
              <a:t>süratini</a:t>
            </a:r>
            <a:r>
              <a:rPr lang="en-US" sz="2400" dirty="0">
                <a:effectLst/>
                <a:latin typeface="Comic Sans MS" panose="030F0702030302020204" pitchFamily="66" charset="0"/>
              </a:rPr>
              <a:t> </a:t>
            </a:r>
            <a:r>
              <a:rPr lang="en-US" sz="2400" dirty="0" err="1">
                <a:effectLst/>
                <a:latin typeface="Comic Sans MS" panose="030F0702030302020204" pitchFamily="66" charset="0"/>
              </a:rPr>
              <a:t>azalttığı</a:t>
            </a:r>
            <a:r>
              <a:rPr lang="en-US" sz="2400" dirty="0">
                <a:effectLst/>
                <a:latin typeface="Comic Sans MS" panose="030F0702030302020204" pitchFamily="66" charset="0"/>
              </a:rPr>
              <a:t> için </a:t>
            </a:r>
            <a:r>
              <a:rPr lang="en-US" sz="2400" dirty="0" err="1">
                <a:effectLst/>
                <a:latin typeface="Comic Sans MS" panose="030F0702030302020204" pitchFamily="66" charset="0"/>
              </a:rPr>
              <a:t>kinetik</a:t>
            </a:r>
            <a:r>
              <a:rPr lang="en-US" sz="2400" dirty="0">
                <a:effectLst/>
                <a:latin typeface="Comic Sans MS" panose="030F0702030302020204" pitchFamily="66" charset="0"/>
              </a:rPr>
              <a:t> </a:t>
            </a:r>
            <a:r>
              <a:rPr lang="en-US" sz="2400" dirty="0" err="1">
                <a:effectLst/>
                <a:latin typeface="Comic Sans MS" panose="030F0702030302020204" pitchFamily="66" charset="0"/>
              </a:rPr>
              <a:t>enerjinin</a:t>
            </a:r>
            <a:r>
              <a:rPr lang="en-US" sz="2400" dirty="0">
                <a:effectLst/>
                <a:latin typeface="Comic Sans MS" panose="030F0702030302020204" pitchFamily="66" charset="0"/>
              </a:rPr>
              <a:t> </a:t>
            </a:r>
            <a:r>
              <a:rPr lang="en-US" sz="2400" dirty="0" err="1">
                <a:effectLst/>
                <a:latin typeface="Comic Sans MS" panose="030F0702030302020204" pitchFamily="66" charset="0"/>
              </a:rPr>
              <a:t>azalmasına</a:t>
            </a:r>
            <a:r>
              <a:rPr lang="en-US" sz="2400" dirty="0">
                <a:effectLst/>
                <a:latin typeface="Comic Sans MS" panose="030F0702030302020204" pitchFamily="66" charset="0"/>
              </a:rPr>
              <a:t> neden olur.</a:t>
            </a:r>
          </a:p>
        </p:txBody>
      </p:sp>
      <p:sp>
        <p:nvSpPr>
          <p:cNvPr id="10" name="Rectangle 9">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21B7FC68-21FF-446F-B796-C51DFB95E00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04709" y="2377758"/>
            <a:ext cx="4475531" cy="209923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3467106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00E0F77-E936-4985-B7B1-B9823486A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794" name="Picture 2" descr="Erkan Karaca | Kişisel Blog — ASR - Anti Patinaj Sistemi Nedir ve Çalışma...">
            <a:extLst>
              <a:ext uri="{FF2B5EF4-FFF2-40B4-BE49-F238E27FC236}">
                <a16:creationId xmlns:a16="http://schemas.microsoft.com/office/drawing/2014/main" id="{0998B3D5-53EC-4320-BDC9-8CEA93C37F0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1573638" y="364142"/>
            <a:ext cx="9140779" cy="3867993"/>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5435D578-81F7-497C-BFAF-EB7E1CBA68F3}"/>
              </a:ext>
            </a:extLst>
          </p:cNvPr>
          <p:cNvSpPr txBox="1"/>
          <p:nvPr/>
        </p:nvSpPr>
        <p:spPr>
          <a:xfrm>
            <a:off x="5162719" y="4883544"/>
            <a:ext cx="6586915" cy="1556907"/>
          </a:xfrm>
          <a:prstGeom prst="rect">
            <a:avLst/>
          </a:prstGeom>
        </p:spPr>
        <p:txBody>
          <a:bodyPr vert="horz" lIns="91440" tIns="45720" rIns="91440" bIns="45720" rtlCol="0" anchor="ctr">
            <a:normAutofit/>
          </a:bodyPr>
          <a:lstStyle/>
          <a:p>
            <a:pPr indent="-228600">
              <a:lnSpc>
                <a:spcPct val="150000"/>
              </a:lnSpc>
              <a:spcAft>
                <a:spcPts val="800"/>
              </a:spcAft>
              <a:buFont typeface="Arial" panose="020B0604020202020204" pitchFamily="34" charset="0"/>
              <a:buChar char="•"/>
            </a:pPr>
            <a:r>
              <a:rPr lang="en-US" dirty="0" err="1">
                <a:effectLst/>
                <a:latin typeface="Comic Sans MS" panose="030F0702030302020204" pitchFamily="66" charset="0"/>
              </a:rPr>
              <a:t>Sürtünme</a:t>
            </a:r>
            <a:r>
              <a:rPr lang="en-US" dirty="0">
                <a:effectLst/>
                <a:latin typeface="Comic Sans MS" panose="030F0702030302020204" pitchFamily="66" charset="0"/>
              </a:rPr>
              <a:t> </a:t>
            </a:r>
            <a:r>
              <a:rPr lang="en-US" dirty="0" err="1">
                <a:effectLst/>
                <a:latin typeface="Comic Sans MS" panose="030F0702030302020204" pitchFamily="66" charset="0"/>
              </a:rPr>
              <a:t>kuvveti</a:t>
            </a:r>
            <a:r>
              <a:rPr lang="en-US" dirty="0">
                <a:effectLst/>
                <a:latin typeface="Comic Sans MS" panose="030F0702030302020204" pitchFamily="66" charset="0"/>
              </a:rPr>
              <a:t> </a:t>
            </a:r>
            <a:r>
              <a:rPr lang="en-US" dirty="0" err="1">
                <a:effectLst/>
                <a:latin typeface="Comic Sans MS" panose="030F0702030302020204" pitchFamily="66" charset="0"/>
              </a:rPr>
              <a:t>kinetik</a:t>
            </a:r>
            <a:r>
              <a:rPr lang="en-US" dirty="0">
                <a:effectLst/>
                <a:latin typeface="Comic Sans MS" panose="030F0702030302020204" pitchFamily="66" charset="0"/>
              </a:rPr>
              <a:t> </a:t>
            </a:r>
            <a:r>
              <a:rPr lang="en-US" dirty="0" err="1">
                <a:effectLst/>
                <a:latin typeface="Comic Sans MS" panose="030F0702030302020204" pitchFamily="66" charset="0"/>
              </a:rPr>
              <a:t>enerjinin</a:t>
            </a:r>
            <a:r>
              <a:rPr lang="en-US" dirty="0">
                <a:effectLst/>
                <a:latin typeface="Comic Sans MS" panose="030F0702030302020204" pitchFamily="66" charset="0"/>
              </a:rPr>
              <a:t> </a:t>
            </a:r>
            <a:r>
              <a:rPr lang="en-US" dirty="0" err="1">
                <a:effectLst/>
                <a:latin typeface="Comic Sans MS" panose="030F0702030302020204" pitchFamily="66" charset="0"/>
              </a:rPr>
              <a:t>ısı</a:t>
            </a:r>
            <a:r>
              <a:rPr lang="en-US" dirty="0">
                <a:effectLst/>
                <a:latin typeface="Comic Sans MS" panose="030F0702030302020204" pitchFamily="66" charset="0"/>
              </a:rPr>
              <a:t> </a:t>
            </a:r>
            <a:r>
              <a:rPr lang="en-US" dirty="0" err="1">
                <a:effectLst/>
                <a:latin typeface="Comic Sans MS" panose="030F0702030302020204" pitchFamily="66" charset="0"/>
              </a:rPr>
              <a:t>enerjisine</a:t>
            </a:r>
            <a:r>
              <a:rPr lang="en-US" dirty="0">
                <a:effectLst/>
                <a:latin typeface="Comic Sans MS" panose="030F0702030302020204" pitchFamily="66" charset="0"/>
              </a:rPr>
              <a:t> </a:t>
            </a:r>
            <a:r>
              <a:rPr lang="en-US" dirty="0" err="1">
                <a:effectLst/>
                <a:latin typeface="Comic Sans MS" panose="030F0702030302020204" pitchFamily="66" charset="0"/>
              </a:rPr>
              <a:t>dönüşmesini</a:t>
            </a:r>
            <a:r>
              <a:rPr lang="en-US" dirty="0">
                <a:effectLst/>
                <a:latin typeface="Comic Sans MS" panose="030F0702030302020204" pitchFamily="66" charset="0"/>
              </a:rPr>
              <a:t> </a:t>
            </a:r>
            <a:r>
              <a:rPr lang="en-US" dirty="0" err="1">
                <a:effectLst/>
                <a:latin typeface="Comic Sans MS" panose="030F0702030302020204" pitchFamily="66" charset="0"/>
              </a:rPr>
              <a:t>sağlar</a:t>
            </a:r>
            <a:r>
              <a:rPr lang="en-US" dirty="0">
                <a:effectLst/>
                <a:latin typeface="Comic Sans MS" panose="030F0702030302020204" pitchFamily="66" charset="0"/>
              </a:rPr>
              <a:t>. Bu </a:t>
            </a:r>
            <a:r>
              <a:rPr lang="en-US" dirty="0" err="1">
                <a:effectLst/>
                <a:latin typeface="Comic Sans MS" panose="030F0702030302020204" pitchFamily="66" charset="0"/>
              </a:rPr>
              <a:t>nedenle</a:t>
            </a:r>
            <a:r>
              <a:rPr lang="en-US" dirty="0">
                <a:effectLst/>
                <a:latin typeface="Comic Sans MS" panose="030F0702030302020204" pitchFamily="66" charset="0"/>
              </a:rPr>
              <a:t>; </a:t>
            </a:r>
            <a:r>
              <a:rPr lang="en-US" dirty="0" err="1">
                <a:effectLst/>
                <a:latin typeface="Comic Sans MS" panose="030F0702030302020204" pitchFamily="66" charset="0"/>
              </a:rPr>
              <a:t>sürtünen</a:t>
            </a:r>
            <a:r>
              <a:rPr lang="en-US" dirty="0">
                <a:effectLst/>
                <a:latin typeface="Comic Sans MS" panose="030F0702030302020204" pitchFamily="66" charset="0"/>
              </a:rPr>
              <a:t> </a:t>
            </a:r>
            <a:r>
              <a:rPr lang="en-US" dirty="0" err="1">
                <a:effectLst/>
                <a:latin typeface="Comic Sans MS" panose="030F0702030302020204" pitchFamily="66" charset="0"/>
              </a:rPr>
              <a:t>yüzeylerde</a:t>
            </a:r>
            <a:r>
              <a:rPr lang="en-US" dirty="0">
                <a:effectLst/>
                <a:latin typeface="Comic Sans MS" panose="030F0702030302020204" pitchFamily="66" charset="0"/>
              </a:rPr>
              <a:t> </a:t>
            </a:r>
            <a:r>
              <a:rPr lang="en-US" dirty="0" err="1">
                <a:effectLst/>
                <a:latin typeface="Comic Sans MS" panose="030F0702030302020204" pitchFamily="66" charset="0"/>
              </a:rPr>
              <a:t>ısınma</a:t>
            </a:r>
            <a:r>
              <a:rPr lang="en-US" dirty="0">
                <a:effectLst/>
                <a:latin typeface="Comic Sans MS" panose="030F0702030302020204" pitchFamily="66" charset="0"/>
              </a:rPr>
              <a:t> meydana </a:t>
            </a:r>
            <a:r>
              <a:rPr lang="en-US" dirty="0" err="1">
                <a:effectLst/>
                <a:latin typeface="Comic Sans MS" panose="030F0702030302020204" pitchFamily="66" charset="0"/>
              </a:rPr>
              <a:t>gelir</a:t>
            </a:r>
            <a:r>
              <a:rPr lang="en-US" dirty="0">
                <a:effectLst/>
                <a:latin typeface="Comic Sans MS" panose="030F0702030302020204" pitchFamily="66" charset="0"/>
              </a:rPr>
              <a:t>.</a:t>
            </a:r>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40682652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77C3F278-DBCC-4943-BF5B-4099F0F692B6}"/>
              </a:ext>
            </a:extLst>
          </p:cNvPr>
          <p:cNvSpPr txBox="1"/>
          <p:nvPr/>
        </p:nvSpPr>
        <p:spPr>
          <a:xfrm>
            <a:off x="648931" y="2438400"/>
            <a:ext cx="3505494" cy="3785419"/>
          </a:xfrm>
          <a:prstGeom prst="rect">
            <a:avLst/>
          </a:prstGeom>
        </p:spPr>
        <p:txBody>
          <a:bodyPr vert="horz" lIns="91440" tIns="45720" rIns="91440" bIns="45720" rtlCol="0">
            <a:normAutofit/>
          </a:bodyPr>
          <a:lstStyle/>
          <a:p>
            <a:pPr marL="114300" indent="-342900">
              <a:lnSpc>
                <a:spcPct val="150000"/>
              </a:lnSpc>
              <a:spcAft>
                <a:spcPts val="800"/>
              </a:spcAft>
              <a:buFont typeface="Wingdings" panose="05000000000000000000" pitchFamily="2" charset="2"/>
              <a:buChar char="ü"/>
            </a:pPr>
            <a:r>
              <a:rPr lang="en-US" sz="2000" dirty="0" err="1">
                <a:effectLst/>
                <a:latin typeface="Comic Sans MS" panose="030F0702030302020204" pitchFamily="66" charset="0"/>
              </a:rPr>
              <a:t>Sürtünme</a:t>
            </a:r>
            <a:r>
              <a:rPr lang="en-US" sz="2000" dirty="0">
                <a:effectLst/>
                <a:latin typeface="Comic Sans MS" panose="030F0702030302020204" pitchFamily="66" charset="0"/>
              </a:rPr>
              <a:t> </a:t>
            </a:r>
            <a:r>
              <a:rPr lang="en-US" sz="2000" dirty="0" err="1">
                <a:effectLst/>
                <a:latin typeface="Comic Sans MS" panose="030F0702030302020204" pitchFamily="66" charset="0"/>
              </a:rPr>
              <a:t>kuvveti</a:t>
            </a:r>
            <a:r>
              <a:rPr lang="en-US" sz="2000" dirty="0">
                <a:effectLst/>
                <a:latin typeface="Comic Sans MS" panose="030F0702030302020204" pitchFamily="66" charset="0"/>
              </a:rPr>
              <a:t> </a:t>
            </a:r>
            <a:r>
              <a:rPr lang="en-US" sz="2000" dirty="0" err="1">
                <a:effectLst/>
                <a:latin typeface="Comic Sans MS" panose="030F0702030302020204" pitchFamily="66" charset="0"/>
              </a:rPr>
              <a:t>sürtünen</a:t>
            </a:r>
            <a:r>
              <a:rPr lang="en-US" sz="2000" dirty="0">
                <a:effectLst/>
                <a:latin typeface="Comic Sans MS" panose="030F0702030302020204" pitchFamily="66" charset="0"/>
              </a:rPr>
              <a:t> </a:t>
            </a:r>
            <a:r>
              <a:rPr lang="en-US" sz="2000" dirty="0" err="1">
                <a:effectLst/>
                <a:latin typeface="Comic Sans MS" panose="030F0702030302020204" pitchFamily="66" charset="0"/>
              </a:rPr>
              <a:t>yüzeyin</a:t>
            </a:r>
            <a:r>
              <a:rPr lang="en-US" sz="2000" dirty="0">
                <a:effectLst/>
                <a:latin typeface="Comic Sans MS" panose="030F0702030302020204" pitchFamily="66" charset="0"/>
              </a:rPr>
              <a:t> </a:t>
            </a:r>
            <a:r>
              <a:rPr lang="en-US" sz="2000" dirty="0" err="1">
                <a:effectLst/>
                <a:latin typeface="Comic Sans MS" panose="030F0702030302020204" pitchFamily="66" charset="0"/>
              </a:rPr>
              <a:t>cinsine</a:t>
            </a:r>
            <a:r>
              <a:rPr lang="en-US" sz="2000" dirty="0">
                <a:effectLst/>
                <a:latin typeface="Comic Sans MS" panose="030F0702030302020204" pitchFamily="66" charset="0"/>
              </a:rPr>
              <a:t> ve </a:t>
            </a:r>
            <a:r>
              <a:rPr lang="en-US" sz="2000" dirty="0" err="1">
                <a:effectLst/>
                <a:latin typeface="Comic Sans MS" panose="030F0702030302020204" pitchFamily="66" charset="0"/>
              </a:rPr>
              <a:t>cismin</a:t>
            </a:r>
            <a:r>
              <a:rPr lang="en-US" sz="2000" dirty="0">
                <a:effectLst/>
                <a:latin typeface="Comic Sans MS" panose="030F0702030302020204" pitchFamily="66" charset="0"/>
              </a:rPr>
              <a:t> </a:t>
            </a:r>
            <a:r>
              <a:rPr lang="en-US" sz="2000" dirty="0" err="1">
                <a:effectLst/>
                <a:latin typeface="Comic Sans MS" panose="030F0702030302020204" pitchFamily="66" charset="0"/>
              </a:rPr>
              <a:t>ağırlığına</a:t>
            </a:r>
            <a:r>
              <a:rPr lang="en-US" sz="2000" dirty="0">
                <a:effectLst/>
                <a:latin typeface="Comic Sans MS" panose="030F0702030302020204" pitchFamily="66" charset="0"/>
              </a:rPr>
              <a:t> </a:t>
            </a:r>
            <a:r>
              <a:rPr lang="en-US" sz="2000" dirty="0" err="1">
                <a:effectLst/>
                <a:latin typeface="Comic Sans MS" panose="030F0702030302020204" pitchFamily="66" charset="0"/>
              </a:rPr>
              <a:t>bağlıdır</a:t>
            </a:r>
            <a:r>
              <a:rPr lang="en-US" sz="2000" dirty="0">
                <a:effectLst/>
                <a:latin typeface="Comic Sans MS" panose="030F0702030302020204" pitchFamily="66" charset="0"/>
              </a:rPr>
              <a:t>.</a:t>
            </a:r>
          </a:p>
        </p:txBody>
      </p:sp>
      <p:sp>
        <p:nvSpPr>
          <p:cNvPr id="71" name="Rectangle 7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746" name="Picture 2" descr="10 Frictional Force Examples in Daily Life – StudiousGuy">
            <a:extLst>
              <a:ext uri="{FF2B5EF4-FFF2-40B4-BE49-F238E27FC236}">
                <a16:creationId xmlns:a16="http://schemas.microsoft.com/office/drawing/2014/main" id="{1B9760B5-90E1-4489-927A-9F448E4E00E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5405862" y="1734440"/>
            <a:ext cx="6019331" cy="338587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42791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E3F387C6-592D-4FF7-B9F9-83D6E95149D4}"/>
              </a:ext>
            </a:extLst>
          </p:cNvPr>
          <p:cNvSpPr txBox="1"/>
          <p:nvPr/>
        </p:nvSpPr>
        <p:spPr>
          <a:xfrm>
            <a:off x="649224" y="2438400"/>
            <a:ext cx="5102351" cy="3785419"/>
          </a:xfrm>
          <a:prstGeom prst="rect">
            <a:avLst/>
          </a:prstGeom>
        </p:spPr>
        <p:txBody>
          <a:bodyPr vert="horz" lIns="91440" tIns="45720" rIns="91440" bIns="45720" rtlCol="0">
            <a:normAutofit/>
          </a:bodyPr>
          <a:lstStyle/>
          <a:p>
            <a:pPr marL="114300" indent="-342900">
              <a:lnSpc>
                <a:spcPct val="150000"/>
              </a:lnSpc>
              <a:spcAft>
                <a:spcPts val="800"/>
              </a:spcAft>
              <a:buFont typeface="Wingdings" panose="05000000000000000000" pitchFamily="2" charset="2"/>
              <a:buChar char="ü"/>
            </a:pPr>
            <a:r>
              <a:rPr lang="en-US" sz="2000" dirty="0">
                <a:effectLst/>
                <a:latin typeface="Comic Sans MS" panose="030F0702030302020204" pitchFamily="66" charset="0"/>
              </a:rPr>
              <a:t>Az </a:t>
            </a:r>
            <a:r>
              <a:rPr lang="en-US" sz="2000" dirty="0" err="1">
                <a:effectLst/>
                <a:latin typeface="Comic Sans MS" panose="030F0702030302020204" pitchFamily="66" charset="0"/>
              </a:rPr>
              <a:t>pürüzlü</a:t>
            </a:r>
            <a:r>
              <a:rPr lang="en-US" sz="2000" dirty="0">
                <a:effectLst/>
                <a:latin typeface="Comic Sans MS" panose="030F0702030302020204" pitchFamily="66" charset="0"/>
              </a:rPr>
              <a:t> </a:t>
            </a:r>
            <a:r>
              <a:rPr lang="en-US" sz="2000" dirty="0" err="1">
                <a:effectLst/>
                <a:latin typeface="Comic Sans MS" panose="030F0702030302020204" pitchFamily="66" charset="0"/>
              </a:rPr>
              <a:t>yüzeylerde</a:t>
            </a:r>
            <a:r>
              <a:rPr lang="en-US" sz="2000" dirty="0">
                <a:effectLst/>
                <a:latin typeface="Comic Sans MS" panose="030F0702030302020204" pitchFamily="66" charset="0"/>
              </a:rPr>
              <a:t> </a:t>
            </a:r>
            <a:r>
              <a:rPr lang="en-US" sz="2000" dirty="0" err="1">
                <a:effectLst/>
                <a:latin typeface="Comic Sans MS" panose="030F0702030302020204" pitchFamily="66" charset="0"/>
              </a:rPr>
              <a:t>sürtünme</a:t>
            </a:r>
            <a:r>
              <a:rPr lang="en-US" sz="2000" dirty="0">
                <a:effectLst/>
                <a:latin typeface="Comic Sans MS" panose="030F0702030302020204" pitchFamily="66" charset="0"/>
              </a:rPr>
              <a:t> </a:t>
            </a:r>
            <a:r>
              <a:rPr lang="en-US" sz="2000" dirty="0" err="1">
                <a:effectLst/>
                <a:latin typeface="Comic Sans MS" panose="030F0702030302020204" pitchFamily="66" charset="0"/>
              </a:rPr>
              <a:t>kuvveti</a:t>
            </a:r>
            <a:r>
              <a:rPr lang="en-US" sz="2000" dirty="0">
                <a:effectLst/>
                <a:latin typeface="Comic Sans MS" panose="030F0702030302020204" pitchFamily="66" charset="0"/>
              </a:rPr>
              <a:t> </a:t>
            </a:r>
            <a:r>
              <a:rPr lang="en-US" sz="2000" dirty="0" err="1">
                <a:effectLst/>
                <a:latin typeface="Comic Sans MS" panose="030F0702030302020204" pitchFamily="66" charset="0"/>
              </a:rPr>
              <a:t>daha</a:t>
            </a:r>
            <a:r>
              <a:rPr lang="en-US" sz="2000" dirty="0">
                <a:effectLst/>
                <a:latin typeface="Comic Sans MS" panose="030F0702030302020204" pitchFamily="66" charset="0"/>
              </a:rPr>
              <a:t> </a:t>
            </a:r>
            <a:r>
              <a:rPr lang="en-US" sz="2000" dirty="0" err="1">
                <a:effectLst/>
                <a:latin typeface="Comic Sans MS" panose="030F0702030302020204" pitchFamily="66" charset="0"/>
              </a:rPr>
              <a:t>azdır</a:t>
            </a:r>
            <a:r>
              <a:rPr lang="en-US" sz="2000" dirty="0">
                <a:effectLst/>
                <a:latin typeface="Comic Sans MS" panose="030F0702030302020204" pitchFamily="66" charset="0"/>
              </a:rPr>
              <a:t>. </a:t>
            </a:r>
            <a:r>
              <a:rPr lang="en-US" sz="2000" dirty="0" err="1">
                <a:effectLst/>
                <a:latin typeface="Comic Sans MS" panose="030F0702030302020204" pitchFamily="66" charset="0"/>
              </a:rPr>
              <a:t>Böylece</a:t>
            </a:r>
            <a:r>
              <a:rPr lang="en-US" sz="2000" dirty="0">
                <a:effectLst/>
                <a:latin typeface="Comic Sans MS" panose="030F0702030302020204" pitchFamily="66" charset="0"/>
              </a:rPr>
              <a:t> </a:t>
            </a:r>
            <a:r>
              <a:rPr lang="en-US" sz="2000" dirty="0" err="1">
                <a:effectLst/>
                <a:latin typeface="Comic Sans MS" panose="030F0702030302020204" pitchFamily="66" charset="0"/>
              </a:rPr>
              <a:t>cisim</a:t>
            </a:r>
            <a:r>
              <a:rPr lang="en-US" sz="2000" dirty="0">
                <a:effectLst/>
                <a:latin typeface="Comic Sans MS" panose="030F0702030302020204" pitchFamily="66" charset="0"/>
              </a:rPr>
              <a:t> </a:t>
            </a:r>
            <a:r>
              <a:rPr lang="en-US" sz="2000" dirty="0" err="1">
                <a:effectLst/>
                <a:latin typeface="Comic Sans MS" panose="030F0702030302020204" pitchFamily="66" charset="0"/>
              </a:rPr>
              <a:t>az</a:t>
            </a:r>
            <a:r>
              <a:rPr lang="en-US" sz="2000" dirty="0">
                <a:effectLst/>
                <a:latin typeface="Comic Sans MS" panose="030F0702030302020204" pitchFamily="66" charset="0"/>
              </a:rPr>
              <a:t> </a:t>
            </a:r>
            <a:r>
              <a:rPr lang="en-US" sz="2000" dirty="0" err="1">
                <a:effectLst/>
                <a:latin typeface="Comic Sans MS" panose="030F0702030302020204" pitchFamily="66" charset="0"/>
              </a:rPr>
              <a:t>pürüzlü</a:t>
            </a:r>
            <a:r>
              <a:rPr lang="en-US" sz="2000" dirty="0">
                <a:effectLst/>
                <a:latin typeface="Comic Sans MS" panose="030F0702030302020204" pitchFamily="66" charset="0"/>
              </a:rPr>
              <a:t> </a:t>
            </a:r>
            <a:r>
              <a:rPr lang="en-US" sz="2000" dirty="0" err="1">
                <a:effectLst/>
                <a:latin typeface="Comic Sans MS" panose="030F0702030302020204" pitchFamily="66" charset="0"/>
              </a:rPr>
              <a:t>yüzeyde</a:t>
            </a:r>
            <a:r>
              <a:rPr lang="en-US" sz="2000" dirty="0">
                <a:effectLst/>
                <a:latin typeface="Comic Sans MS" panose="030F0702030302020204" pitchFamily="66" charset="0"/>
              </a:rPr>
              <a:t> çok </a:t>
            </a:r>
            <a:r>
              <a:rPr lang="en-US" sz="2000" dirty="0" err="1">
                <a:effectLst/>
                <a:latin typeface="Comic Sans MS" panose="030F0702030302020204" pitchFamily="66" charset="0"/>
              </a:rPr>
              <a:t>pürüzlü</a:t>
            </a:r>
            <a:r>
              <a:rPr lang="en-US" sz="2000" dirty="0">
                <a:effectLst/>
                <a:latin typeface="Comic Sans MS" panose="030F0702030302020204" pitchFamily="66" charset="0"/>
              </a:rPr>
              <a:t> </a:t>
            </a:r>
            <a:r>
              <a:rPr lang="en-US" sz="2000" dirty="0" err="1">
                <a:effectLst/>
                <a:latin typeface="Comic Sans MS" panose="030F0702030302020204" pitchFamily="66" charset="0"/>
              </a:rPr>
              <a:t>yüzeye</a:t>
            </a:r>
            <a:r>
              <a:rPr lang="en-US" sz="2000" dirty="0">
                <a:effectLst/>
                <a:latin typeface="Comic Sans MS" panose="030F0702030302020204" pitchFamily="66" charset="0"/>
              </a:rPr>
              <a:t> göre </a:t>
            </a:r>
            <a:r>
              <a:rPr lang="en-US" sz="2000" dirty="0" err="1">
                <a:effectLst/>
                <a:latin typeface="Comic Sans MS" panose="030F0702030302020204" pitchFamily="66" charset="0"/>
              </a:rPr>
              <a:t>daha</a:t>
            </a:r>
            <a:r>
              <a:rPr lang="en-US" sz="2000" dirty="0">
                <a:effectLst/>
                <a:latin typeface="Comic Sans MS" panose="030F0702030302020204" pitchFamily="66" charset="0"/>
              </a:rPr>
              <a:t> </a:t>
            </a:r>
            <a:r>
              <a:rPr lang="en-US" sz="2000" dirty="0" err="1">
                <a:effectLst/>
                <a:latin typeface="Comic Sans MS" panose="030F0702030302020204" pitchFamily="66" charset="0"/>
              </a:rPr>
              <a:t>kolay</a:t>
            </a:r>
            <a:r>
              <a:rPr lang="en-US" sz="2000" dirty="0">
                <a:effectLst/>
                <a:latin typeface="Comic Sans MS" panose="030F0702030302020204" pitchFamily="66" charset="0"/>
              </a:rPr>
              <a:t> hareket eder.</a:t>
            </a:r>
          </a:p>
        </p:txBody>
      </p:sp>
      <p:sp>
        <p:nvSpPr>
          <p:cNvPr id="137" name="Rectangle 136">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30112" y="0"/>
            <a:ext cx="596188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9984" y="484633"/>
            <a:ext cx="484632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22" name="Picture 2" descr="17 Friction ideas | motion design animation, friction, animation design">
            <a:extLst>
              <a:ext uri="{FF2B5EF4-FFF2-40B4-BE49-F238E27FC236}">
                <a16:creationId xmlns:a16="http://schemas.microsoft.com/office/drawing/2014/main" id="{95C268C9-8CE4-4864-A5CB-E979B2F5CD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7613904" y="694945"/>
            <a:ext cx="3096768" cy="2322576"/>
          </a:xfrm>
          <a:prstGeom prst="rect">
            <a:avLst/>
          </a:prstGeom>
          <a:noFill/>
          <a:extLst>
            <a:ext uri="{909E8E84-426E-40DD-AFC4-6F175D3DCCD1}">
              <a14:hiddenFill xmlns:a14="http://schemas.microsoft.com/office/drawing/2010/main">
                <a:solidFill>
                  <a:srgbClr val="FFFFFF"/>
                </a:solidFill>
              </a14:hiddenFill>
            </a:ext>
          </a:extLst>
        </p:spPr>
      </p:pic>
      <p:sp>
        <p:nvSpPr>
          <p:cNvPr id="141" name="Rounded Rectangle 9">
            <a:extLst>
              <a:ext uri="{FF2B5EF4-FFF2-40B4-BE49-F238E27FC236}">
                <a16:creationId xmlns:a16="http://schemas.microsoft.com/office/drawing/2014/main" id="{39D6C490-0229-4573-9696-B73E5B3A9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9984" y="3511296"/>
            <a:ext cx="4846320" cy="274320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24" name="Picture 4">
            <a:extLst>
              <a:ext uri="{FF2B5EF4-FFF2-40B4-BE49-F238E27FC236}">
                <a16:creationId xmlns:a16="http://schemas.microsoft.com/office/drawing/2014/main" id="{BEFF8C40-C2F7-44D0-8B14-43355C268C9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11941" y="3721608"/>
            <a:ext cx="3500694" cy="232257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207686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C63A2AC4-0496-4535-B79E-369A1747A5E0}"/>
              </a:ext>
            </a:extLst>
          </p:cNvPr>
          <p:cNvSpPr txBox="1"/>
          <p:nvPr/>
        </p:nvSpPr>
        <p:spPr>
          <a:xfrm>
            <a:off x="648931" y="2438400"/>
            <a:ext cx="3505494" cy="3785419"/>
          </a:xfrm>
          <a:prstGeom prst="rect">
            <a:avLst/>
          </a:prstGeom>
        </p:spPr>
        <p:txBody>
          <a:bodyPr vert="horz" lIns="91440" tIns="45720" rIns="91440" bIns="45720" rtlCol="0">
            <a:normAutofit/>
          </a:bodyPr>
          <a:lstStyle/>
          <a:p>
            <a:pPr indent="-228600">
              <a:lnSpc>
                <a:spcPct val="90000"/>
              </a:lnSpc>
              <a:spcAft>
                <a:spcPts val="800"/>
              </a:spcAft>
              <a:buFont typeface="Arial" panose="020B0604020202020204" pitchFamily="34" charset="0"/>
              <a:buChar char="•"/>
            </a:pPr>
            <a:r>
              <a:rPr lang="en-US" sz="2000">
                <a:effectLst/>
              </a:rPr>
              <a:t>Sürtünme kuvvetinin olmadığı yüzeylerde cisimlerin durması, insanların yürümesi zorlaşır.</a:t>
            </a:r>
          </a:p>
        </p:txBody>
      </p:sp>
      <p:sp>
        <p:nvSpPr>
          <p:cNvPr id="71" name="Rectangle 7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674" name="Picture 2" descr="Friction force definition - DewWool">
            <a:extLst>
              <a:ext uri="{FF2B5EF4-FFF2-40B4-BE49-F238E27FC236}">
                <a16:creationId xmlns:a16="http://schemas.microsoft.com/office/drawing/2014/main" id="{E9BD807E-9EB6-4298-B50A-5220C75FB8A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5405862" y="1734440"/>
            <a:ext cx="6019331" cy="338587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4771947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55574257-C8E0-402E-8020-650489CF5B7D}"/>
              </a:ext>
            </a:extLst>
          </p:cNvPr>
          <p:cNvSpPr txBox="1"/>
          <p:nvPr/>
        </p:nvSpPr>
        <p:spPr>
          <a:xfrm>
            <a:off x="3048000" y="6269142"/>
            <a:ext cx="6096000" cy="369332"/>
          </a:xfrm>
          <a:prstGeom prst="rect">
            <a:avLst/>
          </a:prstGeom>
          <a:noFill/>
        </p:spPr>
        <p:txBody>
          <a:bodyPr wrap="square">
            <a:spAutoFit/>
          </a:bodyPr>
          <a:lstStyle/>
          <a:p>
            <a:r>
              <a:rPr lang="tr-TR" b="1" dirty="0">
                <a:hlinkClick r:id="rId3"/>
              </a:rPr>
              <a:t>https://www.youtube.com/watch?v=7Z01PdO_k2U&amp;t=1s</a:t>
            </a:r>
            <a:endParaRPr lang="tr-TR" b="1" dirty="0"/>
          </a:p>
        </p:txBody>
      </p:sp>
      <p:pic>
        <p:nvPicPr>
          <p:cNvPr id="4" name="Çevrimiçi Medya 3" title="Hareket ve Sürtünme Kuvveti">
            <a:hlinkClick r:id="" action="ppaction://media"/>
            <a:extLst>
              <a:ext uri="{FF2B5EF4-FFF2-40B4-BE49-F238E27FC236}">
                <a16:creationId xmlns:a16="http://schemas.microsoft.com/office/drawing/2014/main" id="{096ED90F-154E-466A-A4A8-D7D9AB835B90}"/>
              </a:ext>
            </a:extLst>
          </p:cNvPr>
          <p:cNvPicPr>
            <a:picLocks noRot="1" noChangeAspect="1"/>
          </p:cNvPicPr>
          <p:nvPr>
            <a:videoFile r:link="rId1"/>
          </p:nvPr>
        </p:nvPicPr>
        <p:blipFill>
          <a:blip r:embed="rId4"/>
          <a:stretch>
            <a:fillRect/>
          </a:stretch>
        </p:blipFill>
        <p:spPr>
          <a:xfrm>
            <a:off x="2438400" y="1007165"/>
            <a:ext cx="6886713" cy="5165035"/>
          </a:xfrm>
          <a:prstGeom prst="rect">
            <a:avLst/>
          </a:prstGeom>
        </p:spPr>
      </p:pic>
      <p:sp>
        <p:nvSpPr>
          <p:cNvPr id="6" name="Metin kutusu 5">
            <a:extLst>
              <a:ext uri="{FF2B5EF4-FFF2-40B4-BE49-F238E27FC236}">
                <a16:creationId xmlns:a16="http://schemas.microsoft.com/office/drawing/2014/main" id="{2C9EC728-1C81-4ED5-8F88-197762308736}"/>
              </a:ext>
            </a:extLst>
          </p:cNvPr>
          <p:cNvSpPr txBox="1"/>
          <p:nvPr/>
        </p:nvSpPr>
        <p:spPr>
          <a:xfrm>
            <a:off x="3632267" y="404192"/>
            <a:ext cx="6098344" cy="369332"/>
          </a:xfrm>
          <a:prstGeom prst="rect">
            <a:avLst/>
          </a:prstGeom>
          <a:noFill/>
        </p:spPr>
        <p:txBody>
          <a:bodyPr wrap="square">
            <a:spAutoFit/>
          </a:bodyPr>
          <a:lstStyle/>
          <a:p>
            <a:pPr algn="l"/>
            <a:r>
              <a:rPr lang="tr-TR" b="0" i="0" dirty="0">
                <a:effectLst/>
                <a:latin typeface="Roboto" panose="02000000000000000000" pitchFamily="2" charset="0"/>
              </a:rPr>
              <a:t>Hareket ve Sürtünme Kuvveti</a:t>
            </a:r>
          </a:p>
        </p:txBody>
      </p:sp>
    </p:spTree>
    <p:extLst>
      <p:ext uri="{BB962C8B-B14F-4D97-AF65-F5344CB8AC3E}">
        <p14:creationId xmlns:p14="http://schemas.microsoft.com/office/powerpoint/2010/main" val="336784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40003E9D-26E7-493E-8A99-596F9D439998}"/>
              </a:ext>
            </a:extLst>
          </p:cNvPr>
          <p:cNvSpPr txBox="1"/>
          <p:nvPr/>
        </p:nvSpPr>
        <p:spPr>
          <a:xfrm>
            <a:off x="463825" y="6011374"/>
            <a:ext cx="10880035" cy="369332"/>
          </a:xfrm>
          <a:prstGeom prst="rect">
            <a:avLst/>
          </a:prstGeom>
          <a:noFill/>
        </p:spPr>
        <p:txBody>
          <a:bodyPr wrap="square">
            <a:spAutoFit/>
          </a:bodyPr>
          <a:lstStyle/>
          <a:p>
            <a:r>
              <a:rPr lang="tr-TR" b="1" dirty="0">
                <a:hlinkClick r:id="rId2"/>
              </a:rPr>
              <a:t>https://phet.colorado.edu/sims/html/energy-skate-park-basics/latest/energy-skate-park-basics_tr.html</a:t>
            </a:r>
            <a:endParaRPr lang="tr-TR" b="1" dirty="0"/>
          </a:p>
        </p:txBody>
      </p:sp>
      <p:pic>
        <p:nvPicPr>
          <p:cNvPr id="5" name="Resim 4">
            <a:extLst>
              <a:ext uri="{FF2B5EF4-FFF2-40B4-BE49-F238E27FC236}">
                <a16:creationId xmlns:a16="http://schemas.microsoft.com/office/drawing/2014/main" id="{FB0B9B17-C18F-4ED0-BFC2-14AD267A5811}"/>
              </a:ext>
            </a:extLst>
          </p:cNvPr>
          <p:cNvPicPr>
            <a:picLocks noChangeAspect="1"/>
          </p:cNvPicPr>
          <p:nvPr/>
        </p:nvPicPr>
        <p:blipFill>
          <a:blip r:embed="rId3"/>
          <a:stretch>
            <a:fillRect/>
          </a:stretch>
        </p:blipFill>
        <p:spPr>
          <a:xfrm>
            <a:off x="848140" y="182074"/>
            <a:ext cx="10591800" cy="5829300"/>
          </a:xfrm>
          <a:prstGeom prst="rect">
            <a:avLst/>
          </a:prstGeom>
        </p:spPr>
      </p:pic>
    </p:spTree>
    <p:extLst>
      <p:ext uri="{BB962C8B-B14F-4D97-AF65-F5344CB8AC3E}">
        <p14:creationId xmlns:p14="http://schemas.microsoft.com/office/powerpoint/2010/main" val="14532315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E4CA794-27F7-4CF2-8CFF-625F86ABDFF2}"/>
              </a:ext>
            </a:extLst>
          </p:cNvPr>
          <p:cNvSpPr txBox="1"/>
          <p:nvPr/>
        </p:nvSpPr>
        <p:spPr>
          <a:xfrm>
            <a:off x="1245704" y="6183652"/>
            <a:ext cx="10800522" cy="369332"/>
          </a:xfrm>
          <a:prstGeom prst="rect">
            <a:avLst/>
          </a:prstGeom>
          <a:noFill/>
        </p:spPr>
        <p:txBody>
          <a:bodyPr wrap="square">
            <a:spAutoFit/>
          </a:bodyPr>
          <a:lstStyle/>
          <a:p>
            <a:r>
              <a:rPr lang="tr-TR" b="1" dirty="0">
                <a:hlinkClick r:id="rId2"/>
              </a:rPr>
              <a:t>https://phet.colorado.edu/sims/html/forces-and-motion-basics/latest/forces-and-motion-basics_tr.html</a:t>
            </a:r>
            <a:endParaRPr lang="tr-TR" b="1" dirty="0"/>
          </a:p>
        </p:txBody>
      </p:sp>
      <p:pic>
        <p:nvPicPr>
          <p:cNvPr id="5" name="Resim 4">
            <a:extLst>
              <a:ext uri="{FF2B5EF4-FFF2-40B4-BE49-F238E27FC236}">
                <a16:creationId xmlns:a16="http://schemas.microsoft.com/office/drawing/2014/main" id="{22982436-64F9-423A-9B24-6ED5261BA834}"/>
              </a:ext>
            </a:extLst>
          </p:cNvPr>
          <p:cNvPicPr>
            <a:picLocks noChangeAspect="1"/>
          </p:cNvPicPr>
          <p:nvPr/>
        </p:nvPicPr>
        <p:blipFill>
          <a:blip r:embed="rId3"/>
          <a:stretch>
            <a:fillRect/>
          </a:stretch>
        </p:blipFill>
        <p:spPr>
          <a:xfrm>
            <a:off x="900698" y="305016"/>
            <a:ext cx="10925175" cy="5610225"/>
          </a:xfrm>
          <a:prstGeom prst="rect">
            <a:avLst/>
          </a:prstGeom>
        </p:spPr>
      </p:pic>
    </p:spTree>
    <p:extLst>
      <p:ext uri="{BB962C8B-B14F-4D97-AF65-F5344CB8AC3E}">
        <p14:creationId xmlns:p14="http://schemas.microsoft.com/office/powerpoint/2010/main" val="19318632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EB932D76-C270-48D7-8FEC-381DCC848EF5}"/>
              </a:ext>
            </a:extLst>
          </p:cNvPr>
          <p:cNvSpPr txBox="1"/>
          <p:nvPr/>
        </p:nvSpPr>
        <p:spPr>
          <a:xfrm>
            <a:off x="990600" y="501650"/>
            <a:ext cx="10210800" cy="1099845"/>
          </a:xfrm>
          <a:prstGeom prst="rect">
            <a:avLst/>
          </a:prstGeom>
        </p:spPr>
        <p:txBody>
          <a:bodyPr vert="horz" lIns="91440" tIns="45720" rIns="91440" bIns="45720" rtlCol="0" anchor="b">
            <a:normAutofit/>
          </a:bodyPr>
          <a:lstStyle/>
          <a:p>
            <a:pPr algn="ctr">
              <a:lnSpc>
                <a:spcPct val="90000"/>
              </a:lnSpc>
              <a:spcBef>
                <a:spcPct val="0"/>
              </a:spcBef>
              <a:spcAft>
                <a:spcPts val="800"/>
              </a:spcAft>
            </a:pPr>
            <a:r>
              <a:rPr lang="en-US" sz="6000" dirty="0">
                <a:effectLst/>
                <a:latin typeface="Comic Sans MS" panose="030F0702030302020204" pitchFamily="66" charset="0"/>
                <a:ea typeface="+mj-ea"/>
                <a:cs typeface="+mj-cs"/>
              </a:rPr>
              <a:t>SU DİRENCİ</a:t>
            </a:r>
          </a:p>
        </p:txBody>
      </p:sp>
      <p:sp>
        <p:nvSpPr>
          <p:cNvPr id="77" name="Rectangle 76">
            <a:extLst>
              <a:ext uri="{FF2B5EF4-FFF2-40B4-BE49-F238E27FC236}">
                <a16:creationId xmlns:a16="http://schemas.microsoft.com/office/drawing/2014/main" id="{1D49D6B2-8EAB-43EA-9B9C-26B868EFC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40056"/>
            <a:ext cx="12192000" cy="4417943"/>
          </a:xfrm>
          <a:prstGeom prst="rect">
            <a:avLst/>
          </a:prstGeom>
          <a:solidFill>
            <a:srgbClr val="7A3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ounded Rectangle 26">
            <a:extLst>
              <a:ext uri="{FF2B5EF4-FFF2-40B4-BE49-F238E27FC236}">
                <a16:creationId xmlns:a16="http://schemas.microsoft.com/office/drawing/2014/main" id="{9904A71C-A624-4C54-AD15-AA40B1AC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822757"/>
            <a:ext cx="11548872" cy="344418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848" name="Picture 8" descr="SÜRTÜNME KUVVETİ (5.SINIF)">
            <a:extLst>
              <a:ext uri="{FF2B5EF4-FFF2-40B4-BE49-F238E27FC236}">
                <a16:creationId xmlns:a16="http://schemas.microsoft.com/office/drawing/2014/main" id="{494CD009-A4CA-47B3-8446-4E941F3FCDF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1605" y="3964093"/>
            <a:ext cx="2686982" cy="1182272"/>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Hava Ve Su Direnci">
            <a:extLst>
              <a:ext uri="{FF2B5EF4-FFF2-40B4-BE49-F238E27FC236}">
                <a16:creationId xmlns:a16="http://schemas.microsoft.com/office/drawing/2014/main" id="{14F14C37-8648-4E88-9F8D-D179B124C9F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89453" y="3655880"/>
            <a:ext cx="2526114" cy="1798698"/>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NetteDers.Net - 5.Sınıf Sürtünme Kuvveti Konu Özeti">
            <a:extLst>
              <a:ext uri="{FF2B5EF4-FFF2-40B4-BE49-F238E27FC236}">
                <a16:creationId xmlns:a16="http://schemas.microsoft.com/office/drawing/2014/main" id="{DA70B46A-49C4-4A69-8945-AC936D897ED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76433" y="3711953"/>
            <a:ext cx="2526115" cy="1686553"/>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descr="Su Direnci - 7. Sınıf - Konu Anlatımı | Vitamin">
            <a:extLst>
              <a:ext uri="{FF2B5EF4-FFF2-40B4-BE49-F238E27FC236}">
                <a16:creationId xmlns:a16="http://schemas.microsoft.com/office/drawing/2014/main" id="{E1AD0B7C-91C5-4760-A8FB-5BBBFC38455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863414" y="3802875"/>
            <a:ext cx="2686981" cy="1504709"/>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46457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931DE728-8710-4D0D-ABEA-461458917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12192002" cy="448944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28">
            <a:extLst>
              <a:ext uri="{FF2B5EF4-FFF2-40B4-BE49-F238E27FC236}">
                <a16:creationId xmlns:a16="http://schemas.microsoft.com/office/drawing/2014/main" id="{07A0C51E-5464-4470-855E-CA530A59B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59557" y="640091"/>
            <a:ext cx="8072887" cy="355090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868" name="Picture 4" descr="su direnci |">
            <a:extLst>
              <a:ext uri="{FF2B5EF4-FFF2-40B4-BE49-F238E27FC236}">
                <a16:creationId xmlns:a16="http://schemas.microsoft.com/office/drawing/2014/main" id="{F8004542-C4C1-4B29-9AC6-CD3D71F1D8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99"/>
          <a:stretch/>
        </p:blipFill>
        <p:spPr bwMode="auto">
          <a:xfrm>
            <a:off x="2184401" y="749300"/>
            <a:ext cx="7823199" cy="3343043"/>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9E53D73C-9913-4433-8235-17966340B0A6}"/>
              </a:ext>
            </a:extLst>
          </p:cNvPr>
          <p:cNvSpPr txBox="1"/>
          <p:nvPr/>
        </p:nvSpPr>
        <p:spPr>
          <a:xfrm>
            <a:off x="1842868" y="4675886"/>
            <a:ext cx="9696859" cy="1605083"/>
          </a:xfrm>
          <a:prstGeom prst="rect">
            <a:avLst/>
          </a:prstGeom>
        </p:spPr>
        <p:txBody>
          <a:bodyPr vert="horz" lIns="91440" tIns="45720" rIns="91440" bIns="45720" rtlCol="0" anchor="ctr">
            <a:normAutofit/>
          </a:bodyPr>
          <a:lstStyle/>
          <a:p>
            <a:pPr marL="114300" indent="-342900">
              <a:lnSpc>
                <a:spcPct val="90000"/>
              </a:lnSpc>
              <a:spcAft>
                <a:spcPts val="800"/>
              </a:spcAft>
              <a:buFont typeface="Wingdings" panose="05000000000000000000" pitchFamily="2" charset="2"/>
              <a:buChar char="Ø"/>
            </a:pPr>
            <a:r>
              <a:rPr lang="en-US" sz="2000" dirty="0" err="1">
                <a:effectLst/>
                <a:latin typeface="Comic Sans MS" panose="030F0702030302020204" pitchFamily="66" charset="0"/>
              </a:rPr>
              <a:t>Suda</a:t>
            </a:r>
            <a:r>
              <a:rPr lang="en-US" sz="2000" dirty="0">
                <a:effectLst/>
                <a:latin typeface="Comic Sans MS" panose="030F0702030302020204" pitchFamily="66" charset="0"/>
              </a:rPr>
              <a:t> hareket </a:t>
            </a:r>
            <a:r>
              <a:rPr lang="en-US" sz="2000" dirty="0" err="1">
                <a:effectLst/>
                <a:latin typeface="Comic Sans MS" panose="030F0702030302020204" pitchFamily="66" charset="0"/>
              </a:rPr>
              <a:t>eden</a:t>
            </a:r>
            <a:r>
              <a:rPr lang="en-US" sz="2000" dirty="0">
                <a:effectLst/>
                <a:latin typeface="Comic Sans MS" panose="030F0702030302020204" pitchFamily="66" charset="0"/>
              </a:rPr>
              <a:t> </a:t>
            </a:r>
            <a:r>
              <a:rPr lang="en-US" sz="2000" dirty="0" err="1">
                <a:effectLst/>
                <a:latin typeface="Comic Sans MS" panose="030F0702030302020204" pitchFamily="66" charset="0"/>
              </a:rPr>
              <a:t>cisimlere</a:t>
            </a:r>
            <a:r>
              <a:rPr lang="en-US" sz="2000" dirty="0">
                <a:effectLst/>
                <a:latin typeface="Comic Sans MS" panose="030F0702030302020204" pitchFamily="66" charset="0"/>
              </a:rPr>
              <a:t> </a:t>
            </a:r>
            <a:r>
              <a:rPr lang="en-US" sz="2000" dirty="0" err="1">
                <a:effectLst/>
                <a:latin typeface="Comic Sans MS" panose="030F0702030302020204" pitchFamily="66" charset="0"/>
              </a:rPr>
              <a:t>etki</a:t>
            </a:r>
            <a:r>
              <a:rPr lang="en-US" sz="2000" dirty="0">
                <a:effectLst/>
                <a:latin typeface="Comic Sans MS" panose="030F0702030302020204" pitchFamily="66" charset="0"/>
              </a:rPr>
              <a:t> </a:t>
            </a:r>
            <a:r>
              <a:rPr lang="en-US" sz="2000" dirty="0" err="1">
                <a:effectLst/>
                <a:latin typeface="Comic Sans MS" panose="030F0702030302020204" pitchFamily="66" charset="0"/>
              </a:rPr>
              <a:t>eden</a:t>
            </a:r>
            <a:r>
              <a:rPr lang="en-US" sz="2000" dirty="0">
                <a:effectLst/>
                <a:latin typeface="Comic Sans MS" panose="030F0702030302020204" pitchFamily="66" charset="0"/>
              </a:rPr>
              <a:t> </a:t>
            </a:r>
            <a:r>
              <a:rPr lang="en-US" sz="2000" dirty="0" err="1">
                <a:effectLst/>
                <a:latin typeface="Comic Sans MS" panose="030F0702030302020204" pitchFamily="66" charset="0"/>
              </a:rPr>
              <a:t>sürtünme</a:t>
            </a:r>
            <a:r>
              <a:rPr lang="en-US" sz="2000" dirty="0">
                <a:effectLst/>
                <a:latin typeface="Comic Sans MS" panose="030F0702030302020204" pitchFamily="66" charset="0"/>
              </a:rPr>
              <a:t> </a:t>
            </a:r>
            <a:r>
              <a:rPr lang="en-US" sz="2000" dirty="0" err="1">
                <a:effectLst/>
                <a:latin typeface="Comic Sans MS" panose="030F0702030302020204" pitchFamily="66" charset="0"/>
              </a:rPr>
              <a:t>kuvvetine</a:t>
            </a:r>
            <a:r>
              <a:rPr lang="en-US" sz="2000" dirty="0">
                <a:effectLst/>
                <a:latin typeface="Comic Sans MS" panose="030F0702030302020204" pitchFamily="66" charset="0"/>
              </a:rPr>
              <a:t> </a:t>
            </a:r>
            <a:r>
              <a:rPr lang="en-US" sz="2000" b="1" dirty="0">
                <a:solidFill>
                  <a:srgbClr val="FF0000"/>
                </a:solidFill>
                <a:effectLst/>
                <a:latin typeface="Comic Sans MS" panose="030F0702030302020204" pitchFamily="66" charset="0"/>
              </a:rPr>
              <a:t>su </a:t>
            </a:r>
            <a:r>
              <a:rPr lang="en-US" sz="2000" b="1" dirty="0" err="1">
                <a:solidFill>
                  <a:srgbClr val="FF0000"/>
                </a:solidFill>
                <a:effectLst/>
                <a:latin typeface="Comic Sans MS" panose="030F0702030302020204" pitchFamily="66" charset="0"/>
              </a:rPr>
              <a:t>direnci</a:t>
            </a:r>
            <a:r>
              <a:rPr lang="en-US" sz="2000" b="1" dirty="0">
                <a:solidFill>
                  <a:srgbClr val="FF0000"/>
                </a:solidFill>
                <a:effectLst/>
                <a:latin typeface="Comic Sans MS" panose="030F0702030302020204" pitchFamily="66" charset="0"/>
              </a:rPr>
              <a:t> </a:t>
            </a:r>
            <a:r>
              <a:rPr lang="en-US" sz="2000" dirty="0">
                <a:effectLst/>
                <a:latin typeface="Comic Sans MS" panose="030F0702030302020204" pitchFamily="66" charset="0"/>
              </a:rPr>
              <a:t>denir.</a:t>
            </a:r>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4249280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83930CCE-CD22-42B0-BCE0-DEB6751A5481}"/>
              </a:ext>
            </a:extLst>
          </p:cNvPr>
          <p:cNvSpPr txBox="1"/>
          <p:nvPr/>
        </p:nvSpPr>
        <p:spPr>
          <a:xfrm>
            <a:off x="648931" y="2438400"/>
            <a:ext cx="3505494" cy="3785419"/>
          </a:xfrm>
          <a:prstGeom prst="rect">
            <a:avLst/>
          </a:prstGeom>
        </p:spPr>
        <p:txBody>
          <a:bodyPr vert="horz" lIns="91440" tIns="45720" rIns="91440" bIns="45720" rtlCol="0">
            <a:normAutofit/>
          </a:bodyPr>
          <a:lstStyle/>
          <a:p>
            <a:pPr marL="114300" indent="-342900">
              <a:lnSpc>
                <a:spcPct val="150000"/>
              </a:lnSpc>
              <a:spcAft>
                <a:spcPts val="800"/>
              </a:spcAft>
              <a:buFont typeface="Wingdings" panose="05000000000000000000" pitchFamily="2" charset="2"/>
              <a:buChar char="ü"/>
            </a:pPr>
            <a:r>
              <a:rPr lang="en-US" sz="2000" dirty="0" err="1">
                <a:effectLst/>
                <a:latin typeface="Comic Sans MS" panose="030F0702030302020204" pitchFamily="66" charset="0"/>
              </a:rPr>
              <a:t>Yokuş</a:t>
            </a:r>
            <a:r>
              <a:rPr lang="en-US" sz="2000" dirty="0">
                <a:effectLst/>
                <a:latin typeface="Comic Sans MS" panose="030F0702030302020204" pitchFamily="66" charset="0"/>
              </a:rPr>
              <a:t> </a:t>
            </a:r>
            <a:r>
              <a:rPr lang="tr-TR" sz="2000" dirty="0">
                <a:effectLst/>
                <a:latin typeface="Comic Sans MS" panose="030F0702030302020204" pitchFamily="66" charset="0"/>
              </a:rPr>
              <a:t>aşağı</a:t>
            </a:r>
            <a:r>
              <a:rPr lang="en-US" sz="2000" dirty="0">
                <a:effectLst/>
                <a:latin typeface="Comic Sans MS" panose="030F0702030302020204" pitchFamily="66" charset="0"/>
              </a:rPr>
              <a:t> hareket </a:t>
            </a:r>
            <a:r>
              <a:rPr lang="en-US" sz="2000" dirty="0" err="1">
                <a:effectLst/>
                <a:latin typeface="Comic Sans MS" panose="030F0702030302020204" pitchFamily="66" charset="0"/>
              </a:rPr>
              <a:t>eden</a:t>
            </a:r>
            <a:r>
              <a:rPr lang="en-US" sz="2000" dirty="0">
                <a:effectLst/>
                <a:latin typeface="Comic Sans MS" panose="030F0702030302020204" pitchFamily="66" charset="0"/>
              </a:rPr>
              <a:t> </a:t>
            </a:r>
            <a:r>
              <a:rPr lang="en-US" sz="2000" dirty="0" err="1">
                <a:effectLst/>
                <a:latin typeface="Comic Sans MS" panose="030F0702030302020204" pitchFamily="66" charset="0"/>
              </a:rPr>
              <a:t>aracın</a:t>
            </a:r>
            <a:r>
              <a:rPr lang="en-US" sz="2000" dirty="0">
                <a:effectLst/>
                <a:latin typeface="Comic Sans MS" panose="030F0702030302020204" pitchFamily="66" charset="0"/>
              </a:rPr>
              <a:t> hem </a:t>
            </a:r>
            <a:r>
              <a:rPr lang="en-US" sz="2000" dirty="0" err="1">
                <a:effectLst/>
                <a:latin typeface="Comic Sans MS" panose="030F0702030302020204" pitchFamily="66" charset="0"/>
              </a:rPr>
              <a:t>kinetik</a:t>
            </a:r>
            <a:r>
              <a:rPr lang="en-US" sz="2000" dirty="0">
                <a:effectLst/>
                <a:latin typeface="Comic Sans MS" panose="030F0702030302020204" pitchFamily="66" charset="0"/>
              </a:rPr>
              <a:t> (hareket) </a:t>
            </a:r>
            <a:r>
              <a:rPr lang="en-US" sz="2000" dirty="0" err="1">
                <a:effectLst/>
                <a:latin typeface="Comic Sans MS" panose="030F0702030302020204" pitchFamily="66" charset="0"/>
              </a:rPr>
              <a:t>enerjisi</a:t>
            </a:r>
            <a:r>
              <a:rPr lang="en-US" sz="2000" dirty="0">
                <a:effectLst/>
                <a:latin typeface="Comic Sans MS" panose="030F0702030302020204" pitchFamily="66" charset="0"/>
              </a:rPr>
              <a:t> vardır, hem de çekim </a:t>
            </a:r>
            <a:r>
              <a:rPr lang="en-US" sz="2000" dirty="0" err="1">
                <a:effectLst/>
                <a:latin typeface="Comic Sans MS" panose="030F0702030302020204" pitchFamily="66" charset="0"/>
              </a:rPr>
              <a:t>potansiyel</a:t>
            </a:r>
            <a:r>
              <a:rPr lang="en-US" sz="2000" dirty="0">
                <a:effectLst/>
                <a:latin typeface="Comic Sans MS" panose="030F0702030302020204" pitchFamily="66" charset="0"/>
              </a:rPr>
              <a:t> </a:t>
            </a:r>
            <a:r>
              <a:rPr lang="en-US" sz="2000" dirty="0" err="1">
                <a:effectLst/>
                <a:latin typeface="Comic Sans MS" panose="030F0702030302020204" pitchFamily="66" charset="0"/>
              </a:rPr>
              <a:t>enerjisi</a:t>
            </a:r>
            <a:r>
              <a:rPr lang="en-US" sz="2000" dirty="0">
                <a:effectLst/>
                <a:latin typeface="Comic Sans MS" panose="030F0702030302020204" pitchFamily="66" charset="0"/>
              </a:rPr>
              <a:t>.</a:t>
            </a:r>
          </a:p>
        </p:txBody>
      </p:sp>
      <p:sp>
        <p:nvSpPr>
          <p:cNvPr id="71" name="Rectangle 7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Enerji Dönüşümleri |">
            <a:extLst>
              <a:ext uri="{FF2B5EF4-FFF2-40B4-BE49-F238E27FC236}">
                <a16:creationId xmlns:a16="http://schemas.microsoft.com/office/drawing/2014/main" id="{602A6690-18AE-458A-9D86-6A5FA815F72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5405862" y="1501578"/>
            <a:ext cx="6019331" cy="385159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9447307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911BE883-46B4-412C-B6C3-88A2FF74B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890" name="Picture 2" descr="Волновое сопротивление">
            <a:extLst>
              <a:ext uri="{FF2B5EF4-FFF2-40B4-BE49-F238E27FC236}">
                <a16:creationId xmlns:a16="http://schemas.microsoft.com/office/drawing/2014/main" id="{828FD3BD-8B02-4772-BEEC-7CBE8849F3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69" r="14574" b="1"/>
          <a:stretch/>
        </p:blipFill>
        <p:spPr bwMode="auto">
          <a:xfrm>
            <a:off x="644652" y="722376"/>
            <a:ext cx="6263640" cy="5413248"/>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0254F681-02BB-4C7D-BB39-209BFC26C762}"/>
              </a:ext>
            </a:extLst>
          </p:cNvPr>
          <p:cNvSpPr txBox="1"/>
          <p:nvPr/>
        </p:nvSpPr>
        <p:spPr>
          <a:xfrm>
            <a:off x="8045753" y="2438401"/>
            <a:ext cx="3667036" cy="3779520"/>
          </a:xfrm>
          <a:prstGeom prst="rect">
            <a:avLst/>
          </a:prstGeom>
        </p:spPr>
        <p:txBody>
          <a:bodyPr vert="horz" lIns="91440" tIns="45720" rIns="91440" bIns="45720" rtlCol="0">
            <a:normAutofit/>
          </a:bodyPr>
          <a:lstStyle/>
          <a:p>
            <a:pPr marL="57150" indent="-285750">
              <a:lnSpc>
                <a:spcPct val="150000"/>
              </a:lnSpc>
              <a:spcAft>
                <a:spcPts val="800"/>
              </a:spcAft>
              <a:buFont typeface="Wingdings" panose="05000000000000000000" pitchFamily="2" charset="2"/>
              <a:buChar char="Ø"/>
            </a:pPr>
            <a:r>
              <a:rPr lang="en-US" dirty="0">
                <a:effectLst/>
                <a:latin typeface="Comic Sans MS" panose="030F0702030302020204" pitchFamily="66" charset="0"/>
              </a:rPr>
              <a:t>Su </a:t>
            </a:r>
            <a:r>
              <a:rPr lang="en-US" dirty="0" err="1">
                <a:effectLst/>
                <a:latin typeface="Comic Sans MS" panose="030F0702030302020204" pitchFamily="66" charset="0"/>
              </a:rPr>
              <a:t>direnci</a:t>
            </a:r>
            <a:r>
              <a:rPr lang="en-US" dirty="0">
                <a:effectLst/>
                <a:latin typeface="Comic Sans MS" panose="030F0702030302020204" pitchFamily="66" charset="0"/>
              </a:rPr>
              <a:t>, </a:t>
            </a:r>
            <a:r>
              <a:rPr lang="en-US" dirty="0" err="1">
                <a:effectLst/>
                <a:latin typeface="Comic Sans MS" panose="030F0702030302020204" pitchFamily="66" charset="0"/>
              </a:rPr>
              <a:t>suda</a:t>
            </a:r>
            <a:r>
              <a:rPr lang="en-US" dirty="0">
                <a:effectLst/>
                <a:latin typeface="Comic Sans MS" panose="030F0702030302020204" pitchFamily="66" charset="0"/>
              </a:rPr>
              <a:t> hareket </a:t>
            </a:r>
            <a:r>
              <a:rPr lang="en-US" dirty="0" err="1">
                <a:effectLst/>
                <a:latin typeface="Comic Sans MS" panose="030F0702030302020204" pitchFamily="66" charset="0"/>
              </a:rPr>
              <a:t>eden</a:t>
            </a:r>
            <a:r>
              <a:rPr lang="en-US" dirty="0">
                <a:effectLst/>
                <a:latin typeface="Comic Sans MS" panose="030F0702030302020204" pitchFamily="66" charset="0"/>
              </a:rPr>
              <a:t> </a:t>
            </a:r>
            <a:r>
              <a:rPr lang="en-US" dirty="0" err="1">
                <a:effectLst/>
                <a:latin typeface="Comic Sans MS" panose="030F0702030302020204" pitchFamily="66" charset="0"/>
              </a:rPr>
              <a:t>cisimlerin</a:t>
            </a:r>
            <a:r>
              <a:rPr lang="en-US" dirty="0">
                <a:effectLst/>
                <a:latin typeface="Comic Sans MS" panose="030F0702030302020204" pitchFamily="66" charset="0"/>
              </a:rPr>
              <a:t> </a:t>
            </a:r>
            <a:r>
              <a:rPr lang="en-US" dirty="0" err="1">
                <a:effectLst/>
                <a:latin typeface="Comic Sans MS" panose="030F0702030302020204" pitchFamily="66" charset="0"/>
              </a:rPr>
              <a:t>süratinin</a:t>
            </a:r>
            <a:r>
              <a:rPr lang="en-US" dirty="0">
                <a:effectLst/>
                <a:latin typeface="Comic Sans MS" panose="030F0702030302020204" pitchFamily="66" charset="0"/>
              </a:rPr>
              <a:t> </a:t>
            </a:r>
            <a:r>
              <a:rPr lang="en-US" dirty="0" err="1">
                <a:effectLst/>
                <a:latin typeface="Comic Sans MS" panose="030F0702030302020204" pitchFamily="66" charset="0"/>
              </a:rPr>
              <a:t>azalmasına</a:t>
            </a:r>
            <a:r>
              <a:rPr lang="en-US" dirty="0">
                <a:effectLst/>
                <a:latin typeface="Comic Sans MS" panose="030F0702030302020204" pitchFamily="66" charset="0"/>
              </a:rPr>
              <a:t> neden olur. </a:t>
            </a:r>
            <a:r>
              <a:rPr lang="en-US" dirty="0" err="1">
                <a:effectLst/>
                <a:latin typeface="Comic Sans MS" panose="030F0702030302020204" pitchFamily="66" charset="0"/>
              </a:rPr>
              <a:t>Dolayısıyla</a:t>
            </a:r>
            <a:r>
              <a:rPr lang="en-US" dirty="0">
                <a:effectLst/>
                <a:latin typeface="Comic Sans MS" panose="030F0702030302020204" pitchFamily="66" charset="0"/>
              </a:rPr>
              <a:t> </a:t>
            </a:r>
            <a:r>
              <a:rPr lang="en-US" dirty="0" err="1">
                <a:effectLst/>
                <a:latin typeface="Comic Sans MS" panose="030F0702030302020204" pitchFamily="66" charset="0"/>
              </a:rPr>
              <a:t>kinetik</a:t>
            </a:r>
            <a:r>
              <a:rPr lang="en-US" dirty="0">
                <a:effectLst/>
                <a:latin typeface="Comic Sans MS" panose="030F0702030302020204" pitchFamily="66" charset="0"/>
              </a:rPr>
              <a:t> </a:t>
            </a:r>
            <a:r>
              <a:rPr lang="en-US" dirty="0" err="1">
                <a:effectLst/>
                <a:latin typeface="Comic Sans MS" panose="030F0702030302020204" pitchFamily="66" charset="0"/>
              </a:rPr>
              <a:t>enerjinin</a:t>
            </a:r>
            <a:r>
              <a:rPr lang="en-US" dirty="0">
                <a:effectLst/>
                <a:latin typeface="Comic Sans MS" panose="030F0702030302020204" pitchFamily="66" charset="0"/>
              </a:rPr>
              <a:t> de </a:t>
            </a:r>
            <a:r>
              <a:rPr lang="en-US" dirty="0" err="1">
                <a:effectLst/>
                <a:latin typeface="Comic Sans MS" panose="030F0702030302020204" pitchFamily="66" charset="0"/>
              </a:rPr>
              <a:t>azalmasına</a:t>
            </a:r>
            <a:r>
              <a:rPr lang="en-US" dirty="0">
                <a:effectLst/>
                <a:latin typeface="Comic Sans MS" panose="030F0702030302020204" pitchFamily="66" charset="0"/>
              </a:rPr>
              <a:t> neden olur.</a:t>
            </a:r>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1721608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70C3B59-DE2C-4611-8148-812575C5CA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a:extLst>
              <a:ext uri="{FF2B5EF4-FFF2-40B4-BE49-F238E27FC236}">
                <a16:creationId xmlns:a16="http://schemas.microsoft.com/office/drawing/2014/main" id="{A87B2725-A220-4BEE-B5AA-6467D14E26F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49531" y="1301506"/>
            <a:ext cx="10228659" cy="2250304"/>
          </a:xfrm>
          <a:prstGeom prst="rect">
            <a:avLst/>
          </a:prstGeom>
          <a:noFill/>
          <a:effectLst>
            <a:outerShdw blurRad="406400" dist="317500" dir="5400000" sx="89000" sy="8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20FA426D-36D5-4B16-99E8-3B133F2CADB1}"/>
              </a:ext>
            </a:extLst>
          </p:cNvPr>
          <p:cNvSpPr txBox="1"/>
          <p:nvPr/>
        </p:nvSpPr>
        <p:spPr>
          <a:xfrm>
            <a:off x="2436577" y="4264665"/>
            <a:ext cx="8424161" cy="2036742"/>
          </a:xfrm>
          <a:prstGeom prst="rect">
            <a:avLst/>
          </a:prstGeom>
        </p:spPr>
        <p:txBody>
          <a:bodyPr vert="horz" lIns="91440" tIns="45720" rIns="91440" bIns="45720" rtlCol="0" anchor="ctr">
            <a:normAutofit/>
          </a:bodyPr>
          <a:lstStyle/>
          <a:p>
            <a:pPr marL="114300" indent="-342900">
              <a:lnSpc>
                <a:spcPct val="90000"/>
              </a:lnSpc>
              <a:spcAft>
                <a:spcPts val="800"/>
              </a:spcAft>
              <a:buFont typeface="Wingdings" panose="05000000000000000000" pitchFamily="2" charset="2"/>
              <a:buChar char="ü"/>
            </a:pPr>
            <a:r>
              <a:rPr lang="en-US" sz="2000" dirty="0">
                <a:effectLst/>
                <a:latin typeface="Comic Sans MS" panose="030F0702030302020204" pitchFamily="66" charset="0"/>
              </a:rPr>
              <a:t>Su </a:t>
            </a:r>
            <a:r>
              <a:rPr lang="en-US" sz="2000" dirty="0" err="1">
                <a:effectLst/>
                <a:latin typeface="Comic Sans MS" panose="030F0702030302020204" pitchFamily="66" charset="0"/>
              </a:rPr>
              <a:t>direncinin</a:t>
            </a:r>
            <a:r>
              <a:rPr lang="en-US" sz="2000" dirty="0">
                <a:effectLst/>
                <a:latin typeface="Comic Sans MS" panose="030F0702030302020204" pitchFamily="66" charset="0"/>
              </a:rPr>
              <a:t> </a:t>
            </a:r>
            <a:r>
              <a:rPr lang="en-US" sz="2000" dirty="0" err="1">
                <a:effectLst/>
                <a:latin typeface="Comic Sans MS" panose="030F0702030302020204" pitchFamily="66" charset="0"/>
              </a:rPr>
              <a:t>etkisinin</a:t>
            </a:r>
            <a:r>
              <a:rPr lang="en-US" sz="2000" dirty="0">
                <a:effectLst/>
                <a:latin typeface="Comic Sans MS" panose="030F0702030302020204" pitchFamily="66" charset="0"/>
              </a:rPr>
              <a:t> </a:t>
            </a:r>
            <a:r>
              <a:rPr lang="en-US" sz="2000" dirty="0" err="1">
                <a:effectLst/>
                <a:latin typeface="Comic Sans MS" panose="030F0702030302020204" pitchFamily="66" charset="0"/>
              </a:rPr>
              <a:t>azalması</a:t>
            </a:r>
            <a:r>
              <a:rPr lang="en-US" sz="2000" dirty="0">
                <a:effectLst/>
                <a:latin typeface="Comic Sans MS" panose="030F0702030302020204" pitchFamily="66" charset="0"/>
              </a:rPr>
              <a:t> için </a:t>
            </a:r>
            <a:r>
              <a:rPr lang="en-US" sz="2000" dirty="0" err="1">
                <a:effectLst/>
                <a:latin typeface="Comic Sans MS" panose="030F0702030302020204" pitchFamily="66" charset="0"/>
              </a:rPr>
              <a:t>deniz</a:t>
            </a:r>
            <a:r>
              <a:rPr lang="en-US" sz="2000" dirty="0">
                <a:effectLst/>
                <a:latin typeface="Comic Sans MS" panose="030F0702030302020204" pitchFamily="66" charset="0"/>
              </a:rPr>
              <a:t> </a:t>
            </a:r>
            <a:r>
              <a:rPr lang="en-US" sz="2000" dirty="0" err="1">
                <a:effectLst/>
                <a:latin typeface="Comic Sans MS" panose="030F0702030302020204" pitchFamily="66" charset="0"/>
              </a:rPr>
              <a:t>taşıtlarının</a:t>
            </a:r>
            <a:r>
              <a:rPr lang="en-US" sz="2000" dirty="0">
                <a:effectLst/>
                <a:latin typeface="Comic Sans MS" panose="030F0702030302020204" pitchFamily="66" charset="0"/>
              </a:rPr>
              <a:t> </a:t>
            </a:r>
            <a:r>
              <a:rPr lang="en-US" sz="2000" dirty="0" err="1">
                <a:effectLst/>
                <a:latin typeface="Comic Sans MS" panose="030F0702030302020204" pitchFamily="66" charset="0"/>
              </a:rPr>
              <a:t>uç</a:t>
            </a:r>
            <a:r>
              <a:rPr lang="en-US" sz="2000" dirty="0">
                <a:effectLst/>
                <a:latin typeface="Comic Sans MS" panose="030F0702030302020204" pitchFamily="66" charset="0"/>
              </a:rPr>
              <a:t> </a:t>
            </a:r>
            <a:r>
              <a:rPr lang="en-US" sz="2000" dirty="0" err="1">
                <a:effectLst/>
                <a:latin typeface="Comic Sans MS" panose="030F0702030302020204" pitchFamily="66" charset="0"/>
              </a:rPr>
              <a:t>kısımları</a:t>
            </a:r>
            <a:r>
              <a:rPr lang="en-US" sz="2000" dirty="0">
                <a:effectLst/>
                <a:latin typeface="Comic Sans MS" panose="030F0702030302020204" pitchFamily="66" charset="0"/>
              </a:rPr>
              <a:t> </a:t>
            </a:r>
            <a:r>
              <a:rPr lang="en-US" sz="2000" dirty="0" err="1">
                <a:effectLst/>
                <a:latin typeface="Comic Sans MS" panose="030F0702030302020204" pitchFamily="66" charset="0"/>
              </a:rPr>
              <a:t>sivri</a:t>
            </a:r>
            <a:r>
              <a:rPr lang="en-US" sz="2000" dirty="0">
                <a:effectLst/>
                <a:latin typeface="Comic Sans MS" panose="030F0702030302020204" pitchFamily="66" charset="0"/>
              </a:rPr>
              <a:t> </a:t>
            </a:r>
            <a:r>
              <a:rPr lang="en-US" sz="2000" dirty="0" err="1">
                <a:effectLst/>
                <a:latin typeface="Comic Sans MS" panose="030F0702030302020204" pitchFamily="66" charset="0"/>
              </a:rPr>
              <a:t>yapılır</a:t>
            </a:r>
            <a:r>
              <a:rPr lang="en-US" sz="2000" dirty="0">
                <a:effectLst/>
                <a:latin typeface="Comic Sans MS" panose="030F0702030302020204" pitchFamily="66" charset="0"/>
              </a:rPr>
              <a:t>.</a:t>
            </a:r>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9451745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5016AEC-0320-4ED0-8ECB-FE11DDDFE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C48229F-90CC-424E-BDAB-03C0511D3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Sürtünme Kuvveti 5. sınıf |">
            <a:extLst>
              <a:ext uri="{FF2B5EF4-FFF2-40B4-BE49-F238E27FC236}">
                <a16:creationId xmlns:a16="http://schemas.microsoft.com/office/drawing/2014/main" id="{8E99B7B8-C7D9-4E9E-8BF9-3A87C034B0E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49530" y="1409567"/>
            <a:ext cx="4953463" cy="2034180"/>
          </a:xfrm>
          <a:prstGeom prst="rect">
            <a:avLst/>
          </a:prstGeom>
          <a:noFill/>
          <a:effectLst>
            <a:outerShdw blurRad="406400" dist="317500" dir="5400000" sx="89000" sy="8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pic>
        <p:nvPicPr>
          <p:cNvPr id="5" name="Picture 4" descr="SÜRTÜNME KUVVETİ (5.SINIF)">
            <a:extLst>
              <a:ext uri="{FF2B5EF4-FFF2-40B4-BE49-F238E27FC236}">
                <a16:creationId xmlns:a16="http://schemas.microsoft.com/office/drawing/2014/main" id="{A035D152-75B3-4F3D-8CCC-FC88E841FB2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24726" y="905630"/>
            <a:ext cx="3778951" cy="3042056"/>
          </a:xfrm>
          <a:prstGeom prst="rect">
            <a:avLst/>
          </a:prstGeom>
          <a:noFill/>
          <a:effectLst>
            <a:outerShdw blurRad="406400" dist="317500" dir="5400000" sx="89000" sy="89000" rotWithShape="0">
              <a:prstClr val="black">
                <a:alpha val="15000"/>
              </a:prstClr>
            </a:outerShdw>
          </a:effectLst>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A3F4EB54-26F7-485D-A8D6-A081E60685FC}"/>
              </a:ext>
            </a:extLst>
          </p:cNvPr>
          <p:cNvSpPr txBox="1"/>
          <p:nvPr/>
        </p:nvSpPr>
        <p:spPr>
          <a:xfrm>
            <a:off x="1046923" y="4212709"/>
            <a:ext cx="10531268" cy="2036742"/>
          </a:xfrm>
          <a:prstGeom prst="rect">
            <a:avLst/>
          </a:prstGeom>
        </p:spPr>
        <p:txBody>
          <a:bodyPr vert="horz" lIns="91440" tIns="45720" rIns="91440" bIns="45720" rtlCol="0" anchor="ctr">
            <a:normAutofit/>
          </a:bodyPr>
          <a:lstStyle/>
          <a:p>
            <a:pPr>
              <a:lnSpc>
                <a:spcPct val="150000"/>
              </a:lnSpc>
              <a:spcAft>
                <a:spcPts val="800"/>
              </a:spcAft>
            </a:pPr>
            <a:r>
              <a:rPr lang="en-US" sz="2000" b="1" dirty="0">
                <a:effectLst/>
                <a:latin typeface="Comic Sans MS" panose="030F0702030302020204" pitchFamily="66" charset="0"/>
              </a:rPr>
              <a:t>HAVA DİRENCİ</a:t>
            </a:r>
          </a:p>
          <a:p>
            <a:pPr indent="-228600">
              <a:lnSpc>
                <a:spcPct val="150000"/>
              </a:lnSpc>
              <a:spcAft>
                <a:spcPts val="800"/>
              </a:spcAft>
              <a:buFont typeface="Arial" panose="020B0604020202020204" pitchFamily="34" charset="0"/>
              <a:buChar char="•"/>
            </a:pPr>
            <a:r>
              <a:rPr lang="en-US" sz="2000" dirty="0" err="1">
                <a:effectLst/>
                <a:latin typeface="Comic Sans MS" panose="030F0702030302020204" pitchFamily="66" charset="0"/>
              </a:rPr>
              <a:t>Havada</a:t>
            </a:r>
            <a:r>
              <a:rPr lang="en-US" sz="2000" dirty="0">
                <a:effectLst/>
                <a:latin typeface="Comic Sans MS" panose="030F0702030302020204" pitchFamily="66" charset="0"/>
              </a:rPr>
              <a:t> hareket </a:t>
            </a:r>
            <a:r>
              <a:rPr lang="en-US" sz="2000" dirty="0" err="1">
                <a:effectLst/>
                <a:latin typeface="Comic Sans MS" panose="030F0702030302020204" pitchFamily="66" charset="0"/>
              </a:rPr>
              <a:t>eden</a:t>
            </a:r>
            <a:r>
              <a:rPr lang="en-US" sz="2000" dirty="0">
                <a:effectLst/>
                <a:latin typeface="Comic Sans MS" panose="030F0702030302020204" pitchFamily="66" charset="0"/>
              </a:rPr>
              <a:t> </a:t>
            </a:r>
            <a:r>
              <a:rPr lang="en-US" sz="2000" dirty="0" err="1">
                <a:effectLst/>
                <a:latin typeface="Comic Sans MS" panose="030F0702030302020204" pitchFamily="66" charset="0"/>
              </a:rPr>
              <a:t>cisimlerin</a:t>
            </a:r>
            <a:r>
              <a:rPr lang="en-US" sz="2000" dirty="0">
                <a:effectLst/>
                <a:latin typeface="Comic Sans MS" panose="030F0702030302020204" pitchFamily="66" charset="0"/>
              </a:rPr>
              <a:t> </a:t>
            </a:r>
            <a:r>
              <a:rPr lang="en-US" sz="2000" dirty="0" err="1">
                <a:effectLst/>
                <a:latin typeface="Comic Sans MS" panose="030F0702030302020204" pitchFamily="66" charset="0"/>
              </a:rPr>
              <a:t>hareketini</a:t>
            </a:r>
            <a:r>
              <a:rPr lang="en-US" sz="2000" dirty="0">
                <a:effectLst/>
                <a:latin typeface="Comic Sans MS" panose="030F0702030302020204" pitchFamily="66" charset="0"/>
              </a:rPr>
              <a:t> </a:t>
            </a:r>
            <a:r>
              <a:rPr lang="en-US" sz="2000" dirty="0" err="1">
                <a:effectLst/>
                <a:latin typeface="Comic Sans MS" panose="030F0702030302020204" pitchFamily="66" charset="0"/>
              </a:rPr>
              <a:t>zorlandırıcı</a:t>
            </a:r>
            <a:r>
              <a:rPr lang="en-US" sz="2000" dirty="0">
                <a:effectLst/>
                <a:latin typeface="Comic Sans MS" panose="030F0702030302020204" pitchFamily="66" charset="0"/>
              </a:rPr>
              <a:t> (</a:t>
            </a:r>
            <a:r>
              <a:rPr lang="en-US" sz="2000" dirty="0" err="1">
                <a:effectLst/>
                <a:latin typeface="Comic Sans MS" panose="030F0702030302020204" pitchFamily="66" charset="0"/>
              </a:rPr>
              <a:t>engelleyici</a:t>
            </a:r>
            <a:r>
              <a:rPr lang="en-US" sz="2000" dirty="0">
                <a:effectLst/>
                <a:latin typeface="Comic Sans MS" panose="030F0702030302020204" pitchFamily="66" charset="0"/>
              </a:rPr>
              <a:t>) </a:t>
            </a:r>
            <a:r>
              <a:rPr lang="en-US" sz="2000" dirty="0" err="1">
                <a:effectLst/>
                <a:latin typeface="Comic Sans MS" panose="030F0702030302020204" pitchFamily="66" charset="0"/>
              </a:rPr>
              <a:t>yönde</a:t>
            </a:r>
            <a:r>
              <a:rPr lang="en-US" sz="2000" dirty="0">
                <a:effectLst/>
                <a:latin typeface="Comic Sans MS" panose="030F0702030302020204" pitchFamily="66" charset="0"/>
              </a:rPr>
              <a:t> </a:t>
            </a:r>
            <a:r>
              <a:rPr lang="en-US" sz="2000" dirty="0" err="1">
                <a:effectLst/>
                <a:latin typeface="Comic Sans MS" panose="030F0702030302020204" pitchFamily="66" charset="0"/>
              </a:rPr>
              <a:t>etki</a:t>
            </a:r>
            <a:r>
              <a:rPr lang="en-US" sz="2000" dirty="0">
                <a:effectLst/>
                <a:latin typeface="Comic Sans MS" panose="030F0702030302020204" pitchFamily="66" charset="0"/>
              </a:rPr>
              <a:t> </a:t>
            </a:r>
            <a:r>
              <a:rPr lang="en-US" sz="2000" dirty="0" err="1">
                <a:effectLst/>
                <a:latin typeface="Comic Sans MS" panose="030F0702030302020204" pitchFamily="66" charset="0"/>
              </a:rPr>
              <a:t>eden</a:t>
            </a:r>
            <a:r>
              <a:rPr lang="en-US" sz="2000" dirty="0">
                <a:effectLst/>
                <a:latin typeface="Comic Sans MS" panose="030F0702030302020204" pitchFamily="66" charset="0"/>
              </a:rPr>
              <a:t> </a:t>
            </a:r>
            <a:r>
              <a:rPr lang="en-US" sz="2000" dirty="0" err="1">
                <a:effectLst/>
                <a:latin typeface="Comic Sans MS" panose="030F0702030302020204" pitchFamily="66" charset="0"/>
              </a:rPr>
              <a:t>sürtünme</a:t>
            </a:r>
            <a:r>
              <a:rPr lang="en-US" sz="2000" dirty="0">
                <a:effectLst/>
                <a:latin typeface="Comic Sans MS" panose="030F0702030302020204" pitchFamily="66" charset="0"/>
              </a:rPr>
              <a:t> </a:t>
            </a:r>
            <a:r>
              <a:rPr lang="en-US" sz="2000" dirty="0" err="1">
                <a:effectLst/>
                <a:latin typeface="Comic Sans MS" panose="030F0702030302020204" pitchFamily="66" charset="0"/>
              </a:rPr>
              <a:t>kuvvetine</a:t>
            </a:r>
            <a:r>
              <a:rPr lang="en-US" sz="2000" dirty="0">
                <a:effectLst/>
                <a:latin typeface="Comic Sans MS" panose="030F0702030302020204" pitchFamily="66" charset="0"/>
              </a:rPr>
              <a:t> </a:t>
            </a:r>
            <a:r>
              <a:rPr lang="en-US" sz="2000" b="1" dirty="0">
                <a:solidFill>
                  <a:srgbClr val="FF0000"/>
                </a:solidFill>
                <a:effectLst/>
                <a:latin typeface="Comic Sans MS" panose="030F0702030302020204" pitchFamily="66" charset="0"/>
              </a:rPr>
              <a:t>hava </a:t>
            </a:r>
            <a:r>
              <a:rPr lang="en-US" sz="2000" b="1" dirty="0" err="1">
                <a:solidFill>
                  <a:srgbClr val="FF0000"/>
                </a:solidFill>
                <a:effectLst/>
                <a:latin typeface="Comic Sans MS" panose="030F0702030302020204" pitchFamily="66" charset="0"/>
              </a:rPr>
              <a:t>direnci</a:t>
            </a:r>
            <a:r>
              <a:rPr lang="en-US" sz="2000" b="1" dirty="0">
                <a:solidFill>
                  <a:srgbClr val="FF0000"/>
                </a:solidFill>
                <a:effectLst/>
                <a:latin typeface="Comic Sans MS" panose="030F0702030302020204" pitchFamily="66" charset="0"/>
              </a:rPr>
              <a:t> </a:t>
            </a:r>
            <a:r>
              <a:rPr lang="en-US" sz="2000" dirty="0">
                <a:effectLst/>
                <a:latin typeface="Comic Sans MS" panose="030F0702030302020204" pitchFamily="66" charset="0"/>
              </a:rPr>
              <a:t>denir.</a:t>
            </a:r>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2797885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15737B19-D58D-4279-8F0A-52B72A65B6EF}"/>
              </a:ext>
            </a:extLst>
          </p:cNvPr>
          <p:cNvSpPr txBox="1"/>
          <p:nvPr/>
        </p:nvSpPr>
        <p:spPr>
          <a:xfrm>
            <a:off x="649348" y="2902227"/>
            <a:ext cx="3505494" cy="2080591"/>
          </a:xfrm>
          <a:prstGeom prst="rect">
            <a:avLst/>
          </a:prstGeom>
        </p:spPr>
        <p:txBody>
          <a:bodyPr vert="horz" lIns="91440" tIns="45720" rIns="91440" bIns="45720" rtlCol="0">
            <a:normAutofit/>
          </a:bodyPr>
          <a:lstStyle/>
          <a:p>
            <a:pPr marL="114300" indent="-342900">
              <a:lnSpc>
                <a:spcPct val="150000"/>
              </a:lnSpc>
              <a:spcAft>
                <a:spcPts val="800"/>
              </a:spcAft>
              <a:buFont typeface="Wingdings" panose="05000000000000000000" pitchFamily="2" charset="2"/>
              <a:buChar char="ü"/>
            </a:pPr>
            <a:r>
              <a:rPr lang="en-US" sz="2000" dirty="0">
                <a:effectLst/>
                <a:latin typeface="Comic Sans MS" panose="030F0702030302020204" pitchFamily="66" charset="0"/>
              </a:rPr>
              <a:t>Hava </a:t>
            </a:r>
            <a:r>
              <a:rPr lang="en-US" sz="2000" dirty="0" err="1">
                <a:effectLst/>
                <a:latin typeface="Comic Sans MS" panose="030F0702030302020204" pitchFamily="66" charset="0"/>
              </a:rPr>
              <a:t>direnci</a:t>
            </a:r>
            <a:r>
              <a:rPr lang="en-US" sz="2000" dirty="0">
                <a:effectLst/>
                <a:latin typeface="Comic Sans MS" panose="030F0702030302020204" pitchFamily="66" charset="0"/>
              </a:rPr>
              <a:t> </a:t>
            </a:r>
            <a:r>
              <a:rPr lang="en-US" sz="2000" dirty="0" err="1">
                <a:effectLst/>
                <a:latin typeface="Comic Sans MS" panose="030F0702030302020204" pitchFamily="66" charset="0"/>
              </a:rPr>
              <a:t>cisimlerin</a:t>
            </a:r>
            <a:r>
              <a:rPr lang="en-US" sz="2000" dirty="0">
                <a:effectLst/>
                <a:latin typeface="Comic Sans MS" panose="030F0702030302020204" pitchFamily="66" charset="0"/>
              </a:rPr>
              <a:t> </a:t>
            </a:r>
            <a:r>
              <a:rPr lang="en-US" sz="2000" dirty="0" err="1">
                <a:effectLst/>
                <a:latin typeface="Comic Sans MS" panose="030F0702030302020204" pitchFamily="66" charset="0"/>
              </a:rPr>
              <a:t>süratinin</a:t>
            </a:r>
            <a:r>
              <a:rPr lang="en-US" sz="2000" dirty="0">
                <a:effectLst/>
                <a:latin typeface="Comic Sans MS" panose="030F0702030302020204" pitchFamily="66" charset="0"/>
              </a:rPr>
              <a:t> </a:t>
            </a:r>
            <a:r>
              <a:rPr lang="en-US" sz="2000" dirty="0" err="1">
                <a:effectLst/>
                <a:latin typeface="Comic Sans MS" panose="030F0702030302020204" pitchFamily="66" charset="0"/>
              </a:rPr>
              <a:t>azalmasına</a:t>
            </a:r>
            <a:r>
              <a:rPr lang="en-US" sz="2000" dirty="0">
                <a:effectLst/>
                <a:latin typeface="Comic Sans MS" panose="030F0702030302020204" pitchFamily="66" charset="0"/>
              </a:rPr>
              <a:t> neden olur.</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ÜRTÜNME KUVVETİ (5.SINIF)">
            <a:extLst>
              <a:ext uri="{FF2B5EF4-FFF2-40B4-BE49-F238E27FC236}">
                <a16:creationId xmlns:a16="http://schemas.microsoft.com/office/drawing/2014/main" id="{73DC29E6-8627-4012-AF63-503F0EE9390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05862" y="1004596"/>
            <a:ext cx="6019331" cy="484556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2202912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D55C41FD-6E5D-456D-A417-99C6768313A4}"/>
              </a:ext>
            </a:extLst>
          </p:cNvPr>
          <p:cNvSpPr txBox="1"/>
          <p:nvPr/>
        </p:nvSpPr>
        <p:spPr>
          <a:xfrm>
            <a:off x="648931" y="2438400"/>
            <a:ext cx="3505494" cy="3785419"/>
          </a:xfrm>
          <a:prstGeom prst="rect">
            <a:avLst/>
          </a:prstGeom>
        </p:spPr>
        <p:txBody>
          <a:bodyPr vert="horz" lIns="91440" tIns="45720" rIns="91440" bIns="45720" rtlCol="0">
            <a:normAutofit/>
          </a:bodyPr>
          <a:lstStyle/>
          <a:p>
            <a:pPr indent="-228600">
              <a:lnSpc>
                <a:spcPct val="150000"/>
              </a:lnSpc>
              <a:spcAft>
                <a:spcPts val="800"/>
              </a:spcAft>
              <a:buFont typeface="Arial" panose="020B0604020202020204" pitchFamily="34" charset="0"/>
              <a:buChar char="•"/>
            </a:pPr>
            <a:r>
              <a:rPr lang="en-US" sz="2000" dirty="0">
                <a:effectLst/>
                <a:latin typeface="Comic Sans MS" panose="030F0702030302020204" pitchFamily="66" charset="0"/>
              </a:rPr>
              <a:t>Hava ve </a:t>
            </a:r>
            <a:r>
              <a:rPr lang="en-US" sz="2000" dirty="0" err="1">
                <a:effectLst/>
                <a:latin typeface="Comic Sans MS" panose="030F0702030302020204" pitchFamily="66" charset="0"/>
              </a:rPr>
              <a:t>suda</a:t>
            </a:r>
            <a:r>
              <a:rPr lang="en-US" sz="2000" dirty="0">
                <a:effectLst/>
                <a:latin typeface="Comic Sans MS" panose="030F0702030302020204" pitchFamily="66" charset="0"/>
              </a:rPr>
              <a:t> hareket </a:t>
            </a:r>
            <a:r>
              <a:rPr lang="en-US" sz="2000" dirty="0" err="1">
                <a:effectLst/>
                <a:latin typeface="Comic Sans MS" panose="030F0702030302020204" pitchFamily="66" charset="0"/>
              </a:rPr>
              <a:t>eden</a:t>
            </a:r>
            <a:r>
              <a:rPr lang="en-US" sz="2000" dirty="0">
                <a:effectLst/>
                <a:latin typeface="Comic Sans MS" panose="030F0702030302020204" pitchFamily="66" charset="0"/>
              </a:rPr>
              <a:t> </a:t>
            </a:r>
            <a:r>
              <a:rPr lang="en-US" sz="2000" dirty="0" err="1">
                <a:effectLst/>
                <a:latin typeface="Comic Sans MS" panose="030F0702030302020204" pitchFamily="66" charset="0"/>
              </a:rPr>
              <a:t>araçlar</a:t>
            </a:r>
            <a:r>
              <a:rPr lang="en-US" sz="2000" dirty="0">
                <a:effectLst/>
                <a:latin typeface="Comic Sans MS" panose="030F0702030302020204" pitchFamily="66" charset="0"/>
              </a:rPr>
              <a:t> hava ve su </a:t>
            </a:r>
            <a:r>
              <a:rPr lang="en-US" sz="2000" dirty="0" err="1">
                <a:effectLst/>
                <a:latin typeface="Comic Sans MS" panose="030F0702030302020204" pitchFamily="66" charset="0"/>
              </a:rPr>
              <a:t>direncinden</a:t>
            </a:r>
            <a:r>
              <a:rPr lang="en-US" sz="2000" dirty="0">
                <a:effectLst/>
                <a:latin typeface="Comic Sans MS" panose="030F0702030302020204" pitchFamily="66" charset="0"/>
              </a:rPr>
              <a:t> en </a:t>
            </a:r>
            <a:r>
              <a:rPr lang="en-US" sz="2000" dirty="0" err="1">
                <a:effectLst/>
                <a:latin typeface="Comic Sans MS" panose="030F0702030302020204" pitchFamily="66" charset="0"/>
              </a:rPr>
              <a:t>az</a:t>
            </a:r>
            <a:r>
              <a:rPr lang="en-US" sz="2000" dirty="0">
                <a:effectLst/>
                <a:latin typeface="Comic Sans MS" panose="030F0702030302020204" pitchFamily="66" charset="0"/>
              </a:rPr>
              <a:t> </a:t>
            </a:r>
            <a:r>
              <a:rPr lang="en-US" sz="2000" dirty="0" err="1">
                <a:effectLst/>
                <a:latin typeface="Comic Sans MS" panose="030F0702030302020204" pitchFamily="66" charset="0"/>
              </a:rPr>
              <a:t>etkilenecek</a:t>
            </a:r>
            <a:r>
              <a:rPr lang="en-US" sz="2000" dirty="0">
                <a:effectLst/>
                <a:latin typeface="Comic Sans MS" panose="030F0702030302020204" pitchFamily="66" charset="0"/>
              </a:rPr>
              <a:t> </a:t>
            </a:r>
            <a:r>
              <a:rPr lang="en-US" sz="2000" dirty="0" err="1">
                <a:effectLst/>
                <a:latin typeface="Comic Sans MS" panose="030F0702030302020204" pitchFamily="66" charset="0"/>
              </a:rPr>
              <a:t>şekilde</a:t>
            </a:r>
            <a:r>
              <a:rPr lang="en-US" sz="2000" dirty="0">
                <a:effectLst/>
                <a:latin typeface="Comic Sans MS" panose="030F0702030302020204" pitchFamily="66" charset="0"/>
              </a:rPr>
              <a:t> </a:t>
            </a:r>
            <a:r>
              <a:rPr lang="en-US" sz="2000" dirty="0" err="1">
                <a:effectLst/>
                <a:latin typeface="Comic Sans MS" panose="030F0702030302020204" pitchFamily="66" charset="0"/>
              </a:rPr>
              <a:t>tasarlanır</a:t>
            </a:r>
            <a:r>
              <a:rPr lang="en-US" sz="2000" dirty="0">
                <a:effectLst/>
                <a:latin typeface="Comic Sans MS" panose="030F0702030302020204" pitchFamily="66" charset="0"/>
              </a:rPr>
              <a:t>. </a:t>
            </a:r>
            <a:r>
              <a:rPr lang="en-US" sz="2000" dirty="0" err="1">
                <a:effectLst/>
                <a:latin typeface="Comic Sans MS" panose="030F0702030302020204" pitchFamily="66" charset="0"/>
              </a:rPr>
              <a:t>Taşıtların</a:t>
            </a:r>
            <a:r>
              <a:rPr lang="en-US" sz="2000" dirty="0">
                <a:effectLst/>
                <a:latin typeface="Comic Sans MS" panose="030F0702030302020204" pitchFamily="66" charset="0"/>
              </a:rPr>
              <a:t> </a:t>
            </a:r>
            <a:r>
              <a:rPr lang="en-US" sz="2000" dirty="0" err="1">
                <a:effectLst/>
                <a:latin typeface="Comic Sans MS" panose="030F0702030302020204" pitchFamily="66" charset="0"/>
              </a:rPr>
              <a:t>uç</a:t>
            </a:r>
            <a:r>
              <a:rPr lang="en-US" sz="2000" dirty="0">
                <a:effectLst/>
                <a:latin typeface="Comic Sans MS" panose="030F0702030302020204" pitchFamily="66" charset="0"/>
              </a:rPr>
              <a:t> </a:t>
            </a:r>
            <a:r>
              <a:rPr lang="en-US" sz="2000" dirty="0" err="1">
                <a:effectLst/>
                <a:latin typeface="Comic Sans MS" panose="030F0702030302020204" pitchFamily="66" charset="0"/>
              </a:rPr>
              <a:t>kısımları</a:t>
            </a:r>
            <a:r>
              <a:rPr lang="en-US" sz="2000" dirty="0">
                <a:effectLst/>
                <a:latin typeface="Comic Sans MS" panose="030F0702030302020204" pitchFamily="66" charset="0"/>
              </a:rPr>
              <a:t> </a:t>
            </a:r>
            <a:r>
              <a:rPr lang="en-US" sz="2000" dirty="0" err="1">
                <a:effectLst/>
                <a:latin typeface="Comic Sans MS" panose="030F0702030302020204" pitchFamily="66" charset="0"/>
              </a:rPr>
              <a:t>sivri</a:t>
            </a:r>
            <a:r>
              <a:rPr lang="en-US" sz="2000" dirty="0">
                <a:effectLst/>
                <a:latin typeface="Comic Sans MS" panose="030F0702030302020204" pitchFamily="66" charset="0"/>
              </a:rPr>
              <a:t> </a:t>
            </a:r>
            <a:r>
              <a:rPr lang="en-US" sz="2000" dirty="0" err="1">
                <a:effectLst/>
                <a:latin typeface="Comic Sans MS" panose="030F0702030302020204" pitchFamily="66" charset="0"/>
              </a:rPr>
              <a:t>dış</a:t>
            </a:r>
            <a:r>
              <a:rPr lang="en-US" sz="2000" dirty="0">
                <a:effectLst/>
                <a:latin typeface="Comic Sans MS" panose="030F0702030302020204" pitchFamily="66" charset="0"/>
              </a:rPr>
              <a:t> </a:t>
            </a:r>
            <a:r>
              <a:rPr lang="en-US" sz="2000" dirty="0" err="1">
                <a:effectLst/>
                <a:latin typeface="Comic Sans MS" panose="030F0702030302020204" pitchFamily="66" charset="0"/>
              </a:rPr>
              <a:t>yüzeyleri</a:t>
            </a:r>
            <a:r>
              <a:rPr lang="en-US" sz="2000" dirty="0">
                <a:effectLst/>
                <a:latin typeface="Comic Sans MS" panose="030F0702030302020204" pitchFamily="66" charset="0"/>
              </a:rPr>
              <a:t> </a:t>
            </a:r>
            <a:r>
              <a:rPr lang="en-US" sz="2000" dirty="0" err="1">
                <a:effectLst/>
                <a:latin typeface="Comic Sans MS" panose="030F0702030302020204" pitchFamily="66" charset="0"/>
              </a:rPr>
              <a:t>pürüzsüz</a:t>
            </a:r>
            <a:r>
              <a:rPr lang="en-US" sz="2000" dirty="0">
                <a:effectLst/>
                <a:latin typeface="Comic Sans MS" panose="030F0702030302020204" pitchFamily="66" charset="0"/>
              </a:rPr>
              <a:t> </a:t>
            </a:r>
            <a:r>
              <a:rPr lang="en-US" sz="2000" dirty="0" err="1">
                <a:effectLst/>
                <a:latin typeface="Comic Sans MS" panose="030F0702030302020204" pitchFamily="66" charset="0"/>
              </a:rPr>
              <a:t>yapılır</a:t>
            </a:r>
            <a:r>
              <a:rPr lang="en-US" sz="2000" dirty="0">
                <a:effectLst/>
                <a:latin typeface="Comic Sans MS" panose="030F0702030302020204" pitchFamily="66" charset="0"/>
              </a:rPr>
              <a:t>.</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5. Sınıf Fen Bilimleri Sürtünme Kuvveti Konu Anlatımı | FenEhli.com">
            <a:extLst>
              <a:ext uri="{FF2B5EF4-FFF2-40B4-BE49-F238E27FC236}">
                <a16:creationId xmlns:a16="http://schemas.microsoft.com/office/drawing/2014/main" id="{C2756686-0D1B-4812-953C-D39F58C5B2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714" b="4667"/>
          <a:stretch/>
        </p:blipFill>
        <p:spPr bwMode="auto">
          <a:xfrm>
            <a:off x="5405862" y="2141269"/>
            <a:ext cx="6019331" cy="257221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6448033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FC8F3428-577B-414B-B14E-64B6BAD624CF}"/>
              </a:ext>
            </a:extLst>
          </p:cNvPr>
          <p:cNvSpPr txBox="1"/>
          <p:nvPr/>
        </p:nvSpPr>
        <p:spPr>
          <a:xfrm>
            <a:off x="648931" y="2438400"/>
            <a:ext cx="3505494" cy="3785419"/>
          </a:xfrm>
          <a:prstGeom prst="rect">
            <a:avLst/>
          </a:prstGeom>
        </p:spPr>
        <p:txBody>
          <a:bodyPr vert="horz" lIns="91440" tIns="45720" rIns="91440" bIns="45720" rtlCol="0">
            <a:normAutofit/>
          </a:bodyPr>
          <a:lstStyle/>
          <a:p>
            <a:pPr indent="-228600">
              <a:lnSpc>
                <a:spcPct val="200000"/>
              </a:lnSpc>
              <a:spcAft>
                <a:spcPts val="800"/>
              </a:spcAft>
              <a:buFont typeface="Arial" panose="020B0604020202020204" pitchFamily="34" charset="0"/>
              <a:buChar char="•"/>
            </a:pPr>
            <a:r>
              <a:rPr lang="en-US" sz="2000" dirty="0" err="1">
                <a:effectLst/>
                <a:latin typeface="Comic Sans MS" panose="030F0702030302020204" pitchFamily="66" charset="0"/>
              </a:rPr>
              <a:t>Bazı</a:t>
            </a:r>
            <a:r>
              <a:rPr lang="en-US" sz="2000" dirty="0">
                <a:effectLst/>
                <a:latin typeface="Comic Sans MS" panose="030F0702030302020204" pitchFamily="66" charset="0"/>
              </a:rPr>
              <a:t> </a:t>
            </a:r>
            <a:r>
              <a:rPr lang="en-US" sz="2000" dirty="0" err="1">
                <a:effectLst/>
                <a:latin typeface="Comic Sans MS" panose="030F0702030302020204" pitchFamily="66" charset="0"/>
              </a:rPr>
              <a:t>durumlarda</a:t>
            </a:r>
            <a:r>
              <a:rPr lang="en-US" sz="2000" dirty="0">
                <a:effectLst/>
                <a:latin typeface="Comic Sans MS" panose="030F0702030302020204" pitchFamily="66" charset="0"/>
              </a:rPr>
              <a:t> </a:t>
            </a:r>
            <a:r>
              <a:rPr lang="en-US" sz="2000" dirty="0" err="1">
                <a:effectLst/>
                <a:latin typeface="Comic Sans MS" panose="030F0702030302020204" pitchFamily="66" charset="0"/>
              </a:rPr>
              <a:t>sürtünme</a:t>
            </a:r>
            <a:r>
              <a:rPr lang="en-US" sz="2000" dirty="0">
                <a:effectLst/>
                <a:latin typeface="Comic Sans MS" panose="030F0702030302020204" pitchFamily="66" charset="0"/>
              </a:rPr>
              <a:t> </a:t>
            </a:r>
            <a:r>
              <a:rPr lang="en-US" sz="2000" dirty="0" err="1">
                <a:effectLst/>
                <a:latin typeface="Comic Sans MS" panose="030F0702030302020204" pitchFamily="66" charset="0"/>
              </a:rPr>
              <a:t>kuvvetinin</a:t>
            </a:r>
            <a:r>
              <a:rPr lang="en-US" sz="2000" dirty="0">
                <a:effectLst/>
                <a:latin typeface="Comic Sans MS" panose="030F0702030302020204" pitchFamily="66" charset="0"/>
              </a:rPr>
              <a:t> </a:t>
            </a:r>
            <a:r>
              <a:rPr lang="en-US" sz="2000" dirty="0" err="1">
                <a:effectLst/>
                <a:latin typeface="Comic Sans MS" panose="030F0702030302020204" pitchFamily="66" charset="0"/>
              </a:rPr>
              <a:t>yavaşlatıcı</a:t>
            </a:r>
            <a:r>
              <a:rPr lang="en-US" sz="2000" dirty="0">
                <a:effectLst/>
                <a:latin typeface="Comic Sans MS" panose="030F0702030302020204" pitchFamily="66" charset="0"/>
              </a:rPr>
              <a:t> </a:t>
            </a:r>
            <a:r>
              <a:rPr lang="en-US" sz="2000" dirty="0" err="1">
                <a:effectLst/>
                <a:latin typeface="Comic Sans MS" panose="030F0702030302020204" pitchFamily="66" charset="0"/>
              </a:rPr>
              <a:t>etkisinden</a:t>
            </a:r>
            <a:r>
              <a:rPr lang="en-US" sz="2000" dirty="0">
                <a:effectLst/>
                <a:latin typeface="Comic Sans MS" panose="030F0702030302020204" pitchFamily="66" charset="0"/>
              </a:rPr>
              <a:t> </a:t>
            </a:r>
            <a:r>
              <a:rPr lang="en-US" sz="2000" dirty="0" err="1">
                <a:effectLst/>
                <a:latin typeface="Comic Sans MS" panose="030F0702030302020204" pitchFamily="66" charset="0"/>
              </a:rPr>
              <a:t>yararlanılmak</a:t>
            </a:r>
            <a:r>
              <a:rPr lang="en-US" sz="2000" dirty="0">
                <a:effectLst/>
                <a:latin typeface="Comic Sans MS" panose="030F0702030302020204" pitchFamily="66" charset="0"/>
              </a:rPr>
              <a:t> </a:t>
            </a:r>
            <a:r>
              <a:rPr lang="en-US" sz="2000" dirty="0" err="1">
                <a:effectLst/>
                <a:latin typeface="Comic Sans MS" panose="030F0702030302020204" pitchFamily="66" charset="0"/>
              </a:rPr>
              <a:t>istenir</a:t>
            </a:r>
            <a:r>
              <a:rPr lang="en-US" sz="2000" dirty="0">
                <a:effectLst/>
                <a:latin typeface="Comic Sans MS" panose="030F0702030302020204" pitchFamily="66" charset="0"/>
              </a:rPr>
              <a:t>.</a:t>
            </a:r>
          </a:p>
        </p:txBody>
      </p:sp>
      <p:sp>
        <p:nvSpPr>
          <p:cNvPr id="71" name="Rectangle 7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914" name="Picture 2" descr="▷ Paraşütler: Hareketli Resimleri, Gifleri &amp;amp; Animasyonları - %100 ÜCRETSİZ!">
            <a:extLst>
              <a:ext uri="{FF2B5EF4-FFF2-40B4-BE49-F238E27FC236}">
                <a16:creationId xmlns:a16="http://schemas.microsoft.com/office/drawing/2014/main" id="{50677ADB-D729-49F5-A0F5-F39B16FA020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5978519" y="807593"/>
            <a:ext cx="4874016" cy="523956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1374718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12192002" cy="448944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ounded Rectangle 28">
            <a:extLst>
              <a:ext uri="{FF2B5EF4-FFF2-40B4-BE49-F238E27FC236}">
                <a16:creationId xmlns:a16="http://schemas.microsoft.com/office/drawing/2014/main" id="{07A0C51E-5464-4470-855E-CA530A59B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59557" y="640091"/>
            <a:ext cx="8072887" cy="355090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9938" name="Picture 2" descr="Müzik Dinlemek iyidir.">
            <a:extLst>
              <a:ext uri="{FF2B5EF4-FFF2-40B4-BE49-F238E27FC236}">
                <a16:creationId xmlns:a16="http://schemas.microsoft.com/office/drawing/2014/main" id="{1A04BF46-6596-4738-80D4-B9F0C4DDF99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2339157" y="830158"/>
            <a:ext cx="7513682" cy="3170774"/>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DF3DBBF7-71F2-470F-82DD-942829B98769}"/>
              </a:ext>
            </a:extLst>
          </p:cNvPr>
          <p:cNvSpPr txBox="1"/>
          <p:nvPr/>
        </p:nvSpPr>
        <p:spPr>
          <a:xfrm>
            <a:off x="1533378" y="4675886"/>
            <a:ext cx="10006349" cy="1605083"/>
          </a:xfrm>
          <a:prstGeom prst="rect">
            <a:avLst/>
          </a:prstGeom>
        </p:spPr>
        <p:txBody>
          <a:bodyPr vert="horz" lIns="91440" tIns="45720" rIns="91440" bIns="45720" rtlCol="0" anchor="ctr">
            <a:normAutofit fontScale="85000" lnSpcReduction="10000"/>
          </a:bodyPr>
          <a:lstStyle/>
          <a:p>
            <a:pPr indent="-228600">
              <a:lnSpc>
                <a:spcPct val="150000"/>
              </a:lnSpc>
              <a:spcAft>
                <a:spcPts val="800"/>
              </a:spcAft>
              <a:buFont typeface="Arial" panose="020B0604020202020204" pitchFamily="34" charset="0"/>
              <a:buChar char="•"/>
            </a:pPr>
            <a:r>
              <a:rPr lang="en-US" sz="2000" dirty="0" err="1">
                <a:effectLst/>
                <a:latin typeface="Comic Sans MS" panose="030F0702030302020204" pitchFamily="66" charset="0"/>
              </a:rPr>
              <a:t>Paraşütlerin</a:t>
            </a:r>
            <a:r>
              <a:rPr lang="en-US" sz="2000" dirty="0">
                <a:effectLst/>
                <a:latin typeface="Comic Sans MS" panose="030F0702030302020204" pitchFamily="66" charset="0"/>
              </a:rPr>
              <a:t> </a:t>
            </a:r>
            <a:r>
              <a:rPr lang="en-US" sz="2000" dirty="0" err="1">
                <a:effectLst/>
                <a:latin typeface="Comic Sans MS" panose="030F0702030302020204" pitchFamily="66" charset="0"/>
              </a:rPr>
              <a:t>yavaşça</a:t>
            </a:r>
            <a:r>
              <a:rPr lang="en-US" sz="2000" dirty="0">
                <a:effectLst/>
                <a:latin typeface="Comic Sans MS" panose="030F0702030302020204" pitchFamily="66" charset="0"/>
              </a:rPr>
              <a:t> </a:t>
            </a:r>
            <a:r>
              <a:rPr lang="en-US" sz="2000" dirty="0" err="1">
                <a:effectLst/>
                <a:latin typeface="Comic Sans MS" panose="030F0702030302020204" pitchFamily="66" charset="0"/>
              </a:rPr>
              <a:t>yeryüzüne</a:t>
            </a:r>
            <a:r>
              <a:rPr lang="en-US" sz="2000" dirty="0">
                <a:effectLst/>
                <a:latin typeface="Comic Sans MS" panose="030F0702030302020204" pitchFamily="66" charset="0"/>
              </a:rPr>
              <a:t> </a:t>
            </a:r>
            <a:r>
              <a:rPr lang="en-US" sz="2000" dirty="0" err="1">
                <a:effectLst/>
                <a:latin typeface="Comic Sans MS" panose="030F0702030302020204" pitchFamily="66" charset="0"/>
              </a:rPr>
              <a:t>inmesini</a:t>
            </a:r>
            <a:r>
              <a:rPr lang="en-US" sz="2000" dirty="0">
                <a:effectLst/>
                <a:latin typeface="Comic Sans MS" panose="030F0702030302020204" pitchFamily="66" charset="0"/>
              </a:rPr>
              <a:t> </a:t>
            </a:r>
            <a:r>
              <a:rPr lang="en-US" sz="2000" dirty="0" err="1">
                <a:effectLst/>
                <a:latin typeface="Comic Sans MS" panose="030F0702030302020204" pitchFamily="66" charset="0"/>
              </a:rPr>
              <a:t>sağlamak</a:t>
            </a:r>
            <a:r>
              <a:rPr lang="en-US" sz="2000" dirty="0">
                <a:effectLst/>
                <a:latin typeface="Comic Sans MS" panose="030F0702030302020204" pitchFamily="66" charset="0"/>
              </a:rPr>
              <a:t> için </a:t>
            </a:r>
            <a:r>
              <a:rPr lang="en-US" sz="2000" dirty="0" err="1">
                <a:effectLst/>
                <a:latin typeface="Comic Sans MS" panose="030F0702030302020204" pitchFamily="66" charset="0"/>
              </a:rPr>
              <a:t>paraşütün</a:t>
            </a:r>
            <a:r>
              <a:rPr lang="en-US" sz="2000" dirty="0">
                <a:effectLst/>
                <a:latin typeface="Comic Sans MS" panose="030F0702030302020204" pitchFamily="66" charset="0"/>
              </a:rPr>
              <a:t> </a:t>
            </a:r>
            <a:r>
              <a:rPr lang="en-US" sz="2000" dirty="0" err="1">
                <a:effectLst/>
                <a:latin typeface="Comic Sans MS" panose="030F0702030302020204" pitchFamily="66" charset="0"/>
              </a:rPr>
              <a:t>havayla</a:t>
            </a:r>
            <a:r>
              <a:rPr lang="en-US" sz="2000" dirty="0">
                <a:effectLst/>
                <a:latin typeface="Comic Sans MS" panose="030F0702030302020204" pitchFamily="66" charset="0"/>
              </a:rPr>
              <a:t> </a:t>
            </a:r>
            <a:r>
              <a:rPr lang="en-US" sz="2000" dirty="0" err="1">
                <a:effectLst/>
                <a:latin typeface="Comic Sans MS" panose="030F0702030302020204" pitchFamily="66" charset="0"/>
              </a:rPr>
              <a:t>temas</a:t>
            </a:r>
            <a:r>
              <a:rPr lang="en-US" sz="2000" dirty="0">
                <a:effectLst/>
                <a:latin typeface="Comic Sans MS" panose="030F0702030302020204" pitchFamily="66" charset="0"/>
              </a:rPr>
              <a:t> </a:t>
            </a:r>
            <a:r>
              <a:rPr lang="en-US" sz="2000" dirty="0" err="1">
                <a:effectLst/>
                <a:latin typeface="Comic Sans MS" panose="030F0702030302020204" pitchFamily="66" charset="0"/>
              </a:rPr>
              <a:t>eden</a:t>
            </a:r>
            <a:r>
              <a:rPr lang="en-US" sz="2000" dirty="0">
                <a:effectLst/>
                <a:latin typeface="Comic Sans MS" panose="030F0702030302020204" pitchFamily="66" charset="0"/>
              </a:rPr>
              <a:t> </a:t>
            </a:r>
            <a:r>
              <a:rPr lang="en-US" sz="2000" dirty="0" err="1">
                <a:effectLst/>
                <a:latin typeface="Comic Sans MS" panose="030F0702030302020204" pitchFamily="66" charset="0"/>
              </a:rPr>
              <a:t>yüzeyi</a:t>
            </a:r>
            <a:r>
              <a:rPr lang="en-US" sz="2000" dirty="0">
                <a:effectLst/>
                <a:latin typeface="Comic Sans MS" panose="030F0702030302020204" pitchFamily="66" charset="0"/>
              </a:rPr>
              <a:t> </a:t>
            </a:r>
            <a:r>
              <a:rPr lang="en-US" sz="2000" dirty="0" err="1">
                <a:effectLst/>
                <a:latin typeface="Comic Sans MS" panose="030F0702030302020204" pitchFamily="66" charset="0"/>
              </a:rPr>
              <a:t>arttırılır</a:t>
            </a:r>
            <a:r>
              <a:rPr lang="en-US" sz="2000" dirty="0">
                <a:effectLst/>
                <a:latin typeface="Comic Sans MS" panose="030F0702030302020204" pitchFamily="66" charset="0"/>
              </a:rPr>
              <a:t>.</a:t>
            </a:r>
          </a:p>
          <a:p>
            <a:pPr indent="-228600">
              <a:lnSpc>
                <a:spcPct val="150000"/>
              </a:lnSpc>
              <a:spcAft>
                <a:spcPts val="800"/>
              </a:spcAft>
              <a:buFont typeface="Arial" panose="020B0604020202020204" pitchFamily="34" charset="0"/>
              <a:buChar char="•"/>
            </a:pPr>
            <a:r>
              <a:rPr lang="en-US" sz="2000" dirty="0" err="1">
                <a:effectLst/>
                <a:latin typeface="Comic Sans MS" panose="030F0702030302020204" pitchFamily="66" charset="0"/>
              </a:rPr>
              <a:t>Cisimlerin</a:t>
            </a:r>
            <a:r>
              <a:rPr lang="en-US" sz="2000" dirty="0">
                <a:effectLst/>
                <a:latin typeface="Comic Sans MS" panose="030F0702030302020204" pitchFamily="66" charset="0"/>
              </a:rPr>
              <a:t> </a:t>
            </a:r>
            <a:r>
              <a:rPr lang="en-US" sz="2000" dirty="0" err="1">
                <a:effectLst/>
                <a:latin typeface="Comic Sans MS" panose="030F0702030302020204" pitchFamily="66" charset="0"/>
              </a:rPr>
              <a:t>temas</a:t>
            </a:r>
            <a:r>
              <a:rPr lang="en-US" sz="2000" dirty="0">
                <a:effectLst/>
                <a:latin typeface="Comic Sans MS" panose="030F0702030302020204" pitchFamily="66" charset="0"/>
              </a:rPr>
              <a:t> </a:t>
            </a:r>
            <a:r>
              <a:rPr lang="en-US" sz="2000" dirty="0" err="1">
                <a:effectLst/>
                <a:latin typeface="Comic Sans MS" panose="030F0702030302020204" pitchFamily="66" charset="0"/>
              </a:rPr>
              <a:t>yüzeyi</a:t>
            </a:r>
            <a:r>
              <a:rPr lang="en-US" sz="2000" dirty="0">
                <a:effectLst/>
                <a:latin typeface="Comic Sans MS" panose="030F0702030302020204" pitchFamily="66" charset="0"/>
              </a:rPr>
              <a:t> </a:t>
            </a:r>
            <a:r>
              <a:rPr lang="en-US" sz="2000" dirty="0" err="1">
                <a:effectLst/>
                <a:latin typeface="Comic Sans MS" panose="030F0702030302020204" pitchFamily="66" charset="0"/>
              </a:rPr>
              <a:t>arttıkça</a:t>
            </a:r>
            <a:r>
              <a:rPr lang="en-US" sz="2000" dirty="0">
                <a:effectLst/>
                <a:latin typeface="Comic Sans MS" panose="030F0702030302020204" pitchFamily="66" charset="0"/>
              </a:rPr>
              <a:t> </a:t>
            </a:r>
            <a:r>
              <a:rPr lang="en-US" sz="2000" dirty="0" err="1">
                <a:effectLst/>
                <a:latin typeface="Comic Sans MS" panose="030F0702030302020204" pitchFamily="66" charset="0"/>
              </a:rPr>
              <a:t>sürtünme</a:t>
            </a:r>
            <a:r>
              <a:rPr lang="en-US" sz="2000" dirty="0">
                <a:effectLst/>
                <a:latin typeface="Comic Sans MS" panose="030F0702030302020204" pitchFamily="66" charset="0"/>
              </a:rPr>
              <a:t> </a:t>
            </a:r>
            <a:r>
              <a:rPr lang="en-US" sz="2000" dirty="0" err="1">
                <a:effectLst/>
                <a:latin typeface="Comic Sans MS" panose="030F0702030302020204" pitchFamily="66" charset="0"/>
              </a:rPr>
              <a:t>kuvveti</a:t>
            </a:r>
            <a:r>
              <a:rPr lang="en-US" sz="2000" dirty="0">
                <a:effectLst/>
                <a:latin typeface="Comic Sans MS" panose="030F0702030302020204" pitchFamily="66" charset="0"/>
              </a:rPr>
              <a:t> </a:t>
            </a:r>
            <a:r>
              <a:rPr lang="en-US" sz="2000" dirty="0" err="1">
                <a:effectLst/>
                <a:latin typeface="Comic Sans MS" panose="030F0702030302020204" pitchFamily="66" charset="0"/>
              </a:rPr>
              <a:t>artar</a:t>
            </a:r>
            <a:r>
              <a:rPr lang="en-US" sz="2000" dirty="0">
                <a:effectLst/>
                <a:latin typeface="Comic Sans MS" panose="030F0702030302020204" pitchFamily="66" charset="0"/>
              </a:rPr>
              <a:t> ve </a:t>
            </a:r>
            <a:r>
              <a:rPr lang="en-US" sz="2000" dirty="0" err="1">
                <a:effectLst/>
                <a:latin typeface="Comic Sans MS" panose="030F0702030302020204" pitchFamily="66" charset="0"/>
              </a:rPr>
              <a:t>paraşüt</a:t>
            </a:r>
            <a:r>
              <a:rPr lang="en-US" sz="2000" dirty="0">
                <a:effectLst/>
                <a:latin typeface="Comic Sans MS" panose="030F0702030302020204" pitchFamily="66" charset="0"/>
              </a:rPr>
              <a:t> </a:t>
            </a:r>
            <a:r>
              <a:rPr lang="en-US" sz="2000" dirty="0" err="1">
                <a:effectLst/>
                <a:latin typeface="Comic Sans MS" panose="030F0702030302020204" pitchFamily="66" charset="0"/>
              </a:rPr>
              <a:t>yavaşça</a:t>
            </a:r>
            <a:r>
              <a:rPr lang="en-US" sz="2000" dirty="0">
                <a:effectLst/>
                <a:latin typeface="Comic Sans MS" panose="030F0702030302020204" pitchFamily="66" charset="0"/>
              </a:rPr>
              <a:t> </a:t>
            </a:r>
            <a:r>
              <a:rPr lang="en-US" sz="2000" dirty="0" err="1">
                <a:effectLst/>
                <a:latin typeface="Comic Sans MS" panose="030F0702030302020204" pitchFamily="66" charset="0"/>
              </a:rPr>
              <a:t>yeryüzüne</a:t>
            </a:r>
            <a:r>
              <a:rPr lang="en-US" sz="2000" dirty="0">
                <a:effectLst/>
                <a:latin typeface="Comic Sans MS" panose="030F0702030302020204" pitchFamily="66" charset="0"/>
              </a:rPr>
              <a:t> </a:t>
            </a:r>
            <a:r>
              <a:rPr lang="en-US" sz="2000" dirty="0" err="1">
                <a:effectLst/>
                <a:latin typeface="Comic Sans MS" panose="030F0702030302020204" pitchFamily="66" charset="0"/>
              </a:rPr>
              <a:t>iner</a:t>
            </a:r>
            <a:r>
              <a:rPr lang="en-US" sz="2000" dirty="0">
                <a:effectLst/>
                <a:latin typeface="Comic Sans MS" panose="030F0702030302020204" pitchFamily="66" charset="0"/>
              </a:rPr>
              <a:t>.</a:t>
            </a:r>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6711138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0271574-39E2-4041-A076-020384D06C0D}"/>
              </a:ext>
            </a:extLst>
          </p:cNvPr>
          <p:cNvSpPr txBox="1"/>
          <p:nvPr/>
        </p:nvSpPr>
        <p:spPr>
          <a:xfrm>
            <a:off x="3366052" y="6163125"/>
            <a:ext cx="6096000" cy="369332"/>
          </a:xfrm>
          <a:prstGeom prst="rect">
            <a:avLst/>
          </a:prstGeom>
          <a:noFill/>
        </p:spPr>
        <p:txBody>
          <a:bodyPr wrap="square">
            <a:spAutoFit/>
          </a:bodyPr>
          <a:lstStyle/>
          <a:p>
            <a:r>
              <a:rPr lang="tr-TR" b="1" dirty="0">
                <a:hlinkClick r:id="rId3"/>
              </a:rPr>
              <a:t>https://www.youtube.com/watch?v=O4eQagIyYhQ</a:t>
            </a:r>
            <a:endParaRPr lang="tr-TR" b="1" dirty="0"/>
          </a:p>
        </p:txBody>
      </p:sp>
      <p:pic>
        <p:nvPicPr>
          <p:cNvPr id="4" name="Çevrimiçi Medya 3" title="KUVVETİN ÖLÇÜLMESİ VE SÜRTÜNME KUVVETİ BELGESELİ (BELGESELLEŞTİRİLMİŞ DERS VE SORULAR) 5. SINIF">
            <a:hlinkClick r:id="" action="ppaction://media"/>
            <a:extLst>
              <a:ext uri="{FF2B5EF4-FFF2-40B4-BE49-F238E27FC236}">
                <a16:creationId xmlns:a16="http://schemas.microsoft.com/office/drawing/2014/main" id="{2F2FDDBC-CFA1-491F-B276-9971A2FCA490}"/>
              </a:ext>
            </a:extLst>
          </p:cNvPr>
          <p:cNvPicPr>
            <a:picLocks noRot="1" noChangeAspect="1"/>
          </p:cNvPicPr>
          <p:nvPr>
            <a:videoFile r:link="rId1"/>
          </p:nvPr>
        </p:nvPicPr>
        <p:blipFill>
          <a:blip r:embed="rId4"/>
          <a:stretch>
            <a:fillRect/>
          </a:stretch>
        </p:blipFill>
        <p:spPr>
          <a:xfrm>
            <a:off x="2252870" y="1272606"/>
            <a:ext cx="8176591" cy="4619774"/>
          </a:xfrm>
          <a:prstGeom prst="rect">
            <a:avLst/>
          </a:prstGeom>
        </p:spPr>
      </p:pic>
      <p:sp>
        <p:nvSpPr>
          <p:cNvPr id="6" name="Metin kutusu 5">
            <a:extLst>
              <a:ext uri="{FF2B5EF4-FFF2-40B4-BE49-F238E27FC236}">
                <a16:creationId xmlns:a16="http://schemas.microsoft.com/office/drawing/2014/main" id="{42E5D156-BDAD-4D38-87D3-FD377CE56572}"/>
              </a:ext>
            </a:extLst>
          </p:cNvPr>
          <p:cNvSpPr txBox="1"/>
          <p:nvPr/>
        </p:nvSpPr>
        <p:spPr>
          <a:xfrm>
            <a:off x="3261206" y="325543"/>
            <a:ext cx="6098344" cy="646331"/>
          </a:xfrm>
          <a:prstGeom prst="rect">
            <a:avLst/>
          </a:prstGeom>
          <a:noFill/>
        </p:spPr>
        <p:txBody>
          <a:bodyPr wrap="square">
            <a:spAutoFit/>
          </a:bodyPr>
          <a:lstStyle/>
          <a:p>
            <a:pPr algn="l"/>
            <a:r>
              <a:rPr lang="tr-TR" b="0" i="0" dirty="0">
                <a:effectLst/>
                <a:latin typeface="Roboto" panose="02000000000000000000" pitchFamily="2" charset="0"/>
              </a:rPr>
              <a:t>KUVVETİN ÖLÇÜLMESİ VE SÜRTÜNME KUVVETİ BELGESELİ (BELGESELLEŞTİRİLMİŞ DERS VE SORULAR)</a:t>
            </a:r>
          </a:p>
        </p:txBody>
      </p:sp>
    </p:spTree>
    <p:extLst>
      <p:ext uri="{BB962C8B-B14F-4D97-AF65-F5344CB8AC3E}">
        <p14:creationId xmlns:p14="http://schemas.microsoft.com/office/powerpoint/2010/main" val="416137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3DB769F3-871E-4B83-9B83-23E676BB47CE}"/>
              </a:ext>
            </a:extLst>
          </p:cNvPr>
          <p:cNvSpPr txBox="1"/>
          <p:nvPr/>
        </p:nvSpPr>
        <p:spPr>
          <a:xfrm>
            <a:off x="2809461" y="6170400"/>
            <a:ext cx="7341704" cy="369332"/>
          </a:xfrm>
          <a:prstGeom prst="rect">
            <a:avLst/>
          </a:prstGeom>
          <a:noFill/>
        </p:spPr>
        <p:txBody>
          <a:bodyPr wrap="square">
            <a:spAutoFit/>
          </a:bodyPr>
          <a:lstStyle/>
          <a:p>
            <a:r>
              <a:rPr lang="tr-TR" b="1" dirty="0">
                <a:hlinkClick r:id="rId2"/>
              </a:rPr>
              <a:t>https://phet.colorado.edu/sims/html/friction/latest/friction_tr.html</a:t>
            </a:r>
            <a:endParaRPr lang="tr-TR" b="1" dirty="0"/>
          </a:p>
        </p:txBody>
      </p:sp>
      <p:pic>
        <p:nvPicPr>
          <p:cNvPr id="7" name="Resim 6">
            <a:extLst>
              <a:ext uri="{FF2B5EF4-FFF2-40B4-BE49-F238E27FC236}">
                <a16:creationId xmlns:a16="http://schemas.microsoft.com/office/drawing/2014/main" id="{85FEB03D-7963-4044-8FA2-72685F27BC8A}"/>
              </a:ext>
            </a:extLst>
          </p:cNvPr>
          <p:cNvPicPr>
            <a:picLocks noChangeAspect="1"/>
          </p:cNvPicPr>
          <p:nvPr/>
        </p:nvPicPr>
        <p:blipFill>
          <a:blip r:embed="rId3"/>
          <a:stretch>
            <a:fillRect/>
          </a:stretch>
        </p:blipFill>
        <p:spPr>
          <a:xfrm>
            <a:off x="-13252" y="0"/>
            <a:ext cx="12192000" cy="5888898"/>
          </a:xfrm>
          <a:prstGeom prst="rect">
            <a:avLst/>
          </a:prstGeom>
        </p:spPr>
      </p:pic>
    </p:spTree>
    <p:extLst>
      <p:ext uri="{BB962C8B-B14F-4D97-AF65-F5344CB8AC3E}">
        <p14:creationId xmlns:p14="http://schemas.microsoft.com/office/powerpoint/2010/main" val="26313667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6800B7AA-FA6B-4CD8-9A5A-C313D72E0D00}"/>
              </a:ext>
            </a:extLst>
          </p:cNvPr>
          <p:cNvSpPr/>
          <p:nvPr/>
        </p:nvSpPr>
        <p:spPr>
          <a:xfrm>
            <a:off x="2193270" y="1720840"/>
            <a:ext cx="7805459" cy="3416320"/>
          </a:xfrm>
          <a:prstGeom prst="rect">
            <a:avLst/>
          </a:prstGeom>
          <a:noFill/>
        </p:spPr>
        <p:txBody>
          <a:bodyPr wrap="square" lIns="91440" tIns="45720" rIns="91440" bIns="45720">
            <a:spAutoFit/>
          </a:bodyPr>
          <a:lstStyle/>
          <a:p>
            <a:pPr algn="ctr"/>
            <a:r>
              <a:rPr lang="tr-TR" sz="7200" b="1" cap="none" spc="0" dirty="0">
                <a:ln w="22225">
                  <a:solidFill>
                    <a:sysClr val="windowText" lastClr="000000"/>
                  </a:solidFill>
                  <a:prstDash val="solid"/>
                </a:ln>
                <a:solidFill>
                  <a:srgbClr val="FFFF00"/>
                </a:solidFill>
                <a:effectLst/>
              </a:rPr>
              <a:t>BASİT MALZEMELER İLE YAPILABİLECEK ETKİNLİKLER</a:t>
            </a:r>
          </a:p>
        </p:txBody>
      </p:sp>
      <p:pic>
        <p:nvPicPr>
          <p:cNvPr id="3" name="Resim 2">
            <a:extLst>
              <a:ext uri="{FF2B5EF4-FFF2-40B4-BE49-F238E27FC236}">
                <a16:creationId xmlns:a16="http://schemas.microsoft.com/office/drawing/2014/main" id="{9BEC93C5-EC55-48DF-8CB2-6B7E022957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536474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34D42947-0A91-48BA-BFBA-72E30D3FA9D0}"/>
              </a:ext>
            </a:extLst>
          </p:cNvPr>
          <p:cNvSpPr txBox="1"/>
          <p:nvPr/>
        </p:nvSpPr>
        <p:spPr>
          <a:xfrm>
            <a:off x="890810" y="423065"/>
            <a:ext cx="10744597" cy="1605083"/>
          </a:xfrm>
          <a:prstGeom prst="rect">
            <a:avLst/>
          </a:prstGeom>
        </p:spPr>
        <p:txBody>
          <a:bodyPr vert="horz" lIns="91440" tIns="45720" rIns="91440" bIns="45720" rtlCol="0" anchor="ctr">
            <a:normAutofit/>
          </a:bodyPr>
          <a:lstStyle/>
          <a:p>
            <a:pPr algn="ctr">
              <a:lnSpc>
                <a:spcPct val="90000"/>
              </a:lnSpc>
              <a:spcAft>
                <a:spcPts val="800"/>
              </a:spcAft>
            </a:pPr>
            <a:r>
              <a:rPr lang="en-US" sz="2800" dirty="0">
                <a:ln>
                  <a:solidFill>
                    <a:sysClr val="windowText" lastClr="000000"/>
                  </a:solidFill>
                </a:ln>
                <a:solidFill>
                  <a:srgbClr val="FFFF00"/>
                </a:solidFill>
                <a:effectLst/>
                <a:latin typeface="Comic Sans MS" panose="030F0702030302020204" pitchFamily="66" charset="0"/>
              </a:rPr>
              <a:t>KİNETİK VE POTANSİYEL ENERJİ DÖNÜŞÜMLERİ</a:t>
            </a:r>
          </a:p>
        </p:txBody>
      </p:sp>
      <p:sp>
        <p:nvSpPr>
          <p:cNvPr id="73" name="Rectangle 72">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flight -energy transformations gravitational into kinetic animation">
            <a:extLst>
              <a:ext uri="{FF2B5EF4-FFF2-40B4-BE49-F238E27FC236}">
                <a16:creationId xmlns:a16="http://schemas.microsoft.com/office/drawing/2014/main" id="{A6ECAC5D-D0B0-4288-AB0B-0AC418AF06A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641180" y="3402194"/>
            <a:ext cx="4974336" cy="1972246"/>
          </a:xfrm>
          <a:prstGeom prst="rect">
            <a:avLst/>
          </a:prstGeom>
          <a:noFill/>
          <a:extLst>
            <a:ext uri="{909E8E84-426E-40DD-AFC4-6F175D3DCCD1}">
              <a14:hiddenFill xmlns:a14="http://schemas.microsoft.com/office/drawing/2010/main">
                <a:solidFill>
                  <a:srgbClr val="FFFFFF"/>
                </a:solidFill>
              </a14:hiddenFill>
            </a:ext>
          </a:extLst>
        </p:spPr>
      </p:pic>
      <p:sp>
        <p:nvSpPr>
          <p:cNvPr id="77"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İş- Güç - Enerji - Delinetciler Portal">
            <a:extLst>
              <a:ext uri="{FF2B5EF4-FFF2-40B4-BE49-F238E27FC236}">
                <a16:creationId xmlns:a16="http://schemas.microsoft.com/office/drawing/2014/main" id="{B68A9361-44B2-4C95-A0C6-2C4F26644A0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6576484" y="3566170"/>
            <a:ext cx="4974336" cy="1644294"/>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6404823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2B99BC0B-0D80-46D5-82C4-404F71C437FC}"/>
              </a:ext>
            </a:extLst>
          </p:cNvPr>
          <p:cNvSpPr txBox="1"/>
          <p:nvPr/>
        </p:nvSpPr>
        <p:spPr>
          <a:xfrm>
            <a:off x="3644347" y="6030604"/>
            <a:ext cx="6096000" cy="369332"/>
          </a:xfrm>
          <a:prstGeom prst="rect">
            <a:avLst/>
          </a:prstGeom>
          <a:noFill/>
        </p:spPr>
        <p:txBody>
          <a:bodyPr wrap="square">
            <a:spAutoFit/>
          </a:bodyPr>
          <a:lstStyle/>
          <a:p>
            <a:r>
              <a:rPr lang="tr-TR" dirty="0">
                <a:hlinkClick r:id="rId3"/>
              </a:rPr>
              <a:t>https://www.youtube.com/watch?v=m81IUFru9aA</a:t>
            </a:r>
            <a:endParaRPr lang="tr-TR" dirty="0"/>
          </a:p>
        </p:txBody>
      </p:sp>
      <p:pic>
        <p:nvPicPr>
          <p:cNvPr id="4" name="Çevrimiçi Medya 3" title="ESNEKLİK POTANSİYEL ENERJİNİN KİNETİK ENERJİYE DÖNÜŞÜMÜ İÇİN HARİKA ETKİNLİK LASTİK ARABA TASARIMI">
            <a:hlinkClick r:id="" action="ppaction://media"/>
            <a:extLst>
              <a:ext uri="{FF2B5EF4-FFF2-40B4-BE49-F238E27FC236}">
                <a16:creationId xmlns:a16="http://schemas.microsoft.com/office/drawing/2014/main" id="{58914EE2-25ED-4F96-80F0-B66F95285E73}"/>
              </a:ext>
            </a:extLst>
          </p:cNvPr>
          <p:cNvPicPr>
            <a:picLocks noRot="1" noChangeAspect="1"/>
          </p:cNvPicPr>
          <p:nvPr>
            <a:videoFile r:link="rId1"/>
          </p:nvPr>
        </p:nvPicPr>
        <p:blipFill>
          <a:blip r:embed="rId4"/>
          <a:stretch>
            <a:fillRect/>
          </a:stretch>
        </p:blipFill>
        <p:spPr>
          <a:xfrm>
            <a:off x="1577009" y="1280094"/>
            <a:ext cx="8322365" cy="4702136"/>
          </a:xfrm>
          <a:prstGeom prst="rect">
            <a:avLst/>
          </a:prstGeom>
        </p:spPr>
      </p:pic>
      <p:sp>
        <p:nvSpPr>
          <p:cNvPr id="6" name="Metin kutusu 5">
            <a:extLst>
              <a:ext uri="{FF2B5EF4-FFF2-40B4-BE49-F238E27FC236}">
                <a16:creationId xmlns:a16="http://schemas.microsoft.com/office/drawing/2014/main" id="{544BBB1B-F51A-452E-AC3E-FFECF46454A5}"/>
              </a:ext>
            </a:extLst>
          </p:cNvPr>
          <p:cNvSpPr txBox="1"/>
          <p:nvPr/>
        </p:nvSpPr>
        <p:spPr>
          <a:xfrm>
            <a:off x="2525124" y="458064"/>
            <a:ext cx="7804358" cy="646331"/>
          </a:xfrm>
          <a:prstGeom prst="rect">
            <a:avLst/>
          </a:prstGeom>
          <a:noFill/>
        </p:spPr>
        <p:txBody>
          <a:bodyPr wrap="square">
            <a:spAutoFit/>
          </a:bodyPr>
          <a:lstStyle/>
          <a:p>
            <a:pPr algn="ctr"/>
            <a:r>
              <a:rPr lang="tr-TR" b="0" i="0" dirty="0">
                <a:effectLst/>
                <a:latin typeface="Roboto" panose="02000000000000000000" pitchFamily="2" charset="0"/>
              </a:rPr>
              <a:t>ESNEKLİK POTANSİYEL ENERJİNİN KİNETİK ENERJİYE DÖNÜŞÜMÜ İÇİN HARİKA ETKİNLİK LASTİK ARABA TASARIMI</a:t>
            </a:r>
          </a:p>
        </p:txBody>
      </p:sp>
    </p:spTree>
    <p:extLst>
      <p:ext uri="{BB962C8B-B14F-4D97-AF65-F5344CB8AC3E}">
        <p14:creationId xmlns:p14="http://schemas.microsoft.com/office/powerpoint/2010/main" val="218393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DAAB828-02C8-4111-AC14-FF5ACEDDF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WhatsApp Video 2021-12-12 at 13.41.44">
            <a:hlinkClick r:id="" action="ppaction://media"/>
            <a:extLst>
              <a:ext uri="{FF2B5EF4-FFF2-40B4-BE49-F238E27FC236}">
                <a16:creationId xmlns:a16="http://schemas.microsoft.com/office/drawing/2014/main" id="{A9F7FBBB-7744-4EC0-A3E4-F493E2FFF0B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32088" y="235148"/>
            <a:ext cx="3598706" cy="6387703"/>
          </a:xfrm>
          <a:prstGeom prst="rect">
            <a:avLst/>
          </a:prstGeom>
        </p:spPr>
      </p:pic>
      <p:grpSp>
        <p:nvGrpSpPr>
          <p:cNvPr id="9" name="Group 8">
            <a:extLst>
              <a:ext uri="{FF2B5EF4-FFF2-40B4-BE49-F238E27FC236}">
                <a16:creationId xmlns:a16="http://schemas.microsoft.com/office/drawing/2014/main" id="{C32D4553-E775-4F16-9A6F-FED8D166A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10"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7921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DAAB828-02C8-4111-AC14-FF5ACEDDF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WhatsApp Video 2021-12-12 at 13.41.44 (1)">
            <a:hlinkClick r:id="" action="ppaction://media"/>
            <a:extLst>
              <a:ext uri="{FF2B5EF4-FFF2-40B4-BE49-F238E27FC236}">
                <a16:creationId xmlns:a16="http://schemas.microsoft.com/office/drawing/2014/main" id="{99A9D618-CAA2-4706-A7BC-B12BB1292EB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91842" y="-1508"/>
            <a:ext cx="3826410" cy="6791879"/>
          </a:xfrm>
          <a:prstGeom prst="rect">
            <a:avLst/>
          </a:prstGeom>
        </p:spPr>
      </p:pic>
      <p:grpSp>
        <p:nvGrpSpPr>
          <p:cNvPr id="9" name="Group 8">
            <a:extLst>
              <a:ext uri="{FF2B5EF4-FFF2-40B4-BE49-F238E27FC236}">
                <a16:creationId xmlns:a16="http://schemas.microsoft.com/office/drawing/2014/main" id="{C32D4553-E775-4F16-9A6F-FED8D166A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10"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7752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DAAB828-02C8-4111-AC14-FF5ACEDDF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WhatsApp Video 2021-12-12 at 13.41.50">
            <a:hlinkClick r:id="" action="ppaction://media"/>
            <a:extLst>
              <a:ext uri="{FF2B5EF4-FFF2-40B4-BE49-F238E27FC236}">
                <a16:creationId xmlns:a16="http://schemas.microsoft.com/office/drawing/2014/main" id="{297BC62F-345E-44C8-B6BF-B919CDBDB0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4673" y="550261"/>
            <a:ext cx="5757477" cy="5757477"/>
          </a:xfrm>
          <a:prstGeom prst="rect">
            <a:avLst/>
          </a:prstGeom>
        </p:spPr>
      </p:pic>
      <p:grpSp>
        <p:nvGrpSpPr>
          <p:cNvPr id="9" name="Group 8">
            <a:extLst>
              <a:ext uri="{FF2B5EF4-FFF2-40B4-BE49-F238E27FC236}">
                <a16:creationId xmlns:a16="http://schemas.microsoft.com/office/drawing/2014/main" id="{C32D4553-E775-4F16-9A6F-FED8D166A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10"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66545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DAAB828-02C8-4111-AC14-FF5ACEDDF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WhatsApp Video 2021-12-12 at 13.46.55">
            <a:hlinkClick r:id="" action="ppaction://media"/>
            <a:extLst>
              <a:ext uri="{FF2B5EF4-FFF2-40B4-BE49-F238E27FC236}">
                <a16:creationId xmlns:a16="http://schemas.microsoft.com/office/drawing/2014/main" id="{15335EC8-7F67-4219-A562-3B5AFFF04D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78237" y="560436"/>
            <a:ext cx="6043400" cy="6043400"/>
          </a:xfrm>
          <a:prstGeom prst="rect">
            <a:avLst/>
          </a:prstGeom>
        </p:spPr>
      </p:pic>
      <p:grpSp>
        <p:nvGrpSpPr>
          <p:cNvPr id="9" name="Group 8">
            <a:extLst>
              <a:ext uri="{FF2B5EF4-FFF2-40B4-BE49-F238E27FC236}">
                <a16:creationId xmlns:a16="http://schemas.microsoft.com/office/drawing/2014/main" id="{C32D4553-E775-4F16-9A6F-FED8D166A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10"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3749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sApp Video 2021-12-12 at 13.47.05">
            <a:hlinkClick r:id="" action="ppaction://media"/>
            <a:extLst>
              <a:ext uri="{FF2B5EF4-FFF2-40B4-BE49-F238E27FC236}">
                <a16:creationId xmlns:a16="http://schemas.microsoft.com/office/drawing/2014/main" id="{5B376030-093E-4C10-90CC-6E40BB6EE8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71688" y="451339"/>
            <a:ext cx="6261295" cy="6261295"/>
          </a:xfrm>
          <a:prstGeom prst="rect">
            <a:avLst/>
          </a:prstGeom>
        </p:spPr>
      </p:pic>
    </p:spTree>
    <p:extLst>
      <p:ext uri="{BB962C8B-B14F-4D97-AF65-F5344CB8AC3E}">
        <p14:creationId xmlns:p14="http://schemas.microsoft.com/office/powerpoint/2010/main" val="366268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16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WhatsApp Video 2021-12-12 at 13.55.16">
            <a:hlinkClick r:id="" action="ppaction://media"/>
            <a:extLst>
              <a:ext uri="{FF2B5EF4-FFF2-40B4-BE49-F238E27FC236}">
                <a16:creationId xmlns:a16="http://schemas.microsoft.com/office/drawing/2014/main" id="{5E2C8ECF-A9A6-4D0F-8610-E27CA5B52AC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21834" y="643467"/>
            <a:ext cx="9948331" cy="5571066"/>
          </a:xfrm>
          <a:prstGeom prst="rect">
            <a:avLst/>
          </a:prstGeom>
        </p:spPr>
      </p:pic>
    </p:spTree>
    <p:extLst>
      <p:ext uri="{BB962C8B-B14F-4D97-AF65-F5344CB8AC3E}">
        <p14:creationId xmlns:p14="http://schemas.microsoft.com/office/powerpoint/2010/main" val="29916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0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sApp Video 2021-12-12 at 13.55.16 (1)">
            <a:hlinkClick r:id="" action="ppaction://media"/>
            <a:extLst>
              <a:ext uri="{FF2B5EF4-FFF2-40B4-BE49-F238E27FC236}">
                <a16:creationId xmlns:a16="http://schemas.microsoft.com/office/drawing/2014/main" id="{EEE7C337-25C4-4B98-B625-BC875FA64F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0734" y="525917"/>
            <a:ext cx="10363420" cy="5832679"/>
          </a:xfrm>
          <a:prstGeom prst="rect">
            <a:avLst/>
          </a:prstGeom>
        </p:spPr>
      </p:pic>
    </p:spTree>
    <p:extLst>
      <p:ext uri="{BB962C8B-B14F-4D97-AF65-F5344CB8AC3E}">
        <p14:creationId xmlns:p14="http://schemas.microsoft.com/office/powerpoint/2010/main" val="129505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3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sApp Video 2021-12-12 at 14.03.03">
            <a:hlinkClick r:id="" action="ppaction://media"/>
            <a:extLst>
              <a:ext uri="{FF2B5EF4-FFF2-40B4-BE49-F238E27FC236}">
                <a16:creationId xmlns:a16="http://schemas.microsoft.com/office/drawing/2014/main" id="{1FC45F97-05D9-453A-9A04-F980058CA8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7963" y="359651"/>
            <a:ext cx="11141612" cy="6270656"/>
          </a:xfrm>
          <a:prstGeom prst="rect">
            <a:avLst/>
          </a:prstGeom>
        </p:spPr>
      </p:pic>
    </p:spTree>
    <p:extLst>
      <p:ext uri="{BB962C8B-B14F-4D97-AF65-F5344CB8AC3E}">
        <p14:creationId xmlns:p14="http://schemas.microsoft.com/office/powerpoint/2010/main" val="414125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1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Resim 6" descr="Geç Saate Kadar Çalışan Kocaayak">
            <a:extLst>
              <a:ext uri="{FF2B5EF4-FFF2-40B4-BE49-F238E27FC236}">
                <a16:creationId xmlns:a16="http://schemas.microsoft.com/office/drawing/2014/main" id="{706B5705-A565-4BB8-A43D-C2517B9BB8A1}"/>
              </a:ext>
            </a:extLst>
          </p:cNvPr>
          <p:cNvPicPr>
            <a:picLocks noChangeAspect="1"/>
          </p:cNvPicPr>
          <p:nvPr/>
        </p:nvPicPr>
        <p:blipFill rotWithShape="1">
          <a:blip r:embed="rId2">
            <a:extLst>
              <a:ext uri="{28A0092B-C50C-407E-A947-70E740481C1C}">
                <a14:useLocalDpi xmlns:a14="http://schemas.microsoft.com/office/drawing/2010/main" val="0"/>
              </a:ext>
            </a:extLst>
          </a:blip>
          <a:srcRect r="3" b="3"/>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9" name="Resim 8" descr="Vay Koala">
            <a:extLst>
              <a:ext uri="{FF2B5EF4-FFF2-40B4-BE49-F238E27FC236}">
                <a16:creationId xmlns:a16="http://schemas.microsoft.com/office/drawing/2014/main" id="{6931EDFA-EB7E-4142-8340-746A52E40E8D}"/>
              </a:ext>
            </a:extLst>
          </p:cNvPr>
          <p:cNvPicPr>
            <a:picLocks noChangeAspect="1"/>
          </p:cNvPicPr>
          <p:nvPr/>
        </p:nvPicPr>
        <p:blipFill rotWithShape="1">
          <a:blip r:embed="rId3">
            <a:extLst>
              <a:ext uri="{28A0092B-C50C-407E-A947-70E740481C1C}">
                <a14:useLocalDpi xmlns:a14="http://schemas.microsoft.com/office/drawing/2010/main" val="0"/>
              </a:ext>
            </a:extLst>
          </a:blip>
          <a:srcRect t="11362" r="1" b="3374"/>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5" name="Resim 4" descr="Sıkkın Arı">
            <a:extLst>
              <a:ext uri="{FF2B5EF4-FFF2-40B4-BE49-F238E27FC236}">
                <a16:creationId xmlns:a16="http://schemas.microsoft.com/office/drawing/2014/main" id="{BFC1C664-AC10-44A2-8DD0-33B6073B64E1}"/>
              </a:ext>
            </a:extLst>
          </p:cNvPr>
          <p:cNvPicPr>
            <a:picLocks noChangeAspect="1"/>
          </p:cNvPicPr>
          <p:nvPr/>
        </p:nvPicPr>
        <p:blipFill rotWithShape="1">
          <a:blip r:embed="rId4">
            <a:extLst>
              <a:ext uri="{28A0092B-C50C-407E-A947-70E740481C1C}">
                <a14:useLocalDpi xmlns:a14="http://schemas.microsoft.com/office/drawing/2010/main" val="0"/>
              </a:ext>
            </a:extLst>
          </a:blip>
          <a:srcRect t="8945" r="-2" b="698"/>
          <a:stretch/>
        </p:blipFill>
        <p:spPr>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2" name="Dikdörtgen 1">
            <a:extLst>
              <a:ext uri="{FF2B5EF4-FFF2-40B4-BE49-F238E27FC236}">
                <a16:creationId xmlns:a16="http://schemas.microsoft.com/office/drawing/2014/main" id="{6BCC546D-3B8D-48B0-920D-9AD0CAA1AD43}"/>
              </a:ext>
            </a:extLst>
          </p:cNvPr>
          <p:cNvSpPr/>
          <p:nvPr/>
        </p:nvSpPr>
        <p:spPr>
          <a:xfrm>
            <a:off x="6241775" y="1598566"/>
            <a:ext cx="5512552" cy="3181684"/>
          </a:xfrm>
          <a:prstGeom prst="rect">
            <a:avLst/>
          </a:prstGeom>
        </p:spPr>
        <p:txBody>
          <a:bodyPr vert="horz" lIns="91440" tIns="45720" rIns="91440" bIns="45720" rtlCol="0" anchor="t">
            <a:normAutofit/>
          </a:bodyPr>
          <a:lstStyle/>
          <a:p>
            <a:pPr algn="ctr">
              <a:lnSpc>
                <a:spcPct val="150000"/>
              </a:lnSpc>
              <a:spcBef>
                <a:spcPct val="0"/>
              </a:spcBef>
              <a:spcAft>
                <a:spcPts val="600"/>
              </a:spcAft>
            </a:pPr>
            <a:r>
              <a:rPr lang="en-US" sz="4000" b="1" cap="all"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omic Sans MS" panose="030F0702030302020204" pitchFamily="66" charset="0"/>
              </a:rPr>
              <a:t>ÜNİTE DE ÖĞRENDİKLERİMİZİ </a:t>
            </a:r>
            <a:r>
              <a:rPr lang="tr-TR" sz="4000" b="1" cap="all"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omic Sans MS" panose="030F0702030302020204" pitchFamily="66" charset="0"/>
              </a:rPr>
              <a:t> </a:t>
            </a:r>
            <a:r>
              <a:rPr lang="en-US" sz="4000" b="1" cap="all"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omic Sans MS" panose="030F0702030302020204" pitchFamily="66" charset="0"/>
              </a:rPr>
              <a:t>TEKRAR EDELİM </a:t>
            </a:r>
            <a:endParaRPr lang="en-US" sz="4000" b="1" cap="all" spc="0"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Comic Sans MS" panose="030F0702030302020204" pitchFamily="66" charset="0"/>
            </a:endParaRPr>
          </a:p>
        </p:txBody>
      </p:sp>
    </p:spTree>
    <p:extLst>
      <p:ext uri="{BB962C8B-B14F-4D97-AF65-F5344CB8AC3E}">
        <p14:creationId xmlns:p14="http://schemas.microsoft.com/office/powerpoint/2010/main" val="187122445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5E35D042-DB23-4A13-9767-97B9401D3F5E}"/>
              </a:ext>
            </a:extLst>
          </p:cNvPr>
          <p:cNvSpPr txBox="1"/>
          <p:nvPr/>
        </p:nvSpPr>
        <p:spPr>
          <a:xfrm>
            <a:off x="1285460" y="6157149"/>
            <a:ext cx="10614991" cy="369332"/>
          </a:xfrm>
          <a:prstGeom prst="rect">
            <a:avLst/>
          </a:prstGeom>
          <a:noFill/>
        </p:spPr>
        <p:txBody>
          <a:bodyPr wrap="square">
            <a:spAutoFit/>
          </a:bodyPr>
          <a:lstStyle/>
          <a:p>
            <a:r>
              <a:rPr lang="tr-TR" b="1" dirty="0">
                <a:hlinkClick r:id="rId2"/>
              </a:rPr>
              <a:t>https://phet.colorado.edu/sims/html/energy-skate-park/latest/energy-skate-park_tr.html</a:t>
            </a:r>
            <a:endParaRPr lang="tr-TR" b="1" dirty="0"/>
          </a:p>
        </p:txBody>
      </p:sp>
      <p:pic>
        <p:nvPicPr>
          <p:cNvPr id="5" name="Resim 4">
            <a:extLst>
              <a:ext uri="{FF2B5EF4-FFF2-40B4-BE49-F238E27FC236}">
                <a16:creationId xmlns:a16="http://schemas.microsoft.com/office/drawing/2014/main" id="{779C14B7-9B86-4686-A9B9-3DBA5F8D090E}"/>
              </a:ext>
            </a:extLst>
          </p:cNvPr>
          <p:cNvPicPr>
            <a:picLocks noChangeAspect="1"/>
          </p:cNvPicPr>
          <p:nvPr/>
        </p:nvPicPr>
        <p:blipFill>
          <a:blip r:embed="rId3"/>
          <a:stretch>
            <a:fillRect/>
          </a:stretch>
        </p:blipFill>
        <p:spPr>
          <a:xfrm>
            <a:off x="857250" y="331519"/>
            <a:ext cx="10477500" cy="5734050"/>
          </a:xfrm>
          <a:prstGeom prst="rect">
            <a:avLst/>
          </a:prstGeom>
        </p:spPr>
      </p:pic>
    </p:spTree>
    <p:extLst>
      <p:ext uri="{BB962C8B-B14F-4D97-AF65-F5344CB8AC3E}">
        <p14:creationId xmlns:p14="http://schemas.microsoft.com/office/powerpoint/2010/main" val="27669364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descr="Etkilenmemiş Tavuk">
            <a:extLst>
              <a:ext uri="{FF2B5EF4-FFF2-40B4-BE49-F238E27FC236}">
                <a16:creationId xmlns:a16="http://schemas.microsoft.com/office/drawing/2014/main" id="{4F7664C6-090B-422E-BBCD-733D60E43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2617" y="1182685"/>
            <a:ext cx="3810000" cy="3810000"/>
          </a:xfrm>
          <a:prstGeom prst="rect">
            <a:avLst/>
          </a:prstGeom>
        </p:spPr>
      </p:pic>
      <p:pic>
        <p:nvPicPr>
          <p:cNvPr id="3" name="Resim 2">
            <a:extLst>
              <a:ext uri="{FF2B5EF4-FFF2-40B4-BE49-F238E27FC236}">
                <a16:creationId xmlns:a16="http://schemas.microsoft.com/office/drawing/2014/main" id="{FB58D986-30A9-4DF5-B3C0-7D302BA97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2119" y="5691157"/>
            <a:ext cx="1166833" cy="1166833"/>
          </a:xfrm>
          <a:prstGeom prst="rect">
            <a:avLst/>
          </a:prstGeom>
        </p:spPr>
      </p:pic>
      <p:sp>
        <p:nvSpPr>
          <p:cNvPr id="7" name="Kaydırma: Yatay 6">
            <a:extLst>
              <a:ext uri="{FF2B5EF4-FFF2-40B4-BE49-F238E27FC236}">
                <a16:creationId xmlns:a16="http://schemas.microsoft.com/office/drawing/2014/main" id="{5C0EA867-66C6-4C1A-BFD3-5E750AFF2B93}"/>
              </a:ext>
            </a:extLst>
          </p:cNvPr>
          <p:cNvSpPr/>
          <p:nvPr/>
        </p:nvSpPr>
        <p:spPr>
          <a:xfrm>
            <a:off x="1735355" y="249468"/>
            <a:ext cx="9435564" cy="760141"/>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600">
              <a:latin typeface="Comic Sans MS" panose="030F0702030302020204" pitchFamily="66" charset="0"/>
            </a:endParaRPr>
          </a:p>
        </p:txBody>
      </p:sp>
      <p:sp>
        <p:nvSpPr>
          <p:cNvPr id="8" name="Metin kutusu 7">
            <a:extLst>
              <a:ext uri="{FF2B5EF4-FFF2-40B4-BE49-F238E27FC236}">
                <a16:creationId xmlns:a16="http://schemas.microsoft.com/office/drawing/2014/main" id="{0A80A7EC-86DC-48D8-B0AF-B271EEFBE9C3}"/>
              </a:ext>
            </a:extLst>
          </p:cNvPr>
          <p:cNvSpPr txBox="1"/>
          <p:nvPr/>
        </p:nvSpPr>
        <p:spPr>
          <a:xfrm>
            <a:off x="2363639" y="422544"/>
            <a:ext cx="8262065" cy="461665"/>
          </a:xfrm>
          <a:prstGeom prst="rect">
            <a:avLst/>
          </a:prstGeom>
          <a:solidFill>
            <a:schemeClr val="accent4">
              <a:lumMod val="40000"/>
              <a:lumOff val="60000"/>
            </a:schemeClr>
          </a:solidFill>
          <a:ln>
            <a:noFill/>
          </a:ln>
        </p:spPr>
        <p:txBody>
          <a:bodyPr wrap="square">
            <a:spAutoFit/>
          </a:bodyPr>
          <a:lstStyle/>
          <a:p>
            <a:pPr algn="ctr"/>
            <a:r>
              <a:rPr lang="tr-TR" sz="2400" b="1" i="0" u="none" strike="noStrike" baseline="0" dirty="0">
                <a:latin typeface="Comic Sans MS" panose="030F0702030302020204" pitchFamily="66" charset="0"/>
                <a:ea typeface="Segoe UI Black" panose="020B0A02040204020203" pitchFamily="34" charset="0"/>
              </a:rPr>
              <a:t>BOŞLUKLARIM KALMASIN </a:t>
            </a:r>
            <a:endParaRPr lang="tr-TR" sz="2400" b="1" dirty="0">
              <a:latin typeface="Comic Sans MS" panose="030F0702030302020204" pitchFamily="66" charset="0"/>
              <a:ea typeface="Segoe UI Black" panose="020B0A02040204020203" pitchFamily="34" charset="0"/>
            </a:endParaRPr>
          </a:p>
        </p:txBody>
      </p:sp>
      <p:pic>
        <p:nvPicPr>
          <p:cNvPr id="4" name="Resim 3" descr="Düşünen Sakız Canavarları">
            <a:extLst>
              <a:ext uri="{FF2B5EF4-FFF2-40B4-BE49-F238E27FC236}">
                <a16:creationId xmlns:a16="http://schemas.microsoft.com/office/drawing/2014/main" id="{ECF31BFC-711E-400B-8B54-D71FD2228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522" y="-238988"/>
            <a:ext cx="1945274" cy="1945274"/>
          </a:xfrm>
          <a:prstGeom prst="rect">
            <a:avLst/>
          </a:prstGeom>
        </p:spPr>
      </p:pic>
      <p:sp>
        <p:nvSpPr>
          <p:cNvPr id="45" name="Metin kutusu 44">
            <a:extLst>
              <a:ext uri="{FF2B5EF4-FFF2-40B4-BE49-F238E27FC236}">
                <a16:creationId xmlns:a16="http://schemas.microsoft.com/office/drawing/2014/main" id="{251D6694-B73D-4E3B-A2BB-AC0F604B6149}"/>
              </a:ext>
            </a:extLst>
          </p:cNvPr>
          <p:cNvSpPr txBox="1"/>
          <p:nvPr/>
        </p:nvSpPr>
        <p:spPr>
          <a:xfrm>
            <a:off x="552940" y="3688337"/>
            <a:ext cx="11636012" cy="2954848"/>
          </a:xfrm>
          <a:prstGeom prst="rect">
            <a:avLst/>
          </a:prstGeom>
          <a:noFill/>
        </p:spPr>
        <p:txBody>
          <a:bodyPr wrap="square">
            <a:spAutoFit/>
          </a:bodyPr>
          <a:lstStyle/>
          <a:p>
            <a:pPr>
              <a:lnSpc>
                <a:spcPct val="150000"/>
              </a:lnSpc>
            </a:pPr>
            <a:r>
              <a:rPr lang="tr-TR" sz="1800" b="0" i="0" u="none" strike="noStrike" baseline="0" dirty="0">
                <a:latin typeface="Comic Sans MS" panose="030F0702030302020204" pitchFamily="66" charset="0"/>
              </a:rPr>
              <a:t>Şekilde, ilk hızsız ve m kütleli top 3h yüksekliğinden serbest bırakılıyor.</a:t>
            </a:r>
          </a:p>
          <a:p>
            <a:pPr algn="l">
              <a:lnSpc>
                <a:spcPct val="150000"/>
              </a:lnSpc>
            </a:pPr>
            <a:r>
              <a:rPr lang="tr-TR" sz="1800" b="1" i="0" u="none" strike="noStrike" baseline="0" dirty="0">
                <a:latin typeface="Comic Sans MS" panose="030F0702030302020204" pitchFamily="66" charset="0"/>
              </a:rPr>
              <a:t>Buna göre aşağıdaki soruları cevaplayınız. </a:t>
            </a:r>
            <a:r>
              <a:rPr lang="tr-TR" sz="1800" b="0" i="0" u="none" strike="noStrike" baseline="0" dirty="0">
                <a:latin typeface="Comic Sans MS" panose="030F0702030302020204" pitchFamily="66" charset="0"/>
              </a:rPr>
              <a:t>(Sürtünmeler ihmal edilmiştir.)</a:t>
            </a:r>
          </a:p>
          <a:p>
            <a:pPr algn="l">
              <a:lnSpc>
                <a:spcPct val="150000"/>
              </a:lnSpc>
            </a:pPr>
            <a:r>
              <a:rPr lang="tr-TR" sz="1800" b="0" i="0" u="none" strike="noStrike" baseline="0" dirty="0">
                <a:latin typeface="Comic Sans MS" panose="030F0702030302020204" pitchFamily="66" charset="0"/>
              </a:rPr>
              <a:t>»» Cismin ............... noktasındaki çekim potansiyel enerjisi en büyüktür.</a:t>
            </a:r>
          </a:p>
          <a:p>
            <a:pPr algn="l">
              <a:lnSpc>
                <a:spcPct val="150000"/>
              </a:lnSpc>
            </a:pPr>
            <a:r>
              <a:rPr lang="tr-TR" sz="1800" b="0" i="0" u="none" strike="noStrike" baseline="0" dirty="0">
                <a:latin typeface="Comic Sans MS" panose="030F0702030302020204" pitchFamily="66" charset="0"/>
              </a:rPr>
              <a:t>»» Cismin ............... noktasındaki kinetik enerjisi en büyüktür.</a:t>
            </a:r>
          </a:p>
          <a:p>
            <a:pPr algn="l">
              <a:lnSpc>
                <a:spcPct val="150000"/>
              </a:lnSpc>
            </a:pPr>
            <a:r>
              <a:rPr lang="tr-TR" sz="1800" b="0" i="0" u="none" strike="noStrike" baseline="0" dirty="0">
                <a:latin typeface="Comic Sans MS" panose="030F0702030302020204" pitchFamily="66" charset="0"/>
              </a:rPr>
              <a:t>»» Cismin ............... noktaları arasında çekim potansiyel enerjisi, kinetik enerjiye dönüşmüştür.</a:t>
            </a:r>
          </a:p>
          <a:p>
            <a:pPr algn="l">
              <a:lnSpc>
                <a:spcPct val="150000"/>
              </a:lnSpc>
            </a:pPr>
            <a:r>
              <a:rPr lang="tr-TR" sz="1800" b="0" i="0" u="none" strike="noStrike" baseline="0" dirty="0">
                <a:latin typeface="Comic Sans MS" panose="030F0702030302020204" pitchFamily="66" charset="0"/>
              </a:rPr>
              <a:t>»» Cismin ............... noktaları arasında kinetik enerjisi, çekim potansiyel enerjiye dönüşmüştür.</a:t>
            </a:r>
          </a:p>
          <a:p>
            <a:pPr algn="l">
              <a:lnSpc>
                <a:spcPct val="150000"/>
              </a:lnSpc>
            </a:pPr>
            <a:r>
              <a:rPr lang="tr-TR" sz="1800" b="0" i="0" u="none" strike="noStrike" baseline="0" dirty="0">
                <a:latin typeface="Comic Sans MS" panose="030F0702030302020204" pitchFamily="66" charset="0"/>
              </a:rPr>
              <a:t>»» ............... noktasının yüksekliği artırılırsa, cismin L noktasındaki kinetik enerjisi artar.</a:t>
            </a:r>
            <a:endParaRPr lang="tr-TR" dirty="0">
              <a:latin typeface="Comic Sans MS" panose="030F0702030302020204" pitchFamily="66" charset="0"/>
            </a:endParaRPr>
          </a:p>
        </p:txBody>
      </p:sp>
      <p:pic>
        <p:nvPicPr>
          <p:cNvPr id="9" name="Resim 8">
            <a:extLst>
              <a:ext uri="{FF2B5EF4-FFF2-40B4-BE49-F238E27FC236}">
                <a16:creationId xmlns:a16="http://schemas.microsoft.com/office/drawing/2014/main" id="{CFE8AAF6-CDD3-4B1C-8F5C-6717F605CC7E}"/>
              </a:ext>
            </a:extLst>
          </p:cNvPr>
          <p:cNvPicPr>
            <a:picLocks noChangeAspect="1"/>
          </p:cNvPicPr>
          <p:nvPr/>
        </p:nvPicPr>
        <p:blipFill>
          <a:blip r:embed="rId5"/>
          <a:stretch>
            <a:fillRect/>
          </a:stretch>
        </p:blipFill>
        <p:spPr>
          <a:xfrm>
            <a:off x="2919381" y="981075"/>
            <a:ext cx="5172075" cy="2447925"/>
          </a:xfrm>
          <a:prstGeom prst="rect">
            <a:avLst/>
          </a:prstGeom>
        </p:spPr>
      </p:pic>
    </p:spTree>
    <p:extLst>
      <p:ext uri="{BB962C8B-B14F-4D97-AF65-F5344CB8AC3E}">
        <p14:creationId xmlns:p14="http://schemas.microsoft.com/office/powerpoint/2010/main" val="14929558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descr="Etkilenmemiş Tavuk">
            <a:extLst>
              <a:ext uri="{FF2B5EF4-FFF2-40B4-BE49-F238E27FC236}">
                <a16:creationId xmlns:a16="http://schemas.microsoft.com/office/drawing/2014/main" id="{4F7664C6-090B-422E-BBCD-733D60E43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2617" y="1182685"/>
            <a:ext cx="3810000" cy="3810000"/>
          </a:xfrm>
          <a:prstGeom prst="rect">
            <a:avLst/>
          </a:prstGeom>
        </p:spPr>
      </p:pic>
      <p:pic>
        <p:nvPicPr>
          <p:cNvPr id="3" name="Resim 2">
            <a:extLst>
              <a:ext uri="{FF2B5EF4-FFF2-40B4-BE49-F238E27FC236}">
                <a16:creationId xmlns:a16="http://schemas.microsoft.com/office/drawing/2014/main" id="{FB58D986-30A9-4DF5-B3C0-7D302BA97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2119" y="5691157"/>
            <a:ext cx="1166833" cy="1166833"/>
          </a:xfrm>
          <a:prstGeom prst="rect">
            <a:avLst/>
          </a:prstGeom>
        </p:spPr>
      </p:pic>
      <p:sp>
        <p:nvSpPr>
          <p:cNvPr id="7" name="Kaydırma: Yatay 6">
            <a:extLst>
              <a:ext uri="{FF2B5EF4-FFF2-40B4-BE49-F238E27FC236}">
                <a16:creationId xmlns:a16="http://schemas.microsoft.com/office/drawing/2014/main" id="{5C0EA867-66C6-4C1A-BFD3-5E750AFF2B93}"/>
              </a:ext>
            </a:extLst>
          </p:cNvPr>
          <p:cNvSpPr/>
          <p:nvPr/>
        </p:nvSpPr>
        <p:spPr>
          <a:xfrm>
            <a:off x="1735355" y="249468"/>
            <a:ext cx="9435564" cy="760141"/>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600">
              <a:latin typeface="Comic Sans MS" panose="030F0702030302020204" pitchFamily="66" charset="0"/>
            </a:endParaRPr>
          </a:p>
        </p:txBody>
      </p:sp>
      <p:sp>
        <p:nvSpPr>
          <p:cNvPr id="8" name="Metin kutusu 7">
            <a:extLst>
              <a:ext uri="{FF2B5EF4-FFF2-40B4-BE49-F238E27FC236}">
                <a16:creationId xmlns:a16="http://schemas.microsoft.com/office/drawing/2014/main" id="{0A80A7EC-86DC-48D8-B0AF-B271EEFBE9C3}"/>
              </a:ext>
            </a:extLst>
          </p:cNvPr>
          <p:cNvSpPr txBox="1"/>
          <p:nvPr/>
        </p:nvSpPr>
        <p:spPr>
          <a:xfrm>
            <a:off x="2363639" y="422544"/>
            <a:ext cx="8262065" cy="461665"/>
          </a:xfrm>
          <a:prstGeom prst="rect">
            <a:avLst/>
          </a:prstGeom>
          <a:solidFill>
            <a:schemeClr val="accent4">
              <a:lumMod val="40000"/>
              <a:lumOff val="60000"/>
            </a:schemeClr>
          </a:solidFill>
          <a:ln>
            <a:noFill/>
          </a:ln>
        </p:spPr>
        <p:txBody>
          <a:bodyPr wrap="square">
            <a:spAutoFit/>
          </a:bodyPr>
          <a:lstStyle/>
          <a:p>
            <a:pPr algn="ctr"/>
            <a:r>
              <a:rPr lang="tr-TR" sz="2400" b="1" i="0" u="none" strike="noStrike" baseline="0" dirty="0">
                <a:latin typeface="Comic Sans MS" panose="030F0702030302020204" pitchFamily="66" charset="0"/>
                <a:ea typeface="Segoe UI Black" panose="020B0A02040204020203" pitchFamily="34" charset="0"/>
              </a:rPr>
              <a:t>BOŞLUKLARIM KALMASIN </a:t>
            </a:r>
            <a:endParaRPr lang="tr-TR" sz="2400" b="1" dirty="0">
              <a:latin typeface="Comic Sans MS" panose="030F0702030302020204" pitchFamily="66" charset="0"/>
              <a:ea typeface="Segoe UI Black" panose="020B0A02040204020203" pitchFamily="34" charset="0"/>
            </a:endParaRPr>
          </a:p>
        </p:txBody>
      </p:sp>
      <p:pic>
        <p:nvPicPr>
          <p:cNvPr id="4" name="Resim 3" descr="Düşünen Sakız Canavarları">
            <a:extLst>
              <a:ext uri="{FF2B5EF4-FFF2-40B4-BE49-F238E27FC236}">
                <a16:creationId xmlns:a16="http://schemas.microsoft.com/office/drawing/2014/main" id="{ECF31BFC-711E-400B-8B54-D71FD2228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522" y="-238988"/>
            <a:ext cx="1945274" cy="1945274"/>
          </a:xfrm>
          <a:prstGeom prst="rect">
            <a:avLst/>
          </a:prstGeom>
        </p:spPr>
      </p:pic>
      <p:sp>
        <p:nvSpPr>
          <p:cNvPr id="45" name="Metin kutusu 44">
            <a:extLst>
              <a:ext uri="{FF2B5EF4-FFF2-40B4-BE49-F238E27FC236}">
                <a16:creationId xmlns:a16="http://schemas.microsoft.com/office/drawing/2014/main" id="{251D6694-B73D-4E3B-A2BB-AC0F604B6149}"/>
              </a:ext>
            </a:extLst>
          </p:cNvPr>
          <p:cNvSpPr txBox="1"/>
          <p:nvPr/>
        </p:nvSpPr>
        <p:spPr>
          <a:xfrm>
            <a:off x="552940" y="3688337"/>
            <a:ext cx="11636012" cy="2954848"/>
          </a:xfrm>
          <a:prstGeom prst="rect">
            <a:avLst/>
          </a:prstGeom>
          <a:noFill/>
        </p:spPr>
        <p:txBody>
          <a:bodyPr wrap="square">
            <a:spAutoFit/>
          </a:bodyPr>
          <a:lstStyle/>
          <a:p>
            <a:pPr>
              <a:lnSpc>
                <a:spcPct val="150000"/>
              </a:lnSpc>
            </a:pPr>
            <a:r>
              <a:rPr lang="tr-TR" sz="1800" b="0" i="0" u="none" strike="noStrike" baseline="0" dirty="0">
                <a:latin typeface="Comic Sans MS" panose="030F0702030302020204" pitchFamily="66" charset="0"/>
              </a:rPr>
              <a:t>Şekilde, ilk hızsız ve m kütleli top 3h yüksekliğinden serbest bırakılıyor.</a:t>
            </a:r>
          </a:p>
          <a:p>
            <a:pPr algn="l">
              <a:lnSpc>
                <a:spcPct val="150000"/>
              </a:lnSpc>
            </a:pPr>
            <a:r>
              <a:rPr lang="tr-TR" sz="1800" b="1" i="0" u="none" strike="noStrike" baseline="0" dirty="0">
                <a:latin typeface="Comic Sans MS" panose="030F0702030302020204" pitchFamily="66" charset="0"/>
              </a:rPr>
              <a:t>Buna göre aşağıdaki soruları cevaplayınız. </a:t>
            </a:r>
            <a:r>
              <a:rPr lang="tr-TR" sz="1800" b="0" i="0" u="none" strike="noStrike" baseline="0" dirty="0">
                <a:latin typeface="Comic Sans MS" panose="030F0702030302020204" pitchFamily="66" charset="0"/>
              </a:rPr>
              <a:t>(Sürtünmeler ihmal edilmiştir.)</a:t>
            </a:r>
          </a:p>
          <a:p>
            <a:pPr algn="l">
              <a:lnSpc>
                <a:spcPct val="150000"/>
              </a:lnSpc>
            </a:pPr>
            <a:r>
              <a:rPr lang="tr-TR" sz="1800" b="0" i="0" u="none" strike="noStrike" baseline="0" dirty="0">
                <a:latin typeface="Comic Sans MS" panose="030F0702030302020204" pitchFamily="66" charset="0"/>
              </a:rPr>
              <a:t>»» Cismin </a:t>
            </a:r>
            <a:r>
              <a:rPr lang="tr-TR" sz="1800" b="1" i="0" u="none" strike="noStrike" baseline="0" dirty="0">
                <a:solidFill>
                  <a:srgbClr val="FF0000"/>
                </a:solidFill>
                <a:latin typeface="Comic Sans MS" panose="030F0702030302020204" pitchFamily="66" charset="0"/>
              </a:rPr>
              <a:t>K</a:t>
            </a:r>
            <a:r>
              <a:rPr lang="tr-TR" sz="1800" b="0" i="0" u="none" strike="noStrike" baseline="0" dirty="0">
                <a:latin typeface="Comic Sans MS" panose="030F0702030302020204" pitchFamily="66" charset="0"/>
              </a:rPr>
              <a:t> noktasındaki çekim potansiyel enerjisi en büyüktür.</a:t>
            </a:r>
          </a:p>
          <a:p>
            <a:pPr algn="l">
              <a:lnSpc>
                <a:spcPct val="150000"/>
              </a:lnSpc>
            </a:pPr>
            <a:r>
              <a:rPr lang="tr-TR" sz="1800" b="0" i="0" u="none" strike="noStrike" baseline="0" dirty="0">
                <a:latin typeface="Comic Sans MS" panose="030F0702030302020204" pitchFamily="66" charset="0"/>
              </a:rPr>
              <a:t>»» Cismin ............... noktasındaki kinetik enerjisi en büyüktür.</a:t>
            </a:r>
          </a:p>
          <a:p>
            <a:pPr algn="l">
              <a:lnSpc>
                <a:spcPct val="150000"/>
              </a:lnSpc>
            </a:pPr>
            <a:r>
              <a:rPr lang="tr-TR" sz="1800" b="0" i="0" u="none" strike="noStrike" baseline="0" dirty="0">
                <a:latin typeface="Comic Sans MS" panose="030F0702030302020204" pitchFamily="66" charset="0"/>
              </a:rPr>
              <a:t>»» Cismin ............... noktaları arasında çekim potansiyel enerjisi, kinetik enerjiye dönüşmüştür.</a:t>
            </a:r>
          </a:p>
          <a:p>
            <a:pPr algn="l">
              <a:lnSpc>
                <a:spcPct val="150000"/>
              </a:lnSpc>
            </a:pPr>
            <a:r>
              <a:rPr lang="tr-TR" sz="1800" b="0" i="0" u="none" strike="noStrike" baseline="0" dirty="0">
                <a:latin typeface="Comic Sans MS" panose="030F0702030302020204" pitchFamily="66" charset="0"/>
              </a:rPr>
              <a:t>»» Cismin ............... noktaları arasında kinetik enerjisi, çekim potansiyel enerjiye dönüşmüştür.</a:t>
            </a:r>
          </a:p>
          <a:p>
            <a:pPr algn="l">
              <a:lnSpc>
                <a:spcPct val="150000"/>
              </a:lnSpc>
            </a:pPr>
            <a:r>
              <a:rPr lang="tr-TR" sz="1800" b="0" i="0" u="none" strike="noStrike" baseline="0" dirty="0">
                <a:latin typeface="Comic Sans MS" panose="030F0702030302020204" pitchFamily="66" charset="0"/>
              </a:rPr>
              <a:t>»» ............... noktasının yüksekliği artırılırsa, cismin L noktasındaki kinetik enerjisi artar.</a:t>
            </a:r>
            <a:endParaRPr lang="tr-TR" dirty="0">
              <a:latin typeface="Comic Sans MS" panose="030F0702030302020204" pitchFamily="66" charset="0"/>
            </a:endParaRPr>
          </a:p>
        </p:txBody>
      </p:sp>
      <p:pic>
        <p:nvPicPr>
          <p:cNvPr id="9" name="Resim 8">
            <a:extLst>
              <a:ext uri="{FF2B5EF4-FFF2-40B4-BE49-F238E27FC236}">
                <a16:creationId xmlns:a16="http://schemas.microsoft.com/office/drawing/2014/main" id="{CFE8AAF6-CDD3-4B1C-8F5C-6717F605CC7E}"/>
              </a:ext>
            </a:extLst>
          </p:cNvPr>
          <p:cNvPicPr>
            <a:picLocks noChangeAspect="1"/>
          </p:cNvPicPr>
          <p:nvPr/>
        </p:nvPicPr>
        <p:blipFill>
          <a:blip r:embed="rId5"/>
          <a:stretch>
            <a:fillRect/>
          </a:stretch>
        </p:blipFill>
        <p:spPr>
          <a:xfrm>
            <a:off x="2919381" y="981075"/>
            <a:ext cx="5172075" cy="2447925"/>
          </a:xfrm>
          <a:prstGeom prst="rect">
            <a:avLst/>
          </a:prstGeom>
        </p:spPr>
      </p:pic>
    </p:spTree>
    <p:extLst>
      <p:ext uri="{BB962C8B-B14F-4D97-AF65-F5344CB8AC3E}">
        <p14:creationId xmlns:p14="http://schemas.microsoft.com/office/powerpoint/2010/main" val="16194607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descr="Etkilenmemiş Tavuk">
            <a:extLst>
              <a:ext uri="{FF2B5EF4-FFF2-40B4-BE49-F238E27FC236}">
                <a16:creationId xmlns:a16="http://schemas.microsoft.com/office/drawing/2014/main" id="{4F7664C6-090B-422E-BBCD-733D60E43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2617" y="1182685"/>
            <a:ext cx="3810000" cy="3810000"/>
          </a:xfrm>
          <a:prstGeom prst="rect">
            <a:avLst/>
          </a:prstGeom>
        </p:spPr>
      </p:pic>
      <p:pic>
        <p:nvPicPr>
          <p:cNvPr id="3" name="Resim 2">
            <a:extLst>
              <a:ext uri="{FF2B5EF4-FFF2-40B4-BE49-F238E27FC236}">
                <a16:creationId xmlns:a16="http://schemas.microsoft.com/office/drawing/2014/main" id="{FB58D986-30A9-4DF5-B3C0-7D302BA97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2119" y="5691157"/>
            <a:ext cx="1166833" cy="1166833"/>
          </a:xfrm>
          <a:prstGeom prst="rect">
            <a:avLst/>
          </a:prstGeom>
        </p:spPr>
      </p:pic>
      <p:sp>
        <p:nvSpPr>
          <p:cNvPr id="7" name="Kaydırma: Yatay 6">
            <a:extLst>
              <a:ext uri="{FF2B5EF4-FFF2-40B4-BE49-F238E27FC236}">
                <a16:creationId xmlns:a16="http://schemas.microsoft.com/office/drawing/2014/main" id="{5C0EA867-66C6-4C1A-BFD3-5E750AFF2B93}"/>
              </a:ext>
            </a:extLst>
          </p:cNvPr>
          <p:cNvSpPr/>
          <p:nvPr/>
        </p:nvSpPr>
        <p:spPr>
          <a:xfrm>
            <a:off x="1735355" y="249468"/>
            <a:ext cx="9435564" cy="760141"/>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600">
              <a:latin typeface="Comic Sans MS" panose="030F0702030302020204" pitchFamily="66" charset="0"/>
            </a:endParaRPr>
          </a:p>
        </p:txBody>
      </p:sp>
      <p:sp>
        <p:nvSpPr>
          <p:cNvPr id="8" name="Metin kutusu 7">
            <a:extLst>
              <a:ext uri="{FF2B5EF4-FFF2-40B4-BE49-F238E27FC236}">
                <a16:creationId xmlns:a16="http://schemas.microsoft.com/office/drawing/2014/main" id="{0A80A7EC-86DC-48D8-B0AF-B271EEFBE9C3}"/>
              </a:ext>
            </a:extLst>
          </p:cNvPr>
          <p:cNvSpPr txBox="1"/>
          <p:nvPr/>
        </p:nvSpPr>
        <p:spPr>
          <a:xfrm>
            <a:off x="2363639" y="422544"/>
            <a:ext cx="8262065" cy="461665"/>
          </a:xfrm>
          <a:prstGeom prst="rect">
            <a:avLst/>
          </a:prstGeom>
          <a:solidFill>
            <a:schemeClr val="accent4">
              <a:lumMod val="40000"/>
              <a:lumOff val="60000"/>
            </a:schemeClr>
          </a:solidFill>
          <a:ln>
            <a:noFill/>
          </a:ln>
        </p:spPr>
        <p:txBody>
          <a:bodyPr wrap="square">
            <a:spAutoFit/>
          </a:bodyPr>
          <a:lstStyle/>
          <a:p>
            <a:pPr algn="ctr"/>
            <a:r>
              <a:rPr lang="tr-TR" sz="2400" b="1" i="0" u="none" strike="noStrike" baseline="0" dirty="0">
                <a:latin typeface="Comic Sans MS" panose="030F0702030302020204" pitchFamily="66" charset="0"/>
                <a:ea typeface="Segoe UI Black" panose="020B0A02040204020203" pitchFamily="34" charset="0"/>
              </a:rPr>
              <a:t>BOŞLUKLARIM KALMASIN </a:t>
            </a:r>
            <a:endParaRPr lang="tr-TR" sz="2400" b="1" dirty="0">
              <a:latin typeface="Comic Sans MS" panose="030F0702030302020204" pitchFamily="66" charset="0"/>
              <a:ea typeface="Segoe UI Black" panose="020B0A02040204020203" pitchFamily="34" charset="0"/>
            </a:endParaRPr>
          </a:p>
        </p:txBody>
      </p:sp>
      <p:pic>
        <p:nvPicPr>
          <p:cNvPr id="4" name="Resim 3" descr="Düşünen Sakız Canavarları">
            <a:extLst>
              <a:ext uri="{FF2B5EF4-FFF2-40B4-BE49-F238E27FC236}">
                <a16:creationId xmlns:a16="http://schemas.microsoft.com/office/drawing/2014/main" id="{ECF31BFC-711E-400B-8B54-D71FD2228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522" y="-238988"/>
            <a:ext cx="1945274" cy="1945274"/>
          </a:xfrm>
          <a:prstGeom prst="rect">
            <a:avLst/>
          </a:prstGeom>
        </p:spPr>
      </p:pic>
      <p:sp>
        <p:nvSpPr>
          <p:cNvPr id="45" name="Metin kutusu 44">
            <a:extLst>
              <a:ext uri="{FF2B5EF4-FFF2-40B4-BE49-F238E27FC236}">
                <a16:creationId xmlns:a16="http://schemas.microsoft.com/office/drawing/2014/main" id="{251D6694-B73D-4E3B-A2BB-AC0F604B6149}"/>
              </a:ext>
            </a:extLst>
          </p:cNvPr>
          <p:cNvSpPr txBox="1"/>
          <p:nvPr/>
        </p:nvSpPr>
        <p:spPr>
          <a:xfrm>
            <a:off x="552940" y="3688337"/>
            <a:ext cx="11636012" cy="2954848"/>
          </a:xfrm>
          <a:prstGeom prst="rect">
            <a:avLst/>
          </a:prstGeom>
          <a:noFill/>
        </p:spPr>
        <p:txBody>
          <a:bodyPr wrap="square">
            <a:spAutoFit/>
          </a:bodyPr>
          <a:lstStyle/>
          <a:p>
            <a:pPr>
              <a:lnSpc>
                <a:spcPct val="150000"/>
              </a:lnSpc>
            </a:pPr>
            <a:r>
              <a:rPr lang="tr-TR" sz="1800" b="0" i="0" u="none" strike="noStrike" baseline="0" dirty="0">
                <a:latin typeface="Comic Sans MS" panose="030F0702030302020204" pitchFamily="66" charset="0"/>
              </a:rPr>
              <a:t>Şekilde, ilk hızsız ve m kütleli top 3h yüksekliğinden serbest bırakılıyor.</a:t>
            </a:r>
          </a:p>
          <a:p>
            <a:pPr algn="l">
              <a:lnSpc>
                <a:spcPct val="150000"/>
              </a:lnSpc>
            </a:pPr>
            <a:r>
              <a:rPr lang="tr-TR" sz="1800" b="1" i="0" u="none" strike="noStrike" baseline="0" dirty="0">
                <a:latin typeface="Comic Sans MS" panose="030F0702030302020204" pitchFamily="66" charset="0"/>
              </a:rPr>
              <a:t>Buna göre aşağıdaki soruları cevaplayınız. </a:t>
            </a:r>
            <a:r>
              <a:rPr lang="tr-TR" sz="1800" b="0" i="0" u="none" strike="noStrike" baseline="0" dirty="0">
                <a:latin typeface="Comic Sans MS" panose="030F0702030302020204" pitchFamily="66" charset="0"/>
              </a:rPr>
              <a:t>(Sürtünmeler ihmal edilmiştir.)</a:t>
            </a:r>
          </a:p>
          <a:p>
            <a:pPr algn="l">
              <a:lnSpc>
                <a:spcPct val="150000"/>
              </a:lnSpc>
            </a:pPr>
            <a:r>
              <a:rPr lang="tr-TR" sz="1800" b="0" i="0" u="none" strike="noStrike" baseline="0" dirty="0">
                <a:latin typeface="Comic Sans MS" panose="030F0702030302020204" pitchFamily="66" charset="0"/>
              </a:rPr>
              <a:t>»» Cismin </a:t>
            </a:r>
            <a:r>
              <a:rPr lang="tr-TR" sz="1800" b="1" i="0" u="none" strike="noStrike" baseline="0" dirty="0">
                <a:solidFill>
                  <a:srgbClr val="FF0000"/>
                </a:solidFill>
                <a:latin typeface="Comic Sans MS" panose="030F0702030302020204" pitchFamily="66" charset="0"/>
              </a:rPr>
              <a:t>K</a:t>
            </a:r>
            <a:r>
              <a:rPr lang="tr-TR" sz="1800" b="0" i="0" u="none" strike="noStrike" baseline="0" dirty="0">
                <a:latin typeface="Comic Sans MS" panose="030F0702030302020204" pitchFamily="66" charset="0"/>
              </a:rPr>
              <a:t> noktasındaki çekim potansiyel enerjisi en büyüktür.</a:t>
            </a:r>
          </a:p>
          <a:p>
            <a:pPr algn="l">
              <a:lnSpc>
                <a:spcPct val="150000"/>
              </a:lnSpc>
            </a:pPr>
            <a:r>
              <a:rPr lang="tr-TR" sz="1800" b="0" i="0" u="none" strike="noStrike" baseline="0" dirty="0">
                <a:latin typeface="Comic Sans MS" panose="030F0702030302020204" pitchFamily="66" charset="0"/>
              </a:rPr>
              <a:t>»» Cismin </a:t>
            </a:r>
            <a:r>
              <a:rPr lang="tr-TR" sz="1800" b="1" i="0" u="none" strike="noStrike" baseline="0" dirty="0">
                <a:solidFill>
                  <a:srgbClr val="FF0000"/>
                </a:solidFill>
                <a:latin typeface="Comic Sans MS" panose="030F0702030302020204" pitchFamily="66" charset="0"/>
              </a:rPr>
              <a:t>L </a:t>
            </a:r>
            <a:r>
              <a:rPr lang="tr-TR" sz="1800" b="0" i="0" u="none" strike="noStrike" baseline="0" dirty="0">
                <a:latin typeface="Comic Sans MS" panose="030F0702030302020204" pitchFamily="66" charset="0"/>
              </a:rPr>
              <a:t>noktasındaki kinetik enerjisi en büyüktür.</a:t>
            </a:r>
          </a:p>
          <a:p>
            <a:pPr algn="l">
              <a:lnSpc>
                <a:spcPct val="150000"/>
              </a:lnSpc>
            </a:pPr>
            <a:r>
              <a:rPr lang="tr-TR" sz="1800" b="0" i="0" u="none" strike="noStrike" baseline="0" dirty="0">
                <a:latin typeface="Comic Sans MS" panose="030F0702030302020204" pitchFamily="66" charset="0"/>
              </a:rPr>
              <a:t>»» Cismin ............... noktaları arasında çekim potansiyel enerjisi, kinetik enerjiye dönüşmüştür.</a:t>
            </a:r>
          </a:p>
          <a:p>
            <a:pPr algn="l">
              <a:lnSpc>
                <a:spcPct val="150000"/>
              </a:lnSpc>
            </a:pPr>
            <a:r>
              <a:rPr lang="tr-TR" sz="1800" b="0" i="0" u="none" strike="noStrike" baseline="0" dirty="0">
                <a:latin typeface="Comic Sans MS" panose="030F0702030302020204" pitchFamily="66" charset="0"/>
              </a:rPr>
              <a:t>»» Cismin ............... noktaları arasında kinetik enerjisi, çekim potansiyel enerjiye dönüşmüştür.</a:t>
            </a:r>
          </a:p>
          <a:p>
            <a:pPr algn="l">
              <a:lnSpc>
                <a:spcPct val="150000"/>
              </a:lnSpc>
            </a:pPr>
            <a:r>
              <a:rPr lang="tr-TR" sz="1800" b="0" i="0" u="none" strike="noStrike" baseline="0" dirty="0">
                <a:latin typeface="Comic Sans MS" panose="030F0702030302020204" pitchFamily="66" charset="0"/>
              </a:rPr>
              <a:t>»» ............... noktasının yüksekliği artırılırsa, cismin L noktasındaki kinetik enerjisi artar.</a:t>
            </a:r>
            <a:endParaRPr lang="tr-TR" dirty="0">
              <a:latin typeface="Comic Sans MS" panose="030F0702030302020204" pitchFamily="66" charset="0"/>
            </a:endParaRPr>
          </a:p>
        </p:txBody>
      </p:sp>
      <p:pic>
        <p:nvPicPr>
          <p:cNvPr id="9" name="Resim 8">
            <a:extLst>
              <a:ext uri="{FF2B5EF4-FFF2-40B4-BE49-F238E27FC236}">
                <a16:creationId xmlns:a16="http://schemas.microsoft.com/office/drawing/2014/main" id="{CFE8AAF6-CDD3-4B1C-8F5C-6717F605CC7E}"/>
              </a:ext>
            </a:extLst>
          </p:cNvPr>
          <p:cNvPicPr>
            <a:picLocks noChangeAspect="1"/>
          </p:cNvPicPr>
          <p:nvPr/>
        </p:nvPicPr>
        <p:blipFill>
          <a:blip r:embed="rId5"/>
          <a:stretch>
            <a:fillRect/>
          </a:stretch>
        </p:blipFill>
        <p:spPr>
          <a:xfrm>
            <a:off x="2919381" y="981075"/>
            <a:ext cx="5172075" cy="2447925"/>
          </a:xfrm>
          <a:prstGeom prst="rect">
            <a:avLst/>
          </a:prstGeom>
        </p:spPr>
      </p:pic>
    </p:spTree>
    <p:extLst>
      <p:ext uri="{BB962C8B-B14F-4D97-AF65-F5344CB8AC3E}">
        <p14:creationId xmlns:p14="http://schemas.microsoft.com/office/powerpoint/2010/main" val="35629558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descr="Etkilenmemiş Tavuk">
            <a:extLst>
              <a:ext uri="{FF2B5EF4-FFF2-40B4-BE49-F238E27FC236}">
                <a16:creationId xmlns:a16="http://schemas.microsoft.com/office/drawing/2014/main" id="{4F7664C6-090B-422E-BBCD-733D60E43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2617" y="1182685"/>
            <a:ext cx="3810000" cy="3810000"/>
          </a:xfrm>
          <a:prstGeom prst="rect">
            <a:avLst/>
          </a:prstGeom>
        </p:spPr>
      </p:pic>
      <p:pic>
        <p:nvPicPr>
          <p:cNvPr id="3" name="Resim 2">
            <a:extLst>
              <a:ext uri="{FF2B5EF4-FFF2-40B4-BE49-F238E27FC236}">
                <a16:creationId xmlns:a16="http://schemas.microsoft.com/office/drawing/2014/main" id="{FB58D986-30A9-4DF5-B3C0-7D302BA97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2119" y="5691157"/>
            <a:ext cx="1166833" cy="1166833"/>
          </a:xfrm>
          <a:prstGeom prst="rect">
            <a:avLst/>
          </a:prstGeom>
        </p:spPr>
      </p:pic>
      <p:sp>
        <p:nvSpPr>
          <p:cNvPr id="7" name="Kaydırma: Yatay 6">
            <a:extLst>
              <a:ext uri="{FF2B5EF4-FFF2-40B4-BE49-F238E27FC236}">
                <a16:creationId xmlns:a16="http://schemas.microsoft.com/office/drawing/2014/main" id="{5C0EA867-66C6-4C1A-BFD3-5E750AFF2B93}"/>
              </a:ext>
            </a:extLst>
          </p:cNvPr>
          <p:cNvSpPr/>
          <p:nvPr/>
        </p:nvSpPr>
        <p:spPr>
          <a:xfrm>
            <a:off x="1735355" y="249468"/>
            <a:ext cx="9435564" cy="760141"/>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600">
              <a:latin typeface="Comic Sans MS" panose="030F0702030302020204" pitchFamily="66" charset="0"/>
            </a:endParaRPr>
          </a:p>
        </p:txBody>
      </p:sp>
      <p:sp>
        <p:nvSpPr>
          <p:cNvPr id="8" name="Metin kutusu 7">
            <a:extLst>
              <a:ext uri="{FF2B5EF4-FFF2-40B4-BE49-F238E27FC236}">
                <a16:creationId xmlns:a16="http://schemas.microsoft.com/office/drawing/2014/main" id="{0A80A7EC-86DC-48D8-B0AF-B271EEFBE9C3}"/>
              </a:ext>
            </a:extLst>
          </p:cNvPr>
          <p:cNvSpPr txBox="1"/>
          <p:nvPr/>
        </p:nvSpPr>
        <p:spPr>
          <a:xfrm>
            <a:off x="2363639" y="422544"/>
            <a:ext cx="8262065" cy="461665"/>
          </a:xfrm>
          <a:prstGeom prst="rect">
            <a:avLst/>
          </a:prstGeom>
          <a:solidFill>
            <a:schemeClr val="accent4">
              <a:lumMod val="40000"/>
              <a:lumOff val="60000"/>
            </a:schemeClr>
          </a:solidFill>
          <a:ln>
            <a:noFill/>
          </a:ln>
        </p:spPr>
        <p:txBody>
          <a:bodyPr wrap="square">
            <a:spAutoFit/>
          </a:bodyPr>
          <a:lstStyle/>
          <a:p>
            <a:pPr algn="ctr"/>
            <a:r>
              <a:rPr lang="tr-TR" sz="2400" b="1" i="0" u="none" strike="noStrike" baseline="0" dirty="0">
                <a:latin typeface="Comic Sans MS" panose="030F0702030302020204" pitchFamily="66" charset="0"/>
                <a:ea typeface="Segoe UI Black" panose="020B0A02040204020203" pitchFamily="34" charset="0"/>
              </a:rPr>
              <a:t>BOŞLUKLARIM KALMASIN </a:t>
            </a:r>
            <a:endParaRPr lang="tr-TR" sz="2400" b="1" dirty="0">
              <a:latin typeface="Comic Sans MS" panose="030F0702030302020204" pitchFamily="66" charset="0"/>
              <a:ea typeface="Segoe UI Black" panose="020B0A02040204020203" pitchFamily="34" charset="0"/>
            </a:endParaRPr>
          </a:p>
        </p:txBody>
      </p:sp>
      <p:pic>
        <p:nvPicPr>
          <p:cNvPr id="4" name="Resim 3" descr="Düşünen Sakız Canavarları">
            <a:extLst>
              <a:ext uri="{FF2B5EF4-FFF2-40B4-BE49-F238E27FC236}">
                <a16:creationId xmlns:a16="http://schemas.microsoft.com/office/drawing/2014/main" id="{ECF31BFC-711E-400B-8B54-D71FD2228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522" y="-238988"/>
            <a:ext cx="1945274" cy="1945274"/>
          </a:xfrm>
          <a:prstGeom prst="rect">
            <a:avLst/>
          </a:prstGeom>
        </p:spPr>
      </p:pic>
      <p:sp>
        <p:nvSpPr>
          <p:cNvPr id="45" name="Metin kutusu 44">
            <a:extLst>
              <a:ext uri="{FF2B5EF4-FFF2-40B4-BE49-F238E27FC236}">
                <a16:creationId xmlns:a16="http://schemas.microsoft.com/office/drawing/2014/main" id="{251D6694-B73D-4E3B-A2BB-AC0F604B6149}"/>
              </a:ext>
            </a:extLst>
          </p:cNvPr>
          <p:cNvSpPr txBox="1"/>
          <p:nvPr/>
        </p:nvSpPr>
        <p:spPr>
          <a:xfrm>
            <a:off x="552940" y="3688337"/>
            <a:ext cx="11636012" cy="2954848"/>
          </a:xfrm>
          <a:prstGeom prst="rect">
            <a:avLst/>
          </a:prstGeom>
          <a:noFill/>
        </p:spPr>
        <p:txBody>
          <a:bodyPr wrap="square">
            <a:spAutoFit/>
          </a:bodyPr>
          <a:lstStyle/>
          <a:p>
            <a:pPr>
              <a:lnSpc>
                <a:spcPct val="150000"/>
              </a:lnSpc>
            </a:pPr>
            <a:r>
              <a:rPr lang="tr-TR" sz="1800" b="0" i="0" u="none" strike="noStrike" baseline="0" dirty="0">
                <a:latin typeface="Comic Sans MS" panose="030F0702030302020204" pitchFamily="66" charset="0"/>
              </a:rPr>
              <a:t>Şekilde, ilk hızsız ve m kütleli top 3h yüksekliğinden serbest bırakılıyor.</a:t>
            </a:r>
          </a:p>
          <a:p>
            <a:pPr algn="l">
              <a:lnSpc>
                <a:spcPct val="150000"/>
              </a:lnSpc>
            </a:pPr>
            <a:r>
              <a:rPr lang="tr-TR" sz="1800" b="1" i="0" u="none" strike="noStrike" baseline="0" dirty="0">
                <a:latin typeface="Comic Sans MS" panose="030F0702030302020204" pitchFamily="66" charset="0"/>
              </a:rPr>
              <a:t>Buna göre aşağıdaki soruları cevaplayınız. </a:t>
            </a:r>
            <a:r>
              <a:rPr lang="tr-TR" sz="1800" b="0" i="0" u="none" strike="noStrike" baseline="0" dirty="0">
                <a:latin typeface="Comic Sans MS" panose="030F0702030302020204" pitchFamily="66" charset="0"/>
              </a:rPr>
              <a:t>(Sürtünmeler ihmal edilmiştir.)</a:t>
            </a:r>
          </a:p>
          <a:p>
            <a:pPr algn="l">
              <a:lnSpc>
                <a:spcPct val="150000"/>
              </a:lnSpc>
            </a:pPr>
            <a:r>
              <a:rPr lang="tr-TR" sz="1800" b="0" i="0" u="none" strike="noStrike" baseline="0" dirty="0">
                <a:latin typeface="Comic Sans MS" panose="030F0702030302020204" pitchFamily="66" charset="0"/>
              </a:rPr>
              <a:t>»» Cismin </a:t>
            </a:r>
            <a:r>
              <a:rPr lang="tr-TR" sz="1800" b="1" i="0" u="none" strike="noStrike" baseline="0" dirty="0">
                <a:solidFill>
                  <a:srgbClr val="FF0000"/>
                </a:solidFill>
                <a:latin typeface="Comic Sans MS" panose="030F0702030302020204" pitchFamily="66" charset="0"/>
              </a:rPr>
              <a:t>K</a:t>
            </a:r>
            <a:r>
              <a:rPr lang="tr-TR" sz="1800" b="0" i="0" u="none" strike="noStrike" baseline="0" dirty="0">
                <a:latin typeface="Comic Sans MS" panose="030F0702030302020204" pitchFamily="66" charset="0"/>
              </a:rPr>
              <a:t> noktasındaki çekim potansiyel enerjisi en büyüktür.</a:t>
            </a:r>
          </a:p>
          <a:p>
            <a:pPr algn="l">
              <a:lnSpc>
                <a:spcPct val="150000"/>
              </a:lnSpc>
            </a:pPr>
            <a:r>
              <a:rPr lang="tr-TR" sz="1800" b="0" i="0" u="none" strike="noStrike" baseline="0" dirty="0">
                <a:latin typeface="Comic Sans MS" panose="030F0702030302020204" pitchFamily="66" charset="0"/>
              </a:rPr>
              <a:t>»» Cismin </a:t>
            </a:r>
            <a:r>
              <a:rPr lang="tr-TR" sz="1800" b="1" i="0" u="none" strike="noStrike" baseline="0" dirty="0">
                <a:solidFill>
                  <a:srgbClr val="FF0000"/>
                </a:solidFill>
                <a:latin typeface="Comic Sans MS" panose="030F0702030302020204" pitchFamily="66" charset="0"/>
              </a:rPr>
              <a:t>L </a:t>
            </a:r>
            <a:r>
              <a:rPr lang="tr-TR" sz="1800" b="0" i="0" u="none" strike="noStrike" baseline="0" dirty="0">
                <a:latin typeface="Comic Sans MS" panose="030F0702030302020204" pitchFamily="66" charset="0"/>
              </a:rPr>
              <a:t>noktasındaki kinetik enerjisi en büyüktür.</a:t>
            </a:r>
          </a:p>
          <a:p>
            <a:pPr algn="l">
              <a:lnSpc>
                <a:spcPct val="150000"/>
              </a:lnSpc>
            </a:pPr>
            <a:r>
              <a:rPr lang="tr-TR" sz="1800" b="0" i="0" u="none" strike="noStrike" baseline="0" dirty="0">
                <a:latin typeface="Comic Sans MS" panose="030F0702030302020204" pitchFamily="66" charset="0"/>
              </a:rPr>
              <a:t>»» Cismin </a:t>
            </a:r>
            <a:r>
              <a:rPr lang="tr-TR" sz="1800" b="1" i="0" u="none" strike="noStrike" baseline="0" dirty="0">
                <a:solidFill>
                  <a:srgbClr val="FF0000"/>
                </a:solidFill>
                <a:latin typeface="Comic Sans MS" panose="030F0702030302020204" pitchFamily="66" charset="0"/>
              </a:rPr>
              <a:t>K-L</a:t>
            </a:r>
            <a:r>
              <a:rPr lang="tr-TR" sz="1800" b="1" i="0" u="none" strike="noStrike" baseline="0" dirty="0">
                <a:latin typeface="Comic Sans MS" panose="030F0702030302020204" pitchFamily="66" charset="0"/>
              </a:rPr>
              <a:t> </a:t>
            </a:r>
            <a:r>
              <a:rPr lang="tr-TR" sz="1800" b="0" i="0" u="none" strike="noStrike" baseline="0" dirty="0">
                <a:latin typeface="Comic Sans MS" panose="030F0702030302020204" pitchFamily="66" charset="0"/>
              </a:rPr>
              <a:t>noktaları arasında çekim potansiyel enerjisi, kinetik enerjiye dönüşmüştür.</a:t>
            </a:r>
          </a:p>
          <a:p>
            <a:pPr algn="l">
              <a:lnSpc>
                <a:spcPct val="150000"/>
              </a:lnSpc>
            </a:pPr>
            <a:r>
              <a:rPr lang="tr-TR" sz="1800" b="0" i="0" u="none" strike="noStrike" baseline="0" dirty="0">
                <a:latin typeface="Comic Sans MS" panose="030F0702030302020204" pitchFamily="66" charset="0"/>
              </a:rPr>
              <a:t>»» Cismin ............... noktaları arasında kinetik enerjisi, çekim potansiyel enerjiye dönüşmüştür.</a:t>
            </a:r>
          </a:p>
          <a:p>
            <a:pPr algn="l">
              <a:lnSpc>
                <a:spcPct val="150000"/>
              </a:lnSpc>
            </a:pPr>
            <a:r>
              <a:rPr lang="tr-TR" sz="1800" b="0" i="0" u="none" strike="noStrike" baseline="0" dirty="0">
                <a:latin typeface="Comic Sans MS" panose="030F0702030302020204" pitchFamily="66" charset="0"/>
              </a:rPr>
              <a:t>»» ............... noktasının yüksekliği artırılırsa, cismin L noktasındaki kinetik enerjisi artar.</a:t>
            </a:r>
            <a:endParaRPr lang="tr-TR" dirty="0">
              <a:latin typeface="Comic Sans MS" panose="030F0702030302020204" pitchFamily="66" charset="0"/>
            </a:endParaRPr>
          </a:p>
        </p:txBody>
      </p:sp>
      <p:pic>
        <p:nvPicPr>
          <p:cNvPr id="9" name="Resim 8">
            <a:extLst>
              <a:ext uri="{FF2B5EF4-FFF2-40B4-BE49-F238E27FC236}">
                <a16:creationId xmlns:a16="http://schemas.microsoft.com/office/drawing/2014/main" id="{CFE8AAF6-CDD3-4B1C-8F5C-6717F605CC7E}"/>
              </a:ext>
            </a:extLst>
          </p:cNvPr>
          <p:cNvPicPr>
            <a:picLocks noChangeAspect="1"/>
          </p:cNvPicPr>
          <p:nvPr/>
        </p:nvPicPr>
        <p:blipFill>
          <a:blip r:embed="rId5"/>
          <a:stretch>
            <a:fillRect/>
          </a:stretch>
        </p:blipFill>
        <p:spPr>
          <a:xfrm>
            <a:off x="2919381" y="981075"/>
            <a:ext cx="5172075" cy="2447925"/>
          </a:xfrm>
          <a:prstGeom prst="rect">
            <a:avLst/>
          </a:prstGeom>
        </p:spPr>
      </p:pic>
    </p:spTree>
    <p:extLst>
      <p:ext uri="{BB962C8B-B14F-4D97-AF65-F5344CB8AC3E}">
        <p14:creationId xmlns:p14="http://schemas.microsoft.com/office/powerpoint/2010/main" val="27160609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descr="Etkilenmemiş Tavuk">
            <a:extLst>
              <a:ext uri="{FF2B5EF4-FFF2-40B4-BE49-F238E27FC236}">
                <a16:creationId xmlns:a16="http://schemas.microsoft.com/office/drawing/2014/main" id="{4F7664C6-090B-422E-BBCD-733D60E43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2617" y="1182685"/>
            <a:ext cx="3810000" cy="3810000"/>
          </a:xfrm>
          <a:prstGeom prst="rect">
            <a:avLst/>
          </a:prstGeom>
        </p:spPr>
      </p:pic>
      <p:pic>
        <p:nvPicPr>
          <p:cNvPr id="3" name="Resim 2">
            <a:extLst>
              <a:ext uri="{FF2B5EF4-FFF2-40B4-BE49-F238E27FC236}">
                <a16:creationId xmlns:a16="http://schemas.microsoft.com/office/drawing/2014/main" id="{FB58D986-30A9-4DF5-B3C0-7D302BA97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2119" y="5691157"/>
            <a:ext cx="1166833" cy="1166833"/>
          </a:xfrm>
          <a:prstGeom prst="rect">
            <a:avLst/>
          </a:prstGeom>
        </p:spPr>
      </p:pic>
      <p:sp>
        <p:nvSpPr>
          <p:cNvPr id="7" name="Kaydırma: Yatay 6">
            <a:extLst>
              <a:ext uri="{FF2B5EF4-FFF2-40B4-BE49-F238E27FC236}">
                <a16:creationId xmlns:a16="http://schemas.microsoft.com/office/drawing/2014/main" id="{5C0EA867-66C6-4C1A-BFD3-5E750AFF2B93}"/>
              </a:ext>
            </a:extLst>
          </p:cNvPr>
          <p:cNvSpPr/>
          <p:nvPr/>
        </p:nvSpPr>
        <p:spPr>
          <a:xfrm>
            <a:off x="1735355" y="249468"/>
            <a:ext cx="9435564" cy="760141"/>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600">
              <a:latin typeface="Comic Sans MS" panose="030F0702030302020204" pitchFamily="66" charset="0"/>
            </a:endParaRPr>
          </a:p>
        </p:txBody>
      </p:sp>
      <p:sp>
        <p:nvSpPr>
          <p:cNvPr id="8" name="Metin kutusu 7">
            <a:extLst>
              <a:ext uri="{FF2B5EF4-FFF2-40B4-BE49-F238E27FC236}">
                <a16:creationId xmlns:a16="http://schemas.microsoft.com/office/drawing/2014/main" id="{0A80A7EC-86DC-48D8-B0AF-B271EEFBE9C3}"/>
              </a:ext>
            </a:extLst>
          </p:cNvPr>
          <p:cNvSpPr txBox="1"/>
          <p:nvPr/>
        </p:nvSpPr>
        <p:spPr>
          <a:xfrm>
            <a:off x="2363639" y="422544"/>
            <a:ext cx="8262065" cy="461665"/>
          </a:xfrm>
          <a:prstGeom prst="rect">
            <a:avLst/>
          </a:prstGeom>
          <a:solidFill>
            <a:schemeClr val="accent4">
              <a:lumMod val="40000"/>
              <a:lumOff val="60000"/>
            </a:schemeClr>
          </a:solidFill>
          <a:ln>
            <a:noFill/>
          </a:ln>
        </p:spPr>
        <p:txBody>
          <a:bodyPr wrap="square">
            <a:spAutoFit/>
          </a:bodyPr>
          <a:lstStyle/>
          <a:p>
            <a:pPr algn="ctr"/>
            <a:r>
              <a:rPr lang="tr-TR" sz="2400" b="1" i="0" u="none" strike="noStrike" baseline="0" dirty="0">
                <a:latin typeface="Comic Sans MS" panose="030F0702030302020204" pitchFamily="66" charset="0"/>
                <a:ea typeface="Segoe UI Black" panose="020B0A02040204020203" pitchFamily="34" charset="0"/>
              </a:rPr>
              <a:t>BOŞLUKLARIM KALMASIN </a:t>
            </a:r>
            <a:endParaRPr lang="tr-TR" sz="2400" b="1" dirty="0">
              <a:latin typeface="Comic Sans MS" panose="030F0702030302020204" pitchFamily="66" charset="0"/>
              <a:ea typeface="Segoe UI Black" panose="020B0A02040204020203" pitchFamily="34" charset="0"/>
            </a:endParaRPr>
          </a:p>
        </p:txBody>
      </p:sp>
      <p:pic>
        <p:nvPicPr>
          <p:cNvPr id="4" name="Resim 3" descr="Düşünen Sakız Canavarları">
            <a:extLst>
              <a:ext uri="{FF2B5EF4-FFF2-40B4-BE49-F238E27FC236}">
                <a16:creationId xmlns:a16="http://schemas.microsoft.com/office/drawing/2014/main" id="{ECF31BFC-711E-400B-8B54-D71FD2228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522" y="-238988"/>
            <a:ext cx="1945274" cy="1945274"/>
          </a:xfrm>
          <a:prstGeom prst="rect">
            <a:avLst/>
          </a:prstGeom>
        </p:spPr>
      </p:pic>
      <p:sp>
        <p:nvSpPr>
          <p:cNvPr id="45" name="Metin kutusu 44">
            <a:extLst>
              <a:ext uri="{FF2B5EF4-FFF2-40B4-BE49-F238E27FC236}">
                <a16:creationId xmlns:a16="http://schemas.microsoft.com/office/drawing/2014/main" id="{251D6694-B73D-4E3B-A2BB-AC0F604B6149}"/>
              </a:ext>
            </a:extLst>
          </p:cNvPr>
          <p:cNvSpPr txBox="1"/>
          <p:nvPr/>
        </p:nvSpPr>
        <p:spPr>
          <a:xfrm>
            <a:off x="552940" y="3688337"/>
            <a:ext cx="11636012" cy="2954848"/>
          </a:xfrm>
          <a:prstGeom prst="rect">
            <a:avLst/>
          </a:prstGeom>
          <a:noFill/>
        </p:spPr>
        <p:txBody>
          <a:bodyPr wrap="square">
            <a:spAutoFit/>
          </a:bodyPr>
          <a:lstStyle/>
          <a:p>
            <a:pPr>
              <a:lnSpc>
                <a:spcPct val="150000"/>
              </a:lnSpc>
            </a:pPr>
            <a:r>
              <a:rPr lang="tr-TR" sz="1800" b="0" i="0" u="none" strike="noStrike" baseline="0" dirty="0">
                <a:latin typeface="Comic Sans MS" panose="030F0702030302020204" pitchFamily="66" charset="0"/>
              </a:rPr>
              <a:t>Şekilde, ilk hızsız ve m kütleli top 3h yüksekliğinden serbest bırakılıyor.</a:t>
            </a:r>
          </a:p>
          <a:p>
            <a:pPr algn="l">
              <a:lnSpc>
                <a:spcPct val="150000"/>
              </a:lnSpc>
            </a:pPr>
            <a:r>
              <a:rPr lang="tr-TR" sz="1800" b="1" i="0" u="none" strike="noStrike" baseline="0" dirty="0">
                <a:latin typeface="Comic Sans MS" panose="030F0702030302020204" pitchFamily="66" charset="0"/>
              </a:rPr>
              <a:t>Buna göre aşağıdaki soruları cevaplayınız. </a:t>
            </a:r>
            <a:r>
              <a:rPr lang="tr-TR" sz="1800" b="0" i="0" u="none" strike="noStrike" baseline="0" dirty="0">
                <a:latin typeface="Comic Sans MS" panose="030F0702030302020204" pitchFamily="66" charset="0"/>
              </a:rPr>
              <a:t>(Sürtünmeler ihmal edilmiştir.)</a:t>
            </a:r>
          </a:p>
          <a:p>
            <a:pPr algn="l">
              <a:lnSpc>
                <a:spcPct val="150000"/>
              </a:lnSpc>
            </a:pPr>
            <a:r>
              <a:rPr lang="tr-TR" sz="1800" b="0" i="0" u="none" strike="noStrike" baseline="0" dirty="0">
                <a:latin typeface="Comic Sans MS" panose="030F0702030302020204" pitchFamily="66" charset="0"/>
              </a:rPr>
              <a:t>»» Cismin </a:t>
            </a:r>
            <a:r>
              <a:rPr lang="tr-TR" sz="1800" b="1" i="0" u="none" strike="noStrike" baseline="0" dirty="0">
                <a:solidFill>
                  <a:srgbClr val="FF0000"/>
                </a:solidFill>
                <a:latin typeface="Comic Sans MS" panose="030F0702030302020204" pitchFamily="66" charset="0"/>
              </a:rPr>
              <a:t>K</a:t>
            </a:r>
            <a:r>
              <a:rPr lang="tr-TR" sz="1800" b="0" i="0" u="none" strike="noStrike" baseline="0" dirty="0">
                <a:latin typeface="Comic Sans MS" panose="030F0702030302020204" pitchFamily="66" charset="0"/>
              </a:rPr>
              <a:t> noktasındaki çekim potansiyel enerjisi en büyüktür.</a:t>
            </a:r>
          </a:p>
          <a:p>
            <a:pPr algn="l">
              <a:lnSpc>
                <a:spcPct val="150000"/>
              </a:lnSpc>
            </a:pPr>
            <a:r>
              <a:rPr lang="tr-TR" sz="1800" b="0" i="0" u="none" strike="noStrike" baseline="0" dirty="0">
                <a:latin typeface="Comic Sans MS" panose="030F0702030302020204" pitchFamily="66" charset="0"/>
              </a:rPr>
              <a:t>»» Cismin </a:t>
            </a:r>
            <a:r>
              <a:rPr lang="tr-TR" sz="1800" b="1" i="0" u="none" strike="noStrike" baseline="0" dirty="0">
                <a:solidFill>
                  <a:srgbClr val="FF0000"/>
                </a:solidFill>
                <a:latin typeface="Comic Sans MS" panose="030F0702030302020204" pitchFamily="66" charset="0"/>
              </a:rPr>
              <a:t>L </a:t>
            </a:r>
            <a:r>
              <a:rPr lang="tr-TR" sz="1800" b="0" i="0" u="none" strike="noStrike" baseline="0" dirty="0">
                <a:latin typeface="Comic Sans MS" panose="030F0702030302020204" pitchFamily="66" charset="0"/>
              </a:rPr>
              <a:t>noktasındaki kinetik enerjisi en büyüktür.</a:t>
            </a:r>
          </a:p>
          <a:p>
            <a:pPr algn="l">
              <a:lnSpc>
                <a:spcPct val="150000"/>
              </a:lnSpc>
            </a:pPr>
            <a:r>
              <a:rPr lang="tr-TR" sz="1800" b="0" i="0" u="none" strike="noStrike" baseline="0" dirty="0">
                <a:latin typeface="Comic Sans MS" panose="030F0702030302020204" pitchFamily="66" charset="0"/>
              </a:rPr>
              <a:t>»» Cismin </a:t>
            </a:r>
            <a:r>
              <a:rPr lang="tr-TR" sz="1800" b="1" i="0" u="none" strike="noStrike" baseline="0" dirty="0">
                <a:solidFill>
                  <a:srgbClr val="FF0000"/>
                </a:solidFill>
                <a:latin typeface="Comic Sans MS" panose="030F0702030302020204" pitchFamily="66" charset="0"/>
              </a:rPr>
              <a:t>K-L</a:t>
            </a:r>
            <a:r>
              <a:rPr lang="tr-TR" sz="1800" b="1" i="0" u="none" strike="noStrike" baseline="0" dirty="0">
                <a:latin typeface="Comic Sans MS" panose="030F0702030302020204" pitchFamily="66" charset="0"/>
              </a:rPr>
              <a:t> </a:t>
            </a:r>
            <a:r>
              <a:rPr lang="tr-TR" sz="1800" b="0" i="0" u="none" strike="noStrike" baseline="0" dirty="0">
                <a:latin typeface="Comic Sans MS" panose="030F0702030302020204" pitchFamily="66" charset="0"/>
              </a:rPr>
              <a:t>noktaları arasında çekim potansiyel enerjisi, kinetik enerjiye dönüşmüştür.</a:t>
            </a:r>
          </a:p>
          <a:p>
            <a:pPr algn="l">
              <a:lnSpc>
                <a:spcPct val="150000"/>
              </a:lnSpc>
            </a:pPr>
            <a:r>
              <a:rPr lang="tr-TR" sz="1800" b="0" i="0" u="none" strike="noStrike" baseline="0" dirty="0">
                <a:latin typeface="Comic Sans MS" panose="030F0702030302020204" pitchFamily="66" charset="0"/>
              </a:rPr>
              <a:t>»» Cismin </a:t>
            </a:r>
            <a:r>
              <a:rPr lang="tr-TR" sz="1800" b="1" i="0" u="none" strike="noStrike" baseline="0" dirty="0">
                <a:solidFill>
                  <a:srgbClr val="FF0000"/>
                </a:solidFill>
                <a:latin typeface="Comic Sans MS" panose="030F0702030302020204" pitchFamily="66" charset="0"/>
              </a:rPr>
              <a:t>L- M</a:t>
            </a:r>
            <a:r>
              <a:rPr lang="tr-TR" sz="1800" b="0" i="0" u="none" strike="noStrike" baseline="0" dirty="0">
                <a:latin typeface="Comic Sans MS" panose="030F0702030302020204" pitchFamily="66" charset="0"/>
              </a:rPr>
              <a:t> noktaları arasında kinetik enerjisi, çekim potansiyel enerjiye dönüşmüştür.</a:t>
            </a:r>
          </a:p>
          <a:p>
            <a:pPr algn="l">
              <a:lnSpc>
                <a:spcPct val="150000"/>
              </a:lnSpc>
            </a:pPr>
            <a:r>
              <a:rPr lang="tr-TR" sz="1800" b="0" i="0" u="none" strike="noStrike" baseline="0" dirty="0">
                <a:latin typeface="Comic Sans MS" panose="030F0702030302020204" pitchFamily="66" charset="0"/>
              </a:rPr>
              <a:t>»»</a:t>
            </a:r>
            <a:r>
              <a:rPr lang="tr-TR" sz="1800" b="1" i="0" u="none" strike="noStrike" baseline="0" dirty="0">
                <a:latin typeface="Comic Sans MS" panose="030F0702030302020204" pitchFamily="66" charset="0"/>
              </a:rPr>
              <a:t> ……………. </a:t>
            </a:r>
            <a:r>
              <a:rPr lang="tr-TR" sz="1800" b="0" i="0" u="none" strike="noStrike" baseline="0" dirty="0">
                <a:latin typeface="Comic Sans MS" panose="030F0702030302020204" pitchFamily="66" charset="0"/>
              </a:rPr>
              <a:t>noktasının yüksekliği artırılırsa, cismin L noktasındaki kinetik enerjisi artar.</a:t>
            </a:r>
            <a:endParaRPr lang="tr-TR" dirty="0">
              <a:latin typeface="Comic Sans MS" panose="030F0702030302020204" pitchFamily="66" charset="0"/>
            </a:endParaRPr>
          </a:p>
        </p:txBody>
      </p:sp>
      <p:pic>
        <p:nvPicPr>
          <p:cNvPr id="9" name="Resim 8">
            <a:extLst>
              <a:ext uri="{FF2B5EF4-FFF2-40B4-BE49-F238E27FC236}">
                <a16:creationId xmlns:a16="http://schemas.microsoft.com/office/drawing/2014/main" id="{CFE8AAF6-CDD3-4B1C-8F5C-6717F605CC7E}"/>
              </a:ext>
            </a:extLst>
          </p:cNvPr>
          <p:cNvPicPr>
            <a:picLocks noChangeAspect="1"/>
          </p:cNvPicPr>
          <p:nvPr/>
        </p:nvPicPr>
        <p:blipFill>
          <a:blip r:embed="rId5"/>
          <a:stretch>
            <a:fillRect/>
          </a:stretch>
        </p:blipFill>
        <p:spPr>
          <a:xfrm>
            <a:off x="2919381" y="981075"/>
            <a:ext cx="5172075" cy="2447925"/>
          </a:xfrm>
          <a:prstGeom prst="rect">
            <a:avLst/>
          </a:prstGeom>
        </p:spPr>
      </p:pic>
    </p:spTree>
    <p:extLst>
      <p:ext uri="{BB962C8B-B14F-4D97-AF65-F5344CB8AC3E}">
        <p14:creationId xmlns:p14="http://schemas.microsoft.com/office/powerpoint/2010/main" val="41738242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descr="Etkilenmemiş Tavuk">
            <a:extLst>
              <a:ext uri="{FF2B5EF4-FFF2-40B4-BE49-F238E27FC236}">
                <a16:creationId xmlns:a16="http://schemas.microsoft.com/office/drawing/2014/main" id="{4F7664C6-090B-422E-BBCD-733D60E43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2617" y="1182685"/>
            <a:ext cx="3810000" cy="3810000"/>
          </a:xfrm>
          <a:prstGeom prst="rect">
            <a:avLst/>
          </a:prstGeom>
        </p:spPr>
      </p:pic>
      <p:pic>
        <p:nvPicPr>
          <p:cNvPr id="3" name="Resim 2">
            <a:extLst>
              <a:ext uri="{FF2B5EF4-FFF2-40B4-BE49-F238E27FC236}">
                <a16:creationId xmlns:a16="http://schemas.microsoft.com/office/drawing/2014/main" id="{FB58D986-30A9-4DF5-B3C0-7D302BA97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2119" y="5691157"/>
            <a:ext cx="1166833" cy="1166833"/>
          </a:xfrm>
          <a:prstGeom prst="rect">
            <a:avLst/>
          </a:prstGeom>
        </p:spPr>
      </p:pic>
      <p:sp>
        <p:nvSpPr>
          <p:cNvPr id="7" name="Kaydırma: Yatay 6">
            <a:extLst>
              <a:ext uri="{FF2B5EF4-FFF2-40B4-BE49-F238E27FC236}">
                <a16:creationId xmlns:a16="http://schemas.microsoft.com/office/drawing/2014/main" id="{5C0EA867-66C6-4C1A-BFD3-5E750AFF2B93}"/>
              </a:ext>
            </a:extLst>
          </p:cNvPr>
          <p:cNvSpPr/>
          <p:nvPr/>
        </p:nvSpPr>
        <p:spPr>
          <a:xfrm>
            <a:off x="1735355" y="249468"/>
            <a:ext cx="9435564" cy="760141"/>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600">
              <a:latin typeface="Comic Sans MS" panose="030F0702030302020204" pitchFamily="66" charset="0"/>
            </a:endParaRPr>
          </a:p>
        </p:txBody>
      </p:sp>
      <p:sp>
        <p:nvSpPr>
          <p:cNvPr id="8" name="Metin kutusu 7">
            <a:extLst>
              <a:ext uri="{FF2B5EF4-FFF2-40B4-BE49-F238E27FC236}">
                <a16:creationId xmlns:a16="http://schemas.microsoft.com/office/drawing/2014/main" id="{0A80A7EC-86DC-48D8-B0AF-B271EEFBE9C3}"/>
              </a:ext>
            </a:extLst>
          </p:cNvPr>
          <p:cNvSpPr txBox="1"/>
          <p:nvPr/>
        </p:nvSpPr>
        <p:spPr>
          <a:xfrm>
            <a:off x="2363639" y="422544"/>
            <a:ext cx="8262065" cy="461665"/>
          </a:xfrm>
          <a:prstGeom prst="rect">
            <a:avLst/>
          </a:prstGeom>
          <a:solidFill>
            <a:schemeClr val="accent4">
              <a:lumMod val="40000"/>
              <a:lumOff val="60000"/>
            </a:schemeClr>
          </a:solidFill>
          <a:ln>
            <a:noFill/>
          </a:ln>
        </p:spPr>
        <p:txBody>
          <a:bodyPr wrap="square">
            <a:spAutoFit/>
          </a:bodyPr>
          <a:lstStyle/>
          <a:p>
            <a:pPr algn="ctr"/>
            <a:r>
              <a:rPr lang="tr-TR" sz="2400" b="1" i="0" u="none" strike="noStrike" baseline="0" dirty="0">
                <a:latin typeface="Comic Sans MS" panose="030F0702030302020204" pitchFamily="66" charset="0"/>
                <a:ea typeface="Segoe UI Black" panose="020B0A02040204020203" pitchFamily="34" charset="0"/>
              </a:rPr>
              <a:t>BOŞLUKLARIM KALMASIN </a:t>
            </a:r>
            <a:endParaRPr lang="tr-TR" sz="2400" b="1" dirty="0">
              <a:latin typeface="Comic Sans MS" panose="030F0702030302020204" pitchFamily="66" charset="0"/>
              <a:ea typeface="Segoe UI Black" panose="020B0A02040204020203" pitchFamily="34" charset="0"/>
            </a:endParaRPr>
          </a:p>
        </p:txBody>
      </p:sp>
      <p:pic>
        <p:nvPicPr>
          <p:cNvPr id="4" name="Resim 3" descr="Düşünen Sakız Canavarları">
            <a:extLst>
              <a:ext uri="{FF2B5EF4-FFF2-40B4-BE49-F238E27FC236}">
                <a16:creationId xmlns:a16="http://schemas.microsoft.com/office/drawing/2014/main" id="{ECF31BFC-711E-400B-8B54-D71FD2228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522" y="-238988"/>
            <a:ext cx="1945274" cy="1945274"/>
          </a:xfrm>
          <a:prstGeom prst="rect">
            <a:avLst/>
          </a:prstGeom>
        </p:spPr>
      </p:pic>
      <p:sp>
        <p:nvSpPr>
          <p:cNvPr id="45" name="Metin kutusu 44">
            <a:extLst>
              <a:ext uri="{FF2B5EF4-FFF2-40B4-BE49-F238E27FC236}">
                <a16:creationId xmlns:a16="http://schemas.microsoft.com/office/drawing/2014/main" id="{251D6694-B73D-4E3B-A2BB-AC0F604B6149}"/>
              </a:ext>
            </a:extLst>
          </p:cNvPr>
          <p:cNvSpPr txBox="1"/>
          <p:nvPr/>
        </p:nvSpPr>
        <p:spPr>
          <a:xfrm>
            <a:off x="552940" y="3688337"/>
            <a:ext cx="11636012" cy="2954848"/>
          </a:xfrm>
          <a:prstGeom prst="rect">
            <a:avLst/>
          </a:prstGeom>
          <a:noFill/>
        </p:spPr>
        <p:txBody>
          <a:bodyPr wrap="square">
            <a:spAutoFit/>
          </a:bodyPr>
          <a:lstStyle/>
          <a:p>
            <a:pPr>
              <a:lnSpc>
                <a:spcPct val="150000"/>
              </a:lnSpc>
            </a:pPr>
            <a:r>
              <a:rPr lang="tr-TR" sz="1800" b="0" i="0" u="none" strike="noStrike" baseline="0" dirty="0">
                <a:latin typeface="Comic Sans MS" panose="030F0702030302020204" pitchFamily="66" charset="0"/>
              </a:rPr>
              <a:t>Şekilde, ilk hızsız ve m kütleli top 3h yüksekliğinden serbest bırakılıyor.</a:t>
            </a:r>
          </a:p>
          <a:p>
            <a:pPr algn="l">
              <a:lnSpc>
                <a:spcPct val="150000"/>
              </a:lnSpc>
            </a:pPr>
            <a:r>
              <a:rPr lang="tr-TR" sz="1800" b="1" i="0" u="none" strike="noStrike" baseline="0" dirty="0">
                <a:latin typeface="Comic Sans MS" panose="030F0702030302020204" pitchFamily="66" charset="0"/>
              </a:rPr>
              <a:t>Buna göre aşağıdaki soruları cevaplayınız. </a:t>
            </a:r>
            <a:r>
              <a:rPr lang="tr-TR" sz="1800" b="0" i="0" u="none" strike="noStrike" baseline="0" dirty="0">
                <a:latin typeface="Comic Sans MS" panose="030F0702030302020204" pitchFamily="66" charset="0"/>
              </a:rPr>
              <a:t>(Sürtünmeler ihmal edilmiştir.)</a:t>
            </a:r>
          </a:p>
          <a:p>
            <a:pPr algn="l">
              <a:lnSpc>
                <a:spcPct val="150000"/>
              </a:lnSpc>
            </a:pPr>
            <a:r>
              <a:rPr lang="tr-TR" sz="1800" b="0" i="0" u="none" strike="noStrike" baseline="0" dirty="0">
                <a:latin typeface="Comic Sans MS" panose="030F0702030302020204" pitchFamily="66" charset="0"/>
              </a:rPr>
              <a:t>»» Cismin </a:t>
            </a:r>
            <a:r>
              <a:rPr lang="tr-TR" sz="1800" b="1" i="0" u="none" strike="noStrike" baseline="0" dirty="0">
                <a:solidFill>
                  <a:srgbClr val="FF0000"/>
                </a:solidFill>
                <a:latin typeface="Comic Sans MS" panose="030F0702030302020204" pitchFamily="66" charset="0"/>
              </a:rPr>
              <a:t>K</a:t>
            </a:r>
            <a:r>
              <a:rPr lang="tr-TR" sz="1800" b="0" i="0" u="none" strike="noStrike" baseline="0" dirty="0">
                <a:latin typeface="Comic Sans MS" panose="030F0702030302020204" pitchFamily="66" charset="0"/>
              </a:rPr>
              <a:t> noktasındaki çekim potansiyel enerjisi en büyüktür.</a:t>
            </a:r>
          </a:p>
          <a:p>
            <a:pPr algn="l">
              <a:lnSpc>
                <a:spcPct val="150000"/>
              </a:lnSpc>
            </a:pPr>
            <a:r>
              <a:rPr lang="tr-TR" sz="1800" b="0" i="0" u="none" strike="noStrike" baseline="0" dirty="0">
                <a:latin typeface="Comic Sans MS" panose="030F0702030302020204" pitchFamily="66" charset="0"/>
              </a:rPr>
              <a:t>»» Cismin </a:t>
            </a:r>
            <a:r>
              <a:rPr lang="tr-TR" sz="1800" b="1" i="0" u="none" strike="noStrike" baseline="0" dirty="0">
                <a:solidFill>
                  <a:srgbClr val="FF0000"/>
                </a:solidFill>
                <a:latin typeface="Comic Sans MS" panose="030F0702030302020204" pitchFamily="66" charset="0"/>
              </a:rPr>
              <a:t>L </a:t>
            </a:r>
            <a:r>
              <a:rPr lang="tr-TR" sz="1800" b="0" i="0" u="none" strike="noStrike" baseline="0" dirty="0">
                <a:latin typeface="Comic Sans MS" panose="030F0702030302020204" pitchFamily="66" charset="0"/>
              </a:rPr>
              <a:t>noktasındaki kinetik enerjisi en büyüktür.</a:t>
            </a:r>
          </a:p>
          <a:p>
            <a:pPr algn="l">
              <a:lnSpc>
                <a:spcPct val="150000"/>
              </a:lnSpc>
            </a:pPr>
            <a:r>
              <a:rPr lang="tr-TR" sz="1800" b="0" i="0" u="none" strike="noStrike" baseline="0" dirty="0">
                <a:latin typeface="Comic Sans MS" panose="030F0702030302020204" pitchFamily="66" charset="0"/>
              </a:rPr>
              <a:t>»» Cismin </a:t>
            </a:r>
            <a:r>
              <a:rPr lang="tr-TR" sz="1800" b="1" i="0" u="none" strike="noStrike" baseline="0" dirty="0">
                <a:solidFill>
                  <a:srgbClr val="FF0000"/>
                </a:solidFill>
                <a:latin typeface="Comic Sans MS" panose="030F0702030302020204" pitchFamily="66" charset="0"/>
              </a:rPr>
              <a:t>K-L</a:t>
            </a:r>
            <a:r>
              <a:rPr lang="tr-TR" sz="1800" b="1" i="0" u="none" strike="noStrike" baseline="0" dirty="0">
                <a:latin typeface="Comic Sans MS" panose="030F0702030302020204" pitchFamily="66" charset="0"/>
              </a:rPr>
              <a:t> </a:t>
            </a:r>
            <a:r>
              <a:rPr lang="tr-TR" sz="1800" b="0" i="0" u="none" strike="noStrike" baseline="0" dirty="0">
                <a:latin typeface="Comic Sans MS" panose="030F0702030302020204" pitchFamily="66" charset="0"/>
              </a:rPr>
              <a:t>noktaları arasında çekim potansiyel enerjisi, kinetik enerjiye dönüşmüştür.</a:t>
            </a:r>
          </a:p>
          <a:p>
            <a:pPr algn="l">
              <a:lnSpc>
                <a:spcPct val="150000"/>
              </a:lnSpc>
            </a:pPr>
            <a:r>
              <a:rPr lang="tr-TR" sz="1800" b="0" i="0" u="none" strike="noStrike" baseline="0" dirty="0">
                <a:latin typeface="Comic Sans MS" panose="030F0702030302020204" pitchFamily="66" charset="0"/>
              </a:rPr>
              <a:t>»» Cismin </a:t>
            </a:r>
            <a:r>
              <a:rPr lang="tr-TR" sz="1800" b="1" i="0" u="none" strike="noStrike" baseline="0" dirty="0">
                <a:solidFill>
                  <a:srgbClr val="FF0000"/>
                </a:solidFill>
                <a:latin typeface="Comic Sans MS" panose="030F0702030302020204" pitchFamily="66" charset="0"/>
              </a:rPr>
              <a:t>L- M</a:t>
            </a:r>
            <a:r>
              <a:rPr lang="tr-TR" sz="1800" b="0" i="0" u="none" strike="noStrike" baseline="0" dirty="0">
                <a:latin typeface="Comic Sans MS" panose="030F0702030302020204" pitchFamily="66" charset="0"/>
              </a:rPr>
              <a:t> noktaları arasında kinetik enerjisi, çekim potansiyel enerjiye dönüşmüştür.</a:t>
            </a:r>
          </a:p>
          <a:p>
            <a:pPr algn="l">
              <a:lnSpc>
                <a:spcPct val="150000"/>
              </a:lnSpc>
            </a:pPr>
            <a:r>
              <a:rPr lang="tr-TR" sz="1800" b="0" i="0" u="none" strike="noStrike" baseline="0" dirty="0">
                <a:latin typeface="Comic Sans MS" panose="030F0702030302020204" pitchFamily="66" charset="0"/>
              </a:rPr>
              <a:t>»» </a:t>
            </a:r>
            <a:r>
              <a:rPr lang="tr-TR" sz="1800" b="1" i="0" u="none" strike="noStrike" baseline="0" dirty="0">
                <a:solidFill>
                  <a:srgbClr val="FF0000"/>
                </a:solidFill>
                <a:latin typeface="Comic Sans MS" panose="030F0702030302020204" pitchFamily="66" charset="0"/>
              </a:rPr>
              <a:t>K</a:t>
            </a:r>
            <a:r>
              <a:rPr lang="tr-TR" sz="1800" b="0" i="0" u="none" strike="noStrike" baseline="0" dirty="0">
                <a:latin typeface="Comic Sans MS" panose="030F0702030302020204" pitchFamily="66" charset="0"/>
              </a:rPr>
              <a:t> noktasının yüksekliği artırılırsa, cismin L noktasındaki kinetik enerjisi artar.</a:t>
            </a:r>
            <a:endParaRPr lang="tr-TR" dirty="0">
              <a:latin typeface="Comic Sans MS" panose="030F0702030302020204" pitchFamily="66" charset="0"/>
            </a:endParaRPr>
          </a:p>
        </p:txBody>
      </p:sp>
      <p:pic>
        <p:nvPicPr>
          <p:cNvPr id="9" name="Resim 8">
            <a:extLst>
              <a:ext uri="{FF2B5EF4-FFF2-40B4-BE49-F238E27FC236}">
                <a16:creationId xmlns:a16="http://schemas.microsoft.com/office/drawing/2014/main" id="{CFE8AAF6-CDD3-4B1C-8F5C-6717F605CC7E}"/>
              </a:ext>
            </a:extLst>
          </p:cNvPr>
          <p:cNvPicPr>
            <a:picLocks noChangeAspect="1"/>
          </p:cNvPicPr>
          <p:nvPr/>
        </p:nvPicPr>
        <p:blipFill>
          <a:blip r:embed="rId5"/>
          <a:stretch>
            <a:fillRect/>
          </a:stretch>
        </p:blipFill>
        <p:spPr>
          <a:xfrm>
            <a:off x="2919381" y="981075"/>
            <a:ext cx="5172075" cy="2447925"/>
          </a:xfrm>
          <a:prstGeom prst="rect">
            <a:avLst/>
          </a:prstGeom>
        </p:spPr>
      </p:pic>
    </p:spTree>
    <p:extLst>
      <p:ext uri="{BB962C8B-B14F-4D97-AF65-F5344CB8AC3E}">
        <p14:creationId xmlns:p14="http://schemas.microsoft.com/office/powerpoint/2010/main" val="29605995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2034F318-0DA0-44D8-A98B-3B914607AEA3}"/>
              </a:ext>
            </a:extLst>
          </p:cNvPr>
          <p:cNvSpPr/>
          <p:nvPr/>
        </p:nvSpPr>
        <p:spPr>
          <a:xfrm>
            <a:off x="1109980" y="4206240"/>
            <a:ext cx="9966960" cy="1325880"/>
          </a:xfrm>
          <a:prstGeom prst="rect">
            <a:avLst/>
          </a:prstGeom>
        </p:spPr>
        <p:txBody>
          <a:bodyPr vert="horz" lIns="91440" tIns="45720" rIns="91440" bIns="45720" rtlCol="0" anchor="b">
            <a:normAutofit/>
            <a:scene3d>
              <a:camera prst="orthographicFront"/>
              <a:lightRig rig="soft" dir="t">
                <a:rot lat="0" lon="0" rev="15600000"/>
              </a:lightRig>
            </a:scene3d>
            <a:sp3d extrusionH="57150" prstMaterial="softEdge">
              <a:bevelT w="25400" h="38100"/>
            </a:sp3d>
          </a:bodyPr>
          <a:lstStyle/>
          <a:p>
            <a:pPr algn="ctr" defTabSz="914400">
              <a:lnSpc>
                <a:spcPct val="85000"/>
              </a:lnSpc>
              <a:spcBef>
                <a:spcPct val="0"/>
              </a:spcBef>
              <a:spcAft>
                <a:spcPts val="600"/>
              </a:spcAft>
            </a:pPr>
            <a:r>
              <a:rPr lang="en-US" sz="4800" b="1" dirty="0">
                <a:ln>
                  <a:solidFill>
                    <a:sysClr val="windowText" lastClr="000000"/>
                  </a:solidFill>
                </a:ln>
                <a:solidFill>
                  <a:srgbClr val="FFFF00"/>
                </a:solidFill>
                <a:effectLst>
                  <a:outerShdw blurRad="38100" dist="19050" dir="2700000" algn="tl" rotWithShape="0">
                    <a:schemeClr val="dk1">
                      <a:lumMod val="50000"/>
                      <a:alpha val="40000"/>
                    </a:schemeClr>
                  </a:outerShdw>
                </a:effectLst>
                <a:latin typeface="Comic Sans MS" panose="030F0702030302020204" pitchFamily="66" charset="0"/>
                <a:ea typeface="+mj-ea"/>
                <a:cs typeface="+mj-cs"/>
              </a:rPr>
              <a:t>M</a:t>
            </a:r>
            <a:r>
              <a:rPr lang="tr-TR" sz="4800" b="1" dirty="0">
                <a:ln>
                  <a:solidFill>
                    <a:sysClr val="windowText" lastClr="000000"/>
                  </a:solidFill>
                </a:ln>
                <a:solidFill>
                  <a:srgbClr val="FFFF00"/>
                </a:solidFill>
                <a:effectLst>
                  <a:outerShdw blurRad="38100" dist="19050" dir="2700000" algn="tl" rotWithShape="0">
                    <a:schemeClr val="dk1">
                      <a:lumMod val="50000"/>
                      <a:alpha val="40000"/>
                    </a:schemeClr>
                  </a:outerShdw>
                </a:effectLst>
                <a:latin typeface="Comic Sans MS" panose="030F0702030302020204" pitchFamily="66" charset="0"/>
                <a:ea typeface="+mj-ea"/>
                <a:cs typeface="+mj-cs"/>
              </a:rPr>
              <a:t>EB</a:t>
            </a:r>
            <a:r>
              <a:rPr lang="en-US" sz="4800" b="1" dirty="0">
                <a:ln>
                  <a:solidFill>
                    <a:sysClr val="windowText" lastClr="000000"/>
                  </a:solidFill>
                </a:ln>
                <a:solidFill>
                  <a:srgbClr val="FFFF00"/>
                </a:solidFill>
                <a:effectLst>
                  <a:outerShdw blurRad="38100" dist="19050" dir="2700000" algn="tl" rotWithShape="0">
                    <a:schemeClr val="dk1">
                      <a:lumMod val="50000"/>
                      <a:alpha val="40000"/>
                    </a:schemeClr>
                  </a:outerShdw>
                </a:effectLst>
                <a:latin typeface="Comic Sans MS" panose="030F0702030302020204" pitchFamily="66" charset="0"/>
                <a:ea typeface="+mj-ea"/>
                <a:cs typeface="+mj-cs"/>
              </a:rPr>
              <a:t> ÖRNEK SORULAR </a:t>
            </a:r>
          </a:p>
        </p:txBody>
      </p:sp>
      <p:pic>
        <p:nvPicPr>
          <p:cNvPr id="5" name="Resim 4">
            <a:extLst>
              <a:ext uri="{FF2B5EF4-FFF2-40B4-BE49-F238E27FC236}">
                <a16:creationId xmlns:a16="http://schemas.microsoft.com/office/drawing/2014/main" id="{5277DF1D-6FB5-4965-8D27-627DBE552698}"/>
              </a:ext>
            </a:extLst>
          </p:cNvPr>
          <p:cNvPicPr>
            <a:picLocks noChangeAspect="1"/>
          </p:cNvPicPr>
          <p:nvPr/>
        </p:nvPicPr>
        <p:blipFill>
          <a:blip r:embed="rId2"/>
          <a:stretch>
            <a:fillRect/>
          </a:stretch>
        </p:blipFill>
        <p:spPr>
          <a:xfrm>
            <a:off x="2610749" y="690377"/>
            <a:ext cx="7582991" cy="3279644"/>
          </a:xfrm>
          <a:prstGeom prst="rect">
            <a:avLst/>
          </a:prstGeom>
        </p:spPr>
      </p:pic>
      <p:pic>
        <p:nvPicPr>
          <p:cNvPr id="33" name="Resim 32" descr="Soru Zutto">
            <a:extLst>
              <a:ext uri="{FF2B5EF4-FFF2-40B4-BE49-F238E27FC236}">
                <a16:creationId xmlns:a16="http://schemas.microsoft.com/office/drawing/2014/main" id="{D1C180C0-C7F5-4B4F-857F-10B9F7032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4084320"/>
            <a:ext cx="2131131" cy="2131131"/>
          </a:xfrm>
          <a:prstGeom prst="rect">
            <a:avLst/>
          </a:prstGeom>
        </p:spPr>
      </p:pic>
    </p:spTree>
    <p:extLst>
      <p:ext uri="{BB962C8B-B14F-4D97-AF65-F5344CB8AC3E}">
        <p14:creationId xmlns:p14="http://schemas.microsoft.com/office/powerpoint/2010/main" val="22396951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0536D123-A236-4F37-8CD4-303659EC626F}"/>
              </a:ext>
            </a:extLst>
          </p:cNvPr>
          <p:cNvPicPr>
            <a:picLocks noChangeAspect="1"/>
          </p:cNvPicPr>
          <p:nvPr/>
        </p:nvPicPr>
        <p:blipFill>
          <a:blip r:embed="rId2"/>
          <a:stretch>
            <a:fillRect/>
          </a:stretch>
        </p:blipFill>
        <p:spPr>
          <a:xfrm>
            <a:off x="1099527" y="643467"/>
            <a:ext cx="9992946" cy="5571066"/>
          </a:xfrm>
          <a:prstGeom prst="rect">
            <a:avLst/>
          </a:prstGeom>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8446327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en-US" sz="12500" dirty="0">
                <a:solidFill>
                  <a:srgbClr val="000000"/>
                </a:solidFill>
                <a:latin typeface="Forte" panose="03060902040502070203" pitchFamily="66" charset="0"/>
              </a:rPr>
              <a:t>D</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F3AF1092-7050-40DA-812E-2A66BE538869}"/>
              </a:ext>
            </a:extLst>
          </p:cNvPr>
          <p:cNvPicPr>
            <a:picLocks noChangeAspect="1"/>
          </p:cNvPicPr>
          <p:nvPr/>
        </p:nvPicPr>
        <p:blipFill>
          <a:blip r:embed="rId2"/>
          <a:stretch>
            <a:fillRect/>
          </a:stretch>
        </p:blipFill>
        <p:spPr>
          <a:xfrm>
            <a:off x="643467" y="1397932"/>
            <a:ext cx="10905066" cy="4062136"/>
          </a:xfrm>
          <a:prstGeom prst="rect">
            <a:avLst/>
          </a:prstGeom>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681441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379F4656-13A8-4BF0-8CAA-B094C0AE89CE}"/>
              </a:ext>
            </a:extLst>
          </p:cNvPr>
          <p:cNvSpPr txBox="1"/>
          <p:nvPr/>
        </p:nvSpPr>
        <p:spPr>
          <a:xfrm>
            <a:off x="648930" y="2438400"/>
            <a:ext cx="4944151" cy="3785419"/>
          </a:xfrm>
          <a:prstGeom prst="rect">
            <a:avLst/>
          </a:prstGeom>
        </p:spPr>
        <p:txBody>
          <a:bodyPr vert="horz" lIns="91440" tIns="45720" rIns="91440" bIns="45720" rtlCol="0">
            <a:normAutofit/>
          </a:bodyPr>
          <a:lstStyle/>
          <a:p>
            <a:pPr marL="571500" indent="-457200">
              <a:lnSpc>
                <a:spcPct val="150000"/>
              </a:lnSpc>
              <a:spcAft>
                <a:spcPts val="800"/>
              </a:spcAft>
              <a:buFont typeface="+mj-lt"/>
              <a:buAutoNum type="arabicPeriod"/>
            </a:pPr>
            <a:r>
              <a:rPr lang="en-US" sz="2400" b="1" dirty="0" err="1">
                <a:effectLst/>
                <a:latin typeface="Comic Sans MS" panose="030F0702030302020204" pitchFamily="66" charset="0"/>
              </a:rPr>
              <a:t>Sarkaçta</a:t>
            </a:r>
            <a:r>
              <a:rPr lang="en-US" sz="2400" b="1" dirty="0">
                <a:effectLst/>
                <a:latin typeface="Comic Sans MS" panose="030F0702030302020204" pitchFamily="66" charset="0"/>
              </a:rPr>
              <a:t> </a:t>
            </a:r>
            <a:r>
              <a:rPr lang="en-US" sz="2400" b="1" dirty="0" err="1">
                <a:effectLst/>
                <a:latin typeface="Comic Sans MS" panose="030F0702030302020204" pitchFamily="66" charset="0"/>
              </a:rPr>
              <a:t>Enerji</a:t>
            </a:r>
            <a:r>
              <a:rPr lang="en-US" sz="2400" b="1" dirty="0">
                <a:effectLst/>
                <a:latin typeface="Comic Sans MS" panose="030F0702030302020204" pitchFamily="66" charset="0"/>
              </a:rPr>
              <a:t> </a:t>
            </a:r>
            <a:r>
              <a:rPr lang="en-US" sz="2400" b="1" dirty="0" err="1">
                <a:effectLst/>
                <a:latin typeface="Comic Sans MS" panose="030F0702030302020204" pitchFamily="66" charset="0"/>
              </a:rPr>
              <a:t>Dönüşümü</a:t>
            </a:r>
            <a:endParaRPr lang="en-US" sz="2400" b="1" dirty="0">
              <a:effectLst/>
              <a:latin typeface="Comic Sans MS" panose="030F0702030302020204" pitchFamily="66" charset="0"/>
            </a:endParaRPr>
          </a:p>
          <a:p>
            <a:pPr>
              <a:lnSpc>
                <a:spcPct val="150000"/>
              </a:lnSpc>
              <a:spcAft>
                <a:spcPts val="800"/>
              </a:spcAft>
            </a:pPr>
            <a:r>
              <a:rPr lang="en-US" sz="2400" dirty="0" err="1">
                <a:effectLst/>
                <a:latin typeface="Comic Sans MS" panose="030F0702030302020204" pitchFamily="66" charset="0"/>
              </a:rPr>
              <a:t>İpin</a:t>
            </a:r>
            <a:r>
              <a:rPr lang="en-US" sz="2400" dirty="0">
                <a:effectLst/>
                <a:latin typeface="Comic Sans MS" panose="030F0702030302020204" pitchFamily="66" charset="0"/>
              </a:rPr>
              <a:t> </a:t>
            </a:r>
            <a:r>
              <a:rPr lang="en-US" sz="2400" dirty="0" err="1">
                <a:effectLst/>
                <a:latin typeface="Comic Sans MS" panose="030F0702030302020204" pitchFamily="66" charset="0"/>
              </a:rPr>
              <a:t>ucuna</a:t>
            </a:r>
            <a:r>
              <a:rPr lang="en-US" sz="2400" dirty="0">
                <a:effectLst/>
                <a:latin typeface="Comic Sans MS" panose="030F0702030302020204" pitchFamily="66" charset="0"/>
              </a:rPr>
              <a:t> </a:t>
            </a:r>
            <a:r>
              <a:rPr lang="en-US" sz="2400" dirty="0" err="1">
                <a:effectLst/>
                <a:latin typeface="Comic Sans MS" panose="030F0702030302020204" pitchFamily="66" charset="0"/>
              </a:rPr>
              <a:t>bağlanmış</a:t>
            </a:r>
            <a:r>
              <a:rPr lang="en-US" sz="2400" dirty="0">
                <a:effectLst/>
                <a:latin typeface="Comic Sans MS" panose="030F0702030302020204" pitchFamily="66" charset="0"/>
              </a:rPr>
              <a:t> bir top (</a:t>
            </a:r>
            <a:r>
              <a:rPr lang="en-US" sz="2400" dirty="0" err="1">
                <a:effectLst/>
                <a:latin typeface="Comic Sans MS" panose="030F0702030302020204" pitchFamily="66" charset="0"/>
              </a:rPr>
              <a:t>küre</a:t>
            </a:r>
            <a:r>
              <a:rPr lang="en-US" sz="2400" dirty="0">
                <a:effectLst/>
                <a:latin typeface="Comic Sans MS" panose="030F0702030302020204" pitchFamily="66" charset="0"/>
              </a:rPr>
              <a:t>) </a:t>
            </a:r>
            <a:r>
              <a:rPr lang="en-US" sz="2400" dirty="0" err="1">
                <a:effectLst/>
                <a:latin typeface="Comic Sans MS" panose="030F0702030302020204" pitchFamily="66" charset="0"/>
              </a:rPr>
              <a:t>sağa</a:t>
            </a:r>
            <a:r>
              <a:rPr lang="en-US" sz="2400" dirty="0">
                <a:effectLst/>
                <a:latin typeface="Comic Sans MS" panose="030F0702030302020204" pitchFamily="66" charset="0"/>
              </a:rPr>
              <a:t>-sola doğru </a:t>
            </a:r>
            <a:r>
              <a:rPr lang="en-US" sz="2400" dirty="0" err="1">
                <a:effectLst/>
                <a:latin typeface="Comic Sans MS" panose="030F0702030302020204" pitchFamily="66" charset="0"/>
              </a:rPr>
              <a:t>salınım</a:t>
            </a:r>
            <a:r>
              <a:rPr lang="en-US" sz="2400" dirty="0">
                <a:effectLst/>
                <a:latin typeface="Comic Sans MS" panose="030F0702030302020204" pitchFamily="66" charset="0"/>
              </a:rPr>
              <a:t> hareketi </a:t>
            </a:r>
            <a:r>
              <a:rPr lang="en-US" sz="2400" dirty="0" err="1">
                <a:effectLst/>
                <a:latin typeface="Comic Sans MS" panose="030F0702030302020204" pitchFamily="66" charset="0"/>
              </a:rPr>
              <a:t>yapar</a:t>
            </a:r>
            <a:endParaRPr lang="en-US" sz="2400" dirty="0">
              <a:effectLst/>
              <a:latin typeface="Comic Sans MS" panose="030F0702030302020204" pitchFamily="66" charset="0"/>
            </a:endParaRPr>
          </a:p>
        </p:txBody>
      </p:sp>
      <p:sp>
        <p:nvSpPr>
          <p:cNvPr id="73" name="Rectangle 72">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Sarkaç nedir ne demektir? Anlamı - Laf Sözlük">
            <a:extLst>
              <a:ext uri="{FF2B5EF4-FFF2-40B4-BE49-F238E27FC236}">
                <a16:creationId xmlns:a16="http://schemas.microsoft.com/office/drawing/2014/main" id="{220D3A7D-04A9-4666-8440-599E2662B45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7413169" y="833418"/>
            <a:ext cx="3458611" cy="518791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4680580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en-US" sz="12500" dirty="0">
                <a:solidFill>
                  <a:srgbClr val="000000"/>
                </a:solidFill>
                <a:latin typeface="Forte" panose="03060902040502070203" pitchFamily="66" charset="0"/>
              </a:rPr>
              <a:t>D</a:t>
            </a:r>
          </a:p>
        </p:txBody>
      </p:sp>
    </p:spTree>
    <p:extLst>
      <p:ext uri="{BB962C8B-B14F-4D97-AF65-F5344CB8AC3E}">
        <p14:creationId xmlns:p14="http://schemas.microsoft.com/office/powerpoint/2010/main" val="34588555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20D836EF-40FB-4364-8AE0-890AE4464A53}"/>
              </a:ext>
            </a:extLst>
          </p:cNvPr>
          <p:cNvPicPr>
            <a:picLocks noChangeAspect="1"/>
          </p:cNvPicPr>
          <p:nvPr/>
        </p:nvPicPr>
        <p:blipFill>
          <a:blip r:embed="rId2"/>
          <a:stretch>
            <a:fillRect/>
          </a:stretch>
        </p:blipFill>
        <p:spPr>
          <a:xfrm>
            <a:off x="1875495" y="643467"/>
            <a:ext cx="8441009" cy="5571066"/>
          </a:xfrm>
          <a:prstGeom prst="rect">
            <a:avLst/>
          </a:prstGeom>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4034015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en-US" sz="12500" dirty="0">
                <a:solidFill>
                  <a:srgbClr val="000000"/>
                </a:solidFill>
                <a:latin typeface="Forte" panose="03060902040502070203" pitchFamily="66" charset="0"/>
              </a:rPr>
              <a:t>D</a:t>
            </a:r>
          </a:p>
        </p:txBody>
      </p:sp>
    </p:spTree>
    <p:extLst>
      <p:ext uri="{BB962C8B-B14F-4D97-AF65-F5344CB8AC3E}">
        <p14:creationId xmlns:p14="http://schemas.microsoft.com/office/powerpoint/2010/main" val="29569480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18D11456-4B24-46B8-8970-B33AB98E6AB8}"/>
              </a:ext>
            </a:extLst>
          </p:cNvPr>
          <p:cNvPicPr>
            <a:picLocks noChangeAspect="1"/>
          </p:cNvPicPr>
          <p:nvPr/>
        </p:nvPicPr>
        <p:blipFill>
          <a:blip r:embed="rId2"/>
          <a:stretch>
            <a:fillRect/>
          </a:stretch>
        </p:blipFill>
        <p:spPr>
          <a:xfrm>
            <a:off x="1105111" y="407963"/>
            <a:ext cx="10354746" cy="6316394"/>
          </a:xfrm>
          <a:prstGeom prst="rect">
            <a:avLst/>
          </a:prstGeom>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7135211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B</a:t>
            </a:r>
            <a:endParaRPr lang="en-US" sz="12500" dirty="0">
              <a:solidFill>
                <a:srgbClr val="000000"/>
              </a:solidFill>
              <a:latin typeface="Forte" panose="03060902040502070203" pitchFamily="66" charset="0"/>
            </a:endParaRPr>
          </a:p>
        </p:txBody>
      </p:sp>
    </p:spTree>
    <p:extLst>
      <p:ext uri="{BB962C8B-B14F-4D97-AF65-F5344CB8AC3E}">
        <p14:creationId xmlns:p14="http://schemas.microsoft.com/office/powerpoint/2010/main" val="24088985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D2135C45-631B-49DA-8171-A36E61593AEC}"/>
              </a:ext>
            </a:extLst>
          </p:cNvPr>
          <p:cNvPicPr>
            <a:picLocks noChangeAspect="1"/>
          </p:cNvPicPr>
          <p:nvPr/>
        </p:nvPicPr>
        <p:blipFill>
          <a:blip r:embed="rId2"/>
          <a:stretch>
            <a:fillRect/>
          </a:stretch>
        </p:blipFill>
        <p:spPr>
          <a:xfrm>
            <a:off x="1127609" y="258493"/>
            <a:ext cx="9352822" cy="6430066"/>
          </a:xfrm>
          <a:prstGeom prst="rect">
            <a:avLst/>
          </a:prstGeom>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9688473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en-US" sz="12500" dirty="0">
                <a:solidFill>
                  <a:srgbClr val="000000"/>
                </a:solidFill>
                <a:latin typeface="Forte" panose="03060902040502070203" pitchFamily="66" charset="0"/>
              </a:rPr>
              <a:t>D</a:t>
            </a:r>
          </a:p>
        </p:txBody>
      </p:sp>
    </p:spTree>
    <p:extLst>
      <p:ext uri="{BB962C8B-B14F-4D97-AF65-F5344CB8AC3E}">
        <p14:creationId xmlns:p14="http://schemas.microsoft.com/office/powerpoint/2010/main" val="13773560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2C41FECC-6BC8-4F07-838B-5EBCE285116B}"/>
              </a:ext>
            </a:extLst>
          </p:cNvPr>
          <p:cNvPicPr>
            <a:picLocks noChangeAspect="1"/>
          </p:cNvPicPr>
          <p:nvPr/>
        </p:nvPicPr>
        <p:blipFill>
          <a:blip r:embed="rId2"/>
          <a:stretch>
            <a:fillRect/>
          </a:stretch>
        </p:blipFill>
        <p:spPr>
          <a:xfrm>
            <a:off x="952237" y="945981"/>
            <a:ext cx="10337975" cy="4962227"/>
          </a:xfrm>
          <a:prstGeom prst="rect">
            <a:avLst/>
          </a:prstGeom>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9716323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B</a:t>
            </a:r>
            <a:endParaRPr lang="en-US" sz="12500" dirty="0">
              <a:solidFill>
                <a:srgbClr val="000000"/>
              </a:solidFill>
              <a:latin typeface="Forte" panose="03060902040502070203" pitchFamily="66" charset="0"/>
            </a:endParaRPr>
          </a:p>
        </p:txBody>
      </p:sp>
    </p:spTree>
    <p:extLst>
      <p:ext uri="{BB962C8B-B14F-4D97-AF65-F5344CB8AC3E}">
        <p14:creationId xmlns:p14="http://schemas.microsoft.com/office/powerpoint/2010/main" val="24740846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4" name="Metin kutusu 3">
            <a:extLst>
              <a:ext uri="{FF2B5EF4-FFF2-40B4-BE49-F238E27FC236}">
                <a16:creationId xmlns:a16="http://schemas.microsoft.com/office/drawing/2014/main" id="{319AC603-5D1E-4F0E-9D8A-4F9CA746B06A}"/>
              </a:ext>
            </a:extLst>
          </p:cNvPr>
          <p:cNvSpPr txBox="1"/>
          <p:nvPr/>
        </p:nvSpPr>
        <p:spPr>
          <a:xfrm>
            <a:off x="795131" y="912830"/>
            <a:ext cx="10190920" cy="5032340"/>
          </a:xfrm>
          <a:prstGeom prst="rect">
            <a:avLst/>
          </a:prstGeom>
          <a:noFill/>
        </p:spPr>
        <p:txBody>
          <a:bodyPr wrap="square">
            <a:spAutoFit/>
          </a:bodyPr>
          <a:lstStyle/>
          <a:p>
            <a:pPr algn="l">
              <a:lnSpc>
                <a:spcPct val="150000"/>
              </a:lnSpc>
            </a:pPr>
            <a:r>
              <a:rPr lang="tr-TR" sz="1800" b="0" i="0" u="none" strike="noStrike" baseline="0" dirty="0">
                <a:latin typeface="Comic Sans MS" panose="030F0702030302020204" pitchFamily="66" charset="0"/>
              </a:rPr>
              <a:t>Gök taşları, Dünya atmosferine girdiklerinde atmosferdeki hava moleküllerine sürtünerek ısınır ve kor haline gelerek ince bir ışık çizgisi bırakır. Bu doğa olayı halk arasında yıldız kayması olarak bilinir.</a:t>
            </a:r>
          </a:p>
          <a:p>
            <a:pPr algn="l">
              <a:lnSpc>
                <a:spcPct val="150000"/>
              </a:lnSpc>
            </a:pPr>
            <a:r>
              <a:rPr lang="tr-TR" sz="1800" b="1" i="0" u="none" strike="noStrike" baseline="0" dirty="0">
                <a:latin typeface="Comic Sans MS" panose="030F0702030302020204" pitchFamily="66" charset="0"/>
              </a:rPr>
              <a:t>Yıldız kayması ile ilgili,</a:t>
            </a:r>
          </a:p>
          <a:p>
            <a:pPr algn="l">
              <a:lnSpc>
                <a:spcPct val="150000"/>
              </a:lnSpc>
            </a:pPr>
            <a:r>
              <a:rPr lang="tr-TR" sz="1800" b="0" i="0" u="none" strike="noStrike" baseline="0" dirty="0">
                <a:latin typeface="Comic Sans MS" panose="030F0702030302020204" pitchFamily="66" charset="0"/>
              </a:rPr>
              <a:t>I. Hava direnci gök taşlarının süratinin azalmasına neden olur.</a:t>
            </a:r>
          </a:p>
          <a:p>
            <a:pPr algn="l">
              <a:lnSpc>
                <a:spcPct val="150000"/>
              </a:lnSpc>
            </a:pPr>
            <a:r>
              <a:rPr lang="tr-TR" sz="1800" b="0" i="0" u="none" strike="noStrike" baseline="0" dirty="0">
                <a:latin typeface="Comic Sans MS" panose="030F0702030302020204" pitchFamily="66" charset="0"/>
              </a:rPr>
              <a:t>II. Hava direnci gök taşının çekim potansiyel enerjisinin artmasını sağlar.</a:t>
            </a:r>
          </a:p>
          <a:p>
            <a:pPr algn="l">
              <a:lnSpc>
                <a:spcPct val="150000"/>
              </a:lnSpc>
            </a:pPr>
            <a:r>
              <a:rPr lang="tr-TR" sz="1800" b="0" i="0" u="none" strike="noStrike" baseline="0" dirty="0">
                <a:latin typeface="Comic Sans MS" panose="030F0702030302020204" pitchFamily="66" charset="0"/>
              </a:rPr>
              <a:t>III. Gök taşının kinetik enerjisi hava direncinin etkisiyle ısı enerjisine dönüşür.</a:t>
            </a:r>
          </a:p>
          <a:p>
            <a:pPr algn="l">
              <a:lnSpc>
                <a:spcPct val="150000"/>
              </a:lnSpc>
            </a:pPr>
            <a:r>
              <a:rPr lang="tr-TR" sz="1800" b="1" i="0" u="none" strike="noStrike" baseline="0" dirty="0">
                <a:latin typeface="Comic Sans MS" panose="030F0702030302020204" pitchFamily="66" charset="0"/>
              </a:rPr>
              <a:t>bilgilerinden hangileri doğrudur?</a:t>
            </a:r>
          </a:p>
          <a:p>
            <a:pPr algn="l">
              <a:lnSpc>
                <a:spcPct val="150000"/>
              </a:lnSpc>
            </a:pPr>
            <a:r>
              <a:rPr lang="tr-TR" sz="1800" b="0" i="0" u="none" strike="noStrike" baseline="0" dirty="0">
                <a:latin typeface="Comic Sans MS" panose="030F0702030302020204" pitchFamily="66" charset="0"/>
              </a:rPr>
              <a:t>A) Yalnız I.</a:t>
            </a:r>
          </a:p>
          <a:p>
            <a:pPr algn="l">
              <a:lnSpc>
                <a:spcPct val="150000"/>
              </a:lnSpc>
            </a:pPr>
            <a:r>
              <a:rPr lang="tr-TR" sz="1800" b="0" i="0" u="none" strike="noStrike" baseline="0" dirty="0">
                <a:latin typeface="Comic Sans MS" panose="030F0702030302020204" pitchFamily="66" charset="0"/>
              </a:rPr>
              <a:t>B) I ve III.</a:t>
            </a:r>
          </a:p>
          <a:p>
            <a:pPr algn="l">
              <a:lnSpc>
                <a:spcPct val="150000"/>
              </a:lnSpc>
            </a:pPr>
            <a:r>
              <a:rPr lang="tr-TR" sz="1800" b="0" i="0" u="none" strike="noStrike" baseline="0" dirty="0">
                <a:latin typeface="Comic Sans MS" panose="030F0702030302020204" pitchFamily="66" charset="0"/>
              </a:rPr>
              <a:t>C) II ve III.</a:t>
            </a:r>
          </a:p>
          <a:p>
            <a:pPr algn="l">
              <a:lnSpc>
                <a:spcPct val="150000"/>
              </a:lnSpc>
            </a:pPr>
            <a:r>
              <a:rPr lang="nn-NO" sz="1800" b="0" i="0" u="none" strike="noStrike" baseline="0" dirty="0">
                <a:latin typeface="Comic Sans MS" panose="030F0702030302020204" pitchFamily="66" charset="0"/>
              </a:rPr>
              <a:t>D) I, II ve III.</a:t>
            </a:r>
            <a:endParaRPr lang="tr-TR" dirty="0">
              <a:latin typeface="Comic Sans MS" panose="030F0702030302020204" pitchFamily="66" charset="0"/>
            </a:endParaRPr>
          </a:p>
        </p:txBody>
      </p:sp>
    </p:spTree>
    <p:extLst>
      <p:ext uri="{BB962C8B-B14F-4D97-AF65-F5344CB8AC3E}">
        <p14:creationId xmlns:p14="http://schemas.microsoft.com/office/powerpoint/2010/main" val="929704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1745DDCA-5A70-49C1-A387-29ACD33F7177}"/>
              </a:ext>
            </a:extLst>
          </p:cNvPr>
          <p:cNvSpPr txBox="1"/>
          <p:nvPr/>
        </p:nvSpPr>
        <p:spPr>
          <a:xfrm>
            <a:off x="648930" y="1258958"/>
            <a:ext cx="4944151" cy="4964862"/>
          </a:xfrm>
          <a:prstGeom prst="rect">
            <a:avLst/>
          </a:prstGeom>
        </p:spPr>
        <p:txBody>
          <a:bodyPr vert="horz" lIns="91440" tIns="45720" rIns="91440" bIns="45720" rtlCol="0">
            <a:normAutofit/>
          </a:bodyPr>
          <a:lstStyle/>
          <a:p>
            <a:pPr>
              <a:lnSpc>
                <a:spcPct val="150000"/>
              </a:lnSpc>
              <a:spcAft>
                <a:spcPts val="800"/>
              </a:spcAft>
            </a:pPr>
            <a:r>
              <a:rPr lang="en-US" sz="2400" b="1" dirty="0" err="1">
                <a:effectLst/>
                <a:latin typeface="Comic Sans MS" panose="030F0702030302020204" pitchFamily="66" charset="0"/>
              </a:rPr>
              <a:t>Sarkaçta</a:t>
            </a:r>
            <a:r>
              <a:rPr lang="en-US" sz="2400" b="1" dirty="0">
                <a:effectLst/>
                <a:latin typeface="Comic Sans MS" panose="030F0702030302020204" pitchFamily="66" charset="0"/>
              </a:rPr>
              <a:t>:</a:t>
            </a:r>
          </a:p>
          <a:p>
            <a:pPr>
              <a:lnSpc>
                <a:spcPct val="150000"/>
              </a:lnSpc>
              <a:spcAft>
                <a:spcPts val="800"/>
              </a:spcAft>
            </a:pPr>
            <a:r>
              <a:rPr lang="en-US" sz="2400" b="1" dirty="0">
                <a:latin typeface="Comic Sans MS" panose="030F0702030302020204" pitchFamily="66" charset="0"/>
              </a:rPr>
              <a:t>1’den 2. </a:t>
            </a:r>
            <a:r>
              <a:rPr lang="en-US" sz="2400" b="1" dirty="0" err="1">
                <a:latin typeface="Comic Sans MS" panose="030F0702030302020204" pitchFamily="66" charset="0"/>
              </a:rPr>
              <a:t>konuma</a:t>
            </a:r>
            <a:r>
              <a:rPr lang="en-US" sz="2400" b="1" dirty="0">
                <a:latin typeface="Comic Sans MS" panose="030F0702030302020204" pitchFamily="66" charset="0"/>
              </a:rPr>
              <a:t> </a:t>
            </a:r>
            <a:r>
              <a:rPr lang="en-US" sz="2400" dirty="0" err="1">
                <a:latin typeface="Comic Sans MS" panose="030F0702030302020204" pitchFamily="66" charset="0"/>
              </a:rPr>
              <a:t>giderken</a:t>
            </a:r>
            <a:r>
              <a:rPr lang="en-US" sz="2400" dirty="0">
                <a:latin typeface="Comic Sans MS" panose="030F0702030302020204" pitchFamily="66" charset="0"/>
              </a:rPr>
              <a:t> ;</a:t>
            </a:r>
          </a:p>
          <a:p>
            <a:pPr>
              <a:lnSpc>
                <a:spcPct val="150000"/>
              </a:lnSpc>
              <a:spcAft>
                <a:spcPts val="800"/>
              </a:spcAft>
            </a:pPr>
            <a:r>
              <a:rPr lang="en-US" sz="2400" dirty="0" err="1">
                <a:effectLst/>
                <a:latin typeface="Comic Sans MS" panose="030F0702030302020204" pitchFamily="66" charset="0"/>
              </a:rPr>
              <a:t>Cismin</a:t>
            </a:r>
            <a:r>
              <a:rPr lang="en-US" sz="2400" dirty="0">
                <a:effectLst/>
                <a:latin typeface="Comic Sans MS" panose="030F0702030302020204" pitchFamily="66" charset="0"/>
              </a:rPr>
              <a:t> </a:t>
            </a:r>
            <a:r>
              <a:rPr lang="en-US" sz="2400" dirty="0" err="1">
                <a:effectLst/>
                <a:latin typeface="Comic Sans MS" panose="030F0702030302020204" pitchFamily="66" charset="0"/>
              </a:rPr>
              <a:t>yüksekliği</a:t>
            </a:r>
            <a:r>
              <a:rPr lang="en-US" sz="2400" dirty="0">
                <a:effectLst/>
                <a:latin typeface="Comic Sans MS" panose="030F0702030302020204" pitchFamily="66" charset="0"/>
              </a:rPr>
              <a:t> </a:t>
            </a:r>
            <a:r>
              <a:rPr lang="en-US" sz="2400" dirty="0" err="1">
                <a:effectLst/>
                <a:latin typeface="Comic Sans MS" panose="030F0702030302020204" pitchFamily="66" charset="0"/>
              </a:rPr>
              <a:t>azaldığı</a:t>
            </a:r>
            <a:r>
              <a:rPr lang="en-US" sz="2400" dirty="0">
                <a:effectLst/>
                <a:latin typeface="Comic Sans MS" panose="030F0702030302020204" pitchFamily="66" charset="0"/>
              </a:rPr>
              <a:t> için yere göre </a:t>
            </a:r>
            <a:r>
              <a:rPr lang="en-US" sz="2400" dirty="0" err="1">
                <a:effectLst/>
                <a:latin typeface="Comic Sans MS" panose="030F0702030302020204" pitchFamily="66" charset="0"/>
              </a:rPr>
              <a:t>potansiyel</a:t>
            </a:r>
            <a:r>
              <a:rPr lang="en-US" sz="2400" dirty="0">
                <a:effectLst/>
                <a:latin typeface="Comic Sans MS" panose="030F0702030302020204" pitchFamily="66" charset="0"/>
              </a:rPr>
              <a:t> </a:t>
            </a:r>
            <a:r>
              <a:rPr lang="en-US" sz="2400" dirty="0" err="1">
                <a:effectLst/>
                <a:latin typeface="Comic Sans MS" panose="030F0702030302020204" pitchFamily="66" charset="0"/>
              </a:rPr>
              <a:t>enerjisi</a:t>
            </a:r>
            <a:r>
              <a:rPr lang="en-US" sz="2400" dirty="0">
                <a:effectLst/>
                <a:latin typeface="Comic Sans MS" panose="030F0702030302020204" pitchFamily="66" charset="0"/>
              </a:rPr>
              <a:t> </a:t>
            </a:r>
            <a:r>
              <a:rPr lang="en-US" sz="2400" dirty="0" err="1">
                <a:effectLst/>
                <a:latin typeface="Comic Sans MS" panose="030F0702030302020204" pitchFamily="66" charset="0"/>
              </a:rPr>
              <a:t>azalır</a:t>
            </a:r>
            <a:r>
              <a:rPr lang="en-US" sz="2400" dirty="0">
                <a:effectLst/>
                <a:latin typeface="Comic Sans MS" panose="030F0702030302020204" pitchFamily="66" charset="0"/>
              </a:rPr>
              <a:t>. </a:t>
            </a:r>
            <a:r>
              <a:rPr lang="en-US" sz="2400" dirty="0" err="1">
                <a:effectLst/>
                <a:latin typeface="Comic Sans MS" panose="030F0702030302020204" pitchFamily="66" charset="0"/>
              </a:rPr>
              <a:t>Başlangıçta</a:t>
            </a:r>
            <a:r>
              <a:rPr lang="en-US" sz="2400" dirty="0">
                <a:effectLst/>
                <a:latin typeface="Comic Sans MS" panose="030F0702030302020204" pitchFamily="66" charset="0"/>
              </a:rPr>
              <a:t> </a:t>
            </a:r>
            <a:r>
              <a:rPr lang="en-US" sz="2400" dirty="0" err="1">
                <a:effectLst/>
                <a:latin typeface="Comic Sans MS" panose="030F0702030302020204" pitchFamily="66" charset="0"/>
              </a:rPr>
              <a:t>cisim</a:t>
            </a:r>
            <a:r>
              <a:rPr lang="en-US" sz="2400" dirty="0">
                <a:effectLst/>
                <a:latin typeface="Comic Sans MS" panose="030F0702030302020204" pitchFamily="66" charset="0"/>
              </a:rPr>
              <a:t> </a:t>
            </a:r>
            <a:r>
              <a:rPr lang="en-US" sz="2400" dirty="0" err="1">
                <a:effectLst/>
                <a:latin typeface="Comic Sans MS" panose="030F0702030302020204" pitchFamily="66" charset="0"/>
              </a:rPr>
              <a:t>duruyorken</a:t>
            </a:r>
            <a:r>
              <a:rPr lang="en-US" sz="2400" dirty="0">
                <a:effectLst/>
                <a:latin typeface="Comic Sans MS" panose="030F0702030302020204" pitchFamily="66" charset="0"/>
              </a:rPr>
              <a:t> hareket </a:t>
            </a:r>
            <a:r>
              <a:rPr lang="en-US" sz="2400" dirty="0" err="1">
                <a:effectLst/>
                <a:latin typeface="Comic Sans MS" panose="030F0702030302020204" pitchFamily="66" charset="0"/>
              </a:rPr>
              <a:t>etmeye</a:t>
            </a:r>
            <a:r>
              <a:rPr lang="en-US" sz="2400" dirty="0">
                <a:effectLst/>
                <a:latin typeface="Comic Sans MS" panose="030F0702030302020204" pitchFamily="66" charset="0"/>
              </a:rPr>
              <a:t> </a:t>
            </a:r>
            <a:r>
              <a:rPr lang="en-US" sz="2400" dirty="0" err="1">
                <a:effectLst/>
                <a:latin typeface="Comic Sans MS" panose="030F0702030302020204" pitchFamily="66" charset="0"/>
              </a:rPr>
              <a:t>başladığı</a:t>
            </a:r>
            <a:r>
              <a:rPr lang="en-US" sz="2400" dirty="0">
                <a:effectLst/>
                <a:latin typeface="Comic Sans MS" panose="030F0702030302020204" pitchFamily="66" charset="0"/>
              </a:rPr>
              <a:t> için </a:t>
            </a:r>
            <a:r>
              <a:rPr lang="en-US" sz="2400" dirty="0" err="1">
                <a:effectLst/>
                <a:latin typeface="Comic Sans MS" panose="030F0702030302020204" pitchFamily="66" charset="0"/>
              </a:rPr>
              <a:t>kinetik</a:t>
            </a:r>
            <a:r>
              <a:rPr lang="en-US" sz="2400" dirty="0">
                <a:effectLst/>
                <a:latin typeface="Comic Sans MS" panose="030F0702030302020204" pitchFamily="66" charset="0"/>
              </a:rPr>
              <a:t> </a:t>
            </a:r>
            <a:r>
              <a:rPr lang="en-US" sz="2400" dirty="0" err="1">
                <a:effectLst/>
                <a:latin typeface="Comic Sans MS" panose="030F0702030302020204" pitchFamily="66" charset="0"/>
              </a:rPr>
              <a:t>enerjisi</a:t>
            </a:r>
            <a:r>
              <a:rPr lang="en-US" sz="2400" dirty="0">
                <a:effectLst/>
                <a:latin typeface="Comic Sans MS" panose="030F0702030302020204" pitchFamily="66" charset="0"/>
              </a:rPr>
              <a:t> </a:t>
            </a:r>
            <a:r>
              <a:rPr lang="en-US" sz="2400" dirty="0" err="1">
                <a:effectLst/>
                <a:latin typeface="Comic Sans MS" panose="030F0702030302020204" pitchFamily="66" charset="0"/>
              </a:rPr>
              <a:t>artar</a:t>
            </a:r>
            <a:r>
              <a:rPr lang="en-US" sz="2400" dirty="0">
                <a:effectLst/>
                <a:latin typeface="Comic Sans MS" panose="030F0702030302020204" pitchFamily="66" charset="0"/>
              </a:rPr>
              <a:t>.</a:t>
            </a:r>
          </a:p>
          <a:p>
            <a:pPr>
              <a:lnSpc>
                <a:spcPct val="150000"/>
              </a:lnSpc>
              <a:spcAft>
                <a:spcPts val="800"/>
              </a:spcAft>
            </a:pPr>
            <a:endParaRPr lang="en-US" sz="2400" dirty="0">
              <a:effectLst/>
              <a:latin typeface="Comic Sans MS" panose="030F0702030302020204" pitchFamily="66" charset="0"/>
            </a:endParaRPr>
          </a:p>
        </p:txBody>
      </p:sp>
      <p:sp>
        <p:nvSpPr>
          <p:cNvPr id="10" name="Rectangle 9">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E1C30536-EDD4-4D99-9A42-AF44857DD3C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04709" y="2135067"/>
            <a:ext cx="4475531" cy="258461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6130837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B</a:t>
            </a:r>
            <a:endParaRPr lang="en-US" sz="12500" dirty="0">
              <a:solidFill>
                <a:srgbClr val="000000"/>
              </a:solidFill>
              <a:latin typeface="Forte" panose="03060902040502070203" pitchFamily="66" charset="0"/>
            </a:endParaRPr>
          </a:p>
        </p:txBody>
      </p:sp>
    </p:spTree>
    <p:extLst>
      <p:ext uri="{BB962C8B-B14F-4D97-AF65-F5344CB8AC3E}">
        <p14:creationId xmlns:p14="http://schemas.microsoft.com/office/powerpoint/2010/main" val="12386883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4" name="Metin kutusu 3">
            <a:extLst>
              <a:ext uri="{FF2B5EF4-FFF2-40B4-BE49-F238E27FC236}">
                <a16:creationId xmlns:a16="http://schemas.microsoft.com/office/drawing/2014/main" id="{9DD8C37C-18E5-45B3-8C10-AF53D5E650ED}"/>
              </a:ext>
            </a:extLst>
          </p:cNvPr>
          <p:cNvSpPr txBox="1"/>
          <p:nvPr/>
        </p:nvSpPr>
        <p:spPr>
          <a:xfrm>
            <a:off x="682487" y="1120579"/>
            <a:ext cx="10827026" cy="4616841"/>
          </a:xfrm>
          <a:prstGeom prst="rect">
            <a:avLst/>
          </a:prstGeom>
          <a:noFill/>
        </p:spPr>
        <p:txBody>
          <a:bodyPr wrap="square">
            <a:spAutoFit/>
          </a:bodyPr>
          <a:lstStyle/>
          <a:p>
            <a:pPr algn="l">
              <a:lnSpc>
                <a:spcPct val="150000"/>
              </a:lnSpc>
            </a:pPr>
            <a:r>
              <a:rPr lang="tr-TR" sz="1800" b="0" i="0" u="none" strike="noStrike" baseline="0" dirty="0">
                <a:latin typeface="Comic Sans MS" panose="030F0702030302020204" pitchFamily="66" charset="0"/>
              </a:rPr>
              <a:t>Başlıca amacı hız yapmak olan </a:t>
            </a:r>
            <a:r>
              <a:rPr lang="tr-TR" sz="1800" b="0" i="0" u="none" strike="noStrike" baseline="0" dirty="0" err="1">
                <a:latin typeface="Comic Sans MS" panose="030F0702030302020204" pitchFamily="66" charset="0"/>
              </a:rPr>
              <a:t>Concorde</a:t>
            </a:r>
            <a:r>
              <a:rPr lang="tr-TR" sz="1800" b="0" i="0" u="none" strike="noStrike" baseline="0" dirty="0">
                <a:latin typeface="Comic Sans MS" panose="030F0702030302020204" pitchFamily="66" charset="0"/>
              </a:rPr>
              <a:t> uçaklarının dış yüzeyi, çok hafif ve ısıya dayanıklı maddelerden üretildi. Diğer yolcu uçakları ses hızını aşamazken, </a:t>
            </a:r>
            <a:r>
              <a:rPr lang="tr-TR" sz="1800" b="0" i="0" u="none" strike="noStrike" baseline="0" dirty="0" err="1">
                <a:latin typeface="Comic Sans MS" panose="030F0702030302020204" pitchFamily="66" charset="0"/>
              </a:rPr>
              <a:t>Concorde</a:t>
            </a:r>
            <a:r>
              <a:rPr lang="tr-TR" sz="1800" b="0" i="0" u="none" strike="noStrike" baseline="0" dirty="0">
                <a:latin typeface="Comic Sans MS" panose="030F0702030302020204" pitchFamily="66" charset="0"/>
              </a:rPr>
              <a:t> uçakları ses hızının iki katı değerlere ulaşabiliyor. Bu sebeple de uçuş sırasında uçağın dış cephesindeki sıcaklık 92, burun kısmındaki sıcaklık ise 130 dereceye çıkabiliyor. Hatta ısınma nedeniyle uçağın boyunun uçuş sırasında 7.5 santim uzadığı saptandı.</a:t>
            </a:r>
          </a:p>
          <a:p>
            <a:pPr algn="l">
              <a:lnSpc>
                <a:spcPct val="150000"/>
              </a:lnSpc>
            </a:pPr>
            <a:r>
              <a:rPr lang="tr-TR" sz="1800" b="1" i="0" u="none" strike="noStrike" baseline="0" dirty="0">
                <a:latin typeface="Comic Sans MS" panose="030F0702030302020204" pitchFamily="66" charset="0"/>
              </a:rPr>
              <a:t>Bu bilgilere göre seyir esnasında diğer ticari uçaklarda buzlanma yaşanırken </a:t>
            </a:r>
            <a:r>
              <a:rPr lang="tr-TR" sz="1800" b="1" i="0" u="none" strike="noStrike" baseline="0" dirty="0" err="1">
                <a:latin typeface="Comic Sans MS" panose="030F0702030302020204" pitchFamily="66" charset="0"/>
              </a:rPr>
              <a:t>Concorde</a:t>
            </a:r>
            <a:r>
              <a:rPr lang="tr-TR" sz="1800" b="1" i="0" u="none" strike="noStrike" baseline="0" dirty="0">
                <a:latin typeface="Comic Sans MS" panose="030F0702030302020204" pitchFamily="66" charset="0"/>
              </a:rPr>
              <a:t> uçaklarında buzlanma yaşanmamasının nedeni aşağıdakilerden hangisi ile açıklanabilir?</a:t>
            </a:r>
          </a:p>
          <a:p>
            <a:pPr algn="l">
              <a:lnSpc>
                <a:spcPct val="150000"/>
              </a:lnSpc>
            </a:pPr>
            <a:r>
              <a:rPr lang="tr-TR" sz="1800" b="0" i="0" u="none" strike="noStrike" baseline="0" dirty="0">
                <a:latin typeface="Comic Sans MS" panose="030F0702030302020204" pitchFamily="66" charset="0"/>
              </a:rPr>
              <a:t>A) Daha yüksek irtifada uçuş gerçekleştirmesi</a:t>
            </a:r>
          </a:p>
          <a:p>
            <a:pPr algn="l">
              <a:lnSpc>
                <a:spcPct val="150000"/>
              </a:lnSpc>
            </a:pPr>
            <a:r>
              <a:rPr lang="tr-TR" sz="1800" b="0" i="0" u="none" strike="noStrike" baseline="0" dirty="0">
                <a:latin typeface="Comic Sans MS" panose="030F0702030302020204" pitchFamily="66" charset="0"/>
              </a:rPr>
              <a:t>B) Diğer uçaklardan kütlesinin daha az olması</a:t>
            </a:r>
          </a:p>
          <a:p>
            <a:pPr algn="l">
              <a:lnSpc>
                <a:spcPct val="150000"/>
              </a:lnSpc>
            </a:pPr>
            <a:r>
              <a:rPr lang="tr-TR" sz="1800" b="0" i="0" u="none" strike="noStrike" baseline="0" dirty="0">
                <a:latin typeface="Comic Sans MS" panose="030F0702030302020204" pitchFamily="66" charset="0"/>
              </a:rPr>
              <a:t>C) Sürtünme etkisiyle daha fazla ısı enerjisinin oluşması</a:t>
            </a:r>
          </a:p>
          <a:p>
            <a:pPr algn="l">
              <a:lnSpc>
                <a:spcPct val="150000"/>
              </a:lnSpc>
            </a:pPr>
            <a:r>
              <a:rPr lang="fi-FI" sz="1800" b="0" i="0" u="none" strike="noStrike" baseline="0" dirty="0">
                <a:latin typeface="Comic Sans MS" panose="030F0702030302020204" pitchFamily="66" charset="0"/>
              </a:rPr>
              <a:t>D) Etki eden hava direncinin daha az olması</a:t>
            </a:r>
            <a:endParaRPr lang="tr-TR" dirty="0">
              <a:latin typeface="Comic Sans MS" panose="030F0702030302020204" pitchFamily="66" charset="0"/>
            </a:endParaRPr>
          </a:p>
        </p:txBody>
      </p:sp>
    </p:spTree>
    <p:extLst>
      <p:ext uri="{BB962C8B-B14F-4D97-AF65-F5344CB8AC3E}">
        <p14:creationId xmlns:p14="http://schemas.microsoft.com/office/powerpoint/2010/main" val="26145185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C</a:t>
            </a:r>
            <a:endParaRPr lang="en-US" sz="12500" dirty="0">
              <a:solidFill>
                <a:srgbClr val="000000"/>
              </a:solidFill>
              <a:latin typeface="Forte" panose="03060902040502070203" pitchFamily="66" charset="0"/>
            </a:endParaRPr>
          </a:p>
        </p:txBody>
      </p:sp>
    </p:spTree>
    <p:extLst>
      <p:ext uri="{BB962C8B-B14F-4D97-AF65-F5344CB8AC3E}">
        <p14:creationId xmlns:p14="http://schemas.microsoft.com/office/powerpoint/2010/main" val="2025758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4" name="Metin kutusu 3">
            <a:extLst>
              <a:ext uri="{FF2B5EF4-FFF2-40B4-BE49-F238E27FC236}">
                <a16:creationId xmlns:a16="http://schemas.microsoft.com/office/drawing/2014/main" id="{26541A45-E377-4F28-9577-67040828F768}"/>
              </a:ext>
            </a:extLst>
          </p:cNvPr>
          <p:cNvSpPr txBox="1"/>
          <p:nvPr/>
        </p:nvSpPr>
        <p:spPr>
          <a:xfrm>
            <a:off x="702364" y="912830"/>
            <a:ext cx="10933043" cy="5447838"/>
          </a:xfrm>
          <a:prstGeom prst="rect">
            <a:avLst/>
          </a:prstGeom>
          <a:noFill/>
        </p:spPr>
        <p:txBody>
          <a:bodyPr wrap="square">
            <a:spAutoFit/>
          </a:bodyPr>
          <a:lstStyle/>
          <a:p>
            <a:pPr algn="l">
              <a:lnSpc>
                <a:spcPct val="150000"/>
              </a:lnSpc>
            </a:pPr>
            <a:r>
              <a:rPr lang="tr-TR" sz="1800" b="0" i="0" u="none" strike="noStrike" baseline="0" dirty="0">
                <a:latin typeface="Comic Sans MS" panose="030F0702030302020204" pitchFamily="66" charset="0"/>
              </a:rPr>
              <a:t>Uzay mekikleri Dünya atmosferine girerken aşırı derecede ısınır. Gövdesi ısıya dayanıklı seramiklerle kaplandığı için oluşan yüksek ısı içeriye yansımaz. Mekik S şeklinde manevralar yaparak hızını düşürür. Yeryüzüne yaklaşırken mekiğin arkasındaki açılan paraşüt ve frenler sayesinde mekik güvenli bir iniş gerçekleştirir.</a:t>
            </a:r>
          </a:p>
          <a:p>
            <a:pPr algn="l">
              <a:lnSpc>
                <a:spcPct val="150000"/>
              </a:lnSpc>
            </a:pPr>
            <a:r>
              <a:rPr lang="tr-TR" sz="1800" b="1" i="0" u="none" strike="noStrike" baseline="0" dirty="0">
                <a:latin typeface="Comic Sans MS" panose="030F0702030302020204" pitchFamily="66" charset="0"/>
              </a:rPr>
              <a:t>Buna göre,</a:t>
            </a:r>
          </a:p>
          <a:p>
            <a:pPr algn="l">
              <a:lnSpc>
                <a:spcPct val="150000"/>
              </a:lnSpc>
            </a:pPr>
            <a:r>
              <a:rPr lang="tr-TR" sz="1800" b="0" i="0" u="none" strike="noStrike" baseline="0" dirty="0">
                <a:latin typeface="Comic Sans MS" panose="030F0702030302020204" pitchFamily="66" charset="0"/>
              </a:rPr>
              <a:t>I. Hava direncini artırmak için paraşüt kullanılmıştır.</a:t>
            </a:r>
          </a:p>
          <a:p>
            <a:pPr algn="l">
              <a:lnSpc>
                <a:spcPct val="150000"/>
              </a:lnSpc>
            </a:pPr>
            <a:r>
              <a:rPr lang="tr-TR" sz="1800" b="0" i="0" u="none" strike="noStrike" baseline="0" dirty="0">
                <a:latin typeface="Comic Sans MS" panose="030F0702030302020204" pitchFamily="66" charset="0"/>
              </a:rPr>
              <a:t>II. Mekik Dünya atmosferine girdiğinde kinetik enerjisi artmaya başlar.</a:t>
            </a:r>
          </a:p>
          <a:p>
            <a:pPr algn="l">
              <a:lnSpc>
                <a:spcPct val="150000"/>
              </a:lnSpc>
            </a:pPr>
            <a:r>
              <a:rPr lang="tr-TR" sz="1800" b="0" i="0" u="none" strike="noStrike" baseline="0" dirty="0">
                <a:latin typeface="Comic Sans MS" panose="030F0702030302020204" pitchFamily="66" charset="0"/>
              </a:rPr>
              <a:t>III. Sürtünme sonucu kinetik enerjinin bir kısmı ısı enerjisine dönüşür.</a:t>
            </a:r>
          </a:p>
          <a:p>
            <a:pPr algn="l">
              <a:lnSpc>
                <a:spcPct val="150000"/>
              </a:lnSpc>
            </a:pPr>
            <a:r>
              <a:rPr lang="tr-TR" sz="1800" b="0" i="0" u="none" strike="noStrike" baseline="0" dirty="0">
                <a:latin typeface="Comic Sans MS" panose="030F0702030302020204" pitchFamily="66" charset="0"/>
              </a:rPr>
              <a:t>IV. Hava direncinin olumlu ve olumsuz etkilerine yönelik örnekler vardır.</a:t>
            </a:r>
          </a:p>
          <a:p>
            <a:pPr algn="l">
              <a:lnSpc>
                <a:spcPct val="150000"/>
              </a:lnSpc>
            </a:pPr>
            <a:r>
              <a:rPr lang="tr-TR" sz="1800" b="1" i="0" u="none" strike="noStrike" baseline="0" dirty="0">
                <a:latin typeface="Comic Sans MS" panose="030F0702030302020204" pitchFamily="66" charset="0"/>
              </a:rPr>
              <a:t>ifadelerinden hangileri doğrudur? </a:t>
            </a:r>
            <a:r>
              <a:rPr lang="tr-TR" sz="1800" b="0" i="0" u="none" strike="noStrike" baseline="0" dirty="0">
                <a:latin typeface="Comic Sans MS" panose="030F0702030302020204" pitchFamily="66" charset="0"/>
              </a:rPr>
              <a:t>(Mekik üzerine etki eden çekim kuvvetinin değişmediği düşünülecektir.)</a:t>
            </a:r>
          </a:p>
          <a:p>
            <a:pPr marL="342900" indent="-342900" algn="l">
              <a:lnSpc>
                <a:spcPct val="150000"/>
              </a:lnSpc>
              <a:buAutoNum type="alphaUcParenR"/>
            </a:pPr>
            <a:r>
              <a:rPr lang="nn-NO" sz="1800" b="0" i="0" u="none" strike="noStrike" baseline="0" dirty="0">
                <a:latin typeface="Comic Sans MS" panose="030F0702030302020204" pitchFamily="66" charset="0"/>
              </a:rPr>
              <a:t>III ve IV. </a:t>
            </a:r>
            <a:r>
              <a:rPr lang="tr-TR" sz="1800" b="0" i="0" u="none" strike="noStrike" baseline="0" dirty="0">
                <a:latin typeface="Comic Sans MS" panose="030F0702030302020204" pitchFamily="66" charset="0"/>
              </a:rPr>
              <a:t>                                 </a:t>
            </a:r>
            <a:r>
              <a:rPr lang="nn-NO" sz="1800" b="0" i="0" u="none" strike="noStrike" baseline="0" dirty="0">
                <a:latin typeface="Comic Sans MS" panose="030F0702030302020204" pitchFamily="66" charset="0"/>
              </a:rPr>
              <a:t>B) I, II ve III. </a:t>
            </a:r>
            <a:r>
              <a:rPr lang="tr-TR" sz="1800" b="0" i="0" u="none" strike="noStrike" baseline="0" dirty="0">
                <a:latin typeface="Comic Sans MS" panose="030F0702030302020204" pitchFamily="66" charset="0"/>
              </a:rPr>
              <a:t>               </a:t>
            </a:r>
          </a:p>
          <a:p>
            <a:pPr algn="l">
              <a:lnSpc>
                <a:spcPct val="150000"/>
              </a:lnSpc>
            </a:pPr>
            <a:r>
              <a:rPr lang="nn-NO" sz="1800" b="0" i="0" u="none" strike="noStrike" baseline="0" dirty="0">
                <a:latin typeface="Comic Sans MS" panose="030F0702030302020204" pitchFamily="66" charset="0"/>
              </a:rPr>
              <a:t>C) I, III ve IV. </a:t>
            </a:r>
            <a:r>
              <a:rPr lang="tr-TR" sz="1800" b="0" i="0" u="none" strike="noStrike" baseline="0" dirty="0">
                <a:latin typeface="Comic Sans MS" panose="030F0702030302020204" pitchFamily="66" charset="0"/>
              </a:rPr>
              <a:t>                              </a:t>
            </a:r>
            <a:r>
              <a:rPr lang="nn-NO" sz="1800" b="0" i="0" u="none" strike="noStrike" baseline="0" dirty="0">
                <a:latin typeface="Comic Sans MS" panose="030F0702030302020204" pitchFamily="66" charset="0"/>
              </a:rPr>
              <a:t>D) I, II, III ve IV.</a:t>
            </a:r>
            <a:endParaRPr lang="tr-TR" dirty="0">
              <a:latin typeface="Comic Sans MS" panose="030F0702030302020204" pitchFamily="66" charset="0"/>
            </a:endParaRPr>
          </a:p>
        </p:txBody>
      </p:sp>
    </p:spTree>
    <p:extLst>
      <p:ext uri="{BB962C8B-B14F-4D97-AF65-F5344CB8AC3E}">
        <p14:creationId xmlns:p14="http://schemas.microsoft.com/office/powerpoint/2010/main" val="5351564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C</a:t>
            </a:r>
            <a:endParaRPr lang="en-US" sz="12500" dirty="0">
              <a:solidFill>
                <a:srgbClr val="000000"/>
              </a:solidFill>
              <a:latin typeface="Forte" panose="03060902040502070203" pitchFamily="66" charset="0"/>
            </a:endParaRPr>
          </a:p>
        </p:txBody>
      </p:sp>
    </p:spTree>
    <p:extLst>
      <p:ext uri="{BB962C8B-B14F-4D97-AF65-F5344CB8AC3E}">
        <p14:creationId xmlns:p14="http://schemas.microsoft.com/office/powerpoint/2010/main" val="18100431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4" name="Metin kutusu 3">
            <a:extLst>
              <a:ext uri="{FF2B5EF4-FFF2-40B4-BE49-F238E27FC236}">
                <a16:creationId xmlns:a16="http://schemas.microsoft.com/office/drawing/2014/main" id="{D778FE5C-046D-454D-A4CE-371465153A83}"/>
              </a:ext>
            </a:extLst>
          </p:cNvPr>
          <p:cNvSpPr txBox="1"/>
          <p:nvPr/>
        </p:nvSpPr>
        <p:spPr>
          <a:xfrm>
            <a:off x="980661" y="920460"/>
            <a:ext cx="10522226" cy="5017079"/>
          </a:xfrm>
          <a:prstGeom prst="rect">
            <a:avLst/>
          </a:prstGeom>
          <a:noFill/>
        </p:spPr>
        <p:txBody>
          <a:bodyPr wrap="square">
            <a:spAutoFit/>
          </a:bodyPr>
          <a:lstStyle/>
          <a:p>
            <a:pPr algn="l">
              <a:lnSpc>
                <a:spcPct val="150000"/>
              </a:lnSpc>
            </a:pPr>
            <a:r>
              <a:rPr lang="tr-TR" sz="2400" b="0" i="0" u="none" strike="noStrike" baseline="0" dirty="0">
                <a:solidFill>
                  <a:srgbClr val="000000"/>
                </a:solidFill>
                <a:latin typeface="Comic Sans MS" panose="030F0702030302020204" pitchFamily="66" charset="0"/>
              </a:rPr>
              <a:t>"Salıncakta sallanan bir kişinin salınım olayı sonsuza kadar devam etmez. Çünkü, </a:t>
            </a:r>
            <a:r>
              <a:rPr lang="tr-TR" sz="2400" b="0" i="0" u="none" strike="noStrike" baseline="0" dirty="0">
                <a:solidFill>
                  <a:srgbClr val="FF2770"/>
                </a:solidFill>
                <a:latin typeface="Comic Sans MS" panose="030F0702030302020204" pitchFamily="66" charset="0"/>
              </a:rPr>
              <a:t>…………………………………………………………………………………………………</a:t>
            </a:r>
            <a:r>
              <a:rPr lang="tr-TR" sz="2400" b="0" i="0" u="none" strike="noStrike" baseline="0" dirty="0">
                <a:solidFill>
                  <a:srgbClr val="000000"/>
                </a:solidFill>
                <a:latin typeface="Comic Sans MS" panose="030F0702030302020204" pitchFamily="66" charset="0"/>
              </a:rPr>
              <a:t>." </a:t>
            </a:r>
            <a:r>
              <a:rPr lang="tr-TR" sz="2400" b="1" i="0" u="none" strike="noStrike" baseline="0" dirty="0">
                <a:solidFill>
                  <a:srgbClr val="000000"/>
                </a:solidFill>
                <a:latin typeface="Comic Sans MS" panose="030F0702030302020204" pitchFamily="66" charset="0"/>
              </a:rPr>
              <a:t>ifadesi aşağıdaki verilen bilgilerden hangisiyle tamamlanırsa doğru ve anlamlı bir cümle oluşur? </a:t>
            </a:r>
            <a:r>
              <a:rPr lang="tr-TR" sz="2400" b="0" i="0" u="none" strike="noStrike" baseline="0" dirty="0">
                <a:solidFill>
                  <a:srgbClr val="000000"/>
                </a:solidFill>
                <a:latin typeface="Comic Sans MS" panose="030F0702030302020204" pitchFamily="66" charset="0"/>
              </a:rPr>
              <a:t>(Salıncak ile salıncağın bağlı olduğu yerdeki sürtünme ihmal edilmiştir.)</a:t>
            </a:r>
          </a:p>
          <a:p>
            <a:pPr algn="l">
              <a:lnSpc>
                <a:spcPct val="150000"/>
              </a:lnSpc>
            </a:pPr>
            <a:r>
              <a:rPr lang="fi-FI" sz="2400" b="0" i="0" u="none" strike="noStrike" baseline="0" dirty="0">
                <a:solidFill>
                  <a:srgbClr val="000000"/>
                </a:solidFill>
                <a:latin typeface="Comic Sans MS" panose="030F0702030302020204" pitchFamily="66" charset="0"/>
              </a:rPr>
              <a:t>A) Sallanan kişi üzerinde hava direncinin etkisi vardır.</a:t>
            </a:r>
          </a:p>
          <a:p>
            <a:pPr algn="l">
              <a:lnSpc>
                <a:spcPct val="150000"/>
              </a:lnSpc>
            </a:pPr>
            <a:r>
              <a:rPr lang="tr-TR" sz="2400" b="0" i="0" u="none" strike="noStrike" baseline="0" dirty="0">
                <a:solidFill>
                  <a:srgbClr val="000000"/>
                </a:solidFill>
                <a:latin typeface="Comic Sans MS" panose="030F0702030302020204" pitchFamily="66" charset="0"/>
              </a:rPr>
              <a:t>B) Sallanan kişinin sahip olduğu enerji zamanla kaybolur.</a:t>
            </a:r>
          </a:p>
          <a:p>
            <a:pPr algn="l">
              <a:lnSpc>
                <a:spcPct val="150000"/>
              </a:lnSpc>
            </a:pPr>
            <a:r>
              <a:rPr lang="tr-TR" sz="2400" b="0" i="0" u="none" strike="noStrike" baseline="0" dirty="0">
                <a:solidFill>
                  <a:srgbClr val="000000"/>
                </a:solidFill>
                <a:latin typeface="Comic Sans MS" panose="030F0702030302020204" pitchFamily="66" charset="0"/>
              </a:rPr>
              <a:t>C) Sallanma sırasında enerji dönüşümü gerçekleşmez.</a:t>
            </a:r>
          </a:p>
          <a:p>
            <a:pPr algn="l">
              <a:lnSpc>
                <a:spcPct val="150000"/>
              </a:lnSpc>
            </a:pPr>
            <a:r>
              <a:rPr lang="tr-TR" sz="2400" b="0" i="0" u="none" strike="noStrike" baseline="0" dirty="0">
                <a:solidFill>
                  <a:srgbClr val="000000"/>
                </a:solidFill>
                <a:latin typeface="Comic Sans MS" panose="030F0702030302020204" pitchFamily="66" charset="0"/>
              </a:rPr>
              <a:t>D) Salıncağın başlangıçta enerjisi yoktur.</a:t>
            </a:r>
            <a:endParaRPr lang="tr-TR" sz="2400" dirty="0">
              <a:latin typeface="Comic Sans MS" panose="030F0702030302020204" pitchFamily="66" charset="0"/>
            </a:endParaRPr>
          </a:p>
        </p:txBody>
      </p:sp>
    </p:spTree>
    <p:extLst>
      <p:ext uri="{BB962C8B-B14F-4D97-AF65-F5344CB8AC3E}">
        <p14:creationId xmlns:p14="http://schemas.microsoft.com/office/powerpoint/2010/main" val="13922089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A</a:t>
            </a:r>
            <a:endParaRPr lang="en-US" sz="12500" dirty="0">
              <a:solidFill>
                <a:srgbClr val="000000"/>
              </a:solidFill>
              <a:latin typeface="Forte" panose="03060902040502070203" pitchFamily="66" charset="0"/>
            </a:endParaRPr>
          </a:p>
        </p:txBody>
      </p:sp>
    </p:spTree>
    <p:extLst>
      <p:ext uri="{BB962C8B-B14F-4D97-AF65-F5344CB8AC3E}">
        <p14:creationId xmlns:p14="http://schemas.microsoft.com/office/powerpoint/2010/main" val="24241271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04625372-D33F-4808-9BFC-7B4F03D9DFF9}"/>
              </a:ext>
            </a:extLst>
          </p:cNvPr>
          <p:cNvSpPr txBox="1"/>
          <p:nvPr/>
        </p:nvSpPr>
        <p:spPr>
          <a:xfrm>
            <a:off x="648931" y="557784"/>
            <a:ext cx="3505494" cy="5666035"/>
          </a:xfrm>
          <a:prstGeom prst="rect">
            <a:avLst/>
          </a:prstGeom>
        </p:spPr>
        <p:txBody>
          <a:bodyPr vert="horz" lIns="91440" tIns="45720" rIns="91440" bIns="45720" rtlCol="0">
            <a:normAutofit/>
          </a:bodyPr>
          <a:lstStyle/>
          <a:p>
            <a:pPr>
              <a:lnSpc>
                <a:spcPct val="150000"/>
              </a:lnSpc>
              <a:spcAft>
                <a:spcPts val="600"/>
              </a:spcAft>
            </a:pPr>
            <a:r>
              <a:rPr lang="en-US" sz="2000" b="0" i="0" u="none" strike="noStrike" baseline="0" dirty="0">
                <a:latin typeface="Comic Sans MS" panose="030F0702030302020204" pitchFamily="66" charset="0"/>
              </a:rPr>
              <a:t>Bir </a:t>
            </a:r>
            <a:r>
              <a:rPr lang="en-US" sz="2000" b="0" i="0" u="none" strike="noStrike" baseline="0" dirty="0" err="1">
                <a:latin typeface="Comic Sans MS" panose="030F0702030302020204" pitchFamily="66" charset="0"/>
              </a:rPr>
              <a:t>basketbol</a:t>
            </a:r>
            <a:r>
              <a:rPr lang="en-US" sz="2000" b="0" i="0" u="none" strike="noStrike" baseline="0" dirty="0">
                <a:latin typeface="Comic Sans MS" panose="030F0702030302020204" pitchFamily="66" charset="0"/>
              </a:rPr>
              <a:t> </a:t>
            </a:r>
            <a:r>
              <a:rPr lang="en-US" sz="2000" b="0" i="0" u="none" strike="noStrike" baseline="0" dirty="0" err="1">
                <a:latin typeface="Comic Sans MS" panose="030F0702030302020204" pitchFamily="66" charset="0"/>
              </a:rPr>
              <a:t>oyuncusunun</a:t>
            </a:r>
            <a:r>
              <a:rPr lang="en-US" sz="2000" b="0" i="0" u="none" strike="noStrike" baseline="0" dirty="0">
                <a:latin typeface="Comic Sans MS" panose="030F0702030302020204" pitchFamily="66" charset="0"/>
              </a:rPr>
              <a:t> </a:t>
            </a:r>
            <a:r>
              <a:rPr lang="en-US" sz="2000" b="0" i="0" u="none" strike="noStrike" baseline="0" dirty="0" err="1">
                <a:latin typeface="Comic Sans MS" panose="030F0702030302020204" pitchFamily="66" charset="0"/>
              </a:rPr>
              <a:t>potaya</a:t>
            </a:r>
            <a:r>
              <a:rPr lang="en-US" sz="2000" b="0" i="0" u="none" strike="noStrike" baseline="0" dirty="0">
                <a:latin typeface="Comic Sans MS" panose="030F0702030302020204" pitchFamily="66" charset="0"/>
              </a:rPr>
              <a:t> </a:t>
            </a:r>
            <a:r>
              <a:rPr lang="en-US" sz="2000" b="0" i="0" u="none" strike="noStrike" baseline="0" dirty="0" err="1">
                <a:latin typeface="Comic Sans MS" panose="030F0702030302020204" pitchFamily="66" charset="0"/>
              </a:rPr>
              <a:t>attığı</a:t>
            </a:r>
            <a:r>
              <a:rPr lang="en-US" sz="2000" b="0" i="0" u="none" strike="noStrike" baseline="0" dirty="0">
                <a:latin typeface="Comic Sans MS" panose="030F0702030302020204" pitchFamily="66" charset="0"/>
              </a:rPr>
              <a:t> top K-L-M-N </a:t>
            </a:r>
            <a:r>
              <a:rPr lang="en-US" sz="2000" b="0" i="0" u="none" strike="noStrike" baseline="0" dirty="0" err="1">
                <a:latin typeface="Comic Sans MS" panose="030F0702030302020204" pitchFamily="66" charset="0"/>
              </a:rPr>
              <a:t>yolunu</a:t>
            </a:r>
            <a:r>
              <a:rPr lang="en-US" sz="2000" b="0" i="0" u="none" strike="noStrike" baseline="0" dirty="0">
                <a:latin typeface="Comic Sans MS" panose="030F0702030302020204" pitchFamily="66" charset="0"/>
              </a:rPr>
              <a:t> </a:t>
            </a:r>
            <a:r>
              <a:rPr lang="en-US" sz="2000" b="0" i="0" u="none" strike="noStrike" baseline="0" dirty="0" err="1">
                <a:latin typeface="Comic Sans MS" panose="030F0702030302020204" pitchFamily="66" charset="0"/>
              </a:rPr>
              <a:t>izleyerek</a:t>
            </a:r>
            <a:r>
              <a:rPr lang="en-US" sz="2000" b="0" i="0" u="none" strike="noStrike" baseline="0" dirty="0">
                <a:latin typeface="Comic Sans MS" panose="030F0702030302020204" pitchFamily="66" charset="0"/>
              </a:rPr>
              <a:t> N </a:t>
            </a:r>
            <a:r>
              <a:rPr lang="en-US" sz="2000" b="0" i="0" u="none" strike="noStrike" baseline="0" dirty="0" err="1">
                <a:latin typeface="Comic Sans MS" panose="030F0702030302020204" pitchFamily="66" charset="0"/>
              </a:rPr>
              <a:t>noktasında</a:t>
            </a:r>
            <a:r>
              <a:rPr lang="en-US" sz="2000" b="0" i="0" u="none" strike="noStrike" baseline="0" dirty="0">
                <a:latin typeface="Comic Sans MS" panose="030F0702030302020204" pitchFamily="66" charset="0"/>
              </a:rPr>
              <a:t> yere </a:t>
            </a:r>
            <a:r>
              <a:rPr lang="en-US" sz="2000" b="0" i="0" u="none" strike="noStrike" baseline="0" dirty="0" err="1">
                <a:latin typeface="Comic Sans MS" panose="030F0702030302020204" pitchFamily="66" charset="0"/>
              </a:rPr>
              <a:t>çarpıyor</a:t>
            </a:r>
            <a:r>
              <a:rPr lang="en-US" sz="2000" b="0" i="0" u="none" strike="noStrike" baseline="0" dirty="0">
                <a:latin typeface="Comic Sans MS" panose="030F0702030302020204" pitchFamily="66" charset="0"/>
              </a:rPr>
              <a:t>.</a:t>
            </a:r>
          </a:p>
          <a:p>
            <a:pPr>
              <a:lnSpc>
                <a:spcPct val="150000"/>
              </a:lnSpc>
              <a:spcAft>
                <a:spcPts val="600"/>
              </a:spcAft>
            </a:pPr>
            <a:r>
              <a:rPr lang="en-US" sz="2000" b="1" i="0" u="none" strike="noStrike" baseline="0" dirty="0">
                <a:latin typeface="Comic Sans MS" panose="030F0702030302020204" pitchFamily="66" charset="0"/>
              </a:rPr>
              <a:t>Buna göre </a:t>
            </a:r>
            <a:r>
              <a:rPr lang="en-US" sz="2000" b="1" i="0" u="none" strike="noStrike" baseline="0" dirty="0" err="1">
                <a:latin typeface="Comic Sans MS" panose="030F0702030302020204" pitchFamily="66" charset="0"/>
              </a:rPr>
              <a:t>basketbol</a:t>
            </a:r>
            <a:r>
              <a:rPr lang="en-US" sz="2000" b="1" i="0" u="none" strike="noStrike" baseline="0" dirty="0">
                <a:latin typeface="Comic Sans MS" panose="030F0702030302020204" pitchFamily="66" charset="0"/>
              </a:rPr>
              <a:t> </a:t>
            </a:r>
            <a:r>
              <a:rPr lang="en-US" sz="2000" b="1" i="0" u="none" strike="noStrike" baseline="0" dirty="0" err="1">
                <a:latin typeface="Comic Sans MS" panose="030F0702030302020204" pitchFamily="66" charset="0"/>
              </a:rPr>
              <a:t>topunun</a:t>
            </a:r>
            <a:r>
              <a:rPr lang="en-US" sz="2000" b="1" i="0" u="none" strike="noStrike" baseline="0" dirty="0">
                <a:latin typeface="Comic Sans MS" panose="030F0702030302020204" pitchFamily="66" charset="0"/>
              </a:rPr>
              <a:t> </a:t>
            </a:r>
            <a:r>
              <a:rPr lang="en-US" sz="2000" b="1" i="0" u="none" strike="noStrike" baseline="0" dirty="0" err="1">
                <a:latin typeface="Comic Sans MS" panose="030F0702030302020204" pitchFamily="66" charset="0"/>
              </a:rPr>
              <a:t>sırasıyla</a:t>
            </a:r>
            <a:r>
              <a:rPr lang="en-US" sz="2000" b="1" i="0" u="none" strike="noStrike" baseline="0" dirty="0">
                <a:latin typeface="Comic Sans MS" panose="030F0702030302020204" pitchFamily="66" charset="0"/>
              </a:rPr>
              <a:t> </a:t>
            </a:r>
            <a:r>
              <a:rPr lang="en-US" sz="2000" b="1" i="0" u="none" strike="noStrike" baseline="0" dirty="0" err="1">
                <a:latin typeface="Comic Sans MS" panose="030F0702030302020204" pitchFamily="66" charset="0"/>
              </a:rPr>
              <a:t>kinetik</a:t>
            </a:r>
            <a:r>
              <a:rPr lang="en-US" sz="2000" b="1" i="0" u="none" strike="noStrike" baseline="0" dirty="0">
                <a:latin typeface="Comic Sans MS" panose="030F0702030302020204" pitchFamily="66" charset="0"/>
              </a:rPr>
              <a:t> ve </a:t>
            </a:r>
            <a:r>
              <a:rPr lang="en-US" sz="2000" b="1" i="0" u="none" strike="noStrike" baseline="0" dirty="0" err="1">
                <a:latin typeface="Comic Sans MS" panose="030F0702030302020204" pitchFamily="66" charset="0"/>
              </a:rPr>
              <a:t>potansiyel</a:t>
            </a:r>
            <a:r>
              <a:rPr lang="en-US" sz="2000" b="1" i="0" u="none" strike="noStrike" baseline="0" dirty="0">
                <a:latin typeface="Comic Sans MS" panose="030F0702030302020204" pitchFamily="66" charset="0"/>
              </a:rPr>
              <a:t> </a:t>
            </a:r>
            <a:r>
              <a:rPr lang="en-US" sz="2000" b="1" i="0" u="none" strike="noStrike" baseline="0" dirty="0" err="1">
                <a:latin typeface="Comic Sans MS" panose="030F0702030302020204" pitchFamily="66" charset="0"/>
              </a:rPr>
              <a:t>enerjilerinin</a:t>
            </a:r>
            <a:r>
              <a:rPr lang="en-US" sz="2000" b="1" i="0" u="none" strike="noStrike" baseline="0" dirty="0">
                <a:latin typeface="Comic Sans MS" panose="030F0702030302020204" pitchFamily="66" charset="0"/>
              </a:rPr>
              <a:t> en </a:t>
            </a:r>
            <a:r>
              <a:rPr lang="en-US" sz="2000" b="1" i="0" u="none" strike="noStrike" baseline="0" dirty="0" err="1">
                <a:latin typeface="Comic Sans MS" panose="030F0702030302020204" pitchFamily="66" charset="0"/>
              </a:rPr>
              <a:t>fazla</a:t>
            </a:r>
            <a:r>
              <a:rPr lang="en-US" sz="2000" b="1" i="0" u="none" strike="noStrike" baseline="0" dirty="0">
                <a:latin typeface="Comic Sans MS" panose="030F0702030302020204" pitchFamily="66" charset="0"/>
              </a:rPr>
              <a:t> olduğu </a:t>
            </a:r>
            <a:r>
              <a:rPr lang="en-US" sz="2000" b="1" i="0" u="none" strike="noStrike" baseline="0" dirty="0" err="1">
                <a:latin typeface="Comic Sans MS" panose="030F0702030302020204" pitchFamily="66" charset="0"/>
              </a:rPr>
              <a:t>noktalar</a:t>
            </a:r>
            <a:r>
              <a:rPr lang="en-US" sz="2000" b="1" i="0" u="none" strike="noStrike" baseline="0" dirty="0">
                <a:latin typeface="Comic Sans MS" panose="030F0702030302020204" pitchFamily="66" charset="0"/>
              </a:rPr>
              <a:t> </a:t>
            </a:r>
            <a:r>
              <a:rPr lang="en-US" sz="2000" b="1" i="0" u="none" strike="noStrike" baseline="0" dirty="0" err="1">
                <a:latin typeface="Comic Sans MS" panose="030F0702030302020204" pitchFamily="66" charset="0"/>
              </a:rPr>
              <a:t>hangileridir</a:t>
            </a:r>
            <a:r>
              <a:rPr lang="en-US" sz="2000" b="1" i="0" u="none" strike="noStrike" baseline="0" dirty="0">
                <a:latin typeface="Comic Sans MS" panose="030F0702030302020204" pitchFamily="66" charset="0"/>
              </a:rPr>
              <a:t>?</a:t>
            </a:r>
          </a:p>
          <a:p>
            <a:pPr marL="457200" indent="-457200">
              <a:lnSpc>
                <a:spcPct val="150000"/>
              </a:lnSpc>
              <a:spcAft>
                <a:spcPts val="600"/>
              </a:spcAft>
              <a:buAutoNum type="alphaUcParenR"/>
            </a:pPr>
            <a:r>
              <a:rPr lang="en-US" sz="2000" b="0" i="0" u="none" strike="noStrike" baseline="0" dirty="0">
                <a:latin typeface="Comic Sans MS" panose="030F0702030302020204" pitchFamily="66" charset="0"/>
              </a:rPr>
              <a:t>N - K </a:t>
            </a:r>
            <a:r>
              <a:rPr lang="tr-TR" sz="2000" b="0" i="0" u="none" strike="noStrike" baseline="0" dirty="0">
                <a:latin typeface="Comic Sans MS" panose="030F0702030302020204" pitchFamily="66" charset="0"/>
              </a:rPr>
              <a:t>            </a:t>
            </a:r>
            <a:r>
              <a:rPr lang="en-US" sz="2000" b="0" i="0" u="none" strike="noStrike" baseline="0" dirty="0">
                <a:latin typeface="Comic Sans MS" panose="030F0702030302020204" pitchFamily="66" charset="0"/>
              </a:rPr>
              <a:t>B) K – N </a:t>
            </a:r>
            <a:endParaRPr lang="tr-TR" sz="2000" b="0" i="0" u="none" strike="noStrike" baseline="0" dirty="0">
              <a:latin typeface="Comic Sans MS" panose="030F0702030302020204" pitchFamily="66" charset="0"/>
            </a:endParaRPr>
          </a:p>
          <a:p>
            <a:pPr>
              <a:lnSpc>
                <a:spcPct val="150000"/>
              </a:lnSpc>
              <a:spcAft>
                <a:spcPts val="600"/>
              </a:spcAft>
            </a:pPr>
            <a:r>
              <a:rPr lang="en-US" sz="2000" b="0" i="0" u="none" strike="noStrike" baseline="0" dirty="0">
                <a:latin typeface="Comic Sans MS" panose="030F0702030302020204" pitchFamily="66" charset="0"/>
              </a:rPr>
              <a:t>C) N – L </a:t>
            </a:r>
            <a:r>
              <a:rPr lang="tr-TR" sz="2000" b="0" i="0" u="none" strike="noStrike" baseline="0" dirty="0">
                <a:latin typeface="Comic Sans MS" panose="030F0702030302020204" pitchFamily="66" charset="0"/>
              </a:rPr>
              <a:t>              </a:t>
            </a:r>
            <a:r>
              <a:rPr lang="en-US" sz="2000" b="0" i="0" u="none" strike="noStrike" baseline="0" dirty="0">
                <a:latin typeface="Comic Sans MS" panose="030F0702030302020204" pitchFamily="66" charset="0"/>
              </a:rPr>
              <a:t>D) N - M</a:t>
            </a:r>
            <a:endParaRPr lang="en-US" sz="2000" dirty="0">
              <a:latin typeface="Comic Sans MS" panose="030F0702030302020204" pitchFamily="66" charset="0"/>
            </a:endParaRPr>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11C26638-7676-4331-AFA7-22B9F56BA95B}"/>
              </a:ext>
            </a:extLst>
          </p:cNvPr>
          <p:cNvPicPr>
            <a:picLocks noChangeAspect="1"/>
          </p:cNvPicPr>
          <p:nvPr/>
        </p:nvPicPr>
        <p:blipFill>
          <a:blip r:embed="rId2"/>
          <a:stretch>
            <a:fillRect/>
          </a:stretch>
        </p:blipFill>
        <p:spPr>
          <a:xfrm>
            <a:off x="5765013" y="807593"/>
            <a:ext cx="5301029" cy="5239568"/>
          </a:xfrm>
          <a:prstGeom prst="rect">
            <a:avLst/>
          </a:prstGeom>
          <a:effectLst/>
        </p:spPr>
      </p:pic>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4025355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C</a:t>
            </a:r>
            <a:endParaRPr lang="en-US" sz="12500" dirty="0">
              <a:solidFill>
                <a:srgbClr val="000000"/>
              </a:solidFill>
              <a:latin typeface="Forte" panose="03060902040502070203" pitchFamily="66" charset="0"/>
            </a:endParaRPr>
          </a:p>
        </p:txBody>
      </p:sp>
    </p:spTree>
    <p:extLst>
      <p:ext uri="{BB962C8B-B14F-4D97-AF65-F5344CB8AC3E}">
        <p14:creationId xmlns:p14="http://schemas.microsoft.com/office/powerpoint/2010/main" val="18369822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F9AC21D2-D7B5-4E8E-BCED-63DBCAB1593F}"/>
              </a:ext>
            </a:extLst>
          </p:cNvPr>
          <p:cNvSpPr txBox="1"/>
          <p:nvPr/>
        </p:nvSpPr>
        <p:spPr>
          <a:xfrm>
            <a:off x="596348" y="366462"/>
            <a:ext cx="10668000" cy="6125075"/>
          </a:xfrm>
          <a:prstGeom prst="rect">
            <a:avLst/>
          </a:prstGeom>
          <a:noFill/>
        </p:spPr>
        <p:txBody>
          <a:bodyPr wrap="square">
            <a:spAutoFit/>
          </a:bodyPr>
          <a:lstStyle/>
          <a:p>
            <a:pPr algn="l">
              <a:lnSpc>
                <a:spcPct val="150000"/>
              </a:lnSpc>
            </a:pPr>
            <a:r>
              <a:rPr lang="tr-TR" sz="2400" b="0" i="0" u="none" strike="noStrike" baseline="0" dirty="0">
                <a:latin typeface="Comic Sans MS" panose="030F0702030302020204" pitchFamily="66" charset="0"/>
              </a:rPr>
              <a:t>Proje Görevi: Hava direncinden dolayı dönüşecek enerji miktarını en aza indirmek için bir araç tasarlayınız.</a:t>
            </a:r>
          </a:p>
          <a:p>
            <a:pPr algn="l">
              <a:lnSpc>
                <a:spcPct val="150000"/>
              </a:lnSpc>
            </a:pPr>
            <a:r>
              <a:rPr lang="tr-TR" sz="2400" b="0" i="0" u="none" strike="noStrike" baseline="0" dirty="0">
                <a:latin typeface="Comic Sans MS" panose="030F0702030302020204" pitchFamily="66" charset="0"/>
              </a:rPr>
              <a:t>Bu proje görevine göre öğrenciler aşağıdaki gibi üç farklı araç tasarımı oluşturmuşlardır.</a:t>
            </a:r>
          </a:p>
          <a:p>
            <a:pPr algn="l">
              <a:lnSpc>
                <a:spcPct val="150000"/>
              </a:lnSpc>
            </a:pPr>
            <a:r>
              <a:rPr lang="tr-TR" sz="2400" b="1" i="0" u="none" strike="noStrike" baseline="0" dirty="0">
                <a:latin typeface="Comic Sans MS" panose="030F0702030302020204" pitchFamily="66" charset="0"/>
              </a:rPr>
              <a:t>Buna göre tasarlanan araçlar için hava direncinden dolayı dönüşecek enerji miktarının çoktan aza doğru</a:t>
            </a:r>
          </a:p>
          <a:p>
            <a:pPr algn="l">
              <a:lnSpc>
                <a:spcPct val="150000"/>
              </a:lnSpc>
            </a:pPr>
            <a:r>
              <a:rPr lang="tr-TR" sz="2400" b="1" i="0" u="none" strike="noStrike" baseline="0" dirty="0">
                <a:latin typeface="Comic Sans MS" panose="030F0702030302020204" pitchFamily="66" charset="0"/>
              </a:rPr>
              <a:t>sıralanışı hangi seçenekte doğru olarak verilmiştir?</a:t>
            </a:r>
          </a:p>
          <a:p>
            <a:pPr algn="l">
              <a:lnSpc>
                <a:spcPct val="150000"/>
              </a:lnSpc>
            </a:pPr>
            <a:r>
              <a:rPr lang="tr-TR" sz="2400" b="0" i="0" u="none" strike="noStrike" baseline="0" dirty="0">
                <a:latin typeface="Comic Sans MS" panose="030F0702030302020204" pitchFamily="66" charset="0"/>
              </a:rPr>
              <a:t>A) I &gt; II &gt; III</a:t>
            </a:r>
          </a:p>
          <a:p>
            <a:pPr algn="l">
              <a:lnSpc>
                <a:spcPct val="150000"/>
              </a:lnSpc>
            </a:pPr>
            <a:r>
              <a:rPr lang="tr-TR" sz="2400" b="0" i="0" u="none" strike="noStrike" baseline="0" dirty="0">
                <a:latin typeface="Comic Sans MS" panose="030F0702030302020204" pitchFamily="66" charset="0"/>
              </a:rPr>
              <a:t>B) II &gt; I &gt; III</a:t>
            </a:r>
          </a:p>
          <a:p>
            <a:pPr algn="l">
              <a:lnSpc>
                <a:spcPct val="150000"/>
              </a:lnSpc>
            </a:pPr>
            <a:r>
              <a:rPr lang="tr-TR" sz="2400" b="0" i="0" u="none" strike="noStrike" baseline="0" dirty="0">
                <a:latin typeface="Comic Sans MS" panose="030F0702030302020204" pitchFamily="66" charset="0"/>
              </a:rPr>
              <a:t>C) III &gt; I &gt; II</a:t>
            </a:r>
          </a:p>
          <a:p>
            <a:pPr algn="l">
              <a:lnSpc>
                <a:spcPct val="150000"/>
              </a:lnSpc>
            </a:pPr>
            <a:r>
              <a:rPr lang="tr-TR" sz="2400" b="0" i="0" u="none" strike="noStrike" baseline="0" dirty="0">
                <a:latin typeface="Comic Sans MS" panose="030F0702030302020204" pitchFamily="66" charset="0"/>
              </a:rPr>
              <a:t>D) III &gt; II &gt; I</a:t>
            </a:r>
            <a:endParaRPr lang="tr-TR" sz="2400" dirty="0">
              <a:latin typeface="Comic Sans MS" panose="030F0702030302020204" pitchFamily="66" charset="0"/>
            </a:endParaRPr>
          </a:p>
        </p:txBody>
      </p:sp>
      <p:pic>
        <p:nvPicPr>
          <p:cNvPr id="2" name="Resim 1">
            <a:extLst>
              <a:ext uri="{FF2B5EF4-FFF2-40B4-BE49-F238E27FC236}">
                <a16:creationId xmlns:a16="http://schemas.microsoft.com/office/drawing/2014/main" id="{65E373CA-0280-4820-8EE5-B81CA340A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pic>
        <p:nvPicPr>
          <p:cNvPr id="4" name="Resim 3">
            <a:extLst>
              <a:ext uri="{FF2B5EF4-FFF2-40B4-BE49-F238E27FC236}">
                <a16:creationId xmlns:a16="http://schemas.microsoft.com/office/drawing/2014/main" id="{5FCB6D4E-BF99-4D74-A891-4ED287AE833A}"/>
              </a:ext>
            </a:extLst>
          </p:cNvPr>
          <p:cNvPicPr>
            <a:picLocks noChangeAspect="1"/>
          </p:cNvPicPr>
          <p:nvPr/>
        </p:nvPicPr>
        <p:blipFill>
          <a:blip r:embed="rId3"/>
          <a:stretch>
            <a:fillRect/>
          </a:stretch>
        </p:blipFill>
        <p:spPr>
          <a:xfrm>
            <a:off x="3268851" y="4298674"/>
            <a:ext cx="7995497" cy="1446142"/>
          </a:xfrm>
          <a:prstGeom prst="rect">
            <a:avLst/>
          </a:prstGeom>
        </p:spPr>
      </p:pic>
    </p:spTree>
    <p:extLst>
      <p:ext uri="{BB962C8B-B14F-4D97-AF65-F5344CB8AC3E}">
        <p14:creationId xmlns:p14="http://schemas.microsoft.com/office/powerpoint/2010/main" val="3803065244"/>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TotalTime>
  <Words>2322</Words>
  <Application>Microsoft Office PowerPoint</Application>
  <PresentationFormat>Geniş ekran</PresentationFormat>
  <Paragraphs>216</Paragraphs>
  <Slides>105</Slides>
  <Notes>0</Notes>
  <HiddenSlides>0</HiddenSlides>
  <MMClips>12</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105</vt:i4>
      </vt:variant>
    </vt:vector>
  </HeadingPairs>
  <TitlesOfParts>
    <vt:vector size="114" baseType="lpstr">
      <vt:lpstr>Arial</vt:lpstr>
      <vt:lpstr>Calibri</vt:lpstr>
      <vt:lpstr>Calibri Light</vt:lpstr>
      <vt:lpstr>Comic Sans MS</vt:lpstr>
      <vt:lpstr>Forte</vt:lpstr>
      <vt:lpstr>Roboto</vt:lpstr>
      <vt:lpstr>Rockwell</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kursat ymn</dc:creator>
  <cp:lastModifiedBy>kursat ymn</cp:lastModifiedBy>
  <cp:revision>2</cp:revision>
  <dcterms:created xsi:type="dcterms:W3CDTF">2021-09-01T21:26:59Z</dcterms:created>
  <dcterms:modified xsi:type="dcterms:W3CDTF">2021-12-12T19:44:10Z</dcterms:modified>
</cp:coreProperties>
</file>