
<file path=[Content_Types].xml><?xml version="1.0" encoding="utf-8"?>
<Types xmlns="http://schemas.openxmlformats.org/package/2006/content-types"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79" r:id="rId2"/>
    <p:sldId id="275" r:id="rId3"/>
    <p:sldId id="276" r:id="rId4"/>
    <p:sldId id="277" r:id="rId5"/>
    <p:sldId id="278" r:id="rId6"/>
    <p:sldId id="257" r:id="rId7"/>
    <p:sldId id="317" r:id="rId8"/>
    <p:sldId id="258" r:id="rId9"/>
    <p:sldId id="271" r:id="rId10"/>
    <p:sldId id="270" r:id="rId11"/>
    <p:sldId id="272" r:id="rId12"/>
    <p:sldId id="273" r:id="rId13"/>
    <p:sldId id="261" r:id="rId14"/>
    <p:sldId id="260" r:id="rId15"/>
    <p:sldId id="262" r:id="rId16"/>
    <p:sldId id="263" r:id="rId17"/>
    <p:sldId id="281" r:id="rId18"/>
    <p:sldId id="302" r:id="rId19"/>
    <p:sldId id="282" r:id="rId20"/>
    <p:sldId id="264" r:id="rId21"/>
    <p:sldId id="265" r:id="rId22"/>
    <p:sldId id="266" r:id="rId23"/>
    <p:sldId id="267" r:id="rId24"/>
    <p:sldId id="268" r:id="rId25"/>
    <p:sldId id="269" r:id="rId26"/>
    <p:sldId id="303" r:id="rId27"/>
    <p:sldId id="283" r:id="rId28"/>
    <p:sldId id="284" r:id="rId29"/>
    <p:sldId id="285" r:id="rId30"/>
    <p:sldId id="286" r:id="rId31"/>
    <p:sldId id="287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298" r:id="rId43"/>
    <p:sldId id="299" r:id="rId44"/>
    <p:sldId id="333" r:id="rId45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38D84-C288-46C9-86B2-B55C26EA64EE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91505-9E1C-4573-BE48-AE3857367F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850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1505-9E1C-4573-BE48-AE3857367F1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7337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1505-9E1C-4573-BE48-AE3857367F11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8074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0B832-542E-4119-9E13-44412074517E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804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0B832-542E-4119-9E13-44412074517E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108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864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827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589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795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644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73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70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106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63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634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593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9779-9BC0-4D12-87EB-F4D446E6BCB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568AC-226F-421A-8DAA-AF4CA6510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750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hyperlink" Target="../AN&#304;MASYONLAR/123.sw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518" y="171595"/>
            <a:ext cx="5829286" cy="673056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80161" y="3993990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00B050"/>
                </a:solidFill>
              </a:rPr>
              <a:t>MUTASYON-MODİFİKASYON</a:t>
            </a:r>
          </a:p>
        </p:txBody>
      </p:sp>
    </p:spTree>
    <p:extLst>
      <p:ext uri="{BB962C8B-B14F-4D97-AF65-F5344CB8AC3E}">
        <p14:creationId xmlns:p14="http://schemas.microsoft.com/office/powerpoint/2010/main" val="231869800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10" y="559839"/>
            <a:ext cx="3200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Metin kutusu 5"/>
          <p:cNvSpPr txBox="1"/>
          <p:nvPr/>
        </p:nvSpPr>
        <p:spPr>
          <a:xfrm>
            <a:off x="6058260" y="5945347"/>
            <a:ext cx="282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rgbClr val="FF0000"/>
                </a:solidFill>
              </a:rPr>
              <a:t>Albinoluk</a:t>
            </a:r>
            <a:endParaRPr lang="tr-TR" sz="2000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19" y="559839"/>
            <a:ext cx="3001766" cy="487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377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4" y="1121693"/>
            <a:ext cx="3888432" cy="3857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512" y="1425344"/>
            <a:ext cx="3386328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736" y="1425344"/>
            <a:ext cx="3507872" cy="34718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4477512" y="5166883"/>
            <a:ext cx="8229600" cy="1143000"/>
          </a:xfrm>
        </p:spPr>
        <p:txBody>
          <a:bodyPr/>
          <a:lstStyle/>
          <a:p>
            <a:r>
              <a:rPr lang="tr-TR" sz="3200" dirty="0">
                <a:solidFill>
                  <a:srgbClr val="FF0000"/>
                </a:solidFill>
              </a:rPr>
              <a:t>Mutasyon Örnekleri</a:t>
            </a:r>
          </a:p>
        </p:txBody>
      </p:sp>
    </p:spTree>
    <p:extLst>
      <p:ext uri="{BB962C8B-B14F-4D97-AF65-F5344CB8AC3E}">
        <p14:creationId xmlns:p14="http://schemas.microsoft.com/office/powerpoint/2010/main" val="401275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9" y="307814"/>
            <a:ext cx="4943048" cy="504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 descr="H:\SUNULAR\SEMBOLLER\Önem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49" y="5395388"/>
            <a:ext cx="81756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178808" y="5619195"/>
            <a:ext cx="7187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Mutasyonların bir kısmı zararsızdır.</a:t>
            </a:r>
          </a:p>
        </p:txBody>
      </p:sp>
      <p:pic>
        <p:nvPicPr>
          <p:cNvPr id="2" name="Resim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989" y="307814"/>
            <a:ext cx="511825" cy="5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3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1-13-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4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1-06-5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2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1-18-8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5951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17" y="4642879"/>
            <a:ext cx="3040952" cy="2087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967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1-22-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5951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01168" y="4754880"/>
            <a:ext cx="6885432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tr-TR" dirty="0"/>
              <a:t> Karahindiba bitkisi dağda yetişirse kısa boylu, ovada yetişirse uzun boylu olur.</a:t>
            </a:r>
          </a:p>
          <a:p>
            <a:pPr>
              <a:lnSpc>
                <a:spcPct val="80000"/>
              </a:lnSpc>
            </a:pP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34" y="5156096"/>
            <a:ext cx="2095100" cy="15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392" y="809624"/>
            <a:ext cx="4035552" cy="46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39" y="1756881"/>
            <a:ext cx="5461998" cy="40730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H:\SUNULAR\SEMBOLLER\Önem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30" y="803932"/>
            <a:ext cx="81756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161888" y="973455"/>
            <a:ext cx="8531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Haltercilerin güçlü kaslara sahip olması modifikasyona örnektir.</a:t>
            </a:r>
          </a:p>
        </p:txBody>
      </p:sp>
    </p:spTree>
    <p:extLst>
      <p:ext uri="{BB962C8B-B14F-4D97-AF65-F5344CB8AC3E}">
        <p14:creationId xmlns:p14="http://schemas.microsoft.com/office/powerpoint/2010/main" val="360076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8" y="74336"/>
            <a:ext cx="9628192" cy="624416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568647" y="3149030"/>
            <a:ext cx="103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(işleyişi)</a:t>
            </a:r>
          </a:p>
        </p:txBody>
      </p:sp>
    </p:spTree>
    <p:extLst>
      <p:ext uri="{BB962C8B-B14F-4D97-AF65-F5344CB8AC3E}">
        <p14:creationId xmlns:p14="http://schemas.microsoft.com/office/powerpoint/2010/main" val="399733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solidFill>
                  <a:schemeClr val="tx1"/>
                </a:solidFill>
              </a:rPr>
              <a:t>Bu canlıların nesi var böyle?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14" y="1340769"/>
            <a:ext cx="6829772" cy="51297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3539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1-46-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12192000" cy="6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92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1-53-4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12192000" cy="6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39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2-00-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12192000" cy="6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08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2-01-7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12192000" cy="6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84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2-05-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12192000" cy="6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0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22-06-5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12192000" cy="6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605116" y="1263751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2370159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0" y="836712"/>
            <a:ext cx="6048672" cy="5328592"/>
          </a:xfrm>
        </p:spPr>
      </p:pic>
      <p:sp>
        <p:nvSpPr>
          <p:cNvPr id="5" name="Oval 4"/>
          <p:cNvSpPr/>
          <p:nvPr/>
        </p:nvSpPr>
        <p:spPr>
          <a:xfrm>
            <a:off x="5591944" y="4293096"/>
            <a:ext cx="36004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1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980728"/>
            <a:ext cx="6696744" cy="4680520"/>
          </a:xfrm>
        </p:spPr>
      </p:pic>
      <p:sp>
        <p:nvSpPr>
          <p:cNvPr id="7" name="Oval 6"/>
          <p:cNvSpPr/>
          <p:nvPr/>
        </p:nvSpPr>
        <p:spPr>
          <a:xfrm>
            <a:off x="2567608" y="3344559"/>
            <a:ext cx="36004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48680"/>
            <a:ext cx="5256584" cy="5832648"/>
          </a:xfrm>
        </p:spPr>
      </p:pic>
      <p:sp>
        <p:nvSpPr>
          <p:cNvPr id="5" name="Oval 4"/>
          <p:cNvSpPr/>
          <p:nvPr/>
        </p:nvSpPr>
        <p:spPr>
          <a:xfrm>
            <a:off x="3719736" y="5301208"/>
            <a:ext cx="36004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5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solidFill>
                  <a:schemeClr val="tx1"/>
                </a:solidFill>
              </a:rPr>
              <a:t>Bu canlıların nesi var böyle?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47" y="1555552"/>
            <a:ext cx="3888432" cy="3857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555552"/>
            <a:ext cx="3811552" cy="37224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819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75" y="980729"/>
            <a:ext cx="7401084" cy="4525963"/>
          </a:xfrm>
        </p:spPr>
      </p:pic>
      <p:sp>
        <p:nvSpPr>
          <p:cNvPr id="5" name="Oval 4"/>
          <p:cNvSpPr/>
          <p:nvPr/>
        </p:nvSpPr>
        <p:spPr>
          <a:xfrm>
            <a:off x="2451374" y="3455376"/>
            <a:ext cx="414917" cy="405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17" y="0"/>
            <a:ext cx="7386659" cy="6937131"/>
          </a:xfrm>
        </p:spPr>
      </p:pic>
      <p:sp>
        <p:nvSpPr>
          <p:cNvPr id="5" name="Oval 4"/>
          <p:cNvSpPr/>
          <p:nvPr/>
        </p:nvSpPr>
        <p:spPr>
          <a:xfrm>
            <a:off x="2603560" y="5705655"/>
            <a:ext cx="42099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2198077" y="131885"/>
            <a:ext cx="413238" cy="281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04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24-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35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26-5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29-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7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30-7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33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33-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16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35-6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4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38-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74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7-40-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solidFill>
                  <a:schemeClr val="tx1"/>
                </a:solidFill>
              </a:rPr>
              <a:t>Bu canlıların nesi var böyle?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417638"/>
            <a:ext cx="4176464" cy="3790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56" y="1400924"/>
            <a:ext cx="3925818" cy="38243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3027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8-46-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6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4-08-48-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6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29 19-37-47-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375887"/>
            <a:ext cx="11356848" cy="634593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0584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0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29 19-37-48-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28016"/>
            <a:ext cx="11704320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17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0 12-32-22-830">
            <a:extLst>
              <a:ext uri="{FF2B5EF4-FFF2-40B4-BE49-F238E27FC236}">
                <a16:creationId xmlns:a16="http://schemas.microsoft.com/office/drawing/2014/main" id="{24B633AA-53F0-4AC9-B5D1-42E3265F2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07"/>
            <a:ext cx="12192000" cy="681672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E32D719-CC1F-470B-84EE-5E260F5C2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51" y="4610948"/>
            <a:ext cx="317817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9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solidFill>
                  <a:schemeClr val="tx1"/>
                </a:solidFill>
              </a:rPr>
              <a:t>Bu insanların nesi var böyle?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33052" r="12508"/>
          <a:stretch/>
        </p:blipFill>
        <p:spPr>
          <a:xfrm>
            <a:off x="1400868" y="1772816"/>
            <a:ext cx="3528392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153" y="1772816"/>
            <a:ext cx="3973216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6800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19-31-05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" b="57369"/>
          <a:stretch/>
        </p:blipFill>
        <p:spPr>
          <a:xfrm>
            <a:off x="0" y="144717"/>
            <a:ext cx="12033504" cy="2534475"/>
          </a:xfrm>
          <a:prstGeom prst="rect">
            <a:avLst/>
          </a:prstGeom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75" y="2807199"/>
            <a:ext cx="5290536" cy="27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5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49" y="1559094"/>
            <a:ext cx="7117566" cy="4844417"/>
          </a:xfrm>
          <a:prstGeom prst="rect">
            <a:avLst/>
          </a:prstGeom>
        </p:spPr>
      </p:pic>
      <p:pic>
        <p:nvPicPr>
          <p:cNvPr id="3" name="Picture 2" descr="H:\SUNULAR\SEMBOLLER\Önem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86" y="424541"/>
            <a:ext cx="81756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681966" y="648348"/>
            <a:ext cx="620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DNA oluşan hataların bir kısmını kendisi onarabilir.</a:t>
            </a:r>
          </a:p>
        </p:txBody>
      </p:sp>
    </p:spTree>
    <p:extLst>
      <p:ext uri="{BB962C8B-B14F-4D97-AF65-F5344CB8AC3E}">
        <p14:creationId xmlns:p14="http://schemas.microsoft.com/office/powerpoint/2010/main" val="200537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3-19-39-5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395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595360" y="3886200"/>
            <a:ext cx="160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(X ışınları)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9500616" y="3516868"/>
            <a:ext cx="207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(Tarım ilaçları…)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6885432" y="5208587"/>
            <a:ext cx="31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&gt; Ortamın </a:t>
            </a:r>
            <a:r>
              <a:rPr lang="tr-TR" i="1" dirty="0" err="1"/>
              <a:t>Ph</a:t>
            </a:r>
            <a:r>
              <a:rPr lang="tr-TR" i="1" dirty="0"/>
              <a:t> derecesi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885432" y="5500449"/>
            <a:ext cx="31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&gt; Sigara</a:t>
            </a:r>
          </a:p>
        </p:txBody>
      </p:sp>
      <p:pic>
        <p:nvPicPr>
          <p:cNvPr id="7" name="Picture 2" descr="H:\SUNULAR\SEMBOLLER\Önem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" y="5869781"/>
            <a:ext cx="81756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280160" y="6117336"/>
            <a:ext cx="436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</a:rPr>
              <a:t>Bazı mutasyonlar kansere sebep olabilir.</a:t>
            </a:r>
          </a:p>
        </p:txBody>
      </p:sp>
    </p:spTree>
    <p:extLst>
      <p:ext uri="{BB962C8B-B14F-4D97-AF65-F5344CB8AC3E}">
        <p14:creationId xmlns:p14="http://schemas.microsoft.com/office/powerpoint/2010/main" val="337581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501" y="621587"/>
            <a:ext cx="3542200" cy="239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401763" y="268619"/>
            <a:ext cx="8229600" cy="1143000"/>
          </a:xfrm>
        </p:spPr>
        <p:txBody>
          <a:bodyPr/>
          <a:lstStyle/>
          <a:p>
            <a:r>
              <a:rPr lang="tr-TR" sz="3200" dirty="0" err="1">
                <a:solidFill>
                  <a:srgbClr val="FF0000"/>
                </a:solidFill>
              </a:rPr>
              <a:t>Down</a:t>
            </a:r>
            <a:r>
              <a:rPr lang="tr-TR" sz="3200" dirty="0">
                <a:solidFill>
                  <a:srgbClr val="FF0000"/>
                </a:solidFill>
              </a:rPr>
              <a:t> Sendromu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457201" y="1186665"/>
            <a:ext cx="6744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Down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 Sendromu bir kromozom bozukluğudur. Normal bireyler biri anneden diğeri babadan aktarılan 23 çift yani 46 kromozoma sahiptir. </a:t>
            </a:r>
            <a:r>
              <a:rPr lang="tr-TR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Down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 Sendromlu bireylerde ise iki tane olması gereken 21. kromozomdan üç kopya bulunur. Bu fazla kromozom ayrı bir 21 olabildiği gibi daha nadir olarak </a:t>
            </a:r>
            <a:r>
              <a:rPr lang="tr-TR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başka bir kromozoma yapışık 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olarak da bulunabilir. </a:t>
            </a:r>
            <a:r>
              <a:rPr lang="tr-TR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Down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 Sendromunda kromozom sayısı 47'dir.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84" y="3495079"/>
            <a:ext cx="7097168" cy="324663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910" y="3433434"/>
            <a:ext cx="2341592" cy="330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816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154</Words>
  <Application>Microsoft Office PowerPoint</Application>
  <PresentationFormat>Geniş ekran</PresentationFormat>
  <Paragraphs>24</Paragraphs>
  <Slides>44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Segoe UI</vt:lpstr>
      <vt:lpstr>Wingdings</vt:lpstr>
      <vt:lpstr>Office Teması</vt:lpstr>
      <vt:lpstr>MUTASYON-MODİFİKASYON</vt:lpstr>
      <vt:lpstr>Bu canlıların nesi var böyle?</vt:lpstr>
      <vt:lpstr>Bu canlıların nesi var böyle?</vt:lpstr>
      <vt:lpstr>Bu canlıların nesi var böyle?</vt:lpstr>
      <vt:lpstr>Bu insanların nesi var böyle?</vt:lpstr>
      <vt:lpstr>PowerPoint Sunusu</vt:lpstr>
      <vt:lpstr>PowerPoint Sunusu</vt:lpstr>
      <vt:lpstr>PowerPoint Sunusu</vt:lpstr>
      <vt:lpstr>Down Sendromu</vt:lpstr>
      <vt:lpstr>PowerPoint Sunusu</vt:lpstr>
      <vt:lpstr>Mutasyon Örnekleri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MUTASYON-MODİFİKASYON</dc:title>
  <dc:creator>Hikmet Uzun</dc:creator>
  <cp:lastModifiedBy>Okan</cp:lastModifiedBy>
  <cp:revision>17</cp:revision>
  <dcterms:created xsi:type="dcterms:W3CDTF">2019-10-06T10:23:24Z</dcterms:created>
  <dcterms:modified xsi:type="dcterms:W3CDTF">2024-09-22T14:03:37Z</dcterms:modified>
</cp:coreProperties>
</file>