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2" r:id="rId3"/>
    <p:sldId id="303" r:id="rId4"/>
    <p:sldId id="304" r:id="rId5"/>
    <p:sldId id="305" r:id="rId6"/>
    <p:sldId id="283" r:id="rId7"/>
    <p:sldId id="306" r:id="rId8"/>
    <p:sldId id="307" r:id="rId9"/>
    <p:sldId id="275" r:id="rId10"/>
    <p:sldId id="308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309" r:id="rId21"/>
    <p:sldId id="291" r:id="rId22"/>
    <p:sldId id="310" r:id="rId23"/>
    <p:sldId id="311" r:id="rId24"/>
    <p:sldId id="314" r:id="rId25"/>
    <p:sldId id="267" r:id="rId26"/>
    <p:sldId id="268" r:id="rId27"/>
    <p:sldId id="315" r:id="rId28"/>
    <p:sldId id="316" r:id="rId29"/>
    <p:sldId id="317" r:id="rId30"/>
    <p:sldId id="270" r:id="rId31"/>
    <p:sldId id="271" r:id="rId32"/>
    <p:sldId id="297" r:id="rId33"/>
    <p:sldId id="298" r:id="rId34"/>
    <p:sldId id="299" r:id="rId35"/>
    <p:sldId id="300" r:id="rId36"/>
    <p:sldId id="312" r:id="rId37"/>
    <p:sldId id="313" r:id="rId38"/>
    <p:sldId id="333" r:id="rId39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2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1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1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9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5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8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87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8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22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4B19-B613-4622-80C9-1641A8B4F8D7}" type="datetimeFigureOut">
              <a:rPr lang="tr-TR" smtClean="0"/>
              <a:t>22.09.2024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3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5174" y="3509963"/>
            <a:ext cx="9144000" cy="2387600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BİYOTEKNOLOJİ</a:t>
            </a:r>
          </a:p>
        </p:txBody>
      </p:sp>
    </p:spTree>
    <p:extLst>
      <p:ext uri="{BB962C8B-B14F-4D97-AF65-F5344CB8AC3E}">
        <p14:creationId xmlns:p14="http://schemas.microsoft.com/office/powerpoint/2010/main" val="260822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11-7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62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0" y="4415588"/>
            <a:ext cx="429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Akdeniz anemisi hastalığının tedavisinde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46975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Meyveli yoğurt üretiminde,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Vitamin tabletleri üretiminde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Çekirdeksiz karpuz üretiminde,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Daha büyük meyvelerin üretiminde,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Daha uzun raf ömrü olan gıdaların geliştirilmesinde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FF0000"/>
                </a:solidFill>
              </a:rPr>
              <a:t>GDO(Genetiği değiştirilmiş organizma) üretiminde </a:t>
            </a:r>
          </a:p>
        </p:txBody>
      </p:sp>
    </p:spTree>
    <p:extLst>
      <p:ext uri="{BB962C8B-B14F-4D97-AF65-F5344CB8AC3E}">
        <p14:creationId xmlns:p14="http://schemas.microsoft.com/office/powerpoint/2010/main" val="365959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urtmag.com/wp-content/uploads/2012/08/Watermelon_seed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2" y="217548"/>
            <a:ext cx="11125123" cy="63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1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3-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6-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9-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1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1-3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4-3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6-8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19-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0-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0-59-7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8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13-5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3546282" y="5915770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</a:rPr>
              <a:t>(</a:t>
            </a:r>
            <a:r>
              <a:rPr lang="tr-TR" i="1" dirty="0" err="1">
                <a:solidFill>
                  <a:srgbClr val="FF0000"/>
                </a:solidFill>
              </a:rPr>
              <a:t>Transgenik</a:t>
            </a:r>
            <a:r>
              <a:rPr lang="tr-TR" i="1" dirty="0">
                <a:solidFill>
                  <a:srgbClr val="FF0000"/>
                </a:solidFill>
              </a:rPr>
              <a:t> Organizma)</a:t>
            </a:r>
          </a:p>
        </p:txBody>
      </p:sp>
    </p:spTree>
    <p:extLst>
      <p:ext uri="{BB962C8B-B14F-4D97-AF65-F5344CB8AC3E}">
        <p14:creationId xmlns:p14="http://schemas.microsoft.com/office/powerpoint/2010/main" val="2474609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-teknolojinin diğer olumsuz yönleri :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81693" y="160986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Ekolojik (doğal) dengeyi bozabilir.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Alerjik hastalıkların yaygınlaşmasına sebep olabilir.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-teknolojinin hızla gelişmesi dünyanın sosyal ve ekonomik yapısını olumsuz </a:t>
            </a:r>
            <a:r>
              <a:rPr lang="tr-TR" sz="2400">
                <a:latin typeface="Segoe UI" panose="020B0502040204020203" pitchFamily="34" charset="0"/>
                <a:cs typeface="Segoe UI" panose="020B0502040204020203" pitchFamily="34" charset="0"/>
              </a:rPr>
              <a:t>etkileyebilir.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9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15-3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47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16-9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01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605116" y="1263751"/>
            <a:ext cx="9144000" cy="23876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DEĞERLENDİRME SORULARI</a:t>
            </a:r>
          </a:p>
        </p:txBody>
      </p:sp>
    </p:spTree>
    <p:extLst>
      <p:ext uri="{BB962C8B-B14F-4D97-AF65-F5344CB8AC3E}">
        <p14:creationId xmlns:p14="http://schemas.microsoft.com/office/powerpoint/2010/main" val="349654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18-5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20-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6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Bandicam\bandicam 2018-03-07 10-40-11-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40" y="560717"/>
            <a:ext cx="6868557" cy="74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76753" y="2863970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30245" y="648929"/>
            <a:ext cx="746508" cy="88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0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3-47-5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"/>
            <a:ext cx="12192000" cy="650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06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3-48-9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"/>
            <a:ext cx="12192000" cy="650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6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01-4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345896" y="6045956"/>
            <a:ext cx="1104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i="1" dirty="0">
                <a:solidFill>
                  <a:srgbClr val="FF0000"/>
                </a:solidFill>
              </a:rPr>
              <a:t>Türlerin Islahı; üretimde kullanılması gereken ürünleri sağlayan bitki ya da hayvanların daha verimli hale getirilmesi için türlerin DNA'sıyla oynanması ve bunların üretimdeki verimlerinin artırılması olayıdır. </a:t>
            </a:r>
          </a:p>
        </p:txBody>
      </p:sp>
    </p:spTree>
    <p:extLst>
      <p:ext uri="{BB962C8B-B14F-4D97-AF65-F5344CB8AC3E}">
        <p14:creationId xmlns:p14="http://schemas.microsoft.com/office/powerpoint/2010/main" val="1207479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36-6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0" cy="64293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38-9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0" cy="642937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07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1-10-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8"/>
            <a:ext cx="12192000" cy="6524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H="1">
            <a:off x="8802177" y="478720"/>
            <a:ext cx="398973" cy="345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Bandicam\bandicam 2018-03-07 10-31-56-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6" y="90241"/>
            <a:ext cx="6412300" cy="63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90556" y="6012612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Bandicam\bandicam 2018-03-07 10-38-09-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36" y="1061048"/>
            <a:ext cx="5746717" cy="63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257905" y="3969902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00" y="1802424"/>
            <a:ext cx="5285546" cy="3423020"/>
          </a:xfrm>
        </p:spPr>
      </p:pic>
      <p:sp>
        <p:nvSpPr>
          <p:cNvPr id="5" name="Oval 4"/>
          <p:cNvSpPr/>
          <p:nvPr/>
        </p:nvSpPr>
        <p:spPr>
          <a:xfrm>
            <a:off x="2789087" y="4430099"/>
            <a:ext cx="358560" cy="326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2-02-6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5717569" y="349321"/>
            <a:ext cx="523982" cy="52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81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2-04-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5717569" y="349321"/>
            <a:ext cx="523982" cy="52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425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andicam 2024-08-10 12-32-22-830">
            <a:extLst>
              <a:ext uri="{FF2B5EF4-FFF2-40B4-BE49-F238E27FC236}">
                <a16:creationId xmlns:a16="http://schemas.microsoft.com/office/drawing/2014/main" id="{24B633AA-53F0-4AC9-B5D1-42E3265F2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07"/>
            <a:ext cx="12192000" cy="681672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E32D719-CC1F-470B-84EE-5E260F5C2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51" y="4610948"/>
            <a:ext cx="3178175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03-6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2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05-4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15"/>
            <a:ext cx="12192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07" y="6202130"/>
            <a:ext cx="5779509" cy="5364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" y="6164005"/>
            <a:ext cx="553949" cy="5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09772128_img2014090322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5" y="1050893"/>
            <a:ext cx="6586572" cy="4928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07386" y="6139975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IŞIK SAÇAN TÜTÜN BİTKİSİ</a:t>
            </a:r>
          </a:p>
        </p:txBody>
      </p:sp>
    </p:spTree>
    <p:extLst>
      <p:ext uri="{BB962C8B-B14F-4D97-AF65-F5344CB8AC3E}">
        <p14:creationId xmlns:p14="http://schemas.microsoft.com/office/powerpoint/2010/main" val="23975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07-2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345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1429818" y="6004389"/>
            <a:ext cx="958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</a:rPr>
              <a:t>Oluşan klon kuzu başlangıçtaki canlıyla aynı kalıtsal yapıdadır.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" y="5895655"/>
            <a:ext cx="553949" cy="5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20-08-28 10-51-09-7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36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1594" y="409060"/>
            <a:ext cx="10972800" cy="4525963"/>
          </a:xfrm>
        </p:spPr>
        <p:txBody>
          <a:bodyPr/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DNA'larımızda yer alan bazların dizilimi hepimizde farklılık gösterir. Belirli tekniklerle bu dizlimin, tıpkı mürekkebe bastırılmış parmak izi gibi bir izinin çıkarılması işlemine </a:t>
            </a:r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DNA parmak izi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adı verilir.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17" y="1808253"/>
            <a:ext cx="7127484" cy="43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140</Words>
  <Application>Microsoft Office PowerPoint</Application>
  <PresentationFormat>Geniş ekran</PresentationFormat>
  <Paragraphs>18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Wingdings</vt:lpstr>
      <vt:lpstr>Office Teması</vt:lpstr>
      <vt:lpstr>BİYOTEKNOLOJİ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Biyo-teknolojinin diğer olumsuz yönleri :</vt:lpstr>
      <vt:lpstr>PowerPoint Sunusu</vt:lpstr>
      <vt:lpstr>PowerPoint Sunusu</vt:lpstr>
      <vt:lpstr>DEĞERLENDİRME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Okan Özdemir</dc:creator>
  <cp:lastModifiedBy>Okan</cp:lastModifiedBy>
  <cp:revision>15</cp:revision>
  <dcterms:created xsi:type="dcterms:W3CDTF">2018-07-30T14:07:16Z</dcterms:created>
  <dcterms:modified xsi:type="dcterms:W3CDTF">2024-09-22T14:04:31Z</dcterms:modified>
</cp:coreProperties>
</file>