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30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39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269" r:id="rId22"/>
    <p:sldId id="270" r:id="rId23"/>
    <p:sldId id="342" r:id="rId24"/>
    <p:sldId id="272" r:id="rId25"/>
    <p:sldId id="273" r:id="rId26"/>
    <p:sldId id="274" r:id="rId27"/>
    <p:sldId id="275" r:id="rId28"/>
    <p:sldId id="276" r:id="rId29"/>
    <p:sldId id="277" r:id="rId30"/>
    <p:sldId id="341" r:id="rId31"/>
    <p:sldId id="278" r:id="rId32"/>
    <p:sldId id="279" r:id="rId33"/>
    <p:sldId id="317" r:id="rId34"/>
    <p:sldId id="280" r:id="rId35"/>
    <p:sldId id="330" r:id="rId36"/>
    <p:sldId id="331" r:id="rId37"/>
    <p:sldId id="329" r:id="rId38"/>
    <p:sldId id="332" r:id="rId39"/>
    <p:sldId id="334" r:id="rId40"/>
    <p:sldId id="322" r:id="rId41"/>
    <p:sldId id="290" r:id="rId42"/>
    <p:sldId id="291" r:id="rId43"/>
    <p:sldId id="292" r:id="rId44"/>
    <p:sldId id="293" r:id="rId45"/>
    <p:sldId id="294" r:id="rId46"/>
    <p:sldId id="295" r:id="rId47"/>
    <p:sldId id="298" r:id="rId48"/>
    <p:sldId id="299" r:id="rId49"/>
    <p:sldId id="304" r:id="rId50"/>
    <p:sldId id="305" r:id="rId51"/>
    <p:sldId id="302" r:id="rId52"/>
    <p:sldId id="303" r:id="rId53"/>
    <p:sldId id="323" r:id="rId54"/>
    <p:sldId id="324" r:id="rId55"/>
    <p:sldId id="325" r:id="rId56"/>
    <p:sldId id="326" r:id="rId57"/>
    <p:sldId id="327" r:id="rId58"/>
    <p:sldId id="328" r:id="rId59"/>
    <p:sldId id="335" r:id="rId60"/>
    <p:sldId id="336" r:id="rId61"/>
    <p:sldId id="337" r:id="rId62"/>
    <p:sldId id="338" r:id="rId63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F13E0-0CDC-43DC-8BEE-B9AA4BB8C7E2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CA274-3B17-4C4A-B827-C3A337AC8E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036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CA274-3B17-4C4A-B827-C3A337AC8E6E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069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CA274-3B17-4C4A-B827-C3A337AC8E6E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720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CA274-3B17-4C4A-B827-C3A337AC8E6E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43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B34A-C4DF-4045-908C-4710D36E5008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451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9387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785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066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374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396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155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031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7625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775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241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48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A843-A43A-4D9C-8E9E-284ADC812393}" type="datetimeFigureOut">
              <a:rPr lang="tr-TR" smtClean="0"/>
              <a:t>18.11.2024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4273F-4D79-49D1-9855-7718B4DC8C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958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7-2-2-1basinc-yeni.swf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hyperlink" Target="../AN&#304;MASYONLAR/8-1-1b-katibasincitam3ani.swf" TargetMode="Externa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72" y="320675"/>
            <a:ext cx="9178505" cy="6216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59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1-37-4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9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1-40-281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74"/>
          <a:stretch/>
        </p:blipFill>
        <p:spPr>
          <a:xfrm>
            <a:off x="0" y="366714"/>
            <a:ext cx="12192000" cy="270180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542" y="3068516"/>
            <a:ext cx="4326915" cy="34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43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3.Ünite (Basınç) Katı Basıncıyla İlgili 3D Animasyonumuz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40"/>
            <a:ext cx="12191999" cy="67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7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86"/>
            <a:ext cx="12156831" cy="66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09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72"/>
            <a:ext cx="12192000" cy="67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54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72"/>
            <a:ext cx="12192000" cy="67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3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72"/>
            <a:ext cx="12192000" cy="67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2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72"/>
            <a:ext cx="12192000" cy="67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7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72"/>
            <a:ext cx="12192000" cy="67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54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1-05-3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13"/>
            <a:ext cx="12192000" cy="66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81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72"/>
            <a:ext cx="12192000" cy="67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21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2-54-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12192000" cy="60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35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2-55-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12192000" cy="6099175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824" y="379413"/>
            <a:ext cx="526340" cy="526340"/>
          </a:xfrm>
          <a:prstGeom prst="rect">
            <a:avLst/>
          </a:prstGeom>
        </p:spPr>
      </p:pic>
      <p:pic>
        <p:nvPicPr>
          <p:cNvPr id="4" name="Resim 3">
            <a:hlinkClick r:id="rId5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514" y="379413"/>
            <a:ext cx="526340" cy="5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81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on ve Çivi Deneyi-Katılarda Basınç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0085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79EB7A8-B617-4DD0-8F74-EEC8E14E05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072" y="-1"/>
            <a:ext cx="804412" cy="5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3-02-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4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3-03-9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13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3-05-4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31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3-06-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48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3-09-7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94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3-10-9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6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1-11-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13"/>
            <a:ext cx="12192000" cy="66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69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yının Donmuş Nehirden Geçiş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3298" y="0"/>
            <a:ext cx="4414838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286A39F-8A17-4433-8A4B-8677282C9C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072" y="-1"/>
            <a:ext cx="804412" cy="5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2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3-13-8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2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3-15-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9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Katı Basıncının Formülü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27" y="1513543"/>
            <a:ext cx="4285714" cy="1704762"/>
          </a:xfrm>
        </p:spPr>
      </p:pic>
      <p:sp>
        <p:nvSpPr>
          <p:cNvPr id="5" name="Metin kutusu 4"/>
          <p:cNvSpPr txBox="1"/>
          <p:nvPr/>
        </p:nvSpPr>
        <p:spPr>
          <a:xfrm>
            <a:off x="3100289" y="3883147"/>
            <a:ext cx="6207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Basınç birimleri:</a:t>
            </a:r>
            <a:br>
              <a:rPr lang="tr-TR" sz="2400" dirty="0"/>
            </a:br>
            <a:r>
              <a:rPr lang="tr-TR" sz="2400" dirty="0"/>
              <a:t>Kuvvet birimi Newton’dur.  ( N )</a:t>
            </a:r>
            <a:br>
              <a:rPr lang="tr-TR" sz="2400" dirty="0"/>
            </a:br>
            <a:r>
              <a:rPr lang="tr-TR" sz="2400" dirty="0"/>
              <a:t>Alan birimi </a:t>
            </a:r>
            <a:r>
              <a:rPr lang="tr-TR" sz="2400" dirty="0" err="1"/>
              <a:t>metrekare’dir</a:t>
            </a:r>
            <a:r>
              <a:rPr lang="tr-TR" sz="2400" dirty="0"/>
              <a:t>.   ( m² )</a:t>
            </a:r>
            <a:br>
              <a:rPr lang="tr-TR" sz="2400" dirty="0"/>
            </a:br>
            <a:r>
              <a:rPr lang="tr-TR" sz="2400" dirty="0"/>
              <a:t>Basınç birimi ise N/m² veya Pascal(</a:t>
            </a:r>
            <a:r>
              <a:rPr lang="tr-TR" sz="2400" dirty="0" err="1"/>
              <a:t>Pa</a:t>
            </a:r>
            <a:r>
              <a:rPr lang="tr-TR" sz="2400" dirty="0"/>
              <a:t>)’</a:t>
            </a:r>
            <a:r>
              <a:rPr lang="tr-TR" sz="2400" dirty="0" err="1"/>
              <a:t>dır</a:t>
            </a:r>
            <a:r>
              <a:rPr lang="tr-TR" dirty="0"/>
              <a:t>.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4974980" y="1893865"/>
            <a:ext cx="224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(Basınç Kuvveti)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762" y="1513543"/>
            <a:ext cx="2918314" cy="15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80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3-19-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47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7-00-58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 r="-112"/>
          <a:stretch/>
        </p:blipFill>
        <p:spPr>
          <a:xfrm>
            <a:off x="-1" y="1135294"/>
            <a:ext cx="12205699" cy="52670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2634530" y="504599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KATI BASINCININ GÜNLÜK HAYATTA KULLANIM ALANLARI</a:t>
            </a:r>
          </a:p>
        </p:txBody>
      </p:sp>
    </p:spTree>
    <p:extLst>
      <p:ext uri="{BB962C8B-B14F-4D97-AF65-F5344CB8AC3E}">
        <p14:creationId xmlns:p14="http://schemas.microsoft.com/office/powerpoint/2010/main" val="1148407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7-02-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358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19-10-15 10-32-11-6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11209338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448908" y="92074"/>
            <a:ext cx="2382715" cy="312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68C2758-5408-4428-BA12-B8866F919A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072" y="-1"/>
            <a:ext cx="804412" cy="5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1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7-04-8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931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7-09-6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897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1-20-6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28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solidFill>
                  <a:srgbClr val="00B05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872181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06-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63"/>
            <a:ext cx="12192000" cy="6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26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08-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63"/>
            <a:ext cx="12192000" cy="6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91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10-9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63"/>
            <a:ext cx="12192000" cy="6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94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12-4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63"/>
            <a:ext cx="12192000" cy="6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85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16-9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85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18-4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1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25-5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40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27-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98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35-9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1-27-8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80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37-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74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32-4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998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4-33-8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301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31" y="1179123"/>
            <a:ext cx="7773987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060821" y="4834536"/>
            <a:ext cx="483577" cy="439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3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6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37" y="600788"/>
            <a:ext cx="7078063" cy="55157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59893" y="4884469"/>
            <a:ext cx="483577" cy="439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3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03" y="892077"/>
            <a:ext cx="7916380" cy="491558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32321" y="4576739"/>
            <a:ext cx="483577" cy="439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3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3" y="460058"/>
            <a:ext cx="10055581" cy="581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470972" y="3232351"/>
            <a:ext cx="483577" cy="439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3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90" y="120770"/>
            <a:ext cx="6095281" cy="62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329131" y="4033275"/>
            <a:ext cx="483577" cy="439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3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3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61" y="275773"/>
            <a:ext cx="5745193" cy="584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122761" y="5059818"/>
            <a:ext cx="483577" cy="439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3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9-48-2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12192000" cy="6656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48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1-29-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36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9-49-5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12192000" cy="6656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6629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9-54-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12192000" cy="6656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9502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9-55-7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12192000" cy="6656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077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1-30-4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1-32-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15 10-31-36-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81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57</Words>
  <Application>Microsoft Office PowerPoint</Application>
  <PresentationFormat>Geniş ekran</PresentationFormat>
  <Paragraphs>9</Paragraphs>
  <Slides>62</Slides>
  <Notes>4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Katı Basıncının Formülü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ögretmen 2</dc:creator>
  <cp:lastModifiedBy>Okan</cp:lastModifiedBy>
  <cp:revision>17</cp:revision>
  <dcterms:created xsi:type="dcterms:W3CDTF">2019-10-15T07:36:59Z</dcterms:created>
  <dcterms:modified xsi:type="dcterms:W3CDTF">2024-11-18T17:16:27Z</dcterms:modified>
</cp:coreProperties>
</file>