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1"/>
  </p:notesMasterIdLst>
  <p:sldIdLst>
    <p:sldId id="256" r:id="rId2"/>
    <p:sldId id="351" r:id="rId3"/>
    <p:sldId id="352" r:id="rId4"/>
    <p:sldId id="353" r:id="rId5"/>
    <p:sldId id="325" r:id="rId6"/>
    <p:sldId id="354" r:id="rId7"/>
    <p:sldId id="355" r:id="rId8"/>
    <p:sldId id="356" r:id="rId9"/>
    <p:sldId id="357" r:id="rId10"/>
    <p:sldId id="358" r:id="rId11"/>
    <p:sldId id="327" r:id="rId12"/>
    <p:sldId id="328" r:id="rId13"/>
    <p:sldId id="359" r:id="rId14"/>
    <p:sldId id="361" r:id="rId15"/>
    <p:sldId id="360" r:id="rId16"/>
    <p:sldId id="362" r:id="rId17"/>
    <p:sldId id="324" r:id="rId18"/>
    <p:sldId id="329" r:id="rId19"/>
    <p:sldId id="363" r:id="rId20"/>
    <p:sldId id="364" r:id="rId21"/>
    <p:sldId id="365" r:id="rId22"/>
    <p:sldId id="366" r:id="rId23"/>
    <p:sldId id="367" r:id="rId24"/>
    <p:sldId id="368" r:id="rId25"/>
    <p:sldId id="369" r:id="rId26"/>
    <p:sldId id="370" r:id="rId27"/>
    <p:sldId id="371" r:id="rId28"/>
    <p:sldId id="340" r:id="rId29"/>
    <p:sldId id="372" r:id="rId30"/>
    <p:sldId id="373" r:id="rId31"/>
    <p:sldId id="374" r:id="rId32"/>
    <p:sldId id="375" r:id="rId33"/>
    <p:sldId id="392" r:id="rId34"/>
    <p:sldId id="393" r:id="rId35"/>
    <p:sldId id="390" r:id="rId36"/>
    <p:sldId id="391" r:id="rId37"/>
    <p:sldId id="382" r:id="rId38"/>
    <p:sldId id="383" r:id="rId39"/>
    <p:sldId id="316" r:id="rId40"/>
    <p:sldId id="317" r:id="rId41"/>
    <p:sldId id="318" r:id="rId42"/>
    <p:sldId id="319" r:id="rId43"/>
    <p:sldId id="320" r:id="rId44"/>
    <p:sldId id="321" r:id="rId45"/>
    <p:sldId id="376" r:id="rId46"/>
    <p:sldId id="377" r:id="rId47"/>
    <p:sldId id="388" r:id="rId48"/>
    <p:sldId id="389" r:id="rId49"/>
    <p:sldId id="378" r:id="rId50"/>
    <p:sldId id="379" r:id="rId51"/>
    <p:sldId id="386" r:id="rId52"/>
    <p:sldId id="387" r:id="rId53"/>
    <p:sldId id="394" r:id="rId54"/>
    <p:sldId id="395" r:id="rId55"/>
    <p:sldId id="380" r:id="rId56"/>
    <p:sldId id="381" r:id="rId57"/>
    <p:sldId id="349" r:id="rId58"/>
    <p:sldId id="350" r:id="rId59"/>
    <p:sldId id="396" r:id="rId60"/>
  </p:sldIdLst>
  <p:sldSz cx="12192000" cy="6858000"/>
  <p:notesSz cx="6858000" cy="9144000"/>
  <p:photoAlbum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607" autoAdjust="0"/>
    <p:restoredTop sz="94660"/>
  </p:normalViewPr>
  <p:slideViewPr>
    <p:cSldViewPr snapToGrid="0">
      <p:cViewPr varScale="1">
        <p:scale>
          <a:sx n="60" d="100"/>
          <a:sy n="60" d="100"/>
        </p:scale>
        <p:origin x="816" y="4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578997-F654-4781-ABBC-0E70946F54A0}" type="datetimeFigureOut">
              <a:rPr lang="tr-TR" smtClean="0"/>
              <a:t>1.12.2024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CADCFB-3B07-4DAC-952A-A41B2BFE9CE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685967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8403A-39B7-4F71-84DF-00657F1C4782}" type="datetimeFigureOut">
              <a:rPr lang="tr-TR" smtClean="0"/>
              <a:t>1.12.2024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C1300-67A8-453F-B983-46BAA544132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440688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8403A-39B7-4F71-84DF-00657F1C4782}" type="datetimeFigureOut">
              <a:rPr lang="tr-TR" smtClean="0"/>
              <a:t>1.12.2024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C1300-67A8-453F-B983-46BAA544132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01444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8403A-39B7-4F71-84DF-00657F1C4782}" type="datetimeFigureOut">
              <a:rPr lang="tr-TR" smtClean="0"/>
              <a:t>1.12.2024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C1300-67A8-453F-B983-46BAA544132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187260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8403A-39B7-4F71-84DF-00657F1C4782}" type="datetimeFigureOut">
              <a:rPr lang="tr-TR" smtClean="0"/>
              <a:t>1.12.2024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C1300-67A8-453F-B983-46BAA544132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739860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8403A-39B7-4F71-84DF-00657F1C4782}" type="datetimeFigureOut">
              <a:rPr lang="tr-TR" smtClean="0"/>
              <a:t>1.12.2024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C1300-67A8-453F-B983-46BAA544132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555050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8403A-39B7-4F71-84DF-00657F1C4782}" type="datetimeFigureOut">
              <a:rPr lang="tr-TR" smtClean="0"/>
              <a:t>1.12.2024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C1300-67A8-453F-B983-46BAA544132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082209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8403A-39B7-4F71-84DF-00657F1C4782}" type="datetimeFigureOut">
              <a:rPr lang="tr-TR" smtClean="0"/>
              <a:t>1.12.2024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C1300-67A8-453F-B983-46BAA544132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207431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8403A-39B7-4F71-84DF-00657F1C4782}" type="datetimeFigureOut">
              <a:rPr lang="tr-TR" smtClean="0"/>
              <a:t>1.12.2024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C1300-67A8-453F-B983-46BAA544132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801799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8403A-39B7-4F71-84DF-00657F1C4782}" type="datetimeFigureOut">
              <a:rPr lang="tr-TR" smtClean="0"/>
              <a:t>1.12.2024</a:t>
            </a:fld>
            <a:endParaRPr lang="tr-T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C1300-67A8-453F-B983-46BAA544132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563461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8403A-39B7-4F71-84DF-00657F1C4782}" type="datetimeFigureOut">
              <a:rPr lang="tr-TR" smtClean="0"/>
              <a:t>1.12.2024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C1300-67A8-453F-B983-46BAA544132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375497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/>
              <a:t>Resim eklemek için simgeyi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8403A-39B7-4F71-84DF-00657F1C4782}" type="datetimeFigureOut">
              <a:rPr lang="tr-TR" smtClean="0"/>
              <a:t>1.12.2024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C1300-67A8-453F-B983-46BAA544132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775569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68403A-39B7-4F71-84DF-00657F1C4782}" type="datetimeFigureOut">
              <a:rPr lang="tr-TR" smtClean="0"/>
              <a:t>1.12.2024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6C1300-67A8-453F-B983-46BAA544132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68690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../AN&#304;MASYONLAR/308.swf" TargetMode="External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Relationship Id="rId5" Type="http://schemas.openxmlformats.org/officeDocument/2006/relationships/hyperlink" Target="../AN&#304;MASYONLAR/6-3-20-fiziksel-kimyasal-yeni.swf" TargetMode="External"/><Relationship Id="rId4" Type="http://schemas.openxmlformats.org/officeDocument/2006/relationships/image" Target="../media/image32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772926" y="443678"/>
            <a:ext cx="8444127" cy="461994"/>
          </a:xfrm>
        </p:spPr>
        <p:txBody>
          <a:bodyPr>
            <a:noAutofit/>
          </a:bodyPr>
          <a:lstStyle/>
          <a:p>
            <a:r>
              <a:rPr lang="tr-TR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FİZİKSEL VE KİMYASAL DEĞİŞİM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6C50DDEE-3F59-4DFE-9890-E7373982AE5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180" b="2593"/>
          <a:stretch/>
        </p:blipFill>
        <p:spPr>
          <a:xfrm>
            <a:off x="2223868" y="981740"/>
            <a:ext cx="7255056" cy="2532321"/>
          </a:xfrm>
          <a:prstGeom prst="rect">
            <a:avLst/>
          </a:prstGeom>
        </p:spPr>
      </p:pic>
      <p:pic>
        <p:nvPicPr>
          <p:cNvPr id="9" name="Resim 8">
            <a:extLst>
              <a:ext uri="{FF2B5EF4-FFF2-40B4-BE49-F238E27FC236}">
                <a16:creationId xmlns:a16="http://schemas.microsoft.com/office/drawing/2014/main" id="{B928C999-1097-465C-B632-950A337DBEC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42" b="4363"/>
          <a:stretch/>
        </p:blipFill>
        <p:spPr>
          <a:xfrm>
            <a:off x="2287664" y="3590129"/>
            <a:ext cx="7255056" cy="2613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0211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8-28 11-02-01-83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1613" y="0"/>
            <a:ext cx="67087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519911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2716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22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2381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8-28 11-02-22-13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08" y="-51371"/>
            <a:ext cx="12192000" cy="594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F:\SUNULAR\SEMBOLLER\Öneml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244" y="5667491"/>
            <a:ext cx="817563" cy="847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Metin kutusu 3"/>
          <p:cNvSpPr txBox="1"/>
          <p:nvPr/>
        </p:nvSpPr>
        <p:spPr>
          <a:xfrm>
            <a:off x="1184691" y="5684219"/>
            <a:ext cx="103994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Bir olay esnasında ısı, ışık, gaz çıkışı, renk, </a:t>
            </a:r>
            <a:r>
              <a:rPr lang="tr-TR" sz="24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koku,tat</a:t>
            </a:r>
            <a:r>
              <a:rPr lang="tr-TR" sz="24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değişimi yada çökelek(çökelti) oluşumu gözleniyorsa olayın kimyasal değişim olduğunun ipucudur.</a:t>
            </a:r>
          </a:p>
        </p:txBody>
      </p:sp>
    </p:spTree>
    <p:extLst>
      <p:ext uri="{BB962C8B-B14F-4D97-AF65-F5344CB8AC3E}">
        <p14:creationId xmlns:p14="http://schemas.microsoft.com/office/powerpoint/2010/main" val="7698524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2842" y="309509"/>
            <a:ext cx="6191250" cy="5715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Metin kutusu 2"/>
          <p:cNvSpPr txBox="1"/>
          <p:nvPr/>
        </p:nvSpPr>
        <p:spPr>
          <a:xfrm>
            <a:off x="4926459" y="6149083"/>
            <a:ext cx="41250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ÇÖKELTİ OLUŞUMU</a:t>
            </a:r>
          </a:p>
        </p:txBody>
      </p:sp>
    </p:spTree>
    <p:extLst>
      <p:ext uri="{BB962C8B-B14F-4D97-AF65-F5344CB8AC3E}">
        <p14:creationId xmlns:p14="http://schemas.microsoft.com/office/powerpoint/2010/main" val="25232522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8-28 11-02-24-7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0"/>
            <a:ext cx="12192000" cy="5943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834710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8-28 11-02-26-74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0"/>
            <a:ext cx="12192000" cy="5943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699313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tin kutusu 2"/>
          <p:cNvSpPr txBox="1"/>
          <p:nvPr/>
        </p:nvSpPr>
        <p:spPr>
          <a:xfrm>
            <a:off x="484960" y="859471"/>
            <a:ext cx="7215521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tr-TR" sz="2400" dirty="0">
                <a:latin typeface="Segoe UI" panose="020B0502040204020203" pitchFamily="34" charset="0"/>
                <a:cs typeface="Segoe UI" panose="020B0502040204020203" pitchFamily="34" charset="0"/>
              </a:rPr>
              <a:t>Gümüşün hava etkisiyle kararması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tr-TR" sz="2400" dirty="0">
                <a:latin typeface="Segoe UI" panose="020B0502040204020203" pitchFamily="34" charset="0"/>
                <a:cs typeface="Segoe UI" panose="020B0502040204020203" pitchFamily="34" charset="0"/>
              </a:rPr>
              <a:t>Suyun elektrolizi (suyun oksijenine ve hidrojenine </a:t>
            </a:r>
          </a:p>
          <a:p>
            <a:r>
              <a:rPr lang="tr-TR" sz="2400" dirty="0">
                <a:latin typeface="Segoe UI" panose="020B0502040204020203" pitchFamily="34" charset="0"/>
                <a:cs typeface="Segoe UI" panose="020B0502040204020203" pitchFamily="34" charset="0"/>
              </a:rPr>
              <a:t>     ayrılması)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pt-BR" sz="2400" dirty="0">
                <a:latin typeface="Segoe UI" panose="020B0502040204020203" pitchFamily="34" charset="0"/>
                <a:cs typeface="Segoe UI" panose="020B0502040204020203" pitchFamily="34" charset="0"/>
              </a:rPr>
              <a:t>Fotosentez, solunum, bo</a:t>
            </a:r>
            <a:r>
              <a:rPr lang="tr-TR" sz="2400" dirty="0">
                <a:latin typeface="Segoe UI" panose="020B0502040204020203" pitchFamily="34" charset="0"/>
                <a:cs typeface="Segoe UI" panose="020B0502040204020203" pitchFamily="34" charset="0"/>
              </a:rPr>
              <a:t>ş</a:t>
            </a:r>
            <a:r>
              <a:rPr lang="pt-BR" sz="2400" dirty="0">
                <a:latin typeface="Segoe UI" panose="020B0502040204020203" pitchFamily="34" charset="0"/>
                <a:cs typeface="Segoe UI" panose="020B0502040204020203" pitchFamily="34" charset="0"/>
              </a:rPr>
              <a:t>altım, dola</a:t>
            </a:r>
            <a:r>
              <a:rPr lang="tr-TR" sz="2400" dirty="0">
                <a:latin typeface="Segoe UI" panose="020B0502040204020203" pitchFamily="34" charset="0"/>
                <a:cs typeface="Segoe UI" panose="020B0502040204020203" pitchFamily="34" charset="0"/>
              </a:rPr>
              <a:t>ş</a:t>
            </a:r>
            <a:r>
              <a:rPr lang="pt-BR" sz="2400" dirty="0">
                <a:latin typeface="Segoe UI" panose="020B0502040204020203" pitchFamily="34" charset="0"/>
                <a:cs typeface="Segoe UI" panose="020B0502040204020203" pitchFamily="34" charset="0"/>
              </a:rPr>
              <a:t>ım ve</a:t>
            </a:r>
            <a:r>
              <a:rPr lang="tr-TR" sz="2400" dirty="0">
                <a:latin typeface="Segoe UI" panose="020B0502040204020203" pitchFamily="34" charset="0"/>
                <a:cs typeface="Segoe UI" panose="020B0502040204020203" pitchFamily="34" charset="0"/>
              </a:rPr>
              <a:t> sindirim olayları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tr-TR" sz="2400" dirty="0">
                <a:latin typeface="Segoe UI" panose="020B0502040204020203" pitchFamily="34" charset="0"/>
                <a:cs typeface="Segoe UI" panose="020B0502040204020203" pitchFamily="34" charset="0"/>
              </a:rPr>
              <a:t>Yaprakların sararması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tr-TR" sz="2400" dirty="0">
                <a:latin typeface="Segoe UI" panose="020B0502040204020203" pitchFamily="34" charset="0"/>
                <a:cs typeface="Segoe UI" panose="020B0502040204020203" pitchFamily="34" charset="0"/>
              </a:rPr>
              <a:t>Saçın boyanması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tr-TR" sz="2400" dirty="0">
                <a:latin typeface="Segoe UI" panose="020B0502040204020203" pitchFamily="34" charset="0"/>
                <a:cs typeface="Segoe UI" panose="020B0502040204020203" pitchFamily="34" charset="0"/>
              </a:rPr>
              <a:t>Patatese iyot çözeltisi damlatılması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tr-TR" sz="2400" dirty="0">
                <a:latin typeface="Segoe UI" panose="020B0502040204020203" pitchFamily="34" charset="0"/>
                <a:cs typeface="Segoe UI" panose="020B0502040204020203" pitchFamily="34" charset="0"/>
              </a:rPr>
              <a:t>Sütten yoğurt yapılması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tr-TR" sz="2400" dirty="0">
                <a:latin typeface="Segoe UI" panose="020B0502040204020203" pitchFamily="34" charset="0"/>
                <a:cs typeface="Segoe UI" panose="020B0502040204020203" pitchFamily="34" charset="0"/>
              </a:rPr>
              <a:t>Dişin çürümesi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tr-TR" sz="2400" dirty="0">
                <a:latin typeface="Segoe UI" panose="020B0502040204020203" pitchFamily="34" charset="0"/>
                <a:cs typeface="Segoe UI" panose="020B0502040204020203" pitchFamily="34" charset="0"/>
              </a:rPr>
              <a:t>Üzümden sirke yapılması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tr-TR" sz="2400" dirty="0">
                <a:latin typeface="Segoe UI" panose="020B0502040204020203" pitchFamily="34" charset="0"/>
                <a:cs typeface="Segoe UI" panose="020B0502040204020203" pitchFamily="34" charset="0"/>
              </a:rPr>
              <a:t>Sirkeye karbonat eklenmesi</a:t>
            </a:r>
          </a:p>
          <a:p>
            <a:endParaRPr lang="tr-TR" sz="2000" dirty="0"/>
          </a:p>
          <a:p>
            <a:endParaRPr lang="tr-TR" sz="2000" dirty="0"/>
          </a:p>
          <a:p>
            <a:r>
              <a:rPr lang="tr-TR" sz="2400" dirty="0">
                <a:solidFill>
                  <a:srgbClr val="FF0000"/>
                </a:solidFill>
              </a:rPr>
              <a:t>KİMYASAL DEĞİŞİMLERE ÖRNEKTİR.</a:t>
            </a: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16530" y="375007"/>
            <a:ext cx="3496355" cy="29780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Resim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9310" y="3485268"/>
            <a:ext cx="3623575" cy="31775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9066449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139" y="61645"/>
            <a:ext cx="10143686" cy="6582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9492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8-28 11-02-41-14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0"/>
            <a:ext cx="12192000" cy="5943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132920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8-28 11-00-54-43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875"/>
            <a:ext cx="12192000" cy="65706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951341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8-28 11-02-50-98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0"/>
            <a:ext cx="12192000" cy="5943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034785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8-28 11-02-53-2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0"/>
            <a:ext cx="12192000" cy="5943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487398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8-28 11-02-55-39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0"/>
            <a:ext cx="12192000" cy="5943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761766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8-28 11-02-57-62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0"/>
            <a:ext cx="12192000" cy="5943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075523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8-28 11-02-59-50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0"/>
            <a:ext cx="12192000" cy="5943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397182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8-28 11-03-01-57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0"/>
            <a:ext cx="12192000" cy="5943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604059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8-28 11-03-03-4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0"/>
            <a:ext cx="12192000" cy="5943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395557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8-28 11-03-05-36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0"/>
            <a:ext cx="12192000" cy="594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Resim 2">
            <a:hlinkClick r:id="rId3" action="ppaction://hlinkfile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0260" y="284252"/>
            <a:ext cx="492987" cy="492987"/>
          </a:xfrm>
          <a:prstGeom prst="rect">
            <a:avLst/>
          </a:prstGeom>
        </p:spPr>
      </p:pic>
      <p:pic>
        <p:nvPicPr>
          <p:cNvPr id="4" name="Resim 3">
            <a:hlinkClick r:id="rId5" action="ppaction://hlinkfile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1469" y="294524"/>
            <a:ext cx="482715" cy="482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6445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tr-TR" dirty="0">
                <a:solidFill>
                  <a:srgbClr val="FF0000"/>
                </a:solidFill>
              </a:rPr>
              <a:t>DEĞERLENDİRME SORULARI</a:t>
            </a:r>
          </a:p>
        </p:txBody>
      </p:sp>
    </p:spTree>
    <p:extLst>
      <p:ext uri="{BB962C8B-B14F-4D97-AF65-F5344CB8AC3E}">
        <p14:creationId xmlns:p14="http://schemas.microsoft.com/office/powerpoint/2010/main" val="397724361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8-28 11-02-47-58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0"/>
            <a:ext cx="12192000" cy="5943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030730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8-28 11-00-56-01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33" y="137738"/>
            <a:ext cx="12192000" cy="6570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279" y="6082301"/>
            <a:ext cx="562361" cy="583344"/>
          </a:xfrm>
          <a:prstGeom prst="rect">
            <a:avLst/>
          </a:prstGeom>
        </p:spPr>
      </p:pic>
      <p:sp>
        <p:nvSpPr>
          <p:cNvPr id="4" name="Metin kutusu 3"/>
          <p:cNvSpPr txBox="1"/>
          <p:nvPr/>
        </p:nvSpPr>
        <p:spPr>
          <a:xfrm>
            <a:off x="1335640" y="6226139"/>
            <a:ext cx="69247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Süblimleşme ve </a:t>
            </a:r>
            <a:r>
              <a:rPr lang="tr-TR" sz="20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kırağılaşma</a:t>
            </a:r>
            <a:r>
              <a:rPr lang="tr-TR" sz="2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da fiziksel değişimlere örnektir.</a:t>
            </a:r>
          </a:p>
        </p:txBody>
      </p:sp>
    </p:spTree>
    <p:extLst>
      <p:ext uri="{BB962C8B-B14F-4D97-AF65-F5344CB8AC3E}">
        <p14:creationId xmlns:p14="http://schemas.microsoft.com/office/powerpoint/2010/main" val="21719700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8-28 11-02-48-7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0"/>
            <a:ext cx="12192000" cy="5943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3959355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8-28 11-03-11-2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0"/>
            <a:ext cx="12192000" cy="5943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9666418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8-28 11-03-11-97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0"/>
            <a:ext cx="12192000" cy="5943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8419858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12-27 08-58-20-25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8025"/>
            <a:ext cx="12192000" cy="54419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8651618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12-27 08-58-22-50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8025"/>
            <a:ext cx="12192000" cy="54419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985039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8-28 11-14-09-13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550"/>
            <a:ext cx="12192000" cy="66929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2992169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8-28 11-14-10-7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550"/>
            <a:ext cx="12192000" cy="66929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6016917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8-28 11-03-24-69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2075"/>
            <a:ext cx="12192000" cy="66722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181923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8-28 11-03-32-86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2075"/>
            <a:ext cx="12192000" cy="66722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7856430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8-04-21 08-20-42-99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0688"/>
            <a:ext cx="12192000" cy="6015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9838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8-28 11-00-58-12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875"/>
            <a:ext cx="12192000" cy="65706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6856686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8-04-21 08-20-44-64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0688"/>
            <a:ext cx="12192000" cy="6015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46522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8-04-21 08-20-54-20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3838"/>
            <a:ext cx="12192000" cy="6410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80711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8-04-21 08-20-55-7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3838"/>
            <a:ext cx="12192000" cy="6410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60758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8-04-21 08-20-58-26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3838"/>
            <a:ext cx="12192000" cy="6410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6054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8-04-21 08-20-59-96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3838"/>
            <a:ext cx="12192000" cy="6410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29105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8-28 11-03-27-25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2075"/>
            <a:ext cx="12192000" cy="66722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8682420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8-28 11-03-28-95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2075"/>
            <a:ext cx="12192000" cy="66722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4448656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8-28 11-03-38-47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2075"/>
            <a:ext cx="12192000" cy="66722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7713067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8-28 11-03-40-61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2075"/>
            <a:ext cx="12192000" cy="66722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2321017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8-28 11-03-42-37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2075"/>
            <a:ext cx="12192000" cy="66722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236230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tin kutusu 2"/>
          <p:cNvSpPr txBox="1"/>
          <p:nvPr/>
        </p:nvSpPr>
        <p:spPr>
          <a:xfrm>
            <a:off x="611549" y="466487"/>
            <a:ext cx="5831141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tr-TR" sz="2400" dirty="0">
                <a:latin typeface="Segoe UI" panose="020B0502040204020203" pitchFamily="34" charset="0"/>
                <a:cs typeface="Segoe UI" panose="020B0502040204020203" pitchFamily="34" charset="0"/>
              </a:rPr>
              <a:t>Yoğurttan ayran yapılması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tr-TR"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tr-TR" sz="2400" dirty="0">
                <a:latin typeface="Segoe UI" panose="020B0502040204020203" pitchFamily="34" charset="0"/>
                <a:cs typeface="Segoe UI" panose="020B0502040204020203" pitchFamily="34" charset="0"/>
              </a:rPr>
              <a:t>İyodun alkolde çözünmesi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tr-TR"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tr-TR" sz="2400" dirty="0">
                <a:latin typeface="Segoe UI" panose="020B0502040204020203" pitchFamily="34" charset="0"/>
                <a:cs typeface="Segoe UI" panose="020B0502040204020203" pitchFamily="34" charset="0"/>
              </a:rPr>
              <a:t>İyodun suda çözünmesi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tr-TR"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tr-TR" sz="2400" dirty="0">
                <a:latin typeface="Segoe UI" panose="020B0502040204020203" pitchFamily="34" charset="0"/>
                <a:cs typeface="Segoe UI" panose="020B0502040204020203" pitchFamily="34" charset="0"/>
              </a:rPr>
              <a:t>Şekerin veya tuzun suda çözünmesi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tr-TR"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tr-TR" sz="2400" dirty="0">
                <a:latin typeface="Segoe UI" panose="020B0502040204020203" pitchFamily="34" charset="0"/>
                <a:cs typeface="Segoe UI" panose="020B0502040204020203" pitchFamily="34" charset="0"/>
              </a:rPr>
              <a:t>Gökkuşağının oluşması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tr-TR"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tr-TR" sz="2400" dirty="0">
                <a:latin typeface="Segoe UI" panose="020B0502040204020203" pitchFamily="34" charset="0"/>
                <a:cs typeface="Segoe UI" panose="020B0502040204020203" pitchFamily="34" charset="0"/>
              </a:rPr>
              <a:t>Elektrik tellerinin genleşmesi</a:t>
            </a:r>
          </a:p>
          <a:p>
            <a:endParaRPr lang="tr-TR"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tr-TR" sz="2400" dirty="0">
                <a:latin typeface="Segoe UI" panose="020B0502040204020203" pitchFamily="34" charset="0"/>
                <a:cs typeface="Segoe UI" panose="020B0502040204020203" pitchFamily="34" charset="0"/>
              </a:rPr>
              <a:t>Petrolün damıtılması</a:t>
            </a:r>
            <a:endParaRPr lang="tr-TR" sz="2400" dirty="0"/>
          </a:p>
          <a:p>
            <a:endParaRPr lang="tr-TR" sz="2400" dirty="0"/>
          </a:p>
          <a:p>
            <a:r>
              <a:rPr lang="tr-TR" sz="2400" b="1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FİZİKSEL DEĞİŞİMLERE ÖRNEKTİR.</a:t>
            </a:r>
          </a:p>
          <a:p>
            <a:endParaRPr lang="tr-TR" sz="2400" dirty="0"/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5183" y="717371"/>
            <a:ext cx="4570853" cy="236428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7134" y="3282979"/>
            <a:ext cx="4346949" cy="29873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27581987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8-28 11-03-43-76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2075"/>
            <a:ext cx="12192000" cy="66722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1080596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8-28 11-03-48-45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2075"/>
            <a:ext cx="12192000" cy="66722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3439750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8-28 11-03-50-17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2075"/>
            <a:ext cx="12192000" cy="66722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0546547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12-27 09-00-44-01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125" y="0"/>
            <a:ext cx="1146016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6365676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12-27 09-00-45-80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125" y="0"/>
            <a:ext cx="1146016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3683555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8-28 11-04-01-81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563"/>
            <a:ext cx="12192000" cy="67452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6957330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8-28 11-04-03-55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563"/>
            <a:ext cx="12192000" cy="67452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6934746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8-11-25 00-30-04-38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50"/>
            <a:ext cx="12192000" cy="674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52648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8-11-25 00-30-06-37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50"/>
            <a:ext cx="12192000" cy="674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6852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6E32D719-CC1F-470B-84EE-5E260F5C21C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5781" y="2877841"/>
            <a:ext cx="3178175" cy="51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6995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8-28 11-01-18-10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588" y="0"/>
            <a:ext cx="104092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599017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8-28 11-01-29-8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7450" y="0"/>
            <a:ext cx="47371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239117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8-28 11-01-41-54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988" y="0"/>
            <a:ext cx="103584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938542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8-28 11-01-51-49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425" y="0"/>
            <a:ext cx="92011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464268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eması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eması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eması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131</TotalTime>
  <Words>121</Words>
  <Application>Microsoft Office PowerPoint</Application>
  <PresentationFormat>Geniş ekran</PresentationFormat>
  <Paragraphs>34</Paragraphs>
  <Slides>59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5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59</vt:i4>
      </vt:variant>
    </vt:vector>
  </HeadingPairs>
  <TitlesOfParts>
    <vt:vector size="65" baseType="lpstr">
      <vt:lpstr>Arial</vt:lpstr>
      <vt:lpstr>Calibri</vt:lpstr>
      <vt:lpstr>Calibri Light</vt:lpstr>
      <vt:lpstr>Segoe UI</vt:lpstr>
      <vt:lpstr>Wingdings</vt:lpstr>
      <vt:lpstr>Office Theme</vt:lpstr>
      <vt:lpstr>FİZİKSEL VE KİMYASAL DEĞİŞİM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DEĞERLENDİRME SORULARI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FİZİKSEL VE KİMYASAL DEĞİŞİM</dc:title>
  <dc:creator>Okan Özdemir</dc:creator>
  <cp:lastModifiedBy>Okan</cp:lastModifiedBy>
  <cp:revision>40</cp:revision>
  <dcterms:created xsi:type="dcterms:W3CDTF">2018-04-21T05:22:05Z</dcterms:created>
  <dcterms:modified xsi:type="dcterms:W3CDTF">2024-12-01T07:39:30Z</dcterms:modified>
</cp:coreProperties>
</file>