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2"/>
  </p:notesMasterIdLst>
  <p:sldIdLst>
    <p:sldId id="546" r:id="rId2"/>
    <p:sldId id="567" r:id="rId3"/>
    <p:sldId id="568" r:id="rId4"/>
    <p:sldId id="569" r:id="rId5"/>
    <p:sldId id="573" r:id="rId6"/>
    <p:sldId id="635" r:id="rId7"/>
    <p:sldId id="636" r:id="rId8"/>
    <p:sldId id="637" r:id="rId9"/>
    <p:sldId id="638" r:id="rId10"/>
    <p:sldId id="639" r:id="rId11"/>
    <p:sldId id="640" r:id="rId12"/>
    <p:sldId id="574" r:id="rId13"/>
    <p:sldId id="575" r:id="rId14"/>
    <p:sldId id="556" r:id="rId15"/>
    <p:sldId id="557" r:id="rId16"/>
    <p:sldId id="576" r:id="rId17"/>
    <p:sldId id="577" r:id="rId18"/>
    <p:sldId id="561" r:id="rId19"/>
    <p:sldId id="578" r:id="rId20"/>
    <p:sldId id="580" r:id="rId21"/>
    <p:sldId id="581" r:id="rId22"/>
    <p:sldId id="582" r:id="rId23"/>
    <p:sldId id="583" r:id="rId24"/>
    <p:sldId id="584" r:id="rId25"/>
    <p:sldId id="585" r:id="rId26"/>
    <p:sldId id="655" r:id="rId27"/>
    <p:sldId id="586" r:id="rId28"/>
    <p:sldId id="587" r:id="rId29"/>
    <p:sldId id="653" r:id="rId30"/>
    <p:sldId id="652" r:id="rId31"/>
    <p:sldId id="588" r:id="rId32"/>
    <p:sldId id="654" r:id="rId33"/>
    <p:sldId id="589" r:id="rId34"/>
    <p:sldId id="549" r:id="rId35"/>
    <p:sldId id="550" r:id="rId36"/>
    <p:sldId id="551" r:id="rId37"/>
    <p:sldId id="552" r:id="rId38"/>
    <p:sldId id="553" r:id="rId39"/>
    <p:sldId id="554" r:id="rId40"/>
    <p:sldId id="555" r:id="rId41"/>
    <p:sldId id="590" r:id="rId42"/>
    <p:sldId id="591" r:id="rId43"/>
    <p:sldId id="548" r:id="rId44"/>
    <p:sldId id="641" r:id="rId45"/>
    <p:sldId id="642" r:id="rId46"/>
    <p:sldId id="643" r:id="rId47"/>
    <p:sldId id="644" r:id="rId48"/>
    <p:sldId id="645" r:id="rId49"/>
    <p:sldId id="646" r:id="rId50"/>
    <p:sldId id="647" r:id="rId51"/>
    <p:sldId id="592" r:id="rId52"/>
    <p:sldId id="595" r:id="rId53"/>
    <p:sldId id="596" r:id="rId54"/>
    <p:sldId id="464" r:id="rId55"/>
    <p:sldId id="465" r:id="rId56"/>
    <p:sldId id="597" r:id="rId57"/>
    <p:sldId id="598" r:id="rId58"/>
    <p:sldId id="593" r:id="rId59"/>
    <p:sldId id="594" r:id="rId60"/>
    <p:sldId id="472" r:id="rId61"/>
    <p:sldId id="473" r:id="rId62"/>
    <p:sldId id="476" r:id="rId63"/>
    <p:sldId id="477" r:id="rId64"/>
    <p:sldId id="601" r:id="rId65"/>
    <p:sldId id="602" r:id="rId66"/>
    <p:sldId id="623" r:id="rId67"/>
    <p:sldId id="624" r:id="rId68"/>
    <p:sldId id="603" r:id="rId69"/>
    <p:sldId id="604" r:id="rId70"/>
    <p:sldId id="480" r:id="rId71"/>
    <p:sldId id="481" r:id="rId72"/>
    <p:sldId id="609" r:id="rId73"/>
    <p:sldId id="610" r:id="rId74"/>
    <p:sldId id="605" r:id="rId75"/>
    <p:sldId id="606" r:id="rId76"/>
    <p:sldId id="488" r:id="rId77"/>
    <p:sldId id="489" r:id="rId78"/>
    <p:sldId id="607" r:id="rId79"/>
    <p:sldId id="608" r:id="rId80"/>
    <p:sldId id="611" r:id="rId81"/>
    <p:sldId id="612" r:id="rId82"/>
    <p:sldId id="494" r:id="rId83"/>
    <p:sldId id="495" r:id="rId84"/>
    <p:sldId id="496" r:id="rId85"/>
    <p:sldId id="497" r:id="rId86"/>
    <p:sldId id="613" r:id="rId87"/>
    <p:sldId id="614" r:id="rId88"/>
    <p:sldId id="615" r:id="rId89"/>
    <p:sldId id="616" r:id="rId90"/>
    <p:sldId id="650" r:id="rId91"/>
    <p:sldId id="651" r:id="rId92"/>
    <p:sldId id="510" r:id="rId93"/>
    <p:sldId id="511" r:id="rId94"/>
    <p:sldId id="617" r:id="rId95"/>
    <p:sldId id="618" r:id="rId96"/>
    <p:sldId id="516" r:id="rId97"/>
    <p:sldId id="517" r:id="rId98"/>
    <p:sldId id="619" r:id="rId99"/>
    <p:sldId id="620" r:id="rId100"/>
    <p:sldId id="599" r:id="rId101"/>
    <p:sldId id="600" r:id="rId102"/>
    <p:sldId id="648" r:id="rId103"/>
    <p:sldId id="649" r:id="rId104"/>
    <p:sldId id="542" r:id="rId105"/>
    <p:sldId id="543" r:id="rId106"/>
    <p:sldId id="474" r:id="rId107"/>
    <p:sldId id="475" r:id="rId108"/>
    <p:sldId id="621" r:id="rId109"/>
    <p:sldId id="622" r:id="rId110"/>
    <p:sldId id="625" r:id="rId111"/>
    <p:sldId id="626" r:id="rId112"/>
    <p:sldId id="627" r:id="rId113"/>
    <p:sldId id="628" r:id="rId114"/>
    <p:sldId id="629" r:id="rId115"/>
    <p:sldId id="630" r:id="rId116"/>
    <p:sldId id="631" r:id="rId117"/>
    <p:sldId id="632" r:id="rId118"/>
    <p:sldId id="633" r:id="rId119"/>
    <p:sldId id="634" r:id="rId120"/>
    <p:sldId id="318" r:id="rId121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86427" autoAdjust="0"/>
  </p:normalViewPr>
  <p:slideViewPr>
    <p:cSldViewPr snapToGrid="0">
      <p:cViewPr varScale="1">
        <p:scale>
          <a:sx n="56" d="100"/>
          <a:sy n="56" d="100"/>
        </p:scale>
        <p:origin x="850" y="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0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BE894-E841-4B20-A469-FAE059CADE68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F6FAB-573D-4A10-962D-1D12927CA6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086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F6FAB-573D-4A10-962D-1D12927CA627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2349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F6FAB-573D-4A10-962D-1D12927CA627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9717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F6FAB-573D-4A10-962D-1D12927CA627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1612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F6FAB-573D-4A10-962D-1D12927CA627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5732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F6FAB-573D-4A10-962D-1D12927CA627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3820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F6FAB-573D-4A10-962D-1D12927CA627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0863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F6FAB-573D-4A10-962D-1D12927CA627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6682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F6FAB-573D-4A10-962D-1D12927CA627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8920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482E-A41B-4468-A3DB-D3874CDC073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9F3D-2517-4D29-BAF6-CFD0C589F4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1788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482E-A41B-4468-A3DB-D3874CDC073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9F3D-2517-4D29-BAF6-CFD0C589F4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5007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482E-A41B-4468-A3DB-D3874CDC073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9F3D-2517-4D29-BAF6-CFD0C589F4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637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aseline="0"/>
            </a:lvl1pPr>
            <a:lvl2pPr>
              <a:defRPr sz="24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600" baseline="0"/>
            </a:lvl5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482E-A41B-4468-A3DB-D3874CDC073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9F3D-2517-4D29-BAF6-CFD0C589F4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1213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482E-A41B-4468-A3DB-D3874CDC073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9F3D-2517-4D29-BAF6-CFD0C589F4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837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482E-A41B-4468-A3DB-D3874CDC073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9F3D-2517-4D29-BAF6-CFD0C589F4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110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482E-A41B-4468-A3DB-D3874CDC073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9F3D-2517-4D29-BAF6-CFD0C589F4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4503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482E-A41B-4468-A3DB-D3874CDC073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9F3D-2517-4D29-BAF6-CFD0C589F4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7926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482E-A41B-4468-A3DB-D3874CDC073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9F3D-2517-4D29-BAF6-CFD0C589F4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7877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482E-A41B-4468-A3DB-D3874CDC073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9F3D-2517-4D29-BAF6-CFD0C589F4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731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482E-A41B-4468-A3DB-D3874CDC073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9F3D-2517-4D29-BAF6-CFD0C589F4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493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D482E-A41B-4468-A3DB-D3874CDC073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A9F3D-2517-4D29-BAF6-CFD0C589F4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708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8-3-16-phmetre-2016.swf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9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8-3-17-meyveasit.swf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8-3-14-asit-baz-2016.swf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865239" y="1303338"/>
            <a:ext cx="10363200" cy="1470025"/>
          </a:xfrm>
        </p:spPr>
        <p:txBody>
          <a:bodyPr>
            <a:normAutofit/>
          </a:bodyPr>
          <a:lstStyle/>
          <a:p>
            <a:r>
              <a:rPr lang="tr-TR" sz="6000" dirty="0">
                <a:solidFill>
                  <a:srgbClr val="FF0000"/>
                </a:solidFill>
              </a:rPr>
              <a:t>ASİTLER VE BAZLAR</a:t>
            </a:r>
          </a:p>
        </p:txBody>
      </p:sp>
      <p:pic>
        <p:nvPicPr>
          <p:cNvPr id="1028" name="Picture 4" descr="asitler ve bazlar ile ilgili görsel sonuc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24" y="2981019"/>
            <a:ext cx="2762057" cy="155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asitler ve bazlar ile ilgili görsel sonucu"/>
          <p:cNvSpPr>
            <a:spLocks noChangeAspect="1" noChangeArrowheads="1"/>
          </p:cNvSpPr>
          <p:nvPr/>
        </p:nvSpPr>
        <p:spPr bwMode="auto">
          <a:xfrm>
            <a:off x="155575" y="-2560638"/>
            <a:ext cx="711517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35" name="Picture 11" descr="acid base ile ilgili görsel sonuc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740" y="2911015"/>
            <a:ext cx="2449603" cy="155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594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8-27-4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"/>
            <a:ext cx="12192000" cy="626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19240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29-9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484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32-0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2800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7-23-5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04694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7-25-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15248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30-15-8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25"/>
            <a:ext cx="12192000" cy="653256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4"/>
            <a:ext cx="1140542" cy="39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496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30-17-5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25"/>
            <a:ext cx="12192000" cy="65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438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6-09-5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4"/>
            <a:ext cx="1140542" cy="39329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491614"/>
            <a:ext cx="383458" cy="334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500226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6-12-4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491614"/>
            <a:ext cx="383458" cy="334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10091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31-5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925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33-6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50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8-30-2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"/>
            <a:ext cx="12192000" cy="626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7568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33-8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149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35-6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876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59-6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189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01-3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9241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13-3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7162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15-0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7746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24-5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3295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26-3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7983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35-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470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37-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70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1-41-0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0565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E32D719-CC1F-470B-84EE-5E260F5C21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81" y="2877841"/>
            <a:ext cx="3178175" cy="51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99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19-12-16 11-51-44-32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6244587" y="4174435"/>
            <a:ext cx="5798325" cy="221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3838755" y="120770"/>
            <a:ext cx="4433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</a:rPr>
              <a:t>BELİRTEÇ (İNDİKATÖR) (AYRAÇ)</a:t>
            </a:r>
          </a:p>
        </p:txBody>
      </p:sp>
      <p:pic>
        <p:nvPicPr>
          <p:cNvPr id="6" name="Picture 4" descr="litmus ile ilgili görsel sonuc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5235" y="4738887"/>
            <a:ext cx="819151" cy="126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813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97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223" y="395210"/>
            <a:ext cx="11119449" cy="608322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433977" y="25879"/>
            <a:ext cx="407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FENOLFTALEİN BELİRTECİ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D623A47-9B99-4483-8394-F53C2E2735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696" y="400268"/>
            <a:ext cx="884343" cy="62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0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97-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506" y="395211"/>
            <a:ext cx="11360988" cy="616086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433977" y="25879"/>
            <a:ext cx="407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KIRMIZI LAHANA BELİRTECİ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F348BDB-1F91-4DE0-9F65-88E05C7A41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151" y="451383"/>
            <a:ext cx="884343" cy="62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1-53-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12192000" cy="6194425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391494" y="120770"/>
            <a:ext cx="586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</a:rPr>
              <a:t>PH CETVELİ (PH ÖLÇEĞİ-PH SKALASI)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601" y="4665826"/>
            <a:ext cx="1615426" cy="207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904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1-55-7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12192000" cy="6194425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5324707" y="3652024"/>
            <a:ext cx="847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(Saf)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6283713" y="2419814"/>
            <a:ext cx="1170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Deterjan</a:t>
            </a:r>
          </a:p>
        </p:txBody>
      </p:sp>
      <p:pic>
        <p:nvPicPr>
          <p:cNvPr id="5" name="Resim 4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187" y="112412"/>
            <a:ext cx="506128" cy="50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25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6211" y="295994"/>
            <a:ext cx="11300604" cy="6372225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424687" y="-8626"/>
            <a:ext cx="5089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KUTULARIN KUVVETLİ ASİT VE BAZLA İMTİHANI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9CC7E79-93ED-4D0D-AB84-A3D5CCBCF7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858" y="360706"/>
            <a:ext cx="713957" cy="50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5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2-00-8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04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400" dirty="0"/>
              <a:t>Limonun tadı ekşidir. Diş macununun tadı acıdır. Sabun ele kayganlık hissi verir. Maddelerin özelliklerindeki bu farklılığın sebebi nedir?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42" y="1655029"/>
            <a:ext cx="3591315" cy="30488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15" y="3354752"/>
            <a:ext cx="4158762" cy="31730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427" y="1514352"/>
            <a:ext cx="3617550" cy="31895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99778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2-12-0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11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2-14-9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21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2-16-8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0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2-18-7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96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2-20-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61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2-24-02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156174" y="805069"/>
            <a:ext cx="5035826" cy="3170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470" y="1394785"/>
            <a:ext cx="596347" cy="39901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9173817" y="1436996"/>
            <a:ext cx="231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bir asittir.</a:t>
            </a:r>
          </a:p>
        </p:txBody>
      </p:sp>
    </p:spTree>
    <p:extLst>
      <p:ext uri="{BB962C8B-B14F-4D97-AF65-F5344CB8AC3E}">
        <p14:creationId xmlns:p14="http://schemas.microsoft.com/office/powerpoint/2010/main" val="78744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Sınıf 4.Ünite HCI-Çinko tepkimesi ve Kimyasal tepkimelerde kütle korunumu  3D Animasyonu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4075" cy="695007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D190ADF-674A-4F46-A63F-97B7E6CE9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32" y="0"/>
            <a:ext cx="884343" cy="62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4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2-27-7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65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2-31-82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9680455" y="4504982"/>
            <a:ext cx="122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Sirke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8083568" y="2053329"/>
            <a:ext cx="122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Yoğurt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3514881" y="5853390"/>
            <a:ext cx="1229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Turşu,</a:t>
            </a:r>
          </a:p>
          <a:p>
            <a:r>
              <a:rPr lang="tr-TR" b="1" dirty="0">
                <a:solidFill>
                  <a:srgbClr val="FF0000"/>
                </a:solidFill>
              </a:rPr>
              <a:t>Meyve suyu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6191820" y="6038056"/>
            <a:ext cx="122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Reçel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7962878" y="5893973"/>
            <a:ext cx="1229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Gazlı İçecek </a:t>
            </a:r>
          </a:p>
        </p:txBody>
      </p:sp>
    </p:spTree>
    <p:extLst>
      <p:ext uri="{BB962C8B-B14F-4D97-AF65-F5344CB8AC3E}">
        <p14:creationId xmlns:p14="http://schemas.microsoft.com/office/powerpoint/2010/main" val="2374690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2-18-46-4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12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9" t="19924" r="16187" b="7814"/>
          <a:stretch/>
        </p:blipFill>
        <p:spPr>
          <a:xfrm>
            <a:off x="2451100" y="815288"/>
            <a:ext cx="7087732" cy="6042712"/>
          </a:xfrm>
        </p:spPr>
      </p:pic>
      <p:sp>
        <p:nvSpPr>
          <p:cNvPr id="10" name="Dikdörtgen 9"/>
          <p:cNvSpPr/>
          <p:nvPr/>
        </p:nvSpPr>
        <p:spPr>
          <a:xfrm rot="21314184">
            <a:off x="4054312" y="3106690"/>
            <a:ext cx="2010277" cy="2283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1615176" y="292402"/>
            <a:ext cx="746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Tablodaki sayı ne anlama gelmektedir? </a:t>
            </a:r>
            <a:r>
              <a:rPr lang="tr-TR" sz="2400" dirty="0" err="1"/>
              <a:t>pH</a:t>
            </a:r>
            <a:r>
              <a:rPr lang="tr-TR" sz="2400" dirty="0"/>
              <a:t> neyi ölçer?</a:t>
            </a:r>
          </a:p>
        </p:txBody>
      </p:sp>
    </p:spTree>
    <p:extLst>
      <p:ext uri="{BB962C8B-B14F-4D97-AF65-F5344CB8AC3E}">
        <p14:creationId xmlns:p14="http://schemas.microsoft.com/office/powerpoint/2010/main" val="906680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2-18-39-9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936" y="153336"/>
            <a:ext cx="506128" cy="50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83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2-34-4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67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Sınıf 4.Ünite Asit-Baz Çözeltilerinin Elektrik İletkenliği İle İlgili 3D Animasyonu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4075" cy="695007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FA53AED-D1CD-43F8-9B2D-50F86F22AD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32" y="0"/>
            <a:ext cx="884343" cy="62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2-36-9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25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27-41-03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r="9674"/>
          <a:stretch/>
        </p:blipFill>
        <p:spPr>
          <a:xfrm>
            <a:off x="646042" y="182563"/>
            <a:ext cx="10366515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38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27-43-843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r="9674"/>
          <a:stretch/>
        </p:blipFill>
        <p:spPr>
          <a:xfrm>
            <a:off x="695739" y="182563"/>
            <a:ext cx="10316818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070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27-48-09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r="9185"/>
          <a:stretch/>
        </p:blipFill>
        <p:spPr>
          <a:xfrm>
            <a:off x="636104" y="182563"/>
            <a:ext cx="1043608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99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27-50-385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r="9185"/>
          <a:stretch/>
        </p:blipFill>
        <p:spPr>
          <a:xfrm>
            <a:off x="636104" y="182563"/>
            <a:ext cx="1043608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41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27-54-05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r="9428"/>
          <a:stretch/>
        </p:blipFill>
        <p:spPr>
          <a:xfrm>
            <a:off x="646042" y="182563"/>
            <a:ext cx="10396331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43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27-57-05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r="9185"/>
          <a:stretch/>
        </p:blipFill>
        <p:spPr>
          <a:xfrm>
            <a:off x="646043" y="182563"/>
            <a:ext cx="10426148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6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77808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527539" y="274638"/>
            <a:ext cx="7218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</a:rPr>
              <a:t>Ormanın bu hale gelmesinin sebebi ne olabilir?</a:t>
            </a:r>
          </a:p>
        </p:txBody>
      </p:sp>
    </p:spTree>
    <p:extLst>
      <p:ext uri="{BB962C8B-B14F-4D97-AF65-F5344CB8AC3E}">
        <p14:creationId xmlns:p14="http://schemas.microsoft.com/office/powerpoint/2010/main" val="3363361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28-01-355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r="9185"/>
          <a:stretch/>
        </p:blipFill>
        <p:spPr>
          <a:xfrm>
            <a:off x="636104" y="182563"/>
            <a:ext cx="10436087" cy="6492875"/>
          </a:xfrm>
          <a:prstGeom prst="rect">
            <a:avLst/>
          </a:prstGeom>
        </p:spPr>
      </p:pic>
      <p:pic>
        <p:nvPicPr>
          <p:cNvPr id="3" name="Resim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434" y="182563"/>
            <a:ext cx="573504" cy="57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42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2-48-6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90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2-51-6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3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491878" y="376827"/>
            <a:ext cx="10532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Asit yağmurları ormanlara, canlılara, araçlara ve tarihi yapılara (antik eserlere) zarar verir.</a:t>
            </a:r>
          </a:p>
        </p:txBody>
      </p:sp>
      <p:pic>
        <p:nvPicPr>
          <p:cNvPr id="1029" name="Picture 5" descr="F:\DÖKÜMANLAR\YENİ MÜFREDAT SUNULARI\Resim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19" y="207992"/>
            <a:ext cx="817563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asit yağmurları zararları ile ilgili görsel sonucu"/>
          <p:cNvSpPr>
            <a:spLocks noChangeAspect="1" noChangeArrowheads="1"/>
          </p:cNvSpPr>
          <p:nvPr/>
        </p:nvSpPr>
        <p:spPr bwMode="auto">
          <a:xfrm>
            <a:off x="63500" y="-136525"/>
            <a:ext cx="519112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183" y="1220093"/>
            <a:ext cx="4391564" cy="25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51" y="1164565"/>
            <a:ext cx="4806839" cy="263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90" y="3894007"/>
            <a:ext cx="47244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183" y="3804248"/>
            <a:ext cx="4487174" cy="267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492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5-00-7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Düz Bağlayıcı 3"/>
          <p:cNvCxnSpPr/>
          <p:nvPr/>
        </p:nvCxnSpPr>
        <p:spPr>
          <a:xfrm flipV="1">
            <a:off x="6869151" y="4594302"/>
            <a:ext cx="4822903" cy="1115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696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5-02-52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87" y="4835006"/>
            <a:ext cx="2600388" cy="954812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6404374" y="5089107"/>
            <a:ext cx="823903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Tuzlar turnusol kağıdının rengini değiştirmez.</a:t>
            </a:r>
          </a:p>
          <a:p>
            <a:r>
              <a:rPr lang="tr-TR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Tuzların sulu çözeltileri elektrik akımını iletir</a:t>
            </a:r>
            <a:r>
              <a:rPr lang="tr-TR" sz="2400" dirty="0">
                <a:solidFill>
                  <a:srgbClr val="FF0000"/>
                </a:solidFill>
              </a:rPr>
              <a:t>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941105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5-04-2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09812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5-08-7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6099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5-11-6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818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5-13-9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34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1-18-8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013"/>
            <a:ext cx="12192000" cy="640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491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5-17-8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2524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1376516" y="1574647"/>
            <a:ext cx="9144000" cy="2387600"/>
          </a:xfrm>
        </p:spPr>
        <p:txBody>
          <a:bodyPr/>
          <a:lstStyle/>
          <a:p>
            <a:r>
              <a:rPr lang="tr-TR" dirty="0">
                <a:solidFill>
                  <a:srgbClr val="00B0F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698922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22-7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869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24-7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613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5-48-9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4"/>
            <a:ext cx="1140542" cy="39329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688258"/>
            <a:ext cx="167148" cy="186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15244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5-51-3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688258"/>
            <a:ext cx="167148" cy="186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10974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26-3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53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28-2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992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09-8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89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20-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1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8-17-7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"/>
            <a:ext cx="12192000" cy="626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7985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6-05-4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4"/>
            <a:ext cx="1140542" cy="39329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688258"/>
            <a:ext cx="167148" cy="186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48038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6-07-3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688258"/>
            <a:ext cx="167148" cy="186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02075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6-14-4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4"/>
            <a:ext cx="1140542" cy="39329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602840"/>
            <a:ext cx="216310" cy="223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21517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6-16-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602840"/>
            <a:ext cx="216310" cy="223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86351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46-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172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47-8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935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41-9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31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43-9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755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06-2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13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07-8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86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8-20-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"/>
            <a:ext cx="12192000" cy="626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3110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6-21-2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4"/>
            <a:ext cx="1140542" cy="39329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602840"/>
            <a:ext cx="216310" cy="223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86685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6-23-3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602840"/>
            <a:ext cx="216310" cy="223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4172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49-3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685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51-6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685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53-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010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55-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275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6-36-3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4"/>
            <a:ext cx="1140542" cy="39329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602840"/>
            <a:ext cx="216310" cy="223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5166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6-37-9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602840"/>
            <a:ext cx="216310" cy="223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14010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56-7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14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3-58-2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71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8-22-5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"/>
            <a:ext cx="12192000" cy="626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4471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03-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423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04-6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419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6-46-4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4"/>
            <a:ext cx="1140542" cy="39329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602840"/>
            <a:ext cx="216310" cy="223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81495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6-48-0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602840"/>
            <a:ext cx="216310" cy="223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45489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6-49-6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4"/>
            <a:ext cx="1140542" cy="39329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602840"/>
            <a:ext cx="216310" cy="223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17794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6-51-0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602840"/>
            <a:ext cx="216310" cy="223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94559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09-7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029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11-4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325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17-2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239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19-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30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8-24-9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"/>
            <a:ext cx="12192000" cy="626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91864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24-5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11557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26-3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6883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7-12-7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4"/>
            <a:ext cx="1140542" cy="39329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602840"/>
            <a:ext cx="216310" cy="223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17181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7-14-4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602840"/>
            <a:ext cx="216310" cy="223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90412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21-0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918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22-7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139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7-22-6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4"/>
            <a:ext cx="1140542" cy="39329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602840"/>
            <a:ext cx="216310" cy="223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600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37-24-3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602840"/>
            <a:ext cx="216310" cy="223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79555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27-8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20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2-16 11-54-29-7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0"/>
            <a:ext cx="1209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80376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Özel 2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Words>124</Words>
  <Application>Microsoft Office PowerPoint</Application>
  <PresentationFormat>Geniş ekran</PresentationFormat>
  <Paragraphs>30</Paragraphs>
  <Slides>120</Slides>
  <Notes>8</Notes>
  <HiddenSlides>0</HiddenSlides>
  <MMClips>5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120</vt:i4>
      </vt:variant>
    </vt:vector>
  </HeadingPairs>
  <TitlesOfParts>
    <vt:vector size="124" baseType="lpstr">
      <vt:lpstr>Arial</vt:lpstr>
      <vt:lpstr>Calibri</vt:lpstr>
      <vt:lpstr>Segoe UI</vt:lpstr>
      <vt:lpstr>Ofis Teması</vt:lpstr>
      <vt:lpstr>ASİTLER VE BAZLAR</vt:lpstr>
      <vt:lpstr>Limonun tadı ekşidir. Diş macununun tadı acıdır. Sabun ele kayganlık hissi verir. Maddelerin özelliklerindeki bu farklılığın sebebi nedir?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MADDENİN YAPISI VE ÖZELLİKLERİ</dc:title>
  <dc:creator>sylar</dc:creator>
  <cp:lastModifiedBy>Okan</cp:lastModifiedBy>
  <cp:revision>48</cp:revision>
  <dcterms:created xsi:type="dcterms:W3CDTF">2018-01-21T18:32:22Z</dcterms:created>
  <dcterms:modified xsi:type="dcterms:W3CDTF">2024-12-01T07:39:09Z</dcterms:modified>
</cp:coreProperties>
</file>