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3"/>
  </p:notesMasterIdLst>
  <p:sldIdLst>
    <p:sldId id="587" r:id="rId2"/>
    <p:sldId id="588" r:id="rId3"/>
    <p:sldId id="589" r:id="rId4"/>
    <p:sldId id="590" r:id="rId5"/>
    <p:sldId id="591" r:id="rId6"/>
    <p:sldId id="592" r:id="rId7"/>
    <p:sldId id="593" r:id="rId8"/>
    <p:sldId id="594" r:id="rId9"/>
    <p:sldId id="595" r:id="rId10"/>
    <p:sldId id="596" r:id="rId11"/>
    <p:sldId id="597" r:id="rId12"/>
    <p:sldId id="598" r:id="rId13"/>
    <p:sldId id="599" r:id="rId14"/>
    <p:sldId id="600" r:id="rId15"/>
    <p:sldId id="601" r:id="rId16"/>
    <p:sldId id="602" r:id="rId17"/>
    <p:sldId id="603" r:id="rId18"/>
    <p:sldId id="604" r:id="rId19"/>
    <p:sldId id="605" r:id="rId20"/>
    <p:sldId id="505" r:id="rId21"/>
    <p:sldId id="506" r:id="rId22"/>
    <p:sldId id="507" r:id="rId23"/>
    <p:sldId id="508" r:id="rId24"/>
    <p:sldId id="562" r:id="rId25"/>
    <p:sldId id="509" r:id="rId26"/>
    <p:sldId id="510" r:id="rId27"/>
    <p:sldId id="511" r:id="rId28"/>
    <p:sldId id="512" r:id="rId29"/>
    <p:sldId id="513" r:id="rId30"/>
    <p:sldId id="514" r:id="rId31"/>
    <p:sldId id="515" r:id="rId32"/>
    <p:sldId id="516" r:id="rId33"/>
    <p:sldId id="563" r:id="rId34"/>
    <p:sldId id="517" r:id="rId35"/>
    <p:sldId id="518" r:id="rId36"/>
    <p:sldId id="519" r:id="rId37"/>
    <p:sldId id="520" r:id="rId38"/>
    <p:sldId id="521" r:id="rId39"/>
    <p:sldId id="522" r:id="rId40"/>
    <p:sldId id="523" r:id="rId41"/>
    <p:sldId id="524" r:id="rId42"/>
    <p:sldId id="525" r:id="rId43"/>
    <p:sldId id="526" r:id="rId44"/>
    <p:sldId id="561" r:id="rId45"/>
    <p:sldId id="527" r:id="rId46"/>
    <p:sldId id="528" r:id="rId47"/>
    <p:sldId id="560" r:id="rId48"/>
    <p:sldId id="529" r:id="rId49"/>
    <p:sldId id="530" r:id="rId50"/>
    <p:sldId id="531" r:id="rId51"/>
    <p:sldId id="532" r:id="rId52"/>
    <p:sldId id="779" r:id="rId53"/>
    <p:sldId id="780" r:id="rId54"/>
    <p:sldId id="297" r:id="rId55"/>
    <p:sldId id="298" r:id="rId56"/>
    <p:sldId id="783" r:id="rId57"/>
    <p:sldId id="784" r:id="rId58"/>
    <p:sldId id="787" r:id="rId59"/>
    <p:sldId id="788" r:id="rId60"/>
    <p:sldId id="793" r:id="rId61"/>
    <p:sldId id="794" r:id="rId62"/>
    <p:sldId id="289" r:id="rId63"/>
    <p:sldId id="290" r:id="rId64"/>
    <p:sldId id="535" r:id="rId65"/>
    <p:sldId id="536" r:id="rId66"/>
    <p:sldId id="541" r:id="rId67"/>
    <p:sldId id="542" r:id="rId68"/>
    <p:sldId id="555" r:id="rId69"/>
    <p:sldId id="556" r:id="rId70"/>
    <p:sldId id="543" r:id="rId71"/>
    <p:sldId id="544" r:id="rId72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A8284-F953-40C0-91F5-0D9BEE3E14AE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1C1BF-D09F-4574-AD26-F7CB428557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5629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1C1BF-D09F-4574-AD26-F7CB428557A0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2751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1C1BF-D09F-4574-AD26-F7CB428557A0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7761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Üstbilgi Yer Tutucusu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88D2F-3773-4A0E-AB71-6D0B42E950F0}" type="slidenum">
              <a:rPr lang="tr-TR" smtClean="0"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6294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2451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777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0621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7029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0034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405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5388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0116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8354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4087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062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7DD49-4B41-49AE-9614-302732C6F5DF}" type="datetimeFigureOut">
              <a:rPr lang="tr-TR" smtClean="0"/>
              <a:t>21.01.2025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C9C04-F002-4EBD-898A-EF9BE81880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376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530ani.swf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5.png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5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13"/>
          <a:stretch/>
        </p:blipFill>
        <p:spPr>
          <a:xfrm>
            <a:off x="1354346" y="0"/>
            <a:ext cx="29011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4255477" y="1076740"/>
            <a:ext cx="633925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1.KONU: </a:t>
            </a:r>
            <a:r>
              <a:rPr lang="tr-T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MAKARALAR</a:t>
            </a:r>
          </a:p>
          <a:p>
            <a:pPr marL="342900" indent="-342900">
              <a:buAutoNum type="arabicPeriod"/>
            </a:pPr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AutoNum type="arabicPeriod"/>
            </a:pPr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AutoNum type="arabicPeriod"/>
            </a:pPr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2.KONU: </a:t>
            </a:r>
            <a:r>
              <a:rPr lang="tr-T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KALDIRAÇLAR</a:t>
            </a:r>
          </a:p>
          <a:p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3.KONU: </a:t>
            </a:r>
            <a:r>
              <a:rPr lang="tr-T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EĞİK DÜZLEM, VİDA</a:t>
            </a:r>
          </a:p>
          <a:p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4.KONU: </a:t>
            </a:r>
            <a:r>
              <a:rPr lang="tr-T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ÇIKRIK,KASNAK,DİŞLİ ÇARKLAR ve BİLEŞİK MAKİNELER</a:t>
            </a:r>
          </a:p>
        </p:txBody>
      </p:sp>
    </p:spTree>
    <p:extLst>
      <p:ext uri="{BB962C8B-B14F-4D97-AF65-F5344CB8AC3E}">
        <p14:creationId xmlns:p14="http://schemas.microsoft.com/office/powerpoint/2010/main" val="2213644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4-39-0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663"/>
            <a:ext cx="121920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07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4-41-6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663"/>
            <a:ext cx="121920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68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4-45-7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663"/>
            <a:ext cx="121920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37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4-47-4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663"/>
            <a:ext cx="121920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94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4-49-3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663"/>
            <a:ext cx="121920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11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4-51-0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663"/>
            <a:ext cx="121920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44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5-16-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663"/>
            <a:ext cx="121920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31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6-30-7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988"/>
            <a:ext cx="12192000" cy="629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16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5-28-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988"/>
            <a:ext cx="12192000" cy="629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42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5-30-0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988"/>
            <a:ext cx="12192000" cy="629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53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4-02-5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663"/>
            <a:ext cx="121920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55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91616" y="-711200"/>
            <a:ext cx="9144000" cy="2387600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MAKARALAR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64" y="1574800"/>
            <a:ext cx="5154103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8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1-33-3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888"/>
            <a:ext cx="12192000" cy="662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16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1-57-4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0"/>
            <a:ext cx="7948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83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2-15-3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70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Sınıf 5.Ünite Sabit Makaraların çalışma prensibi ile ilgili 3D animasyonu">
            <a:hlinkClick r:id="" action="ppaction://media"/>
            <a:extLst>
              <a:ext uri="{FF2B5EF4-FFF2-40B4-BE49-F238E27FC236}">
                <a16:creationId xmlns:a16="http://schemas.microsoft.com/office/drawing/2014/main" id="{D4497A28-5903-4B2B-A398-2E0A0289F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98D9FA4-453E-4940-A9FE-D48B8E543A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964" y="74636"/>
            <a:ext cx="878994" cy="6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3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2-18-0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37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2-22-9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31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2-24-5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85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2-25-8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34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2-28-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34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4-12-52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832"/>
            <a:ext cx="12192000" cy="6162675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86264" y="4852829"/>
            <a:ext cx="6616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i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tr-TR" b="1" i="1" dirty="0">
                <a:sym typeface="Wingdings" pitchFamily="2" charset="2"/>
              </a:rPr>
              <a:t>  </a:t>
            </a:r>
            <a:r>
              <a:rPr lang="tr-TR" b="1" i="1" dirty="0"/>
              <a:t>Bazı basit makineler hızdan ve zamandan kazanç sağlarlar.</a:t>
            </a:r>
          </a:p>
        </p:txBody>
      </p:sp>
    </p:spTree>
    <p:extLst>
      <p:ext uri="{BB962C8B-B14F-4D97-AF65-F5344CB8AC3E}">
        <p14:creationId xmlns:p14="http://schemas.microsoft.com/office/powerpoint/2010/main" val="3152131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2-30-0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74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2-32-6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5942013"/>
          </a:xfrm>
          <a:prstGeom prst="rect">
            <a:avLst/>
          </a:prstGeom>
        </p:spPr>
      </p:pic>
      <p:pic>
        <p:nvPicPr>
          <p:cNvPr id="3" name="Resim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441" y="5898394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649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3-08-3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338"/>
            <a:ext cx="12192000" cy="628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47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Sınıf 5.Ünite Hareketli Makaraların çalışma prensibi ile ilgili 3D animasyonu...">
            <a:hlinkClick r:id="" action="ppaction://media"/>
            <a:extLst>
              <a:ext uri="{FF2B5EF4-FFF2-40B4-BE49-F238E27FC236}">
                <a16:creationId xmlns:a16="http://schemas.microsoft.com/office/drawing/2014/main" id="{C3A276D4-4F75-4D4F-8B9B-81F1EBD087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111D516-AAA9-4FFE-AA2C-9E44F0F7A8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964" y="74636"/>
            <a:ext cx="878994" cy="6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5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3-11-4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338"/>
            <a:ext cx="12192000" cy="628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15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3-12-6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338"/>
            <a:ext cx="12192000" cy="628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65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3-15-4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338"/>
            <a:ext cx="12192000" cy="628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779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3-17-2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338"/>
            <a:ext cx="12192000" cy="628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013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3-18-5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338"/>
            <a:ext cx="12192000" cy="628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74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3-20-4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338"/>
            <a:ext cx="12192000" cy="628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6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4-16-5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663"/>
            <a:ext cx="121920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752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3-22-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338"/>
            <a:ext cx="12192000" cy="628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18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3-24-4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338"/>
            <a:ext cx="12192000" cy="628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47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3-49-2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538" y="0"/>
            <a:ext cx="4605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956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4-12-3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38"/>
            <a:ext cx="12192000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019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Sınıf 5.Ünite Palangaların Çalışma Prensibi İle İlgili 3D Animasyon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7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4-17-9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50"/>
            <a:ext cx="12192000" cy="615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236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4-20-5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50"/>
            <a:ext cx="12192000" cy="615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98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Sınıf 5.Ünite Palangaların Çalışma Prensibi 2 İle İlgili 3D Animasyon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7DEA88F-CC81-4B96-B8F3-A7807D3364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964" y="74636"/>
            <a:ext cx="878994" cy="6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0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4-23-8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50"/>
            <a:ext cx="12192000" cy="615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628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4-27-9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50"/>
            <a:ext cx="12192000" cy="615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77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4-21-4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663"/>
            <a:ext cx="121920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504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4-30-0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50"/>
            <a:ext cx="12192000" cy="615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534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>
          <a:xfrm>
            <a:off x="1376516" y="1574647"/>
            <a:ext cx="9144000" cy="2387600"/>
          </a:xfrm>
        </p:spPr>
        <p:txBody>
          <a:bodyPr/>
          <a:lstStyle/>
          <a:p>
            <a:r>
              <a:rPr lang="tr-TR" dirty="0">
                <a:solidFill>
                  <a:srgbClr val="00B0F0"/>
                </a:solidFill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2511158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3-04-18 16-09-52-823">
            <a:extLst>
              <a:ext uri="{FF2B5EF4-FFF2-40B4-BE49-F238E27FC236}">
                <a16:creationId xmlns:a16="http://schemas.microsoft.com/office/drawing/2014/main" id="{1F87D8FD-83C7-4251-8784-FB30AEE91C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0"/>
            <a:ext cx="1183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399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3-04-18 16-09-54-999">
            <a:extLst>
              <a:ext uri="{FF2B5EF4-FFF2-40B4-BE49-F238E27FC236}">
                <a16:creationId xmlns:a16="http://schemas.microsoft.com/office/drawing/2014/main" id="{F8CA2E70-704C-49D5-99B2-FD279F2ADD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0"/>
            <a:ext cx="1183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216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7 12-58-19-989">
            <a:extLst>
              <a:ext uri="{FF2B5EF4-FFF2-40B4-BE49-F238E27FC236}">
                <a16:creationId xmlns:a16="http://schemas.microsoft.com/office/drawing/2014/main" id="{46EE915C-25E9-471B-9456-8D998D2A80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1186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338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7 12-58-22-101">
            <a:extLst>
              <a:ext uri="{FF2B5EF4-FFF2-40B4-BE49-F238E27FC236}">
                <a16:creationId xmlns:a16="http://schemas.microsoft.com/office/drawing/2014/main" id="{418D7C43-EDB4-4CAB-90B4-A62069D4C6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1186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87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3-04-18 16-10-04-011">
            <a:extLst>
              <a:ext uri="{FF2B5EF4-FFF2-40B4-BE49-F238E27FC236}">
                <a16:creationId xmlns:a16="http://schemas.microsoft.com/office/drawing/2014/main" id="{F3B06B21-5F59-48DF-9DD3-7ABD8B0F66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0"/>
            <a:ext cx="1183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13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3-04-18 16-10-05-881">
            <a:extLst>
              <a:ext uri="{FF2B5EF4-FFF2-40B4-BE49-F238E27FC236}">
                <a16:creationId xmlns:a16="http://schemas.microsoft.com/office/drawing/2014/main" id="{DFF231F1-8EF0-4437-844C-2E131AF6E0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0"/>
            <a:ext cx="1183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272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3-04-18 16-10-14-514">
            <a:extLst>
              <a:ext uri="{FF2B5EF4-FFF2-40B4-BE49-F238E27FC236}">
                <a16:creationId xmlns:a16="http://schemas.microsoft.com/office/drawing/2014/main" id="{64ABEFE7-6D4B-41B0-8ACD-5B9919AE86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0"/>
            <a:ext cx="1183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87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3-04-18 16-10-16-730">
            <a:extLst>
              <a:ext uri="{FF2B5EF4-FFF2-40B4-BE49-F238E27FC236}">
                <a16:creationId xmlns:a16="http://schemas.microsoft.com/office/drawing/2014/main" id="{55E6FCD4-1A16-414B-800A-97329F43A3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0"/>
            <a:ext cx="1183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87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4-22-8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663"/>
            <a:ext cx="121920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049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3-04-18 16-11-13-176">
            <a:extLst>
              <a:ext uri="{FF2B5EF4-FFF2-40B4-BE49-F238E27FC236}">
                <a16:creationId xmlns:a16="http://schemas.microsoft.com/office/drawing/2014/main" id="{DE2D551A-265D-43DF-8FB4-4468AFE267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0"/>
            <a:ext cx="1183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203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3-04-18 16-11-15-041">
            <a:extLst>
              <a:ext uri="{FF2B5EF4-FFF2-40B4-BE49-F238E27FC236}">
                <a16:creationId xmlns:a16="http://schemas.microsoft.com/office/drawing/2014/main" id="{AD3591CF-7265-44F7-BCBC-BDA1C28BC7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0"/>
            <a:ext cx="1183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143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7 12-58-03-178">
            <a:extLst>
              <a:ext uri="{FF2B5EF4-FFF2-40B4-BE49-F238E27FC236}">
                <a16:creationId xmlns:a16="http://schemas.microsoft.com/office/drawing/2014/main" id="{59F26F02-7C7E-4480-AA1C-8EBC720E80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1186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976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7 12-58-05-286">
            <a:extLst>
              <a:ext uri="{FF2B5EF4-FFF2-40B4-BE49-F238E27FC236}">
                <a16:creationId xmlns:a16="http://schemas.microsoft.com/office/drawing/2014/main" id="{049502DE-71CE-4C49-873C-E4B8329287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1186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197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4-52-9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12192000" cy="68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717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4-54-5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12192000" cy="68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051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5-04-9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12192000" cy="68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147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5-06-5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12192000" cy="68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696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7-11-4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" y="0"/>
            <a:ext cx="121586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05941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7-12-8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" y="0"/>
            <a:ext cx="121586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915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4-24-3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663"/>
            <a:ext cx="121920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074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5-08-0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12192000" cy="68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925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7 15-35-09-6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12192000" cy="68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64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4-25-8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663"/>
            <a:ext cx="121920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26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2-05 12-24-27-3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663"/>
            <a:ext cx="121920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777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</TotalTime>
  <Words>47</Words>
  <Application>Microsoft Office PowerPoint</Application>
  <PresentationFormat>Geniş ekran</PresentationFormat>
  <Paragraphs>19</Paragraphs>
  <Slides>71</Slides>
  <Notes>3</Notes>
  <HiddenSlides>0</HiddenSlides>
  <MMClips>4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71</vt:i4>
      </vt:variant>
    </vt:vector>
  </HeadingPairs>
  <TitlesOfParts>
    <vt:vector size="77" baseType="lpstr">
      <vt:lpstr>Arial</vt:lpstr>
      <vt:lpstr>Calibri</vt:lpstr>
      <vt:lpstr>Calibri Light</vt:lpstr>
      <vt:lpstr>Segoe UI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MAKARALAR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Okan Özdemir</dc:creator>
  <cp:lastModifiedBy>Okan</cp:lastModifiedBy>
  <cp:revision>28</cp:revision>
  <dcterms:created xsi:type="dcterms:W3CDTF">2018-08-07T16:15:24Z</dcterms:created>
  <dcterms:modified xsi:type="dcterms:W3CDTF">2025-01-21T10:49:15Z</dcterms:modified>
</cp:coreProperties>
</file>