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528" r:id="rId2"/>
    <p:sldId id="529" r:id="rId3"/>
    <p:sldId id="530" r:id="rId4"/>
    <p:sldId id="531" r:id="rId5"/>
    <p:sldId id="532" r:id="rId6"/>
    <p:sldId id="533" r:id="rId7"/>
    <p:sldId id="590" r:id="rId8"/>
    <p:sldId id="534" r:id="rId9"/>
    <p:sldId id="537" r:id="rId10"/>
    <p:sldId id="538" r:id="rId11"/>
    <p:sldId id="539" r:id="rId12"/>
    <p:sldId id="535" r:id="rId13"/>
    <p:sldId id="536" r:id="rId14"/>
    <p:sldId id="540" r:id="rId15"/>
    <p:sldId id="591" r:id="rId16"/>
    <p:sldId id="541" r:id="rId17"/>
    <p:sldId id="542" r:id="rId18"/>
    <p:sldId id="543" r:id="rId19"/>
    <p:sldId id="544" r:id="rId20"/>
    <p:sldId id="545" r:id="rId21"/>
    <p:sldId id="546" r:id="rId22"/>
    <p:sldId id="547" r:id="rId23"/>
    <p:sldId id="592" r:id="rId24"/>
    <p:sldId id="548" r:id="rId25"/>
    <p:sldId id="551" r:id="rId26"/>
    <p:sldId id="552" r:id="rId27"/>
    <p:sldId id="553" r:id="rId28"/>
    <p:sldId id="494" r:id="rId29"/>
    <p:sldId id="495" r:id="rId30"/>
    <p:sldId id="496" r:id="rId31"/>
    <p:sldId id="497" r:id="rId32"/>
    <p:sldId id="560" r:id="rId33"/>
    <p:sldId id="561" r:id="rId34"/>
    <p:sldId id="562" r:id="rId35"/>
    <p:sldId id="563" r:id="rId36"/>
    <p:sldId id="564" r:id="rId37"/>
    <p:sldId id="565" r:id="rId38"/>
    <p:sldId id="554" r:id="rId39"/>
    <p:sldId id="555" r:id="rId40"/>
    <p:sldId id="556" r:id="rId41"/>
    <p:sldId id="557" r:id="rId42"/>
    <p:sldId id="558" r:id="rId43"/>
    <p:sldId id="559" r:id="rId44"/>
    <p:sldId id="568" r:id="rId45"/>
    <p:sldId id="566" r:id="rId46"/>
    <p:sldId id="567" r:id="rId47"/>
    <p:sldId id="569" r:id="rId48"/>
    <p:sldId id="570" r:id="rId49"/>
    <p:sldId id="571" r:id="rId50"/>
    <p:sldId id="572" r:id="rId51"/>
    <p:sldId id="573" r:id="rId52"/>
    <p:sldId id="574" r:id="rId53"/>
    <p:sldId id="575" r:id="rId54"/>
    <p:sldId id="576" r:id="rId55"/>
    <p:sldId id="577" r:id="rId56"/>
    <p:sldId id="578" r:id="rId57"/>
    <p:sldId id="579" r:id="rId58"/>
    <p:sldId id="580" r:id="rId59"/>
    <p:sldId id="581" r:id="rId60"/>
    <p:sldId id="582" r:id="rId61"/>
    <p:sldId id="583" r:id="rId62"/>
    <p:sldId id="584" r:id="rId63"/>
    <p:sldId id="585" r:id="rId64"/>
    <p:sldId id="586" r:id="rId65"/>
    <p:sldId id="588" r:id="rId66"/>
    <p:sldId id="589" r:id="rId67"/>
    <p:sldId id="549" r:id="rId68"/>
    <p:sldId id="550" r:id="rId69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A8284-F953-40C0-91F5-0D9BEE3E14AE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C1BF-D09F-4574-AD26-F7CB428557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62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8D2F-3773-4A0E-AB71-6D0B42E950F0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166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45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77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062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02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0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0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38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11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83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08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062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7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32-4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0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00-35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"/>
          <a:stretch/>
        </p:blipFill>
        <p:spPr>
          <a:xfrm>
            <a:off x="0" y="280988"/>
            <a:ext cx="12192000" cy="61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03-29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"/>
          <a:stretch/>
        </p:blipFill>
        <p:spPr>
          <a:xfrm>
            <a:off x="0" y="280988"/>
            <a:ext cx="12192000" cy="61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7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52-6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53-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05-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0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Kaldıraçların Çalışma Prensibi İle İlgili 3D animasyonu... (3)">
            <a:hlinkClick r:id="" action="ppaction://media"/>
            <a:extLst>
              <a:ext uri="{FF2B5EF4-FFF2-40B4-BE49-F238E27FC236}">
                <a16:creationId xmlns:a16="http://schemas.microsoft.com/office/drawing/2014/main" id="{00C26D54-6663-438F-AB76-298945771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2" y="0"/>
            <a:ext cx="12172288" cy="689828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912" y="69215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38-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42-4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"/>
          <a:stretch/>
        </p:blipFill>
        <p:spPr>
          <a:xfrm>
            <a:off x="0" y="280989"/>
            <a:ext cx="12192000" cy="61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5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49-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32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53-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34-4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53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55-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73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56-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4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8-59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8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Kaldıraçların Çalışma Prensibi İle İlgili 3D animasyonu...">
            <a:hlinkClick r:id="" action="ppaction://media"/>
            <a:extLst>
              <a:ext uri="{FF2B5EF4-FFF2-40B4-BE49-F238E27FC236}">
                <a16:creationId xmlns:a16="http://schemas.microsoft.com/office/drawing/2014/main" id="{0DB60686-F5FE-478C-9F93-CE64E8F703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006" y="37319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01-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07-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36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11-5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54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14-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6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06-53-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27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06-57-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39-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71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07-12-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1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07-17-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9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17-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2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19-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30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20-4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7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21-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92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22-8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23-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2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30-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09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31-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8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42-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33-4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99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35-7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80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37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4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38-5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3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00B0F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53526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25-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77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27-5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3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51-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1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56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3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59-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44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00-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77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02-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57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03-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7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06-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65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07-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3"/>
            <a:ext cx="12192000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2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14-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49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16-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63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18-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76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20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917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22-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47-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23-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95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29-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1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30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46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37-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0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30-39-4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0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46-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123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47-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254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03-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2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9-05-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Kaldıraçların Çalışma Prensibi İle İlgili 3D animasyonu... (2)">
            <a:hlinkClick r:id="" action="ppaction://media"/>
            <a:extLst>
              <a:ext uri="{FF2B5EF4-FFF2-40B4-BE49-F238E27FC236}">
                <a16:creationId xmlns:a16="http://schemas.microsoft.com/office/drawing/2014/main" id="{7D59997B-A927-4335-8721-A4D599B5C7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228" y="5316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50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7-55-78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"/>
          <a:stretch/>
        </p:blipFill>
        <p:spPr>
          <a:xfrm>
            <a:off x="0" y="280989"/>
            <a:ext cx="12192000" cy="61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8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3</Words>
  <Application>Microsoft Office PowerPoint</Application>
  <PresentationFormat>Geniş ekran</PresentationFormat>
  <Paragraphs>2</Paragraphs>
  <Slides>68</Slides>
  <Notes>1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 Özdemir</dc:creator>
  <cp:lastModifiedBy>Okan</cp:lastModifiedBy>
  <cp:revision>23</cp:revision>
  <dcterms:created xsi:type="dcterms:W3CDTF">2018-08-07T16:15:24Z</dcterms:created>
  <dcterms:modified xsi:type="dcterms:W3CDTF">2025-01-21T10:51:11Z</dcterms:modified>
</cp:coreProperties>
</file>