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12" r:id="rId2"/>
    <p:sldId id="533" r:id="rId3"/>
    <p:sldId id="515" r:id="rId4"/>
    <p:sldId id="516" r:id="rId5"/>
    <p:sldId id="517" r:id="rId6"/>
    <p:sldId id="518" r:id="rId7"/>
    <p:sldId id="513" r:id="rId8"/>
    <p:sldId id="514" r:id="rId9"/>
    <p:sldId id="519" r:id="rId10"/>
    <p:sldId id="520" r:id="rId11"/>
    <p:sldId id="501" r:id="rId12"/>
    <p:sldId id="502" r:id="rId13"/>
    <p:sldId id="521" r:id="rId14"/>
    <p:sldId id="522" r:id="rId15"/>
    <p:sldId id="523" r:id="rId16"/>
    <p:sldId id="510" r:id="rId17"/>
    <p:sldId id="511" r:id="rId18"/>
    <p:sldId id="526" r:id="rId19"/>
    <p:sldId id="524" r:id="rId20"/>
    <p:sldId id="525" r:id="rId21"/>
    <p:sldId id="527" r:id="rId22"/>
    <p:sldId id="528" r:id="rId23"/>
    <p:sldId id="454" r:id="rId24"/>
    <p:sldId id="455" r:id="rId25"/>
    <p:sldId id="480" r:id="rId26"/>
    <p:sldId id="481" r:id="rId27"/>
    <p:sldId id="529" r:id="rId28"/>
    <p:sldId id="530" r:id="rId29"/>
    <p:sldId id="829" r:id="rId30"/>
    <p:sldId id="830" r:id="rId31"/>
    <p:sldId id="271" r:id="rId32"/>
    <p:sldId id="272" r:id="rId3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A8284-F953-40C0-91F5-0D9BEE3E14AE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C1BF-D09F-4574-AD26-F7CB428557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62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1C1BF-D09F-4574-AD26-F7CB428557A0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308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45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77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062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02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0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0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38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11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83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08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062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7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12-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75"/>
            <a:ext cx="12192000" cy="652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19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33-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47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1-23-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494692" y="545123"/>
            <a:ext cx="659423" cy="325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7898423" y="545123"/>
            <a:ext cx="659423" cy="325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4400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1-25-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75"/>
            <a:ext cx="12192000" cy="60134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494692" y="545123"/>
            <a:ext cx="659423" cy="325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7792916" y="545123"/>
            <a:ext cx="659423" cy="325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538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35-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712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37-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228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38-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03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8" y="2922937"/>
            <a:ext cx="6171429" cy="436190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372823" y="4363771"/>
            <a:ext cx="138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Vida adımı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059256" y="559502"/>
            <a:ext cx="10755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Vida adımı nedir?</a:t>
            </a:r>
          </a:p>
          <a:p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Vidanın iki dişi arasındaki uzaklığa </a:t>
            </a:r>
            <a:r>
              <a:rPr lang="tr-TR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vida adımı 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denir. Şekildeki vida bir tur döndürüldüğünde tahta zeminde bir vida adımı kadar ilerler.</a:t>
            </a:r>
          </a:p>
          <a:p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Vidanın tahtada ilerleme miktarı </a:t>
            </a:r>
          </a:p>
          <a:p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Vida adımı arttıkça artar.</a:t>
            </a:r>
          </a:p>
          <a:p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Vidanın tur sayısı arttıkça artar.</a:t>
            </a: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749388" y="5174228"/>
            <a:ext cx="5187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İlerleme miktarı = vida adımı x tur sayısı</a:t>
            </a:r>
          </a:p>
        </p:txBody>
      </p:sp>
    </p:spTree>
    <p:extLst>
      <p:ext uri="{BB962C8B-B14F-4D97-AF65-F5344CB8AC3E}">
        <p14:creationId xmlns:p14="http://schemas.microsoft.com/office/powerpoint/2010/main" val="100685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7" y="1679157"/>
            <a:ext cx="3697354" cy="33364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88063" y="262550"/>
            <a:ext cx="130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ÖRNEK: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697934" y="2734148"/>
            <a:ext cx="123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861711" y="1679157"/>
            <a:ext cx="5821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Vida, tahta zeminde 5 tur döndürüldüğünde zeminde kaç cm ilerler?</a:t>
            </a:r>
          </a:p>
        </p:txBody>
      </p:sp>
    </p:spTree>
    <p:extLst>
      <p:ext uri="{BB962C8B-B14F-4D97-AF65-F5344CB8AC3E}">
        <p14:creationId xmlns:p14="http://schemas.microsoft.com/office/powerpoint/2010/main" val="328966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90258" y="2008560"/>
            <a:ext cx="9144000" cy="2387600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02791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39-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79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Eğik Düzlem Çalışma Prensibi İle İlgili 3D Animasyonu">
            <a:hlinkClick r:id="" action="ppaction://media"/>
            <a:extLst>
              <a:ext uri="{FF2B5EF4-FFF2-40B4-BE49-F238E27FC236}">
                <a16:creationId xmlns:a16="http://schemas.microsoft.com/office/drawing/2014/main" id="{0F5874F9-DD14-42C2-9DD3-A71A04965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06" y="0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4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40-9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492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49-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6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6-51-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110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07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92000" cy="6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16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1-09-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3"/>
            <a:ext cx="12192000" cy="6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4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2-08-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6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7 19-12-09-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1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43-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49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44-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605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2-43-580">
            <a:extLst>
              <a:ext uri="{FF2B5EF4-FFF2-40B4-BE49-F238E27FC236}">
                <a16:creationId xmlns:a16="http://schemas.microsoft.com/office/drawing/2014/main" id="{5B86FC19-B9FC-4295-9FAC-CEDA4321F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24-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005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2-45-419">
            <a:extLst>
              <a:ext uri="{FF2B5EF4-FFF2-40B4-BE49-F238E27FC236}">
                <a16:creationId xmlns:a16="http://schemas.microsoft.com/office/drawing/2014/main" id="{9B0AE65D-CAC5-42D0-A493-7C1B90DA13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14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39-40-007">
            <a:extLst>
              <a:ext uri="{FF2B5EF4-FFF2-40B4-BE49-F238E27FC236}">
                <a16:creationId xmlns:a16="http://schemas.microsoft.com/office/drawing/2014/main" id="{F7A20F2D-07CF-4D2C-988D-7A5DBA4A41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8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7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39-42-087">
            <a:extLst>
              <a:ext uri="{FF2B5EF4-FFF2-40B4-BE49-F238E27FC236}">
                <a16:creationId xmlns:a16="http://schemas.microsoft.com/office/drawing/2014/main" id="{1EDF11AE-C8F5-433D-8D13-A75A49DBB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8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9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26-4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45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28-4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76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30-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46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20-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98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21-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22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5-32-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555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72</Words>
  <Application>Microsoft Office PowerPoint</Application>
  <PresentationFormat>Geniş ekran</PresentationFormat>
  <Paragraphs>13</Paragraphs>
  <Slides>32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Segoe UI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 Özdemir</dc:creator>
  <cp:lastModifiedBy>Okan</cp:lastModifiedBy>
  <cp:revision>27</cp:revision>
  <dcterms:created xsi:type="dcterms:W3CDTF">2018-08-07T16:15:24Z</dcterms:created>
  <dcterms:modified xsi:type="dcterms:W3CDTF">2025-01-21T10:52:00Z</dcterms:modified>
</cp:coreProperties>
</file>