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8"/>
  </p:notesMasterIdLst>
  <p:sldIdLst>
    <p:sldId id="506" r:id="rId2"/>
    <p:sldId id="568" r:id="rId3"/>
    <p:sldId id="564" r:id="rId4"/>
    <p:sldId id="507" r:id="rId5"/>
    <p:sldId id="508" r:id="rId6"/>
    <p:sldId id="509" r:id="rId7"/>
    <p:sldId id="510" r:id="rId8"/>
    <p:sldId id="511" r:id="rId9"/>
    <p:sldId id="512" r:id="rId10"/>
    <p:sldId id="513" r:id="rId11"/>
    <p:sldId id="514" r:id="rId12"/>
    <p:sldId id="515" r:id="rId13"/>
    <p:sldId id="516" r:id="rId14"/>
    <p:sldId id="517" r:id="rId15"/>
    <p:sldId id="518" r:id="rId16"/>
    <p:sldId id="547" r:id="rId17"/>
    <p:sldId id="548" r:id="rId18"/>
    <p:sldId id="539" r:id="rId19"/>
    <p:sldId id="540" r:id="rId20"/>
    <p:sldId id="519" r:id="rId21"/>
    <p:sldId id="565" r:id="rId22"/>
    <p:sldId id="505" r:id="rId23"/>
    <p:sldId id="520" r:id="rId24"/>
    <p:sldId id="521" r:id="rId25"/>
    <p:sldId id="522" r:id="rId26"/>
    <p:sldId id="523" r:id="rId27"/>
    <p:sldId id="524" r:id="rId28"/>
    <p:sldId id="525" r:id="rId29"/>
    <p:sldId id="526" r:id="rId30"/>
    <p:sldId id="527" r:id="rId31"/>
    <p:sldId id="566" r:id="rId32"/>
    <p:sldId id="528" r:id="rId33"/>
    <p:sldId id="529" r:id="rId34"/>
    <p:sldId id="530" r:id="rId35"/>
    <p:sldId id="499" r:id="rId36"/>
    <p:sldId id="500" r:id="rId37"/>
    <p:sldId id="450" r:id="rId38"/>
    <p:sldId id="451" r:id="rId39"/>
    <p:sldId id="456" r:id="rId40"/>
    <p:sldId id="457" r:id="rId41"/>
    <p:sldId id="557" r:id="rId42"/>
    <p:sldId id="558" r:id="rId43"/>
    <p:sldId id="534" r:id="rId44"/>
    <p:sldId id="535" r:id="rId45"/>
    <p:sldId id="536" r:id="rId46"/>
    <p:sldId id="538" r:id="rId47"/>
    <p:sldId id="482" r:id="rId48"/>
    <p:sldId id="483" r:id="rId49"/>
    <p:sldId id="553" r:id="rId50"/>
    <p:sldId id="554" r:id="rId51"/>
    <p:sldId id="559" r:id="rId52"/>
    <p:sldId id="560" r:id="rId53"/>
    <p:sldId id="561" r:id="rId54"/>
    <p:sldId id="562" r:id="rId55"/>
    <p:sldId id="541" r:id="rId56"/>
    <p:sldId id="542" r:id="rId57"/>
    <p:sldId id="543" r:id="rId58"/>
    <p:sldId id="544" r:id="rId59"/>
    <p:sldId id="545" r:id="rId60"/>
    <p:sldId id="546" r:id="rId61"/>
    <p:sldId id="549" r:id="rId62"/>
    <p:sldId id="550" r:id="rId63"/>
    <p:sldId id="551" r:id="rId64"/>
    <p:sldId id="552" r:id="rId65"/>
    <p:sldId id="464" r:id="rId66"/>
    <p:sldId id="465" r:id="rId67"/>
  </p:sldIdLst>
  <p:sldSz cx="12192000" cy="6858000"/>
  <p:notesSz cx="6858000" cy="9144000"/>
  <p:photoAlbum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2093" autoAdjust="0"/>
  </p:normalViewPr>
  <p:slideViewPr>
    <p:cSldViewPr snapToGrid="0">
      <p:cViewPr varScale="1">
        <p:scale>
          <a:sx n="53" d="100"/>
          <a:sy n="53" d="100"/>
        </p:scale>
        <p:origin x="115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A8284-F953-40C0-91F5-0D9BEE3E14AE}" type="datetimeFigureOut">
              <a:rPr lang="tr-TR" smtClean="0"/>
              <a:t>21.01.2025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F1C1BF-D09F-4574-AD26-F7CB428557A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25629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1C1BF-D09F-4574-AD26-F7CB428557A0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61833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VİDEO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F1C1BF-D09F-4574-AD26-F7CB428557A0}" type="slidenum">
              <a:rPr lang="tr-TR" smtClean="0"/>
              <a:t>22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995491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1C1BF-D09F-4574-AD26-F7CB428557A0}" type="slidenum">
              <a:rPr lang="tr-TR" smtClean="0"/>
              <a:t>30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29914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7DD49-4B41-49AE-9614-302732C6F5DF}" type="datetimeFigureOut">
              <a:rPr lang="tr-TR" smtClean="0"/>
              <a:t>21.01.2025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C04-F002-4EBD-898A-EF9BE81880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62451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7DD49-4B41-49AE-9614-302732C6F5DF}" type="datetimeFigureOut">
              <a:rPr lang="tr-TR" smtClean="0"/>
              <a:t>21.01.2025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C04-F002-4EBD-898A-EF9BE81880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27771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7DD49-4B41-49AE-9614-302732C6F5DF}" type="datetimeFigureOut">
              <a:rPr lang="tr-TR" smtClean="0"/>
              <a:t>21.01.2025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C04-F002-4EBD-898A-EF9BE81880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20621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7DD49-4B41-49AE-9614-302732C6F5DF}" type="datetimeFigureOut">
              <a:rPr lang="tr-TR" smtClean="0"/>
              <a:t>21.01.2025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C04-F002-4EBD-898A-EF9BE81880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87029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7DD49-4B41-49AE-9614-302732C6F5DF}" type="datetimeFigureOut">
              <a:rPr lang="tr-TR" smtClean="0"/>
              <a:t>21.01.2025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C04-F002-4EBD-898A-EF9BE81880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40034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7DD49-4B41-49AE-9614-302732C6F5DF}" type="datetimeFigureOut">
              <a:rPr lang="tr-TR" smtClean="0"/>
              <a:t>21.01.2025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C04-F002-4EBD-898A-EF9BE81880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04052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7DD49-4B41-49AE-9614-302732C6F5DF}" type="datetimeFigureOut">
              <a:rPr lang="tr-TR" smtClean="0"/>
              <a:t>21.01.2025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C04-F002-4EBD-898A-EF9BE81880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15388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7DD49-4B41-49AE-9614-302732C6F5DF}" type="datetimeFigureOut">
              <a:rPr lang="tr-TR" smtClean="0"/>
              <a:t>21.01.2025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C04-F002-4EBD-898A-EF9BE81880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70116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7DD49-4B41-49AE-9614-302732C6F5DF}" type="datetimeFigureOut">
              <a:rPr lang="tr-TR" smtClean="0"/>
              <a:t>21.01.2025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C04-F002-4EBD-898A-EF9BE81880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88354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7DD49-4B41-49AE-9614-302732C6F5DF}" type="datetimeFigureOut">
              <a:rPr lang="tr-TR" smtClean="0"/>
              <a:t>21.01.2025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C04-F002-4EBD-898A-EF9BE81880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54087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7DD49-4B41-49AE-9614-302732C6F5DF}" type="datetimeFigureOut">
              <a:rPr lang="tr-TR" smtClean="0"/>
              <a:t>21.01.2025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C04-F002-4EBD-898A-EF9BE81880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50621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97DD49-4B41-49AE-9614-302732C6F5DF}" type="datetimeFigureOut">
              <a:rPr lang="tr-TR" smtClean="0"/>
              <a:t>21.01.2025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EC9C04-F002-4EBD-898A-EF9BE81880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13768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6.png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15-40-1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963"/>
            <a:ext cx="12192000" cy="61864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088593C7-6080-7CA4-F3F2-67371E136728}"/>
              </a:ext>
            </a:extLst>
          </p:cNvPr>
          <p:cNvSpPr/>
          <p:nvPr/>
        </p:nvSpPr>
        <p:spPr>
          <a:xfrm>
            <a:off x="7481455" y="1631373"/>
            <a:ext cx="3667990" cy="46551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349923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15-49-9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963"/>
            <a:ext cx="12192000" cy="61864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99835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15-51-2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963"/>
            <a:ext cx="12192000" cy="61864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36833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15-52-3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963"/>
            <a:ext cx="12192000" cy="61864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2263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15-53-3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963"/>
            <a:ext cx="12192000" cy="61864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32207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15-54-8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963"/>
            <a:ext cx="12192000" cy="61864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75975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15-56-2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963"/>
            <a:ext cx="12192000" cy="61864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78011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17-18-0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" y="0"/>
            <a:ext cx="121586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377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17-19-4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" y="0"/>
            <a:ext cx="121586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95905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16-53-5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8"/>
            <a:ext cx="12192000" cy="6829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28804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16-54-6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8"/>
            <a:ext cx="12192000" cy="6829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11164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9A31D9-08BF-F507-C866-5BB2D40424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15-40-135">
            <a:extLst>
              <a:ext uri="{FF2B5EF4-FFF2-40B4-BE49-F238E27FC236}">
                <a16:creationId xmlns:a16="http://schemas.microsoft.com/office/drawing/2014/main" id="{6EE9C0C9-D12D-8BDA-D533-7C01372912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33" t="24147"/>
          <a:stretch/>
        </p:blipFill>
        <p:spPr>
          <a:xfrm>
            <a:off x="5734915" y="-72736"/>
            <a:ext cx="4970318" cy="4052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Resim 3" descr="bandicam 2020-08-28 11-15-42-069">
            <a:extLst>
              <a:ext uri="{FF2B5EF4-FFF2-40B4-BE49-F238E27FC236}">
                <a16:creationId xmlns:a16="http://schemas.microsoft.com/office/drawing/2014/main" id="{ADDD8299-8173-A6B5-6698-3CF327A2DE0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339"/>
          <a:stretch/>
        </p:blipFill>
        <p:spPr>
          <a:xfrm>
            <a:off x="0" y="3429000"/>
            <a:ext cx="12192000" cy="2626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F471FC36-8683-6ECF-E756-A8F60CA664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716" y="259773"/>
            <a:ext cx="4740095" cy="3720377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5AC1E598-D9D4-4054-914A-F8BBD77502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468" y="5983245"/>
            <a:ext cx="630742" cy="656545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C9BC8EC0-09E5-C2AE-C2EF-C237BAA53138}"/>
              </a:ext>
            </a:extLst>
          </p:cNvPr>
          <p:cNvSpPr txBox="1"/>
          <p:nvPr/>
        </p:nvSpPr>
        <p:spPr>
          <a:xfrm>
            <a:off x="1496290" y="6111462"/>
            <a:ext cx="6328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latin typeface="Aptos" panose="020B0004020202020204" pitchFamily="34" charset="0"/>
              </a:rPr>
              <a:t>Tutma sapının uzunluğu kuvvet kazancını etkilemez.</a:t>
            </a:r>
          </a:p>
        </p:txBody>
      </p:sp>
    </p:spTree>
    <p:extLst>
      <p:ext uri="{BB962C8B-B14F-4D97-AF65-F5344CB8AC3E}">
        <p14:creationId xmlns:p14="http://schemas.microsoft.com/office/powerpoint/2010/main" val="14212752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15-59-2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963"/>
            <a:ext cx="12192000" cy="61864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78935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.Sınıf 5.Ünite Çarklar ve Kasnakların Çalışma Prensibi İle İlgili 3D animasyonu...">
            <a:hlinkClick r:id="" action="ppaction://media"/>
            <a:extLst>
              <a:ext uri="{FF2B5EF4-FFF2-40B4-BE49-F238E27FC236}">
                <a16:creationId xmlns:a16="http://schemas.microsoft.com/office/drawing/2014/main" id="{B7A5F7BF-CF1A-49AA-B085-C67469CE06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998D9FA4-453E-4940-A9FE-D48B8E543A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108" y="52707"/>
            <a:ext cx="878994" cy="61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322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8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etfvid_88054348_2896807207068396_1613624517391810560_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6465" y="853661"/>
            <a:ext cx="9787004" cy="5573516"/>
          </a:xfrm>
          <a:prstGeom prst="rect">
            <a:avLst/>
          </a:prstGeom>
        </p:spPr>
      </p:pic>
      <p:sp>
        <p:nvSpPr>
          <p:cNvPr id="2" name="Metin kutusu 1"/>
          <p:cNvSpPr txBox="1"/>
          <p:nvPr/>
        </p:nvSpPr>
        <p:spPr>
          <a:xfrm>
            <a:off x="5345723" y="281354"/>
            <a:ext cx="3472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DİŞLİ ÇARKLAR</a:t>
            </a:r>
          </a:p>
        </p:txBody>
      </p:sp>
    </p:spTree>
    <p:extLst>
      <p:ext uri="{BB962C8B-B14F-4D97-AF65-F5344CB8AC3E}">
        <p14:creationId xmlns:p14="http://schemas.microsoft.com/office/powerpoint/2010/main" val="4036161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16-01-4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963"/>
            <a:ext cx="12192000" cy="61864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00334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16-03-0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963"/>
            <a:ext cx="12192000" cy="61864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83593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16-04-7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963"/>
            <a:ext cx="12192000" cy="61864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15892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16-06-0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963"/>
            <a:ext cx="12192000" cy="61864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88199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16-07-3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963"/>
            <a:ext cx="12192000" cy="61864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96674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16-08-7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963"/>
            <a:ext cx="12192000" cy="61864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6070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16-10-0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963"/>
            <a:ext cx="12192000" cy="61864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48223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.Sınıf 5.Ünite Çıkrık Çalışma Prensibi İle İlgili 3D Animasyonu (2)">
            <a:hlinkClick r:id="" action="ppaction://media"/>
            <a:extLst>
              <a:ext uri="{FF2B5EF4-FFF2-40B4-BE49-F238E27FC236}">
                <a16:creationId xmlns:a16="http://schemas.microsoft.com/office/drawing/2014/main" id="{E5974A5F-2950-431C-A349-8BF70BA3EF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7195" y="0"/>
            <a:ext cx="12192000" cy="6858000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998D9FA4-453E-4940-A9FE-D48B8E543A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5811" y="0"/>
            <a:ext cx="878994" cy="61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914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16-11-429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963"/>
            <a:ext cx="12192000" cy="61864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80412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.Sınıf 5.Ünite Çarklar ve Kasnakların Çalışma Prensibi İle İlgili 3D animasyonu... (2)">
            <a:hlinkClick r:id="" action="ppaction://media"/>
            <a:extLst>
              <a:ext uri="{FF2B5EF4-FFF2-40B4-BE49-F238E27FC236}">
                <a16:creationId xmlns:a16="http://schemas.microsoft.com/office/drawing/2014/main" id="{A6BCA9CC-DFCF-4889-A623-758AC6F6F8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998D9FA4-453E-4940-A9FE-D48B8E543A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029" y="24063"/>
            <a:ext cx="878994" cy="61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859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16-13-3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963"/>
            <a:ext cx="12192000" cy="61864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07250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16-14-5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963"/>
            <a:ext cx="12192000" cy="61864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50208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16-15-9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963"/>
            <a:ext cx="12192000" cy="61864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48631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1-21 18-10-13-1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275"/>
            <a:ext cx="12192000" cy="6013450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1529862" y="536331"/>
            <a:ext cx="633046" cy="2901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Dikdörtgen 3"/>
          <p:cNvSpPr/>
          <p:nvPr/>
        </p:nvSpPr>
        <p:spPr>
          <a:xfrm>
            <a:off x="1699846" y="3283927"/>
            <a:ext cx="633046" cy="2901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393714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1-21 18-10-14-9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275"/>
            <a:ext cx="12192000" cy="6013450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1529862" y="536331"/>
            <a:ext cx="633046" cy="2901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Dikdörtgen 3"/>
          <p:cNvSpPr/>
          <p:nvPr/>
        </p:nvSpPr>
        <p:spPr>
          <a:xfrm>
            <a:off x="1699847" y="3283927"/>
            <a:ext cx="633046" cy="2901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876987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8-07 19-11-00-6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463"/>
            <a:ext cx="12192000" cy="656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894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8-07 19-11-02-5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463"/>
            <a:ext cx="12192000" cy="656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4510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8-07 19-11-10-6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463"/>
            <a:ext cx="12192000" cy="656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5011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15-42-0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33"/>
          <a:stretch/>
        </p:blipFill>
        <p:spPr>
          <a:xfrm>
            <a:off x="0" y="1610591"/>
            <a:ext cx="12192000" cy="31068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14640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8-07 19-11-12-1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463"/>
            <a:ext cx="12192000" cy="656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8233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10-03-30-6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88" y="0"/>
            <a:ext cx="11452225" cy="6858000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9733280" y="6502400"/>
            <a:ext cx="1828800" cy="35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176452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10-03-32-0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88" y="0"/>
            <a:ext cx="11452225" cy="6858000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9733280" y="6502400"/>
            <a:ext cx="1828800" cy="35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046003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tr-TR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BİLEŞİK MAKİNELER</a:t>
            </a:r>
          </a:p>
        </p:txBody>
      </p:sp>
    </p:spTree>
    <p:extLst>
      <p:ext uri="{BB962C8B-B14F-4D97-AF65-F5344CB8AC3E}">
        <p14:creationId xmlns:p14="http://schemas.microsoft.com/office/powerpoint/2010/main" val="6599307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 descr="C:\Users\okano\Desktop\Ekran Alıntısı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9" t="-7060" r="209" b="48686"/>
          <a:stretch/>
        </p:blipFill>
        <p:spPr bwMode="auto">
          <a:xfrm>
            <a:off x="2791569" y="-822960"/>
            <a:ext cx="6139071" cy="76809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87967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 descr="C:\Users\okano\Desktop\Ekran Alıntısı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42"/>
          <a:stretch/>
        </p:blipFill>
        <p:spPr bwMode="auto">
          <a:xfrm>
            <a:off x="3405187" y="182880"/>
            <a:ext cx="5484813" cy="59537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83813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1391858" y="1490400"/>
            <a:ext cx="9144000" cy="2387600"/>
          </a:xfrm>
        </p:spPr>
        <p:txBody>
          <a:bodyPr>
            <a:normAutofit/>
          </a:bodyPr>
          <a:lstStyle/>
          <a:p>
            <a:r>
              <a:rPr lang="tr-TR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DEĞERLENDİRME SORULARI</a:t>
            </a:r>
          </a:p>
        </p:txBody>
      </p:sp>
    </p:spTree>
    <p:extLst>
      <p:ext uri="{BB962C8B-B14F-4D97-AF65-F5344CB8AC3E}">
        <p14:creationId xmlns:p14="http://schemas.microsoft.com/office/powerpoint/2010/main" val="6167482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8-07 19-12-11-5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713"/>
            <a:ext cx="12192000" cy="663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7837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8-07 19-12-13-2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713"/>
            <a:ext cx="12192000" cy="663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5023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9-58-37-2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3" y="0"/>
            <a:ext cx="11890375" cy="6858000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9733280" y="6502400"/>
            <a:ext cx="1828800" cy="35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15960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15-43-8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963"/>
            <a:ext cx="12192000" cy="61864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36315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9-58-38-5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3" y="0"/>
            <a:ext cx="11890375" cy="6858000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9733280" y="6502400"/>
            <a:ext cx="1828800" cy="35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803859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10-03-59-2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88" y="0"/>
            <a:ext cx="11452225" cy="6858000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9733280" y="6502400"/>
            <a:ext cx="1828800" cy="35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701306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10-04-00-6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88" y="0"/>
            <a:ext cx="11452225" cy="6858000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9733280" y="6502400"/>
            <a:ext cx="1828800" cy="35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703828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10-04-25-8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88" y="0"/>
            <a:ext cx="11452225" cy="6858000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9733280" y="6502400"/>
            <a:ext cx="1828800" cy="35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1945749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10-04-27-9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88" y="0"/>
            <a:ext cx="11452225" cy="6858000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9733280" y="6502400"/>
            <a:ext cx="1828800" cy="35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5738487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16-56-7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8"/>
            <a:ext cx="12192000" cy="6829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690883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16-58-0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8"/>
            <a:ext cx="12192000" cy="6829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927184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16-59-4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8"/>
            <a:ext cx="12192000" cy="6829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692909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17-00-9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8"/>
            <a:ext cx="12192000" cy="6829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011595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17-14-6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" y="0"/>
            <a:ext cx="121586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9660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15-45-0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963"/>
            <a:ext cx="12192000" cy="61864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230914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17-16-6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" y="0"/>
            <a:ext cx="121586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146213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17-30-1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00"/>
            <a:ext cx="12192000" cy="68056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152781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17-31-7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00"/>
            <a:ext cx="12192000" cy="68056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135615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17-40-0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00"/>
            <a:ext cx="12192000" cy="68056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375173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17-41-7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00"/>
            <a:ext cx="12192000" cy="68056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088620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8-07 19-11-35-8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713"/>
            <a:ext cx="12192000" cy="663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50145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8-07 19-11-37-6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713"/>
            <a:ext cx="12192000" cy="663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7404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15-46-4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963"/>
            <a:ext cx="12192000" cy="61864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09783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15-47-7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963"/>
            <a:ext cx="12192000" cy="61864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42719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15-48-7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963"/>
            <a:ext cx="12192000" cy="61864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58859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</TotalTime>
  <Words>17</Words>
  <Application>Microsoft Office PowerPoint</Application>
  <PresentationFormat>Geniş ekran</PresentationFormat>
  <Paragraphs>8</Paragraphs>
  <Slides>66</Slides>
  <Notes>3</Notes>
  <HiddenSlides>0</HiddenSlides>
  <MMClips>4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66</vt:i4>
      </vt:variant>
    </vt:vector>
  </HeadingPairs>
  <TitlesOfParts>
    <vt:vector size="71" baseType="lpstr">
      <vt:lpstr>Aptos</vt:lpstr>
      <vt:lpstr>Arial</vt:lpstr>
      <vt:lpstr>Calibri</vt:lpstr>
      <vt:lpstr>Calibri Light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BİLEŞİK MAKİNELER</vt:lpstr>
      <vt:lpstr>PowerPoint Sunusu</vt:lpstr>
      <vt:lpstr>PowerPoint Sunusu</vt:lpstr>
      <vt:lpstr>DEĞERLENDİRME SORULARI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Okan Özdemir</dc:creator>
  <cp:lastModifiedBy>Okan</cp:lastModifiedBy>
  <cp:revision>28</cp:revision>
  <dcterms:created xsi:type="dcterms:W3CDTF">2018-08-07T16:15:24Z</dcterms:created>
  <dcterms:modified xsi:type="dcterms:W3CDTF">2025-01-21T10:53:10Z</dcterms:modified>
</cp:coreProperties>
</file>