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438" r:id="rId2"/>
    <p:sldId id="439" r:id="rId3"/>
    <p:sldId id="441" r:id="rId4"/>
    <p:sldId id="424" r:id="rId5"/>
    <p:sldId id="442" r:id="rId6"/>
    <p:sldId id="443" r:id="rId7"/>
    <p:sldId id="444" r:id="rId8"/>
    <p:sldId id="445" r:id="rId9"/>
    <p:sldId id="446" r:id="rId10"/>
    <p:sldId id="447" r:id="rId11"/>
    <p:sldId id="405" r:id="rId12"/>
    <p:sldId id="406" r:id="rId13"/>
    <p:sldId id="407" r:id="rId14"/>
    <p:sldId id="408" r:id="rId15"/>
    <p:sldId id="409" r:id="rId16"/>
    <p:sldId id="410" r:id="rId17"/>
    <p:sldId id="411" r:id="rId18"/>
    <p:sldId id="412" r:id="rId19"/>
    <p:sldId id="413" r:id="rId20"/>
    <p:sldId id="414" r:id="rId21"/>
    <p:sldId id="449" r:id="rId22"/>
    <p:sldId id="402" r:id="rId23"/>
    <p:sldId id="450" r:id="rId24"/>
    <p:sldId id="451" r:id="rId25"/>
    <p:sldId id="487" r:id="rId26"/>
    <p:sldId id="452" r:id="rId27"/>
    <p:sldId id="453" r:id="rId28"/>
    <p:sldId id="454" r:id="rId29"/>
    <p:sldId id="455" r:id="rId30"/>
    <p:sldId id="456" r:id="rId31"/>
    <p:sldId id="457" r:id="rId32"/>
    <p:sldId id="458" r:id="rId33"/>
    <p:sldId id="459" r:id="rId34"/>
    <p:sldId id="460" r:id="rId35"/>
    <p:sldId id="461" r:id="rId36"/>
    <p:sldId id="462" r:id="rId37"/>
    <p:sldId id="468" r:id="rId38"/>
    <p:sldId id="469" r:id="rId39"/>
    <p:sldId id="419" r:id="rId40"/>
    <p:sldId id="420" r:id="rId41"/>
    <p:sldId id="421" r:id="rId42"/>
    <p:sldId id="422" r:id="rId43"/>
    <p:sldId id="423" r:id="rId44"/>
    <p:sldId id="415" r:id="rId45"/>
    <p:sldId id="418" r:id="rId46"/>
    <p:sldId id="482" r:id="rId47"/>
    <p:sldId id="483" r:id="rId48"/>
    <p:sldId id="484" r:id="rId49"/>
    <p:sldId id="485" r:id="rId50"/>
    <p:sldId id="486" r:id="rId51"/>
    <p:sldId id="470" r:id="rId52"/>
    <p:sldId id="471" r:id="rId53"/>
    <p:sldId id="472" r:id="rId54"/>
    <p:sldId id="473" r:id="rId55"/>
    <p:sldId id="474" r:id="rId56"/>
    <p:sldId id="417" r:id="rId57"/>
    <p:sldId id="427" r:id="rId58"/>
    <p:sldId id="428" r:id="rId59"/>
    <p:sldId id="429" r:id="rId60"/>
    <p:sldId id="430" r:id="rId61"/>
    <p:sldId id="431" r:id="rId62"/>
    <p:sldId id="432" r:id="rId63"/>
    <p:sldId id="433" r:id="rId64"/>
    <p:sldId id="434" r:id="rId65"/>
    <p:sldId id="435" r:id="rId66"/>
    <p:sldId id="436" r:id="rId67"/>
    <p:sldId id="476" r:id="rId68"/>
    <p:sldId id="477" r:id="rId69"/>
    <p:sldId id="478" r:id="rId70"/>
    <p:sldId id="479" r:id="rId71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5CC95-CC75-417B-8B0D-64120F37A723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141A8-9581-4134-A605-D13FD814D3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26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41A8-9581-4134-A605-D13FD814D365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6956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41A8-9581-4134-A605-D13FD814D36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206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141A8-9581-4134-A605-D13FD814D365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51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Üstbilgi Yer Tutucusu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8D2F-3773-4A0E-AB71-6D0B42E950F0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2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961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45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738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904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12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870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567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632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53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02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18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2430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066800" y="3067050"/>
            <a:ext cx="6076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FOTOSENTEZ</a:t>
            </a:r>
          </a:p>
        </p:txBody>
      </p:sp>
    </p:spTree>
    <p:extLst>
      <p:ext uri="{BB962C8B-B14F-4D97-AF65-F5344CB8AC3E}">
        <p14:creationId xmlns:p14="http://schemas.microsoft.com/office/powerpoint/2010/main" val="2850945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14-6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12192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37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5-28-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5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9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5-29-8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10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5-31-4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4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31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5-33-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1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5-34-8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4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25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5-36-3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63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6-45-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4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04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6-46-8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6-48-3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363794"/>
            <a:ext cx="334297" cy="3736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4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30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1-37-3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588"/>
            <a:ext cx="12192000" cy="558323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169573" y="5285297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(Besin)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8196103" y="5611262"/>
            <a:ext cx="87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(Şeker)</a:t>
            </a:r>
          </a:p>
        </p:txBody>
      </p:sp>
    </p:spTree>
    <p:extLst>
      <p:ext uri="{BB962C8B-B14F-4D97-AF65-F5344CB8AC3E}">
        <p14:creationId xmlns:p14="http://schemas.microsoft.com/office/powerpoint/2010/main" val="592062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6-49-9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363794"/>
            <a:ext cx="334297" cy="3736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882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18-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12192000" cy="56388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1" y="6197721"/>
            <a:ext cx="636528" cy="660279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536452" y="6327805"/>
            <a:ext cx="803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Bitkiler sadece ışığın olduğu durumlarda fotosentez yapabilmektedir.</a:t>
            </a:r>
            <a:endParaRPr lang="tr-T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22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62624" y="215655"/>
            <a:ext cx="10996246" cy="1325563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Fotosentez için güneş ışığı şart değildir. Yapay ışıkta da fotosentez yapılabilir.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055" y="1690688"/>
            <a:ext cx="7287384" cy="4480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0686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42-7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6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44-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85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390" y="552525"/>
            <a:ext cx="12427390" cy="615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0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51-8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53-3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62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55-0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4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56-9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6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1-45-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971"/>
            <a:ext cx="12192000" cy="56388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" y="4589943"/>
            <a:ext cx="816935" cy="84741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923310" y="4589943"/>
            <a:ext cx="6135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Dışarı verilen oksijen havanın temizlenmesine yardımcı olur.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923310" y="5297829"/>
            <a:ext cx="6135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Üretilen oksijenin bir kısmı bitki tarafından kullanılır. Diğer kısmı havaya verilir ve diğer canlılar tarafından kullanılır.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923310" y="3112414"/>
            <a:ext cx="225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(Klorofil yardımıyla)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7223416" y="4522445"/>
            <a:ext cx="124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(Topraktan alınır)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0033829" y="1811661"/>
            <a:ext cx="152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(Havadan</a:t>
            </a:r>
          </a:p>
          <a:p>
            <a:r>
              <a:rPr lang="tr-TR" dirty="0">
                <a:solidFill>
                  <a:srgbClr val="FF0000"/>
                </a:solidFill>
              </a:rPr>
              <a:t>alınır)</a:t>
            </a:r>
          </a:p>
        </p:txBody>
      </p:sp>
    </p:spTree>
    <p:extLst>
      <p:ext uri="{BB962C8B-B14F-4D97-AF65-F5344CB8AC3E}">
        <p14:creationId xmlns:p14="http://schemas.microsoft.com/office/powerpoint/2010/main" val="1270061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58-7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73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01-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5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02-6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31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04-3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74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05-7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31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07-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11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23-4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013"/>
            <a:ext cx="12192000" cy="640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8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40-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5"/>
            <a:ext cx="12192000" cy="59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94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42-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5"/>
            <a:ext cx="12192000" cy="59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55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Fotosentez Hızına Etki Eden Faktörler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  <a:latin typeface="+mj-lt"/>
              </a:rPr>
              <a:t>1-Su miktarı </a:t>
            </a:r>
            <a:r>
              <a:rPr lang="tr-TR" dirty="0">
                <a:solidFill>
                  <a:schemeClr val="bg1"/>
                </a:solidFill>
                <a:latin typeface="+mj-lt"/>
              </a:rPr>
              <a:t>arttıkça fotosentez hızı belli bir seviyeye kadar artar. Sonra sabit kalır.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26" y="2836691"/>
            <a:ext cx="4369025" cy="33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13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87189" y="426671"/>
            <a:ext cx="10515600" cy="1325563"/>
          </a:xfrm>
        </p:spPr>
        <p:txBody>
          <a:bodyPr>
            <a:normAutofit/>
          </a:bodyPr>
          <a:lstStyle/>
          <a:p>
            <a:r>
              <a:rPr lang="tr-T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Fotosentez, Dünya üzerindeki yaşamın devamını mümkün kılar.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7188" y="1532426"/>
            <a:ext cx="112428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Fosil yakıtlar (kömür , petrol ,doğalgaz) , odun ve bitkisel ürünlerin oluşumu fotosentez sayesindedir.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003" y="2620060"/>
            <a:ext cx="4960757" cy="3771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fuel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25" y="2620059"/>
            <a:ext cx="4960518" cy="3771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02975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2-Işığın Rengi: </a:t>
            </a:r>
            <a:r>
              <a:rPr lang="tr-TR" sz="2800" dirty="0">
                <a:solidFill>
                  <a:schemeClr val="bg1"/>
                </a:solidFill>
              </a:rPr>
              <a:t>Fotosentez hızı mor ışıkta en fazla- yeşil ışıkta en azdır(yapraklar yeşil ışığı yansıtır).</a:t>
            </a:r>
            <a:br>
              <a:rPr lang="tr-TR" sz="2800" dirty="0">
                <a:solidFill>
                  <a:schemeClr val="bg1"/>
                </a:solidFill>
              </a:rPr>
            </a:b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24" y="2415396"/>
            <a:ext cx="5839814" cy="297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378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3-Karbondioksit miktarı: </a:t>
            </a:r>
            <a:r>
              <a:rPr lang="tr-TR" sz="2800" dirty="0">
                <a:solidFill>
                  <a:schemeClr val="bg1"/>
                </a:solidFill>
              </a:rPr>
              <a:t>Ortamdaki CO2  miktarı belli bir seviyeye kadar arttıkça fotosentez hızı artar. Ancak belli bir noktadan sonra sabit kalır.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75" y="2026130"/>
            <a:ext cx="5381625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778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4-Işık şiddeti </a:t>
            </a:r>
            <a:r>
              <a:rPr lang="tr-TR" sz="2800" dirty="0">
                <a:solidFill>
                  <a:schemeClr val="bg1"/>
                </a:solidFill>
              </a:rPr>
              <a:t>arttıkça fotosentez hızı belli bir seviyeye kadar artar. Sonra sabit kalır.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05" y="1997913"/>
            <a:ext cx="6913712" cy="346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905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5- Sıcaklık: </a:t>
            </a:r>
            <a:r>
              <a:rPr lang="tr-TR" sz="2800" dirty="0">
                <a:solidFill>
                  <a:schemeClr val="bg1"/>
                </a:solidFill>
              </a:rPr>
              <a:t>Fotosentez hızı belirli bir sıcaklığa kadar artar(25-35 C), sonra azalmaya başlar.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37" y="2110955"/>
            <a:ext cx="4407469" cy="328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284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Fotosentez hızına etki eden diğer faktörler: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tr-TR" dirty="0">
                <a:solidFill>
                  <a:schemeClr val="bg1"/>
                </a:solidFill>
                <a:latin typeface="+mj-lt"/>
              </a:rPr>
              <a:t>Yaprağın genişliği arttıkça fotosentez hızı artar.</a:t>
            </a:r>
          </a:p>
          <a:p>
            <a:pPr>
              <a:buFont typeface="Wingdings" pitchFamily="2" charset="2"/>
              <a:buChar char="Ø"/>
            </a:pPr>
            <a:r>
              <a:rPr lang="tr-TR" dirty="0">
                <a:solidFill>
                  <a:schemeClr val="bg1"/>
                </a:solidFill>
                <a:latin typeface="+mj-lt"/>
              </a:rPr>
              <a:t>Yaprak sayısı arttıkça fotosentez hızı artar.</a:t>
            </a:r>
          </a:p>
          <a:p>
            <a:pPr>
              <a:buFont typeface="Wingdings" pitchFamily="2" charset="2"/>
              <a:buChar char="Ø"/>
            </a:pPr>
            <a:r>
              <a:rPr lang="tr-TR" dirty="0">
                <a:solidFill>
                  <a:schemeClr val="bg1"/>
                </a:solidFill>
                <a:latin typeface="+mj-lt"/>
              </a:rPr>
              <a:t>Topraktaki mineral miktarı arttıkça fotosentez hızı artar</a:t>
            </a:r>
            <a:r>
              <a:rPr lang="tr-TR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70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otosentez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177" y="224288"/>
            <a:ext cx="11542144" cy="6528937"/>
          </a:xfr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591849E-E669-4C59-93D6-C3A1696FA7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480" y="224288"/>
            <a:ext cx="884343" cy="62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1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30-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5"/>
            <a:ext cx="12192000" cy="59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968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31-9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5"/>
            <a:ext cx="12192000" cy="59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80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34-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5"/>
            <a:ext cx="12192000" cy="59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67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37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5"/>
            <a:ext cx="12192000" cy="59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7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1-54-6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12192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8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3-38-4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5"/>
            <a:ext cx="12192000" cy="59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647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376516" y="1574647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35971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9-14-8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40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9-16-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82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9-18-6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937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9-20-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12192000" cy="64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85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6-39-9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057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2-42-07-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4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2-42-08-8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808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2-42-18-5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60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04-3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12192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455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2-42-19-8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090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2-42-54-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948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2-42-56-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056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2-43-33-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16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2-43-34-9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494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2-43-49-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964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2-43-51-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570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21-32-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41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21-33-8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678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21-37-3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2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08-9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12192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67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21-38-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7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11-5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12192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25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09-12-13-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12192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3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224</Words>
  <Application>Microsoft Office PowerPoint</Application>
  <PresentationFormat>Geniş ekran</PresentationFormat>
  <Paragraphs>29</Paragraphs>
  <Slides>70</Slides>
  <Notes>4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Segoe UI</vt:lpstr>
      <vt:lpstr>Wingdings</vt:lpstr>
      <vt:lpstr>Office Teması</vt:lpstr>
      <vt:lpstr>PowerPoint Sunusu</vt:lpstr>
      <vt:lpstr>PowerPoint Sunusu</vt:lpstr>
      <vt:lpstr>PowerPoint Sunusu</vt:lpstr>
      <vt:lpstr>Fotosentez, Dünya üzerindeki yaşamın devamını mümkün kılar.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Fotosentez için güneş ışığı şart değildir. Yapay ışıkta da fotosentez yapılabilir.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Fotosentez Hızına Etki Eden Faktörler</vt:lpstr>
      <vt:lpstr>2-Işığın Rengi: Fotosentez hızı mor ışıkta en fazla- yeşil ışıkta en azdır(yapraklar yeşil ışığı yansıtır). </vt:lpstr>
      <vt:lpstr>3-Karbondioksit miktarı: Ortamdaki CO2  miktarı belli bir seviyeye kadar arttıkça fotosentez hızı artar. Ancak belli bir noktadan sonra sabit kalır.</vt:lpstr>
      <vt:lpstr>4-Işık şiddeti arttıkça fotosentez hızı belli bir seviyeye kadar artar. Sonra sabit kalır.</vt:lpstr>
      <vt:lpstr>5- Sıcaklık: Fotosentez hızı belirli bir sıcaklığa kadar artar(25-35 C), sonra azalmaya başlar.</vt:lpstr>
      <vt:lpstr>Fotosentez hızına etki eden diğer faktörler: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CANLILAR</dc:title>
  <dc:creator>sylar</dc:creator>
  <cp:lastModifiedBy>PC-OGRETMEN</cp:lastModifiedBy>
  <cp:revision>51</cp:revision>
  <dcterms:created xsi:type="dcterms:W3CDTF">2018-01-21T19:03:07Z</dcterms:created>
  <dcterms:modified xsi:type="dcterms:W3CDTF">2025-04-08T08:43:21Z</dcterms:modified>
</cp:coreProperties>
</file>