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401" r:id="rId2"/>
    <p:sldId id="423" r:id="rId3"/>
    <p:sldId id="424" r:id="rId4"/>
    <p:sldId id="403" r:id="rId5"/>
    <p:sldId id="404" r:id="rId6"/>
    <p:sldId id="425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433" r:id="rId15"/>
    <p:sldId id="447" r:id="rId16"/>
    <p:sldId id="448" r:id="rId17"/>
    <p:sldId id="434" r:id="rId18"/>
    <p:sldId id="435" r:id="rId19"/>
    <p:sldId id="436" r:id="rId20"/>
    <p:sldId id="437" r:id="rId21"/>
    <p:sldId id="438" r:id="rId22"/>
    <p:sldId id="439" r:id="rId23"/>
    <p:sldId id="440" r:id="rId24"/>
    <p:sldId id="441" r:id="rId25"/>
    <p:sldId id="442" r:id="rId26"/>
    <p:sldId id="443" r:id="rId27"/>
    <p:sldId id="444" r:id="rId28"/>
    <p:sldId id="445" r:id="rId29"/>
    <p:sldId id="446" r:id="rId30"/>
    <p:sldId id="449" r:id="rId31"/>
    <p:sldId id="450" r:id="rId32"/>
    <p:sldId id="451" r:id="rId33"/>
    <p:sldId id="452" r:id="rId34"/>
    <p:sldId id="453" r:id="rId35"/>
    <p:sldId id="454" r:id="rId36"/>
    <p:sldId id="455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69" r:id="rId51"/>
    <p:sldId id="470" r:id="rId52"/>
    <p:sldId id="471" r:id="rId53"/>
    <p:sldId id="365" r:id="rId54"/>
    <p:sldId id="366" r:id="rId55"/>
    <p:sldId id="476" r:id="rId56"/>
    <p:sldId id="477" r:id="rId57"/>
    <p:sldId id="478" r:id="rId58"/>
    <p:sldId id="479" r:id="rId59"/>
    <p:sldId id="480" r:id="rId60"/>
    <p:sldId id="481" r:id="rId61"/>
    <p:sldId id="482" r:id="rId62"/>
    <p:sldId id="483" r:id="rId63"/>
    <p:sldId id="484" r:id="rId64"/>
    <p:sldId id="485" r:id="rId65"/>
    <p:sldId id="486" r:id="rId66"/>
    <p:sldId id="487" r:id="rId67"/>
    <p:sldId id="409" r:id="rId68"/>
    <p:sldId id="410" r:id="rId69"/>
    <p:sldId id="411" r:id="rId70"/>
    <p:sldId id="412" r:id="rId71"/>
    <p:sldId id="415" r:id="rId72"/>
    <p:sldId id="416" r:id="rId73"/>
    <p:sldId id="417" r:id="rId74"/>
    <p:sldId id="418" r:id="rId75"/>
    <p:sldId id="419" r:id="rId76"/>
    <p:sldId id="420" r:id="rId77"/>
    <p:sldId id="421" r:id="rId78"/>
    <p:sldId id="422" r:id="rId79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26ED3-D37E-426B-9A48-3F2D5948AB6F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AF305-1BDB-4AE2-A180-031746F214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615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AF305-1BDB-4AE2-A180-031746F214F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070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Üstbilgi Yer Tutucusu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8D2F-3773-4A0E-AB71-6D0B42E950F0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93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680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007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719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853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0389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998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980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626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797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824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725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1E8BB-C049-409E-82C3-CDAE42564944}" type="datetimeFigureOut">
              <a:rPr lang="tr-TR" smtClean="0"/>
              <a:t>8.04.2025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2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8A4165C-5E76-4A58-ADE5-9EFA7856C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30" y="0"/>
            <a:ext cx="6917808" cy="676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19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17-4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07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20-0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6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21-4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26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24-3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" y="496534"/>
            <a:ext cx="12192000" cy="592137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386436" y="6017799"/>
            <a:ext cx="6669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Oksijensiz solunum sitoplazmada gerçekleştirilir.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1" y="6017799"/>
            <a:ext cx="601495" cy="6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72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49-7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41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50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79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51-8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22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19-4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20-7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6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53-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36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39-38-7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63"/>
            <a:ext cx="12192000" cy="59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6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55-9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37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58-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93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30-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22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33-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96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35-5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77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37-8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43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40-4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73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42-4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02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44-8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28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46-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82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39-44-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509048" y="5891844"/>
            <a:ext cx="368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Kireç suyu ortamdaki karbondioksiti emer ve bulanır.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53" y="5975792"/>
            <a:ext cx="601495" cy="6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25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54-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50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56-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3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1-58-4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67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00-6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30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02-9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0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04-9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85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07-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95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09-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40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11-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78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13-3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07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5-52-7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561" cy="4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08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15-5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99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31-9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23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33-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51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35-4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6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37-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51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39-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36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41-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84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42-8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52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44-5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237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2-46-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2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5-54-4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27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76516" y="1574647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14989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03-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12192000" cy="626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6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04-9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12192000" cy="626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370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5-47-8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561" cy="4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41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21-55-49-5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8"/>
            <a:ext cx="12192000" cy="6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605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15-8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85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17-3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657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22-7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36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24-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04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26-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39-57-4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82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27-7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019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29-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1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31-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825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32-7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012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34-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464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39-5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318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3-41-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91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5-28-6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827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5-30-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86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5-37-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1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05-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68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5-39-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411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6-30-2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22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6-31-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67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6-40-9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595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6-43-0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292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6-50-3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079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6-51-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050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7-22-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0"/>
            <a:ext cx="1177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282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2 13-07-24-7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0"/>
            <a:ext cx="1177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6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09-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59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1-40-11-7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13"/>
            <a:ext cx="12192000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20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17</Words>
  <Application>Microsoft Office PowerPoint</Application>
  <PresentationFormat>Geniş ekran</PresentationFormat>
  <Paragraphs>5</Paragraphs>
  <Slides>78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CANLILAR</dc:title>
  <dc:creator>sylar</dc:creator>
  <cp:lastModifiedBy>PC-OGRETMEN</cp:lastModifiedBy>
  <cp:revision>25</cp:revision>
  <dcterms:created xsi:type="dcterms:W3CDTF">2018-01-21T19:03:07Z</dcterms:created>
  <dcterms:modified xsi:type="dcterms:W3CDTF">2025-04-08T08:40:00Z</dcterms:modified>
</cp:coreProperties>
</file>