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96" r:id="rId2"/>
    <p:sldId id="547" r:id="rId3"/>
    <p:sldId id="548" r:id="rId4"/>
    <p:sldId id="549" r:id="rId5"/>
    <p:sldId id="550" r:id="rId6"/>
    <p:sldId id="551" r:id="rId7"/>
    <p:sldId id="552" r:id="rId8"/>
    <p:sldId id="553" r:id="rId9"/>
    <p:sldId id="554" r:id="rId10"/>
    <p:sldId id="555" r:id="rId11"/>
    <p:sldId id="556" r:id="rId12"/>
    <p:sldId id="557" r:id="rId13"/>
    <p:sldId id="558" r:id="rId14"/>
    <p:sldId id="559" r:id="rId15"/>
    <p:sldId id="560" r:id="rId16"/>
    <p:sldId id="561" r:id="rId17"/>
    <p:sldId id="562" r:id="rId18"/>
    <p:sldId id="563" r:id="rId19"/>
    <p:sldId id="564" r:id="rId20"/>
    <p:sldId id="565" r:id="rId21"/>
    <p:sldId id="566" r:id="rId22"/>
    <p:sldId id="567" r:id="rId23"/>
    <p:sldId id="568" r:id="rId24"/>
    <p:sldId id="569" r:id="rId25"/>
    <p:sldId id="570" r:id="rId26"/>
    <p:sldId id="571" r:id="rId27"/>
    <p:sldId id="572" r:id="rId28"/>
    <p:sldId id="526" r:id="rId29"/>
    <p:sldId id="527" r:id="rId30"/>
    <p:sldId id="573" r:id="rId31"/>
    <p:sldId id="574" r:id="rId32"/>
    <p:sldId id="499" r:id="rId33"/>
    <p:sldId id="575" r:id="rId34"/>
    <p:sldId id="576" r:id="rId35"/>
    <p:sldId id="577" r:id="rId36"/>
    <p:sldId id="578" r:id="rId37"/>
    <p:sldId id="579" r:id="rId38"/>
    <p:sldId id="580" r:id="rId39"/>
    <p:sldId id="581" r:id="rId40"/>
    <p:sldId id="582" r:id="rId41"/>
    <p:sldId id="583" r:id="rId42"/>
    <p:sldId id="607" r:id="rId43"/>
    <p:sldId id="584" r:id="rId44"/>
    <p:sldId id="585" r:id="rId45"/>
    <p:sldId id="586" r:id="rId46"/>
    <p:sldId id="587" r:id="rId47"/>
    <p:sldId id="588" r:id="rId48"/>
    <p:sldId id="589" r:id="rId49"/>
    <p:sldId id="590" r:id="rId50"/>
    <p:sldId id="591" r:id="rId51"/>
    <p:sldId id="592" r:id="rId52"/>
    <p:sldId id="593" r:id="rId53"/>
    <p:sldId id="594" r:id="rId54"/>
    <p:sldId id="595" r:id="rId55"/>
    <p:sldId id="596" r:id="rId56"/>
    <p:sldId id="597" r:id="rId57"/>
    <p:sldId id="598" r:id="rId58"/>
    <p:sldId id="599" r:id="rId59"/>
    <p:sldId id="601" r:id="rId60"/>
    <p:sldId id="602" r:id="rId61"/>
    <p:sldId id="603" r:id="rId62"/>
    <p:sldId id="604" r:id="rId63"/>
    <p:sldId id="605" r:id="rId64"/>
    <p:sldId id="606" r:id="rId65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8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A5BA3-D72C-4EFA-B15E-0AC235E27B98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8FC3D-CD0F-44F5-9D09-961F8E5AEA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708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FC3D-CD0F-44F5-9D09-961F8E5AEA4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72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Üstbilgi Yer Tutucusu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8D2F-3773-4A0E-AB71-6D0B42E950F0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342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96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45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738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904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12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870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567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632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53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02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1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1E8BB-C049-409E-82C3-CDAE42564944}" type="datetimeFigureOut">
              <a:rPr lang="tr-TR" smtClean="0"/>
              <a:t>12.04.2021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1967D-87D8-4D64-80A4-86F86050DC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2430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7" y="410353"/>
            <a:ext cx="11280531" cy="6295293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747790" y="-864531"/>
            <a:ext cx="9144000" cy="2387600"/>
          </a:xfrm>
        </p:spPr>
        <p:txBody>
          <a:bodyPr/>
          <a:lstStyle/>
          <a:p>
            <a:r>
              <a:rPr lang="tr-T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SÜRDÜRÜLEBİLİR KALKINMA</a:t>
            </a:r>
            <a:endParaRPr lang="tr-TR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1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46-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47-8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49-6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8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51-3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53-0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54-4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56-6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09-6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12-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14-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24-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15-6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17-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18-4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20-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21-8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23-9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25-6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28-9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1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45-56-4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12192000" cy="63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8-09 22-45-58-9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8"/>
            <a:ext cx="12192000" cy="63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27-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33-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35-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73918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Hangi atıklar geri </a:t>
            </a:r>
            <a:r>
              <a:rPr lang="tr-TR" dirty="0" smtClean="0">
                <a:solidFill>
                  <a:srgbClr val="FF0000"/>
                </a:solidFill>
              </a:rPr>
              <a:t>dönüştürülmez?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70649"/>
            <a:ext cx="10515600" cy="435133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tr-TR" dirty="0" smtClean="0">
                <a:solidFill>
                  <a:schemeClr val="bg1"/>
                </a:solidFill>
                <a:latin typeface="+mj-lt"/>
              </a:rPr>
              <a:t>Meyve ve </a:t>
            </a:r>
            <a:r>
              <a:rPr lang="tr-TR" dirty="0">
                <a:solidFill>
                  <a:schemeClr val="bg1"/>
                </a:solidFill>
                <a:latin typeface="+mj-lt"/>
              </a:rPr>
              <a:t>sebze </a:t>
            </a:r>
            <a:r>
              <a:rPr lang="tr-TR" dirty="0" smtClean="0">
                <a:solidFill>
                  <a:schemeClr val="bg1"/>
                </a:solidFill>
                <a:latin typeface="+mj-lt"/>
              </a:rPr>
              <a:t>kabukları (organik atık)</a:t>
            </a:r>
          </a:p>
          <a:p>
            <a:pPr>
              <a:buFont typeface="Wingdings" pitchFamily="2" charset="2"/>
              <a:buChar char="v"/>
            </a:pPr>
            <a:r>
              <a:rPr lang="tr-TR" dirty="0">
                <a:solidFill>
                  <a:schemeClr val="bg1"/>
                </a:solidFill>
                <a:latin typeface="+mj-lt"/>
              </a:rPr>
              <a:t>Y</a:t>
            </a:r>
            <a:r>
              <a:rPr lang="tr-TR" dirty="0" smtClean="0">
                <a:solidFill>
                  <a:schemeClr val="bg1"/>
                </a:solidFill>
                <a:latin typeface="+mj-lt"/>
              </a:rPr>
              <a:t>emek artıkları (organik atık)</a:t>
            </a:r>
          </a:p>
          <a:p>
            <a:pPr>
              <a:buFont typeface="Wingdings" pitchFamily="2" charset="2"/>
              <a:buChar char="v"/>
            </a:pPr>
            <a:r>
              <a:rPr lang="tr-TR" dirty="0">
                <a:solidFill>
                  <a:schemeClr val="bg1"/>
                </a:solidFill>
                <a:latin typeface="+mj-lt"/>
              </a:rPr>
              <a:t>O</a:t>
            </a:r>
            <a:r>
              <a:rPr lang="tr-TR" dirty="0" smtClean="0">
                <a:solidFill>
                  <a:schemeClr val="bg1"/>
                </a:solidFill>
                <a:latin typeface="+mj-lt"/>
              </a:rPr>
              <a:t>dun </a:t>
            </a:r>
            <a:r>
              <a:rPr lang="tr-TR" dirty="0">
                <a:solidFill>
                  <a:schemeClr val="bg1"/>
                </a:solidFill>
                <a:latin typeface="+mj-lt"/>
              </a:rPr>
              <a:t>ve kömürün yanması sonucu oluşan </a:t>
            </a:r>
            <a:r>
              <a:rPr lang="tr-TR" dirty="0" smtClean="0">
                <a:solidFill>
                  <a:schemeClr val="bg1"/>
                </a:solidFill>
                <a:latin typeface="+mj-lt"/>
              </a:rPr>
              <a:t>küller</a:t>
            </a:r>
          </a:p>
          <a:p>
            <a:pPr>
              <a:buFont typeface="Wingdings" pitchFamily="2" charset="2"/>
              <a:buChar char="v"/>
            </a:pPr>
            <a:r>
              <a:rPr lang="tr-TR" dirty="0" smtClean="0">
                <a:solidFill>
                  <a:schemeClr val="bg1"/>
                </a:solidFill>
                <a:latin typeface="+mj-lt"/>
              </a:rPr>
              <a:t>Süpürge birikintisi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184" y="3656630"/>
            <a:ext cx="4439572" cy="291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7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37-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8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39-8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41-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1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43-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45-8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47-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48-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29-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4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54-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7-56-6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76516" y="1574647"/>
            <a:ext cx="9144000" cy="2387600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DEĞERLENDİRME SORULARI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07-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08-5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10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11-6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0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13-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5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15-7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17-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31-4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18-5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19-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8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21-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22-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24-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25-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26-8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28-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29-8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12192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8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34-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33-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2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35-5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41-4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" y="0"/>
            <a:ext cx="1197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42-9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" y="0"/>
            <a:ext cx="1197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44-7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" y="0"/>
            <a:ext cx="1197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8-46-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" y="0"/>
            <a:ext cx="1197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40-7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42-7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8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1-16 13-36-44-4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88"/>
            <a:ext cx="12192000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</TotalTime>
  <Words>34</Words>
  <Application>Microsoft Office PowerPoint</Application>
  <PresentationFormat>Geniş ekran</PresentationFormat>
  <Paragraphs>9</Paragraphs>
  <Slides>64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Wingdings</vt:lpstr>
      <vt:lpstr>Office Teması</vt:lpstr>
      <vt:lpstr>SÜRDÜRÜLEBİLİR KALKINMA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Hangi atıklar geri dönüştürülmez?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CANLILAR</dc:title>
  <dc:creator>sylar</dc:creator>
  <cp:lastModifiedBy>Etkileşimli Tahta Kullanıcısı</cp:lastModifiedBy>
  <cp:revision>27</cp:revision>
  <dcterms:created xsi:type="dcterms:W3CDTF">2018-01-21T19:03:07Z</dcterms:created>
  <dcterms:modified xsi:type="dcterms:W3CDTF">2021-04-12T09:15:56Z</dcterms:modified>
</cp:coreProperties>
</file>