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5" r:id="rId3"/>
    <p:sldId id="257" r:id="rId4"/>
    <p:sldId id="266" r:id="rId5"/>
  </p:sldIdLst>
  <p:sldSz cx="18288000" cy="10287000"/>
  <p:notesSz cx="6858000" cy="9144000"/>
  <p:embeddedFontLst>
    <p:embeddedFont>
      <p:font typeface="Luckiest Guy" panose="020B0604020202020204" charset="0"/>
      <p:regular r:id="rId6"/>
    </p:embeddedFont>
    <p:embeddedFont>
      <p:font typeface="Playpen Sans" panose="020B0604020202020204" charset="-94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80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svg"/><Relationship Id="rId7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2.png"/><Relationship Id="rId5" Type="http://schemas.openxmlformats.org/officeDocument/2006/relationships/image" Target="../media/image10.svg"/><Relationship Id="rId10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sv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gif"/><Relationship Id="rId2" Type="http://schemas.openxmlformats.org/officeDocument/2006/relationships/hyperlink" Target="https://www.instagram.com/mervehocaile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s://www.youtube.com/@mervehocai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317693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975125" cy="5063571"/>
            </a:xfrm>
            <a:custGeom>
              <a:avLst/>
              <a:gdLst/>
              <a:ahLst/>
              <a:cxnLst/>
              <a:rect l="l" t="t" r="r" b="b"/>
              <a:pathLst>
                <a:path w="8975125" h="5063571">
                  <a:moveTo>
                    <a:pt x="8975125" y="55951"/>
                  </a:moveTo>
                  <a:lnTo>
                    <a:pt x="8975125" y="0"/>
                  </a:lnTo>
                  <a:lnTo>
                    <a:pt x="49586" y="0"/>
                  </a:lnTo>
                  <a:lnTo>
                    <a:pt x="49586" y="27976"/>
                  </a:lnTo>
                  <a:lnTo>
                    <a:pt x="0" y="27976"/>
                  </a:lnTo>
                  <a:lnTo>
                    <a:pt x="0" y="5063571"/>
                  </a:lnTo>
                  <a:lnTo>
                    <a:pt x="99173" y="5063571"/>
                  </a:lnTo>
                  <a:lnTo>
                    <a:pt x="99173" y="4084427"/>
                  </a:lnTo>
                  <a:lnTo>
                    <a:pt x="1785108" y="4084427"/>
                  </a:lnTo>
                  <a:lnTo>
                    <a:pt x="1785108" y="5063571"/>
                  </a:lnTo>
                  <a:lnTo>
                    <a:pt x="1884280" y="5063571"/>
                  </a:lnTo>
                  <a:lnTo>
                    <a:pt x="1884280" y="4084427"/>
                  </a:lnTo>
                  <a:lnTo>
                    <a:pt x="3570215" y="4084427"/>
                  </a:lnTo>
                  <a:lnTo>
                    <a:pt x="3570215" y="5063571"/>
                  </a:lnTo>
                  <a:lnTo>
                    <a:pt x="3669388" y="5063571"/>
                  </a:lnTo>
                  <a:lnTo>
                    <a:pt x="3669388" y="4084427"/>
                  </a:lnTo>
                  <a:lnTo>
                    <a:pt x="5355323" y="4084427"/>
                  </a:lnTo>
                  <a:lnTo>
                    <a:pt x="5355323" y="5063571"/>
                  </a:lnTo>
                  <a:lnTo>
                    <a:pt x="5454496" y="5063571"/>
                  </a:lnTo>
                  <a:lnTo>
                    <a:pt x="5454496" y="4084427"/>
                  </a:lnTo>
                  <a:lnTo>
                    <a:pt x="7140431" y="4084427"/>
                  </a:lnTo>
                  <a:lnTo>
                    <a:pt x="7140431" y="5063571"/>
                  </a:lnTo>
                  <a:lnTo>
                    <a:pt x="7239603" y="5063571"/>
                  </a:lnTo>
                  <a:lnTo>
                    <a:pt x="7239603" y="4084427"/>
                  </a:lnTo>
                  <a:lnTo>
                    <a:pt x="8975125" y="4084427"/>
                  </a:lnTo>
                  <a:lnTo>
                    <a:pt x="8975125" y="4028476"/>
                  </a:lnTo>
                  <a:lnTo>
                    <a:pt x="7239603" y="4028476"/>
                  </a:lnTo>
                  <a:lnTo>
                    <a:pt x="7239603" y="3077308"/>
                  </a:lnTo>
                  <a:lnTo>
                    <a:pt x="8975125" y="3077308"/>
                  </a:lnTo>
                  <a:lnTo>
                    <a:pt x="8975125" y="3021357"/>
                  </a:lnTo>
                  <a:lnTo>
                    <a:pt x="7239603" y="3021357"/>
                  </a:lnTo>
                  <a:lnTo>
                    <a:pt x="7239603" y="2070189"/>
                  </a:lnTo>
                  <a:lnTo>
                    <a:pt x="8975125" y="2070189"/>
                  </a:lnTo>
                  <a:lnTo>
                    <a:pt x="8975125" y="2014238"/>
                  </a:lnTo>
                  <a:lnTo>
                    <a:pt x="7239603" y="2014238"/>
                  </a:lnTo>
                  <a:lnTo>
                    <a:pt x="7239603" y="1063070"/>
                  </a:lnTo>
                  <a:lnTo>
                    <a:pt x="8975125" y="1063070"/>
                  </a:lnTo>
                  <a:lnTo>
                    <a:pt x="8975125" y="1007119"/>
                  </a:lnTo>
                  <a:lnTo>
                    <a:pt x="7239603" y="1007119"/>
                  </a:lnTo>
                  <a:lnTo>
                    <a:pt x="7239603" y="55951"/>
                  </a:lnTo>
                  <a:lnTo>
                    <a:pt x="8975125" y="55951"/>
                  </a:lnTo>
                  <a:close/>
                  <a:moveTo>
                    <a:pt x="1884280" y="1007119"/>
                  </a:moveTo>
                  <a:lnTo>
                    <a:pt x="1884280" y="55951"/>
                  </a:lnTo>
                  <a:lnTo>
                    <a:pt x="3570215" y="55951"/>
                  </a:lnTo>
                  <a:lnTo>
                    <a:pt x="3570215" y="1007119"/>
                  </a:lnTo>
                  <a:lnTo>
                    <a:pt x="1884280" y="1007119"/>
                  </a:lnTo>
                  <a:close/>
                  <a:moveTo>
                    <a:pt x="3570215" y="1063070"/>
                  </a:moveTo>
                  <a:lnTo>
                    <a:pt x="3570215" y="2014238"/>
                  </a:lnTo>
                  <a:lnTo>
                    <a:pt x="1884280" y="2014238"/>
                  </a:lnTo>
                  <a:lnTo>
                    <a:pt x="1884280" y="1063070"/>
                  </a:lnTo>
                  <a:lnTo>
                    <a:pt x="3570215" y="1063070"/>
                  </a:lnTo>
                  <a:close/>
                  <a:moveTo>
                    <a:pt x="1785108" y="1007119"/>
                  </a:moveTo>
                  <a:lnTo>
                    <a:pt x="99173" y="1007119"/>
                  </a:lnTo>
                  <a:lnTo>
                    <a:pt x="99173" y="55951"/>
                  </a:lnTo>
                  <a:lnTo>
                    <a:pt x="1785108" y="55951"/>
                  </a:lnTo>
                  <a:lnTo>
                    <a:pt x="1785108" y="1007119"/>
                  </a:lnTo>
                  <a:close/>
                  <a:moveTo>
                    <a:pt x="1785108" y="1063070"/>
                  </a:moveTo>
                  <a:lnTo>
                    <a:pt x="1785108" y="2014238"/>
                  </a:lnTo>
                  <a:lnTo>
                    <a:pt x="99173" y="2014238"/>
                  </a:lnTo>
                  <a:lnTo>
                    <a:pt x="99173" y="1063070"/>
                  </a:lnTo>
                  <a:lnTo>
                    <a:pt x="1785108" y="1063070"/>
                  </a:lnTo>
                  <a:close/>
                  <a:moveTo>
                    <a:pt x="1785108" y="2070189"/>
                  </a:moveTo>
                  <a:lnTo>
                    <a:pt x="1785108" y="3021357"/>
                  </a:lnTo>
                  <a:lnTo>
                    <a:pt x="99173" y="3021357"/>
                  </a:lnTo>
                  <a:lnTo>
                    <a:pt x="99173" y="2070189"/>
                  </a:lnTo>
                  <a:lnTo>
                    <a:pt x="1785108" y="2070189"/>
                  </a:lnTo>
                  <a:close/>
                  <a:moveTo>
                    <a:pt x="1884280" y="2070189"/>
                  </a:moveTo>
                  <a:lnTo>
                    <a:pt x="3570215" y="2070189"/>
                  </a:lnTo>
                  <a:lnTo>
                    <a:pt x="3570215" y="3021357"/>
                  </a:lnTo>
                  <a:lnTo>
                    <a:pt x="1884280" y="3021357"/>
                  </a:lnTo>
                  <a:lnTo>
                    <a:pt x="1884280" y="2070189"/>
                  </a:lnTo>
                  <a:close/>
                  <a:moveTo>
                    <a:pt x="3669388" y="2070189"/>
                  </a:moveTo>
                  <a:lnTo>
                    <a:pt x="5355323" y="2070189"/>
                  </a:lnTo>
                  <a:lnTo>
                    <a:pt x="5355323" y="3021357"/>
                  </a:lnTo>
                  <a:lnTo>
                    <a:pt x="3669388" y="3021357"/>
                  </a:lnTo>
                  <a:lnTo>
                    <a:pt x="3669388" y="2070189"/>
                  </a:lnTo>
                  <a:close/>
                  <a:moveTo>
                    <a:pt x="3669388" y="2014238"/>
                  </a:moveTo>
                  <a:lnTo>
                    <a:pt x="3669388" y="1063070"/>
                  </a:lnTo>
                  <a:lnTo>
                    <a:pt x="5355323" y="1063070"/>
                  </a:lnTo>
                  <a:lnTo>
                    <a:pt x="5355323" y="2014238"/>
                  </a:lnTo>
                  <a:lnTo>
                    <a:pt x="3669388" y="2014238"/>
                  </a:lnTo>
                  <a:close/>
                  <a:moveTo>
                    <a:pt x="3669388" y="1007119"/>
                  </a:moveTo>
                  <a:lnTo>
                    <a:pt x="3669388" y="55951"/>
                  </a:lnTo>
                  <a:lnTo>
                    <a:pt x="5355323" y="55951"/>
                  </a:lnTo>
                  <a:lnTo>
                    <a:pt x="5355323" y="1007119"/>
                  </a:lnTo>
                  <a:lnTo>
                    <a:pt x="3669388" y="1007119"/>
                  </a:lnTo>
                  <a:close/>
                  <a:moveTo>
                    <a:pt x="99173" y="4028476"/>
                  </a:moveTo>
                  <a:lnTo>
                    <a:pt x="99173" y="3077308"/>
                  </a:lnTo>
                  <a:lnTo>
                    <a:pt x="1785108" y="3077308"/>
                  </a:lnTo>
                  <a:lnTo>
                    <a:pt x="1785108" y="4028476"/>
                  </a:lnTo>
                  <a:lnTo>
                    <a:pt x="99173" y="4028476"/>
                  </a:lnTo>
                  <a:close/>
                  <a:moveTo>
                    <a:pt x="1884280" y="4028476"/>
                  </a:moveTo>
                  <a:lnTo>
                    <a:pt x="1884280" y="3077308"/>
                  </a:lnTo>
                  <a:lnTo>
                    <a:pt x="3570215" y="3077308"/>
                  </a:lnTo>
                  <a:lnTo>
                    <a:pt x="3570215" y="4028476"/>
                  </a:lnTo>
                  <a:lnTo>
                    <a:pt x="1884280" y="4028476"/>
                  </a:lnTo>
                  <a:close/>
                  <a:moveTo>
                    <a:pt x="3669388" y="4028476"/>
                  </a:moveTo>
                  <a:lnTo>
                    <a:pt x="3669388" y="3077308"/>
                  </a:lnTo>
                  <a:lnTo>
                    <a:pt x="5355323" y="3077308"/>
                  </a:lnTo>
                  <a:lnTo>
                    <a:pt x="5355323" y="4028476"/>
                  </a:lnTo>
                  <a:lnTo>
                    <a:pt x="3669388" y="4028476"/>
                  </a:lnTo>
                  <a:close/>
                  <a:moveTo>
                    <a:pt x="7140431" y="4028476"/>
                  </a:moveTo>
                  <a:lnTo>
                    <a:pt x="5454496" y="4028476"/>
                  </a:lnTo>
                  <a:lnTo>
                    <a:pt x="5454496" y="3077308"/>
                  </a:lnTo>
                  <a:lnTo>
                    <a:pt x="7140431" y="3077308"/>
                  </a:lnTo>
                  <a:lnTo>
                    <a:pt x="7140431" y="4028476"/>
                  </a:lnTo>
                  <a:close/>
                  <a:moveTo>
                    <a:pt x="7140431" y="3021357"/>
                  </a:moveTo>
                  <a:lnTo>
                    <a:pt x="5454496" y="3021357"/>
                  </a:lnTo>
                  <a:lnTo>
                    <a:pt x="5454496" y="2070189"/>
                  </a:lnTo>
                  <a:lnTo>
                    <a:pt x="7140431" y="2070189"/>
                  </a:lnTo>
                  <a:lnTo>
                    <a:pt x="7140431" y="3021357"/>
                  </a:lnTo>
                  <a:close/>
                  <a:moveTo>
                    <a:pt x="7140431" y="2014238"/>
                  </a:moveTo>
                  <a:lnTo>
                    <a:pt x="5454496" y="2014238"/>
                  </a:lnTo>
                  <a:lnTo>
                    <a:pt x="5454496" y="1063070"/>
                  </a:lnTo>
                  <a:lnTo>
                    <a:pt x="7140431" y="1063070"/>
                  </a:lnTo>
                  <a:lnTo>
                    <a:pt x="7140431" y="2014238"/>
                  </a:lnTo>
                  <a:close/>
                  <a:moveTo>
                    <a:pt x="7140431" y="1007119"/>
                  </a:moveTo>
                  <a:lnTo>
                    <a:pt x="5454496" y="1007119"/>
                  </a:lnTo>
                  <a:lnTo>
                    <a:pt x="5454496" y="55951"/>
                  </a:lnTo>
                  <a:lnTo>
                    <a:pt x="7140431" y="55951"/>
                  </a:lnTo>
                  <a:lnTo>
                    <a:pt x="7140431" y="1007119"/>
                  </a:lnTo>
                  <a:close/>
                </a:path>
              </a:pathLst>
            </a:custGeom>
            <a:solidFill>
              <a:srgbClr val="000000">
                <a:alpha val="18824"/>
              </a:srgbClr>
            </a:solid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4" name="Freeform 4"/>
          <p:cNvSpPr/>
          <p:nvPr/>
        </p:nvSpPr>
        <p:spPr>
          <a:xfrm flipH="1">
            <a:off x="-3959551" y="-8231645"/>
            <a:ext cx="15056277" cy="31014803"/>
          </a:xfrm>
          <a:custGeom>
            <a:avLst/>
            <a:gdLst/>
            <a:ahLst/>
            <a:cxnLst/>
            <a:rect l="l" t="t" r="r" b="b"/>
            <a:pathLst>
              <a:path w="15056277" h="31014803">
                <a:moveTo>
                  <a:pt x="15056277" y="0"/>
                </a:moveTo>
                <a:lnTo>
                  <a:pt x="0" y="0"/>
                </a:lnTo>
                <a:lnTo>
                  <a:pt x="0" y="31014803"/>
                </a:lnTo>
                <a:lnTo>
                  <a:pt x="15056277" y="31014803"/>
                </a:lnTo>
                <a:lnTo>
                  <a:pt x="1505627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>
            <a:off x="1669949" y="4117273"/>
            <a:ext cx="3797276" cy="4045034"/>
          </a:xfrm>
          <a:custGeom>
            <a:avLst/>
            <a:gdLst/>
            <a:ahLst/>
            <a:cxnLst/>
            <a:rect l="l" t="t" r="r" b="b"/>
            <a:pathLst>
              <a:path w="3797276" h="4045034">
                <a:moveTo>
                  <a:pt x="0" y="0"/>
                </a:moveTo>
                <a:lnTo>
                  <a:pt x="3797277" y="0"/>
                </a:lnTo>
                <a:lnTo>
                  <a:pt x="3797277" y="4045035"/>
                </a:lnTo>
                <a:lnTo>
                  <a:pt x="0" y="40450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" name="Freeform 9"/>
          <p:cNvSpPr/>
          <p:nvPr/>
        </p:nvSpPr>
        <p:spPr>
          <a:xfrm rot="2987049">
            <a:off x="3989896" y="3341351"/>
            <a:ext cx="2954660" cy="1404694"/>
          </a:xfrm>
          <a:custGeom>
            <a:avLst/>
            <a:gdLst/>
            <a:ahLst/>
            <a:cxnLst/>
            <a:rect l="l" t="t" r="r" b="b"/>
            <a:pathLst>
              <a:path w="2954660" h="1404694">
                <a:moveTo>
                  <a:pt x="0" y="0"/>
                </a:moveTo>
                <a:lnTo>
                  <a:pt x="2954659" y="0"/>
                </a:lnTo>
                <a:lnTo>
                  <a:pt x="2954659" y="1404694"/>
                </a:lnTo>
                <a:lnTo>
                  <a:pt x="0" y="14046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0" name="Freeform 10"/>
          <p:cNvSpPr/>
          <p:nvPr/>
        </p:nvSpPr>
        <p:spPr>
          <a:xfrm>
            <a:off x="13182837" y="7644384"/>
            <a:ext cx="7315200" cy="3227832"/>
          </a:xfrm>
          <a:custGeom>
            <a:avLst/>
            <a:gdLst/>
            <a:ahLst/>
            <a:cxnLst/>
            <a:rect l="l" t="t" r="r" b="b"/>
            <a:pathLst>
              <a:path w="7315200" h="3227832">
                <a:moveTo>
                  <a:pt x="0" y="0"/>
                </a:moveTo>
                <a:lnTo>
                  <a:pt x="7315200" y="0"/>
                </a:lnTo>
                <a:lnTo>
                  <a:pt x="7315200" y="3227832"/>
                </a:lnTo>
                <a:lnTo>
                  <a:pt x="0" y="322783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>
          <a:xfrm>
            <a:off x="15315466" y="-2656267"/>
            <a:ext cx="5469791" cy="5312534"/>
          </a:xfrm>
          <a:custGeom>
            <a:avLst/>
            <a:gdLst/>
            <a:ahLst/>
            <a:cxnLst/>
            <a:rect l="l" t="t" r="r" b="b"/>
            <a:pathLst>
              <a:path w="5469791" h="5312534">
                <a:moveTo>
                  <a:pt x="0" y="0"/>
                </a:moveTo>
                <a:lnTo>
                  <a:pt x="5469791" y="0"/>
                </a:lnTo>
                <a:lnTo>
                  <a:pt x="5469791" y="5312534"/>
                </a:lnTo>
                <a:lnTo>
                  <a:pt x="0" y="531253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7" name="TextBox 17"/>
          <p:cNvSpPr txBox="1"/>
          <p:nvPr/>
        </p:nvSpPr>
        <p:spPr>
          <a:xfrm>
            <a:off x="5638800" y="1028700"/>
            <a:ext cx="11134709" cy="61922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661"/>
              </a:lnSpc>
            </a:pPr>
            <a:r>
              <a:rPr lang="tr-TR" sz="9800" dirty="0">
                <a:solidFill>
                  <a:srgbClr val="000000"/>
                </a:solidFill>
                <a:latin typeface="Luckiest Guy"/>
                <a:ea typeface="Luckiest Guy"/>
                <a:cs typeface="Luckiest Guy"/>
                <a:sym typeface="Luckiest Guy"/>
              </a:rPr>
              <a:t>Denetleyici ve düzenleyici sistemin sağlığı</a:t>
            </a:r>
            <a:endParaRPr lang="en-US" sz="9800" dirty="0">
              <a:solidFill>
                <a:srgbClr val="000000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pic>
        <p:nvPicPr>
          <p:cNvPr id="6" name="Resim 5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CDAF462A-18D2-DE4E-016F-60593114E36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76200" y="8443631"/>
            <a:ext cx="1755704" cy="1843369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F18C35EC-4456-8DA0-4E58-FDEB10F5C34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31904" y="9471069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337"/>
    </mc:Choice>
    <mc:Fallback xmlns="">
      <p:transition spd="slow" advTm="2333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03190" y="-30693"/>
            <a:ext cx="18288000" cy="10317693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975125" cy="5063571"/>
            </a:xfrm>
            <a:custGeom>
              <a:avLst/>
              <a:gdLst/>
              <a:ahLst/>
              <a:cxnLst/>
              <a:rect l="l" t="t" r="r" b="b"/>
              <a:pathLst>
                <a:path w="8975125" h="5063571">
                  <a:moveTo>
                    <a:pt x="8975125" y="55951"/>
                  </a:moveTo>
                  <a:lnTo>
                    <a:pt x="8975125" y="0"/>
                  </a:lnTo>
                  <a:lnTo>
                    <a:pt x="49586" y="0"/>
                  </a:lnTo>
                  <a:lnTo>
                    <a:pt x="49586" y="27976"/>
                  </a:lnTo>
                  <a:lnTo>
                    <a:pt x="0" y="27976"/>
                  </a:lnTo>
                  <a:lnTo>
                    <a:pt x="0" y="5063571"/>
                  </a:lnTo>
                  <a:lnTo>
                    <a:pt x="99173" y="5063571"/>
                  </a:lnTo>
                  <a:lnTo>
                    <a:pt x="99173" y="4084427"/>
                  </a:lnTo>
                  <a:lnTo>
                    <a:pt x="1785108" y="4084427"/>
                  </a:lnTo>
                  <a:lnTo>
                    <a:pt x="1785108" y="5063571"/>
                  </a:lnTo>
                  <a:lnTo>
                    <a:pt x="1884280" y="5063571"/>
                  </a:lnTo>
                  <a:lnTo>
                    <a:pt x="1884280" y="4084427"/>
                  </a:lnTo>
                  <a:lnTo>
                    <a:pt x="3570215" y="4084427"/>
                  </a:lnTo>
                  <a:lnTo>
                    <a:pt x="3570215" y="5063571"/>
                  </a:lnTo>
                  <a:lnTo>
                    <a:pt x="3669388" y="5063571"/>
                  </a:lnTo>
                  <a:lnTo>
                    <a:pt x="3669388" y="4084427"/>
                  </a:lnTo>
                  <a:lnTo>
                    <a:pt x="5355323" y="4084427"/>
                  </a:lnTo>
                  <a:lnTo>
                    <a:pt x="5355323" y="5063571"/>
                  </a:lnTo>
                  <a:lnTo>
                    <a:pt x="5454496" y="5063571"/>
                  </a:lnTo>
                  <a:lnTo>
                    <a:pt x="5454496" y="4084427"/>
                  </a:lnTo>
                  <a:lnTo>
                    <a:pt x="7140431" y="4084427"/>
                  </a:lnTo>
                  <a:lnTo>
                    <a:pt x="7140431" y="5063571"/>
                  </a:lnTo>
                  <a:lnTo>
                    <a:pt x="7239603" y="5063571"/>
                  </a:lnTo>
                  <a:lnTo>
                    <a:pt x="7239603" y="4084427"/>
                  </a:lnTo>
                  <a:lnTo>
                    <a:pt x="8975125" y="4084427"/>
                  </a:lnTo>
                  <a:lnTo>
                    <a:pt x="8975125" y="4028476"/>
                  </a:lnTo>
                  <a:lnTo>
                    <a:pt x="7239603" y="4028476"/>
                  </a:lnTo>
                  <a:lnTo>
                    <a:pt x="7239603" y="3077308"/>
                  </a:lnTo>
                  <a:lnTo>
                    <a:pt x="8975125" y="3077308"/>
                  </a:lnTo>
                  <a:lnTo>
                    <a:pt x="8975125" y="3021357"/>
                  </a:lnTo>
                  <a:lnTo>
                    <a:pt x="7239603" y="3021357"/>
                  </a:lnTo>
                  <a:lnTo>
                    <a:pt x="7239603" y="2070189"/>
                  </a:lnTo>
                  <a:lnTo>
                    <a:pt x="8975125" y="2070189"/>
                  </a:lnTo>
                  <a:lnTo>
                    <a:pt x="8975125" y="2014238"/>
                  </a:lnTo>
                  <a:lnTo>
                    <a:pt x="7239603" y="2014238"/>
                  </a:lnTo>
                  <a:lnTo>
                    <a:pt x="7239603" y="1063070"/>
                  </a:lnTo>
                  <a:lnTo>
                    <a:pt x="8975125" y="1063070"/>
                  </a:lnTo>
                  <a:lnTo>
                    <a:pt x="8975125" y="1007119"/>
                  </a:lnTo>
                  <a:lnTo>
                    <a:pt x="7239603" y="1007119"/>
                  </a:lnTo>
                  <a:lnTo>
                    <a:pt x="7239603" y="55951"/>
                  </a:lnTo>
                  <a:lnTo>
                    <a:pt x="8975125" y="55951"/>
                  </a:lnTo>
                  <a:close/>
                  <a:moveTo>
                    <a:pt x="1884280" y="1007119"/>
                  </a:moveTo>
                  <a:lnTo>
                    <a:pt x="1884280" y="55951"/>
                  </a:lnTo>
                  <a:lnTo>
                    <a:pt x="3570215" y="55951"/>
                  </a:lnTo>
                  <a:lnTo>
                    <a:pt x="3570215" y="1007119"/>
                  </a:lnTo>
                  <a:lnTo>
                    <a:pt x="1884280" y="1007119"/>
                  </a:lnTo>
                  <a:close/>
                  <a:moveTo>
                    <a:pt x="3570215" y="1063070"/>
                  </a:moveTo>
                  <a:lnTo>
                    <a:pt x="3570215" y="2014238"/>
                  </a:lnTo>
                  <a:lnTo>
                    <a:pt x="1884280" y="2014238"/>
                  </a:lnTo>
                  <a:lnTo>
                    <a:pt x="1884280" y="1063070"/>
                  </a:lnTo>
                  <a:lnTo>
                    <a:pt x="3570215" y="1063070"/>
                  </a:lnTo>
                  <a:close/>
                  <a:moveTo>
                    <a:pt x="1785108" y="1007119"/>
                  </a:moveTo>
                  <a:lnTo>
                    <a:pt x="99173" y="1007119"/>
                  </a:lnTo>
                  <a:lnTo>
                    <a:pt x="99173" y="55951"/>
                  </a:lnTo>
                  <a:lnTo>
                    <a:pt x="1785108" y="55951"/>
                  </a:lnTo>
                  <a:lnTo>
                    <a:pt x="1785108" y="1007119"/>
                  </a:lnTo>
                  <a:close/>
                  <a:moveTo>
                    <a:pt x="1785108" y="1063070"/>
                  </a:moveTo>
                  <a:lnTo>
                    <a:pt x="1785108" y="2014238"/>
                  </a:lnTo>
                  <a:lnTo>
                    <a:pt x="99173" y="2014238"/>
                  </a:lnTo>
                  <a:lnTo>
                    <a:pt x="99173" y="1063070"/>
                  </a:lnTo>
                  <a:lnTo>
                    <a:pt x="1785108" y="1063070"/>
                  </a:lnTo>
                  <a:close/>
                  <a:moveTo>
                    <a:pt x="1785108" y="2070189"/>
                  </a:moveTo>
                  <a:lnTo>
                    <a:pt x="1785108" y="3021357"/>
                  </a:lnTo>
                  <a:lnTo>
                    <a:pt x="99173" y="3021357"/>
                  </a:lnTo>
                  <a:lnTo>
                    <a:pt x="99173" y="2070189"/>
                  </a:lnTo>
                  <a:lnTo>
                    <a:pt x="1785108" y="2070189"/>
                  </a:lnTo>
                  <a:close/>
                  <a:moveTo>
                    <a:pt x="1884280" y="2070189"/>
                  </a:moveTo>
                  <a:lnTo>
                    <a:pt x="3570215" y="2070189"/>
                  </a:lnTo>
                  <a:lnTo>
                    <a:pt x="3570215" y="3021357"/>
                  </a:lnTo>
                  <a:lnTo>
                    <a:pt x="1884280" y="3021357"/>
                  </a:lnTo>
                  <a:lnTo>
                    <a:pt x="1884280" y="2070189"/>
                  </a:lnTo>
                  <a:close/>
                  <a:moveTo>
                    <a:pt x="3669388" y="2070189"/>
                  </a:moveTo>
                  <a:lnTo>
                    <a:pt x="5355323" y="2070189"/>
                  </a:lnTo>
                  <a:lnTo>
                    <a:pt x="5355323" y="3021357"/>
                  </a:lnTo>
                  <a:lnTo>
                    <a:pt x="3669388" y="3021357"/>
                  </a:lnTo>
                  <a:lnTo>
                    <a:pt x="3669388" y="2070189"/>
                  </a:lnTo>
                  <a:close/>
                  <a:moveTo>
                    <a:pt x="3669388" y="2014238"/>
                  </a:moveTo>
                  <a:lnTo>
                    <a:pt x="3669388" y="1063070"/>
                  </a:lnTo>
                  <a:lnTo>
                    <a:pt x="5355323" y="1063070"/>
                  </a:lnTo>
                  <a:lnTo>
                    <a:pt x="5355323" y="2014238"/>
                  </a:lnTo>
                  <a:lnTo>
                    <a:pt x="3669388" y="2014238"/>
                  </a:lnTo>
                  <a:close/>
                  <a:moveTo>
                    <a:pt x="3669388" y="1007119"/>
                  </a:moveTo>
                  <a:lnTo>
                    <a:pt x="3669388" y="55951"/>
                  </a:lnTo>
                  <a:lnTo>
                    <a:pt x="5355323" y="55951"/>
                  </a:lnTo>
                  <a:lnTo>
                    <a:pt x="5355323" y="1007119"/>
                  </a:lnTo>
                  <a:lnTo>
                    <a:pt x="3669388" y="1007119"/>
                  </a:lnTo>
                  <a:close/>
                  <a:moveTo>
                    <a:pt x="99173" y="4028476"/>
                  </a:moveTo>
                  <a:lnTo>
                    <a:pt x="99173" y="3077308"/>
                  </a:lnTo>
                  <a:lnTo>
                    <a:pt x="1785108" y="3077308"/>
                  </a:lnTo>
                  <a:lnTo>
                    <a:pt x="1785108" y="4028476"/>
                  </a:lnTo>
                  <a:lnTo>
                    <a:pt x="99173" y="4028476"/>
                  </a:lnTo>
                  <a:close/>
                  <a:moveTo>
                    <a:pt x="1884280" y="4028476"/>
                  </a:moveTo>
                  <a:lnTo>
                    <a:pt x="1884280" y="3077308"/>
                  </a:lnTo>
                  <a:lnTo>
                    <a:pt x="3570215" y="3077308"/>
                  </a:lnTo>
                  <a:lnTo>
                    <a:pt x="3570215" y="4028476"/>
                  </a:lnTo>
                  <a:lnTo>
                    <a:pt x="1884280" y="4028476"/>
                  </a:lnTo>
                  <a:close/>
                  <a:moveTo>
                    <a:pt x="3669388" y="4028476"/>
                  </a:moveTo>
                  <a:lnTo>
                    <a:pt x="3669388" y="3077308"/>
                  </a:lnTo>
                  <a:lnTo>
                    <a:pt x="5355323" y="3077308"/>
                  </a:lnTo>
                  <a:lnTo>
                    <a:pt x="5355323" y="4028476"/>
                  </a:lnTo>
                  <a:lnTo>
                    <a:pt x="3669388" y="4028476"/>
                  </a:lnTo>
                  <a:close/>
                  <a:moveTo>
                    <a:pt x="7140431" y="4028476"/>
                  </a:moveTo>
                  <a:lnTo>
                    <a:pt x="5454496" y="4028476"/>
                  </a:lnTo>
                  <a:lnTo>
                    <a:pt x="5454496" y="3077308"/>
                  </a:lnTo>
                  <a:lnTo>
                    <a:pt x="7140431" y="3077308"/>
                  </a:lnTo>
                  <a:lnTo>
                    <a:pt x="7140431" y="4028476"/>
                  </a:lnTo>
                  <a:close/>
                  <a:moveTo>
                    <a:pt x="7140431" y="3021357"/>
                  </a:moveTo>
                  <a:lnTo>
                    <a:pt x="5454496" y="3021357"/>
                  </a:lnTo>
                  <a:lnTo>
                    <a:pt x="5454496" y="2070189"/>
                  </a:lnTo>
                  <a:lnTo>
                    <a:pt x="7140431" y="2070189"/>
                  </a:lnTo>
                  <a:lnTo>
                    <a:pt x="7140431" y="3021357"/>
                  </a:lnTo>
                  <a:close/>
                  <a:moveTo>
                    <a:pt x="7140431" y="2014238"/>
                  </a:moveTo>
                  <a:lnTo>
                    <a:pt x="5454496" y="2014238"/>
                  </a:lnTo>
                  <a:lnTo>
                    <a:pt x="5454496" y="1063070"/>
                  </a:lnTo>
                  <a:lnTo>
                    <a:pt x="7140431" y="1063070"/>
                  </a:lnTo>
                  <a:lnTo>
                    <a:pt x="7140431" y="2014238"/>
                  </a:lnTo>
                  <a:close/>
                  <a:moveTo>
                    <a:pt x="7140431" y="1007119"/>
                  </a:moveTo>
                  <a:lnTo>
                    <a:pt x="5454496" y="1007119"/>
                  </a:lnTo>
                  <a:lnTo>
                    <a:pt x="5454496" y="55951"/>
                  </a:lnTo>
                  <a:lnTo>
                    <a:pt x="7140431" y="55951"/>
                  </a:lnTo>
                  <a:lnTo>
                    <a:pt x="7140431" y="1007119"/>
                  </a:lnTo>
                  <a:close/>
                </a:path>
              </a:pathLst>
            </a:custGeom>
            <a:solidFill>
              <a:srgbClr val="000000">
                <a:alpha val="18824"/>
              </a:srgbClr>
            </a:solid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4" name="Freeform 4"/>
          <p:cNvSpPr/>
          <p:nvPr/>
        </p:nvSpPr>
        <p:spPr>
          <a:xfrm>
            <a:off x="13182837" y="7644384"/>
            <a:ext cx="7315200" cy="3227832"/>
          </a:xfrm>
          <a:custGeom>
            <a:avLst/>
            <a:gdLst/>
            <a:ahLst/>
            <a:cxnLst/>
            <a:rect l="l" t="t" r="r" b="b"/>
            <a:pathLst>
              <a:path w="7315200" h="3227832">
                <a:moveTo>
                  <a:pt x="0" y="0"/>
                </a:moveTo>
                <a:lnTo>
                  <a:pt x="7315200" y="0"/>
                </a:lnTo>
                <a:lnTo>
                  <a:pt x="7315200" y="3227832"/>
                </a:lnTo>
                <a:lnTo>
                  <a:pt x="0" y="32278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>
            <a:off x="15315466" y="-2656267"/>
            <a:ext cx="5469791" cy="5312534"/>
          </a:xfrm>
          <a:custGeom>
            <a:avLst/>
            <a:gdLst/>
            <a:ahLst/>
            <a:cxnLst/>
            <a:rect l="l" t="t" r="r" b="b"/>
            <a:pathLst>
              <a:path w="5469791" h="5312534">
                <a:moveTo>
                  <a:pt x="0" y="0"/>
                </a:moveTo>
                <a:lnTo>
                  <a:pt x="5469791" y="0"/>
                </a:lnTo>
                <a:lnTo>
                  <a:pt x="5469791" y="5312534"/>
                </a:lnTo>
                <a:lnTo>
                  <a:pt x="0" y="53125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-3535585" y="8029650"/>
            <a:ext cx="5469791" cy="5312534"/>
          </a:xfrm>
          <a:custGeom>
            <a:avLst/>
            <a:gdLst/>
            <a:ahLst/>
            <a:cxnLst/>
            <a:rect l="l" t="t" r="r" b="b"/>
            <a:pathLst>
              <a:path w="5469791" h="5312534">
                <a:moveTo>
                  <a:pt x="0" y="0"/>
                </a:moveTo>
                <a:lnTo>
                  <a:pt x="5469790" y="0"/>
                </a:lnTo>
                <a:lnTo>
                  <a:pt x="5469790" y="5312535"/>
                </a:lnTo>
                <a:lnTo>
                  <a:pt x="0" y="53125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Freeform 8"/>
          <p:cNvSpPr/>
          <p:nvPr/>
        </p:nvSpPr>
        <p:spPr>
          <a:xfrm>
            <a:off x="3223091" y="2019065"/>
            <a:ext cx="3917719" cy="3917719"/>
          </a:xfrm>
          <a:custGeom>
            <a:avLst/>
            <a:gdLst/>
            <a:ahLst/>
            <a:cxnLst/>
            <a:rect l="l" t="t" r="r" b="b"/>
            <a:pathLst>
              <a:path w="3917719" h="3917719">
                <a:moveTo>
                  <a:pt x="0" y="0"/>
                </a:moveTo>
                <a:lnTo>
                  <a:pt x="3917720" y="0"/>
                </a:lnTo>
                <a:lnTo>
                  <a:pt x="3917720" y="3917719"/>
                </a:lnTo>
                <a:lnTo>
                  <a:pt x="0" y="391771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" name="Freeform 9"/>
          <p:cNvSpPr/>
          <p:nvPr/>
        </p:nvSpPr>
        <p:spPr>
          <a:xfrm>
            <a:off x="11822349" y="3239446"/>
            <a:ext cx="3846472" cy="2697338"/>
          </a:xfrm>
          <a:custGeom>
            <a:avLst/>
            <a:gdLst/>
            <a:ahLst/>
            <a:cxnLst/>
            <a:rect l="l" t="t" r="r" b="b"/>
            <a:pathLst>
              <a:path w="3846472" h="2697338">
                <a:moveTo>
                  <a:pt x="0" y="0"/>
                </a:moveTo>
                <a:lnTo>
                  <a:pt x="3846471" y="0"/>
                </a:lnTo>
                <a:lnTo>
                  <a:pt x="3846471" y="2697338"/>
                </a:lnTo>
                <a:lnTo>
                  <a:pt x="0" y="269733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0" name="Freeform 10"/>
          <p:cNvSpPr/>
          <p:nvPr/>
        </p:nvSpPr>
        <p:spPr>
          <a:xfrm>
            <a:off x="3821703" y="6250252"/>
            <a:ext cx="3441469" cy="4114800"/>
          </a:xfrm>
          <a:custGeom>
            <a:avLst/>
            <a:gdLst/>
            <a:ahLst/>
            <a:cxnLst/>
            <a:rect l="l" t="t" r="r" b="b"/>
            <a:pathLst>
              <a:path w="3441469" h="4114800">
                <a:moveTo>
                  <a:pt x="0" y="0"/>
                </a:moveTo>
                <a:lnTo>
                  <a:pt x="3441469" y="0"/>
                </a:lnTo>
                <a:lnTo>
                  <a:pt x="34414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1" name="TextBox 11"/>
          <p:cNvSpPr txBox="1"/>
          <p:nvPr/>
        </p:nvSpPr>
        <p:spPr>
          <a:xfrm>
            <a:off x="153834" y="464987"/>
            <a:ext cx="18667565" cy="10036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207"/>
              </a:lnSpc>
              <a:spcBef>
                <a:spcPct val="0"/>
              </a:spcBef>
            </a:pPr>
            <a:r>
              <a:rPr lang="en-US" sz="5862" dirty="0" err="1">
                <a:solidFill>
                  <a:srgbClr val="004AAD"/>
                </a:solidFill>
                <a:latin typeface="Playpen Sans"/>
                <a:ea typeface="Playpen Sans"/>
                <a:cs typeface="Playpen Sans"/>
                <a:sym typeface="Playpen Sans"/>
              </a:rPr>
              <a:t>Denetleyici</a:t>
            </a:r>
            <a:r>
              <a:rPr lang="en-US" sz="5862" dirty="0">
                <a:solidFill>
                  <a:srgbClr val="004AAD"/>
                </a:solidFill>
                <a:latin typeface="Playpen Sans"/>
                <a:ea typeface="Playpen Sans"/>
                <a:cs typeface="Playpen Sans"/>
                <a:sym typeface="Playpen Sans"/>
              </a:rPr>
              <a:t> </a:t>
            </a:r>
            <a:r>
              <a:rPr lang="en-US" sz="5862" dirty="0" err="1">
                <a:solidFill>
                  <a:srgbClr val="004AAD"/>
                </a:solidFill>
                <a:latin typeface="Playpen Sans"/>
                <a:ea typeface="Playpen Sans"/>
                <a:cs typeface="Playpen Sans"/>
                <a:sym typeface="Playpen Sans"/>
              </a:rPr>
              <a:t>ve</a:t>
            </a:r>
            <a:r>
              <a:rPr lang="en-US" sz="5862" dirty="0">
                <a:solidFill>
                  <a:srgbClr val="004AAD"/>
                </a:solidFill>
                <a:latin typeface="Playpen Sans"/>
                <a:ea typeface="Playpen Sans"/>
                <a:cs typeface="Playpen Sans"/>
                <a:sym typeface="Playpen Sans"/>
              </a:rPr>
              <a:t> </a:t>
            </a:r>
            <a:r>
              <a:rPr lang="en-US" sz="5862" dirty="0" err="1">
                <a:solidFill>
                  <a:srgbClr val="004AAD"/>
                </a:solidFill>
                <a:latin typeface="Playpen Sans"/>
                <a:ea typeface="Playpen Sans"/>
                <a:cs typeface="Playpen Sans"/>
                <a:sym typeface="Playpen Sans"/>
              </a:rPr>
              <a:t>Düzenleyici</a:t>
            </a:r>
            <a:r>
              <a:rPr lang="en-US" sz="5862" dirty="0">
                <a:solidFill>
                  <a:srgbClr val="004AAD"/>
                </a:solidFill>
                <a:latin typeface="Playpen Sans"/>
                <a:ea typeface="Playpen Sans"/>
                <a:cs typeface="Playpen Sans"/>
                <a:sym typeface="Playpen Sans"/>
              </a:rPr>
              <a:t> </a:t>
            </a:r>
            <a:r>
              <a:rPr lang="en-US" sz="5862" dirty="0" err="1">
                <a:solidFill>
                  <a:srgbClr val="004AAD"/>
                </a:solidFill>
                <a:latin typeface="Playpen Sans"/>
                <a:ea typeface="Playpen Sans"/>
                <a:cs typeface="Playpen Sans"/>
                <a:sym typeface="Playpen Sans"/>
              </a:rPr>
              <a:t>Sistem</a:t>
            </a:r>
            <a:r>
              <a:rPr lang="en-US" sz="5862" dirty="0">
                <a:solidFill>
                  <a:srgbClr val="004AAD"/>
                </a:solidFill>
                <a:latin typeface="Playpen Sans"/>
                <a:ea typeface="Playpen Sans"/>
                <a:cs typeface="Playpen Sans"/>
                <a:sym typeface="Playpen Sans"/>
              </a:rPr>
              <a:t> </a:t>
            </a:r>
            <a:r>
              <a:rPr lang="en-US" sz="5862" dirty="0" err="1">
                <a:solidFill>
                  <a:srgbClr val="004AAD"/>
                </a:solidFill>
                <a:latin typeface="Playpen Sans"/>
                <a:ea typeface="Playpen Sans"/>
                <a:cs typeface="Playpen Sans"/>
                <a:sym typeface="Playpen Sans"/>
              </a:rPr>
              <a:t>Hastalıkları</a:t>
            </a:r>
            <a:endParaRPr lang="en-US" sz="5862" dirty="0">
              <a:solidFill>
                <a:srgbClr val="004AAD"/>
              </a:solidFill>
              <a:latin typeface="Playpen Sans"/>
              <a:ea typeface="Playpen Sans"/>
              <a:cs typeface="Playpen Sans"/>
              <a:sym typeface="Playpen San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209801" y="3854100"/>
            <a:ext cx="3332638" cy="10131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207"/>
              </a:lnSpc>
              <a:spcBef>
                <a:spcPct val="0"/>
              </a:spcBef>
            </a:pPr>
            <a:r>
              <a:rPr lang="en-US" sz="5862" dirty="0" err="1">
                <a:solidFill>
                  <a:srgbClr val="C14141"/>
                </a:solidFill>
                <a:latin typeface="Playpen Sans"/>
                <a:ea typeface="Playpen Sans"/>
                <a:cs typeface="Playpen Sans"/>
                <a:sym typeface="Playpen Sans"/>
              </a:rPr>
              <a:t>Cücelik</a:t>
            </a:r>
            <a:endParaRPr lang="en-US" sz="5862" dirty="0">
              <a:solidFill>
                <a:srgbClr val="C14141"/>
              </a:solidFill>
              <a:latin typeface="Playpen Sans"/>
              <a:ea typeface="Playpen Sans"/>
              <a:cs typeface="Playpen Sans"/>
              <a:sym typeface="Playpen San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2668565" y="2293036"/>
            <a:ext cx="2902689" cy="10131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207"/>
              </a:lnSpc>
              <a:spcBef>
                <a:spcPct val="0"/>
              </a:spcBef>
            </a:pPr>
            <a:r>
              <a:rPr lang="en-US" sz="5862" dirty="0" err="1">
                <a:solidFill>
                  <a:srgbClr val="C14141"/>
                </a:solidFill>
                <a:latin typeface="Playpen Sans"/>
                <a:ea typeface="Playpen Sans"/>
                <a:cs typeface="Playpen Sans"/>
                <a:sym typeface="Playpen Sans"/>
              </a:rPr>
              <a:t>Guatr</a:t>
            </a:r>
            <a:endParaRPr lang="en-US" sz="5862" dirty="0">
              <a:solidFill>
                <a:srgbClr val="C14141"/>
              </a:solidFill>
              <a:latin typeface="Playpen Sans"/>
              <a:ea typeface="Playpen Sans"/>
              <a:cs typeface="Playpen Sans"/>
              <a:sym typeface="Playpen San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241311" y="1895240"/>
            <a:ext cx="2902689" cy="10131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207"/>
              </a:lnSpc>
              <a:spcBef>
                <a:spcPct val="0"/>
              </a:spcBef>
            </a:pPr>
            <a:r>
              <a:rPr lang="en-US" sz="5862" dirty="0" err="1">
                <a:solidFill>
                  <a:srgbClr val="C14141"/>
                </a:solidFill>
                <a:latin typeface="Playpen Sans"/>
                <a:ea typeface="Playpen Sans"/>
                <a:cs typeface="Playpen Sans"/>
                <a:sym typeface="Playpen Sans"/>
              </a:rPr>
              <a:t>Devlik</a:t>
            </a:r>
            <a:endParaRPr lang="en-US" sz="5862" dirty="0">
              <a:solidFill>
                <a:srgbClr val="C14141"/>
              </a:solidFill>
              <a:latin typeface="Playpen Sans"/>
              <a:ea typeface="Playpen Sans"/>
              <a:cs typeface="Playpen Sans"/>
              <a:sym typeface="Playpen San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019003" y="7376426"/>
            <a:ext cx="6649562" cy="9918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207"/>
              </a:lnSpc>
              <a:spcBef>
                <a:spcPct val="0"/>
              </a:spcBef>
            </a:pPr>
            <a:r>
              <a:rPr lang="en-US" sz="5862" dirty="0">
                <a:solidFill>
                  <a:srgbClr val="C14141"/>
                </a:solidFill>
                <a:latin typeface="Playpen Sans"/>
                <a:ea typeface="Playpen Sans"/>
                <a:cs typeface="Playpen Sans"/>
                <a:sym typeface="Playpen Sans"/>
              </a:rPr>
              <a:t>Şeker </a:t>
            </a:r>
            <a:r>
              <a:rPr lang="en-US" sz="5862" dirty="0" err="1">
                <a:solidFill>
                  <a:srgbClr val="C14141"/>
                </a:solidFill>
                <a:latin typeface="Playpen Sans"/>
                <a:ea typeface="Playpen Sans"/>
                <a:cs typeface="Playpen Sans"/>
                <a:sym typeface="Playpen Sans"/>
              </a:rPr>
              <a:t>hastalığı</a:t>
            </a:r>
            <a:endParaRPr lang="en-US" sz="5862" dirty="0">
              <a:solidFill>
                <a:srgbClr val="C14141"/>
              </a:solidFill>
              <a:latin typeface="Playpen Sans"/>
              <a:ea typeface="Playpen Sans"/>
              <a:cs typeface="Playpen Sans"/>
              <a:sym typeface="Playpen Sans"/>
            </a:endParaRPr>
          </a:p>
        </p:txBody>
      </p:sp>
      <p:pic>
        <p:nvPicPr>
          <p:cNvPr id="7" name="Resim 6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8612CF63-6843-8D0D-B5E3-FF524901549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76200" y="8443631"/>
            <a:ext cx="1755704" cy="1843369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12622D89-78AA-2314-8C6C-1E8E421CC25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31904" y="9471069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756"/>
    </mc:Choice>
    <mc:Fallback xmlns="">
      <p:transition spd="slow" advTm="3175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317693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975125" cy="5063571"/>
            </a:xfrm>
            <a:custGeom>
              <a:avLst/>
              <a:gdLst/>
              <a:ahLst/>
              <a:cxnLst/>
              <a:rect l="l" t="t" r="r" b="b"/>
              <a:pathLst>
                <a:path w="8975125" h="5063571">
                  <a:moveTo>
                    <a:pt x="8975125" y="55951"/>
                  </a:moveTo>
                  <a:lnTo>
                    <a:pt x="8975125" y="0"/>
                  </a:lnTo>
                  <a:lnTo>
                    <a:pt x="49586" y="0"/>
                  </a:lnTo>
                  <a:lnTo>
                    <a:pt x="49586" y="27976"/>
                  </a:lnTo>
                  <a:lnTo>
                    <a:pt x="0" y="27976"/>
                  </a:lnTo>
                  <a:lnTo>
                    <a:pt x="0" y="5063571"/>
                  </a:lnTo>
                  <a:lnTo>
                    <a:pt x="99173" y="5063571"/>
                  </a:lnTo>
                  <a:lnTo>
                    <a:pt x="99173" y="4084427"/>
                  </a:lnTo>
                  <a:lnTo>
                    <a:pt x="1785108" y="4084427"/>
                  </a:lnTo>
                  <a:lnTo>
                    <a:pt x="1785108" y="5063571"/>
                  </a:lnTo>
                  <a:lnTo>
                    <a:pt x="1884280" y="5063571"/>
                  </a:lnTo>
                  <a:lnTo>
                    <a:pt x="1884280" y="4084427"/>
                  </a:lnTo>
                  <a:lnTo>
                    <a:pt x="3570215" y="4084427"/>
                  </a:lnTo>
                  <a:lnTo>
                    <a:pt x="3570215" y="5063571"/>
                  </a:lnTo>
                  <a:lnTo>
                    <a:pt x="3669388" y="5063571"/>
                  </a:lnTo>
                  <a:lnTo>
                    <a:pt x="3669388" y="4084427"/>
                  </a:lnTo>
                  <a:lnTo>
                    <a:pt x="5355323" y="4084427"/>
                  </a:lnTo>
                  <a:lnTo>
                    <a:pt x="5355323" y="5063571"/>
                  </a:lnTo>
                  <a:lnTo>
                    <a:pt x="5454496" y="5063571"/>
                  </a:lnTo>
                  <a:lnTo>
                    <a:pt x="5454496" y="4084427"/>
                  </a:lnTo>
                  <a:lnTo>
                    <a:pt x="7140431" y="4084427"/>
                  </a:lnTo>
                  <a:lnTo>
                    <a:pt x="7140431" y="5063571"/>
                  </a:lnTo>
                  <a:lnTo>
                    <a:pt x="7239603" y="5063571"/>
                  </a:lnTo>
                  <a:lnTo>
                    <a:pt x="7239603" y="4084427"/>
                  </a:lnTo>
                  <a:lnTo>
                    <a:pt x="8975125" y="4084427"/>
                  </a:lnTo>
                  <a:lnTo>
                    <a:pt x="8975125" y="4028476"/>
                  </a:lnTo>
                  <a:lnTo>
                    <a:pt x="7239603" y="4028476"/>
                  </a:lnTo>
                  <a:lnTo>
                    <a:pt x="7239603" y="3077308"/>
                  </a:lnTo>
                  <a:lnTo>
                    <a:pt x="8975125" y="3077308"/>
                  </a:lnTo>
                  <a:lnTo>
                    <a:pt x="8975125" y="3021357"/>
                  </a:lnTo>
                  <a:lnTo>
                    <a:pt x="7239603" y="3021357"/>
                  </a:lnTo>
                  <a:lnTo>
                    <a:pt x="7239603" y="2070189"/>
                  </a:lnTo>
                  <a:lnTo>
                    <a:pt x="8975125" y="2070189"/>
                  </a:lnTo>
                  <a:lnTo>
                    <a:pt x="8975125" y="2014238"/>
                  </a:lnTo>
                  <a:lnTo>
                    <a:pt x="7239603" y="2014238"/>
                  </a:lnTo>
                  <a:lnTo>
                    <a:pt x="7239603" y="1063070"/>
                  </a:lnTo>
                  <a:lnTo>
                    <a:pt x="8975125" y="1063070"/>
                  </a:lnTo>
                  <a:lnTo>
                    <a:pt x="8975125" y="1007119"/>
                  </a:lnTo>
                  <a:lnTo>
                    <a:pt x="7239603" y="1007119"/>
                  </a:lnTo>
                  <a:lnTo>
                    <a:pt x="7239603" y="55951"/>
                  </a:lnTo>
                  <a:lnTo>
                    <a:pt x="8975125" y="55951"/>
                  </a:lnTo>
                  <a:close/>
                  <a:moveTo>
                    <a:pt x="1884280" y="1007119"/>
                  </a:moveTo>
                  <a:lnTo>
                    <a:pt x="1884280" y="55951"/>
                  </a:lnTo>
                  <a:lnTo>
                    <a:pt x="3570215" y="55951"/>
                  </a:lnTo>
                  <a:lnTo>
                    <a:pt x="3570215" y="1007119"/>
                  </a:lnTo>
                  <a:lnTo>
                    <a:pt x="1884280" y="1007119"/>
                  </a:lnTo>
                  <a:close/>
                  <a:moveTo>
                    <a:pt x="3570215" y="1063070"/>
                  </a:moveTo>
                  <a:lnTo>
                    <a:pt x="3570215" y="2014238"/>
                  </a:lnTo>
                  <a:lnTo>
                    <a:pt x="1884280" y="2014238"/>
                  </a:lnTo>
                  <a:lnTo>
                    <a:pt x="1884280" y="1063070"/>
                  </a:lnTo>
                  <a:lnTo>
                    <a:pt x="3570215" y="1063070"/>
                  </a:lnTo>
                  <a:close/>
                  <a:moveTo>
                    <a:pt x="1785108" y="1007119"/>
                  </a:moveTo>
                  <a:lnTo>
                    <a:pt x="99173" y="1007119"/>
                  </a:lnTo>
                  <a:lnTo>
                    <a:pt x="99173" y="55951"/>
                  </a:lnTo>
                  <a:lnTo>
                    <a:pt x="1785108" y="55951"/>
                  </a:lnTo>
                  <a:lnTo>
                    <a:pt x="1785108" y="1007119"/>
                  </a:lnTo>
                  <a:close/>
                  <a:moveTo>
                    <a:pt x="1785108" y="1063070"/>
                  </a:moveTo>
                  <a:lnTo>
                    <a:pt x="1785108" y="2014238"/>
                  </a:lnTo>
                  <a:lnTo>
                    <a:pt x="99173" y="2014238"/>
                  </a:lnTo>
                  <a:lnTo>
                    <a:pt x="99173" y="1063070"/>
                  </a:lnTo>
                  <a:lnTo>
                    <a:pt x="1785108" y="1063070"/>
                  </a:lnTo>
                  <a:close/>
                  <a:moveTo>
                    <a:pt x="1785108" y="2070189"/>
                  </a:moveTo>
                  <a:lnTo>
                    <a:pt x="1785108" y="3021357"/>
                  </a:lnTo>
                  <a:lnTo>
                    <a:pt x="99173" y="3021357"/>
                  </a:lnTo>
                  <a:lnTo>
                    <a:pt x="99173" y="2070189"/>
                  </a:lnTo>
                  <a:lnTo>
                    <a:pt x="1785108" y="2070189"/>
                  </a:lnTo>
                  <a:close/>
                  <a:moveTo>
                    <a:pt x="1884280" y="2070189"/>
                  </a:moveTo>
                  <a:lnTo>
                    <a:pt x="3570215" y="2070189"/>
                  </a:lnTo>
                  <a:lnTo>
                    <a:pt x="3570215" y="3021357"/>
                  </a:lnTo>
                  <a:lnTo>
                    <a:pt x="1884280" y="3021357"/>
                  </a:lnTo>
                  <a:lnTo>
                    <a:pt x="1884280" y="2070189"/>
                  </a:lnTo>
                  <a:close/>
                  <a:moveTo>
                    <a:pt x="3669388" y="2070189"/>
                  </a:moveTo>
                  <a:lnTo>
                    <a:pt x="5355323" y="2070189"/>
                  </a:lnTo>
                  <a:lnTo>
                    <a:pt x="5355323" y="3021357"/>
                  </a:lnTo>
                  <a:lnTo>
                    <a:pt x="3669388" y="3021357"/>
                  </a:lnTo>
                  <a:lnTo>
                    <a:pt x="3669388" y="2070189"/>
                  </a:lnTo>
                  <a:close/>
                  <a:moveTo>
                    <a:pt x="3669388" y="2014238"/>
                  </a:moveTo>
                  <a:lnTo>
                    <a:pt x="3669388" y="1063070"/>
                  </a:lnTo>
                  <a:lnTo>
                    <a:pt x="5355323" y="1063070"/>
                  </a:lnTo>
                  <a:lnTo>
                    <a:pt x="5355323" y="2014238"/>
                  </a:lnTo>
                  <a:lnTo>
                    <a:pt x="3669388" y="2014238"/>
                  </a:lnTo>
                  <a:close/>
                  <a:moveTo>
                    <a:pt x="3669388" y="1007119"/>
                  </a:moveTo>
                  <a:lnTo>
                    <a:pt x="3669388" y="55951"/>
                  </a:lnTo>
                  <a:lnTo>
                    <a:pt x="5355323" y="55951"/>
                  </a:lnTo>
                  <a:lnTo>
                    <a:pt x="5355323" y="1007119"/>
                  </a:lnTo>
                  <a:lnTo>
                    <a:pt x="3669388" y="1007119"/>
                  </a:lnTo>
                  <a:close/>
                  <a:moveTo>
                    <a:pt x="99173" y="4028476"/>
                  </a:moveTo>
                  <a:lnTo>
                    <a:pt x="99173" y="3077308"/>
                  </a:lnTo>
                  <a:lnTo>
                    <a:pt x="1785108" y="3077308"/>
                  </a:lnTo>
                  <a:lnTo>
                    <a:pt x="1785108" y="4028476"/>
                  </a:lnTo>
                  <a:lnTo>
                    <a:pt x="99173" y="4028476"/>
                  </a:lnTo>
                  <a:close/>
                  <a:moveTo>
                    <a:pt x="1884280" y="4028476"/>
                  </a:moveTo>
                  <a:lnTo>
                    <a:pt x="1884280" y="3077308"/>
                  </a:lnTo>
                  <a:lnTo>
                    <a:pt x="3570215" y="3077308"/>
                  </a:lnTo>
                  <a:lnTo>
                    <a:pt x="3570215" y="4028476"/>
                  </a:lnTo>
                  <a:lnTo>
                    <a:pt x="1884280" y="4028476"/>
                  </a:lnTo>
                  <a:close/>
                  <a:moveTo>
                    <a:pt x="3669388" y="4028476"/>
                  </a:moveTo>
                  <a:lnTo>
                    <a:pt x="3669388" y="3077308"/>
                  </a:lnTo>
                  <a:lnTo>
                    <a:pt x="5355323" y="3077308"/>
                  </a:lnTo>
                  <a:lnTo>
                    <a:pt x="5355323" y="4028476"/>
                  </a:lnTo>
                  <a:lnTo>
                    <a:pt x="3669388" y="4028476"/>
                  </a:lnTo>
                  <a:close/>
                  <a:moveTo>
                    <a:pt x="7140431" y="4028476"/>
                  </a:moveTo>
                  <a:lnTo>
                    <a:pt x="5454496" y="4028476"/>
                  </a:lnTo>
                  <a:lnTo>
                    <a:pt x="5454496" y="3077308"/>
                  </a:lnTo>
                  <a:lnTo>
                    <a:pt x="7140431" y="3077308"/>
                  </a:lnTo>
                  <a:lnTo>
                    <a:pt x="7140431" y="4028476"/>
                  </a:lnTo>
                  <a:close/>
                  <a:moveTo>
                    <a:pt x="7140431" y="3021357"/>
                  </a:moveTo>
                  <a:lnTo>
                    <a:pt x="5454496" y="3021357"/>
                  </a:lnTo>
                  <a:lnTo>
                    <a:pt x="5454496" y="2070189"/>
                  </a:lnTo>
                  <a:lnTo>
                    <a:pt x="7140431" y="2070189"/>
                  </a:lnTo>
                  <a:lnTo>
                    <a:pt x="7140431" y="3021357"/>
                  </a:lnTo>
                  <a:close/>
                  <a:moveTo>
                    <a:pt x="7140431" y="2014238"/>
                  </a:moveTo>
                  <a:lnTo>
                    <a:pt x="5454496" y="2014238"/>
                  </a:lnTo>
                  <a:lnTo>
                    <a:pt x="5454496" y="1063070"/>
                  </a:lnTo>
                  <a:lnTo>
                    <a:pt x="7140431" y="1063070"/>
                  </a:lnTo>
                  <a:lnTo>
                    <a:pt x="7140431" y="2014238"/>
                  </a:lnTo>
                  <a:close/>
                  <a:moveTo>
                    <a:pt x="7140431" y="1007119"/>
                  </a:moveTo>
                  <a:lnTo>
                    <a:pt x="5454496" y="1007119"/>
                  </a:lnTo>
                  <a:lnTo>
                    <a:pt x="5454496" y="55951"/>
                  </a:lnTo>
                  <a:lnTo>
                    <a:pt x="7140431" y="55951"/>
                  </a:lnTo>
                  <a:lnTo>
                    <a:pt x="7140431" y="1007119"/>
                  </a:lnTo>
                  <a:close/>
                </a:path>
              </a:pathLst>
            </a:custGeom>
            <a:solidFill>
              <a:srgbClr val="000000">
                <a:alpha val="18824"/>
              </a:srgbClr>
            </a:solid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4" name="Freeform 4"/>
          <p:cNvSpPr/>
          <p:nvPr/>
        </p:nvSpPr>
        <p:spPr>
          <a:xfrm>
            <a:off x="13182837" y="7644384"/>
            <a:ext cx="7315200" cy="3227832"/>
          </a:xfrm>
          <a:custGeom>
            <a:avLst/>
            <a:gdLst/>
            <a:ahLst/>
            <a:cxnLst/>
            <a:rect l="l" t="t" r="r" b="b"/>
            <a:pathLst>
              <a:path w="7315200" h="3227832">
                <a:moveTo>
                  <a:pt x="0" y="0"/>
                </a:moveTo>
                <a:lnTo>
                  <a:pt x="7315200" y="0"/>
                </a:lnTo>
                <a:lnTo>
                  <a:pt x="7315200" y="3227832"/>
                </a:lnTo>
                <a:lnTo>
                  <a:pt x="0" y="32278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>
            <a:off x="15315466" y="-2656267"/>
            <a:ext cx="5469791" cy="5312534"/>
          </a:xfrm>
          <a:custGeom>
            <a:avLst/>
            <a:gdLst/>
            <a:ahLst/>
            <a:cxnLst/>
            <a:rect l="l" t="t" r="r" b="b"/>
            <a:pathLst>
              <a:path w="5469791" h="5312534">
                <a:moveTo>
                  <a:pt x="0" y="0"/>
                </a:moveTo>
                <a:lnTo>
                  <a:pt x="5469791" y="0"/>
                </a:lnTo>
                <a:lnTo>
                  <a:pt x="5469791" y="5312534"/>
                </a:lnTo>
                <a:lnTo>
                  <a:pt x="0" y="53125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-3535585" y="8029650"/>
            <a:ext cx="5469791" cy="5312534"/>
          </a:xfrm>
          <a:custGeom>
            <a:avLst/>
            <a:gdLst/>
            <a:ahLst/>
            <a:cxnLst/>
            <a:rect l="l" t="t" r="r" b="b"/>
            <a:pathLst>
              <a:path w="5469791" h="5312534">
                <a:moveTo>
                  <a:pt x="0" y="0"/>
                </a:moveTo>
                <a:lnTo>
                  <a:pt x="5469790" y="0"/>
                </a:lnTo>
                <a:lnTo>
                  <a:pt x="5469790" y="5312535"/>
                </a:lnTo>
                <a:lnTo>
                  <a:pt x="0" y="53125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20" name="Resim 19">
            <a:extLst>
              <a:ext uri="{FF2B5EF4-FFF2-40B4-BE49-F238E27FC236}">
                <a16:creationId xmlns:a16="http://schemas.microsoft.com/office/drawing/2014/main" id="{18C41D96-7A3E-E2D4-23D1-22AB2B1B36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7400" y="1562100"/>
            <a:ext cx="15217193" cy="6248400"/>
          </a:xfrm>
          <a:prstGeom prst="rect">
            <a:avLst/>
          </a:prstGeom>
        </p:spPr>
      </p:pic>
      <p:pic>
        <p:nvPicPr>
          <p:cNvPr id="7" name="Resim 6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F37EB723-E4EE-FBDF-E865-F52FAB00D67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76200" y="8443631"/>
            <a:ext cx="1755704" cy="1843369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3B739907-7F32-F1E3-EBF6-BE9784C9E0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31904" y="9471069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444"/>
    </mc:Choice>
    <mc:Fallback xmlns="">
      <p:transition spd="slow" advTm="5644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763" y="27702"/>
            <a:ext cx="18288000" cy="10231596"/>
            <a:chOff x="0" y="0"/>
            <a:chExt cx="4816593" cy="26947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694742"/>
            </a:xfrm>
            <a:custGeom>
              <a:avLst/>
              <a:gdLst/>
              <a:ahLst/>
              <a:cxnLst/>
              <a:rect l="l" t="t" r="r" b="b"/>
              <a:pathLst>
                <a:path w="4816592" h="2694742">
                  <a:moveTo>
                    <a:pt x="0" y="0"/>
                  </a:moveTo>
                  <a:lnTo>
                    <a:pt x="4816592" y="0"/>
                  </a:lnTo>
                  <a:lnTo>
                    <a:pt x="4816592" y="2694742"/>
                  </a:lnTo>
                  <a:lnTo>
                    <a:pt x="0" y="269474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61950" cap="sq">
              <a:solidFill>
                <a:srgbClr val="5271FF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816593" cy="27233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>
            <a:hlinkClick r:id="rId2"/>
          </p:cNvPr>
          <p:cNvSpPr/>
          <p:nvPr/>
        </p:nvSpPr>
        <p:spPr>
          <a:xfrm>
            <a:off x="6202915" y="262578"/>
            <a:ext cx="5985581" cy="6148300"/>
          </a:xfrm>
          <a:custGeom>
            <a:avLst/>
            <a:gdLst/>
            <a:ahLst/>
            <a:cxnLst/>
            <a:rect l="l" t="t" r="r" b="b"/>
            <a:pathLst>
              <a:path w="5985581" h="6148300">
                <a:moveTo>
                  <a:pt x="0" y="0"/>
                </a:moveTo>
                <a:lnTo>
                  <a:pt x="5985581" y="0"/>
                </a:lnTo>
                <a:lnTo>
                  <a:pt x="5985581" y="6148299"/>
                </a:lnTo>
                <a:lnTo>
                  <a:pt x="0" y="61482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686" t="-11909" r="-9514" b="-7057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>
            <a:hlinkClick r:id="rId4"/>
          </p:cNvPr>
          <p:cNvSpPr/>
          <p:nvPr/>
        </p:nvSpPr>
        <p:spPr>
          <a:xfrm>
            <a:off x="1879980" y="6501266"/>
            <a:ext cx="2410067" cy="1012228"/>
          </a:xfrm>
          <a:custGeom>
            <a:avLst/>
            <a:gdLst/>
            <a:ahLst/>
            <a:cxnLst/>
            <a:rect l="l" t="t" r="r" b="b"/>
            <a:pathLst>
              <a:path w="2410067" h="1012228">
                <a:moveTo>
                  <a:pt x="0" y="0"/>
                </a:moveTo>
                <a:lnTo>
                  <a:pt x="2410067" y="0"/>
                </a:lnTo>
                <a:lnTo>
                  <a:pt x="2410067" y="1012228"/>
                </a:lnTo>
                <a:lnTo>
                  <a:pt x="0" y="10122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>
            <a:hlinkClick r:id="rId2"/>
          </p:cNvPr>
          <p:cNvSpPr/>
          <p:nvPr/>
        </p:nvSpPr>
        <p:spPr>
          <a:xfrm>
            <a:off x="10641578" y="6332698"/>
            <a:ext cx="1323106" cy="1323106"/>
          </a:xfrm>
          <a:custGeom>
            <a:avLst/>
            <a:gdLst/>
            <a:ahLst/>
            <a:cxnLst/>
            <a:rect l="l" t="t" r="r" b="b"/>
            <a:pathLst>
              <a:path w="1323106" h="1323106">
                <a:moveTo>
                  <a:pt x="0" y="0"/>
                </a:moveTo>
                <a:lnTo>
                  <a:pt x="1323107" y="0"/>
                </a:lnTo>
                <a:lnTo>
                  <a:pt x="1323107" y="1323106"/>
                </a:lnTo>
                <a:lnTo>
                  <a:pt x="0" y="132310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303131" y="3256653"/>
            <a:ext cx="2452490" cy="2695044"/>
          </a:xfrm>
          <a:prstGeom prst="rect">
            <a:avLst/>
          </a:prstGeom>
        </p:spPr>
      </p:pic>
      <p:sp>
        <p:nvSpPr>
          <p:cNvPr id="9" name="TextBox 9">
            <a:hlinkClick r:id="rId4"/>
          </p:cNvPr>
          <p:cNvSpPr txBox="1"/>
          <p:nvPr/>
        </p:nvSpPr>
        <p:spPr>
          <a:xfrm>
            <a:off x="4239888" y="6500701"/>
            <a:ext cx="5294615" cy="1000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2"/>
              </a:lnSpc>
            </a:pPr>
            <a:r>
              <a:rPr lang="en-US" sz="5658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@mervehocaile</a:t>
            </a:r>
          </a:p>
        </p:txBody>
      </p:sp>
      <p:sp>
        <p:nvSpPr>
          <p:cNvPr id="10" name="TextBox 10">
            <a:hlinkClick r:id="rId2"/>
          </p:cNvPr>
          <p:cNvSpPr txBox="1"/>
          <p:nvPr/>
        </p:nvSpPr>
        <p:spPr>
          <a:xfrm>
            <a:off x="11964685" y="6500701"/>
            <a:ext cx="5294615" cy="1000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2"/>
              </a:lnSpc>
            </a:pPr>
            <a:r>
              <a:rPr lang="en-US" sz="5658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@mervehocaile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139238" y="4639627"/>
            <a:ext cx="9525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509588" y="7741529"/>
            <a:ext cx="17259300" cy="2066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92"/>
              </a:lnSpc>
            </a:pP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Konu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anlatım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videoları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,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ders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ve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içerik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dosyaları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için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takip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etmeyi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unutma</a:t>
            </a:r>
            <a:r>
              <a:rPr lang="tr-TR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!</a:t>
            </a:r>
            <a:endParaRPr lang="en-US" sz="5851" b="1" dirty="0">
              <a:solidFill>
                <a:srgbClr val="FF5757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32</Words>
  <Application>Microsoft Office PowerPoint</Application>
  <PresentationFormat>Özel</PresentationFormat>
  <Paragraphs>9</Paragraphs>
  <Slides>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10" baseType="lpstr">
      <vt:lpstr>Arimo Bold</vt:lpstr>
      <vt:lpstr>Calibri</vt:lpstr>
      <vt:lpstr>Arial</vt:lpstr>
      <vt:lpstr>Playpen Sans</vt:lpstr>
      <vt:lpstr>Luckiest Guy</vt:lpstr>
      <vt:lpstr>Office Theme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sistemlerin</dc:title>
  <cp:lastModifiedBy>Nisa Nur Oran</cp:lastModifiedBy>
  <cp:revision>8</cp:revision>
  <dcterms:created xsi:type="dcterms:W3CDTF">2006-08-16T00:00:00Z</dcterms:created>
  <dcterms:modified xsi:type="dcterms:W3CDTF">2025-09-19T21:20:13Z</dcterms:modified>
  <dc:identifier>DAGjrf0lnU8</dc:identifier>
</cp:coreProperties>
</file>