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87" r:id="rId4"/>
    <p:sldId id="288" r:id="rId5"/>
    <p:sldId id="289" r:id="rId6"/>
    <p:sldId id="290" r:id="rId7"/>
    <p:sldId id="293" r:id="rId8"/>
    <p:sldId id="292" r:id="rId9"/>
    <p:sldId id="291" r:id="rId10"/>
    <p:sldId id="294" r:id="rId11"/>
    <p:sldId id="338" r:id="rId12"/>
    <p:sldId id="295" r:id="rId13"/>
    <p:sldId id="296" r:id="rId14"/>
    <p:sldId id="297" r:id="rId15"/>
    <p:sldId id="306" r:id="rId16"/>
    <p:sldId id="330" r:id="rId17"/>
    <p:sldId id="332" r:id="rId18"/>
    <p:sldId id="312" r:id="rId19"/>
    <p:sldId id="340" r:id="rId20"/>
    <p:sldId id="342" r:id="rId21"/>
    <p:sldId id="344" r:id="rId22"/>
    <p:sldId id="339" r:id="rId23"/>
    <p:sldId id="334" r:id="rId24"/>
    <p:sldId id="313" r:id="rId25"/>
    <p:sldId id="314" r:id="rId26"/>
    <p:sldId id="315" r:id="rId27"/>
    <p:sldId id="317" r:id="rId28"/>
    <p:sldId id="316" r:id="rId29"/>
    <p:sldId id="335" r:id="rId30"/>
    <p:sldId id="318" r:id="rId31"/>
    <p:sldId id="311" r:id="rId32"/>
    <p:sldId id="319" r:id="rId33"/>
    <p:sldId id="320" r:id="rId34"/>
    <p:sldId id="336" r:id="rId35"/>
    <p:sldId id="321" r:id="rId36"/>
    <p:sldId id="337" r:id="rId37"/>
    <p:sldId id="323" r:id="rId38"/>
    <p:sldId id="341" r:id="rId39"/>
    <p:sldId id="343" r:id="rId40"/>
    <p:sldId id="345" r:id="rId41"/>
    <p:sldId id="331" r:id="rId42"/>
    <p:sldId id="324" r:id="rId43"/>
    <p:sldId id="346" r:id="rId44"/>
    <p:sldId id="357" r:id="rId45"/>
    <p:sldId id="283" r:id="rId46"/>
    <p:sldId id="298" r:id="rId47"/>
    <p:sldId id="415" r:id="rId48"/>
    <p:sldId id="299" r:id="rId49"/>
    <p:sldId id="416" r:id="rId50"/>
    <p:sldId id="300" r:id="rId51"/>
    <p:sldId id="421" r:id="rId52"/>
    <p:sldId id="301" r:id="rId53"/>
    <p:sldId id="422" r:id="rId54"/>
    <p:sldId id="302" r:id="rId55"/>
    <p:sldId id="423" r:id="rId56"/>
    <p:sldId id="303" r:id="rId57"/>
    <p:sldId id="424" r:id="rId58"/>
    <p:sldId id="304" r:id="rId59"/>
    <p:sldId id="425" r:id="rId60"/>
    <p:sldId id="417" r:id="rId61"/>
    <p:sldId id="428" r:id="rId62"/>
    <p:sldId id="418" r:id="rId63"/>
    <p:sldId id="429" r:id="rId64"/>
    <p:sldId id="419" r:id="rId65"/>
    <p:sldId id="430" r:id="rId66"/>
    <p:sldId id="420" r:id="rId67"/>
    <p:sldId id="431" r:id="rId68"/>
    <p:sldId id="426" r:id="rId69"/>
    <p:sldId id="432" r:id="rId70"/>
    <p:sldId id="427" r:id="rId71"/>
    <p:sldId id="433" r:id="rId72"/>
    <p:sldId id="305" r:id="rId7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56352-323A-4796-A684-67F0D58A0D8A}" v="278" dt="2021-10-20T20:57:19.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sat ymn" userId="47174fbee67923fe" providerId="LiveId" clId="{95456352-323A-4796-A684-67F0D58A0D8A}"/>
    <pc:docChg chg="undo custSel addSld delSld modSld sldOrd">
      <pc:chgData name="kursat ymn" userId="47174fbee67923fe" providerId="LiveId" clId="{95456352-323A-4796-A684-67F0D58A0D8A}" dt="2021-10-20T20:59:12.408" v="1461" actId="20577"/>
      <pc:docMkLst>
        <pc:docMk/>
      </pc:docMkLst>
      <pc:sldChg chg="delSp del mod">
        <pc:chgData name="kursat ymn" userId="47174fbee67923fe" providerId="LiveId" clId="{95456352-323A-4796-A684-67F0D58A0D8A}" dt="2021-10-20T20:33:40.166" v="968" actId="47"/>
        <pc:sldMkLst>
          <pc:docMk/>
          <pc:sldMk cId="1871224454" sldId="280"/>
        </pc:sldMkLst>
        <pc:picChg chg="del">
          <ac:chgData name="kursat ymn" userId="47174fbee67923fe" providerId="LiveId" clId="{95456352-323A-4796-A684-67F0D58A0D8A}" dt="2021-10-20T20:13:08.006" v="841" actId="478"/>
          <ac:picMkLst>
            <pc:docMk/>
            <pc:sldMk cId="1871224454" sldId="280"/>
            <ac:picMk id="5" creationId="{BFC1C664-AC10-44A2-8DD0-33B6073B64E1}"/>
          </ac:picMkLst>
        </pc:picChg>
        <pc:picChg chg="del">
          <ac:chgData name="kursat ymn" userId="47174fbee67923fe" providerId="LiveId" clId="{95456352-323A-4796-A684-67F0D58A0D8A}" dt="2021-10-20T20:13:01.306" v="839" actId="478"/>
          <ac:picMkLst>
            <pc:docMk/>
            <pc:sldMk cId="1871224454" sldId="280"/>
            <ac:picMk id="7" creationId="{706B5705-A565-4BB8-A43D-C2517B9BB8A1}"/>
          </ac:picMkLst>
        </pc:picChg>
        <pc:picChg chg="del">
          <ac:chgData name="kursat ymn" userId="47174fbee67923fe" providerId="LiveId" clId="{95456352-323A-4796-A684-67F0D58A0D8A}" dt="2021-10-20T20:13:02.018" v="840" actId="478"/>
          <ac:picMkLst>
            <pc:docMk/>
            <pc:sldMk cId="1871224454" sldId="280"/>
            <ac:picMk id="9" creationId="{6931EDFA-EB7E-4142-8340-746A52E40E8D}"/>
          </ac:picMkLst>
        </pc:picChg>
      </pc:sldChg>
      <pc:sldChg chg="del">
        <pc:chgData name="kursat ymn" userId="47174fbee67923fe" providerId="LiveId" clId="{95456352-323A-4796-A684-67F0D58A0D8A}" dt="2021-10-20T20:35:48.292" v="1051" actId="47"/>
        <pc:sldMkLst>
          <pc:docMk/>
          <pc:sldMk cId="4291533412" sldId="281"/>
        </pc:sldMkLst>
      </pc:sldChg>
      <pc:sldChg chg="del">
        <pc:chgData name="kursat ymn" userId="47174fbee67923fe" providerId="LiveId" clId="{95456352-323A-4796-A684-67F0D58A0D8A}" dt="2021-10-20T20:35:34.080" v="1046" actId="47"/>
        <pc:sldMkLst>
          <pc:docMk/>
          <pc:sldMk cId="1492955838" sldId="282"/>
        </pc:sldMkLst>
      </pc:sldChg>
      <pc:sldChg chg="addSp modSp">
        <pc:chgData name="kursat ymn" userId="47174fbee67923fe" providerId="LiveId" clId="{95456352-323A-4796-A684-67F0D58A0D8A}" dt="2021-10-20T20:40:02.113" v="1080"/>
        <pc:sldMkLst>
          <pc:docMk/>
          <pc:sldMk cId="2239695162" sldId="283"/>
        </pc:sldMkLst>
        <pc:picChg chg="add mod">
          <ac:chgData name="kursat ymn" userId="47174fbee67923fe" providerId="LiveId" clId="{95456352-323A-4796-A684-67F0D58A0D8A}" dt="2021-10-20T20:40:02.113" v="1080"/>
          <ac:picMkLst>
            <pc:docMk/>
            <pc:sldMk cId="2239695162" sldId="283"/>
            <ac:picMk id="6" creationId="{B28DC31B-D9A2-4810-8C5F-53BF259FEFBE}"/>
          </ac:picMkLst>
        </pc:picChg>
      </pc:sldChg>
      <pc:sldChg chg="addSp delSp modSp mod setBg">
        <pc:chgData name="kursat ymn" userId="47174fbee67923fe" providerId="LiveId" clId="{95456352-323A-4796-A684-67F0D58A0D8A}" dt="2021-10-20T18:33:27.935" v="251" actId="478"/>
        <pc:sldMkLst>
          <pc:docMk/>
          <pc:sldMk cId="1069268768" sldId="285"/>
        </pc:sldMkLst>
        <pc:spChg chg="add mod ord">
          <ac:chgData name="kursat ymn" userId="47174fbee67923fe" providerId="LiveId" clId="{95456352-323A-4796-A684-67F0D58A0D8A}" dt="2021-10-20T18:33:26.766" v="249" actId="26606"/>
          <ac:spMkLst>
            <pc:docMk/>
            <pc:sldMk cId="1069268768" sldId="285"/>
            <ac:spMk id="3" creationId="{A0B50253-6C23-4E22-A6E3-7CE71DD2B1DC}"/>
          </ac:spMkLst>
        </pc:spChg>
        <pc:spChg chg="add del">
          <ac:chgData name="kursat ymn" userId="47174fbee67923fe" providerId="LiveId" clId="{95456352-323A-4796-A684-67F0D58A0D8A}" dt="2021-10-20T18:33:26.766" v="249" actId="26606"/>
          <ac:spMkLst>
            <pc:docMk/>
            <pc:sldMk cId="1069268768" sldId="285"/>
            <ac:spMk id="73" creationId="{E91DC736-0EF8-4F87-9146-EBF1D2EE4D3D}"/>
          </ac:spMkLst>
        </pc:spChg>
        <pc:spChg chg="add del">
          <ac:chgData name="kursat ymn" userId="47174fbee67923fe" providerId="LiveId" clId="{95456352-323A-4796-A684-67F0D58A0D8A}" dt="2021-10-20T18:33:26.766" v="249" actId="26606"/>
          <ac:spMkLst>
            <pc:docMk/>
            <pc:sldMk cId="1069268768" sldId="285"/>
            <ac:spMk id="75" creationId="{097CD68E-23E3-4007-8847-CD0944C4F7BE}"/>
          </ac:spMkLst>
        </pc:spChg>
        <pc:spChg chg="add del">
          <ac:chgData name="kursat ymn" userId="47174fbee67923fe" providerId="LiveId" clId="{95456352-323A-4796-A684-67F0D58A0D8A}" dt="2021-10-20T18:33:26.766" v="249" actId="26606"/>
          <ac:spMkLst>
            <pc:docMk/>
            <pc:sldMk cId="1069268768" sldId="285"/>
            <ac:spMk id="77" creationId="{AF2F604E-43BE-4DC3-B983-E071523364F8}"/>
          </ac:spMkLst>
        </pc:spChg>
        <pc:spChg chg="add del">
          <ac:chgData name="kursat ymn" userId="47174fbee67923fe" providerId="LiveId" clId="{95456352-323A-4796-A684-67F0D58A0D8A}" dt="2021-10-20T18:33:26.766" v="249" actId="26606"/>
          <ac:spMkLst>
            <pc:docMk/>
            <pc:sldMk cId="1069268768" sldId="285"/>
            <ac:spMk id="79" creationId="{08C9B587-E65E-4B52-B37C-ABEBB6E87928}"/>
          </ac:spMkLst>
        </pc:spChg>
        <pc:spChg chg="add del">
          <ac:chgData name="kursat ymn" userId="47174fbee67923fe" providerId="LiveId" clId="{95456352-323A-4796-A684-67F0D58A0D8A}" dt="2021-10-20T18:33:26.766" v="249" actId="26606"/>
          <ac:spMkLst>
            <pc:docMk/>
            <pc:sldMk cId="1069268768" sldId="285"/>
            <ac:spMk id="84" creationId="{62542EEC-4F7C-4AE2-933E-EAC8EB3FA378}"/>
          </ac:spMkLst>
        </pc:spChg>
        <pc:spChg chg="add del">
          <ac:chgData name="kursat ymn" userId="47174fbee67923fe" providerId="LiveId" clId="{95456352-323A-4796-A684-67F0D58A0D8A}" dt="2021-10-20T18:33:26.766" v="249" actId="26606"/>
          <ac:spMkLst>
            <pc:docMk/>
            <pc:sldMk cId="1069268768" sldId="285"/>
            <ac:spMk id="86" creationId="{B81933D1-5615-42C7-9C0B-4EB7105CCE2D}"/>
          </ac:spMkLst>
        </pc:spChg>
        <pc:spChg chg="add del">
          <ac:chgData name="kursat ymn" userId="47174fbee67923fe" providerId="LiveId" clId="{95456352-323A-4796-A684-67F0D58A0D8A}" dt="2021-10-20T18:33:26.766" v="249" actId="26606"/>
          <ac:spMkLst>
            <pc:docMk/>
            <pc:sldMk cId="1069268768" sldId="285"/>
            <ac:spMk id="88" creationId="{19C9EAEA-39D0-4B0E-A0EB-51E7B26740B1}"/>
          </ac:spMkLst>
        </pc:spChg>
        <pc:grpChg chg="add del">
          <ac:chgData name="kursat ymn" userId="47174fbee67923fe" providerId="LiveId" clId="{95456352-323A-4796-A684-67F0D58A0D8A}" dt="2021-10-20T18:33:26.766" v="249" actId="26606"/>
          <ac:grpSpMkLst>
            <pc:docMk/>
            <pc:sldMk cId="1069268768" sldId="285"/>
            <ac:grpSpMk id="90" creationId="{032D8612-31EB-44CF-A1D0-14FD4C705424}"/>
          </ac:grpSpMkLst>
        </pc:grpChg>
        <pc:picChg chg="ord">
          <ac:chgData name="kursat ymn" userId="47174fbee67923fe" providerId="LiveId" clId="{95456352-323A-4796-A684-67F0D58A0D8A}" dt="2021-10-20T18:33:26.766" v="249" actId="26606"/>
          <ac:picMkLst>
            <pc:docMk/>
            <pc:sldMk cId="1069268768" sldId="285"/>
            <ac:picMk id="2" creationId="{65E373CA-0280-4820-8EE5-B81CA340A607}"/>
          </ac:picMkLst>
        </pc:picChg>
        <pc:picChg chg="add del mod">
          <ac:chgData name="kursat ymn" userId="47174fbee67923fe" providerId="LiveId" clId="{95456352-323A-4796-A684-67F0D58A0D8A}" dt="2021-10-20T18:33:27.403" v="250" actId="22"/>
          <ac:picMkLst>
            <pc:docMk/>
            <pc:sldMk cId="1069268768" sldId="285"/>
            <ac:picMk id="5" creationId="{C3D00949-B718-4BAD-A912-237D085F0D69}"/>
          </ac:picMkLst>
        </pc:picChg>
        <pc:picChg chg="add del">
          <ac:chgData name="kursat ymn" userId="47174fbee67923fe" providerId="LiveId" clId="{95456352-323A-4796-A684-67F0D58A0D8A}" dt="2021-10-19T10:23:28.636" v="28" actId="478"/>
          <ac:picMkLst>
            <pc:docMk/>
            <pc:sldMk cId="1069268768" sldId="285"/>
            <ac:picMk id="1026" creationId="{9665EFEB-A28B-496F-A31D-A564AEC45E00}"/>
          </ac:picMkLst>
        </pc:picChg>
        <pc:picChg chg="add del mod">
          <ac:chgData name="kursat ymn" userId="47174fbee67923fe" providerId="LiveId" clId="{95456352-323A-4796-A684-67F0D58A0D8A}" dt="2021-10-20T18:33:27.935" v="251" actId="478"/>
          <ac:picMkLst>
            <pc:docMk/>
            <pc:sldMk cId="1069268768" sldId="285"/>
            <ac:picMk id="1028" creationId="{6E8937EA-0D68-4BDE-89F6-DD13D7E6FBFF}"/>
          </ac:picMkLst>
        </pc:picChg>
      </pc:sldChg>
      <pc:sldChg chg="addSp modSp mod setBg">
        <pc:chgData name="kursat ymn" userId="47174fbee67923fe" providerId="LiveId" clId="{95456352-323A-4796-A684-67F0D58A0D8A}" dt="2021-10-19T10:35:10.616" v="57" actId="27636"/>
        <pc:sldMkLst>
          <pc:docMk/>
          <pc:sldMk cId="1395971572" sldId="286"/>
        </pc:sldMkLst>
        <pc:spChg chg="add mod">
          <ac:chgData name="kursat ymn" userId="47174fbee67923fe" providerId="LiveId" clId="{95456352-323A-4796-A684-67F0D58A0D8A}" dt="2021-10-19T10:35:10.616" v="57" actId="27636"/>
          <ac:spMkLst>
            <pc:docMk/>
            <pc:sldMk cId="1395971572" sldId="286"/>
            <ac:spMk id="4" creationId="{B03D6D27-6E34-4944-8C5E-9A32EFC7782D}"/>
          </ac:spMkLst>
        </pc:spChg>
        <pc:spChg chg="add">
          <ac:chgData name="kursat ymn" userId="47174fbee67923fe" providerId="LiveId" clId="{95456352-323A-4796-A684-67F0D58A0D8A}" dt="2021-10-19T10:35:02.076" v="52" actId="26606"/>
          <ac:spMkLst>
            <pc:docMk/>
            <pc:sldMk cId="1395971572" sldId="286"/>
            <ac:spMk id="73" creationId="{AAAE94E3-A7DB-4868-B1E3-E49703488BBC}"/>
          </ac:spMkLst>
        </pc:spChg>
        <pc:spChg chg="add">
          <ac:chgData name="kursat ymn" userId="47174fbee67923fe" providerId="LiveId" clId="{95456352-323A-4796-A684-67F0D58A0D8A}" dt="2021-10-19T10:35:02.076" v="52" actId="26606"/>
          <ac:spMkLst>
            <pc:docMk/>
            <pc:sldMk cId="1395971572" sldId="286"/>
            <ac:spMk id="79" creationId="{3873B707-463F-40B0-8227-E8CC6C67EB25}"/>
          </ac:spMkLst>
        </pc:spChg>
        <pc:spChg chg="add">
          <ac:chgData name="kursat ymn" userId="47174fbee67923fe" providerId="LiveId" clId="{95456352-323A-4796-A684-67F0D58A0D8A}" dt="2021-10-19T10:35:02.076" v="52" actId="26606"/>
          <ac:spMkLst>
            <pc:docMk/>
            <pc:sldMk cId="1395971572" sldId="286"/>
            <ac:spMk id="81" creationId="{C13237C8-E62C-4F0D-A318-BD6FB6C2D138}"/>
          </ac:spMkLst>
        </pc:spChg>
        <pc:spChg chg="add">
          <ac:chgData name="kursat ymn" userId="47174fbee67923fe" providerId="LiveId" clId="{95456352-323A-4796-A684-67F0D58A0D8A}" dt="2021-10-19T10:35:02.076" v="52" actId="26606"/>
          <ac:spMkLst>
            <pc:docMk/>
            <pc:sldMk cId="1395971572" sldId="286"/>
            <ac:spMk id="83" creationId="{19C9EAEA-39D0-4B0E-A0EB-51E7B26740B1}"/>
          </ac:spMkLst>
        </pc:spChg>
        <pc:spChg chg="add">
          <ac:chgData name="kursat ymn" userId="47174fbee67923fe" providerId="LiveId" clId="{95456352-323A-4796-A684-67F0D58A0D8A}" dt="2021-10-19T10:35:02.076" v="52" actId="26606"/>
          <ac:spMkLst>
            <pc:docMk/>
            <pc:sldMk cId="1395971572" sldId="286"/>
            <ac:spMk id="85" creationId="{8CB5D2D7-DF65-4E86-BFBA-FFB9B5ACEB64}"/>
          </ac:spMkLst>
        </pc:spChg>
        <pc:grpChg chg="add">
          <ac:chgData name="kursat ymn" userId="47174fbee67923fe" providerId="LiveId" clId="{95456352-323A-4796-A684-67F0D58A0D8A}" dt="2021-10-19T10:35:02.076" v="52" actId="26606"/>
          <ac:grpSpMkLst>
            <pc:docMk/>
            <pc:sldMk cId="1395971572" sldId="286"/>
            <ac:grpSpMk id="75" creationId="{1DE889C7-FAD6-4397-98E2-05D503484459}"/>
          </ac:grpSpMkLst>
        </pc:grpChg>
        <pc:picChg chg="ord">
          <ac:chgData name="kursat ymn" userId="47174fbee67923fe" providerId="LiveId" clId="{95456352-323A-4796-A684-67F0D58A0D8A}" dt="2021-10-19T10:35:02.076" v="52" actId="26606"/>
          <ac:picMkLst>
            <pc:docMk/>
            <pc:sldMk cId="1395971572" sldId="286"/>
            <ac:picMk id="2" creationId="{65E373CA-0280-4820-8EE5-B81CA340A607}"/>
          </ac:picMkLst>
        </pc:picChg>
        <pc:picChg chg="add mod">
          <ac:chgData name="kursat ymn" userId="47174fbee67923fe" providerId="LiveId" clId="{95456352-323A-4796-A684-67F0D58A0D8A}" dt="2021-10-19T10:35:02.076" v="52" actId="26606"/>
          <ac:picMkLst>
            <pc:docMk/>
            <pc:sldMk cId="1395971572" sldId="286"/>
            <ac:picMk id="2050" creationId="{00708815-A791-43D4-8B2D-434CECF53B17}"/>
          </ac:picMkLst>
        </pc:picChg>
        <pc:picChg chg="add mod">
          <ac:chgData name="kursat ymn" userId="47174fbee67923fe" providerId="LiveId" clId="{95456352-323A-4796-A684-67F0D58A0D8A}" dt="2021-10-19T10:35:02.076" v="52" actId="26606"/>
          <ac:picMkLst>
            <pc:docMk/>
            <pc:sldMk cId="1395971572" sldId="286"/>
            <ac:picMk id="2052" creationId="{35076D88-8E1A-44FB-8091-640A9D579DA6}"/>
          </ac:picMkLst>
        </pc:picChg>
      </pc:sldChg>
      <pc:sldChg chg="addSp delSp modSp mod setBg">
        <pc:chgData name="kursat ymn" userId="47174fbee67923fe" providerId="LiveId" clId="{95456352-323A-4796-A684-67F0D58A0D8A}" dt="2021-10-20T18:34:07.224" v="263" actId="1076"/>
        <pc:sldMkLst>
          <pc:docMk/>
          <pc:sldMk cId="3376485754" sldId="287"/>
        </pc:sldMkLst>
        <pc:spChg chg="add mod">
          <ac:chgData name="kursat ymn" userId="47174fbee67923fe" providerId="LiveId" clId="{95456352-323A-4796-A684-67F0D58A0D8A}" dt="2021-10-20T18:34:07.224" v="263" actId="1076"/>
          <ac:spMkLst>
            <pc:docMk/>
            <pc:sldMk cId="3376485754" sldId="287"/>
            <ac:spMk id="4" creationId="{E2998A43-76D8-49F9-B7A8-DC36E3FDD206}"/>
          </ac:spMkLst>
        </pc:spChg>
        <pc:spChg chg="add del">
          <ac:chgData name="kursat ymn" userId="47174fbee67923fe" providerId="LiveId" clId="{95456352-323A-4796-A684-67F0D58A0D8A}" dt="2021-10-20T18:33:47.996" v="255" actId="26606"/>
          <ac:spMkLst>
            <pc:docMk/>
            <pc:sldMk cId="3376485754" sldId="287"/>
            <ac:spMk id="71" creationId="{DBC6133C-0615-4CE4-9132-37E609A9BDFA}"/>
          </ac:spMkLst>
        </pc:spChg>
        <pc:spChg chg="add del">
          <ac:chgData name="kursat ymn" userId="47174fbee67923fe" providerId="LiveId" clId="{95456352-323A-4796-A684-67F0D58A0D8A}" dt="2021-10-20T18:33:47.996" v="255" actId="26606"/>
          <ac:spMkLst>
            <pc:docMk/>
            <pc:sldMk cId="3376485754" sldId="287"/>
            <ac:spMk id="73" creationId="{169CC832-2974-4E8D-90ED-3E2941BA7336}"/>
          </ac:spMkLst>
        </pc:spChg>
        <pc:spChg chg="add del">
          <ac:chgData name="kursat ymn" userId="47174fbee67923fe" providerId="LiveId" clId="{95456352-323A-4796-A684-67F0D58A0D8A}" dt="2021-10-20T18:33:47.996" v="255" actId="26606"/>
          <ac:spMkLst>
            <pc:docMk/>
            <pc:sldMk cId="3376485754" sldId="287"/>
            <ac:spMk id="75" creationId="{55222F96-971A-4F90-B841-6BAB416C7AC1}"/>
          </ac:spMkLst>
        </pc:spChg>
        <pc:spChg chg="add del">
          <ac:chgData name="kursat ymn" userId="47174fbee67923fe" providerId="LiveId" clId="{95456352-323A-4796-A684-67F0D58A0D8A}" dt="2021-10-20T18:33:47.996" v="255" actId="26606"/>
          <ac:spMkLst>
            <pc:docMk/>
            <pc:sldMk cId="3376485754" sldId="287"/>
            <ac:spMk id="77" creationId="{08980754-6F4B-43C9-B9BE-127B6BED6586}"/>
          </ac:spMkLst>
        </pc:spChg>
        <pc:spChg chg="add del">
          <ac:chgData name="kursat ymn" userId="47174fbee67923fe" providerId="LiveId" clId="{95456352-323A-4796-A684-67F0D58A0D8A}" dt="2021-10-20T18:33:47.996" v="255" actId="26606"/>
          <ac:spMkLst>
            <pc:docMk/>
            <pc:sldMk cId="3376485754" sldId="287"/>
            <ac:spMk id="79" creationId="{2C1BBA94-3F40-40AA-8BB9-E69E25E537C1}"/>
          </ac:spMkLst>
        </pc:spChg>
        <pc:spChg chg="add">
          <ac:chgData name="kursat ymn" userId="47174fbee67923fe" providerId="LiveId" clId="{95456352-323A-4796-A684-67F0D58A0D8A}" dt="2021-10-20T18:33:47.996" v="255" actId="26606"/>
          <ac:spMkLst>
            <pc:docMk/>
            <pc:sldMk cId="3376485754" sldId="287"/>
            <ac:spMk id="84" creationId="{201CC55D-ED54-4C5C-95E6-10947BD1103B}"/>
          </ac:spMkLst>
        </pc:spChg>
        <pc:spChg chg="add">
          <ac:chgData name="kursat ymn" userId="47174fbee67923fe" providerId="LiveId" clId="{95456352-323A-4796-A684-67F0D58A0D8A}" dt="2021-10-20T18:33:47.996" v="255" actId="26606"/>
          <ac:spMkLst>
            <pc:docMk/>
            <pc:sldMk cId="3376485754" sldId="287"/>
            <ac:spMk id="90" creationId="{3873B707-463F-40B0-8227-E8CC6C67EB25}"/>
          </ac:spMkLst>
        </pc:spChg>
        <pc:spChg chg="add">
          <ac:chgData name="kursat ymn" userId="47174fbee67923fe" providerId="LiveId" clId="{95456352-323A-4796-A684-67F0D58A0D8A}" dt="2021-10-20T18:33:47.996" v="255" actId="26606"/>
          <ac:spMkLst>
            <pc:docMk/>
            <pc:sldMk cId="3376485754" sldId="287"/>
            <ac:spMk id="92" creationId="{C13237C8-E62C-4F0D-A318-BD6FB6C2D138}"/>
          </ac:spMkLst>
        </pc:spChg>
        <pc:spChg chg="add">
          <ac:chgData name="kursat ymn" userId="47174fbee67923fe" providerId="LiveId" clId="{95456352-323A-4796-A684-67F0D58A0D8A}" dt="2021-10-20T18:33:47.996" v="255" actId="26606"/>
          <ac:spMkLst>
            <pc:docMk/>
            <pc:sldMk cId="3376485754" sldId="287"/>
            <ac:spMk id="94" creationId="{19C9EAEA-39D0-4B0E-A0EB-51E7B26740B1}"/>
          </ac:spMkLst>
        </pc:spChg>
        <pc:grpChg chg="add">
          <ac:chgData name="kursat ymn" userId="47174fbee67923fe" providerId="LiveId" clId="{95456352-323A-4796-A684-67F0D58A0D8A}" dt="2021-10-20T18:33:47.996" v="255" actId="26606"/>
          <ac:grpSpMkLst>
            <pc:docMk/>
            <pc:sldMk cId="3376485754" sldId="287"/>
            <ac:grpSpMk id="86" creationId="{1DE889C7-FAD6-4397-98E2-05D503484459}"/>
          </ac:grpSpMkLst>
        </pc:grpChg>
        <pc:picChg chg="ord">
          <ac:chgData name="kursat ymn" userId="47174fbee67923fe" providerId="LiveId" clId="{95456352-323A-4796-A684-67F0D58A0D8A}" dt="2021-10-20T18:33:47.996" v="255" actId="26606"/>
          <ac:picMkLst>
            <pc:docMk/>
            <pc:sldMk cId="3376485754" sldId="287"/>
            <ac:picMk id="2" creationId="{65E373CA-0280-4820-8EE5-B81CA340A607}"/>
          </ac:picMkLst>
        </pc:picChg>
        <pc:picChg chg="add mod">
          <ac:chgData name="kursat ymn" userId="47174fbee67923fe" providerId="LiveId" clId="{95456352-323A-4796-A684-67F0D58A0D8A}" dt="2021-10-20T18:33:47.996" v="255" actId="26606"/>
          <ac:picMkLst>
            <pc:docMk/>
            <pc:sldMk cId="3376485754" sldId="287"/>
            <ac:picMk id="5" creationId="{4D91DBED-2165-4D0A-A3F6-7EBE9539597C}"/>
          </ac:picMkLst>
        </pc:picChg>
        <pc:picChg chg="add del mod">
          <ac:chgData name="kursat ymn" userId="47174fbee67923fe" providerId="LiveId" clId="{95456352-323A-4796-A684-67F0D58A0D8A}" dt="2021-10-20T18:33:38.169" v="254" actId="21"/>
          <ac:picMkLst>
            <pc:docMk/>
            <pc:sldMk cId="3376485754" sldId="287"/>
            <ac:picMk id="3074" creationId="{61A4965E-C1F8-4FA6-A247-207EF0B7C7E6}"/>
          </ac:picMkLst>
        </pc:picChg>
      </pc:sldChg>
      <pc:sldChg chg="addSp modSp mod setBg">
        <pc:chgData name="kursat ymn" userId="47174fbee67923fe" providerId="LiveId" clId="{95456352-323A-4796-A684-67F0D58A0D8A}" dt="2021-10-20T18:13:14.956" v="225" actId="27636"/>
        <pc:sldMkLst>
          <pc:docMk/>
          <pc:sldMk cId="1318685166" sldId="288"/>
        </pc:sldMkLst>
        <pc:spChg chg="add mod">
          <ac:chgData name="kursat ymn" userId="47174fbee67923fe" providerId="LiveId" clId="{95456352-323A-4796-A684-67F0D58A0D8A}" dt="2021-10-20T18:13:14.956" v="225" actId="27636"/>
          <ac:spMkLst>
            <pc:docMk/>
            <pc:sldMk cId="1318685166" sldId="288"/>
            <ac:spMk id="4" creationId="{0B566567-D2CE-4B3C-ADFE-8337492AAB93}"/>
          </ac:spMkLst>
        </pc:spChg>
        <pc:spChg chg="add mod">
          <ac:chgData name="kursat ymn" userId="47174fbee67923fe" providerId="LiveId" clId="{95456352-323A-4796-A684-67F0D58A0D8A}" dt="2021-10-20T18:13:07.129" v="222" actId="255"/>
          <ac:spMkLst>
            <pc:docMk/>
            <pc:sldMk cId="1318685166" sldId="288"/>
            <ac:spMk id="15" creationId="{606FF75E-A275-4864-B3D3-D6622FE6120F}"/>
          </ac:spMkLst>
        </pc:spChg>
        <pc:spChg chg="add">
          <ac:chgData name="kursat ymn" userId="47174fbee67923fe" providerId="LiveId" clId="{95456352-323A-4796-A684-67F0D58A0D8A}" dt="2021-10-20T18:12:32.106" v="209" actId="26606"/>
          <ac:spMkLst>
            <pc:docMk/>
            <pc:sldMk cId="1318685166" sldId="288"/>
            <ac:spMk id="135" creationId="{6ECA6DCB-B7E1-40A9-9524-540C6DA40B1B}"/>
          </ac:spMkLst>
        </pc:spChg>
        <pc:spChg chg="add">
          <ac:chgData name="kursat ymn" userId="47174fbee67923fe" providerId="LiveId" clId="{95456352-323A-4796-A684-67F0D58A0D8A}" dt="2021-10-20T18:12:32.106" v="209" actId="26606"/>
          <ac:spMkLst>
            <pc:docMk/>
            <pc:sldMk cId="1318685166" sldId="288"/>
            <ac:spMk id="141" creationId="{3873B707-463F-40B0-8227-E8CC6C67EB25}"/>
          </ac:spMkLst>
        </pc:spChg>
        <pc:spChg chg="add">
          <ac:chgData name="kursat ymn" userId="47174fbee67923fe" providerId="LiveId" clId="{95456352-323A-4796-A684-67F0D58A0D8A}" dt="2021-10-20T18:12:32.106" v="209" actId="26606"/>
          <ac:spMkLst>
            <pc:docMk/>
            <pc:sldMk cId="1318685166" sldId="288"/>
            <ac:spMk id="143" creationId="{C13237C8-E62C-4F0D-A318-BD6FB6C2D138}"/>
          </ac:spMkLst>
        </pc:spChg>
        <pc:spChg chg="add">
          <ac:chgData name="kursat ymn" userId="47174fbee67923fe" providerId="LiveId" clId="{95456352-323A-4796-A684-67F0D58A0D8A}" dt="2021-10-20T18:12:32.106" v="209" actId="26606"/>
          <ac:spMkLst>
            <pc:docMk/>
            <pc:sldMk cId="1318685166" sldId="288"/>
            <ac:spMk id="145" creationId="{19C9EAEA-39D0-4B0E-A0EB-51E7B26740B1}"/>
          </ac:spMkLst>
        </pc:spChg>
        <pc:spChg chg="add">
          <ac:chgData name="kursat ymn" userId="47174fbee67923fe" providerId="LiveId" clId="{95456352-323A-4796-A684-67F0D58A0D8A}" dt="2021-10-20T18:12:32.106" v="209" actId="26606"/>
          <ac:spMkLst>
            <pc:docMk/>
            <pc:sldMk cId="1318685166" sldId="288"/>
            <ac:spMk id="147" creationId="{8CB5D2D7-DF65-4E86-BFBA-FFB9B5ACEB64}"/>
          </ac:spMkLst>
        </pc:spChg>
        <pc:grpChg chg="add">
          <ac:chgData name="kursat ymn" userId="47174fbee67923fe" providerId="LiveId" clId="{95456352-323A-4796-A684-67F0D58A0D8A}" dt="2021-10-20T18:12:32.106" v="209" actId="26606"/>
          <ac:grpSpMkLst>
            <pc:docMk/>
            <pc:sldMk cId="1318685166" sldId="288"/>
            <ac:grpSpMk id="137" creationId="{1DE889C7-FAD6-4397-98E2-05D503484459}"/>
          </ac:grpSpMkLst>
        </pc:grpChg>
        <pc:picChg chg="ord">
          <ac:chgData name="kursat ymn" userId="47174fbee67923fe" providerId="LiveId" clId="{95456352-323A-4796-A684-67F0D58A0D8A}" dt="2021-10-20T18:12:32.106" v="209" actId="26606"/>
          <ac:picMkLst>
            <pc:docMk/>
            <pc:sldMk cId="1318685166" sldId="288"/>
            <ac:picMk id="2" creationId="{65E373CA-0280-4820-8EE5-B81CA340A607}"/>
          </ac:picMkLst>
        </pc:picChg>
        <pc:picChg chg="add mod">
          <ac:chgData name="kursat ymn" userId="47174fbee67923fe" providerId="LiveId" clId="{95456352-323A-4796-A684-67F0D58A0D8A}" dt="2021-10-20T18:12:32.106" v="209" actId="26606"/>
          <ac:picMkLst>
            <pc:docMk/>
            <pc:sldMk cId="1318685166" sldId="288"/>
            <ac:picMk id="1026" creationId="{3F9BFC5A-45AB-4C0F-A9D8-D440F108F5E2}"/>
          </ac:picMkLst>
        </pc:picChg>
        <pc:picChg chg="add mod ord">
          <ac:chgData name="kursat ymn" userId="47174fbee67923fe" providerId="LiveId" clId="{95456352-323A-4796-A684-67F0D58A0D8A}" dt="2021-10-20T18:12:32.106" v="209" actId="26606"/>
          <ac:picMkLst>
            <pc:docMk/>
            <pc:sldMk cId="1318685166" sldId="288"/>
            <ac:picMk id="2050" creationId="{37DD622F-0D20-46F3-93C9-D7AE4AF29103}"/>
          </ac:picMkLst>
        </pc:picChg>
      </pc:sldChg>
      <pc:sldChg chg="addSp delSp modSp mod setBg">
        <pc:chgData name="kursat ymn" userId="47174fbee67923fe" providerId="LiveId" clId="{95456352-323A-4796-A684-67F0D58A0D8A}" dt="2021-10-20T18:13:51.622" v="233" actId="1076"/>
        <pc:sldMkLst>
          <pc:docMk/>
          <pc:sldMk cId="4281581917" sldId="289"/>
        </pc:sldMkLst>
        <pc:spChg chg="add mod">
          <ac:chgData name="kursat ymn" userId="47174fbee67923fe" providerId="LiveId" clId="{95456352-323A-4796-A684-67F0D58A0D8A}" dt="2021-10-19T12:08:20.102" v="94" actId="2710"/>
          <ac:spMkLst>
            <pc:docMk/>
            <pc:sldMk cId="4281581917" sldId="289"/>
            <ac:spMk id="6" creationId="{CE4AC4BE-3A09-4FAD-ABC8-1A44CA8EA2E8}"/>
          </ac:spMkLst>
        </pc:spChg>
        <pc:spChg chg="add del">
          <ac:chgData name="kursat ymn" userId="47174fbee67923fe" providerId="LiveId" clId="{95456352-323A-4796-A684-67F0D58A0D8A}" dt="2021-10-19T12:04:50.283" v="88"/>
          <ac:spMkLst>
            <pc:docMk/>
            <pc:sldMk cId="4281581917" sldId="289"/>
            <ac:spMk id="7" creationId="{9D2A400E-D7C5-4385-B9F1-9AA0ADFA7375}"/>
          </ac:spMkLst>
        </pc:spChg>
        <pc:spChg chg="add">
          <ac:chgData name="kursat ymn" userId="47174fbee67923fe" providerId="LiveId" clId="{95456352-323A-4796-A684-67F0D58A0D8A}" dt="2021-10-19T12:08:08.816" v="91" actId="26606"/>
          <ac:spMkLst>
            <pc:docMk/>
            <pc:sldMk cId="4281581917" sldId="289"/>
            <ac:spMk id="14" creationId="{D2B783EE-0239-4717-BBEA-8C9EAC61C824}"/>
          </ac:spMkLst>
        </pc:spChg>
        <pc:spChg chg="add">
          <ac:chgData name="kursat ymn" userId="47174fbee67923fe" providerId="LiveId" clId="{95456352-323A-4796-A684-67F0D58A0D8A}" dt="2021-10-19T12:08:08.816" v="91" actId="26606"/>
          <ac:spMkLst>
            <pc:docMk/>
            <pc:sldMk cId="4281581917" sldId="289"/>
            <ac:spMk id="16" creationId="{A7B99495-F43F-4D80-A44F-2CB4764EB90B}"/>
          </ac:spMkLst>
        </pc:spChg>
        <pc:spChg chg="add">
          <ac:chgData name="kursat ymn" userId="47174fbee67923fe" providerId="LiveId" clId="{95456352-323A-4796-A684-67F0D58A0D8A}" dt="2021-10-19T12:08:08.816" v="91" actId="26606"/>
          <ac:spMkLst>
            <pc:docMk/>
            <pc:sldMk cId="4281581917" sldId="289"/>
            <ac:spMk id="18" creationId="{70BEB1E7-2F88-40BC-B73D-42E5B6F80BFC}"/>
          </ac:spMkLst>
        </pc:spChg>
        <pc:picChg chg="ord">
          <ac:chgData name="kursat ymn" userId="47174fbee67923fe" providerId="LiveId" clId="{95456352-323A-4796-A684-67F0D58A0D8A}" dt="2021-10-19T12:08:08.816" v="91" actId="26606"/>
          <ac:picMkLst>
            <pc:docMk/>
            <pc:sldMk cId="4281581917" sldId="289"/>
            <ac:picMk id="2" creationId="{65E373CA-0280-4820-8EE5-B81CA340A607}"/>
          </ac:picMkLst>
        </pc:picChg>
        <pc:picChg chg="add mod ord modCrop">
          <ac:chgData name="kursat ymn" userId="47174fbee67923fe" providerId="LiveId" clId="{95456352-323A-4796-A684-67F0D58A0D8A}" dt="2021-10-20T18:13:51.622" v="233" actId="1076"/>
          <ac:picMkLst>
            <pc:docMk/>
            <pc:sldMk cId="4281581917" sldId="289"/>
            <ac:picMk id="4" creationId="{234EA5C8-9192-4228-A2C2-13A7DC980A77}"/>
          </ac:picMkLst>
        </pc:picChg>
        <pc:picChg chg="add mod">
          <ac:chgData name="kursat ymn" userId="47174fbee67923fe" providerId="LiveId" clId="{95456352-323A-4796-A684-67F0D58A0D8A}" dt="2021-10-19T12:08:08.816" v="91" actId="26606"/>
          <ac:picMkLst>
            <pc:docMk/>
            <pc:sldMk cId="4281581917" sldId="289"/>
            <ac:picMk id="9" creationId="{C8D99764-1F4F-49D1-A701-0736803616B7}"/>
          </ac:picMkLst>
        </pc:picChg>
      </pc:sldChg>
      <pc:sldChg chg="addSp delSp modSp mod setBg">
        <pc:chgData name="kursat ymn" userId="47174fbee67923fe" providerId="LiveId" clId="{95456352-323A-4796-A684-67F0D58A0D8A}" dt="2021-10-20T18:18:18.399" v="240" actId="2710"/>
        <pc:sldMkLst>
          <pc:docMk/>
          <pc:sldMk cId="2259037069" sldId="290"/>
        </pc:sldMkLst>
        <pc:spChg chg="add mod">
          <ac:chgData name="kursat ymn" userId="47174fbee67923fe" providerId="LiveId" clId="{95456352-323A-4796-A684-67F0D58A0D8A}" dt="2021-10-20T18:18:18.399" v="240" actId="2710"/>
          <ac:spMkLst>
            <pc:docMk/>
            <pc:sldMk cId="2259037069" sldId="290"/>
            <ac:spMk id="4" creationId="{17BDDC14-9128-470C-939F-B90E8354A997}"/>
          </ac:spMkLst>
        </pc:spChg>
        <pc:picChg chg="ord">
          <ac:chgData name="kursat ymn" userId="47174fbee67923fe" providerId="LiveId" clId="{95456352-323A-4796-A684-67F0D58A0D8A}" dt="2021-10-20T18:18:11.066" v="238" actId="26606"/>
          <ac:picMkLst>
            <pc:docMk/>
            <pc:sldMk cId="2259037069" sldId="290"/>
            <ac:picMk id="2" creationId="{65E373CA-0280-4820-8EE5-B81CA340A607}"/>
          </ac:picMkLst>
        </pc:picChg>
        <pc:picChg chg="add mod">
          <ac:chgData name="kursat ymn" userId="47174fbee67923fe" providerId="LiveId" clId="{95456352-323A-4796-A684-67F0D58A0D8A}" dt="2021-10-20T18:18:11.066" v="238" actId="26606"/>
          <ac:picMkLst>
            <pc:docMk/>
            <pc:sldMk cId="2259037069" sldId="290"/>
            <ac:picMk id="5" creationId="{797912D5-8072-4243-A788-24CCD2620783}"/>
          </ac:picMkLst>
        </pc:picChg>
        <pc:picChg chg="add del mod">
          <ac:chgData name="kursat ymn" userId="47174fbee67923fe" providerId="LiveId" clId="{95456352-323A-4796-A684-67F0D58A0D8A}" dt="2021-10-20T18:16:59.020" v="236" actId="21"/>
          <ac:picMkLst>
            <pc:docMk/>
            <pc:sldMk cId="2259037069" sldId="290"/>
            <ac:picMk id="2050" creationId="{A9096F08-CFBB-4C20-913E-609515B2E496}"/>
          </ac:picMkLst>
        </pc:picChg>
      </pc:sldChg>
      <pc:sldChg chg="addSp modSp mod setBg">
        <pc:chgData name="kursat ymn" userId="47174fbee67923fe" providerId="LiveId" clId="{95456352-323A-4796-A684-67F0D58A0D8A}" dt="2021-10-20T18:39:03.220" v="300" actId="403"/>
        <pc:sldMkLst>
          <pc:docMk/>
          <pc:sldMk cId="1834858253" sldId="291"/>
        </pc:sldMkLst>
        <pc:spChg chg="add mod ord">
          <ac:chgData name="kursat ymn" userId="47174fbee67923fe" providerId="LiveId" clId="{95456352-323A-4796-A684-67F0D58A0D8A}" dt="2021-10-20T18:39:03.220" v="300" actId="403"/>
          <ac:spMkLst>
            <pc:docMk/>
            <pc:sldMk cId="1834858253" sldId="291"/>
            <ac:spMk id="4" creationId="{2C2973EF-15DD-4031-8DDC-D358CB3BD557}"/>
          </ac:spMkLst>
        </pc:spChg>
        <pc:spChg chg="add">
          <ac:chgData name="kursat ymn" userId="47174fbee67923fe" providerId="LiveId" clId="{95456352-323A-4796-A684-67F0D58A0D8A}" dt="2021-10-20T18:38:15.136" v="284" actId="26606"/>
          <ac:spMkLst>
            <pc:docMk/>
            <pc:sldMk cId="1834858253" sldId="291"/>
            <ac:spMk id="77" creationId="{6113EC7C-368D-469A-9B5C-F3555B088E66}"/>
          </ac:spMkLst>
        </pc:spChg>
        <pc:picChg chg="ord">
          <ac:chgData name="kursat ymn" userId="47174fbee67923fe" providerId="LiveId" clId="{95456352-323A-4796-A684-67F0D58A0D8A}" dt="2021-10-20T18:38:15.136" v="284" actId="26606"/>
          <ac:picMkLst>
            <pc:docMk/>
            <pc:sldMk cId="1834858253" sldId="291"/>
            <ac:picMk id="2" creationId="{65E373CA-0280-4820-8EE5-B81CA340A607}"/>
          </ac:picMkLst>
        </pc:picChg>
        <pc:picChg chg="add mod">
          <ac:chgData name="kursat ymn" userId="47174fbee67923fe" providerId="LiveId" clId="{95456352-323A-4796-A684-67F0D58A0D8A}" dt="2021-10-20T18:38:24.325" v="286" actId="18131"/>
          <ac:picMkLst>
            <pc:docMk/>
            <pc:sldMk cId="1834858253" sldId="291"/>
            <ac:picMk id="4098" creationId="{2F8D2E91-43B6-43A1-8E1A-C27AB63D4CF3}"/>
          </ac:picMkLst>
        </pc:picChg>
        <pc:picChg chg="add mod">
          <ac:chgData name="kursat ymn" userId="47174fbee67923fe" providerId="LiveId" clId="{95456352-323A-4796-A684-67F0D58A0D8A}" dt="2021-10-20T18:38:15.136" v="284" actId="26606"/>
          <ac:picMkLst>
            <pc:docMk/>
            <pc:sldMk cId="1834858253" sldId="291"/>
            <ac:picMk id="4100" creationId="{A5C2EE7D-4AF5-45AF-991B-C8344CA2A02A}"/>
          </ac:picMkLst>
        </pc:picChg>
        <pc:picChg chg="add mod ord">
          <ac:chgData name="kursat ymn" userId="47174fbee67923fe" providerId="LiveId" clId="{95456352-323A-4796-A684-67F0D58A0D8A}" dt="2021-10-20T18:38:15.136" v="284" actId="26606"/>
          <ac:picMkLst>
            <pc:docMk/>
            <pc:sldMk cId="1834858253" sldId="291"/>
            <ac:picMk id="4102" creationId="{8BEC1524-D6D8-4084-9EF4-93CE860CB609}"/>
          </ac:picMkLst>
        </pc:picChg>
        <pc:picChg chg="add mod">
          <ac:chgData name="kursat ymn" userId="47174fbee67923fe" providerId="LiveId" clId="{95456352-323A-4796-A684-67F0D58A0D8A}" dt="2021-10-20T18:38:15.136" v="284" actId="26606"/>
          <ac:picMkLst>
            <pc:docMk/>
            <pc:sldMk cId="1834858253" sldId="291"/>
            <ac:picMk id="4104" creationId="{A8705102-D930-492F-866C-5FE981DB0F5C}"/>
          </ac:picMkLst>
        </pc:picChg>
      </pc:sldChg>
      <pc:sldChg chg="addSp delSp modSp mod ord setBg">
        <pc:chgData name="kursat ymn" userId="47174fbee67923fe" providerId="LiveId" clId="{95456352-323A-4796-A684-67F0D58A0D8A}" dt="2021-10-20T18:34:43.442" v="277" actId="1076"/>
        <pc:sldMkLst>
          <pc:docMk/>
          <pc:sldMk cId="1852432745" sldId="292"/>
        </pc:sldMkLst>
        <pc:spChg chg="add mod">
          <ac:chgData name="kursat ymn" userId="47174fbee67923fe" providerId="LiveId" clId="{95456352-323A-4796-A684-67F0D58A0D8A}" dt="2021-10-20T18:34:43.442" v="277" actId="1076"/>
          <ac:spMkLst>
            <pc:docMk/>
            <pc:sldMk cId="1852432745" sldId="292"/>
            <ac:spMk id="4" creationId="{E8E74B2B-E1A5-4FAC-BAFA-23C20BD32689}"/>
          </ac:spMkLst>
        </pc:spChg>
        <pc:spChg chg="add del">
          <ac:chgData name="kursat ymn" userId="47174fbee67923fe" providerId="LiveId" clId="{95456352-323A-4796-A684-67F0D58A0D8A}" dt="2021-10-20T18:34:23.034" v="267" actId="26606"/>
          <ac:spMkLst>
            <pc:docMk/>
            <pc:sldMk cId="1852432745" sldId="292"/>
            <ac:spMk id="10" creationId="{2F687420-BEB4-45CD-8226-339BE553B8E6}"/>
          </ac:spMkLst>
        </pc:spChg>
        <pc:spChg chg="add del">
          <ac:chgData name="kursat ymn" userId="47174fbee67923fe" providerId="LiveId" clId="{95456352-323A-4796-A684-67F0D58A0D8A}" dt="2021-10-20T18:34:23.034" v="267" actId="26606"/>
          <ac:spMkLst>
            <pc:docMk/>
            <pc:sldMk cId="1852432745" sldId="292"/>
            <ac:spMk id="12" creationId="{169CC832-2974-4E8D-90ED-3E2941BA7336}"/>
          </ac:spMkLst>
        </pc:spChg>
        <pc:spChg chg="add del">
          <ac:chgData name="kursat ymn" userId="47174fbee67923fe" providerId="LiveId" clId="{95456352-323A-4796-A684-67F0D58A0D8A}" dt="2021-10-20T18:34:23.034" v="267" actId="26606"/>
          <ac:spMkLst>
            <pc:docMk/>
            <pc:sldMk cId="1852432745" sldId="292"/>
            <ac:spMk id="14" creationId="{55222F96-971A-4F90-B841-6BAB416C7AC1}"/>
          </ac:spMkLst>
        </pc:spChg>
        <pc:spChg chg="add del">
          <ac:chgData name="kursat ymn" userId="47174fbee67923fe" providerId="LiveId" clId="{95456352-323A-4796-A684-67F0D58A0D8A}" dt="2021-10-20T18:34:23.034" v="267" actId="26606"/>
          <ac:spMkLst>
            <pc:docMk/>
            <pc:sldMk cId="1852432745" sldId="292"/>
            <ac:spMk id="16" creationId="{08980754-6F4B-43C9-B9BE-127B6BED6586}"/>
          </ac:spMkLst>
        </pc:spChg>
        <pc:spChg chg="add del">
          <ac:chgData name="kursat ymn" userId="47174fbee67923fe" providerId="LiveId" clId="{95456352-323A-4796-A684-67F0D58A0D8A}" dt="2021-10-20T18:34:23.034" v="267" actId="26606"/>
          <ac:spMkLst>
            <pc:docMk/>
            <pc:sldMk cId="1852432745" sldId="292"/>
            <ac:spMk id="18" creationId="{2C1BBA94-3F40-40AA-8BB9-E69E25E537C1}"/>
          </ac:spMkLst>
        </pc:spChg>
        <pc:spChg chg="add">
          <ac:chgData name="kursat ymn" userId="47174fbee67923fe" providerId="LiveId" clId="{95456352-323A-4796-A684-67F0D58A0D8A}" dt="2021-10-20T18:34:23.050" v="268" actId="26606"/>
          <ac:spMkLst>
            <pc:docMk/>
            <pc:sldMk cId="1852432745" sldId="292"/>
            <ac:spMk id="20" creationId="{DBC6133C-0615-4CE4-9132-37E609A9BDFA}"/>
          </ac:spMkLst>
        </pc:spChg>
        <pc:spChg chg="add">
          <ac:chgData name="kursat ymn" userId="47174fbee67923fe" providerId="LiveId" clId="{95456352-323A-4796-A684-67F0D58A0D8A}" dt="2021-10-20T18:34:23.050" v="268" actId="26606"/>
          <ac:spMkLst>
            <pc:docMk/>
            <pc:sldMk cId="1852432745" sldId="292"/>
            <ac:spMk id="21" creationId="{169CC832-2974-4E8D-90ED-3E2941BA7336}"/>
          </ac:spMkLst>
        </pc:spChg>
        <pc:spChg chg="add">
          <ac:chgData name="kursat ymn" userId="47174fbee67923fe" providerId="LiveId" clId="{95456352-323A-4796-A684-67F0D58A0D8A}" dt="2021-10-20T18:34:23.050" v="268" actId="26606"/>
          <ac:spMkLst>
            <pc:docMk/>
            <pc:sldMk cId="1852432745" sldId="292"/>
            <ac:spMk id="22" creationId="{55222F96-971A-4F90-B841-6BAB416C7AC1}"/>
          </ac:spMkLst>
        </pc:spChg>
        <pc:spChg chg="add">
          <ac:chgData name="kursat ymn" userId="47174fbee67923fe" providerId="LiveId" clId="{95456352-323A-4796-A684-67F0D58A0D8A}" dt="2021-10-20T18:34:23.050" v="268" actId="26606"/>
          <ac:spMkLst>
            <pc:docMk/>
            <pc:sldMk cId="1852432745" sldId="292"/>
            <ac:spMk id="23" creationId="{08980754-6F4B-43C9-B9BE-127B6BED6586}"/>
          </ac:spMkLst>
        </pc:spChg>
        <pc:spChg chg="add">
          <ac:chgData name="kursat ymn" userId="47174fbee67923fe" providerId="LiveId" clId="{95456352-323A-4796-A684-67F0D58A0D8A}" dt="2021-10-20T18:34:23.050" v="268" actId="26606"/>
          <ac:spMkLst>
            <pc:docMk/>
            <pc:sldMk cId="1852432745" sldId="292"/>
            <ac:spMk id="24" creationId="{2C1BBA94-3F40-40AA-8BB9-E69E25E537C1}"/>
          </ac:spMkLst>
        </pc:spChg>
        <pc:picChg chg="ord">
          <ac:chgData name="kursat ymn" userId="47174fbee67923fe" providerId="LiveId" clId="{95456352-323A-4796-A684-67F0D58A0D8A}" dt="2021-10-20T18:34:23.050" v="268" actId="26606"/>
          <ac:picMkLst>
            <pc:docMk/>
            <pc:sldMk cId="1852432745" sldId="292"/>
            <ac:picMk id="2" creationId="{65E373CA-0280-4820-8EE5-B81CA340A607}"/>
          </ac:picMkLst>
        </pc:picChg>
        <pc:picChg chg="add mod">
          <ac:chgData name="kursat ymn" userId="47174fbee67923fe" providerId="LiveId" clId="{95456352-323A-4796-A684-67F0D58A0D8A}" dt="2021-10-20T18:34:23.050" v="268" actId="26606"/>
          <ac:picMkLst>
            <pc:docMk/>
            <pc:sldMk cId="1852432745" sldId="292"/>
            <ac:picMk id="5" creationId="{7455155B-EA67-4BDD-96BA-EBCD1FFC632F}"/>
          </ac:picMkLst>
        </pc:picChg>
      </pc:sldChg>
      <pc:sldChg chg="addSp modSp mod ord setBg">
        <pc:chgData name="kursat ymn" userId="47174fbee67923fe" providerId="LiveId" clId="{95456352-323A-4796-A684-67F0D58A0D8A}" dt="2021-10-20T18:24:42.776" v="245" actId="14100"/>
        <pc:sldMkLst>
          <pc:docMk/>
          <pc:sldMk cId="2280270841" sldId="293"/>
        </pc:sldMkLst>
        <pc:spChg chg="add mod ord">
          <ac:chgData name="kursat ymn" userId="47174fbee67923fe" providerId="LiveId" clId="{95456352-323A-4796-A684-67F0D58A0D8A}" dt="2021-10-20T18:24:42.776" v="245" actId="14100"/>
          <ac:spMkLst>
            <pc:docMk/>
            <pc:sldMk cId="2280270841" sldId="293"/>
            <ac:spMk id="4" creationId="{2A0CA6DA-AE83-4951-985C-82138A26FE7E}"/>
          </ac:spMkLst>
        </pc:spChg>
        <pc:spChg chg="add">
          <ac:chgData name="kursat ymn" userId="47174fbee67923fe" providerId="LiveId" clId="{95456352-323A-4796-A684-67F0D58A0D8A}" dt="2021-10-20T18:24:34.733" v="242" actId="26606"/>
          <ac:spMkLst>
            <pc:docMk/>
            <pc:sldMk cId="2280270841" sldId="293"/>
            <ac:spMk id="71" creationId="{2B566528-1B12-4246-9431-5C2D7D081168}"/>
          </ac:spMkLst>
        </pc:spChg>
        <pc:grpChg chg="add">
          <ac:chgData name="kursat ymn" userId="47174fbee67923fe" providerId="LiveId" clId="{95456352-323A-4796-A684-67F0D58A0D8A}" dt="2021-10-20T18:24:34.733" v="242" actId="26606"/>
          <ac:grpSpMkLst>
            <pc:docMk/>
            <pc:sldMk cId="2280270841" sldId="293"/>
            <ac:grpSpMk id="73" creationId="{287F69AB-2350-44E3-9076-00265B93F313}"/>
          </ac:grpSpMkLst>
        </pc:grpChg>
        <pc:grpChg chg="add">
          <ac:chgData name="kursat ymn" userId="47174fbee67923fe" providerId="LiveId" clId="{95456352-323A-4796-A684-67F0D58A0D8A}" dt="2021-10-20T18:24:34.733" v="242" actId="26606"/>
          <ac:grpSpMkLst>
            <pc:docMk/>
            <pc:sldMk cId="2280270841" sldId="293"/>
            <ac:grpSpMk id="77" creationId="{3EA7D759-6BEF-4CBD-A325-BCFA77832B3F}"/>
          </ac:grpSpMkLst>
        </pc:grpChg>
        <pc:picChg chg="ord">
          <ac:chgData name="kursat ymn" userId="47174fbee67923fe" providerId="LiveId" clId="{95456352-323A-4796-A684-67F0D58A0D8A}" dt="2021-10-20T18:24:34.733" v="242" actId="26606"/>
          <ac:picMkLst>
            <pc:docMk/>
            <pc:sldMk cId="2280270841" sldId="293"/>
            <ac:picMk id="2" creationId="{65E373CA-0280-4820-8EE5-B81CA340A607}"/>
          </ac:picMkLst>
        </pc:picChg>
        <pc:picChg chg="add mod">
          <ac:chgData name="kursat ymn" userId="47174fbee67923fe" providerId="LiveId" clId="{95456352-323A-4796-A684-67F0D58A0D8A}" dt="2021-10-20T18:24:34.733" v="242" actId="26606"/>
          <ac:picMkLst>
            <pc:docMk/>
            <pc:sldMk cId="2280270841" sldId="293"/>
            <ac:picMk id="3074" creationId="{2558A349-D2A7-4C70-84B9-BA6E9AEB951E}"/>
          </ac:picMkLst>
        </pc:picChg>
      </pc:sldChg>
      <pc:sldChg chg="addSp delSp modSp mod setBg">
        <pc:chgData name="kursat ymn" userId="47174fbee67923fe" providerId="LiveId" clId="{95456352-323A-4796-A684-67F0D58A0D8A}" dt="2021-10-20T20:15:36.756" v="843" actId="27636"/>
        <pc:sldMkLst>
          <pc:docMk/>
          <pc:sldMk cId="2505692685" sldId="294"/>
        </pc:sldMkLst>
        <pc:spChg chg="add mod">
          <ac:chgData name="kursat ymn" userId="47174fbee67923fe" providerId="LiveId" clId="{95456352-323A-4796-A684-67F0D58A0D8A}" dt="2021-10-20T20:15:36.756" v="843" actId="27636"/>
          <ac:spMkLst>
            <pc:docMk/>
            <pc:sldMk cId="2505692685" sldId="294"/>
            <ac:spMk id="4" creationId="{1DC05E5B-25F3-4541-9435-244FB0D965FE}"/>
          </ac:spMkLst>
        </pc:spChg>
        <pc:spChg chg="add">
          <ac:chgData name="kursat ymn" userId="47174fbee67923fe" providerId="LiveId" clId="{95456352-323A-4796-A684-67F0D58A0D8A}" dt="2021-10-20T18:41:07.986" v="306" actId="26606"/>
          <ac:spMkLst>
            <pc:docMk/>
            <pc:sldMk cId="2505692685" sldId="294"/>
            <ac:spMk id="10" creationId="{2B566528-1B12-4246-9431-5C2D7D081168}"/>
          </ac:spMkLst>
        </pc:spChg>
        <pc:grpChg chg="add">
          <ac:chgData name="kursat ymn" userId="47174fbee67923fe" providerId="LiveId" clId="{95456352-323A-4796-A684-67F0D58A0D8A}" dt="2021-10-20T18:41:07.986" v="306" actId="26606"/>
          <ac:grpSpMkLst>
            <pc:docMk/>
            <pc:sldMk cId="2505692685" sldId="294"/>
            <ac:grpSpMk id="12" creationId="{828A5161-06F1-46CF-8AD7-844680A59E13}"/>
          </ac:grpSpMkLst>
        </pc:grpChg>
        <pc:grpChg chg="add">
          <ac:chgData name="kursat ymn" userId="47174fbee67923fe" providerId="LiveId" clId="{95456352-323A-4796-A684-67F0D58A0D8A}" dt="2021-10-20T18:41:07.986" v="306" actId="26606"/>
          <ac:grpSpMkLst>
            <pc:docMk/>
            <pc:sldMk cId="2505692685" sldId="294"/>
            <ac:grpSpMk id="16" creationId="{5995D10D-E9C9-47DB-AE7E-801FEF38F5C9}"/>
          </ac:grpSpMkLst>
        </pc:grpChg>
        <pc:picChg chg="ord">
          <ac:chgData name="kursat ymn" userId="47174fbee67923fe" providerId="LiveId" clId="{95456352-323A-4796-A684-67F0D58A0D8A}" dt="2021-10-20T18:41:07.986" v="306" actId="26606"/>
          <ac:picMkLst>
            <pc:docMk/>
            <pc:sldMk cId="2505692685" sldId="294"/>
            <ac:picMk id="2" creationId="{65E373CA-0280-4820-8EE5-B81CA340A607}"/>
          </ac:picMkLst>
        </pc:picChg>
        <pc:picChg chg="add mod">
          <ac:chgData name="kursat ymn" userId="47174fbee67923fe" providerId="LiveId" clId="{95456352-323A-4796-A684-67F0D58A0D8A}" dt="2021-10-20T18:41:07.986" v="306" actId="26606"/>
          <ac:picMkLst>
            <pc:docMk/>
            <pc:sldMk cId="2505692685" sldId="294"/>
            <ac:picMk id="5" creationId="{627C1E7A-16C8-4A31-B716-CCA87B9EDE0B}"/>
          </ac:picMkLst>
        </pc:picChg>
        <pc:picChg chg="add del mod">
          <ac:chgData name="kursat ymn" userId="47174fbee67923fe" providerId="LiveId" clId="{95456352-323A-4796-A684-67F0D58A0D8A}" dt="2021-10-20T18:40:45.348" v="304" actId="21"/>
          <ac:picMkLst>
            <pc:docMk/>
            <pc:sldMk cId="2505692685" sldId="294"/>
            <ac:picMk id="5122" creationId="{CC6B89EA-EE30-46C8-B869-CBBFEB3C7242}"/>
          </ac:picMkLst>
        </pc:picChg>
      </pc:sldChg>
      <pc:sldChg chg="addSp modSp mod setBg modAnim">
        <pc:chgData name="kursat ymn" userId="47174fbee67923fe" providerId="LiveId" clId="{95456352-323A-4796-A684-67F0D58A0D8A}" dt="2021-10-20T18:44:14.553" v="336" actId="20577"/>
        <pc:sldMkLst>
          <pc:docMk/>
          <pc:sldMk cId="3443734038" sldId="295"/>
        </pc:sldMkLst>
        <pc:spChg chg="add mod ord">
          <ac:chgData name="kursat ymn" userId="47174fbee67923fe" providerId="LiveId" clId="{95456352-323A-4796-A684-67F0D58A0D8A}" dt="2021-10-20T18:44:14.553" v="336" actId="20577"/>
          <ac:spMkLst>
            <pc:docMk/>
            <pc:sldMk cId="3443734038" sldId="295"/>
            <ac:spMk id="4" creationId="{6BF51636-447E-44A8-A001-9E394D12C6CF}"/>
          </ac:spMkLst>
        </pc:spChg>
        <pc:spChg chg="add">
          <ac:chgData name="kursat ymn" userId="47174fbee67923fe" providerId="LiveId" clId="{95456352-323A-4796-A684-67F0D58A0D8A}" dt="2021-10-20T18:43:36.511" v="316" actId="26606"/>
          <ac:spMkLst>
            <pc:docMk/>
            <pc:sldMk cId="3443734038" sldId="295"/>
            <ac:spMk id="9" creationId="{577D1452-F0B7-431E-9A24-D3F7103D8510}"/>
          </ac:spMkLst>
        </pc:spChg>
        <pc:spChg chg="add">
          <ac:chgData name="kursat ymn" userId="47174fbee67923fe" providerId="LiveId" clId="{95456352-323A-4796-A684-67F0D58A0D8A}" dt="2021-10-20T18:43:36.511" v="316" actId="26606"/>
          <ac:spMkLst>
            <pc:docMk/>
            <pc:sldMk cId="3443734038" sldId="295"/>
            <ac:spMk id="11" creationId="{A660F4F9-5DF5-4F15-BE6A-CD8648BB1148}"/>
          </ac:spMkLst>
        </pc:spChg>
        <pc:picChg chg="ord">
          <ac:chgData name="kursat ymn" userId="47174fbee67923fe" providerId="LiveId" clId="{95456352-323A-4796-A684-67F0D58A0D8A}" dt="2021-10-20T18:43:36.511" v="316" actId="26606"/>
          <ac:picMkLst>
            <pc:docMk/>
            <pc:sldMk cId="3443734038" sldId="295"/>
            <ac:picMk id="2" creationId="{65E373CA-0280-4820-8EE5-B81CA340A607}"/>
          </ac:picMkLst>
        </pc:picChg>
        <pc:picChg chg="add mod">
          <ac:chgData name="kursat ymn" userId="47174fbee67923fe" providerId="LiveId" clId="{95456352-323A-4796-A684-67F0D58A0D8A}" dt="2021-10-20T18:43:36.511" v="316" actId="26606"/>
          <ac:picMkLst>
            <pc:docMk/>
            <pc:sldMk cId="3443734038" sldId="295"/>
            <ac:picMk id="3" creationId="{66590C06-7077-44FD-8306-172CAE1102A6}"/>
          </ac:picMkLst>
        </pc:picChg>
      </pc:sldChg>
      <pc:sldChg chg="addSp delSp modSp mod setBg">
        <pc:chgData name="kursat ymn" userId="47174fbee67923fe" providerId="LiveId" clId="{95456352-323A-4796-A684-67F0D58A0D8A}" dt="2021-10-20T18:51:50.063" v="356" actId="14100"/>
        <pc:sldMkLst>
          <pc:docMk/>
          <pc:sldMk cId="1547400025" sldId="296"/>
        </pc:sldMkLst>
        <pc:spChg chg="add mod ord">
          <ac:chgData name="kursat ymn" userId="47174fbee67923fe" providerId="LiveId" clId="{95456352-323A-4796-A684-67F0D58A0D8A}" dt="2021-10-20T18:51:41.867" v="354" actId="14100"/>
          <ac:spMkLst>
            <pc:docMk/>
            <pc:sldMk cId="1547400025" sldId="296"/>
            <ac:spMk id="4" creationId="{9BC91BB0-61C6-4E8B-8A31-7BF4BC664FB0}"/>
          </ac:spMkLst>
        </pc:spChg>
        <pc:spChg chg="add del">
          <ac:chgData name="kursat ymn" userId="47174fbee67923fe" providerId="LiveId" clId="{95456352-323A-4796-A684-67F0D58A0D8A}" dt="2021-10-20T18:51:27.269" v="349" actId="26606"/>
          <ac:spMkLst>
            <pc:docMk/>
            <pc:sldMk cId="1547400025" sldId="296"/>
            <ac:spMk id="10" creationId="{B5FA7C47-B7C1-4D2E-AB49-ED23BA34BA83}"/>
          </ac:spMkLst>
        </pc:spChg>
        <pc:spChg chg="add del">
          <ac:chgData name="kursat ymn" userId="47174fbee67923fe" providerId="LiveId" clId="{95456352-323A-4796-A684-67F0D58A0D8A}" dt="2021-10-20T18:51:27.269" v="349" actId="26606"/>
          <ac:spMkLst>
            <pc:docMk/>
            <pc:sldMk cId="1547400025" sldId="296"/>
            <ac:spMk id="12" creationId="{596EE156-ABF1-4329-A6BA-03B4254E0877}"/>
          </ac:spMkLst>
        </pc:spChg>
        <pc:spChg chg="add del">
          <ac:chgData name="kursat ymn" userId="47174fbee67923fe" providerId="LiveId" clId="{95456352-323A-4796-A684-67F0D58A0D8A}" dt="2021-10-20T18:51:27.269" v="349" actId="26606"/>
          <ac:spMkLst>
            <pc:docMk/>
            <pc:sldMk cId="1547400025" sldId="296"/>
            <ac:spMk id="14" creationId="{19B9933F-AAB3-444A-8BB5-9CA194A8BC63}"/>
          </ac:spMkLst>
        </pc:spChg>
        <pc:spChg chg="add del">
          <ac:chgData name="kursat ymn" userId="47174fbee67923fe" providerId="LiveId" clId="{95456352-323A-4796-A684-67F0D58A0D8A}" dt="2021-10-20T18:51:27.269" v="349" actId="26606"/>
          <ac:spMkLst>
            <pc:docMk/>
            <pc:sldMk cId="1547400025" sldId="296"/>
            <ac:spMk id="16" creationId="{7D20183A-0B1D-4A1F-89B1-ADBEDBC6E54E}"/>
          </ac:spMkLst>
        </pc:spChg>
        <pc:spChg chg="add del">
          <ac:chgData name="kursat ymn" userId="47174fbee67923fe" providerId="LiveId" clId="{95456352-323A-4796-A684-67F0D58A0D8A}" dt="2021-10-20T18:51:27.269" v="349" actId="26606"/>
          <ac:spMkLst>
            <pc:docMk/>
            <pc:sldMk cId="1547400025" sldId="296"/>
            <ac:spMk id="18" creationId="{131031D3-26CD-4214-A9A4-5857EFA15A0C}"/>
          </ac:spMkLst>
        </pc:spChg>
        <pc:spChg chg="add del">
          <ac:chgData name="kursat ymn" userId="47174fbee67923fe" providerId="LiveId" clId="{95456352-323A-4796-A684-67F0D58A0D8A}" dt="2021-10-20T18:51:27.264" v="348" actId="26606"/>
          <ac:spMkLst>
            <pc:docMk/>
            <pc:sldMk cId="1547400025" sldId="296"/>
            <ac:spMk id="23" creationId="{46F7435D-E3DB-47B1-BA61-B00ACC83A9DE}"/>
          </ac:spMkLst>
        </pc:spChg>
        <pc:spChg chg="add del">
          <ac:chgData name="kursat ymn" userId="47174fbee67923fe" providerId="LiveId" clId="{95456352-323A-4796-A684-67F0D58A0D8A}" dt="2021-10-20T18:51:27.264" v="348" actId="26606"/>
          <ac:spMkLst>
            <pc:docMk/>
            <pc:sldMk cId="1547400025" sldId="296"/>
            <ac:spMk id="25" creationId="{F263A0B5-F8C4-4116-809F-78A768EA79A6}"/>
          </ac:spMkLst>
        </pc:spChg>
        <pc:spChg chg="add">
          <ac:chgData name="kursat ymn" userId="47174fbee67923fe" providerId="LiveId" clId="{95456352-323A-4796-A684-67F0D58A0D8A}" dt="2021-10-20T18:51:27.269" v="349" actId="26606"/>
          <ac:spMkLst>
            <pc:docMk/>
            <pc:sldMk cId="1547400025" sldId="296"/>
            <ac:spMk id="27" creationId="{577D1452-F0B7-431E-9A24-D3F7103D8510}"/>
          </ac:spMkLst>
        </pc:spChg>
        <pc:spChg chg="add">
          <ac:chgData name="kursat ymn" userId="47174fbee67923fe" providerId="LiveId" clId="{95456352-323A-4796-A684-67F0D58A0D8A}" dt="2021-10-20T18:51:27.269" v="349" actId="26606"/>
          <ac:spMkLst>
            <pc:docMk/>
            <pc:sldMk cId="1547400025" sldId="296"/>
            <ac:spMk id="28" creationId="{A660F4F9-5DF5-4F15-BE6A-CD8648BB1148}"/>
          </ac:spMkLst>
        </pc:spChg>
        <pc:picChg chg="ord">
          <ac:chgData name="kursat ymn" userId="47174fbee67923fe" providerId="LiveId" clId="{95456352-323A-4796-A684-67F0D58A0D8A}" dt="2021-10-20T18:50:54.224" v="339" actId="26606"/>
          <ac:picMkLst>
            <pc:docMk/>
            <pc:sldMk cId="1547400025" sldId="296"/>
            <ac:picMk id="2" creationId="{65E373CA-0280-4820-8EE5-B81CA340A607}"/>
          </ac:picMkLst>
        </pc:picChg>
        <pc:picChg chg="add mod modCrop">
          <ac:chgData name="kursat ymn" userId="47174fbee67923fe" providerId="LiveId" clId="{95456352-323A-4796-A684-67F0D58A0D8A}" dt="2021-10-20T18:51:50.063" v="356" actId="14100"/>
          <ac:picMkLst>
            <pc:docMk/>
            <pc:sldMk cId="1547400025" sldId="296"/>
            <ac:picMk id="5" creationId="{FE1E17B5-1005-49B1-B960-CDC7209B7AA3}"/>
          </ac:picMkLst>
        </pc:picChg>
      </pc:sldChg>
      <pc:sldChg chg="addSp delSp modSp mod setBg">
        <pc:chgData name="kursat ymn" userId="47174fbee67923fe" providerId="LiveId" clId="{95456352-323A-4796-A684-67F0D58A0D8A}" dt="2021-10-20T18:52:33.762" v="369" actId="27636"/>
        <pc:sldMkLst>
          <pc:docMk/>
          <pc:sldMk cId="844632798" sldId="297"/>
        </pc:sldMkLst>
        <pc:spChg chg="add del mod ord">
          <ac:chgData name="kursat ymn" userId="47174fbee67923fe" providerId="LiveId" clId="{95456352-323A-4796-A684-67F0D58A0D8A}" dt="2021-10-20T18:52:33.762" v="369" actId="27636"/>
          <ac:spMkLst>
            <pc:docMk/>
            <pc:sldMk cId="844632798" sldId="297"/>
            <ac:spMk id="4" creationId="{E4C62CBE-C9A2-44CD-95CC-EC251335B35F}"/>
          </ac:spMkLst>
        </pc:spChg>
        <pc:spChg chg="add">
          <ac:chgData name="kursat ymn" userId="47174fbee67923fe" providerId="LiveId" clId="{95456352-323A-4796-A684-67F0D58A0D8A}" dt="2021-10-20T18:52:13.169" v="359" actId="26606"/>
          <ac:spMkLst>
            <pc:docMk/>
            <pc:sldMk cId="844632798" sldId="297"/>
            <ac:spMk id="10" creationId="{577D1452-F0B7-431E-9A24-D3F7103D8510}"/>
          </ac:spMkLst>
        </pc:spChg>
        <pc:spChg chg="add">
          <ac:chgData name="kursat ymn" userId="47174fbee67923fe" providerId="LiveId" clId="{95456352-323A-4796-A684-67F0D58A0D8A}" dt="2021-10-20T18:52:13.169" v="359" actId="26606"/>
          <ac:spMkLst>
            <pc:docMk/>
            <pc:sldMk cId="844632798" sldId="297"/>
            <ac:spMk id="12" creationId="{A660F4F9-5DF5-4F15-BE6A-CD8648BB1148}"/>
          </ac:spMkLst>
        </pc:spChg>
        <pc:picChg chg="ord">
          <ac:chgData name="kursat ymn" userId="47174fbee67923fe" providerId="LiveId" clId="{95456352-323A-4796-A684-67F0D58A0D8A}" dt="2021-10-20T18:52:13.169" v="359" actId="26606"/>
          <ac:picMkLst>
            <pc:docMk/>
            <pc:sldMk cId="844632798" sldId="297"/>
            <ac:picMk id="2" creationId="{65E373CA-0280-4820-8EE5-B81CA340A607}"/>
          </ac:picMkLst>
        </pc:picChg>
        <pc:picChg chg="add mod modCrop">
          <ac:chgData name="kursat ymn" userId="47174fbee67923fe" providerId="LiveId" clId="{95456352-323A-4796-A684-67F0D58A0D8A}" dt="2021-10-20T18:52:22.327" v="362" actId="14100"/>
          <ac:picMkLst>
            <pc:docMk/>
            <pc:sldMk cId="844632798" sldId="297"/>
            <ac:picMk id="5" creationId="{E8EFD876-03B6-4E82-8939-E29D1C8D3775}"/>
          </ac:picMkLst>
        </pc:picChg>
      </pc:sldChg>
      <pc:sldChg chg="addSp delSp modSp mod ord setBg">
        <pc:chgData name="kursat ymn" userId="47174fbee67923fe" providerId="LiveId" clId="{95456352-323A-4796-A684-67F0D58A0D8A}" dt="2021-10-20T20:46:57.214" v="1163" actId="14100"/>
        <pc:sldMkLst>
          <pc:docMk/>
          <pc:sldMk cId="1681441590" sldId="298"/>
        </pc:sldMkLst>
        <pc:spChg chg="add del">
          <ac:chgData name="kursat ymn" userId="47174fbee67923fe" providerId="LiveId" clId="{95456352-323A-4796-A684-67F0D58A0D8A}" dt="2021-10-20T20:46:53.659" v="1161" actId="26606"/>
          <ac:spMkLst>
            <pc:docMk/>
            <pc:sldMk cId="1681441590" sldId="298"/>
            <ac:spMk id="9" creationId="{C3862298-AF85-4572-BED3-52E573EBD410}"/>
          </ac:spMkLst>
        </pc:spChg>
        <pc:spChg chg="add del">
          <ac:chgData name="kursat ymn" userId="47174fbee67923fe" providerId="LiveId" clId="{95456352-323A-4796-A684-67F0D58A0D8A}" dt="2021-10-20T20:46:53.659" v="1161" actId="26606"/>
          <ac:spMkLst>
            <pc:docMk/>
            <pc:sldMk cId="1681441590" sldId="298"/>
            <ac:spMk id="11" creationId="{03E485DD-0C12-45BC-A361-28152A03BB93}"/>
          </ac:spMkLst>
        </pc:spChg>
        <pc:spChg chg="add del">
          <ac:chgData name="kursat ymn" userId="47174fbee67923fe" providerId="LiveId" clId="{95456352-323A-4796-A684-67F0D58A0D8A}" dt="2021-10-20T20:46:53.659" v="1161" actId="26606"/>
          <ac:spMkLst>
            <pc:docMk/>
            <pc:sldMk cId="1681441590" sldId="298"/>
            <ac:spMk id="13" creationId="{6D6B998F-CA62-4EE6-B7E7-046377D4F7EF}"/>
          </ac:spMkLst>
        </pc:spChg>
        <pc:picChg chg="ord">
          <ac:chgData name="kursat ymn" userId="47174fbee67923fe" providerId="LiveId" clId="{95456352-323A-4796-A684-67F0D58A0D8A}" dt="2021-10-20T20:46:53.659" v="1161" actId="26606"/>
          <ac:picMkLst>
            <pc:docMk/>
            <pc:sldMk cId="1681441590" sldId="298"/>
            <ac:picMk id="2" creationId="{65E373CA-0280-4820-8EE5-B81CA340A607}"/>
          </ac:picMkLst>
        </pc:picChg>
        <pc:picChg chg="add mod">
          <ac:chgData name="kursat ymn" userId="47174fbee67923fe" providerId="LiveId" clId="{95456352-323A-4796-A684-67F0D58A0D8A}" dt="2021-10-20T20:46:57.214" v="1163" actId="14100"/>
          <ac:picMkLst>
            <pc:docMk/>
            <pc:sldMk cId="1681441590" sldId="298"/>
            <ac:picMk id="4" creationId="{DFA70565-4467-4362-B792-4BC6D6F9BB06}"/>
          </ac:picMkLst>
        </pc:picChg>
      </pc:sldChg>
      <pc:sldChg chg="addSp modSp mod ord setBg">
        <pc:chgData name="kursat ymn" userId="47174fbee67923fe" providerId="LiveId" clId="{95456352-323A-4796-A684-67F0D58A0D8A}" dt="2021-10-20T20:47:26.877" v="1169" actId="20578"/>
        <pc:sldMkLst>
          <pc:docMk/>
          <pc:sldMk cId="3403401567" sldId="299"/>
        </pc:sldMkLst>
        <pc:spChg chg="add">
          <ac:chgData name="kursat ymn" userId="47174fbee67923fe" providerId="LiveId" clId="{95456352-323A-4796-A684-67F0D58A0D8A}" dt="2021-10-20T20:47:19.819" v="1165" actId="26606"/>
          <ac:spMkLst>
            <pc:docMk/>
            <pc:sldMk cId="3403401567" sldId="299"/>
            <ac:spMk id="9" creationId="{F3060C83-F051-4F0E-ABAD-AA0DFC48B218}"/>
          </ac:spMkLst>
        </pc:spChg>
        <pc:spChg chg="add">
          <ac:chgData name="kursat ymn" userId="47174fbee67923fe" providerId="LiveId" clId="{95456352-323A-4796-A684-67F0D58A0D8A}" dt="2021-10-20T20:47:19.819" v="1165" actId="26606"/>
          <ac:spMkLst>
            <pc:docMk/>
            <pc:sldMk cId="3403401567" sldId="299"/>
            <ac:spMk id="11" creationId="{83C98ABE-055B-441F-B07E-44F97F083C39}"/>
          </ac:spMkLst>
        </pc:spChg>
        <pc:spChg chg="add">
          <ac:chgData name="kursat ymn" userId="47174fbee67923fe" providerId="LiveId" clId="{95456352-323A-4796-A684-67F0D58A0D8A}" dt="2021-10-20T20:47:19.819" v="1165" actId="26606"/>
          <ac:spMkLst>
            <pc:docMk/>
            <pc:sldMk cId="3403401567" sldId="299"/>
            <ac:spMk id="13" creationId="{29FDB030-9B49-4CED-8CCD-4D99382388AC}"/>
          </ac:spMkLst>
        </pc:spChg>
        <pc:spChg chg="add">
          <ac:chgData name="kursat ymn" userId="47174fbee67923fe" providerId="LiveId" clId="{95456352-323A-4796-A684-67F0D58A0D8A}" dt="2021-10-20T20:47:19.819" v="1165" actId="26606"/>
          <ac:spMkLst>
            <pc:docMk/>
            <pc:sldMk cId="3403401567" sldId="299"/>
            <ac:spMk id="15" creationId="{3783CA14-24A1-485C-8B30-D6A5D87987AD}"/>
          </ac:spMkLst>
        </pc:spChg>
        <pc:spChg chg="add">
          <ac:chgData name="kursat ymn" userId="47174fbee67923fe" providerId="LiveId" clId="{95456352-323A-4796-A684-67F0D58A0D8A}" dt="2021-10-20T20:47:19.819" v="1165" actId="26606"/>
          <ac:spMkLst>
            <pc:docMk/>
            <pc:sldMk cId="3403401567" sldId="299"/>
            <ac:spMk id="17" creationId="{9A97C86A-04D6-40F7-AE84-31AB43E6A846}"/>
          </ac:spMkLst>
        </pc:spChg>
        <pc:spChg chg="add">
          <ac:chgData name="kursat ymn" userId="47174fbee67923fe" providerId="LiveId" clId="{95456352-323A-4796-A684-67F0D58A0D8A}" dt="2021-10-20T20:47:19.819" v="1165" actId="26606"/>
          <ac:spMkLst>
            <pc:docMk/>
            <pc:sldMk cId="3403401567" sldId="299"/>
            <ac:spMk id="19" creationId="{FF9F2414-84E8-453E-B1F3-389FDE8192D9}"/>
          </ac:spMkLst>
        </pc:spChg>
        <pc:spChg chg="add">
          <ac:chgData name="kursat ymn" userId="47174fbee67923fe" providerId="LiveId" clId="{95456352-323A-4796-A684-67F0D58A0D8A}" dt="2021-10-20T20:47:19.819" v="1165" actId="26606"/>
          <ac:spMkLst>
            <pc:docMk/>
            <pc:sldMk cId="3403401567" sldId="299"/>
            <ac:spMk id="21" creationId="{3ECA69A1-7536-43AC-85EF-C7106179F5ED}"/>
          </ac:spMkLst>
        </pc:spChg>
        <pc:picChg chg="ord">
          <ac:chgData name="kursat ymn" userId="47174fbee67923fe" providerId="LiveId" clId="{95456352-323A-4796-A684-67F0D58A0D8A}" dt="2021-10-20T20:47:19.819" v="1165" actId="26606"/>
          <ac:picMkLst>
            <pc:docMk/>
            <pc:sldMk cId="3403401567" sldId="299"/>
            <ac:picMk id="2" creationId="{65E373CA-0280-4820-8EE5-B81CA340A607}"/>
          </ac:picMkLst>
        </pc:picChg>
        <pc:picChg chg="add mod">
          <ac:chgData name="kursat ymn" userId="47174fbee67923fe" providerId="LiveId" clId="{95456352-323A-4796-A684-67F0D58A0D8A}" dt="2021-10-20T20:47:26.877" v="1169" actId="20578"/>
          <ac:picMkLst>
            <pc:docMk/>
            <pc:sldMk cId="3403401567" sldId="299"/>
            <ac:picMk id="4" creationId="{4DBB8982-49A1-497C-BB73-88CB800C5C5D}"/>
          </ac:picMkLst>
        </pc:picChg>
      </pc:sldChg>
      <pc:sldChg chg="addSp modSp mod ord setBg">
        <pc:chgData name="kursat ymn" userId="47174fbee67923fe" providerId="LiveId" clId="{95456352-323A-4796-A684-67F0D58A0D8A}" dt="2021-10-20T20:48:01.186" v="1178" actId="26606"/>
        <pc:sldMkLst>
          <pc:docMk/>
          <pc:sldMk cId="713521153" sldId="300"/>
        </pc:sldMkLst>
        <pc:spChg chg="add">
          <ac:chgData name="kursat ymn" userId="47174fbee67923fe" providerId="LiveId" clId="{95456352-323A-4796-A684-67F0D58A0D8A}" dt="2021-10-20T20:48:01.186" v="1178" actId="26606"/>
          <ac:spMkLst>
            <pc:docMk/>
            <pc:sldMk cId="713521153" sldId="300"/>
            <ac:spMk id="9" creationId="{F3060C83-F051-4F0E-ABAD-AA0DFC48B218}"/>
          </ac:spMkLst>
        </pc:spChg>
        <pc:spChg chg="add">
          <ac:chgData name="kursat ymn" userId="47174fbee67923fe" providerId="LiveId" clId="{95456352-323A-4796-A684-67F0D58A0D8A}" dt="2021-10-20T20:48:01.186" v="1178" actId="26606"/>
          <ac:spMkLst>
            <pc:docMk/>
            <pc:sldMk cId="713521153" sldId="300"/>
            <ac:spMk id="11" creationId="{83C98ABE-055B-441F-B07E-44F97F083C39}"/>
          </ac:spMkLst>
        </pc:spChg>
        <pc:spChg chg="add">
          <ac:chgData name="kursat ymn" userId="47174fbee67923fe" providerId="LiveId" clId="{95456352-323A-4796-A684-67F0D58A0D8A}" dt="2021-10-20T20:48:01.186" v="1178" actId="26606"/>
          <ac:spMkLst>
            <pc:docMk/>
            <pc:sldMk cId="713521153" sldId="300"/>
            <ac:spMk id="13" creationId="{29FDB030-9B49-4CED-8CCD-4D99382388AC}"/>
          </ac:spMkLst>
        </pc:spChg>
        <pc:spChg chg="add">
          <ac:chgData name="kursat ymn" userId="47174fbee67923fe" providerId="LiveId" clId="{95456352-323A-4796-A684-67F0D58A0D8A}" dt="2021-10-20T20:48:01.186" v="1178" actId="26606"/>
          <ac:spMkLst>
            <pc:docMk/>
            <pc:sldMk cId="713521153" sldId="300"/>
            <ac:spMk id="15" creationId="{3783CA14-24A1-485C-8B30-D6A5D87987AD}"/>
          </ac:spMkLst>
        </pc:spChg>
        <pc:spChg chg="add">
          <ac:chgData name="kursat ymn" userId="47174fbee67923fe" providerId="LiveId" clId="{95456352-323A-4796-A684-67F0D58A0D8A}" dt="2021-10-20T20:48:01.186" v="1178" actId="26606"/>
          <ac:spMkLst>
            <pc:docMk/>
            <pc:sldMk cId="713521153" sldId="300"/>
            <ac:spMk id="17" creationId="{9A97C86A-04D6-40F7-AE84-31AB43E6A846}"/>
          </ac:spMkLst>
        </pc:spChg>
        <pc:spChg chg="add">
          <ac:chgData name="kursat ymn" userId="47174fbee67923fe" providerId="LiveId" clId="{95456352-323A-4796-A684-67F0D58A0D8A}" dt="2021-10-20T20:48:01.186" v="1178" actId="26606"/>
          <ac:spMkLst>
            <pc:docMk/>
            <pc:sldMk cId="713521153" sldId="300"/>
            <ac:spMk id="19" creationId="{FF9F2414-84E8-453E-B1F3-389FDE8192D9}"/>
          </ac:spMkLst>
        </pc:spChg>
        <pc:spChg chg="add">
          <ac:chgData name="kursat ymn" userId="47174fbee67923fe" providerId="LiveId" clId="{95456352-323A-4796-A684-67F0D58A0D8A}" dt="2021-10-20T20:48:01.186" v="1178" actId="26606"/>
          <ac:spMkLst>
            <pc:docMk/>
            <pc:sldMk cId="713521153" sldId="300"/>
            <ac:spMk id="21" creationId="{3ECA69A1-7536-43AC-85EF-C7106179F5ED}"/>
          </ac:spMkLst>
        </pc:spChg>
        <pc:picChg chg="ord">
          <ac:chgData name="kursat ymn" userId="47174fbee67923fe" providerId="LiveId" clId="{95456352-323A-4796-A684-67F0D58A0D8A}" dt="2021-10-20T20:48:01.186" v="1178" actId="26606"/>
          <ac:picMkLst>
            <pc:docMk/>
            <pc:sldMk cId="713521153" sldId="300"/>
            <ac:picMk id="2" creationId="{65E373CA-0280-4820-8EE5-B81CA340A607}"/>
          </ac:picMkLst>
        </pc:picChg>
        <pc:picChg chg="add mod">
          <ac:chgData name="kursat ymn" userId="47174fbee67923fe" providerId="LiveId" clId="{95456352-323A-4796-A684-67F0D58A0D8A}" dt="2021-10-20T20:48:01.186" v="1178" actId="26606"/>
          <ac:picMkLst>
            <pc:docMk/>
            <pc:sldMk cId="713521153" sldId="300"/>
            <ac:picMk id="4" creationId="{4AA57F1F-5921-4D84-B2D9-27DE0D36DF07}"/>
          </ac:picMkLst>
        </pc:picChg>
      </pc:sldChg>
      <pc:sldChg chg="addSp modSp mod setBg">
        <pc:chgData name="kursat ymn" userId="47174fbee67923fe" providerId="LiveId" clId="{95456352-323A-4796-A684-67F0D58A0D8A}" dt="2021-10-20T20:48:59.456" v="1199" actId="14100"/>
        <pc:sldMkLst>
          <pc:docMk/>
          <pc:sldMk cId="968847337" sldId="301"/>
        </pc:sldMkLst>
        <pc:spChg chg="add mod ord">
          <ac:chgData name="kursat ymn" userId="47174fbee67923fe" providerId="LiveId" clId="{95456352-323A-4796-A684-67F0D58A0D8A}" dt="2021-10-20T20:48:59.456" v="1199" actId="14100"/>
          <ac:spMkLst>
            <pc:docMk/>
            <pc:sldMk cId="968847337" sldId="301"/>
            <ac:spMk id="4" creationId="{8A350AF8-5B3B-4ACE-BE43-4A63E6491DE8}"/>
          </ac:spMkLst>
        </pc:spChg>
        <pc:spChg chg="add">
          <ac:chgData name="kursat ymn" userId="47174fbee67923fe" providerId="LiveId" clId="{95456352-323A-4796-A684-67F0D58A0D8A}" dt="2021-10-20T20:48:34.910" v="1183" actId="26606"/>
          <ac:spMkLst>
            <pc:docMk/>
            <pc:sldMk cId="968847337" sldId="301"/>
            <ac:spMk id="11" creationId="{2B566528-1B12-4246-9431-5C2D7D081168}"/>
          </ac:spMkLst>
        </pc:spChg>
        <pc:grpChg chg="add">
          <ac:chgData name="kursat ymn" userId="47174fbee67923fe" providerId="LiveId" clId="{95456352-323A-4796-A684-67F0D58A0D8A}" dt="2021-10-20T20:48:34.910" v="1183" actId="26606"/>
          <ac:grpSpMkLst>
            <pc:docMk/>
            <pc:sldMk cId="968847337" sldId="301"/>
            <ac:grpSpMk id="13" creationId="{C34A4475-365F-4381-A542-4698D63774B8}"/>
          </ac:grpSpMkLst>
        </pc:grpChg>
        <pc:grpChg chg="add">
          <ac:chgData name="kursat ymn" userId="47174fbee67923fe" providerId="LiveId" clId="{95456352-323A-4796-A684-67F0D58A0D8A}" dt="2021-10-20T20:48:34.910" v="1183" actId="26606"/>
          <ac:grpSpMkLst>
            <pc:docMk/>
            <pc:sldMk cId="968847337" sldId="301"/>
            <ac:grpSpMk id="17" creationId="{DC8D6E3B-FFED-480F-941D-FE376375B8B7}"/>
          </ac:grpSpMkLst>
        </pc:grpChg>
        <pc:picChg chg="ord">
          <ac:chgData name="kursat ymn" userId="47174fbee67923fe" providerId="LiveId" clId="{95456352-323A-4796-A684-67F0D58A0D8A}" dt="2021-10-20T20:48:34.910" v="1183" actId="26606"/>
          <ac:picMkLst>
            <pc:docMk/>
            <pc:sldMk cId="968847337" sldId="301"/>
            <ac:picMk id="2" creationId="{65E373CA-0280-4820-8EE5-B81CA340A607}"/>
          </ac:picMkLst>
        </pc:picChg>
        <pc:picChg chg="add mod">
          <ac:chgData name="kursat ymn" userId="47174fbee67923fe" providerId="LiveId" clId="{95456352-323A-4796-A684-67F0D58A0D8A}" dt="2021-10-20T20:48:34.910" v="1183" actId="26606"/>
          <ac:picMkLst>
            <pc:docMk/>
            <pc:sldMk cId="968847337" sldId="301"/>
            <ac:picMk id="6" creationId="{C91B55FC-ABDB-4BBA-990B-D8551BB44696}"/>
          </ac:picMkLst>
        </pc:picChg>
      </pc:sldChg>
      <pc:sldChg chg="addSp modSp mod">
        <pc:chgData name="kursat ymn" userId="47174fbee67923fe" providerId="LiveId" clId="{95456352-323A-4796-A684-67F0D58A0D8A}" dt="2021-10-20T20:49:29.644" v="1209" actId="1076"/>
        <pc:sldMkLst>
          <pc:docMk/>
          <pc:sldMk cId="1971632367" sldId="302"/>
        </pc:sldMkLst>
        <pc:spChg chg="add mod">
          <ac:chgData name="kursat ymn" userId="47174fbee67923fe" providerId="LiveId" clId="{95456352-323A-4796-A684-67F0D58A0D8A}" dt="2021-10-20T20:49:29.644" v="1209" actId="1076"/>
          <ac:spMkLst>
            <pc:docMk/>
            <pc:sldMk cId="1971632367" sldId="302"/>
            <ac:spMk id="4" creationId="{FDEA9BA4-EE68-4664-916A-2054C7F634D0}"/>
          </ac:spMkLst>
        </pc:spChg>
      </pc:sldChg>
      <pc:sldChg chg="addSp modSp mod setBg">
        <pc:chgData name="kursat ymn" userId="47174fbee67923fe" providerId="LiveId" clId="{95456352-323A-4796-A684-67F0D58A0D8A}" dt="2021-10-20T20:49:56.163" v="1212" actId="26606"/>
        <pc:sldMkLst>
          <pc:docMk/>
          <pc:sldMk cId="929704889" sldId="303"/>
        </pc:sldMkLst>
        <pc:spChg chg="add">
          <ac:chgData name="kursat ymn" userId="47174fbee67923fe" providerId="LiveId" clId="{95456352-323A-4796-A684-67F0D58A0D8A}" dt="2021-10-20T20:49:56.163" v="1212" actId="26606"/>
          <ac:spMkLst>
            <pc:docMk/>
            <pc:sldMk cId="929704889" sldId="303"/>
            <ac:spMk id="9" creationId="{F3060C83-F051-4F0E-ABAD-AA0DFC48B218}"/>
          </ac:spMkLst>
        </pc:spChg>
        <pc:spChg chg="add">
          <ac:chgData name="kursat ymn" userId="47174fbee67923fe" providerId="LiveId" clId="{95456352-323A-4796-A684-67F0D58A0D8A}" dt="2021-10-20T20:49:56.163" v="1212" actId="26606"/>
          <ac:spMkLst>
            <pc:docMk/>
            <pc:sldMk cId="929704889" sldId="303"/>
            <ac:spMk id="11" creationId="{83C98ABE-055B-441F-B07E-44F97F083C39}"/>
          </ac:spMkLst>
        </pc:spChg>
        <pc:spChg chg="add">
          <ac:chgData name="kursat ymn" userId="47174fbee67923fe" providerId="LiveId" clId="{95456352-323A-4796-A684-67F0D58A0D8A}" dt="2021-10-20T20:49:56.163" v="1212" actId="26606"/>
          <ac:spMkLst>
            <pc:docMk/>
            <pc:sldMk cId="929704889" sldId="303"/>
            <ac:spMk id="13" creationId="{29FDB030-9B49-4CED-8CCD-4D99382388AC}"/>
          </ac:spMkLst>
        </pc:spChg>
        <pc:spChg chg="add">
          <ac:chgData name="kursat ymn" userId="47174fbee67923fe" providerId="LiveId" clId="{95456352-323A-4796-A684-67F0D58A0D8A}" dt="2021-10-20T20:49:56.163" v="1212" actId="26606"/>
          <ac:spMkLst>
            <pc:docMk/>
            <pc:sldMk cId="929704889" sldId="303"/>
            <ac:spMk id="15" creationId="{3783CA14-24A1-485C-8B30-D6A5D87987AD}"/>
          </ac:spMkLst>
        </pc:spChg>
        <pc:spChg chg="add">
          <ac:chgData name="kursat ymn" userId="47174fbee67923fe" providerId="LiveId" clId="{95456352-323A-4796-A684-67F0D58A0D8A}" dt="2021-10-20T20:49:56.163" v="1212" actId="26606"/>
          <ac:spMkLst>
            <pc:docMk/>
            <pc:sldMk cId="929704889" sldId="303"/>
            <ac:spMk id="17" creationId="{9A97C86A-04D6-40F7-AE84-31AB43E6A846}"/>
          </ac:spMkLst>
        </pc:spChg>
        <pc:spChg chg="add">
          <ac:chgData name="kursat ymn" userId="47174fbee67923fe" providerId="LiveId" clId="{95456352-323A-4796-A684-67F0D58A0D8A}" dt="2021-10-20T20:49:56.163" v="1212" actId="26606"/>
          <ac:spMkLst>
            <pc:docMk/>
            <pc:sldMk cId="929704889" sldId="303"/>
            <ac:spMk id="19" creationId="{FF9F2414-84E8-453E-B1F3-389FDE8192D9}"/>
          </ac:spMkLst>
        </pc:spChg>
        <pc:spChg chg="add">
          <ac:chgData name="kursat ymn" userId="47174fbee67923fe" providerId="LiveId" clId="{95456352-323A-4796-A684-67F0D58A0D8A}" dt="2021-10-20T20:49:56.163" v="1212" actId="26606"/>
          <ac:spMkLst>
            <pc:docMk/>
            <pc:sldMk cId="929704889" sldId="303"/>
            <ac:spMk id="21" creationId="{3ECA69A1-7536-43AC-85EF-C7106179F5ED}"/>
          </ac:spMkLst>
        </pc:spChg>
        <pc:picChg chg="ord">
          <ac:chgData name="kursat ymn" userId="47174fbee67923fe" providerId="LiveId" clId="{95456352-323A-4796-A684-67F0D58A0D8A}" dt="2021-10-20T20:49:56.163" v="1212" actId="26606"/>
          <ac:picMkLst>
            <pc:docMk/>
            <pc:sldMk cId="929704889" sldId="303"/>
            <ac:picMk id="2" creationId="{65E373CA-0280-4820-8EE5-B81CA340A607}"/>
          </ac:picMkLst>
        </pc:picChg>
        <pc:picChg chg="add mod">
          <ac:chgData name="kursat ymn" userId="47174fbee67923fe" providerId="LiveId" clId="{95456352-323A-4796-A684-67F0D58A0D8A}" dt="2021-10-20T20:49:56.163" v="1212" actId="26606"/>
          <ac:picMkLst>
            <pc:docMk/>
            <pc:sldMk cId="929704889" sldId="303"/>
            <ac:picMk id="4" creationId="{5FAEDB5E-6B26-4DEB-A2BF-767E4B36FF1B}"/>
          </ac:picMkLst>
        </pc:picChg>
      </pc:sldChg>
      <pc:sldChg chg="addSp modSp mod setBg">
        <pc:chgData name="kursat ymn" userId="47174fbee67923fe" providerId="LiveId" clId="{95456352-323A-4796-A684-67F0D58A0D8A}" dt="2021-10-20T20:50:16.070" v="1215" actId="26606"/>
        <pc:sldMkLst>
          <pc:docMk/>
          <pc:sldMk cId="207087279" sldId="304"/>
        </pc:sldMkLst>
        <pc:spChg chg="add">
          <ac:chgData name="kursat ymn" userId="47174fbee67923fe" providerId="LiveId" clId="{95456352-323A-4796-A684-67F0D58A0D8A}" dt="2021-10-20T20:50:16.070" v="1215" actId="26606"/>
          <ac:spMkLst>
            <pc:docMk/>
            <pc:sldMk cId="207087279" sldId="304"/>
            <ac:spMk id="9" creationId="{F3060C83-F051-4F0E-ABAD-AA0DFC48B218}"/>
          </ac:spMkLst>
        </pc:spChg>
        <pc:spChg chg="add">
          <ac:chgData name="kursat ymn" userId="47174fbee67923fe" providerId="LiveId" clId="{95456352-323A-4796-A684-67F0D58A0D8A}" dt="2021-10-20T20:50:16.070" v="1215" actId="26606"/>
          <ac:spMkLst>
            <pc:docMk/>
            <pc:sldMk cId="207087279" sldId="304"/>
            <ac:spMk id="11" creationId="{83C98ABE-055B-441F-B07E-44F97F083C39}"/>
          </ac:spMkLst>
        </pc:spChg>
        <pc:spChg chg="add">
          <ac:chgData name="kursat ymn" userId="47174fbee67923fe" providerId="LiveId" clId="{95456352-323A-4796-A684-67F0D58A0D8A}" dt="2021-10-20T20:50:16.070" v="1215" actId="26606"/>
          <ac:spMkLst>
            <pc:docMk/>
            <pc:sldMk cId="207087279" sldId="304"/>
            <ac:spMk id="13" creationId="{29FDB030-9B49-4CED-8CCD-4D99382388AC}"/>
          </ac:spMkLst>
        </pc:spChg>
        <pc:spChg chg="add">
          <ac:chgData name="kursat ymn" userId="47174fbee67923fe" providerId="LiveId" clId="{95456352-323A-4796-A684-67F0D58A0D8A}" dt="2021-10-20T20:50:16.070" v="1215" actId="26606"/>
          <ac:spMkLst>
            <pc:docMk/>
            <pc:sldMk cId="207087279" sldId="304"/>
            <ac:spMk id="15" creationId="{3783CA14-24A1-485C-8B30-D6A5D87987AD}"/>
          </ac:spMkLst>
        </pc:spChg>
        <pc:spChg chg="add">
          <ac:chgData name="kursat ymn" userId="47174fbee67923fe" providerId="LiveId" clId="{95456352-323A-4796-A684-67F0D58A0D8A}" dt="2021-10-20T20:50:16.070" v="1215" actId="26606"/>
          <ac:spMkLst>
            <pc:docMk/>
            <pc:sldMk cId="207087279" sldId="304"/>
            <ac:spMk id="17" creationId="{9A97C86A-04D6-40F7-AE84-31AB43E6A846}"/>
          </ac:spMkLst>
        </pc:spChg>
        <pc:spChg chg="add">
          <ac:chgData name="kursat ymn" userId="47174fbee67923fe" providerId="LiveId" clId="{95456352-323A-4796-A684-67F0D58A0D8A}" dt="2021-10-20T20:50:16.070" v="1215" actId="26606"/>
          <ac:spMkLst>
            <pc:docMk/>
            <pc:sldMk cId="207087279" sldId="304"/>
            <ac:spMk id="19" creationId="{FF9F2414-84E8-453E-B1F3-389FDE8192D9}"/>
          </ac:spMkLst>
        </pc:spChg>
        <pc:spChg chg="add">
          <ac:chgData name="kursat ymn" userId="47174fbee67923fe" providerId="LiveId" clId="{95456352-323A-4796-A684-67F0D58A0D8A}" dt="2021-10-20T20:50:16.070" v="1215" actId="26606"/>
          <ac:spMkLst>
            <pc:docMk/>
            <pc:sldMk cId="207087279" sldId="304"/>
            <ac:spMk id="21" creationId="{3ECA69A1-7536-43AC-85EF-C7106179F5ED}"/>
          </ac:spMkLst>
        </pc:spChg>
        <pc:picChg chg="ord">
          <ac:chgData name="kursat ymn" userId="47174fbee67923fe" providerId="LiveId" clId="{95456352-323A-4796-A684-67F0D58A0D8A}" dt="2021-10-20T20:50:16.070" v="1215" actId="26606"/>
          <ac:picMkLst>
            <pc:docMk/>
            <pc:sldMk cId="207087279" sldId="304"/>
            <ac:picMk id="2" creationId="{65E373CA-0280-4820-8EE5-B81CA340A607}"/>
          </ac:picMkLst>
        </pc:picChg>
        <pc:picChg chg="add mod">
          <ac:chgData name="kursat ymn" userId="47174fbee67923fe" providerId="LiveId" clId="{95456352-323A-4796-A684-67F0D58A0D8A}" dt="2021-10-20T20:50:16.070" v="1215" actId="26606"/>
          <ac:picMkLst>
            <pc:docMk/>
            <pc:sldMk cId="207087279" sldId="304"/>
            <ac:picMk id="4" creationId="{04C44391-E021-498F-ADCD-7BA19A44DF5D}"/>
          </ac:picMkLst>
        </pc:picChg>
      </pc:sldChg>
      <pc:sldChg chg="add">
        <pc:chgData name="kursat ymn" userId="47174fbee67923fe" providerId="LiveId" clId="{95456352-323A-4796-A684-67F0D58A0D8A}" dt="2021-10-20T20:47:37.725" v="1172"/>
        <pc:sldMkLst>
          <pc:docMk/>
          <pc:sldMk cId="2216265084" sldId="305"/>
        </pc:sldMkLst>
      </pc:sldChg>
      <pc:sldChg chg="del">
        <pc:chgData name="kursat ymn" userId="47174fbee67923fe" providerId="LiveId" clId="{95456352-323A-4796-A684-67F0D58A0D8A}" dt="2021-10-20T20:47:34.623" v="1171" actId="2696"/>
        <pc:sldMkLst>
          <pc:docMk/>
          <pc:sldMk cId="2652181234" sldId="305"/>
        </pc:sldMkLst>
      </pc:sldChg>
      <pc:sldChg chg="addSp delSp modSp add mod setBg">
        <pc:chgData name="kursat ymn" userId="47174fbee67923fe" providerId="LiveId" clId="{95456352-323A-4796-A684-67F0D58A0D8A}" dt="2021-10-20T18:53:10.050" v="378" actId="14100"/>
        <pc:sldMkLst>
          <pc:docMk/>
          <pc:sldMk cId="4159960205" sldId="306"/>
        </pc:sldMkLst>
        <pc:spChg chg="del">
          <ac:chgData name="kursat ymn" userId="47174fbee67923fe" providerId="LiveId" clId="{95456352-323A-4796-A684-67F0D58A0D8A}" dt="2021-10-20T10:12:21.819" v="140" actId="478"/>
          <ac:spMkLst>
            <pc:docMk/>
            <pc:sldMk cId="4159960205" sldId="306"/>
            <ac:spMk id="4" creationId="{E4C62CBE-C9A2-44CD-95CC-EC251335B35F}"/>
          </ac:spMkLst>
        </pc:spChg>
        <pc:spChg chg="add mod ord">
          <ac:chgData name="kursat ymn" userId="47174fbee67923fe" providerId="LiveId" clId="{95456352-323A-4796-A684-67F0D58A0D8A}" dt="2021-10-20T18:53:10.050" v="378" actId="14100"/>
          <ac:spMkLst>
            <pc:docMk/>
            <pc:sldMk cId="4159960205" sldId="306"/>
            <ac:spMk id="5" creationId="{8A6BE90C-ED3F-4F8B-A541-F069A3937110}"/>
          </ac:spMkLst>
        </pc:spChg>
        <pc:spChg chg="add">
          <ac:chgData name="kursat ymn" userId="47174fbee67923fe" providerId="LiveId" clId="{95456352-323A-4796-A684-67F0D58A0D8A}" dt="2021-10-20T18:52:53.863" v="371" actId="26606"/>
          <ac:spMkLst>
            <pc:docMk/>
            <pc:sldMk cId="4159960205" sldId="306"/>
            <ac:spMk id="10" creationId="{577D1452-F0B7-431E-9A24-D3F7103D8510}"/>
          </ac:spMkLst>
        </pc:spChg>
        <pc:spChg chg="add">
          <ac:chgData name="kursat ymn" userId="47174fbee67923fe" providerId="LiveId" clId="{95456352-323A-4796-A684-67F0D58A0D8A}" dt="2021-10-20T18:52:53.863" v="371" actId="26606"/>
          <ac:spMkLst>
            <pc:docMk/>
            <pc:sldMk cId="4159960205" sldId="306"/>
            <ac:spMk id="12" creationId="{A660F4F9-5DF5-4F15-BE6A-CD8648BB1148}"/>
          </ac:spMkLst>
        </pc:spChg>
        <pc:picChg chg="ord">
          <ac:chgData name="kursat ymn" userId="47174fbee67923fe" providerId="LiveId" clId="{95456352-323A-4796-A684-67F0D58A0D8A}" dt="2021-10-20T18:52:53.863" v="371" actId="26606"/>
          <ac:picMkLst>
            <pc:docMk/>
            <pc:sldMk cId="4159960205" sldId="306"/>
            <ac:picMk id="2" creationId="{65E373CA-0280-4820-8EE5-B81CA340A607}"/>
          </ac:picMkLst>
        </pc:picChg>
        <pc:picChg chg="add mod modCrop">
          <ac:chgData name="kursat ymn" userId="47174fbee67923fe" providerId="LiveId" clId="{95456352-323A-4796-A684-67F0D58A0D8A}" dt="2021-10-20T18:53:01.430" v="374" actId="14100"/>
          <ac:picMkLst>
            <pc:docMk/>
            <pc:sldMk cId="4159960205" sldId="306"/>
            <ac:picMk id="4" creationId="{9677B65E-94B0-4CD6-81DE-41C257F0E42E}"/>
          </ac:picMkLst>
        </pc:picChg>
      </pc:sldChg>
      <pc:sldChg chg="add del">
        <pc:chgData name="kursat ymn" userId="47174fbee67923fe" providerId="LiveId" clId="{95456352-323A-4796-A684-67F0D58A0D8A}" dt="2021-10-20T10:12:15.293" v="137"/>
        <pc:sldMkLst>
          <pc:docMk/>
          <pc:sldMk cId="4290572297" sldId="306"/>
        </pc:sldMkLst>
      </pc:sldChg>
      <pc:sldChg chg="addSp delSp modSp add del mod">
        <pc:chgData name="kursat ymn" userId="47174fbee67923fe" providerId="LiveId" clId="{95456352-323A-4796-A684-67F0D58A0D8A}" dt="2021-10-20T18:54:30.209" v="396" actId="47"/>
        <pc:sldMkLst>
          <pc:docMk/>
          <pc:sldMk cId="2194541858" sldId="307"/>
        </pc:sldMkLst>
        <pc:spChg chg="add del">
          <ac:chgData name="kursat ymn" userId="47174fbee67923fe" providerId="LiveId" clId="{95456352-323A-4796-A684-67F0D58A0D8A}" dt="2021-10-20T18:53:42.504" v="381" actId="21"/>
          <ac:spMkLst>
            <pc:docMk/>
            <pc:sldMk cId="2194541858" sldId="307"/>
            <ac:spMk id="4" creationId="{6DB961D6-070A-46BF-9000-B51AD3ED9B93}"/>
          </ac:spMkLst>
        </pc:spChg>
        <pc:spChg chg="add del mod">
          <ac:chgData name="kursat ymn" userId="47174fbee67923fe" providerId="LiveId" clId="{95456352-323A-4796-A684-67F0D58A0D8A}" dt="2021-10-20T18:54:28.713" v="395" actId="21"/>
          <ac:spMkLst>
            <pc:docMk/>
            <pc:sldMk cId="2194541858" sldId="307"/>
            <ac:spMk id="6" creationId="{EAADE199-3EC0-469A-A830-249E7CC892FD}"/>
          </ac:spMkLst>
        </pc:spChg>
        <pc:picChg chg="add del mod modCrop">
          <ac:chgData name="kursat ymn" userId="47174fbee67923fe" providerId="LiveId" clId="{95456352-323A-4796-A684-67F0D58A0D8A}" dt="2021-10-20T18:54:20.592" v="392" actId="21"/>
          <ac:picMkLst>
            <pc:docMk/>
            <pc:sldMk cId="2194541858" sldId="307"/>
            <ac:picMk id="5" creationId="{92156E34-C9E3-44A8-B4AC-99FDE1E9FC93}"/>
          </ac:picMkLst>
        </pc:picChg>
      </pc:sldChg>
      <pc:sldChg chg="addSp delSp modSp add del mod">
        <pc:chgData name="kursat ymn" userId="47174fbee67923fe" providerId="LiveId" clId="{95456352-323A-4796-A684-67F0D58A0D8A}" dt="2021-10-20T19:05:22.004" v="483" actId="47"/>
        <pc:sldMkLst>
          <pc:docMk/>
          <pc:sldMk cId="2214492680" sldId="308"/>
        </pc:sldMkLst>
        <pc:spChg chg="add del mod">
          <ac:chgData name="kursat ymn" userId="47174fbee67923fe" providerId="LiveId" clId="{95456352-323A-4796-A684-67F0D58A0D8A}" dt="2021-10-20T19:05:20.486" v="482" actId="21"/>
          <ac:spMkLst>
            <pc:docMk/>
            <pc:sldMk cId="2214492680" sldId="308"/>
            <ac:spMk id="4" creationId="{597D7652-CDA5-40E7-AE23-BB6DC9FB7E05}"/>
          </ac:spMkLst>
        </pc:spChg>
        <pc:picChg chg="add del mod">
          <ac:chgData name="kursat ymn" userId="47174fbee67923fe" providerId="LiveId" clId="{95456352-323A-4796-A684-67F0D58A0D8A}" dt="2021-10-20T19:05:02.089" v="477" actId="21"/>
          <ac:picMkLst>
            <pc:docMk/>
            <pc:sldMk cId="2214492680" sldId="308"/>
            <ac:picMk id="5" creationId="{9BBFD72A-714D-4147-A254-0812ABC234B2}"/>
          </ac:picMkLst>
        </pc:picChg>
      </pc:sldChg>
      <pc:sldChg chg="addSp delSp add del mod">
        <pc:chgData name="kursat ymn" userId="47174fbee67923fe" providerId="LiveId" clId="{95456352-323A-4796-A684-67F0D58A0D8A}" dt="2021-10-20T19:52:43.556" v="633" actId="47"/>
        <pc:sldMkLst>
          <pc:docMk/>
          <pc:sldMk cId="3944845641" sldId="309"/>
        </pc:sldMkLst>
        <pc:spChg chg="add del">
          <ac:chgData name="kursat ymn" userId="47174fbee67923fe" providerId="LiveId" clId="{95456352-323A-4796-A684-67F0D58A0D8A}" dt="2021-10-20T19:52:42.215" v="632" actId="21"/>
          <ac:spMkLst>
            <pc:docMk/>
            <pc:sldMk cId="3944845641" sldId="309"/>
            <ac:spMk id="4" creationId="{20DC879C-4400-47B9-A857-FFE33AE58D8A}"/>
          </ac:spMkLst>
        </pc:spChg>
      </pc:sldChg>
      <pc:sldChg chg="addSp delSp modSp add del mod">
        <pc:chgData name="kursat ymn" userId="47174fbee67923fe" providerId="LiveId" clId="{95456352-323A-4796-A684-67F0D58A0D8A}" dt="2021-10-20T19:59:02.045" v="705" actId="47"/>
        <pc:sldMkLst>
          <pc:docMk/>
          <pc:sldMk cId="4129760416" sldId="310"/>
        </pc:sldMkLst>
        <pc:spChg chg="add del mod">
          <ac:chgData name="kursat ymn" userId="47174fbee67923fe" providerId="LiveId" clId="{95456352-323A-4796-A684-67F0D58A0D8A}" dt="2021-10-20T19:59:01.151" v="704"/>
          <ac:spMkLst>
            <pc:docMk/>
            <pc:sldMk cId="4129760416" sldId="310"/>
            <ac:spMk id="4" creationId="{DED3196D-39FD-4120-8914-68CC4437E8D9}"/>
          </ac:spMkLst>
        </pc:spChg>
      </pc:sldChg>
      <pc:sldChg chg="addSp delSp modSp add mod setBg">
        <pc:chgData name="kursat ymn" userId="47174fbee67923fe" providerId="LiveId" clId="{95456352-323A-4796-A684-67F0D58A0D8A}" dt="2021-10-20T19:58:15.221" v="700" actId="113"/>
        <pc:sldMkLst>
          <pc:docMk/>
          <pc:sldMk cId="1184728538" sldId="311"/>
        </pc:sldMkLst>
        <pc:spChg chg="add del mod">
          <ac:chgData name="kursat ymn" userId="47174fbee67923fe" providerId="LiveId" clId="{95456352-323A-4796-A684-67F0D58A0D8A}" dt="2021-10-20T19:57:33.506" v="684" actId="21"/>
          <ac:spMkLst>
            <pc:docMk/>
            <pc:sldMk cId="1184728538" sldId="311"/>
            <ac:spMk id="4" creationId="{9C181CFF-4693-45C6-AF10-F7D730C28956}"/>
          </ac:spMkLst>
        </pc:spChg>
        <pc:spChg chg="add mod ord">
          <ac:chgData name="kursat ymn" userId="47174fbee67923fe" providerId="LiveId" clId="{95456352-323A-4796-A684-67F0D58A0D8A}" dt="2021-10-20T19:58:15.221" v="700" actId="113"/>
          <ac:spMkLst>
            <pc:docMk/>
            <pc:sldMk cId="1184728538" sldId="311"/>
            <ac:spMk id="5" creationId="{B14897A8-7A70-49B9-AFAD-21DC52B8C00B}"/>
          </ac:spMkLst>
        </pc:spChg>
        <pc:spChg chg="add">
          <ac:chgData name="kursat ymn" userId="47174fbee67923fe" providerId="LiveId" clId="{95456352-323A-4796-A684-67F0D58A0D8A}" dt="2021-10-20T19:57:58.641" v="687" actId="26606"/>
          <ac:spMkLst>
            <pc:docMk/>
            <pc:sldMk cId="1184728538" sldId="311"/>
            <ac:spMk id="11" creationId="{577D1452-F0B7-431E-9A24-D3F7103D8510}"/>
          </ac:spMkLst>
        </pc:spChg>
        <pc:spChg chg="add">
          <ac:chgData name="kursat ymn" userId="47174fbee67923fe" providerId="LiveId" clId="{95456352-323A-4796-A684-67F0D58A0D8A}" dt="2021-10-20T19:57:58.641" v="687" actId="26606"/>
          <ac:spMkLst>
            <pc:docMk/>
            <pc:sldMk cId="1184728538" sldId="311"/>
            <ac:spMk id="13" creationId="{A660F4F9-5DF5-4F15-BE6A-CD8648BB1148}"/>
          </ac:spMkLst>
        </pc:spChg>
        <pc:picChg chg="ord">
          <ac:chgData name="kursat ymn" userId="47174fbee67923fe" providerId="LiveId" clId="{95456352-323A-4796-A684-67F0D58A0D8A}" dt="2021-10-20T19:57:58.641" v="687" actId="26606"/>
          <ac:picMkLst>
            <pc:docMk/>
            <pc:sldMk cId="1184728538" sldId="311"/>
            <ac:picMk id="2" creationId="{65E373CA-0280-4820-8EE5-B81CA340A607}"/>
          </ac:picMkLst>
        </pc:picChg>
        <pc:picChg chg="add mod">
          <ac:chgData name="kursat ymn" userId="47174fbee67923fe" providerId="LiveId" clId="{95456352-323A-4796-A684-67F0D58A0D8A}" dt="2021-10-20T19:57:58.641" v="687" actId="26606"/>
          <ac:picMkLst>
            <pc:docMk/>
            <pc:sldMk cId="1184728538" sldId="311"/>
            <ac:picMk id="6" creationId="{8CA7DBDC-EE40-4777-801F-85F770ABF798}"/>
          </ac:picMkLst>
        </pc:picChg>
      </pc:sldChg>
      <pc:sldChg chg="addSp modSp add mod setBg">
        <pc:chgData name="kursat ymn" userId="47174fbee67923fe" providerId="LiveId" clId="{95456352-323A-4796-A684-67F0D58A0D8A}" dt="2021-10-20T18:56:51.140" v="424" actId="20577"/>
        <pc:sldMkLst>
          <pc:docMk/>
          <pc:sldMk cId="2022000074" sldId="312"/>
        </pc:sldMkLst>
        <pc:spChg chg="add mod">
          <ac:chgData name="kursat ymn" userId="47174fbee67923fe" providerId="LiveId" clId="{95456352-323A-4796-A684-67F0D58A0D8A}" dt="2021-10-20T18:56:51.140" v="424" actId="20577"/>
          <ac:spMkLst>
            <pc:docMk/>
            <pc:sldMk cId="2022000074" sldId="312"/>
            <ac:spMk id="4" creationId="{48843570-8028-4123-8FAB-DA3799F49D03}"/>
          </ac:spMkLst>
        </pc:spChg>
        <pc:spChg chg="add">
          <ac:chgData name="kursat ymn" userId="47174fbee67923fe" providerId="LiveId" clId="{95456352-323A-4796-A684-67F0D58A0D8A}" dt="2021-10-20T18:56:21.614" v="410" actId="26606"/>
          <ac:spMkLst>
            <pc:docMk/>
            <pc:sldMk cId="2022000074" sldId="312"/>
            <ac:spMk id="73" creationId="{C95B82D5-A8BB-45BF-BED8-C7B206892100}"/>
          </ac:spMkLst>
        </pc:spChg>
        <pc:spChg chg="add">
          <ac:chgData name="kursat ymn" userId="47174fbee67923fe" providerId="LiveId" clId="{95456352-323A-4796-A684-67F0D58A0D8A}" dt="2021-10-20T18:56:21.614" v="410" actId="26606"/>
          <ac:spMkLst>
            <pc:docMk/>
            <pc:sldMk cId="2022000074" sldId="312"/>
            <ac:spMk id="75" creationId="{296C61EC-FBF4-4216-BE67-6C864D30A01C}"/>
          </ac:spMkLst>
        </pc:spChg>
        <pc:spChg chg="add">
          <ac:chgData name="kursat ymn" userId="47174fbee67923fe" providerId="LiveId" clId="{95456352-323A-4796-A684-67F0D58A0D8A}" dt="2021-10-20T18:56:21.614" v="410" actId="26606"/>
          <ac:spMkLst>
            <pc:docMk/>
            <pc:sldMk cId="2022000074" sldId="312"/>
            <ac:spMk id="77" creationId="{39D6C490-0229-4573-9696-B73E5B3A9C33}"/>
          </ac:spMkLst>
        </pc:spChg>
        <pc:picChg chg="ord">
          <ac:chgData name="kursat ymn" userId="47174fbee67923fe" providerId="LiveId" clId="{95456352-323A-4796-A684-67F0D58A0D8A}" dt="2021-10-20T18:56:21.614" v="410" actId="26606"/>
          <ac:picMkLst>
            <pc:docMk/>
            <pc:sldMk cId="2022000074" sldId="312"/>
            <ac:picMk id="2" creationId="{65E373CA-0280-4820-8EE5-B81CA340A607}"/>
          </ac:picMkLst>
        </pc:picChg>
        <pc:picChg chg="add mod">
          <ac:chgData name="kursat ymn" userId="47174fbee67923fe" providerId="LiveId" clId="{95456352-323A-4796-A684-67F0D58A0D8A}" dt="2021-10-20T18:56:21.614" v="410" actId="26606"/>
          <ac:picMkLst>
            <pc:docMk/>
            <pc:sldMk cId="2022000074" sldId="312"/>
            <ac:picMk id="6146" creationId="{D10D4477-D63A-4ED6-BB92-7234331B633B}"/>
          </ac:picMkLst>
        </pc:picChg>
        <pc:picChg chg="add mod">
          <ac:chgData name="kursat ymn" userId="47174fbee67923fe" providerId="LiveId" clId="{95456352-323A-4796-A684-67F0D58A0D8A}" dt="2021-10-20T18:56:21.614" v="410" actId="26606"/>
          <ac:picMkLst>
            <pc:docMk/>
            <pc:sldMk cId="2022000074" sldId="312"/>
            <ac:picMk id="6148" creationId="{955C31FD-1442-483C-A94B-42B2F471696C}"/>
          </ac:picMkLst>
        </pc:picChg>
      </pc:sldChg>
      <pc:sldChg chg="addSp delSp modSp add mod setBg">
        <pc:chgData name="kursat ymn" userId="47174fbee67923fe" providerId="LiveId" clId="{95456352-323A-4796-A684-67F0D58A0D8A}" dt="2021-10-20T19:13:47.159" v="521" actId="27636"/>
        <pc:sldMkLst>
          <pc:docMk/>
          <pc:sldMk cId="29723522" sldId="313"/>
        </pc:sldMkLst>
        <pc:spChg chg="add mod">
          <ac:chgData name="kursat ymn" userId="47174fbee67923fe" providerId="LiveId" clId="{95456352-323A-4796-A684-67F0D58A0D8A}" dt="2021-10-20T19:13:47.159" v="521" actId="27636"/>
          <ac:spMkLst>
            <pc:docMk/>
            <pc:sldMk cId="29723522" sldId="313"/>
            <ac:spMk id="4" creationId="{3E0FC1C0-9815-4A89-BC16-6AAC6501FAB7}"/>
          </ac:spMkLst>
        </pc:spChg>
        <pc:spChg chg="add">
          <ac:chgData name="kursat ymn" userId="47174fbee67923fe" providerId="LiveId" clId="{95456352-323A-4796-A684-67F0D58A0D8A}" dt="2021-10-20T19:13:09.181" v="510" actId="26606"/>
          <ac:spMkLst>
            <pc:docMk/>
            <pc:sldMk cId="29723522" sldId="313"/>
            <ac:spMk id="10" creationId="{5E39A796-BE83-48B1-B33F-35C4A32AAB57}"/>
          </ac:spMkLst>
        </pc:spChg>
        <pc:spChg chg="add">
          <ac:chgData name="kursat ymn" userId="47174fbee67923fe" providerId="LiveId" clId="{95456352-323A-4796-A684-67F0D58A0D8A}" dt="2021-10-20T19:13:09.181" v="510" actId="26606"/>
          <ac:spMkLst>
            <pc:docMk/>
            <pc:sldMk cId="29723522" sldId="313"/>
            <ac:spMk id="12" creationId="{72F84B47-E267-4194-8194-831DB7B5547F}"/>
          </ac:spMkLst>
        </pc:spChg>
        <pc:picChg chg="ord">
          <ac:chgData name="kursat ymn" userId="47174fbee67923fe" providerId="LiveId" clId="{95456352-323A-4796-A684-67F0D58A0D8A}" dt="2021-10-20T19:13:09.181" v="510" actId="26606"/>
          <ac:picMkLst>
            <pc:docMk/>
            <pc:sldMk cId="29723522" sldId="313"/>
            <ac:picMk id="2" creationId="{65E373CA-0280-4820-8EE5-B81CA340A607}"/>
          </ac:picMkLst>
        </pc:picChg>
        <pc:picChg chg="add mod">
          <ac:chgData name="kursat ymn" userId="47174fbee67923fe" providerId="LiveId" clId="{95456352-323A-4796-A684-67F0D58A0D8A}" dt="2021-10-20T19:13:09.181" v="510" actId="26606"/>
          <ac:picMkLst>
            <pc:docMk/>
            <pc:sldMk cId="29723522" sldId="313"/>
            <ac:picMk id="5" creationId="{9873A0E5-E58E-4258-B598-3DDA4065510B}"/>
          </ac:picMkLst>
        </pc:picChg>
        <pc:picChg chg="add del">
          <ac:chgData name="kursat ymn" userId="47174fbee67923fe" providerId="LiveId" clId="{95456352-323A-4796-A684-67F0D58A0D8A}" dt="2021-10-20T19:12:49.008" v="508" actId="478"/>
          <ac:picMkLst>
            <pc:docMk/>
            <pc:sldMk cId="29723522" sldId="313"/>
            <ac:picMk id="11266" creationId="{B4D8C238-1947-4B2B-BBAC-D3331ADEC554}"/>
          </ac:picMkLst>
        </pc:picChg>
      </pc:sldChg>
      <pc:sldChg chg="addSp delSp modSp add mod ord setBg">
        <pc:chgData name="kursat ymn" userId="47174fbee67923fe" providerId="LiveId" clId="{95456352-323A-4796-A684-67F0D58A0D8A}" dt="2021-10-20T19:25:30.990" v="541" actId="27636"/>
        <pc:sldMkLst>
          <pc:docMk/>
          <pc:sldMk cId="2977552712" sldId="314"/>
        </pc:sldMkLst>
        <pc:spChg chg="add mod ord">
          <ac:chgData name="kursat ymn" userId="47174fbee67923fe" providerId="LiveId" clId="{95456352-323A-4796-A684-67F0D58A0D8A}" dt="2021-10-20T19:25:30.990" v="541" actId="27636"/>
          <ac:spMkLst>
            <pc:docMk/>
            <pc:sldMk cId="2977552712" sldId="314"/>
            <ac:spMk id="4" creationId="{4DAC98A1-5E24-4335-899F-3EE57A0AE137}"/>
          </ac:spMkLst>
        </pc:spChg>
        <pc:spChg chg="add del">
          <ac:chgData name="kursat ymn" userId="47174fbee67923fe" providerId="LiveId" clId="{95456352-323A-4796-A684-67F0D58A0D8A}" dt="2021-10-20T19:25:02.635" v="524" actId="26606"/>
          <ac:spMkLst>
            <pc:docMk/>
            <pc:sldMk cId="2977552712" sldId="314"/>
            <ac:spMk id="71" creationId="{5E39A796-BE83-48B1-B33F-35C4A32AAB57}"/>
          </ac:spMkLst>
        </pc:spChg>
        <pc:spChg chg="add del">
          <ac:chgData name="kursat ymn" userId="47174fbee67923fe" providerId="LiveId" clId="{95456352-323A-4796-A684-67F0D58A0D8A}" dt="2021-10-20T19:25:02.635" v="524" actId="26606"/>
          <ac:spMkLst>
            <pc:docMk/>
            <pc:sldMk cId="2977552712" sldId="314"/>
            <ac:spMk id="73" creationId="{72F84B47-E267-4194-8194-831DB7B5547F}"/>
          </ac:spMkLst>
        </pc:spChg>
        <pc:spChg chg="add del">
          <ac:chgData name="kursat ymn" userId="47174fbee67923fe" providerId="LiveId" clId="{95456352-323A-4796-A684-67F0D58A0D8A}" dt="2021-10-20T19:25:04.643" v="526" actId="26606"/>
          <ac:spMkLst>
            <pc:docMk/>
            <pc:sldMk cId="2977552712" sldId="314"/>
            <ac:spMk id="75" creationId="{A660F4F9-5DF5-4F15-BE6A-CD8648BB1148}"/>
          </ac:spMkLst>
        </pc:spChg>
        <pc:spChg chg="add">
          <ac:chgData name="kursat ymn" userId="47174fbee67923fe" providerId="LiveId" clId="{95456352-323A-4796-A684-67F0D58A0D8A}" dt="2021-10-20T19:25:04.651" v="527" actId="26606"/>
          <ac:spMkLst>
            <pc:docMk/>
            <pc:sldMk cId="2977552712" sldId="314"/>
            <ac:spMk id="77" creationId="{08980754-6F4B-43C9-B9BE-127B6BED6586}"/>
          </ac:spMkLst>
        </pc:spChg>
        <pc:spChg chg="add">
          <ac:chgData name="kursat ymn" userId="47174fbee67923fe" providerId="LiveId" clId="{95456352-323A-4796-A684-67F0D58A0D8A}" dt="2021-10-20T19:25:04.651" v="527" actId="26606"/>
          <ac:spMkLst>
            <pc:docMk/>
            <pc:sldMk cId="2977552712" sldId="314"/>
            <ac:spMk id="79" creationId="{2C1BBA94-3F40-40AA-8BB9-E69E25E537C1}"/>
          </ac:spMkLst>
        </pc:spChg>
        <pc:spChg chg="add del">
          <ac:chgData name="kursat ymn" userId="47174fbee67923fe" providerId="LiveId" clId="{95456352-323A-4796-A684-67F0D58A0D8A}" dt="2021-10-20T19:25:04.643" v="526" actId="26606"/>
          <ac:spMkLst>
            <pc:docMk/>
            <pc:sldMk cId="2977552712" sldId="314"/>
            <ac:spMk id="12292" creationId="{911BE883-46B4-412C-B6C3-88A2FF74BECF}"/>
          </ac:spMkLst>
        </pc:spChg>
        <pc:spChg chg="add del">
          <ac:chgData name="kursat ymn" userId="47174fbee67923fe" providerId="LiveId" clId="{95456352-323A-4796-A684-67F0D58A0D8A}" dt="2021-10-20T19:25:04.643" v="526" actId="26606"/>
          <ac:spMkLst>
            <pc:docMk/>
            <pc:sldMk cId="2977552712" sldId="314"/>
            <ac:spMk id="12293" creationId="{577D1452-F0B7-431E-9A24-D3F7103D8510}"/>
          </ac:spMkLst>
        </pc:spChg>
        <pc:spChg chg="add">
          <ac:chgData name="kursat ymn" userId="47174fbee67923fe" providerId="LiveId" clId="{95456352-323A-4796-A684-67F0D58A0D8A}" dt="2021-10-20T19:25:04.651" v="527" actId="26606"/>
          <ac:spMkLst>
            <pc:docMk/>
            <pc:sldMk cId="2977552712" sldId="314"/>
            <ac:spMk id="12295" creationId="{DBC6133C-0615-4CE4-9132-37E609A9BDFA}"/>
          </ac:spMkLst>
        </pc:spChg>
        <pc:spChg chg="add">
          <ac:chgData name="kursat ymn" userId="47174fbee67923fe" providerId="LiveId" clId="{95456352-323A-4796-A684-67F0D58A0D8A}" dt="2021-10-20T19:25:04.651" v="527" actId="26606"/>
          <ac:spMkLst>
            <pc:docMk/>
            <pc:sldMk cId="2977552712" sldId="314"/>
            <ac:spMk id="12296" creationId="{169CC832-2974-4E8D-90ED-3E2941BA7336}"/>
          </ac:spMkLst>
        </pc:spChg>
        <pc:spChg chg="add">
          <ac:chgData name="kursat ymn" userId="47174fbee67923fe" providerId="LiveId" clId="{95456352-323A-4796-A684-67F0D58A0D8A}" dt="2021-10-20T19:25:04.651" v="527" actId="26606"/>
          <ac:spMkLst>
            <pc:docMk/>
            <pc:sldMk cId="2977552712" sldId="314"/>
            <ac:spMk id="12297" creationId="{55222F96-971A-4F90-B841-6BAB416C7AC1}"/>
          </ac:spMkLst>
        </pc:spChg>
        <pc:picChg chg="ord">
          <ac:chgData name="kursat ymn" userId="47174fbee67923fe" providerId="LiveId" clId="{95456352-323A-4796-A684-67F0D58A0D8A}" dt="2021-10-20T19:25:04.651" v="527" actId="26606"/>
          <ac:picMkLst>
            <pc:docMk/>
            <pc:sldMk cId="2977552712" sldId="314"/>
            <ac:picMk id="2" creationId="{65E373CA-0280-4820-8EE5-B81CA340A607}"/>
          </ac:picMkLst>
        </pc:picChg>
        <pc:picChg chg="add mod">
          <ac:chgData name="kursat ymn" userId="47174fbee67923fe" providerId="LiveId" clId="{95456352-323A-4796-A684-67F0D58A0D8A}" dt="2021-10-20T19:25:04.651" v="527" actId="26606"/>
          <ac:picMkLst>
            <pc:docMk/>
            <pc:sldMk cId="2977552712" sldId="314"/>
            <ac:picMk id="12290" creationId="{062C3C7D-D033-4CA5-9029-6571E7D2281C}"/>
          </ac:picMkLst>
        </pc:picChg>
      </pc:sldChg>
      <pc:sldChg chg="addSp delSp modSp add mod setBg">
        <pc:chgData name="kursat ymn" userId="47174fbee67923fe" providerId="LiveId" clId="{95456352-323A-4796-A684-67F0D58A0D8A}" dt="2021-10-20T19:32:20.455" v="562" actId="14100"/>
        <pc:sldMkLst>
          <pc:docMk/>
          <pc:sldMk cId="864776845" sldId="315"/>
        </pc:sldMkLst>
        <pc:spChg chg="add mod ord">
          <ac:chgData name="kursat ymn" userId="47174fbee67923fe" providerId="LiveId" clId="{95456352-323A-4796-A684-67F0D58A0D8A}" dt="2021-10-20T19:32:20.455" v="562" actId="14100"/>
          <ac:spMkLst>
            <pc:docMk/>
            <pc:sldMk cId="864776845" sldId="315"/>
            <ac:spMk id="4" creationId="{EC9D24BA-6E24-4CB0-8B6D-20136E311182}"/>
          </ac:spMkLst>
        </pc:spChg>
        <pc:spChg chg="add">
          <ac:chgData name="kursat ymn" userId="47174fbee67923fe" providerId="LiveId" clId="{95456352-323A-4796-A684-67F0D58A0D8A}" dt="2021-10-20T19:31:58.423" v="550" actId="26606"/>
          <ac:spMkLst>
            <pc:docMk/>
            <pc:sldMk cId="864776845" sldId="315"/>
            <ac:spMk id="10" creationId="{577D1452-F0B7-431E-9A24-D3F7103D8510}"/>
          </ac:spMkLst>
        </pc:spChg>
        <pc:spChg chg="add">
          <ac:chgData name="kursat ymn" userId="47174fbee67923fe" providerId="LiveId" clId="{95456352-323A-4796-A684-67F0D58A0D8A}" dt="2021-10-20T19:31:58.423" v="550" actId="26606"/>
          <ac:spMkLst>
            <pc:docMk/>
            <pc:sldMk cId="864776845" sldId="315"/>
            <ac:spMk id="12" creationId="{A660F4F9-5DF5-4F15-BE6A-CD8648BB1148}"/>
          </ac:spMkLst>
        </pc:spChg>
        <pc:picChg chg="ord">
          <ac:chgData name="kursat ymn" userId="47174fbee67923fe" providerId="LiveId" clId="{95456352-323A-4796-A684-67F0D58A0D8A}" dt="2021-10-20T19:31:58.423" v="550" actId="26606"/>
          <ac:picMkLst>
            <pc:docMk/>
            <pc:sldMk cId="864776845" sldId="315"/>
            <ac:picMk id="2" creationId="{65E373CA-0280-4820-8EE5-B81CA340A607}"/>
          </ac:picMkLst>
        </pc:picChg>
        <pc:picChg chg="add mod">
          <ac:chgData name="kursat ymn" userId="47174fbee67923fe" providerId="LiveId" clId="{95456352-323A-4796-A684-67F0D58A0D8A}" dt="2021-10-20T19:31:58.423" v="550" actId="26606"/>
          <ac:picMkLst>
            <pc:docMk/>
            <pc:sldMk cId="864776845" sldId="315"/>
            <ac:picMk id="5" creationId="{B81D43E0-8C1C-4A02-B7E9-ACA7BF03025E}"/>
          </ac:picMkLst>
        </pc:picChg>
        <pc:picChg chg="add del mod">
          <ac:chgData name="kursat ymn" userId="47174fbee67923fe" providerId="LiveId" clId="{95456352-323A-4796-A684-67F0D58A0D8A}" dt="2021-10-20T19:28:01.231" v="544" actId="478"/>
          <ac:picMkLst>
            <pc:docMk/>
            <pc:sldMk cId="864776845" sldId="315"/>
            <ac:picMk id="13314" creationId="{27ABFEFC-449F-4E37-88CA-2116C5CEA02D}"/>
          </ac:picMkLst>
        </pc:picChg>
        <pc:picChg chg="add del mod">
          <ac:chgData name="kursat ymn" userId="47174fbee67923fe" providerId="LiveId" clId="{95456352-323A-4796-A684-67F0D58A0D8A}" dt="2021-10-20T19:28:26.611" v="548" actId="478"/>
          <ac:picMkLst>
            <pc:docMk/>
            <pc:sldMk cId="864776845" sldId="315"/>
            <ac:picMk id="13316" creationId="{78BF16BA-5FA4-44FC-8A26-6436A3860E16}"/>
          </ac:picMkLst>
        </pc:picChg>
      </pc:sldChg>
      <pc:sldChg chg="addSp delSp modSp add mod setBg">
        <pc:chgData name="kursat ymn" userId="47174fbee67923fe" providerId="LiveId" clId="{95456352-323A-4796-A684-67F0D58A0D8A}" dt="2021-10-20T19:38:19.413" v="585" actId="27636"/>
        <pc:sldMkLst>
          <pc:docMk/>
          <pc:sldMk cId="3122662161" sldId="316"/>
        </pc:sldMkLst>
        <pc:spChg chg="add mod ord">
          <ac:chgData name="kursat ymn" userId="47174fbee67923fe" providerId="LiveId" clId="{95456352-323A-4796-A684-67F0D58A0D8A}" dt="2021-10-20T19:38:19.413" v="585" actId="27636"/>
          <ac:spMkLst>
            <pc:docMk/>
            <pc:sldMk cId="3122662161" sldId="316"/>
            <ac:spMk id="4" creationId="{0E9F867E-04AA-4068-A3FD-AB75B9C7182C}"/>
          </ac:spMkLst>
        </pc:spChg>
        <pc:spChg chg="add">
          <ac:chgData name="kursat ymn" userId="47174fbee67923fe" providerId="LiveId" clId="{95456352-323A-4796-A684-67F0D58A0D8A}" dt="2021-10-20T19:38:01.935" v="577" actId="26606"/>
          <ac:spMkLst>
            <pc:docMk/>
            <pc:sldMk cId="3122662161" sldId="316"/>
            <ac:spMk id="75" creationId="{2B566528-1B12-4246-9431-5C2D7D081168}"/>
          </ac:spMkLst>
        </pc:spChg>
        <pc:grpChg chg="add">
          <ac:chgData name="kursat ymn" userId="47174fbee67923fe" providerId="LiveId" clId="{95456352-323A-4796-A684-67F0D58A0D8A}" dt="2021-10-20T19:38:01.935" v="577" actId="26606"/>
          <ac:grpSpMkLst>
            <pc:docMk/>
            <pc:sldMk cId="3122662161" sldId="316"/>
            <ac:grpSpMk id="77" creationId="{287F69AB-2350-44E3-9076-00265B93F313}"/>
          </ac:grpSpMkLst>
        </pc:grpChg>
        <pc:grpChg chg="add">
          <ac:chgData name="kursat ymn" userId="47174fbee67923fe" providerId="LiveId" clId="{95456352-323A-4796-A684-67F0D58A0D8A}" dt="2021-10-20T19:38:01.935" v="577" actId="26606"/>
          <ac:grpSpMkLst>
            <pc:docMk/>
            <pc:sldMk cId="3122662161" sldId="316"/>
            <ac:grpSpMk id="81" creationId="{3EA7D759-6BEF-4CBD-A325-BCFA77832B3F}"/>
          </ac:grpSpMkLst>
        </pc:grpChg>
        <pc:picChg chg="ord">
          <ac:chgData name="kursat ymn" userId="47174fbee67923fe" providerId="LiveId" clId="{95456352-323A-4796-A684-67F0D58A0D8A}" dt="2021-10-20T19:38:01.935" v="577" actId="26606"/>
          <ac:picMkLst>
            <pc:docMk/>
            <pc:sldMk cId="3122662161" sldId="316"/>
            <ac:picMk id="2" creationId="{65E373CA-0280-4820-8EE5-B81CA340A607}"/>
          </ac:picMkLst>
        </pc:picChg>
        <pc:picChg chg="add del mod">
          <ac:chgData name="kursat ymn" userId="47174fbee67923fe" providerId="LiveId" clId="{95456352-323A-4796-A684-67F0D58A0D8A}" dt="2021-10-20T19:07:24.874" v="497" actId="21"/>
          <ac:picMkLst>
            <pc:docMk/>
            <pc:sldMk cId="3122662161" sldId="316"/>
            <ac:picMk id="8194" creationId="{F77E19F6-F89A-4846-A336-5E1825B25593}"/>
          </ac:picMkLst>
        </pc:picChg>
        <pc:picChg chg="add del mod">
          <ac:chgData name="kursat ymn" userId="47174fbee67923fe" providerId="LiveId" clId="{95456352-323A-4796-A684-67F0D58A0D8A}" dt="2021-10-20T19:35:07.391" v="574" actId="478"/>
          <ac:picMkLst>
            <pc:docMk/>
            <pc:sldMk cId="3122662161" sldId="316"/>
            <ac:picMk id="8196" creationId="{B0B395AE-0155-4B9C-BAAF-2562E9B6E67A}"/>
          </ac:picMkLst>
        </pc:picChg>
        <pc:picChg chg="add mod">
          <ac:chgData name="kursat ymn" userId="47174fbee67923fe" providerId="LiveId" clId="{95456352-323A-4796-A684-67F0D58A0D8A}" dt="2021-10-20T19:38:01.935" v="577" actId="26606"/>
          <ac:picMkLst>
            <pc:docMk/>
            <pc:sldMk cId="3122662161" sldId="316"/>
            <ac:picMk id="8198" creationId="{D6766CA0-471B-48C1-97E8-004BAA14EACB}"/>
          </ac:picMkLst>
        </pc:picChg>
      </pc:sldChg>
      <pc:sldChg chg="addSp modSp add mod ord setBg">
        <pc:chgData name="kursat ymn" userId="47174fbee67923fe" providerId="LiveId" clId="{95456352-323A-4796-A684-67F0D58A0D8A}" dt="2021-10-20T19:39:55.850" v="593" actId="1076"/>
        <pc:sldMkLst>
          <pc:docMk/>
          <pc:sldMk cId="2082008397" sldId="317"/>
        </pc:sldMkLst>
        <pc:spChg chg="add mod ord">
          <ac:chgData name="kursat ymn" userId="47174fbee67923fe" providerId="LiveId" clId="{95456352-323A-4796-A684-67F0D58A0D8A}" dt="2021-10-20T19:33:56.031" v="570" actId="113"/>
          <ac:spMkLst>
            <pc:docMk/>
            <pc:sldMk cId="2082008397" sldId="317"/>
            <ac:spMk id="4" creationId="{92E3451F-ECC1-4650-89F5-2103B7591450}"/>
          </ac:spMkLst>
        </pc:spChg>
        <pc:spChg chg="add">
          <ac:chgData name="kursat ymn" userId="47174fbee67923fe" providerId="LiveId" clId="{95456352-323A-4796-A684-67F0D58A0D8A}" dt="2021-10-20T19:33:34.538" v="564" actId="26606"/>
          <ac:spMkLst>
            <pc:docMk/>
            <pc:sldMk cId="2082008397" sldId="317"/>
            <ac:spMk id="71" creationId="{2B566528-1B12-4246-9431-5C2D7D081168}"/>
          </ac:spMkLst>
        </pc:spChg>
        <pc:grpChg chg="add">
          <ac:chgData name="kursat ymn" userId="47174fbee67923fe" providerId="LiveId" clId="{95456352-323A-4796-A684-67F0D58A0D8A}" dt="2021-10-20T19:33:34.538" v="564" actId="26606"/>
          <ac:grpSpMkLst>
            <pc:docMk/>
            <pc:sldMk cId="2082008397" sldId="317"/>
            <ac:grpSpMk id="73" creationId="{287F69AB-2350-44E3-9076-00265B93F313}"/>
          </ac:grpSpMkLst>
        </pc:grpChg>
        <pc:grpChg chg="add">
          <ac:chgData name="kursat ymn" userId="47174fbee67923fe" providerId="LiveId" clId="{95456352-323A-4796-A684-67F0D58A0D8A}" dt="2021-10-20T19:33:34.538" v="564" actId="26606"/>
          <ac:grpSpMkLst>
            <pc:docMk/>
            <pc:sldMk cId="2082008397" sldId="317"/>
            <ac:grpSpMk id="77" creationId="{3EA7D759-6BEF-4CBD-A325-BCFA77832B3F}"/>
          </ac:grpSpMkLst>
        </pc:grpChg>
        <pc:picChg chg="ord">
          <ac:chgData name="kursat ymn" userId="47174fbee67923fe" providerId="LiveId" clId="{95456352-323A-4796-A684-67F0D58A0D8A}" dt="2021-10-20T19:33:34.538" v="564" actId="26606"/>
          <ac:picMkLst>
            <pc:docMk/>
            <pc:sldMk cId="2082008397" sldId="317"/>
            <ac:picMk id="2" creationId="{65E373CA-0280-4820-8EE5-B81CA340A607}"/>
          </ac:picMkLst>
        </pc:picChg>
        <pc:picChg chg="add mod">
          <ac:chgData name="kursat ymn" userId="47174fbee67923fe" providerId="LiveId" clId="{95456352-323A-4796-A684-67F0D58A0D8A}" dt="2021-10-20T19:33:34.538" v="564" actId="26606"/>
          <ac:picMkLst>
            <pc:docMk/>
            <pc:sldMk cId="2082008397" sldId="317"/>
            <ac:picMk id="14338" creationId="{3904FC4C-8C2A-43CA-B0B2-5B6EE263BA97}"/>
          </ac:picMkLst>
        </pc:picChg>
        <pc:picChg chg="add mod">
          <ac:chgData name="kursat ymn" userId="47174fbee67923fe" providerId="LiveId" clId="{95456352-323A-4796-A684-67F0D58A0D8A}" dt="2021-10-20T19:39:55.850" v="593" actId="1076"/>
          <ac:picMkLst>
            <pc:docMk/>
            <pc:sldMk cId="2082008397" sldId="317"/>
            <ac:picMk id="14340" creationId="{D3026669-17DA-41B2-AADA-2359E7888D9A}"/>
          </ac:picMkLst>
        </pc:picChg>
      </pc:sldChg>
      <pc:sldChg chg="addSp delSp modSp add mod setBg">
        <pc:chgData name="kursat ymn" userId="47174fbee67923fe" providerId="LiveId" clId="{95456352-323A-4796-A684-67F0D58A0D8A}" dt="2021-10-20T19:59:19.679" v="714" actId="1076"/>
        <pc:sldMkLst>
          <pc:docMk/>
          <pc:sldMk cId="3150817894" sldId="318"/>
        </pc:sldMkLst>
        <pc:spChg chg="add mod ord">
          <ac:chgData name="kursat ymn" userId="47174fbee67923fe" providerId="LiveId" clId="{95456352-323A-4796-A684-67F0D58A0D8A}" dt="2021-10-20T19:59:19.679" v="714" actId="1076"/>
          <ac:spMkLst>
            <pc:docMk/>
            <pc:sldMk cId="3150817894" sldId="318"/>
            <ac:spMk id="4" creationId="{CD696400-132D-4FDD-A39F-9D6968AFBB1C}"/>
          </ac:spMkLst>
        </pc:spChg>
        <pc:spChg chg="add del mod">
          <ac:chgData name="kursat ymn" userId="47174fbee67923fe" providerId="LiveId" clId="{95456352-323A-4796-A684-67F0D58A0D8A}" dt="2021-10-20T19:52:53.595" v="638"/>
          <ac:spMkLst>
            <pc:docMk/>
            <pc:sldMk cId="3150817894" sldId="318"/>
            <ac:spMk id="13" creationId="{B889B261-0603-4354-9488-C1E115B11C86}"/>
          </ac:spMkLst>
        </pc:spChg>
        <pc:spChg chg="add">
          <ac:chgData name="kursat ymn" userId="47174fbee67923fe" providerId="LiveId" clId="{95456352-323A-4796-A684-67F0D58A0D8A}" dt="2021-10-20T19:51:59.698" v="622" actId="26606"/>
          <ac:spMkLst>
            <pc:docMk/>
            <pc:sldMk cId="3150817894" sldId="318"/>
            <ac:spMk id="71" creationId="{2B566528-1B12-4246-9431-5C2D7D081168}"/>
          </ac:spMkLst>
        </pc:spChg>
        <pc:grpChg chg="add">
          <ac:chgData name="kursat ymn" userId="47174fbee67923fe" providerId="LiveId" clId="{95456352-323A-4796-A684-67F0D58A0D8A}" dt="2021-10-20T19:51:59.698" v="622" actId="26606"/>
          <ac:grpSpMkLst>
            <pc:docMk/>
            <pc:sldMk cId="3150817894" sldId="318"/>
            <ac:grpSpMk id="73" creationId="{287F69AB-2350-44E3-9076-00265B93F313}"/>
          </ac:grpSpMkLst>
        </pc:grpChg>
        <pc:grpChg chg="add">
          <ac:chgData name="kursat ymn" userId="47174fbee67923fe" providerId="LiveId" clId="{95456352-323A-4796-A684-67F0D58A0D8A}" dt="2021-10-20T19:51:59.698" v="622" actId="26606"/>
          <ac:grpSpMkLst>
            <pc:docMk/>
            <pc:sldMk cId="3150817894" sldId="318"/>
            <ac:grpSpMk id="77" creationId="{3EA7D759-6BEF-4CBD-A325-BCFA77832B3F}"/>
          </ac:grpSpMkLst>
        </pc:grpChg>
        <pc:picChg chg="ord">
          <ac:chgData name="kursat ymn" userId="47174fbee67923fe" providerId="LiveId" clId="{95456352-323A-4796-A684-67F0D58A0D8A}" dt="2021-10-20T19:51:59.698" v="622" actId="26606"/>
          <ac:picMkLst>
            <pc:docMk/>
            <pc:sldMk cId="3150817894" sldId="318"/>
            <ac:picMk id="2" creationId="{65E373CA-0280-4820-8EE5-B81CA340A607}"/>
          </ac:picMkLst>
        </pc:picChg>
        <pc:picChg chg="add del mod">
          <ac:chgData name="kursat ymn" userId="47174fbee67923fe" providerId="LiveId" clId="{95456352-323A-4796-A684-67F0D58A0D8A}" dt="2021-10-20T19:52:05.130" v="623" actId="478"/>
          <ac:picMkLst>
            <pc:docMk/>
            <pc:sldMk cId="3150817894" sldId="318"/>
            <ac:picMk id="16386" creationId="{E880F79F-0CE3-419D-9298-30447202CFAC}"/>
          </ac:picMkLst>
        </pc:picChg>
        <pc:picChg chg="add mod">
          <ac:chgData name="kursat ymn" userId="47174fbee67923fe" providerId="LiveId" clId="{95456352-323A-4796-A684-67F0D58A0D8A}" dt="2021-10-20T19:52:24.276" v="627" actId="1076"/>
          <ac:picMkLst>
            <pc:docMk/>
            <pc:sldMk cId="3150817894" sldId="318"/>
            <ac:picMk id="16388" creationId="{57DADF66-993E-45A6-A00A-1E778258EB76}"/>
          </ac:picMkLst>
        </pc:picChg>
      </pc:sldChg>
      <pc:sldChg chg="addSp delSp modSp add mod ord setBg">
        <pc:chgData name="kursat ymn" userId="47174fbee67923fe" providerId="LiveId" clId="{95456352-323A-4796-A684-67F0D58A0D8A}" dt="2021-10-20T19:57:06.234" v="679" actId="1076"/>
        <pc:sldMkLst>
          <pc:docMk/>
          <pc:sldMk cId="975673933" sldId="319"/>
        </pc:sldMkLst>
        <pc:spChg chg="del">
          <ac:chgData name="kursat ymn" userId="47174fbee67923fe" providerId="LiveId" clId="{95456352-323A-4796-A684-67F0D58A0D8A}" dt="2021-10-20T10:28:52.815" v="176" actId="478"/>
          <ac:spMkLst>
            <pc:docMk/>
            <pc:sldMk cId="975673933" sldId="319"/>
            <ac:spMk id="4" creationId="{DED3196D-39FD-4120-8914-68CC4437E8D9}"/>
          </ac:spMkLst>
        </pc:spChg>
        <pc:spChg chg="add del mod">
          <ac:chgData name="kursat ymn" userId="47174fbee67923fe" providerId="LiveId" clId="{95456352-323A-4796-A684-67F0D58A0D8A}" dt="2021-10-20T19:56:52.445" v="674" actId="26606"/>
          <ac:spMkLst>
            <pc:docMk/>
            <pc:sldMk cId="975673933" sldId="319"/>
            <ac:spMk id="5" creationId="{98704509-9E46-4C17-B2E4-418C9B06EA27}"/>
          </ac:spMkLst>
        </pc:spChg>
        <pc:spChg chg="add">
          <ac:chgData name="kursat ymn" userId="47174fbee67923fe" providerId="LiveId" clId="{95456352-323A-4796-A684-67F0D58A0D8A}" dt="2021-10-20T19:56:52.445" v="674" actId="26606"/>
          <ac:spMkLst>
            <pc:docMk/>
            <pc:sldMk cId="975673933" sldId="319"/>
            <ac:spMk id="8" creationId="{D9A7F3BF-8763-4074-AD77-92790AF314D1}"/>
          </ac:spMkLst>
        </pc:spChg>
        <pc:spChg chg="add del">
          <ac:chgData name="kursat ymn" userId="47174fbee67923fe" providerId="LiveId" clId="{95456352-323A-4796-A684-67F0D58A0D8A}" dt="2021-10-20T19:56:43.964" v="673" actId="26606"/>
          <ac:spMkLst>
            <pc:docMk/>
            <pc:sldMk cId="975673933" sldId="319"/>
            <ac:spMk id="11" creationId="{3A5B4632-C963-4296-86F0-79AA9EA5AE98}"/>
          </ac:spMkLst>
        </pc:spChg>
        <pc:grpChg chg="add">
          <ac:chgData name="kursat ymn" userId="47174fbee67923fe" providerId="LiveId" clId="{95456352-323A-4796-A684-67F0D58A0D8A}" dt="2021-10-20T19:56:52.445" v="674" actId="26606"/>
          <ac:grpSpMkLst>
            <pc:docMk/>
            <pc:sldMk cId="975673933" sldId="319"/>
            <ac:grpSpMk id="13" creationId="{7A9648D6-B41B-42D0-A817-AE2607B0B5B8}"/>
          </ac:grpSpMkLst>
        </pc:grpChg>
        <pc:graphicFrameChg chg="add del mod">
          <ac:chgData name="kursat ymn" userId="47174fbee67923fe" providerId="LiveId" clId="{95456352-323A-4796-A684-67F0D58A0D8A}" dt="2021-10-20T19:56:43.964" v="673" actId="26606"/>
          <ac:graphicFrameMkLst>
            <pc:docMk/>
            <pc:sldMk cId="975673933" sldId="319"/>
            <ac:graphicFrameMk id="7" creationId="{260F77F8-8B09-4982-9E72-26D301D31E2E}"/>
          </ac:graphicFrameMkLst>
        </pc:graphicFrameChg>
        <pc:graphicFrameChg chg="add mod">
          <ac:chgData name="kursat ymn" userId="47174fbee67923fe" providerId="LiveId" clId="{95456352-323A-4796-A684-67F0D58A0D8A}" dt="2021-10-20T19:57:00.118" v="676" actId="14100"/>
          <ac:graphicFrameMkLst>
            <pc:docMk/>
            <pc:sldMk cId="975673933" sldId="319"/>
            <ac:graphicFrameMk id="9" creationId="{03110B31-D194-4097-95F5-2F4968A7DFBA}"/>
          </ac:graphicFrameMkLst>
        </pc:graphicFrameChg>
        <pc:picChg chg="add mod">
          <ac:chgData name="kursat ymn" userId="47174fbee67923fe" providerId="LiveId" clId="{95456352-323A-4796-A684-67F0D58A0D8A}" dt="2021-10-20T19:57:06.234" v="679" actId="1076"/>
          <ac:picMkLst>
            <pc:docMk/>
            <pc:sldMk cId="975673933" sldId="319"/>
            <ac:picMk id="17" creationId="{2361A34C-34C9-4962-B520-A78039A6C052}"/>
          </ac:picMkLst>
        </pc:picChg>
        <pc:picChg chg="add del mod">
          <ac:chgData name="kursat ymn" userId="47174fbee67923fe" providerId="LiveId" clId="{95456352-323A-4796-A684-67F0D58A0D8A}" dt="2021-10-20T19:55:12.616" v="653" actId="21"/>
          <ac:picMkLst>
            <pc:docMk/>
            <pc:sldMk cId="975673933" sldId="319"/>
            <ac:picMk id="17410" creationId="{B3134383-9695-43D6-BD14-D5DF9797A9F3}"/>
          </ac:picMkLst>
        </pc:picChg>
        <pc:picChg chg="add del mod">
          <ac:chgData name="kursat ymn" userId="47174fbee67923fe" providerId="LiveId" clId="{95456352-323A-4796-A684-67F0D58A0D8A}" dt="2021-10-20T19:56:09.442" v="670" actId="21"/>
          <ac:picMkLst>
            <pc:docMk/>
            <pc:sldMk cId="975673933" sldId="319"/>
            <ac:picMk id="17412" creationId="{67A8400E-FCAB-4E6C-8BA6-84A91147340D}"/>
          </ac:picMkLst>
        </pc:picChg>
        <pc:cxnChg chg="add">
          <ac:chgData name="kursat ymn" userId="47174fbee67923fe" providerId="LiveId" clId="{95456352-323A-4796-A684-67F0D58A0D8A}" dt="2021-10-20T19:56:52.445" v="674" actId="26606"/>
          <ac:cxnSpMkLst>
            <pc:docMk/>
            <pc:sldMk cId="975673933" sldId="319"/>
            <ac:cxnSpMk id="18" creationId="{C49DA8F6-BCC1-4447-B54C-57856834B94B}"/>
          </ac:cxnSpMkLst>
        </pc:cxnChg>
      </pc:sldChg>
      <pc:sldChg chg="addSp modSp add mod setBg">
        <pc:chgData name="kursat ymn" userId="47174fbee67923fe" providerId="LiveId" clId="{95456352-323A-4796-A684-67F0D58A0D8A}" dt="2021-10-20T20:00:21.592" v="727" actId="1076"/>
        <pc:sldMkLst>
          <pc:docMk/>
          <pc:sldMk cId="582232383" sldId="320"/>
        </pc:sldMkLst>
        <pc:spChg chg="add mod">
          <ac:chgData name="kursat ymn" userId="47174fbee67923fe" providerId="LiveId" clId="{95456352-323A-4796-A684-67F0D58A0D8A}" dt="2021-10-20T20:00:21.592" v="727" actId="1076"/>
          <ac:spMkLst>
            <pc:docMk/>
            <pc:sldMk cId="582232383" sldId="320"/>
            <ac:spMk id="4" creationId="{1A3C5572-6590-4D6F-8456-75B7FBCEBB54}"/>
          </ac:spMkLst>
        </pc:spChg>
        <pc:spChg chg="add">
          <ac:chgData name="kursat ymn" userId="47174fbee67923fe" providerId="LiveId" clId="{95456352-323A-4796-A684-67F0D58A0D8A}" dt="2021-10-20T19:55:21.326" v="655" actId="26606"/>
          <ac:spMkLst>
            <pc:docMk/>
            <pc:sldMk cId="582232383" sldId="320"/>
            <ac:spMk id="10" creationId="{2B566528-1B12-4246-9431-5C2D7D081168}"/>
          </ac:spMkLst>
        </pc:spChg>
        <pc:grpChg chg="add">
          <ac:chgData name="kursat ymn" userId="47174fbee67923fe" providerId="LiveId" clId="{95456352-323A-4796-A684-67F0D58A0D8A}" dt="2021-10-20T19:55:21.326" v="655" actId="26606"/>
          <ac:grpSpMkLst>
            <pc:docMk/>
            <pc:sldMk cId="582232383" sldId="320"/>
            <ac:grpSpMk id="12" creationId="{828A5161-06F1-46CF-8AD7-844680A59E13}"/>
          </ac:grpSpMkLst>
        </pc:grpChg>
        <pc:grpChg chg="add">
          <ac:chgData name="kursat ymn" userId="47174fbee67923fe" providerId="LiveId" clId="{95456352-323A-4796-A684-67F0D58A0D8A}" dt="2021-10-20T19:55:21.326" v="655" actId="26606"/>
          <ac:grpSpMkLst>
            <pc:docMk/>
            <pc:sldMk cId="582232383" sldId="320"/>
            <ac:grpSpMk id="16" creationId="{5995D10D-E9C9-47DB-AE7E-801FEF38F5C9}"/>
          </ac:grpSpMkLst>
        </pc:grpChg>
        <pc:picChg chg="ord">
          <ac:chgData name="kursat ymn" userId="47174fbee67923fe" providerId="LiveId" clId="{95456352-323A-4796-A684-67F0D58A0D8A}" dt="2021-10-20T19:55:21.326" v="655" actId="26606"/>
          <ac:picMkLst>
            <pc:docMk/>
            <pc:sldMk cId="582232383" sldId="320"/>
            <ac:picMk id="2" creationId="{65E373CA-0280-4820-8EE5-B81CA340A607}"/>
          </ac:picMkLst>
        </pc:picChg>
        <pc:picChg chg="add mod">
          <ac:chgData name="kursat ymn" userId="47174fbee67923fe" providerId="LiveId" clId="{95456352-323A-4796-A684-67F0D58A0D8A}" dt="2021-10-20T19:55:21.326" v="655" actId="26606"/>
          <ac:picMkLst>
            <pc:docMk/>
            <pc:sldMk cId="582232383" sldId="320"/>
            <ac:picMk id="5" creationId="{FA5689CA-CB2A-4D8E-B4FE-B661C880F57F}"/>
          </ac:picMkLst>
        </pc:picChg>
      </pc:sldChg>
      <pc:sldChg chg="addSp modSp add mod setBg">
        <pc:chgData name="kursat ymn" userId="47174fbee67923fe" providerId="LiveId" clId="{95456352-323A-4796-A684-67F0D58A0D8A}" dt="2021-10-20T20:01:11.329" v="782" actId="20577"/>
        <pc:sldMkLst>
          <pc:docMk/>
          <pc:sldMk cId="2094574685" sldId="321"/>
        </pc:sldMkLst>
        <pc:spChg chg="add mod ord">
          <ac:chgData name="kursat ymn" userId="47174fbee67923fe" providerId="LiveId" clId="{95456352-323A-4796-A684-67F0D58A0D8A}" dt="2021-10-20T20:01:11.329" v="782" actId="20577"/>
          <ac:spMkLst>
            <pc:docMk/>
            <pc:sldMk cId="2094574685" sldId="321"/>
            <ac:spMk id="4" creationId="{4F37330D-A752-401B-9F03-2F6446942FBE}"/>
          </ac:spMkLst>
        </pc:spChg>
        <pc:spChg chg="add">
          <ac:chgData name="kursat ymn" userId="47174fbee67923fe" providerId="LiveId" clId="{95456352-323A-4796-A684-67F0D58A0D8A}" dt="2021-10-20T19:59:28.062" v="715" actId="26606"/>
          <ac:spMkLst>
            <pc:docMk/>
            <pc:sldMk cId="2094574685" sldId="321"/>
            <ac:spMk id="71" creationId="{2B566528-1B12-4246-9431-5C2D7D081168}"/>
          </ac:spMkLst>
        </pc:spChg>
        <pc:grpChg chg="add">
          <ac:chgData name="kursat ymn" userId="47174fbee67923fe" providerId="LiveId" clId="{95456352-323A-4796-A684-67F0D58A0D8A}" dt="2021-10-20T19:59:28.062" v="715" actId="26606"/>
          <ac:grpSpMkLst>
            <pc:docMk/>
            <pc:sldMk cId="2094574685" sldId="321"/>
            <ac:grpSpMk id="73" creationId="{287F69AB-2350-44E3-9076-00265B93F313}"/>
          </ac:grpSpMkLst>
        </pc:grpChg>
        <pc:grpChg chg="add">
          <ac:chgData name="kursat ymn" userId="47174fbee67923fe" providerId="LiveId" clId="{95456352-323A-4796-A684-67F0D58A0D8A}" dt="2021-10-20T19:59:28.062" v="715" actId="26606"/>
          <ac:grpSpMkLst>
            <pc:docMk/>
            <pc:sldMk cId="2094574685" sldId="321"/>
            <ac:grpSpMk id="77" creationId="{3EA7D759-6BEF-4CBD-A325-BCFA77832B3F}"/>
          </ac:grpSpMkLst>
        </pc:grpChg>
        <pc:picChg chg="ord">
          <ac:chgData name="kursat ymn" userId="47174fbee67923fe" providerId="LiveId" clId="{95456352-323A-4796-A684-67F0D58A0D8A}" dt="2021-10-20T19:59:28.062" v="715" actId="26606"/>
          <ac:picMkLst>
            <pc:docMk/>
            <pc:sldMk cId="2094574685" sldId="321"/>
            <ac:picMk id="2" creationId="{65E373CA-0280-4820-8EE5-B81CA340A607}"/>
          </ac:picMkLst>
        </pc:picChg>
        <pc:picChg chg="add mod">
          <ac:chgData name="kursat ymn" userId="47174fbee67923fe" providerId="LiveId" clId="{95456352-323A-4796-A684-67F0D58A0D8A}" dt="2021-10-20T19:59:28.062" v="715" actId="26606"/>
          <ac:picMkLst>
            <pc:docMk/>
            <pc:sldMk cId="2094574685" sldId="321"/>
            <ac:picMk id="18434" creationId="{1053F8E3-698C-427F-95FA-27D72F841E23}"/>
          </ac:picMkLst>
        </pc:picChg>
      </pc:sldChg>
      <pc:sldChg chg="addSp delSp modSp add del mod">
        <pc:chgData name="kursat ymn" userId="47174fbee67923fe" providerId="LiveId" clId="{95456352-323A-4796-A684-67F0D58A0D8A}" dt="2021-10-20T20:03:32.060" v="807" actId="47"/>
        <pc:sldMkLst>
          <pc:docMk/>
          <pc:sldMk cId="3729523761" sldId="322"/>
        </pc:sldMkLst>
        <pc:spChg chg="add del mod">
          <ac:chgData name="kursat ymn" userId="47174fbee67923fe" providerId="LiveId" clId="{95456352-323A-4796-A684-67F0D58A0D8A}" dt="2021-10-20T20:03:30.859" v="806"/>
          <ac:spMkLst>
            <pc:docMk/>
            <pc:sldMk cId="3729523761" sldId="322"/>
            <ac:spMk id="4" creationId="{DC47566F-D7F3-45CE-A74B-2965627DFE21}"/>
          </ac:spMkLst>
        </pc:spChg>
        <pc:picChg chg="add del mod">
          <ac:chgData name="kursat ymn" userId="47174fbee67923fe" providerId="LiveId" clId="{95456352-323A-4796-A684-67F0D58A0D8A}" dt="2021-10-20T20:03:24.630" v="802" actId="21"/>
          <ac:picMkLst>
            <pc:docMk/>
            <pc:sldMk cId="3729523761" sldId="322"/>
            <ac:picMk id="6" creationId="{1982A3AF-AAFA-4862-AA3A-61368C0D92E6}"/>
          </ac:picMkLst>
        </pc:picChg>
        <pc:picChg chg="add del mod">
          <ac:chgData name="kursat ymn" userId="47174fbee67923fe" providerId="LiveId" clId="{95456352-323A-4796-A684-67F0D58A0D8A}" dt="2021-10-20T20:03:20.360" v="800" actId="21"/>
          <ac:picMkLst>
            <pc:docMk/>
            <pc:sldMk cId="3729523761" sldId="322"/>
            <ac:picMk id="22530" creationId="{F582289B-9A0A-40CA-9A11-41A544BAD0D1}"/>
          </ac:picMkLst>
        </pc:picChg>
        <pc:picChg chg="add del mod">
          <ac:chgData name="kursat ymn" userId="47174fbee67923fe" providerId="LiveId" clId="{95456352-323A-4796-A684-67F0D58A0D8A}" dt="2021-10-20T20:02:50.120" v="791" actId="21"/>
          <ac:picMkLst>
            <pc:docMk/>
            <pc:sldMk cId="3729523761" sldId="322"/>
            <ac:picMk id="22532" creationId="{3DE16661-3709-4F8D-9D3E-82AB6BECD6F2}"/>
          </ac:picMkLst>
        </pc:picChg>
      </pc:sldChg>
      <pc:sldChg chg="addSp delSp modSp add mod setBg modAnim">
        <pc:chgData name="kursat ymn" userId="47174fbee67923fe" providerId="LiveId" clId="{95456352-323A-4796-A684-67F0D58A0D8A}" dt="2021-10-20T20:12:27.461" v="832" actId="113"/>
        <pc:sldMkLst>
          <pc:docMk/>
          <pc:sldMk cId="1718146521" sldId="323"/>
        </pc:sldMkLst>
        <pc:spChg chg="add mod">
          <ac:chgData name="kursat ymn" userId="47174fbee67923fe" providerId="LiveId" clId="{95456352-323A-4796-A684-67F0D58A0D8A}" dt="2021-10-20T20:12:27.461" v="832" actId="113"/>
          <ac:spMkLst>
            <pc:docMk/>
            <pc:sldMk cId="1718146521" sldId="323"/>
            <ac:spMk id="4" creationId="{0C9BC906-702A-4F09-A441-7A6CF1C343CD}"/>
          </ac:spMkLst>
        </pc:spChg>
        <pc:spChg chg="add del">
          <ac:chgData name="kursat ymn" userId="47174fbee67923fe" providerId="LiveId" clId="{95456352-323A-4796-A684-67F0D58A0D8A}" dt="2021-10-20T20:09:10.002" v="823" actId="26606"/>
          <ac:spMkLst>
            <pc:docMk/>
            <pc:sldMk cId="1718146521" sldId="323"/>
            <ac:spMk id="9" creationId="{2B566528-1B12-4246-9431-5C2D7D081168}"/>
          </ac:spMkLst>
        </pc:spChg>
        <pc:spChg chg="add">
          <ac:chgData name="kursat ymn" userId="47174fbee67923fe" providerId="LiveId" clId="{95456352-323A-4796-A684-67F0D58A0D8A}" dt="2021-10-20T20:09:10.002" v="823" actId="26606"/>
          <ac:spMkLst>
            <pc:docMk/>
            <pc:sldMk cId="1718146521" sldId="323"/>
            <ac:spMk id="71" creationId="{5AAE9118-0436-4488-AC4A-C14DF6A7B6B1}"/>
          </ac:spMkLst>
        </pc:spChg>
        <pc:spChg chg="add">
          <ac:chgData name="kursat ymn" userId="47174fbee67923fe" providerId="LiveId" clId="{95456352-323A-4796-A684-67F0D58A0D8A}" dt="2021-10-20T20:09:10.002" v="823" actId="26606"/>
          <ac:spMkLst>
            <pc:docMk/>
            <pc:sldMk cId="1718146521" sldId="323"/>
            <ac:spMk id="73" creationId="{1B10F861-B8F1-49C7-BD58-EAB20CEE7F93}"/>
          </ac:spMkLst>
        </pc:spChg>
        <pc:spChg chg="add">
          <ac:chgData name="kursat ymn" userId="47174fbee67923fe" providerId="LiveId" clId="{95456352-323A-4796-A684-67F0D58A0D8A}" dt="2021-10-20T20:09:10.002" v="823" actId="26606"/>
          <ac:spMkLst>
            <pc:docMk/>
            <pc:sldMk cId="1718146521" sldId="323"/>
            <ac:spMk id="75" creationId="{61F6E425-22AB-4DA2-8FAC-58ADB58EF6C3}"/>
          </ac:spMkLst>
        </pc:spChg>
        <pc:grpChg chg="add del">
          <ac:chgData name="kursat ymn" userId="47174fbee67923fe" providerId="LiveId" clId="{95456352-323A-4796-A684-67F0D58A0D8A}" dt="2021-10-20T20:09:10.002" v="823" actId="26606"/>
          <ac:grpSpMkLst>
            <pc:docMk/>
            <pc:sldMk cId="1718146521" sldId="323"/>
            <ac:grpSpMk id="11" creationId="{828A5161-06F1-46CF-8AD7-844680A59E13}"/>
          </ac:grpSpMkLst>
        </pc:grpChg>
        <pc:grpChg chg="add del">
          <ac:chgData name="kursat ymn" userId="47174fbee67923fe" providerId="LiveId" clId="{95456352-323A-4796-A684-67F0D58A0D8A}" dt="2021-10-20T20:09:10.002" v="823" actId="26606"/>
          <ac:grpSpMkLst>
            <pc:docMk/>
            <pc:sldMk cId="1718146521" sldId="323"/>
            <ac:grpSpMk id="15" creationId="{5995D10D-E9C9-47DB-AE7E-801FEF38F5C9}"/>
          </ac:grpSpMkLst>
        </pc:grpChg>
        <pc:picChg chg="ord">
          <ac:chgData name="kursat ymn" userId="47174fbee67923fe" providerId="LiveId" clId="{95456352-323A-4796-A684-67F0D58A0D8A}" dt="2021-10-20T20:05:51.063" v="816" actId="26606"/>
          <ac:picMkLst>
            <pc:docMk/>
            <pc:sldMk cId="1718146521" sldId="323"/>
            <ac:picMk id="2" creationId="{65E373CA-0280-4820-8EE5-B81CA340A607}"/>
          </ac:picMkLst>
        </pc:picChg>
        <pc:picChg chg="add mod">
          <ac:chgData name="kursat ymn" userId="47174fbee67923fe" providerId="LiveId" clId="{95456352-323A-4796-A684-67F0D58A0D8A}" dt="2021-10-20T20:12:17.977" v="828" actId="1076"/>
          <ac:picMkLst>
            <pc:docMk/>
            <pc:sldMk cId="1718146521" sldId="323"/>
            <ac:picMk id="3" creationId="{10A764FD-0009-413B-BE5D-08558C9AF1D3}"/>
          </ac:picMkLst>
        </pc:picChg>
        <pc:picChg chg="add mod ord">
          <ac:chgData name="kursat ymn" userId="47174fbee67923fe" providerId="LiveId" clId="{95456352-323A-4796-A684-67F0D58A0D8A}" dt="2021-10-20T20:12:16.043" v="827" actId="166"/>
          <ac:picMkLst>
            <pc:docMk/>
            <pc:sldMk cId="1718146521" sldId="323"/>
            <ac:picMk id="23554" creationId="{907ED8F2-3F02-4A79-A0A2-9AAA30E8057D}"/>
          </ac:picMkLst>
        </pc:picChg>
      </pc:sldChg>
      <pc:sldChg chg="addSp modSp add mod setBg">
        <pc:chgData name="kursat ymn" userId="47174fbee67923fe" providerId="LiveId" clId="{95456352-323A-4796-A684-67F0D58A0D8A}" dt="2021-10-20T20:12:44.879" v="838" actId="26606"/>
        <pc:sldMkLst>
          <pc:docMk/>
          <pc:sldMk cId="2558871473" sldId="324"/>
        </pc:sldMkLst>
        <pc:spChg chg="add">
          <ac:chgData name="kursat ymn" userId="47174fbee67923fe" providerId="LiveId" clId="{95456352-323A-4796-A684-67F0D58A0D8A}" dt="2021-10-20T20:12:44.879" v="838" actId="26606"/>
          <ac:spMkLst>
            <pc:docMk/>
            <pc:sldMk cId="2558871473" sldId="324"/>
            <ac:spMk id="8" creationId="{F3060C83-F051-4F0E-ABAD-AA0DFC48B218}"/>
          </ac:spMkLst>
        </pc:spChg>
        <pc:spChg chg="add">
          <ac:chgData name="kursat ymn" userId="47174fbee67923fe" providerId="LiveId" clId="{95456352-323A-4796-A684-67F0D58A0D8A}" dt="2021-10-20T20:12:44.879" v="838" actId="26606"/>
          <ac:spMkLst>
            <pc:docMk/>
            <pc:sldMk cId="2558871473" sldId="324"/>
            <ac:spMk id="10" creationId="{83C98ABE-055B-441F-B07E-44F97F083C39}"/>
          </ac:spMkLst>
        </pc:spChg>
        <pc:spChg chg="add">
          <ac:chgData name="kursat ymn" userId="47174fbee67923fe" providerId="LiveId" clId="{95456352-323A-4796-A684-67F0D58A0D8A}" dt="2021-10-20T20:12:44.879" v="838" actId="26606"/>
          <ac:spMkLst>
            <pc:docMk/>
            <pc:sldMk cId="2558871473" sldId="324"/>
            <ac:spMk id="12" creationId="{29FDB030-9B49-4CED-8CCD-4D99382388AC}"/>
          </ac:spMkLst>
        </pc:spChg>
        <pc:spChg chg="add">
          <ac:chgData name="kursat ymn" userId="47174fbee67923fe" providerId="LiveId" clId="{95456352-323A-4796-A684-67F0D58A0D8A}" dt="2021-10-20T20:12:44.879" v="838" actId="26606"/>
          <ac:spMkLst>
            <pc:docMk/>
            <pc:sldMk cId="2558871473" sldId="324"/>
            <ac:spMk id="14" creationId="{3783CA14-24A1-485C-8B30-D6A5D87987AD}"/>
          </ac:spMkLst>
        </pc:spChg>
        <pc:spChg chg="add">
          <ac:chgData name="kursat ymn" userId="47174fbee67923fe" providerId="LiveId" clId="{95456352-323A-4796-A684-67F0D58A0D8A}" dt="2021-10-20T20:12:44.879" v="838" actId="26606"/>
          <ac:spMkLst>
            <pc:docMk/>
            <pc:sldMk cId="2558871473" sldId="324"/>
            <ac:spMk id="16" creationId="{9A97C86A-04D6-40F7-AE84-31AB43E6A846}"/>
          </ac:spMkLst>
        </pc:spChg>
        <pc:spChg chg="add">
          <ac:chgData name="kursat ymn" userId="47174fbee67923fe" providerId="LiveId" clId="{95456352-323A-4796-A684-67F0D58A0D8A}" dt="2021-10-20T20:12:44.879" v="838" actId="26606"/>
          <ac:spMkLst>
            <pc:docMk/>
            <pc:sldMk cId="2558871473" sldId="324"/>
            <ac:spMk id="18" creationId="{FF9F2414-84E8-453E-B1F3-389FDE8192D9}"/>
          </ac:spMkLst>
        </pc:spChg>
        <pc:spChg chg="add">
          <ac:chgData name="kursat ymn" userId="47174fbee67923fe" providerId="LiveId" clId="{95456352-323A-4796-A684-67F0D58A0D8A}" dt="2021-10-20T20:12:44.879" v="838" actId="26606"/>
          <ac:spMkLst>
            <pc:docMk/>
            <pc:sldMk cId="2558871473" sldId="324"/>
            <ac:spMk id="20" creationId="{3ECA69A1-7536-43AC-85EF-C7106179F5ED}"/>
          </ac:spMkLst>
        </pc:spChg>
        <pc:picChg chg="ord">
          <ac:chgData name="kursat ymn" userId="47174fbee67923fe" providerId="LiveId" clId="{95456352-323A-4796-A684-67F0D58A0D8A}" dt="2021-10-20T20:12:44.879" v="838" actId="26606"/>
          <ac:picMkLst>
            <pc:docMk/>
            <pc:sldMk cId="2558871473" sldId="324"/>
            <ac:picMk id="2" creationId="{65E373CA-0280-4820-8EE5-B81CA340A607}"/>
          </ac:picMkLst>
        </pc:picChg>
        <pc:picChg chg="add mod">
          <ac:chgData name="kursat ymn" userId="47174fbee67923fe" providerId="LiveId" clId="{95456352-323A-4796-A684-67F0D58A0D8A}" dt="2021-10-20T20:12:44.879" v="838" actId="26606"/>
          <ac:picMkLst>
            <pc:docMk/>
            <pc:sldMk cId="2558871473" sldId="324"/>
            <ac:picMk id="3" creationId="{BB94CF5C-CCA1-4DD7-8FC3-E5659A00E153}"/>
          </ac:picMkLst>
        </pc:picChg>
      </pc:sldChg>
      <pc:sldChg chg="addSp add del mod">
        <pc:chgData name="kursat ymn" userId="47174fbee67923fe" providerId="LiveId" clId="{95456352-323A-4796-A684-67F0D58A0D8A}" dt="2021-10-20T20:12:33.707" v="833" actId="47"/>
        <pc:sldMkLst>
          <pc:docMk/>
          <pc:sldMk cId="2380492289" sldId="325"/>
        </pc:sldMkLst>
        <pc:spChg chg="add">
          <ac:chgData name="kursat ymn" userId="47174fbee67923fe" providerId="LiveId" clId="{95456352-323A-4796-A684-67F0D58A0D8A}" dt="2021-10-20T10:30:45.731" v="206" actId="22"/>
          <ac:spMkLst>
            <pc:docMk/>
            <pc:sldMk cId="2380492289" sldId="325"/>
            <ac:spMk id="4" creationId="{D8046C23-BD46-4E91-87FC-1CB5CAFB7336}"/>
          </ac:spMkLst>
        </pc:spChg>
      </pc:sldChg>
      <pc:sldChg chg="addSp add del mod">
        <pc:chgData name="kursat ymn" userId="47174fbee67923fe" providerId="LiveId" clId="{95456352-323A-4796-A684-67F0D58A0D8A}" dt="2021-10-20T20:12:34.577" v="834" actId="47"/>
        <pc:sldMkLst>
          <pc:docMk/>
          <pc:sldMk cId="4114174080" sldId="326"/>
        </pc:sldMkLst>
        <pc:spChg chg="add">
          <ac:chgData name="kursat ymn" userId="47174fbee67923fe" providerId="LiveId" clId="{95456352-323A-4796-A684-67F0D58A0D8A}" dt="2021-10-20T10:30:53.828" v="207" actId="22"/>
          <ac:spMkLst>
            <pc:docMk/>
            <pc:sldMk cId="4114174080" sldId="326"/>
            <ac:spMk id="4" creationId="{672FEC0E-7BCB-442C-BF48-CD65CC0D60A8}"/>
          </ac:spMkLst>
        </pc:spChg>
      </pc:sldChg>
      <pc:sldChg chg="add del">
        <pc:chgData name="kursat ymn" userId="47174fbee67923fe" providerId="LiveId" clId="{95456352-323A-4796-A684-67F0D58A0D8A}" dt="2021-10-20T20:12:35.987" v="835" actId="47"/>
        <pc:sldMkLst>
          <pc:docMk/>
          <pc:sldMk cId="2861953932" sldId="327"/>
        </pc:sldMkLst>
      </pc:sldChg>
      <pc:sldChg chg="add del">
        <pc:chgData name="kursat ymn" userId="47174fbee67923fe" providerId="LiveId" clId="{95456352-323A-4796-A684-67F0D58A0D8A}" dt="2021-10-20T20:12:37.456" v="836" actId="47"/>
        <pc:sldMkLst>
          <pc:docMk/>
          <pc:sldMk cId="3220135182" sldId="328"/>
        </pc:sldMkLst>
      </pc:sldChg>
      <pc:sldChg chg="add del">
        <pc:chgData name="kursat ymn" userId="47174fbee67923fe" providerId="LiveId" clId="{95456352-323A-4796-A684-67F0D58A0D8A}" dt="2021-10-20T20:12:38.872" v="837" actId="47"/>
        <pc:sldMkLst>
          <pc:docMk/>
          <pc:sldMk cId="915389032" sldId="329"/>
        </pc:sldMkLst>
      </pc:sldChg>
      <pc:sldChg chg="addSp delSp modSp add mod setBg delDesignElem">
        <pc:chgData name="kursat ymn" userId="47174fbee67923fe" providerId="LiveId" clId="{95456352-323A-4796-A684-67F0D58A0D8A}" dt="2021-10-20T18:54:53.483" v="404" actId="113"/>
        <pc:sldMkLst>
          <pc:docMk/>
          <pc:sldMk cId="3336596144" sldId="330"/>
        </pc:sldMkLst>
        <pc:spChg chg="del mod">
          <ac:chgData name="kursat ymn" userId="47174fbee67923fe" providerId="LiveId" clId="{95456352-323A-4796-A684-67F0D58A0D8A}" dt="2021-10-20T18:54:25.491" v="394" actId="478"/>
          <ac:spMkLst>
            <pc:docMk/>
            <pc:sldMk cId="3336596144" sldId="330"/>
            <ac:spMk id="5" creationId="{8A6BE90C-ED3F-4F8B-A541-F069A3937110}"/>
          </ac:spMkLst>
        </pc:spChg>
        <pc:spChg chg="add">
          <ac:chgData name="kursat ymn" userId="47174fbee67923fe" providerId="LiveId" clId="{95456352-323A-4796-A684-67F0D58A0D8A}" dt="2021-10-20T18:54:15.477" v="390" actId="26606"/>
          <ac:spMkLst>
            <pc:docMk/>
            <pc:sldMk cId="3336596144" sldId="330"/>
            <ac:spMk id="7" creationId="{577D1452-F0B7-431E-9A24-D3F7103D8510}"/>
          </ac:spMkLst>
        </pc:spChg>
        <pc:spChg chg="add">
          <ac:chgData name="kursat ymn" userId="47174fbee67923fe" providerId="LiveId" clId="{95456352-323A-4796-A684-67F0D58A0D8A}" dt="2021-10-20T18:54:15.477" v="390" actId="26606"/>
          <ac:spMkLst>
            <pc:docMk/>
            <pc:sldMk cId="3336596144" sldId="330"/>
            <ac:spMk id="8" creationId="{A660F4F9-5DF5-4F15-BE6A-CD8648BB1148}"/>
          </ac:spMkLst>
        </pc:spChg>
        <pc:spChg chg="del">
          <ac:chgData name="kursat ymn" userId="47174fbee67923fe" providerId="LiveId" clId="{95456352-323A-4796-A684-67F0D58A0D8A}" dt="2021-10-20T18:54:09.091" v="389"/>
          <ac:spMkLst>
            <pc:docMk/>
            <pc:sldMk cId="3336596144" sldId="330"/>
            <ac:spMk id="10" creationId="{577D1452-F0B7-431E-9A24-D3F7103D8510}"/>
          </ac:spMkLst>
        </pc:spChg>
        <pc:spChg chg="add mod">
          <ac:chgData name="kursat ymn" userId="47174fbee67923fe" providerId="LiveId" clId="{95456352-323A-4796-A684-67F0D58A0D8A}" dt="2021-10-20T18:54:53.483" v="404" actId="113"/>
          <ac:spMkLst>
            <pc:docMk/>
            <pc:sldMk cId="3336596144" sldId="330"/>
            <ac:spMk id="11" creationId="{08D5E488-9F35-41F4-A6FB-01151CFA92F6}"/>
          </ac:spMkLst>
        </pc:spChg>
        <pc:spChg chg="del">
          <ac:chgData name="kursat ymn" userId="47174fbee67923fe" providerId="LiveId" clId="{95456352-323A-4796-A684-67F0D58A0D8A}" dt="2021-10-20T18:54:09.091" v="389"/>
          <ac:spMkLst>
            <pc:docMk/>
            <pc:sldMk cId="3336596144" sldId="330"/>
            <ac:spMk id="12" creationId="{A660F4F9-5DF5-4F15-BE6A-CD8648BB1148}"/>
          </ac:spMkLst>
        </pc:spChg>
        <pc:picChg chg="del mod">
          <ac:chgData name="kursat ymn" userId="47174fbee67923fe" providerId="LiveId" clId="{95456352-323A-4796-A684-67F0D58A0D8A}" dt="2021-10-20T18:54:18.133" v="391" actId="478"/>
          <ac:picMkLst>
            <pc:docMk/>
            <pc:sldMk cId="3336596144" sldId="330"/>
            <ac:picMk id="4" creationId="{9677B65E-94B0-4CD6-81DE-41C257F0E42E}"/>
          </ac:picMkLst>
        </pc:picChg>
        <pc:picChg chg="add mod">
          <ac:chgData name="kursat ymn" userId="47174fbee67923fe" providerId="LiveId" clId="{95456352-323A-4796-A684-67F0D58A0D8A}" dt="2021-10-20T18:54:22.069" v="393"/>
          <ac:picMkLst>
            <pc:docMk/>
            <pc:sldMk cId="3336596144" sldId="330"/>
            <ac:picMk id="9" creationId="{57EE38B0-43EF-4DB3-B21F-5CBC05042F6C}"/>
          </ac:picMkLst>
        </pc:picChg>
      </pc:sldChg>
      <pc:sldChg chg="addSp delSp modSp new mod setBg">
        <pc:chgData name="kursat ymn" userId="47174fbee67923fe" providerId="LiveId" clId="{95456352-323A-4796-A684-67F0D58A0D8A}" dt="2021-10-20T19:04:08.571" v="466" actId="403"/>
        <pc:sldMkLst>
          <pc:docMk/>
          <pc:sldMk cId="460543240" sldId="331"/>
        </pc:sldMkLst>
        <pc:spChg chg="add mod">
          <ac:chgData name="kursat ymn" userId="47174fbee67923fe" providerId="LiveId" clId="{95456352-323A-4796-A684-67F0D58A0D8A}" dt="2021-10-20T19:04:08.571" v="466" actId="403"/>
          <ac:spMkLst>
            <pc:docMk/>
            <pc:sldMk cId="460543240" sldId="331"/>
            <ac:spMk id="2" creationId="{020B5F0D-4696-4310-BBAA-EF4F45326DBC}"/>
          </ac:spMkLst>
        </pc:spChg>
        <pc:spChg chg="add del">
          <ac:chgData name="kursat ymn" userId="47174fbee67923fe" providerId="LiveId" clId="{95456352-323A-4796-A684-67F0D58A0D8A}" dt="2021-10-20T19:03:13.784" v="428" actId="26606"/>
          <ac:spMkLst>
            <pc:docMk/>
            <pc:sldMk cId="460543240" sldId="331"/>
            <ac:spMk id="71" creationId="{32BC26D8-82FB-445E-AA49-62A77D7C1EE0}"/>
          </ac:spMkLst>
        </pc:spChg>
        <pc:spChg chg="add del">
          <ac:chgData name="kursat ymn" userId="47174fbee67923fe" providerId="LiveId" clId="{95456352-323A-4796-A684-67F0D58A0D8A}" dt="2021-10-20T19:03:13.784" v="428" actId="26606"/>
          <ac:spMkLst>
            <pc:docMk/>
            <pc:sldMk cId="460543240" sldId="331"/>
            <ac:spMk id="73" creationId="{CB44330D-EA18-4254-AA95-EB49948539B8}"/>
          </ac:spMkLst>
        </pc:spChg>
        <pc:spChg chg="add">
          <ac:chgData name="kursat ymn" userId="47174fbee67923fe" providerId="LiveId" clId="{95456352-323A-4796-A684-67F0D58A0D8A}" dt="2021-10-20T19:03:13.792" v="429" actId="26606"/>
          <ac:spMkLst>
            <pc:docMk/>
            <pc:sldMk cId="460543240" sldId="331"/>
            <ac:spMk id="75" creationId="{29FDB030-9B49-4CED-8CCD-4D99382388AC}"/>
          </ac:spMkLst>
        </pc:spChg>
        <pc:spChg chg="add">
          <ac:chgData name="kursat ymn" userId="47174fbee67923fe" providerId="LiveId" clId="{95456352-323A-4796-A684-67F0D58A0D8A}" dt="2021-10-20T19:03:13.792" v="429" actId="26606"/>
          <ac:spMkLst>
            <pc:docMk/>
            <pc:sldMk cId="460543240" sldId="331"/>
            <ac:spMk id="77" creationId="{3783CA14-24A1-485C-8B30-D6A5D87987AD}"/>
          </ac:spMkLst>
        </pc:spChg>
        <pc:spChg chg="add">
          <ac:chgData name="kursat ymn" userId="47174fbee67923fe" providerId="LiveId" clId="{95456352-323A-4796-A684-67F0D58A0D8A}" dt="2021-10-20T19:03:13.792" v="429" actId="26606"/>
          <ac:spMkLst>
            <pc:docMk/>
            <pc:sldMk cId="460543240" sldId="331"/>
            <ac:spMk id="79" creationId="{9A97C86A-04D6-40F7-AE84-31AB43E6A846}"/>
          </ac:spMkLst>
        </pc:spChg>
        <pc:spChg chg="add">
          <ac:chgData name="kursat ymn" userId="47174fbee67923fe" providerId="LiveId" clId="{95456352-323A-4796-A684-67F0D58A0D8A}" dt="2021-10-20T19:03:13.792" v="429" actId="26606"/>
          <ac:spMkLst>
            <pc:docMk/>
            <pc:sldMk cId="460543240" sldId="331"/>
            <ac:spMk id="81" creationId="{FF9F2414-84E8-453E-B1F3-389FDE8192D9}"/>
          </ac:spMkLst>
        </pc:spChg>
        <pc:spChg chg="add">
          <ac:chgData name="kursat ymn" userId="47174fbee67923fe" providerId="LiveId" clId="{95456352-323A-4796-A684-67F0D58A0D8A}" dt="2021-10-20T19:03:13.792" v="429" actId="26606"/>
          <ac:spMkLst>
            <pc:docMk/>
            <pc:sldMk cId="460543240" sldId="331"/>
            <ac:spMk id="83" creationId="{3ECA69A1-7536-43AC-85EF-C7106179F5ED}"/>
          </ac:spMkLst>
        </pc:spChg>
        <pc:spChg chg="add">
          <ac:chgData name="kursat ymn" userId="47174fbee67923fe" providerId="LiveId" clId="{95456352-323A-4796-A684-67F0D58A0D8A}" dt="2021-10-20T19:03:13.792" v="429" actId="26606"/>
          <ac:spMkLst>
            <pc:docMk/>
            <pc:sldMk cId="460543240" sldId="331"/>
            <ac:spMk id="7172" creationId="{F3060C83-F051-4F0E-ABAD-AA0DFC48B218}"/>
          </ac:spMkLst>
        </pc:spChg>
        <pc:spChg chg="add">
          <ac:chgData name="kursat ymn" userId="47174fbee67923fe" providerId="LiveId" clId="{95456352-323A-4796-A684-67F0D58A0D8A}" dt="2021-10-20T19:03:13.792" v="429" actId="26606"/>
          <ac:spMkLst>
            <pc:docMk/>
            <pc:sldMk cId="460543240" sldId="331"/>
            <ac:spMk id="7173" creationId="{83C98ABE-055B-441F-B07E-44F97F083C39}"/>
          </ac:spMkLst>
        </pc:spChg>
        <pc:picChg chg="add mod">
          <ac:chgData name="kursat ymn" userId="47174fbee67923fe" providerId="LiveId" clId="{95456352-323A-4796-A684-67F0D58A0D8A}" dt="2021-10-20T19:03:27.270" v="432" actId="1076"/>
          <ac:picMkLst>
            <pc:docMk/>
            <pc:sldMk cId="460543240" sldId="331"/>
            <ac:picMk id="7170" creationId="{C01C30E1-8C28-4195-BF43-2F4E9CD45438}"/>
          </ac:picMkLst>
        </pc:picChg>
      </pc:sldChg>
      <pc:sldChg chg="delSp add del setBg delDesignElem">
        <pc:chgData name="kursat ymn" userId="47174fbee67923fe" providerId="LiveId" clId="{95456352-323A-4796-A684-67F0D58A0D8A}" dt="2021-10-20T19:04:47.137" v="470" actId="47"/>
        <pc:sldMkLst>
          <pc:docMk/>
          <pc:sldMk cId="119936029" sldId="332"/>
        </pc:sldMkLst>
        <pc:spChg chg="del">
          <ac:chgData name="kursat ymn" userId="47174fbee67923fe" providerId="LiveId" clId="{95456352-323A-4796-A684-67F0D58A0D8A}" dt="2021-10-20T19:04:42.647" v="469"/>
          <ac:spMkLst>
            <pc:docMk/>
            <pc:sldMk cId="119936029" sldId="332"/>
            <ac:spMk id="7" creationId="{577D1452-F0B7-431E-9A24-D3F7103D8510}"/>
          </ac:spMkLst>
        </pc:spChg>
        <pc:spChg chg="del">
          <ac:chgData name="kursat ymn" userId="47174fbee67923fe" providerId="LiveId" clId="{95456352-323A-4796-A684-67F0D58A0D8A}" dt="2021-10-20T19:04:42.647" v="469"/>
          <ac:spMkLst>
            <pc:docMk/>
            <pc:sldMk cId="119936029" sldId="332"/>
            <ac:spMk id="8" creationId="{A660F4F9-5DF5-4F15-BE6A-CD8648BB1148}"/>
          </ac:spMkLst>
        </pc:spChg>
      </pc:sldChg>
      <pc:sldChg chg="addSp delSp modSp add mod ord setBg delDesignElem">
        <pc:chgData name="kursat ymn" userId="47174fbee67923fe" providerId="LiveId" clId="{95456352-323A-4796-A684-67F0D58A0D8A}" dt="2021-10-20T19:05:47.852" v="494" actId="14100"/>
        <pc:sldMkLst>
          <pc:docMk/>
          <pc:sldMk cId="532800195" sldId="332"/>
        </pc:sldMkLst>
        <pc:spChg chg="del mod">
          <ac:chgData name="kursat ymn" userId="47174fbee67923fe" providerId="LiveId" clId="{95456352-323A-4796-A684-67F0D58A0D8A}" dt="2021-10-20T19:05:26.953" v="485" actId="478"/>
          <ac:spMkLst>
            <pc:docMk/>
            <pc:sldMk cId="532800195" sldId="332"/>
            <ac:spMk id="5" creationId="{8A6BE90C-ED3F-4F8B-A541-F069A3937110}"/>
          </ac:spMkLst>
        </pc:spChg>
        <pc:spChg chg="add">
          <ac:chgData name="kursat ymn" userId="47174fbee67923fe" providerId="LiveId" clId="{95456352-323A-4796-A684-67F0D58A0D8A}" dt="2021-10-20T19:04:54.429" v="473" actId="26606"/>
          <ac:spMkLst>
            <pc:docMk/>
            <pc:sldMk cId="532800195" sldId="332"/>
            <ac:spMk id="7" creationId="{577D1452-F0B7-431E-9A24-D3F7103D8510}"/>
          </ac:spMkLst>
        </pc:spChg>
        <pc:spChg chg="add">
          <ac:chgData name="kursat ymn" userId="47174fbee67923fe" providerId="LiveId" clId="{95456352-323A-4796-A684-67F0D58A0D8A}" dt="2021-10-20T19:04:54.429" v="473" actId="26606"/>
          <ac:spMkLst>
            <pc:docMk/>
            <pc:sldMk cId="532800195" sldId="332"/>
            <ac:spMk id="8" creationId="{A660F4F9-5DF5-4F15-BE6A-CD8648BB1148}"/>
          </ac:spMkLst>
        </pc:spChg>
        <pc:spChg chg="del">
          <ac:chgData name="kursat ymn" userId="47174fbee67923fe" providerId="LiveId" clId="{95456352-323A-4796-A684-67F0D58A0D8A}" dt="2021-10-20T19:04:48.848" v="472"/>
          <ac:spMkLst>
            <pc:docMk/>
            <pc:sldMk cId="532800195" sldId="332"/>
            <ac:spMk id="10" creationId="{577D1452-F0B7-431E-9A24-D3F7103D8510}"/>
          </ac:spMkLst>
        </pc:spChg>
        <pc:spChg chg="add mod">
          <ac:chgData name="kursat ymn" userId="47174fbee67923fe" providerId="LiveId" clId="{95456352-323A-4796-A684-67F0D58A0D8A}" dt="2021-10-20T19:05:47.852" v="494" actId="14100"/>
          <ac:spMkLst>
            <pc:docMk/>
            <pc:sldMk cId="532800195" sldId="332"/>
            <ac:spMk id="11" creationId="{6DFAEE89-E794-4005-9217-62FBAD29C473}"/>
          </ac:spMkLst>
        </pc:spChg>
        <pc:spChg chg="del">
          <ac:chgData name="kursat ymn" userId="47174fbee67923fe" providerId="LiveId" clId="{95456352-323A-4796-A684-67F0D58A0D8A}" dt="2021-10-20T19:04:48.848" v="472"/>
          <ac:spMkLst>
            <pc:docMk/>
            <pc:sldMk cId="532800195" sldId="332"/>
            <ac:spMk id="12" creationId="{A660F4F9-5DF5-4F15-BE6A-CD8648BB1148}"/>
          </ac:spMkLst>
        </pc:spChg>
        <pc:picChg chg="del mod">
          <ac:chgData name="kursat ymn" userId="47174fbee67923fe" providerId="LiveId" clId="{95456352-323A-4796-A684-67F0D58A0D8A}" dt="2021-10-20T19:05:04.947" v="478" actId="478"/>
          <ac:picMkLst>
            <pc:docMk/>
            <pc:sldMk cId="532800195" sldId="332"/>
            <ac:picMk id="4" creationId="{9677B65E-94B0-4CD6-81DE-41C257F0E42E}"/>
          </ac:picMkLst>
        </pc:picChg>
        <pc:picChg chg="add mod modCrop">
          <ac:chgData name="kursat ymn" userId="47174fbee67923fe" providerId="LiveId" clId="{95456352-323A-4796-A684-67F0D58A0D8A}" dt="2021-10-20T19:05:14.999" v="481" actId="18131"/>
          <ac:picMkLst>
            <pc:docMk/>
            <pc:sldMk cId="532800195" sldId="332"/>
            <ac:picMk id="9" creationId="{7317FA19-6855-4D29-BDC8-25BAA22AAA1A}"/>
          </ac:picMkLst>
        </pc:picChg>
      </pc:sldChg>
      <pc:sldChg chg="addSp delSp modSp new del">
        <pc:chgData name="kursat ymn" userId="47174fbee67923fe" providerId="LiveId" clId="{95456352-323A-4796-A684-67F0D58A0D8A}" dt="2021-10-20T20:01:40.180" v="784" actId="47"/>
        <pc:sldMkLst>
          <pc:docMk/>
          <pc:sldMk cId="808822008" sldId="333"/>
        </pc:sldMkLst>
        <pc:picChg chg="add del mod">
          <ac:chgData name="kursat ymn" userId="47174fbee67923fe" providerId="LiveId" clId="{95456352-323A-4796-A684-67F0D58A0D8A}" dt="2021-10-20T20:01:37.915" v="783" actId="478"/>
          <ac:picMkLst>
            <pc:docMk/>
            <pc:sldMk cId="808822008" sldId="333"/>
            <ac:picMk id="2" creationId="{AFA4E924-8493-4FCF-A3D8-FC31F3EEA715}"/>
          </ac:picMkLst>
        </pc:picChg>
      </pc:sldChg>
      <pc:sldChg chg="addSp delSp modSp new mod setBg">
        <pc:chgData name="kursat ymn" userId="47174fbee67923fe" providerId="LiveId" clId="{95456352-323A-4796-A684-67F0D58A0D8A}" dt="2021-10-20T19:08:40" v="506" actId="26606"/>
        <pc:sldMkLst>
          <pc:docMk/>
          <pc:sldMk cId="288098530" sldId="334"/>
        </pc:sldMkLst>
        <pc:spChg chg="add del">
          <ac:chgData name="kursat ymn" userId="47174fbee67923fe" providerId="LiveId" clId="{95456352-323A-4796-A684-67F0D58A0D8A}" dt="2021-10-20T19:08:26.326" v="503" actId="478"/>
          <ac:spMkLst>
            <pc:docMk/>
            <pc:sldMk cId="288098530" sldId="334"/>
            <ac:spMk id="2" creationId="{86AB6B9A-1B2F-4DEB-A04F-DB40056939A4}"/>
          </ac:spMkLst>
        </pc:spChg>
        <pc:spChg chg="add">
          <ac:chgData name="kursat ymn" userId="47174fbee67923fe" providerId="LiveId" clId="{95456352-323A-4796-A684-67F0D58A0D8A}" dt="2021-10-20T19:08:40" v="506" actId="26606"/>
          <ac:spMkLst>
            <pc:docMk/>
            <pc:sldMk cId="288098530" sldId="334"/>
            <ac:spMk id="10" creationId="{42A4FC2C-047E-45A5-965D-8E1E3BF09BC6}"/>
          </ac:spMkLst>
        </pc:spChg>
        <pc:picChg chg="add mod ord">
          <ac:chgData name="kursat ymn" userId="47174fbee67923fe" providerId="LiveId" clId="{95456352-323A-4796-A684-67F0D58A0D8A}" dt="2021-10-20T19:08:40" v="506" actId="26606"/>
          <ac:picMkLst>
            <pc:docMk/>
            <pc:sldMk cId="288098530" sldId="334"/>
            <ac:picMk id="3" creationId="{4A446CF0-AA6A-42F5-B31D-AD65173BC7C8}"/>
          </ac:picMkLst>
        </pc:picChg>
        <pc:picChg chg="add mod">
          <ac:chgData name="kursat ymn" userId="47174fbee67923fe" providerId="LiveId" clId="{95456352-323A-4796-A684-67F0D58A0D8A}" dt="2021-10-20T19:08:40" v="506" actId="26606"/>
          <ac:picMkLst>
            <pc:docMk/>
            <pc:sldMk cId="288098530" sldId="334"/>
            <ac:picMk id="5" creationId="{11BF9D66-7DA9-4ADD-B884-6FE5CA0561B1}"/>
          </ac:picMkLst>
        </pc:picChg>
      </pc:sldChg>
      <pc:sldChg chg="addSp modSp new mod setBg">
        <pc:chgData name="kursat ymn" userId="47174fbee67923fe" providerId="LiveId" clId="{95456352-323A-4796-A684-67F0D58A0D8A}" dt="2021-10-20T19:41:51.877" v="619" actId="20577"/>
        <pc:sldMkLst>
          <pc:docMk/>
          <pc:sldMk cId="1725850964" sldId="335"/>
        </pc:sldMkLst>
        <pc:spChg chg="add mod">
          <ac:chgData name="kursat ymn" userId="47174fbee67923fe" providerId="LiveId" clId="{95456352-323A-4796-A684-67F0D58A0D8A}" dt="2021-10-20T19:41:30.162" v="603" actId="1076"/>
          <ac:spMkLst>
            <pc:docMk/>
            <pc:sldMk cId="1725850964" sldId="335"/>
            <ac:spMk id="3" creationId="{C4001564-3CC9-4540-B667-79194A586ED0}"/>
          </ac:spMkLst>
        </pc:spChg>
        <pc:spChg chg="add mod">
          <ac:chgData name="kursat ymn" userId="47174fbee67923fe" providerId="LiveId" clId="{95456352-323A-4796-A684-67F0D58A0D8A}" dt="2021-10-20T19:41:43.966" v="615" actId="2711"/>
          <ac:spMkLst>
            <pc:docMk/>
            <pc:sldMk cId="1725850964" sldId="335"/>
            <ac:spMk id="7" creationId="{4CD7931E-9A1B-4D14-A8C6-A845DAF1CFA0}"/>
          </ac:spMkLst>
        </pc:spChg>
        <pc:spChg chg="add">
          <ac:chgData name="kursat ymn" userId="47174fbee67923fe" providerId="LiveId" clId="{95456352-323A-4796-A684-67F0D58A0D8A}" dt="2021-10-20T19:41:18.499" v="595" actId="26606"/>
          <ac:spMkLst>
            <pc:docMk/>
            <pc:sldMk cId="1725850964" sldId="335"/>
            <ac:spMk id="11" creationId="{2B566528-1B12-4246-9431-5C2D7D081168}"/>
          </ac:spMkLst>
        </pc:spChg>
        <pc:spChg chg="add mod">
          <ac:chgData name="kursat ymn" userId="47174fbee67923fe" providerId="LiveId" clId="{95456352-323A-4796-A684-67F0D58A0D8A}" dt="2021-10-20T19:41:51.877" v="619" actId="20577"/>
          <ac:spMkLst>
            <pc:docMk/>
            <pc:sldMk cId="1725850964" sldId="335"/>
            <ac:spMk id="16" creationId="{B9F2271F-196F-447E-A313-8803D8C684EF}"/>
          </ac:spMkLst>
        </pc:spChg>
        <pc:grpChg chg="add">
          <ac:chgData name="kursat ymn" userId="47174fbee67923fe" providerId="LiveId" clId="{95456352-323A-4796-A684-67F0D58A0D8A}" dt="2021-10-20T19:41:18.499" v="595" actId="26606"/>
          <ac:grpSpMkLst>
            <pc:docMk/>
            <pc:sldMk cId="1725850964" sldId="335"/>
            <ac:grpSpMk id="13" creationId="{287F69AB-2350-44E3-9076-00265B93F313}"/>
          </ac:grpSpMkLst>
        </pc:grpChg>
        <pc:grpChg chg="add">
          <ac:chgData name="kursat ymn" userId="47174fbee67923fe" providerId="LiveId" clId="{95456352-323A-4796-A684-67F0D58A0D8A}" dt="2021-10-20T19:41:18.499" v="595" actId="26606"/>
          <ac:grpSpMkLst>
            <pc:docMk/>
            <pc:sldMk cId="1725850964" sldId="335"/>
            <ac:grpSpMk id="17" creationId="{3EA7D759-6BEF-4CBD-A325-BCFA77832B3F}"/>
          </ac:grpSpMkLst>
        </pc:grpChg>
        <pc:picChg chg="add mod">
          <ac:chgData name="kursat ymn" userId="47174fbee67923fe" providerId="LiveId" clId="{95456352-323A-4796-A684-67F0D58A0D8A}" dt="2021-10-20T19:38:29.920" v="588"/>
          <ac:picMkLst>
            <pc:docMk/>
            <pc:sldMk cId="1725850964" sldId="335"/>
            <ac:picMk id="4" creationId="{3889F4EF-143F-4CBC-B6A0-D43175BAAF9C}"/>
          </ac:picMkLst>
        </pc:picChg>
        <pc:picChg chg="add mod ord">
          <ac:chgData name="kursat ymn" userId="47174fbee67923fe" providerId="LiveId" clId="{95456352-323A-4796-A684-67F0D58A0D8A}" dt="2021-10-20T19:41:18.499" v="595" actId="26606"/>
          <ac:picMkLst>
            <pc:docMk/>
            <pc:sldMk cId="1725850964" sldId="335"/>
            <ac:picMk id="6" creationId="{A1F44DAD-C88C-4DBC-8AC7-940C0039377F}"/>
          </ac:picMkLst>
        </pc:picChg>
      </pc:sldChg>
      <pc:sldChg chg="addSp modSp new mod ord setBg">
        <pc:chgData name="kursat ymn" userId="47174fbee67923fe" providerId="LiveId" clId="{95456352-323A-4796-A684-67F0D58A0D8A}" dt="2021-10-20T20:00:55.834" v="773" actId="20577"/>
        <pc:sldMkLst>
          <pc:docMk/>
          <pc:sldMk cId="1747940237" sldId="336"/>
        </pc:sldMkLst>
        <pc:spChg chg="add mod ord">
          <ac:chgData name="kursat ymn" userId="47174fbee67923fe" providerId="LiveId" clId="{95456352-323A-4796-A684-67F0D58A0D8A}" dt="2021-10-20T20:00:55.834" v="773" actId="20577"/>
          <ac:spMkLst>
            <pc:docMk/>
            <pc:sldMk cId="1747940237" sldId="336"/>
            <ac:spMk id="3" creationId="{328A5448-38A8-4BC6-A804-A95A78B986DC}"/>
          </ac:spMkLst>
        </pc:spChg>
        <pc:spChg chg="add">
          <ac:chgData name="kursat ymn" userId="47174fbee67923fe" providerId="LiveId" clId="{95456352-323A-4796-A684-67F0D58A0D8A}" dt="2021-10-20T20:00:31.758" v="728" actId="26606"/>
          <ac:spMkLst>
            <pc:docMk/>
            <pc:sldMk cId="1747940237" sldId="336"/>
            <ac:spMk id="71" creationId="{2B566528-1B12-4246-9431-5C2D7D081168}"/>
          </ac:spMkLst>
        </pc:spChg>
        <pc:grpChg chg="add">
          <ac:chgData name="kursat ymn" userId="47174fbee67923fe" providerId="LiveId" clId="{95456352-323A-4796-A684-67F0D58A0D8A}" dt="2021-10-20T20:00:31.758" v="728" actId="26606"/>
          <ac:grpSpMkLst>
            <pc:docMk/>
            <pc:sldMk cId="1747940237" sldId="336"/>
            <ac:grpSpMk id="73" creationId="{287F69AB-2350-44E3-9076-00265B93F313}"/>
          </ac:grpSpMkLst>
        </pc:grpChg>
        <pc:grpChg chg="add">
          <ac:chgData name="kursat ymn" userId="47174fbee67923fe" providerId="LiveId" clId="{95456352-323A-4796-A684-67F0D58A0D8A}" dt="2021-10-20T20:00:31.758" v="728" actId="26606"/>
          <ac:grpSpMkLst>
            <pc:docMk/>
            <pc:sldMk cId="1747940237" sldId="336"/>
            <ac:grpSpMk id="77" creationId="{3EA7D759-6BEF-4CBD-A325-BCFA77832B3F}"/>
          </ac:grpSpMkLst>
        </pc:grpChg>
        <pc:picChg chg="add mod">
          <ac:chgData name="kursat ymn" userId="47174fbee67923fe" providerId="LiveId" clId="{95456352-323A-4796-A684-67F0D58A0D8A}" dt="2021-10-20T20:00:31.758" v="728" actId="26606"/>
          <ac:picMkLst>
            <pc:docMk/>
            <pc:sldMk cId="1747940237" sldId="336"/>
            <ac:picMk id="21506" creationId="{48DBA56B-521C-456C-9EA2-55F126CF4CBA}"/>
          </ac:picMkLst>
        </pc:picChg>
      </pc:sldChg>
      <pc:sldChg chg="addSp delSp add del setBg delDesignElem">
        <pc:chgData name="kursat ymn" userId="47174fbee67923fe" providerId="LiveId" clId="{95456352-323A-4796-A684-67F0D58A0D8A}" dt="2021-10-20T19:56:03.094" v="669"/>
        <pc:sldMkLst>
          <pc:docMk/>
          <pc:sldMk cId="2282590384" sldId="336"/>
        </pc:sldMkLst>
        <pc:spChg chg="add del">
          <ac:chgData name="kursat ymn" userId="47174fbee67923fe" providerId="LiveId" clId="{95456352-323A-4796-A684-67F0D58A0D8A}" dt="2021-10-20T19:56:03.094" v="669"/>
          <ac:spMkLst>
            <pc:docMk/>
            <pc:sldMk cId="2282590384" sldId="336"/>
            <ac:spMk id="71" creationId="{2B566528-1B12-4246-9431-5C2D7D081168}"/>
          </ac:spMkLst>
        </pc:spChg>
        <pc:grpChg chg="add del">
          <ac:chgData name="kursat ymn" userId="47174fbee67923fe" providerId="LiveId" clId="{95456352-323A-4796-A684-67F0D58A0D8A}" dt="2021-10-20T19:56:03.094" v="669"/>
          <ac:grpSpMkLst>
            <pc:docMk/>
            <pc:sldMk cId="2282590384" sldId="336"/>
            <ac:grpSpMk id="73" creationId="{287F69AB-2350-44E3-9076-00265B93F313}"/>
          </ac:grpSpMkLst>
        </pc:grpChg>
        <pc:grpChg chg="add del">
          <ac:chgData name="kursat ymn" userId="47174fbee67923fe" providerId="LiveId" clId="{95456352-323A-4796-A684-67F0D58A0D8A}" dt="2021-10-20T19:56:03.094" v="669"/>
          <ac:grpSpMkLst>
            <pc:docMk/>
            <pc:sldMk cId="2282590384" sldId="336"/>
            <ac:grpSpMk id="77" creationId="{3EA7D759-6BEF-4CBD-A325-BCFA77832B3F}"/>
          </ac:grpSpMkLst>
        </pc:grpChg>
      </pc:sldChg>
      <pc:sldChg chg="delSp add del setBg delDesignElem">
        <pc:chgData name="kursat ymn" userId="47174fbee67923fe" providerId="LiveId" clId="{95456352-323A-4796-A684-67F0D58A0D8A}" dt="2021-10-20T19:55:54.204" v="666" actId="47"/>
        <pc:sldMkLst>
          <pc:docMk/>
          <pc:sldMk cId="3626608132" sldId="336"/>
        </pc:sldMkLst>
        <pc:spChg chg="del">
          <ac:chgData name="kursat ymn" userId="47174fbee67923fe" providerId="LiveId" clId="{95456352-323A-4796-A684-67F0D58A0D8A}" dt="2021-10-20T19:55:51.748" v="665"/>
          <ac:spMkLst>
            <pc:docMk/>
            <pc:sldMk cId="3626608132" sldId="336"/>
            <ac:spMk id="71" creationId="{2B566528-1B12-4246-9431-5C2D7D081168}"/>
          </ac:spMkLst>
        </pc:spChg>
        <pc:grpChg chg="del">
          <ac:chgData name="kursat ymn" userId="47174fbee67923fe" providerId="LiveId" clId="{95456352-323A-4796-A684-67F0D58A0D8A}" dt="2021-10-20T19:55:51.748" v="665"/>
          <ac:grpSpMkLst>
            <pc:docMk/>
            <pc:sldMk cId="3626608132" sldId="336"/>
            <ac:grpSpMk id="73" creationId="{287F69AB-2350-44E3-9076-00265B93F313}"/>
          </ac:grpSpMkLst>
        </pc:grpChg>
        <pc:grpChg chg="del">
          <ac:chgData name="kursat ymn" userId="47174fbee67923fe" providerId="LiveId" clId="{95456352-323A-4796-A684-67F0D58A0D8A}" dt="2021-10-20T19:55:51.748" v="665"/>
          <ac:grpSpMkLst>
            <pc:docMk/>
            <pc:sldMk cId="3626608132" sldId="336"/>
            <ac:grpSpMk id="77" creationId="{3EA7D759-6BEF-4CBD-A325-BCFA77832B3F}"/>
          </ac:grpSpMkLst>
        </pc:grpChg>
      </pc:sldChg>
      <pc:sldChg chg="addSp delSp modSp add mod setBg delDesignElem">
        <pc:chgData name="kursat ymn" userId="47174fbee67923fe" providerId="LiveId" clId="{95456352-323A-4796-A684-67F0D58A0D8A}" dt="2021-10-20T20:03:57.779" v="814" actId="14100"/>
        <pc:sldMkLst>
          <pc:docMk/>
          <pc:sldMk cId="650983769" sldId="337"/>
        </pc:sldMkLst>
        <pc:spChg chg="mod">
          <ac:chgData name="kursat ymn" userId="47174fbee67923fe" providerId="LiveId" clId="{95456352-323A-4796-A684-67F0D58A0D8A}" dt="2021-10-20T20:03:57.779" v="814" actId="14100"/>
          <ac:spMkLst>
            <pc:docMk/>
            <pc:sldMk cId="650983769" sldId="337"/>
            <ac:spMk id="4" creationId="{4F37330D-A752-401B-9F03-2F6446942FBE}"/>
          </ac:spMkLst>
        </pc:spChg>
        <pc:spChg chg="del">
          <ac:chgData name="kursat ymn" userId="47174fbee67923fe" providerId="LiveId" clId="{95456352-323A-4796-A684-67F0D58A0D8A}" dt="2021-10-20T20:03:04.905" v="797"/>
          <ac:spMkLst>
            <pc:docMk/>
            <pc:sldMk cId="650983769" sldId="337"/>
            <ac:spMk id="71" creationId="{2B566528-1B12-4246-9431-5C2D7D081168}"/>
          </ac:spMkLst>
        </pc:spChg>
        <pc:spChg chg="add">
          <ac:chgData name="kursat ymn" userId="47174fbee67923fe" providerId="LiveId" clId="{95456352-323A-4796-A684-67F0D58A0D8A}" dt="2021-10-20T20:03:15.369" v="798" actId="26606"/>
          <ac:spMkLst>
            <pc:docMk/>
            <pc:sldMk cId="650983769" sldId="337"/>
            <ac:spMk id="18436" creationId="{2B566528-1B12-4246-9431-5C2D7D081168}"/>
          </ac:spMkLst>
        </pc:spChg>
        <pc:grpChg chg="del">
          <ac:chgData name="kursat ymn" userId="47174fbee67923fe" providerId="LiveId" clId="{95456352-323A-4796-A684-67F0D58A0D8A}" dt="2021-10-20T20:03:04.905" v="797"/>
          <ac:grpSpMkLst>
            <pc:docMk/>
            <pc:sldMk cId="650983769" sldId="337"/>
            <ac:grpSpMk id="73" creationId="{287F69AB-2350-44E3-9076-00265B93F313}"/>
          </ac:grpSpMkLst>
        </pc:grpChg>
        <pc:grpChg chg="del">
          <ac:chgData name="kursat ymn" userId="47174fbee67923fe" providerId="LiveId" clId="{95456352-323A-4796-A684-67F0D58A0D8A}" dt="2021-10-20T20:03:04.905" v="797"/>
          <ac:grpSpMkLst>
            <pc:docMk/>
            <pc:sldMk cId="650983769" sldId="337"/>
            <ac:grpSpMk id="77" creationId="{3EA7D759-6BEF-4CBD-A325-BCFA77832B3F}"/>
          </ac:grpSpMkLst>
        </pc:grpChg>
        <pc:grpChg chg="add">
          <ac:chgData name="kursat ymn" userId="47174fbee67923fe" providerId="LiveId" clId="{95456352-323A-4796-A684-67F0D58A0D8A}" dt="2021-10-20T20:03:15.369" v="798" actId="26606"/>
          <ac:grpSpMkLst>
            <pc:docMk/>
            <pc:sldMk cId="650983769" sldId="337"/>
            <ac:grpSpMk id="18437" creationId="{828A5161-06F1-46CF-8AD7-844680A59E13}"/>
          </ac:grpSpMkLst>
        </pc:grpChg>
        <pc:grpChg chg="add">
          <ac:chgData name="kursat ymn" userId="47174fbee67923fe" providerId="LiveId" clId="{95456352-323A-4796-A684-67F0D58A0D8A}" dt="2021-10-20T20:03:15.369" v="798" actId="26606"/>
          <ac:grpSpMkLst>
            <pc:docMk/>
            <pc:sldMk cId="650983769" sldId="337"/>
            <ac:grpSpMk id="18438" creationId="{5995D10D-E9C9-47DB-AE7E-801FEF38F5C9}"/>
          </ac:grpSpMkLst>
        </pc:grpChg>
        <pc:picChg chg="mod">
          <ac:chgData name="kursat ymn" userId="47174fbee67923fe" providerId="LiveId" clId="{95456352-323A-4796-A684-67F0D58A0D8A}" dt="2021-10-20T20:03:47.078" v="810" actId="1076"/>
          <ac:picMkLst>
            <pc:docMk/>
            <pc:sldMk cId="650983769" sldId="337"/>
            <ac:picMk id="2" creationId="{65E373CA-0280-4820-8EE5-B81CA340A607}"/>
          </ac:picMkLst>
        </pc:picChg>
        <pc:picChg chg="add mod">
          <ac:chgData name="kursat ymn" userId="47174fbee67923fe" providerId="LiveId" clId="{95456352-323A-4796-A684-67F0D58A0D8A}" dt="2021-10-20T20:03:22.111" v="801"/>
          <ac:picMkLst>
            <pc:docMk/>
            <pc:sldMk cId="650983769" sldId="337"/>
            <ac:picMk id="15" creationId="{031E5580-1879-4037-ABD5-74D0B81599C9}"/>
          </ac:picMkLst>
        </pc:picChg>
        <pc:picChg chg="add mod">
          <ac:chgData name="kursat ymn" userId="47174fbee67923fe" providerId="LiveId" clId="{95456352-323A-4796-A684-67F0D58A0D8A}" dt="2021-10-20T20:03:43.899" v="809" actId="1076"/>
          <ac:picMkLst>
            <pc:docMk/>
            <pc:sldMk cId="650983769" sldId="337"/>
            <ac:picMk id="16" creationId="{56C9A2F6-CAB6-4029-9F12-1B4254C27B6F}"/>
          </ac:picMkLst>
        </pc:picChg>
        <pc:picChg chg="del mod ord">
          <ac:chgData name="kursat ymn" userId="47174fbee67923fe" providerId="LiveId" clId="{95456352-323A-4796-A684-67F0D58A0D8A}" dt="2021-10-20T20:03:17.307" v="799" actId="478"/>
          <ac:picMkLst>
            <pc:docMk/>
            <pc:sldMk cId="650983769" sldId="337"/>
            <ac:picMk id="18434" creationId="{1053F8E3-698C-427F-95FA-27D72F841E23}"/>
          </ac:picMkLst>
        </pc:picChg>
      </pc:sldChg>
      <pc:sldChg chg="addSp modSp new mod setBg modAnim">
        <pc:chgData name="kursat ymn" userId="47174fbee67923fe" providerId="LiveId" clId="{95456352-323A-4796-A684-67F0D58A0D8A}" dt="2021-10-20T20:16:26.417" v="860"/>
        <pc:sldMkLst>
          <pc:docMk/>
          <pc:sldMk cId="697170401" sldId="338"/>
        </pc:sldMkLst>
        <pc:spChg chg="add mod">
          <ac:chgData name="kursat ymn" userId="47174fbee67923fe" providerId="LiveId" clId="{95456352-323A-4796-A684-67F0D58A0D8A}" dt="2021-10-20T20:16:12.309" v="857" actId="404"/>
          <ac:spMkLst>
            <pc:docMk/>
            <pc:sldMk cId="697170401" sldId="338"/>
            <ac:spMk id="3" creationId="{3591F651-0B8D-4E1F-84C8-8246D48835C6}"/>
          </ac:spMkLst>
        </pc:spChg>
        <pc:spChg chg="add">
          <ac:chgData name="kursat ymn" userId="47174fbee67923fe" providerId="LiveId" clId="{95456352-323A-4796-A684-67F0D58A0D8A}" dt="2021-10-20T20:15:57.972" v="848" actId="26606"/>
          <ac:spMkLst>
            <pc:docMk/>
            <pc:sldMk cId="697170401" sldId="338"/>
            <ac:spMk id="9" creationId="{BA79A7CF-01AF-4178-9369-94E0C90EB046}"/>
          </ac:spMkLst>
        </pc:spChg>
        <pc:spChg chg="add">
          <ac:chgData name="kursat ymn" userId="47174fbee67923fe" providerId="LiveId" clId="{95456352-323A-4796-A684-67F0D58A0D8A}" dt="2021-10-20T20:15:57.972" v="848" actId="26606"/>
          <ac:spMkLst>
            <pc:docMk/>
            <pc:sldMk cId="697170401" sldId="338"/>
            <ac:spMk id="11" creationId="{99413ED5-9ED4-4772-BCE4-2BCAE6B12E35}"/>
          </ac:spMkLst>
        </pc:spChg>
        <pc:spChg chg="add">
          <ac:chgData name="kursat ymn" userId="47174fbee67923fe" providerId="LiveId" clId="{95456352-323A-4796-A684-67F0D58A0D8A}" dt="2021-10-20T20:15:57.972" v="848" actId="26606"/>
          <ac:spMkLst>
            <pc:docMk/>
            <pc:sldMk cId="697170401" sldId="338"/>
            <ac:spMk id="13" creationId="{04357C93-F0CB-4A1C-8F77-4E9063789819}"/>
          </ac:spMkLst>
        </pc:spChg>
        <pc:spChg chg="add">
          <ac:chgData name="kursat ymn" userId="47174fbee67923fe" providerId="LiveId" clId="{95456352-323A-4796-A684-67F0D58A0D8A}" dt="2021-10-20T20:15:57.972" v="848" actId="26606"/>
          <ac:spMkLst>
            <pc:docMk/>
            <pc:sldMk cId="697170401" sldId="338"/>
            <ac:spMk id="15" creationId="{90F533E9-6690-41A8-A372-4C6C622D028D}"/>
          </ac:spMkLst>
        </pc:spChg>
        <pc:picChg chg="add mod">
          <ac:chgData name="kursat ymn" userId="47174fbee67923fe" providerId="LiveId" clId="{95456352-323A-4796-A684-67F0D58A0D8A}" dt="2021-10-20T20:15:57.972" v="848" actId="26606"/>
          <ac:picMkLst>
            <pc:docMk/>
            <pc:sldMk cId="697170401" sldId="338"/>
            <ac:picMk id="4" creationId="{8C462005-0DC4-4A4E-B277-81CBA5422C9F}"/>
          </ac:picMkLst>
        </pc:picChg>
        <pc:picChg chg="add mod">
          <ac:chgData name="kursat ymn" userId="47174fbee67923fe" providerId="LiveId" clId="{95456352-323A-4796-A684-67F0D58A0D8A}" dt="2021-10-20T20:16:26.417" v="860"/>
          <ac:picMkLst>
            <pc:docMk/>
            <pc:sldMk cId="697170401" sldId="338"/>
            <ac:picMk id="10" creationId="{B3887C05-3863-4B5B-B82F-0A6706916E38}"/>
          </ac:picMkLst>
        </pc:picChg>
      </pc:sldChg>
      <pc:sldChg chg="addSp modSp new mod modAnim">
        <pc:chgData name="kursat ymn" userId="47174fbee67923fe" providerId="LiveId" clId="{95456352-323A-4796-A684-67F0D58A0D8A}" dt="2021-10-20T20:19:36.754" v="872" actId="14100"/>
        <pc:sldMkLst>
          <pc:docMk/>
          <pc:sldMk cId="807529601" sldId="339"/>
        </pc:sldMkLst>
        <pc:spChg chg="add mod">
          <ac:chgData name="kursat ymn" userId="47174fbee67923fe" providerId="LiveId" clId="{95456352-323A-4796-A684-67F0D58A0D8A}" dt="2021-10-20T20:19:03.033" v="866" actId="1076"/>
          <ac:spMkLst>
            <pc:docMk/>
            <pc:sldMk cId="807529601" sldId="339"/>
            <ac:spMk id="3" creationId="{A5207BE2-0CB8-43F3-98E5-4F9058A5ED93}"/>
          </ac:spMkLst>
        </pc:spChg>
        <pc:spChg chg="add mod">
          <ac:chgData name="kursat ymn" userId="47174fbee67923fe" providerId="LiveId" clId="{95456352-323A-4796-A684-67F0D58A0D8A}" dt="2021-10-20T20:19:31.945" v="870" actId="113"/>
          <ac:spMkLst>
            <pc:docMk/>
            <pc:sldMk cId="807529601" sldId="339"/>
            <ac:spMk id="7" creationId="{25613476-4842-4AC9-9473-DE6A1910B031}"/>
          </ac:spMkLst>
        </pc:spChg>
        <pc:picChg chg="add mod">
          <ac:chgData name="kursat ymn" userId="47174fbee67923fe" providerId="LiveId" clId="{95456352-323A-4796-A684-67F0D58A0D8A}" dt="2021-10-20T20:18:54.367" v="863"/>
          <ac:picMkLst>
            <pc:docMk/>
            <pc:sldMk cId="807529601" sldId="339"/>
            <ac:picMk id="4" creationId="{DB5FDA86-04C4-40A1-9533-27A249D26ED2}"/>
          </ac:picMkLst>
        </pc:picChg>
        <pc:picChg chg="add mod">
          <ac:chgData name="kursat ymn" userId="47174fbee67923fe" providerId="LiveId" clId="{95456352-323A-4796-A684-67F0D58A0D8A}" dt="2021-10-20T20:19:36.754" v="872" actId="14100"/>
          <ac:picMkLst>
            <pc:docMk/>
            <pc:sldMk cId="807529601" sldId="339"/>
            <ac:picMk id="5" creationId="{81EFA982-4030-4772-9BFE-6A188CF782A8}"/>
          </ac:picMkLst>
        </pc:picChg>
      </pc:sldChg>
      <pc:sldChg chg="addSp modSp new mod modAnim">
        <pc:chgData name="kursat ymn" userId="47174fbee67923fe" providerId="LiveId" clId="{95456352-323A-4796-A684-67F0D58A0D8A}" dt="2021-10-20T20:25:08" v="887" actId="14100"/>
        <pc:sldMkLst>
          <pc:docMk/>
          <pc:sldMk cId="2939754398" sldId="340"/>
        </pc:sldMkLst>
        <pc:spChg chg="add mod">
          <ac:chgData name="kursat ymn" userId="47174fbee67923fe" providerId="LiveId" clId="{95456352-323A-4796-A684-67F0D58A0D8A}" dt="2021-10-20T20:20:27.817" v="879" actId="1076"/>
          <ac:spMkLst>
            <pc:docMk/>
            <pc:sldMk cId="2939754398" sldId="340"/>
            <ac:spMk id="3" creationId="{F24E7AD8-F836-4568-877E-48676082789A}"/>
          </ac:spMkLst>
        </pc:spChg>
        <pc:spChg chg="add mod">
          <ac:chgData name="kursat ymn" userId="47174fbee67923fe" providerId="LiveId" clId="{95456352-323A-4796-A684-67F0D58A0D8A}" dt="2021-10-20T20:24:55.983" v="883" actId="1076"/>
          <ac:spMkLst>
            <pc:docMk/>
            <pc:sldMk cId="2939754398" sldId="340"/>
            <ac:spMk id="7" creationId="{9CB63596-8E72-4EFA-A324-E1B11281427E}"/>
          </ac:spMkLst>
        </pc:spChg>
        <pc:picChg chg="add mod">
          <ac:chgData name="kursat ymn" userId="47174fbee67923fe" providerId="LiveId" clId="{95456352-323A-4796-A684-67F0D58A0D8A}" dt="2021-10-20T20:20:18.888" v="875"/>
          <ac:picMkLst>
            <pc:docMk/>
            <pc:sldMk cId="2939754398" sldId="340"/>
            <ac:picMk id="4" creationId="{1671168E-08DC-4704-80DF-5D74C8142CA3}"/>
          </ac:picMkLst>
        </pc:picChg>
        <pc:picChg chg="add mod">
          <ac:chgData name="kursat ymn" userId="47174fbee67923fe" providerId="LiveId" clId="{95456352-323A-4796-A684-67F0D58A0D8A}" dt="2021-10-20T20:25:08" v="887" actId="14100"/>
          <ac:picMkLst>
            <pc:docMk/>
            <pc:sldMk cId="2939754398" sldId="340"/>
            <ac:picMk id="5" creationId="{EBD44874-B402-4219-B941-81914E4B35AF}"/>
          </ac:picMkLst>
        </pc:picChg>
      </pc:sldChg>
      <pc:sldChg chg="addSp modSp new mod modAnim">
        <pc:chgData name="kursat ymn" userId="47174fbee67923fe" providerId="LiveId" clId="{95456352-323A-4796-A684-67F0D58A0D8A}" dt="2021-10-20T20:28:01.382" v="900" actId="14100"/>
        <pc:sldMkLst>
          <pc:docMk/>
          <pc:sldMk cId="1651092386" sldId="341"/>
        </pc:sldMkLst>
        <pc:spChg chg="add mod">
          <ac:chgData name="kursat ymn" userId="47174fbee67923fe" providerId="LiveId" clId="{95456352-323A-4796-A684-67F0D58A0D8A}" dt="2021-10-20T20:25:48.727" v="894" actId="14100"/>
          <ac:spMkLst>
            <pc:docMk/>
            <pc:sldMk cId="1651092386" sldId="341"/>
            <ac:spMk id="3" creationId="{831D831D-6E0C-40B7-BBEA-00C928AA2682}"/>
          </ac:spMkLst>
        </pc:spChg>
        <pc:spChg chg="add mod">
          <ac:chgData name="kursat ymn" userId="47174fbee67923fe" providerId="LiveId" clId="{95456352-323A-4796-A684-67F0D58A0D8A}" dt="2021-10-20T20:27:56.591" v="898" actId="113"/>
          <ac:spMkLst>
            <pc:docMk/>
            <pc:sldMk cId="1651092386" sldId="341"/>
            <ac:spMk id="6" creationId="{32518D05-E83F-49C2-BA12-6A8E98B8546E}"/>
          </ac:spMkLst>
        </pc:spChg>
        <pc:picChg chg="add mod">
          <ac:chgData name="kursat ymn" userId="47174fbee67923fe" providerId="LiveId" clId="{95456352-323A-4796-A684-67F0D58A0D8A}" dt="2021-10-20T20:28:01.382" v="900" actId="14100"/>
          <ac:picMkLst>
            <pc:docMk/>
            <pc:sldMk cId="1651092386" sldId="341"/>
            <ac:picMk id="4" creationId="{310C6B00-6C43-4F6F-B502-05CE6840D745}"/>
          </ac:picMkLst>
        </pc:picChg>
      </pc:sldChg>
      <pc:sldChg chg="addSp modSp new mod modAnim">
        <pc:chgData name="kursat ymn" userId="47174fbee67923fe" providerId="LiveId" clId="{95456352-323A-4796-A684-67F0D58A0D8A}" dt="2021-10-20T20:29:31.669" v="913" actId="113"/>
        <pc:sldMkLst>
          <pc:docMk/>
          <pc:sldMk cId="1307483694" sldId="342"/>
        </pc:sldMkLst>
        <pc:spChg chg="add mod">
          <ac:chgData name="kursat ymn" userId="47174fbee67923fe" providerId="LiveId" clId="{95456352-323A-4796-A684-67F0D58A0D8A}" dt="2021-10-20T20:29:20.059" v="909" actId="1076"/>
          <ac:spMkLst>
            <pc:docMk/>
            <pc:sldMk cId="1307483694" sldId="342"/>
            <ac:spMk id="3" creationId="{4C42E952-5B75-431D-8BC6-06AAEB6D6113}"/>
          </ac:spMkLst>
        </pc:spChg>
        <pc:spChg chg="add mod">
          <ac:chgData name="kursat ymn" userId="47174fbee67923fe" providerId="LiveId" clId="{95456352-323A-4796-A684-67F0D58A0D8A}" dt="2021-10-20T20:29:31.669" v="913" actId="113"/>
          <ac:spMkLst>
            <pc:docMk/>
            <pc:sldMk cId="1307483694" sldId="342"/>
            <ac:spMk id="6" creationId="{D03F2878-E311-4262-B966-7C19DD1CE94D}"/>
          </ac:spMkLst>
        </pc:spChg>
        <pc:picChg chg="add mod">
          <ac:chgData name="kursat ymn" userId="47174fbee67923fe" providerId="LiveId" clId="{95456352-323A-4796-A684-67F0D58A0D8A}" dt="2021-10-20T20:29:25.719" v="912" actId="14100"/>
          <ac:picMkLst>
            <pc:docMk/>
            <pc:sldMk cId="1307483694" sldId="342"/>
            <ac:picMk id="4" creationId="{133CB862-77C1-48D3-9037-1E483964108E}"/>
          </ac:picMkLst>
        </pc:picChg>
      </pc:sldChg>
      <pc:sldChg chg="addSp delSp modSp new mod setBg">
        <pc:chgData name="kursat ymn" userId="47174fbee67923fe" providerId="LiveId" clId="{95456352-323A-4796-A684-67F0D58A0D8A}" dt="2021-10-20T20:31:08.809" v="943" actId="1076"/>
        <pc:sldMkLst>
          <pc:docMk/>
          <pc:sldMk cId="2574334041" sldId="343"/>
        </pc:sldMkLst>
        <pc:spChg chg="add mod">
          <ac:chgData name="kursat ymn" userId="47174fbee67923fe" providerId="LiveId" clId="{95456352-323A-4796-A684-67F0D58A0D8A}" dt="2021-10-20T20:31:08.809" v="943" actId="1076"/>
          <ac:spMkLst>
            <pc:docMk/>
            <pc:sldMk cId="2574334041" sldId="343"/>
            <ac:spMk id="2" creationId="{B4208AE9-2044-4CDE-A228-A7781E33EA64}"/>
          </ac:spMkLst>
        </pc:spChg>
        <pc:spChg chg="add mod">
          <ac:chgData name="kursat ymn" userId="47174fbee67923fe" providerId="LiveId" clId="{95456352-323A-4796-A684-67F0D58A0D8A}" dt="2021-10-20T20:31:05.557" v="942" actId="20577"/>
          <ac:spMkLst>
            <pc:docMk/>
            <pc:sldMk cId="2574334041" sldId="343"/>
            <ac:spMk id="10" creationId="{5497B65E-6E55-443F-96EC-6D947AA2D056}"/>
          </ac:spMkLst>
        </pc:spChg>
        <pc:spChg chg="add del">
          <ac:chgData name="kursat ymn" userId="47174fbee67923fe" providerId="LiveId" clId="{95456352-323A-4796-A684-67F0D58A0D8A}" dt="2021-10-20T20:30:32.325" v="920" actId="26606"/>
          <ac:spMkLst>
            <pc:docMk/>
            <pc:sldMk cId="2574334041" sldId="343"/>
            <ac:spMk id="73" creationId="{854ECEBE-9353-406C-9313-02A517A310EF}"/>
          </ac:spMkLst>
        </pc:spChg>
        <pc:spChg chg="add del">
          <ac:chgData name="kursat ymn" userId="47174fbee67923fe" providerId="LiveId" clId="{95456352-323A-4796-A684-67F0D58A0D8A}" dt="2021-10-20T20:30:32.325" v="920" actId="26606"/>
          <ac:spMkLst>
            <pc:docMk/>
            <pc:sldMk cId="2574334041" sldId="343"/>
            <ac:spMk id="75" creationId="{71A74C97-ECC4-4C3A-988A-A72C1F8BBAC8}"/>
          </ac:spMkLst>
        </pc:spChg>
        <pc:spChg chg="add del">
          <ac:chgData name="kursat ymn" userId="47174fbee67923fe" providerId="LiveId" clId="{95456352-323A-4796-A684-67F0D58A0D8A}" dt="2021-10-20T20:30:32.325" v="920" actId="26606"/>
          <ac:spMkLst>
            <pc:docMk/>
            <pc:sldMk cId="2574334041" sldId="343"/>
            <ac:spMk id="77" creationId="{5FB5F3BA-58DF-40DA-AE44-974A00E0619C}"/>
          </ac:spMkLst>
        </pc:spChg>
        <pc:spChg chg="add del">
          <ac:chgData name="kursat ymn" userId="47174fbee67923fe" providerId="LiveId" clId="{95456352-323A-4796-A684-67F0D58A0D8A}" dt="2021-10-20T20:30:32.325" v="920" actId="26606"/>
          <ac:spMkLst>
            <pc:docMk/>
            <pc:sldMk cId="2574334041" sldId="343"/>
            <ac:spMk id="79" creationId="{DE1994AC-22D1-4B48-9EDA-BE373E704567}"/>
          </ac:spMkLst>
        </pc:spChg>
        <pc:spChg chg="add del">
          <ac:chgData name="kursat ymn" userId="47174fbee67923fe" providerId="LiveId" clId="{95456352-323A-4796-A684-67F0D58A0D8A}" dt="2021-10-20T20:30:32.325" v="920" actId="26606"/>
          <ac:spMkLst>
            <pc:docMk/>
            <pc:sldMk cId="2574334041" sldId="343"/>
            <ac:spMk id="81" creationId="{86806086-A782-4311-A63B-1A68574D8067}"/>
          </ac:spMkLst>
        </pc:spChg>
        <pc:picChg chg="add mod ord">
          <ac:chgData name="kursat ymn" userId="47174fbee67923fe" providerId="LiveId" clId="{95456352-323A-4796-A684-67F0D58A0D8A}" dt="2021-10-20T20:30:48.077" v="928" actId="14100"/>
          <ac:picMkLst>
            <pc:docMk/>
            <pc:sldMk cId="2574334041" sldId="343"/>
            <ac:picMk id="25602" creationId="{673AE459-D8F2-482F-9E55-9E043D50A308}"/>
          </ac:picMkLst>
        </pc:picChg>
        <pc:picChg chg="add mod">
          <ac:chgData name="kursat ymn" userId="47174fbee67923fe" providerId="LiveId" clId="{95456352-323A-4796-A684-67F0D58A0D8A}" dt="2021-10-20T20:30:45.953" v="927" actId="14100"/>
          <ac:picMkLst>
            <pc:docMk/>
            <pc:sldMk cId="2574334041" sldId="343"/>
            <ac:picMk id="25604" creationId="{8DE6A7B9-89DD-456C-BDA3-327FD2DE5B8A}"/>
          </ac:picMkLst>
        </pc:picChg>
      </pc:sldChg>
      <pc:sldChg chg="addSp modSp new mod setBg">
        <pc:chgData name="kursat ymn" userId="47174fbee67923fe" providerId="LiveId" clId="{95456352-323A-4796-A684-67F0D58A0D8A}" dt="2021-10-20T20:32:22.889" v="956" actId="113"/>
        <pc:sldMkLst>
          <pc:docMk/>
          <pc:sldMk cId="4000876398" sldId="344"/>
        </pc:sldMkLst>
        <pc:spChg chg="add mod">
          <ac:chgData name="kursat ymn" userId="47174fbee67923fe" providerId="LiveId" clId="{95456352-323A-4796-A684-67F0D58A0D8A}" dt="2021-10-20T20:32:05.152" v="951" actId="26606"/>
          <ac:spMkLst>
            <pc:docMk/>
            <pc:sldMk cId="4000876398" sldId="344"/>
            <ac:spMk id="3" creationId="{EAC04FC5-DA18-4526-BBC7-FFD709360BA1}"/>
          </ac:spMkLst>
        </pc:spChg>
        <pc:spChg chg="add mod">
          <ac:chgData name="kursat ymn" userId="47174fbee67923fe" providerId="LiveId" clId="{95456352-323A-4796-A684-67F0D58A0D8A}" dt="2021-10-20T20:32:22.889" v="956" actId="113"/>
          <ac:spMkLst>
            <pc:docMk/>
            <pc:sldMk cId="4000876398" sldId="344"/>
            <ac:spMk id="7" creationId="{0A4D33FC-C181-435B-B87C-4B0CBB03D0D7}"/>
          </ac:spMkLst>
        </pc:spChg>
        <pc:picChg chg="add mod">
          <ac:chgData name="kursat ymn" userId="47174fbee67923fe" providerId="LiveId" clId="{95456352-323A-4796-A684-67F0D58A0D8A}" dt="2021-10-20T20:32:10.955" v="953" actId="14100"/>
          <ac:picMkLst>
            <pc:docMk/>
            <pc:sldMk cId="4000876398" sldId="344"/>
            <ac:picMk id="5" creationId="{72FE6C21-CD83-4EFD-9516-968D205253FA}"/>
          </ac:picMkLst>
        </pc:picChg>
      </pc:sldChg>
      <pc:sldChg chg="addSp modSp new mod setBg">
        <pc:chgData name="kursat ymn" userId="47174fbee67923fe" providerId="LiveId" clId="{95456352-323A-4796-A684-67F0D58A0D8A}" dt="2021-10-20T20:33:36.778" v="967" actId="113"/>
        <pc:sldMkLst>
          <pc:docMk/>
          <pc:sldMk cId="2755243784" sldId="345"/>
        </pc:sldMkLst>
        <pc:spChg chg="add mod">
          <ac:chgData name="kursat ymn" userId="47174fbee67923fe" providerId="LiveId" clId="{95456352-323A-4796-A684-67F0D58A0D8A}" dt="2021-10-20T20:33:23.079" v="964" actId="26606"/>
          <ac:spMkLst>
            <pc:docMk/>
            <pc:sldMk cId="2755243784" sldId="345"/>
            <ac:spMk id="3" creationId="{A6E3F27D-657F-44B3-A0CD-2206556BE600}"/>
          </ac:spMkLst>
        </pc:spChg>
        <pc:spChg chg="add mod">
          <ac:chgData name="kursat ymn" userId="47174fbee67923fe" providerId="LiveId" clId="{95456352-323A-4796-A684-67F0D58A0D8A}" dt="2021-10-20T20:33:36.778" v="967" actId="113"/>
          <ac:spMkLst>
            <pc:docMk/>
            <pc:sldMk cId="2755243784" sldId="345"/>
            <ac:spMk id="7" creationId="{594435CE-6AA4-4834-9E9D-10C7D9C9F9D9}"/>
          </ac:spMkLst>
        </pc:spChg>
        <pc:picChg chg="add mod">
          <ac:chgData name="kursat ymn" userId="47174fbee67923fe" providerId="LiveId" clId="{95456352-323A-4796-A684-67F0D58A0D8A}" dt="2021-10-20T20:33:23.079" v="964" actId="26606"/>
          <ac:picMkLst>
            <pc:docMk/>
            <pc:sldMk cId="2755243784" sldId="345"/>
            <ac:picMk id="5" creationId="{2511BBF9-6041-4F4B-8EA3-7FC38167CC97}"/>
          </ac:picMkLst>
        </pc:picChg>
      </pc:sldChg>
      <pc:sldChg chg="addSp delSp modSp new mod setBg">
        <pc:chgData name="kursat ymn" userId="47174fbee67923fe" providerId="LiveId" clId="{95456352-323A-4796-A684-67F0D58A0D8A}" dt="2021-10-20T20:35:29.839" v="1045" actId="1076"/>
        <pc:sldMkLst>
          <pc:docMk/>
          <pc:sldMk cId="3638041591" sldId="346"/>
        </pc:sldMkLst>
        <pc:spChg chg="add mod">
          <ac:chgData name="kursat ymn" userId="47174fbee67923fe" providerId="LiveId" clId="{95456352-323A-4796-A684-67F0D58A0D8A}" dt="2021-10-20T20:35:29.839" v="1045" actId="1076"/>
          <ac:spMkLst>
            <pc:docMk/>
            <pc:sldMk cId="3638041591" sldId="346"/>
            <ac:spMk id="3" creationId="{3076BED9-EB7F-4023-869C-2CC9D13E108C}"/>
          </ac:spMkLst>
        </pc:spChg>
        <pc:spChg chg="add del">
          <ac:chgData name="kursat ymn" userId="47174fbee67923fe" providerId="LiveId" clId="{95456352-323A-4796-A684-67F0D58A0D8A}" dt="2021-10-20T20:35:05.179" v="1031" actId="26606"/>
          <ac:spMkLst>
            <pc:docMk/>
            <pc:sldMk cId="3638041591" sldId="346"/>
            <ac:spMk id="14" creationId="{823AC064-BC96-4F32-8AE1-B2FD38754823}"/>
          </ac:spMkLst>
        </pc:spChg>
        <pc:spChg chg="add">
          <ac:chgData name="kursat ymn" userId="47174fbee67923fe" providerId="LiveId" clId="{95456352-323A-4796-A684-67F0D58A0D8A}" dt="2021-10-20T20:35:05.194" v="1032" actId="26606"/>
          <ac:spMkLst>
            <pc:docMk/>
            <pc:sldMk cId="3638041591" sldId="346"/>
            <ac:spMk id="18" creationId="{01F1CEA4-5DA0-41E1-A743-4F227AE62B67}"/>
          </ac:spMkLst>
        </pc:spChg>
        <pc:spChg chg="add">
          <ac:chgData name="kursat ymn" userId="47174fbee67923fe" providerId="LiveId" clId="{95456352-323A-4796-A684-67F0D58A0D8A}" dt="2021-10-20T20:35:05.194" v="1032" actId="26606"/>
          <ac:spMkLst>
            <pc:docMk/>
            <pc:sldMk cId="3638041591" sldId="346"/>
            <ac:spMk id="19" creationId="{A29398BB-6F62-472B-88B2-8D942FEBFB20}"/>
          </ac:spMkLst>
        </pc:spChg>
        <pc:spChg chg="add">
          <ac:chgData name="kursat ymn" userId="47174fbee67923fe" providerId="LiveId" clId="{95456352-323A-4796-A684-67F0D58A0D8A}" dt="2021-10-20T20:35:05.194" v="1032" actId="26606"/>
          <ac:spMkLst>
            <pc:docMk/>
            <pc:sldMk cId="3638041591" sldId="346"/>
            <ac:spMk id="20" creationId="{07D1A722-B699-4DA0-B7AC-F06CC81AD5F2}"/>
          </ac:spMkLst>
        </pc:spChg>
        <pc:grpChg chg="add">
          <ac:chgData name="kursat ymn" userId="47174fbee67923fe" providerId="LiveId" clId="{95456352-323A-4796-A684-67F0D58A0D8A}" dt="2021-10-20T20:35:05.194" v="1032" actId="26606"/>
          <ac:grpSpMkLst>
            <pc:docMk/>
            <pc:sldMk cId="3638041591" sldId="346"/>
            <ac:grpSpMk id="21" creationId="{A3C0D298-47AC-4912-8022-B969E5732CB9}"/>
          </ac:grpSpMkLst>
        </pc:grpChg>
        <pc:picChg chg="add mod ord">
          <ac:chgData name="kursat ymn" userId="47174fbee67923fe" providerId="LiveId" clId="{95456352-323A-4796-A684-67F0D58A0D8A}" dt="2021-10-20T20:35:05.194" v="1032" actId="26606"/>
          <ac:picMkLst>
            <pc:docMk/>
            <pc:sldMk cId="3638041591" sldId="346"/>
            <ac:picMk id="2" creationId="{DD1CDF1F-3702-4A35-927F-00013AE08ADF}"/>
          </ac:picMkLst>
        </pc:picChg>
        <pc:picChg chg="add mod ord">
          <ac:chgData name="kursat ymn" userId="47174fbee67923fe" providerId="LiveId" clId="{95456352-323A-4796-A684-67F0D58A0D8A}" dt="2021-10-20T20:35:05.194" v="1032" actId="26606"/>
          <ac:picMkLst>
            <pc:docMk/>
            <pc:sldMk cId="3638041591" sldId="346"/>
            <ac:picMk id="5" creationId="{25EAE8DE-B417-422E-973A-0A76C96F4B8D}"/>
          </ac:picMkLst>
        </pc:picChg>
        <pc:picChg chg="add mod">
          <ac:chgData name="kursat ymn" userId="47174fbee67923fe" providerId="LiveId" clId="{95456352-323A-4796-A684-67F0D58A0D8A}" dt="2021-10-20T20:35:05.194" v="1032" actId="26606"/>
          <ac:picMkLst>
            <pc:docMk/>
            <pc:sldMk cId="3638041591" sldId="346"/>
            <ac:picMk id="7" creationId="{052028DC-49A3-4569-94A1-D91CA5FA6DB8}"/>
          </ac:picMkLst>
        </pc:picChg>
        <pc:cxnChg chg="add del">
          <ac:chgData name="kursat ymn" userId="47174fbee67923fe" providerId="LiveId" clId="{95456352-323A-4796-A684-67F0D58A0D8A}" dt="2021-10-20T20:35:05.179" v="1031" actId="26606"/>
          <ac:cxnSpMkLst>
            <pc:docMk/>
            <pc:sldMk cId="3638041591" sldId="346"/>
            <ac:cxnSpMk id="12" creationId="{DB146403-F3D6-484B-B2ED-97F9565D0370}"/>
          </ac:cxnSpMkLst>
        </pc:cxnChg>
        <pc:cxnChg chg="add del">
          <ac:chgData name="kursat ymn" userId="47174fbee67923fe" providerId="LiveId" clId="{95456352-323A-4796-A684-67F0D58A0D8A}" dt="2021-10-20T20:35:05.179" v="1031" actId="26606"/>
          <ac:cxnSpMkLst>
            <pc:docMk/>
            <pc:sldMk cId="3638041591" sldId="346"/>
            <ac:cxnSpMk id="16" creationId="{7E7C77BC-7138-40B1-A15B-20F57A494629}"/>
          </ac:cxnSpMkLst>
        </pc:cxnChg>
      </pc:sldChg>
      <pc:sldChg chg="addSp delSp modSp add mod delAnim modAnim">
        <pc:chgData name="kursat ymn" userId="47174fbee67923fe" providerId="LiveId" clId="{95456352-323A-4796-A684-67F0D58A0D8A}" dt="2021-10-20T20:44:24.560" v="1158" actId="1076"/>
        <pc:sldMkLst>
          <pc:docMk/>
          <pc:sldMk cId="3612920746" sldId="357"/>
        </pc:sldMkLst>
        <pc:spChg chg="del">
          <ac:chgData name="kursat ymn" userId="47174fbee67923fe" providerId="LiveId" clId="{95456352-323A-4796-A684-67F0D58A0D8A}" dt="2021-10-20T20:36:21.631" v="1053" actId="478"/>
          <ac:spMkLst>
            <pc:docMk/>
            <pc:sldMk cId="3612920746" sldId="357"/>
            <ac:spMk id="4" creationId="{A43EA69F-34C0-4B4C-875D-59689131D4FD}"/>
          </ac:spMkLst>
        </pc:spChg>
        <pc:spChg chg="add mod">
          <ac:chgData name="kursat ymn" userId="47174fbee67923fe" providerId="LiveId" clId="{95456352-323A-4796-A684-67F0D58A0D8A}" dt="2021-10-20T20:41:06.596" v="1093" actId="20577"/>
          <ac:spMkLst>
            <pc:docMk/>
            <pc:sldMk cId="3612920746" sldId="357"/>
            <ac:spMk id="8" creationId="{34BCB96A-EA87-4958-A5A8-69FDA7FA6E06}"/>
          </ac:spMkLst>
        </pc:spChg>
        <pc:graphicFrameChg chg="add del mod">
          <ac:chgData name="kursat ymn" userId="47174fbee67923fe" providerId="LiveId" clId="{95456352-323A-4796-A684-67F0D58A0D8A}" dt="2021-10-20T20:37:18.606" v="1066"/>
          <ac:graphicFrameMkLst>
            <pc:docMk/>
            <pc:sldMk cId="3612920746" sldId="357"/>
            <ac:graphicFrameMk id="3" creationId="{72290140-D4E9-4141-BE22-766DCBDD9A77}"/>
          </ac:graphicFrameMkLst>
        </pc:graphicFrameChg>
        <pc:graphicFrameChg chg="mod modGraphic">
          <ac:chgData name="kursat ymn" userId="47174fbee67923fe" providerId="LiveId" clId="{95456352-323A-4796-A684-67F0D58A0D8A}" dt="2021-10-20T20:43:39.557" v="1141" actId="2710"/>
          <ac:graphicFrameMkLst>
            <pc:docMk/>
            <pc:sldMk cId="3612920746" sldId="357"/>
            <ac:graphicFrameMk id="5" creationId="{280B05CC-BAFC-43F6-A60A-B7EB0FC37E67}"/>
          </ac:graphicFrameMkLst>
        </pc:graphicFrameChg>
        <pc:graphicFrameChg chg="add del mod">
          <ac:chgData name="kursat ymn" userId="47174fbee67923fe" providerId="LiveId" clId="{95456352-323A-4796-A684-67F0D58A0D8A}" dt="2021-10-20T20:37:50.448" v="1070"/>
          <ac:graphicFrameMkLst>
            <pc:docMk/>
            <pc:sldMk cId="3612920746" sldId="357"/>
            <ac:graphicFrameMk id="6" creationId="{0D198695-2E28-48EC-A685-620BB77CD7BE}"/>
          </ac:graphicFrameMkLst>
        </pc:graphicFrameChg>
        <pc:graphicFrameChg chg="add del mod">
          <ac:chgData name="kursat ymn" userId="47174fbee67923fe" providerId="LiveId" clId="{95456352-323A-4796-A684-67F0D58A0D8A}" dt="2021-10-20T20:37:58.601" v="1073"/>
          <ac:graphicFrameMkLst>
            <pc:docMk/>
            <pc:sldMk cId="3612920746" sldId="357"/>
            <ac:graphicFrameMk id="7" creationId="{7DE54794-4A72-4C07-B6E7-D2717185AB4F}"/>
          </ac:graphicFrameMkLst>
        </pc:graphicFrameChg>
        <pc:graphicFrameChg chg="add del mod">
          <ac:chgData name="kursat ymn" userId="47174fbee67923fe" providerId="LiveId" clId="{95456352-323A-4796-A684-67F0D58A0D8A}" dt="2021-10-20T20:38:08.461" v="1076"/>
          <ac:graphicFrameMkLst>
            <pc:docMk/>
            <pc:sldMk cId="3612920746" sldId="357"/>
            <ac:graphicFrameMk id="8" creationId="{854B6ADB-0A24-4D82-B05B-1FEF4E90C42A}"/>
          </ac:graphicFrameMkLst>
        </pc:graphicFrameChg>
        <pc:picChg chg="del">
          <ac:chgData name="kursat ymn" userId="47174fbee67923fe" providerId="LiveId" clId="{95456352-323A-4796-A684-67F0D58A0D8A}" dt="2021-10-20T20:40:05.996" v="1081" actId="478"/>
          <ac:picMkLst>
            <pc:docMk/>
            <pc:sldMk cId="3612920746" sldId="357"/>
            <ac:picMk id="2" creationId="{25A466F7-7863-404E-8B48-6B12A2A84034}"/>
          </ac:picMkLst>
        </pc:picChg>
        <pc:picChg chg="add mod">
          <ac:chgData name="kursat ymn" userId="47174fbee67923fe" providerId="LiveId" clId="{95456352-323A-4796-A684-67F0D58A0D8A}" dt="2021-10-20T20:40:09.409" v="1083" actId="1076"/>
          <ac:picMkLst>
            <pc:docMk/>
            <pc:sldMk cId="3612920746" sldId="357"/>
            <ac:picMk id="6" creationId="{073E4C9F-5FDD-46C9-976C-D59DA829DFC8}"/>
          </ac:picMkLst>
        </pc:picChg>
        <pc:picChg chg="add mod">
          <ac:chgData name="kursat ymn" userId="47174fbee67923fe" providerId="LiveId" clId="{95456352-323A-4796-A684-67F0D58A0D8A}" dt="2021-10-20T20:43:48.143" v="1144" actId="1076"/>
          <ac:picMkLst>
            <pc:docMk/>
            <pc:sldMk cId="3612920746" sldId="357"/>
            <ac:picMk id="9" creationId="{3A47F8F1-C7C4-4EA1-BB05-03014499853D}"/>
          </ac:picMkLst>
        </pc:picChg>
        <pc:picChg chg="add mod">
          <ac:chgData name="kursat ymn" userId="47174fbee67923fe" providerId="LiveId" clId="{95456352-323A-4796-A684-67F0D58A0D8A}" dt="2021-10-20T20:43:51.160" v="1146" actId="1076"/>
          <ac:picMkLst>
            <pc:docMk/>
            <pc:sldMk cId="3612920746" sldId="357"/>
            <ac:picMk id="10" creationId="{B9F11DB3-9C10-4CC8-B61E-C6C6DC383BEB}"/>
          </ac:picMkLst>
        </pc:picChg>
        <pc:picChg chg="add mod">
          <ac:chgData name="kursat ymn" userId="47174fbee67923fe" providerId="LiveId" clId="{95456352-323A-4796-A684-67F0D58A0D8A}" dt="2021-10-20T20:44:04.681" v="1148" actId="1076"/>
          <ac:picMkLst>
            <pc:docMk/>
            <pc:sldMk cId="3612920746" sldId="357"/>
            <ac:picMk id="11" creationId="{F62BD9AC-32A4-4FE5-BE38-8A0A10008B7A}"/>
          </ac:picMkLst>
        </pc:picChg>
        <pc:picChg chg="del">
          <ac:chgData name="kursat ymn" userId="47174fbee67923fe" providerId="LiveId" clId="{95456352-323A-4796-A684-67F0D58A0D8A}" dt="2021-10-20T20:41:25.473" v="1107" actId="478"/>
          <ac:picMkLst>
            <pc:docMk/>
            <pc:sldMk cId="3612920746" sldId="357"/>
            <ac:picMk id="12" creationId="{FF86EC62-3B8C-474C-94F0-B4DE6BACC6A0}"/>
          </ac:picMkLst>
        </pc:picChg>
        <pc:picChg chg="mod">
          <ac:chgData name="kursat ymn" userId="47174fbee67923fe" providerId="LiveId" clId="{95456352-323A-4796-A684-67F0D58A0D8A}" dt="2021-10-20T20:43:43.981" v="1142" actId="1076"/>
          <ac:picMkLst>
            <pc:docMk/>
            <pc:sldMk cId="3612920746" sldId="357"/>
            <ac:picMk id="13" creationId="{634DF087-BBE5-4D76-9B62-8C9FB2C11F69}"/>
          </ac:picMkLst>
        </pc:picChg>
        <pc:picChg chg="add mod">
          <ac:chgData name="kursat ymn" userId="47174fbee67923fe" providerId="LiveId" clId="{95456352-323A-4796-A684-67F0D58A0D8A}" dt="2021-10-20T20:44:10.763" v="1150" actId="1076"/>
          <ac:picMkLst>
            <pc:docMk/>
            <pc:sldMk cId="3612920746" sldId="357"/>
            <ac:picMk id="14" creationId="{B20EF931-A5F5-4004-8CF6-2583DAF1D0B9}"/>
          </ac:picMkLst>
        </pc:picChg>
        <pc:picChg chg="add mod">
          <ac:chgData name="kursat ymn" userId="47174fbee67923fe" providerId="LiveId" clId="{95456352-323A-4796-A684-67F0D58A0D8A}" dt="2021-10-20T20:44:15.520" v="1152" actId="1076"/>
          <ac:picMkLst>
            <pc:docMk/>
            <pc:sldMk cId="3612920746" sldId="357"/>
            <ac:picMk id="15" creationId="{D53769C2-70F1-41EA-91E8-AD4FC9767FDB}"/>
          </ac:picMkLst>
        </pc:picChg>
        <pc:picChg chg="add mod">
          <ac:chgData name="kursat ymn" userId="47174fbee67923fe" providerId="LiveId" clId="{95456352-323A-4796-A684-67F0D58A0D8A}" dt="2021-10-20T20:44:18.822" v="1154" actId="1076"/>
          <ac:picMkLst>
            <pc:docMk/>
            <pc:sldMk cId="3612920746" sldId="357"/>
            <ac:picMk id="16" creationId="{4E4584AE-CE78-403E-890A-94848571D2AD}"/>
          </ac:picMkLst>
        </pc:picChg>
        <pc:picChg chg="del">
          <ac:chgData name="kursat ymn" userId="47174fbee67923fe" providerId="LiveId" clId="{95456352-323A-4796-A684-67F0D58A0D8A}" dt="2021-10-20T20:36:33.092" v="1059" actId="478"/>
          <ac:picMkLst>
            <pc:docMk/>
            <pc:sldMk cId="3612920746" sldId="357"/>
            <ac:picMk id="16" creationId="{BE714BA1-F409-43CE-A999-C0BDCAC74629}"/>
          </ac:picMkLst>
        </pc:picChg>
        <pc:picChg chg="add mod">
          <ac:chgData name="kursat ymn" userId="47174fbee67923fe" providerId="LiveId" clId="{95456352-323A-4796-A684-67F0D58A0D8A}" dt="2021-10-20T20:44:21.525" v="1156" actId="1076"/>
          <ac:picMkLst>
            <pc:docMk/>
            <pc:sldMk cId="3612920746" sldId="357"/>
            <ac:picMk id="17" creationId="{2A26AC1E-8D2B-4345-8531-A2DE01E73880}"/>
          </ac:picMkLst>
        </pc:picChg>
        <pc:picChg chg="del">
          <ac:chgData name="kursat ymn" userId="47174fbee67923fe" providerId="LiveId" clId="{95456352-323A-4796-A684-67F0D58A0D8A}" dt="2021-10-20T20:36:30.324" v="1055" actId="478"/>
          <ac:picMkLst>
            <pc:docMk/>
            <pc:sldMk cId="3612920746" sldId="357"/>
            <ac:picMk id="17" creationId="{7D53094C-038F-47D7-BF62-58F7AFC83DBC}"/>
          </ac:picMkLst>
        </pc:picChg>
        <pc:picChg chg="del">
          <ac:chgData name="kursat ymn" userId="47174fbee67923fe" providerId="LiveId" clId="{95456352-323A-4796-A684-67F0D58A0D8A}" dt="2021-10-20T20:36:31.100" v="1056" actId="478"/>
          <ac:picMkLst>
            <pc:docMk/>
            <pc:sldMk cId="3612920746" sldId="357"/>
            <ac:picMk id="18" creationId="{19617FBD-2DFD-4709-9D78-13037F07757B}"/>
          </ac:picMkLst>
        </pc:picChg>
        <pc:picChg chg="add mod">
          <ac:chgData name="kursat ymn" userId="47174fbee67923fe" providerId="LiveId" clId="{95456352-323A-4796-A684-67F0D58A0D8A}" dt="2021-10-20T20:44:24.560" v="1158" actId="1076"/>
          <ac:picMkLst>
            <pc:docMk/>
            <pc:sldMk cId="3612920746" sldId="357"/>
            <ac:picMk id="18" creationId="{4FFED12C-8FB6-4C45-A8A4-6AE456D1C68B}"/>
          </ac:picMkLst>
        </pc:picChg>
        <pc:picChg chg="del">
          <ac:chgData name="kursat ymn" userId="47174fbee67923fe" providerId="LiveId" clId="{95456352-323A-4796-A684-67F0D58A0D8A}" dt="2021-10-20T20:36:31.603" v="1057" actId="478"/>
          <ac:picMkLst>
            <pc:docMk/>
            <pc:sldMk cId="3612920746" sldId="357"/>
            <ac:picMk id="19" creationId="{C8CD65DB-D6DD-483A-AB91-F7F24E3E4E02}"/>
          </ac:picMkLst>
        </pc:picChg>
        <pc:picChg chg="del">
          <ac:chgData name="kursat ymn" userId="47174fbee67923fe" providerId="LiveId" clId="{95456352-323A-4796-A684-67F0D58A0D8A}" dt="2021-10-20T20:36:32.345" v="1058" actId="478"/>
          <ac:picMkLst>
            <pc:docMk/>
            <pc:sldMk cId="3612920746" sldId="357"/>
            <ac:picMk id="20" creationId="{D6B1CBDA-E775-4641-8950-C409ED3078FC}"/>
          </ac:picMkLst>
        </pc:picChg>
        <pc:picChg chg="del">
          <ac:chgData name="kursat ymn" userId="47174fbee67923fe" providerId="LiveId" clId="{95456352-323A-4796-A684-67F0D58A0D8A}" dt="2021-10-20T20:36:33.820" v="1060" actId="478"/>
          <ac:picMkLst>
            <pc:docMk/>
            <pc:sldMk cId="3612920746" sldId="357"/>
            <ac:picMk id="21" creationId="{E3DF56D5-81DF-4924-A4F7-B23019049369}"/>
          </ac:picMkLst>
        </pc:picChg>
        <pc:picChg chg="del">
          <ac:chgData name="kursat ymn" userId="47174fbee67923fe" providerId="LiveId" clId="{95456352-323A-4796-A684-67F0D58A0D8A}" dt="2021-10-20T20:36:34.352" v="1061" actId="478"/>
          <ac:picMkLst>
            <pc:docMk/>
            <pc:sldMk cId="3612920746" sldId="357"/>
            <ac:picMk id="22" creationId="{A8C39735-0580-4878-92C7-B2E2399A5044}"/>
          </ac:picMkLst>
        </pc:picChg>
      </pc:sldChg>
      <pc:sldChg chg="addSp delSp modSp add mod">
        <pc:chgData name="kursat ymn" userId="47174fbee67923fe" providerId="LiveId" clId="{95456352-323A-4796-A684-67F0D58A0D8A}" dt="2021-10-20T20:58:22.937" v="1452" actId="20577"/>
        <pc:sldMkLst>
          <pc:docMk/>
          <pc:sldMk cId="461163331" sldId="415"/>
        </pc:sldMkLst>
        <pc:spChg chg="mod">
          <ac:chgData name="kursat ymn" userId="47174fbee67923fe" providerId="LiveId" clId="{95456352-323A-4796-A684-67F0D58A0D8A}" dt="2021-10-20T20:58:22.937" v="1452" actId="20577"/>
          <ac:spMkLst>
            <pc:docMk/>
            <pc:sldMk cId="461163331" sldId="415"/>
            <ac:spMk id="14" creationId="{00000000-0000-0000-0000-000000000000}"/>
          </ac:spMkLst>
        </pc:spChg>
        <pc:picChg chg="del">
          <ac:chgData name="kursat ymn" userId="47174fbee67923fe" providerId="LiveId" clId="{95456352-323A-4796-A684-67F0D58A0D8A}" dt="2021-10-20T20:39:55.746" v="1078" actId="478"/>
          <ac:picMkLst>
            <pc:docMk/>
            <pc:sldMk cId="461163331" sldId="415"/>
            <ac:picMk id="15" creationId="{D35D69F6-844C-4CA8-A8A0-3ACBD977D13B}"/>
          </ac:picMkLst>
        </pc:picChg>
        <pc:picChg chg="add mod">
          <ac:chgData name="kursat ymn" userId="47174fbee67923fe" providerId="LiveId" clId="{95456352-323A-4796-A684-67F0D58A0D8A}" dt="2021-10-20T20:40:00.687" v="1079"/>
          <ac:picMkLst>
            <pc:docMk/>
            <pc:sldMk cId="461163331" sldId="415"/>
            <ac:picMk id="16" creationId="{48FAC3B6-5BDD-4F9C-93E9-82F86290B7FE}"/>
          </ac:picMkLst>
        </pc:picChg>
      </pc:sldChg>
      <pc:sldChg chg="modSp add mod">
        <pc:chgData name="kursat ymn" userId="47174fbee67923fe" providerId="LiveId" clId="{95456352-323A-4796-A684-67F0D58A0D8A}" dt="2021-10-20T20:58:26.574" v="1453" actId="20577"/>
        <pc:sldMkLst>
          <pc:docMk/>
          <pc:sldMk cId="3463838683" sldId="416"/>
        </pc:sldMkLst>
        <pc:spChg chg="mod">
          <ac:chgData name="kursat ymn" userId="47174fbee67923fe" providerId="LiveId" clId="{95456352-323A-4796-A684-67F0D58A0D8A}" dt="2021-10-20T20:58:26.574" v="1453" actId="20577"/>
          <ac:spMkLst>
            <pc:docMk/>
            <pc:sldMk cId="3463838683" sldId="416"/>
            <ac:spMk id="14" creationId="{00000000-0000-0000-0000-000000000000}"/>
          </ac:spMkLst>
        </pc:spChg>
      </pc:sldChg>
      <pc:sldChg chg="addSp modSp add mod">
        <pc:chgData name="kursat ymn" userId="47174fbee67923fe" providerId="LiveId" clId="{95456352-323A-4796-A684-67F0D58A0D8A}" dt="2021-10-20T20:51:45.040" v="1238" actId="1076"/>
        <pc:sldMkLst>
          <pc:docMk/>
          <pc:sldMk cId="3298733661" sldId="417"/>
        </pc:sldMkLst>
        <pc:spChg chg="add mod">
          <ac:chgData name="kursat ymn" userId="47174fbee67923fe" providerId="LiveId" clId="{95456352-323A-4796-A684-67F0D58A0D8A}" dt="2021-10-20T20:51:45.040" v="1238" actId="1076"/>
          <ac:spMkLst>
            <pc:docMk/>
            <pc:sldMk cId="3298733661" sldId="417"/>
            <ac:spMk id="4" creationId="{67E2200A-9E0C-4F72-B93E-92D3AECD47ED}"/>
          </ac:spMkLst>
        </pc:spChg>
      </pc:sldChg>
      <pc:sldChg chg="addSp modSp add mod setBg">
        <pc:chgData name="kursat ymn" userId="47174fbee67923fe" providerId="LiveId" clId="{95456352-323A-4796-A684-67F0D58A0D8A}" dt="2021-10-20T20:52:14.268" v="1240" actId="26606"/>
        <pc:sldMkLst>
          <pc:docMk/>
          <pc:sldMk cId="836587070" sldId="418"/>
        </pc:sldMkLst>
        <pc:spChg chg="add">
          <ac:chgData name="kursat ymn" userId="47174fbee67923fe" providerId="LiveId" clId="{95456352-323A-4796-A684-67F0D58A0D8A}" dt="2021-10-20T20:52:14.268" v="1240" actId="26606"/>
          <ac:spMkLst>
            <pc:docMk/>
            <pc:sldMk cId="836587070" sldId="418"/>
            <ac:spMk id="9" creationId="{F3060C83-F051-4F0E-ABAD-AA0DFC48B218}"/>
          </ac:spMkLst>
        </pc:spChg>
        <pc:spChg chg="add">
          <ac:chgData name="kursat ymn" userId="47174fbee67923fe" providerId="LiveId" clId="{95456352-323A-4796-A684-67F0D58A0D8A}" dt="2021-10-20T20:52:14.268" v="1240" actId="26606"/>
          <ac:spMkLst>
            <pc:docMk/>
            <pc:sldMk cId="836587070" sldId="418"/>
            <ac:spMk id="11" creationId="{83C98ABE-055B-441F-B07E-44F97F083C39}"/>
          </ac:spMkLst>
        </pc:spChg>
        <pc:spChg chg="add">
          <ac:chgData name="kursat ymn" userId="47174fbee67923fe" providerId="LiveId" clId="{95456352-323A-4796-A684-67F0D58A0D8A}" dt="2021-10-20T20:52:14.268" v="1240" actId="26606"/>
          <ac:spMkLst>
            <pc:docMk/>
            <pc:sldMk cId="836587070" sldId="418"/>
            <ac:spMk id="13" creationId="{29FDB030-9B49-4CED-8CCD-4D99382388AC}"/>
          </ac:spMkLst>
        </pc:spChg>
        <pc:spChg chg="add">
          <ac:chgData name="kursat ymn" userId="47174fbee67923fe" providerId="LiveId" clId="{95456352-323A-4796-A684-67F0D58A0D8A}" dt="2021-10-20T20:52:14.268" v="1240" actId="26606"/>
          <ac:spMkLst>
            <pc:docMk/>
            <pc:sldMk cId="836587070" sldId="418"/>
            <ac:spMk id="15" creationId="{3783CA14-24A1-485C-8B30-D6A5D87987AD}"/>
          </ac:spMkLst>
        </pc:spChg>
        <pc:spChg chg="add">
          <ac:chgData name="kursat ymn" userId="47174fbee67923fe" providerId="LiveId" clId="{95456352-323A-4796-A684-67F0D58A0D8A}" dt="2021-10-20T20:52:14.268" v="1240" actId="26606"/>
          <ac:spMkLst>
            <pc:docMk/>
            <pc:sldMk cId="836587070" sldId="418"/>
            <ac:spMk id="17" creationId="{9A97C86A-04D6-40F7-AE84-31AB43E6A846}"/>
          </ac:spMkLst>
        </pc:spChg>
        <pc:spChg chg="add">
          <ac:chgData name="kursat ymn" userId="47174fbee67923fe" providerId="LiveId" clId="{95456352-323A-4796-A684-67F0D58A0D8A}" dt="2021-10-20T20:52:14.268" v="1240" actId="26606"/>
          <ac:spMkLst>
            <pc:docMk/>
            <pc:sldMk cId="836587070" sldId="418"/>
            <ac:spMk id="19" creationId="{FF9F2414-84E8-453E-B1F3-389FDE8192D9}"/>
          </ac:spMkLst>
        </pc:spChg>
        <pc:spChg chg="add">
          <ac:chgData name="kursat ymn" userId="47174fbee67923fe" providerId="LiveId" clId="{95456352-323A-4796-A684-67F0D58A0D8A}" dt="2021-10-20T20:52:14.268" v="1240" actId="26606"/>
          <ac:spMkLst>
            <pc:docMk/>
            <pc:sldMk cId="836587070" sldId="418"/>
            <ac:spMk id="21" creationId="{3ECA69A1-7536-43AC-85EF-C7106179F5ED}"/>
          </ac:spMkLst>
        </pc:spChg>
        <pc:picChg chg="ord">
          <ac:chgData name="kursat ymn" userId="47174fbee67923fe" providerId="LiveId" clId="{95456352-323A-4796-A684-67F0D58A0D8A}" dt="2021-10-20T20:52:14.268" v="1240" actId="26606"/>
          <ac:picMkLst>
            <pc:docMk/>
            <pc:sldMk cId="836587070" sldId="418"/>
            <ac:picMk id="2" creationId="{65E373CA-0280-4820-8EE5-B81CA340A607}"/>
          </ac:picMkLst>
        </pc:picChg>
        <pc:picChg chg="add mod">
          <ac:chgData name="kursat ymn" userId="47174fbee67923fe" providerId="LiveId" clId="{95456352-323A-4796-A684-67F0D58A0D8A}" dt="2021-10-20T20:52:14.268" v="1240" actId="26606"/>
          <ac:picMkLst>
            <pc:docMk/>
            <pc:sldMk cId="836587070" sldId="418"/>
            <ac:picMk id="4" creationId="{5A1E25A5-6345-4134-B590-6544DE9950E4}"/>
          </ac:picMkLst>
        </pc:picChg>
      </pc:sldChg>
      <pc:sldChg chg="addSp modSp add mod">
        <pc:chgData name="kursat ymn" userId="47174fbee67923fe" providerId="LiveId" clId="{95456352-323A-4796-A684-67F0D58A0D8A}" dt="2021-10-20T20:54:56.157" v="1261" actId="1076"/>
        <pc:sldMkLst>
          <pc:docMk/>
          <pc:sldMk cId="2827786662" sldId="419"/>
        </pc:sldMkLst>
        <pc:spChg chg="add mod">
          <ac:chgData name="kursat ymn" userId="47174fbee67923fe" providerId="LiveId" clId="{95456352-323A-4796-A684-67F0D58A0D8A}" dt="2021-10-20T20:54:52.471" v="1259" actId="14100"/>
          <ac:spMkLst>
            <pc:docMk/>
            <pc:sldMk cId="2827786662" sldId="419"/>
            <ac:spMk id="4" creationId="{53B5FA0C-7E94-4E97-AC80-D685F9C948E1}"/>
          </ac:spMkLst>
        </pc:spChg>
        <pc:picChg chg="add mod">
          <ac:chgData name="kursat ymn" userId="47174fbee67923fe" providerId="LiveId" clId="{95456352-323A-4796-A684-67F0D58A0D8A}" dt="2021-10-20T20:54:56.157" v="1261" actId="1076"/>
          <ac:picMkLst>
            <pc:docMk/>
            <pc:sldMk cId="2827786662" sldId="419"/>
            <ac:picMk id="6" creationId="{59CEBAA7-2249-4D31-A59D-E29269E2AD3F}"/>
          </ac:picMkLst>
        </pc:picChg>
      </pc:sldChg>
      <pc:sldChg chg="addSp modSp add mod setBg">
        <pc:chgData name="kursat ymn" userId="47174fbee67923fe" providerId="LiveId" clId="{95456352-323A-4796-A684-67F0D58A0D8A}" dt="2021-10-20T20:55:17.392" v="1263" actId="26606"/>
        <pc:sldMkLst>
          <pc:docMk/>
          <pc:sldMk cId="1118143514" sldId="420"/>
        </pc:sldMkLst>
        <pc:spChg chg="add">
          <ac:chgData name="kursat ymn" userId="47174fbee67923fe" providerId="LiveId" clId="{95456352-323A-4796-A684-67F0D58A0D8A}" dt="2021-10-20T20:55:17.392" v="1263" actId="26606"/>
          <ac:spMkLst>
            <pc:docMk/>
            <pc:sldMk cId="1118143514" sldId="420"/>
            <ac:spMk id="9" creationId="{F3060C83-F051-4F0E-ABAD-AA0DFC48B218}"/>
          </ac:spMkLst>
        </pc:spChg>
        <pc:spChg chg="add">
          <ac:chgData name="kursat ymn" userId="47174fbee67923fe" providerId="LiveId" clId="{95456352-323A-4796-A684-67F0D58A0D8A}" dt="2021-10-20T20:55:17.392" v="1263" actId="26606"/>
          <ac:spMkLst>
            <pc:docMk/>
            <pc:sldMk cId="1118143514" sldId="420"/>
            <ac:spMk id="11" creationId="{83C98ABE-055B-441F-B07E-44F97F083C39}"/>
          </ac:spMkLst>
        </pc:spChg>
        <pc:spChg chg="add">
          <ac:chgData name="kursat ymn" userId="47174fbee67923fe" providerId="LiveId" clId="{95456352-323A-4796-A684-67F0D58A0D8A}" dt="2021-10-20T20:55:17.392" v="1263" actId="26606"/>
          <ac:spMkLst>
            <pc:docMk/>
            <pc:sldMk cId="1118143514" sldId="420"/>
            <ac:spMk id="13" creationId="{29FDB030-9B49-4CED-8CCD-4D99382388AC}"/>
          </ac:spMkLst>
        </pc:spChg>
        <pc:spChg chg="add">
          <ac:chgData name="kursat ymn" userId="47174fbee67923fe" providerId="LiveId" clId="{95456352-323A-4796-A684-67F0D58A0D8A}" dt="2021-10-20T20:55:17.392" v="1263" actId="26606"/>
          <ac:spMkLst>
            <pc:docMk/>
            <pc:sldMk cId="1118143514" sldId="420"/>
            <ac:spMk id="15" creationId="{3783CA14-24A1-485C-8B30-D6A5D87987AD}"/>
          </ac:spMkLst>
        </pc:spChg>
        <pc:spChg chg="add">
          <ac:chgData name="kursat ymn" userId="47174fbee67923fe" providerId="LiveId" clId="{95456352-323A-4796-A684-67F0D58A0D8A}" dt="2021-10-20T20:55:17.392" v="1263" actId="26606"/>
          <ac:spMkLst>
            <pc:docMk/>
            <pc:sldMk cId="1118143514" sldId="420"/>
            <ac:spMk id="17" creationId="{9A97C86A-04D6-40F7-AE84-31AB43E6A846}"/>
          </ac:spMkLst>
        </pc:spChg>
        <pc:spChg chg="add">
          <ac:chgData name="kursat ymn" userId="47174fbee67923fe" providerId="LiveId" clId="{95456352-323A-4796-A684-67F0D58A0D8A}" dt="2021-10-20T20:55:17.392" v="1263" actId="26606"/>
          <ac:spMkLst>
            <pc:docMk/>
            <pc:sldMk cId="1118143514" sldId="420"/>
            <ac:spMk id="19" creationId="{FF9F2414-84E8-453E-B1F3-389FDE8192D9}"/>
          </ac:spMkLst>
        </pc:spChg>
        <pc:spChg chg="add">
          <ac:chgData name="kursat ymn" userId="47174fbee67923fe" providerId="LiveId" clId="{95456352-323A-4796-A684-67F0D58A0D8A}" dt="2021-10-20T20:55:17.392" v="1263" actId="26606"/>
          <ac:spMkLst>
            <pc:docMk/>
            <pc:sldMk cId="1118143514" sldId="420"/>
            <ac:spMk id="21" creationId="{3ECA69A1-7536-43AC-85EF-C7106179F5ED}"/>
          </ac:spMkLst>
        </pc:spChg>
        <pc:picChg chg="ord">
          <ac:chgData name="kursat ymn" userId="47174fbee67923fe" providerId="LiveId" clId="{95456352-323A-4796-A684-67F0D58A0D8A}" dt="2021-10-20T20:55:17.392" v="1263" actId="26606"/>
          <ac:picMkLst>
            <pc:docMk/>
            <pc:sldMk cId="1118143514" sldId="420"/>
            <ac:picMk id="2" creationId="{65E373CA-0280-4820-8EE5-B81CA340A607}"/>
          </ac:picMkLst>
        </pc:picChg>
        <pc:picChg chg="add mod">
          <ac:chgData name="kursat ymn" userId="47174fbee67923fe" providerId="LiveId" clId="{95456352-323A-4796-A684-67F0D58A0D8A}" dt="2021-10-20T20:55:17.392" v="1263" actId="26606"/>
          <ac:picMkLst>
            <pc:docMk/>
            <pc:sldMk cId="1118143514" sldId="420"/>
            <ac:picMk id="4" creationId="{545A7172-46E7-403A-A565-1FF1A19ECE34}"/>
          </ac:picMkLst>
        </pc:picChg>
      </pc:sldChg>
      <pc:sldChg chg="add">
        <pc:chgData name="kursat ymn" userId="47174fbee67923fe" providerId="LiveId" clId="{95456352-323A-4796-A684-67F0D58A0D8A}" dt="2021-10-20T20:48:05.029" v="1179"/>
        <pc:sldMkLst>
          <pc:docMk/>
          <pc:sldMk cId="835394754" sldId="421"/>
        </pc:sldMkLst>
      </pc:sldChg>
      <pc:sldChg chg="modSp add mod">
        <pc:chgData name="kursat ymn" userId="47174fbee67923fe" providerId="LiveId" clId="{95456352-323A-4796-A684-67F0D58A0D8A}" dt="2021-10-20T20:58:34.206" v="1454" actId="20577"/>
        <pc:sldMkLst>
          <pc:docMk/>
          <pc:sldMk cId="2050303652" sldId="422"/>
        </pc:sldMkLst>
        <pc:spChg chg="mod">
          <ac:chgData name="kursat ymn" userId="47174fbee67923fe" providerId="LiveId" clId="{95456352-323A-4796-A684-67F0D58A0D8A}" dt="2021-10-20T20:58:34.206" v="1454" actId="20577"/>
          <ac:spMkLst>
            <pc:docMk/>
            <pc:sldMk cId="2050303652" sldId="422"/>
            <ac:spMk id="14" creationId="{00000000-0000-0000-0000-000000000000}"/>
          </ac:spMkLst>
        </pc:spChg>
      </pc:sldChg>
      <pc:sldChg chg="modSp add mod">
        <pc:chgData name="kursat ymn" userId="47174fbee67923fe" providerId="LiveId" clId="{95456352-323A-4796-A684-67F0D58A0D8A}" dt="2021-10-20T20:58:38.489" v="1455" actId="20577"/>
        <pc:sldMkLst>
          <pc:docMk/>
          <pc:sldMk cId="2978410534" sldId="423"/>
        </pc:sldMkLst>
        <pc:spChg chg="mod">
          <ac:chgData name="kursat ymn" userId="47174fbee67923fe" providerId="LiveId" clId="{95456352-323A-4796-A684-67F0D58A0D8A}" dt="2021-10-20T20:58:38.489" v="1455" actId="20577"/>
          <ac:spMkLst>
            <pc:docMk/>
            <pc:sldMk cId="2978410534" sldId="423"/>
            <ac:spMk id="14" creationId="{00000000-0000-0000-0000-000000000000}"/>
          </ac:spMkLst>
        </pc:spChg>
      </pc:sldChg>
      <pc:sldChg chg="modSp add mod">
        <pc:chgData name="kursat ymn" userId="47174fbee67923fe" providerId="LiveId" clId="{95456352-323A-4796-A684-67F0D58A0D8A}" dt="2021-10-20T20:58:43.678" v="1456" actId="20577"/>
        <pc:sldMkLst>
          <pc:docMk/>
          <pc:sldMk cId="2254202093" sldId="424"/>
        </pc:sldMkLst>
        <pc:spChg chg="mod">
          <ac:chgData name="kursat ymn" userId="47174fbee67923fe" providerId="LiveId" clId="{95456352-323A-4796-A684-67F0D58A0D8A}" dt="2021-10-20T20:58:43.678" v="1456" actId="20577"/>
          <ac:spMkLst>
            <pc:docMk/>
            <pc:sldMk cId="2254202093" sldId="424"/>
            <ac:spMk id="14" creationId="{00000000-0000-0000-0000-000000000000}"/>
          </ac:spMkLst>
        </pc:spChg>
      </pc:sldChg>
      <pc:sldChg chg="modSp add mod">
        <pc:chgData name="kursat ymn" userId="47174fbee67923fe" providerId="LiveId" clId="{95456352-323A-4796-A684-67F0D58A0D8A}" dt="2021-10-20T20:58:48.233" v="1457" actId="20577"/>
        <pc:sldMkLst>
          <pc:docMk/>
          <pc:sldMk cId="3855826992" sldId="425"/>
        </pc:sldMkLst>
        <pc:spChg chg="mod">
          <ac:chgData name="kursat ymn" userId="47174fbee67923fe" providerId="LiveId" clId="{95456352-323A-4796-A684-67F0D58A0D8A}" dt="2021-10-20T20:58:48.233" v="1457" actId="20577"/>
          <ac:spMkLst>
            <pc:docMk/>
            <pc:sldMk cId="3855826992" sldId="425"/>
            <ac:spMk id="14" creationId="{00000000-0000-0000-0000-000000000000}"/>
          </ac:spMkLst>
        </pc:spChg>
      </pc:sldChg>
      <pc:sldChg chg="addSp delSp modSp add mod setBg delDesignElem">
        <pc:chgData name="kursat ymn" userId="47174fbee67923fe" providerId="LiveId" clId="{95456352-323A-4796-A684-67F0D58A0D8A}" dt="2021-10-20T20:56:20.034" v="1336" actId="20577"/>
        <pc:sldMkLst>
          <pc:docMk/>
          <pc:sldMk cId="4138528333" sldId="426"/>
        </pc:sldMkLst>
        <pc:spChg chg="del">
          <ac:chgData name="kursat ymn" userId="47174fbee67923fe" providerId="LiveId" clId="{95456352-323A-4796-A684-67F0D58A0D8A}" dt="2021-10-20T20:55:19.776" v="1265"/>
          <ac:spMkLst>
            <pc:docMk/>
            <pc:sldMk cId="4138528333" sldId="426"/>
            <ac:spMk id="9" creationId="{F3060C83-F051-4F0E-ABAD-AA0DFC48B218}"/>
          </ac:spMkLst>
        </pc:spChg>
        <pc:spChg chg="del">
          <ac:chgData name="kursat ymn" userId="47174fbee67923fe" providerId="LiveId" clId="{95456352-323A-4796-A684-67F0D58A0D8A}" dt="2021-10-20T20:55:19.776" v="1265"/>
          <ac:spMkLst>
            <pc:docMk/>
            <pc:sldMk cId="4138528333" sldId="426"/>
            <ac:spMk id="11" creationId="{83C98ABE-055B-441F-B07E-44F97F083C39}"/>
          </ac:spMkLst>
        </pc:spChg>
        <pc:spChg chg="add del mod">
          <ac:chgData name="kursat ymn" userId="47174fbee67923fe" providerId="LiveId" clId="{95456352-323A-4796-A684-67F0D58A0D8A}" dt="2021-10-20T20:55:58.109" v="1273"/>
          <ac:spMkLst>
            <pc:docMk/>
            <pc:sldMk cId="4138528333" sldId="426"/>
            <ac:spMk id="12" creationId="{33405672-32CD-42FB-BE82-891C475AF9A3}"/>
          </ac:spMkLst>
        </pc:spChg>
        <pc:spChg chg="del">
          <ac:chgData name="kursat ymn" userId="47174fbee67923fe" providerId="LiveId" clId="{95456352-323A-4796-A684-67F0D58A0D8A}" dt="2021-10-20T20:55:19.776" v="1265"/>
          <ac:spMkLst>
            <pc:docMk/>
            <pc:sldMk cId="4138528333" sldId="426"/>
            <ac:spMk id="13" creationId="{29FDB030-9B49-4CED-8CCD-4D99382388AC}"/>
          </ac:spMkLst>
        </pc:spChg>
        <pc:spChg chg="add mod">
          <ac:chgData name="kursat ymn" userId="47174fbee67923fe" providerId="LiveId" clId="{95456352-323A-4796-A684-67F0D58A0D8A}" dt="2021-10-20T20:56:20.034" v="1336" actId="20577"/>
          <ac:spMkLst>
            <pc:docMk/>
            <pc:sldMk cId="4138528333" sldId="426"/>
            <ac:spMk id="14" creationId="{E48808B5-115C-46B8-928F-833C729DBC8E}"/>
          </ac:spMkLst>
        </pc:spChg>
        <pc:spChg chg="del">
          <ac:chgData name="kursat ymn" userId="47174fbee67923fe" providerId="LiveId" clId="{95456352-323A-4796-A684-67F0D58A0D8A}" dt="2021-10-20T20:55:19.776" v="1265"/>
          <ac:spMkLst>
            <pc:docMk/>
            <pc:sldMk cId="4138528333" sldId="426"/>
            <ac:spMk id="15" creationId="{3783CA14-24A1-485C-8B30-D6A5D87987AD}"/>
          </ac:spMkLst>
        </pc:spChg>
        <pc:spChg chg="del">
          <ac:chgData name="kursat ymn" userId="47174fbee67923fe" providerId="LiveId" clId="{95456352-323A-4796-A684-67F0D58A0D8A}" dt="2021-10-20T20:55:19.776" v="1265"/>
          <ac:spMkLst>
            <pc:docMk/>
            <pc:sldMk cId="4138528333" sldId="426"/>
            <ac:spMk id="17" creationId="{9A97C86A-04D6-40F7-AE84-31AB43E6A846}"/>
          </ac:spMkLst>
        </pc:spChg>
        <pc:spChg chg="del">
          <ac:chgData name="kursat ymn" userId="47174fbee67923fe" providerId="LiveId" clId="{95456352-323A-4796-A684-67F0D58A0D8A}" dt="2021-10-20T20:55:19.776" v="1265"/>
          <ac:spMkLst>
            <pc:docMk/>
            <pc:sldMk cId="4138528333" sldId="426"/>
            <ac:spMk id="19" creationId="{FF9F2414-84E8-453E-B1F3-389FDE8192D9}"/>
          </ac:spMkLst>
        </pc:spChg>
        <pc:spChg chg="del">
          <ac:chgData name="kursat ymn" userId="47174fbee67923fe" providerId="LiveId" clId="{95456352-323A-4796-A684-67F0D58A0D8A}" dt="2021-10-20T20:55:19.776" v="1265"/>
          <ac:spMkLst>
            <pc:docMk/>
            <pc:sldMk cId="4138528333" sldId="426"/>
            <ac:spMk id="21" creationId="{3ECA69A1-7536-43AC-85EF-C7106179F5ED}"/>
          </ac:spMkLst>
        </pc:spChg>
        <pc:picChg chg="del">
          <ac:chgData name="kursat ymn" userId="47174fbee67923fe" providerId="LiveId" clId="{95456352-323A-4796-A684-67F0D58A0D8A}" dt="2021-10-20T20:55:21.553" v="1266" actId="478"/>
          <ac:picMkLst>
            <pc:docMk/>
            <pc:sldMk cId="4138528333" sldId="426"/>
            <ac:picMk id="4" creationId="{545A7172-46E7-403A-A565-1FF1A19ECE34}"/>
          </ac:picMkLst>
        </pc:picChg>
      </pc:sldChg>
      <pc:sldChg chg="addSp modSp add mod">
        <pc:chgData name="kursat ymn" userId="47174fbee67923fe" providerId="LiveId" clId="{95456352-323A-4796-A684-67F0D58A0D8A}" dt="2021-10-20T20:56:57.968" v="1443" actId="403"/>
        <pc:sldMkLst>
          <pc:docMk/>
          <pc:sldMk cId="2613373830" sldId="427"/>
        </pc:sldMkLst>
        <pc:spChg chg="add mod">
          <ac:chgData name="kursat ymn" userId="47174fbee67923fe" providerId="LiveId" clId="{95456352-323A-4796-A684-67F0D58A0D8A}" dt="2021-10-20T20:56:57.968" v="1443" actId="403"/>
          <ac:spMkLst>
            <pc:docMk/>
            <pc:sldMk cId="2613373830" sldId="427"/>
            <ac:spMk id="4" creationId="{EB4B28DA-DD36-4CE2-93C5-F571827C9F1F}"/>
          </ac:spMkLst>
        </pc:spChg>
      </pc:sldChg>
      <pc:sldChg chg="add del">
        <pc:chgData name="kursat ymn" userId="47174fbee67923fe" providerId="LiveId" clId="{95456352-323A-4796-A684-67F0D58A0D8A}" dt="2021-10-20T20:57:03.865" v="1445" actId="47"/>
        <pc:sldMkLst>
          <pc:docMk/>
          <pc:sldMk cId="2927953081" sldId="428"/>
        </pc:sldMkLst>
      </pc:sldChg>
      <pc:sldChg chg="add">
        <pc:chgData name="kursat ymn" userId="47174fbee67923fe" providerId="LiveId" clId="{95456352-323A-4796-A684-67F0D58A0D8A}" dt="2021-10-20T20:57:08.014" v="1446"/>
        <pc:sldMkLst>
          <pc:docMk/>
          <pc:sldMk cId="3545719423" sldId="428"/>
        </pc:sldMkLst>
      </pc:sldChg>
      <pc:sldChg chg="add del">
        <pc:chgData name="kursat ymn" userId="47174fbee67923fe" providerId="LiveId" clId="{95456352-323A-4796-A684-67F0D58A0D8A}" dt="2021-10-20T20:57:03.065" v="1444" actId="47"/>
        <pc:sldMkLst>
          <pc:docMk/>
          <pc:sldMk cId="184400486" sldId="429"/>
        </pc:sldMkLst>
      </pc:sldChg>
      <pc:sldChg chg="modSp add mod">
        <pc:chgData name="kursat ymn" userId="47174fbee67923fe" providerId="LiveId" clId="{95456352-323A-4796-A684-67F0D58A0D8A}" dt="2021-10-20T20:58:56.718" v="1458" actId="20577"/>
        <pc:sldMkLst>
          <pc:docMk/>
          <pc:sldMk cId="486094511" sldId="429"/>
        </pc:sldMkLst>
        <pc:spChg chg="mod">
          <ac:chgData name="kursat ymn" userId="47174fbee67923fe" providerId="LiveId" clId="{95456352-323A-4796-A684-67F0D58A0D8A}" dt="2021-10-20T20:58:56.718" v="1458" actId="20577"/>
          <ac:spMkLst>
            <pc:docMk/>
            <pc:sldMk cId="486094511" sldId="429"/>
            <ac:spMk id="14" creationId="{00000000-0000-0000-0000-000000000000}"/>
          </ac:spMkLst>
        </pc:spChg>
      </pc:sldChg>
      <pc:sldChg chg="add">
        <pc:chgData name="kursat ymn" userId="47174fbee67923fe" providerId="LiveId" clId="{95456352-323A-4796-A684-67F0D58A0D8A}" dt="2021-10-20T20:57:13.084" v="1448"/>
        <pc:sldMkLst>
          <pc:docMk/>
          <pc:sldMk cId="2713625046" sldId="430"/>
        </pc:sldMkLst>
      </pc:sldChg>
      <pc:sldChg chg="modSp add mod">
        <pc:chgData name="kursat ymn" userId="47174fbee67923fe" providerId="LiveId" clId="{95456352-323A-4796-A684-67F0D58A0D8A}" dt="2021-10-20T20:59:04.332" v="1459" actId="20577"/>
        <pc:sldMkLst>
          <pc:docMk/>
          <pc:sldMk cId="3950596003" sldId="431"/>
        </pc:sldMkLst>
        <pc:spChg chg="mod">
          <ac:chgData name="kursat ymn" userId="47174fbee67923fe" providerId="LiveId" clId="{95456352-323A-4796-A684-67F0D58A0D8A}" dt="2021-10-20T20:59:04.332" v="1459" actId="20577"/>
          <ac:spMkLst>
            <pc:docMk/>
            <pc:sldMk cId="3950596003" sldId="431"/>
            <ac:spMk id="14" creationId="{00000000-0000-0000-0000-000000000000}"/>
          </ac:spMkLst>
        </pc:spChg>
      </pc:sldChg>
      <pc:sldChg chg="modSp add mod">
        <pc:chgData name="kursat ymn" userId="47174fbee67923fe" providerId="LiveId" clId="{95456352-323A-4796-A684-67F0D58A0D8A}" dt="2021-10-20T20:59:09.534" v="1460" actId="20577"/>
        <pc:sldMkLst>
          <pc:docMk/>
          <pc:sldMk cId="1166692073" sldId="432"/>
        </pc:sldMkLst>
        <pc:spChg chg="mod">
          <ac:chgData name="kursat ymn" userId="47174fbee67923fe" providerId="LiveId" clId="{95456352-323A-4796-A684-67F0D58A0D8A}" dt="2021-10-20T20:59:09.534" v="1460" actId="20577"/>
          <ac:spMkLst>
            <pc:docMk/>
            <pc:sldMk cId="1166692073" sldId="432"/>
            <ac:spMk id="14" creationId="{00000000-0000-0000-0000-000000000000}"/>
          </ac:spMkLst>
        </pc:spChg>
      </pc:sldChg>
      <pc:sldChg chg="modSp add mod">
        <pc:chgData name="kursat ymn" userId="47174fbee67923fe" providerId="LiveId" clId="{95456352-323A-4796-A684-67F0D58A0D8A}" dt="2021-10-20T20:59:12.408" v="1461" actId="20577"/>
        <pc:sldMkLst>
          <pc:docMk/>
          <pc:sldMk cId="2145657482" sldId="433"/>
        </pc:sldMkLst>
        <pc:spChg chg="mod">
          <ac:chgData name="kursat ymn" userId="47174fbee67923fe" providerId="LiveId" clId="{95456352-323A-4796-A684-67F0D58A0D8A}" dt="2021-10-20T20:59:12.408" v="1461" actId="20577"/>
          <ac:spMkLst>
            <pc:docMk/>
            <pc:sldMk cId="2145657482" sldId="433"/>
            <ac:spMk id="1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CAD7A-8085-4837-BC75-263B4E8C730A}"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B09833E-50CB-4328-B25A-820D21B21309}">
      <dgm:prSet/>
      <dgm:spPr/>
      <dgm:t>
        <a:bodyPr/>
        <a:lstStyle/>
        <a:p>
          <a:r>
            <a:rPr lang="tr-TR" b="1"/>
            <a:t>Homolog kromozomlar hücrenin ortasına (ekvatoral bölgeye) dizilirler.</a:t>
          </a:r>
          <a:endParaRPr lang="en-US"/>
        </a:p>
      </dgm:t>
    </dgm:pt>
    <dgm:pt modelId="{10448FB8-387B-49E3-AAD1-B6312B3FC71A}" type="parTrans" cxnId="{3E2A892C-051D-4E89-8E2B-D4E82FE990B8}">
      <dgm:prSet/>
      <dgm:spPr/>
      <dgm:t>
        <a:bodyPr/>
        <a:lstStyle/>
        <a:p>
          <a:endParaRPr lang="en-US"/>
        </a:p>
      </dgm:t>
    </dgm:pt>
    <dgm:pt modelId="{94A8BD2F-3BA9-4175-B4D9-56104BBA2573}" type="sibTrans" cxnId="{3E2A892C-051D-4E89-8E2B-D4E82FE990B8}">
      <dgm:prSet/>
      <dgm:spPr/>
      <dgm:t>
        <a:bodyPr/>
        <a:lstStyle/>
        <a:p>
          <a:endParaRPr lang="en-US"/>
        </a:p>
      </dgm:t>
    </dgm:pt>
    <dgm:pt modelId="{2EC70334-64D7-4CEE-8D5C-07557459E708}">
      <dgm:prSet/>
      <dgm:spPr/>
      <dgm:t>
        <a:bodyPr/>
        <a:lstStyle/>
        <a:p>
          <a:r>
            <a:rPr lang="tr-TR" b="1"/>
            <a:t>İğ iplikleri homolog kromozoları ortalarından tutar.</a:t>
          </a:r>
          <a:endParaRPr lang="en-US"/>
        </a:p>
      </dgm:t>
    </dgm:pt>
    <dgm:pt modelId="{279A3AAC-4F8B-4518-8EC5-E9B6C77D01AF}" type="parTrans" cxnId="{A612A9A8-1A2F-4961-8838-55371984EC7A}">
      <dgm:prSet/>
      <dgm:spPr/>
      <dgm:t>
        <a:bodyPr/>
        <a:lstStyle/>
        <a:p>
          <a:endParaRPr lang="en-US"/>
        </a:p>
      </dgm:t>
    </dgm:pt>
    <dgm:pt modelId="{F194E120-4BBC-4180-AB66-106DBD62E7BC}" type="sibTrans" cxnId="{A612A9A8-1A2F-4961-8838-55371984EC7A}">
      <dgm:prSet/>
      <dgm:spPr/>
      <dgm:t>
        <a:bodyPr/>
        <a:lstStyle/>
        <a:p>
          <a:endParaRPr lang="en-US"/>
        </a:p>
      </dgm:t>
    </dgm:pt>
    <dgm:pt modelId="{DE22A21E-6784-4907-924F-16286967DBC2}" type="pres">
      <dgm:prSet presAssocID="{E71CAD7A-8085-4837-BC75-263B4E8C730A}" presName="outerComposite" presStyleCnt="0">
        <dgm:presLayoutVars>
          <dgm:chMax val="5"/>
          <dgm:dir/>
          <dgm:resizeHandles val="exact"/>
        </dgm:presLayoutVars>
      </dgm:prSet>
      <dgm:spPr/>
    </dgm:pt>
    <dgm:pt modelId="{6C4FFC91-2AB7-4A7B-8374-9090D5487009}" type="pres">
      <dgm:prSet presAssocID="{E71CAD7A-8085-4837-BC75-263B4E8C730A}" presName="dummyMaxCanvas" presStyleCnt="0">
        <dgm:presLayoutVars/>
      </dgm:prSet>
      <dgm:spPr/>
    </dgm:pt>
    <dgm:pt modelId="{F4963DEB-5495-416A-80EA-C189203777FE}" type="pres">
      <dgm:prSet presAssocID="{E71CAD7A-8085-4837-BC75-263B4E8C730A}" presName="TwoNodes_1" presStyleLbl="node1" presStyleIdx="0" presStyleCnt="2">
        <dgm:presLayoutVars>
          <dgm:bulletEnabled val="1"/>
        </dgm:presLayoutVars>
      </dgm:prSet>
      <dgm:spPr/>
    </dgm:pt>
    <dgm:pt modelId="{4C531087-C71C-41BC-BFEE-62E5DABC6C1F}" type="pres">
      <dgm:prSet presAssocID="{E71CAD7A-8085-4837-BC75-263B4E8C730A}" presName="TwoNodes_2" presStyleLbl="node1" presStyleIdx="1" presStyleCnt="2">
        <dgm:presLayoutVars>
          <dgm:bulletEnabled val="1"/>
        </dgm:presLayoutVars>
      </dgm:prSet>
      <dgm:spPr/>
    </dgm:pt>
    <dgm:pt modelId="{62A7FA3F-8FCE-4EA7-903A-5E7A2C27CF75}" type="pres">
      <dgm:prSet presAssocID="{E71CAD7A-8085-4837-BC75-263B4E8C730A}" presName="TwoConn_1-2" presStyleLbl="fgAccFollowNode1" presStyleIdx="0" presStyleCnt="1">
        <dgm:presLayoutVars>
          <dgm:bulletEnabled val="1"/>
        </dgm:presLayoutVars>
      </dgm:prSet>
      <dgm:spPr/>
    </dgm:pt>
    <dgm:pt modelId="{2DF847EE-D4A7-4596-B7DB-1E730FC822EB}" type="pres">
      <dgm:prSet presAssocID="{E71CAD7A-8085-4837-BC75-263B4E8C730A}" presName="TwoNodes_1_text" presStyleLbl="node1" presStyleIdx="1" presStyleCnt="2">
        <dgm:presLayoutVars>
          <dgm:bulletEnabled val="1"/>
        </dgm:presLayoutVars>
      </dgm:prSet>
      <dgm:spPr/>
    </dgm:pt>
    <dgm:pt modelId="{A4BA2E1B-9F6A-466A-9892-C79A7F3670A4}" type="pres">
      <dgm:prSet presAssocID="{E71CAD7A-8085-4837-BC75-263B4E8C730A}" presName="TwoNodes_2_text" presStyleLbl="node1" presStyleIdx="1" presStyleCnt="2">
        <dgm:presLayoutVars>
          <dgm:bulletEnabled val="1"/>
        </dgm:presLayoutVars>
      </dgm:prSet>
      <dgm:spPr/>
    </dgm:pt>
  </dgm:ptLst>
  <dgm:cxnLst>
    <dgm:cxn modelId="{0C99DF04-ED52-41F2-9876-93DD00C89AE4}" type="presOf" srcId="{2EC70334-64D7-4CEE-8D5C-07557459E708}" destId="{A4BA2E1B-9F6A-466A-9892-C79A7F3670A4}" srcOrd="1" destOrd="0" presId="urn:microsoft.com/office/officeart/2005/8/layout/vProcess5"/>
    <dgm:cxn modelId="{88389719-64A1-4746-862C-A7E848D65316}" type="presOf" srcId="{94A8BD2F-3BA9-4175-B4D9-56104BBA2573}" destId="{62A7FA3F-8FCE-4EA7-903A-5E7A2C27CF75}" srcOrd="0" destOrd="0" presId="urn:microsoft.com/office/officeart/2005/8/layout/vProcess5"/>
    <dgm:cxn modelId="{3E2A892C-051D-4E89-8E2B-D4E82FE990B8}" srcId="{E71CAD7A-8085-4837-BC75-263B4E8C730A}" destId="{9B09833E-50CB-4328-B25A-820D21B21309}" srcOrd="0" destOrd="0" parTransId="{10448FB8-387B-49E3-AAD1-B6312B3FC71A}" sibTransId="{94A8BD2F-3BA9-4175-B4D9-56104BBA2573}"/>
    <dgm:cxn modelId="{D62A2D52-DD5C-4053-BB99-A802C5D02371}" type="presOf" srcId="{E71CAD7A-8085-4837-BC75-263B4E8C730A}" destId="{DE22A21E-6784-4907-924F-16286967DBC2}" srcOrd="0" destOrd="0" presId="urn:microsoft.com/office/officeart/2005/8/layout/vProcess5"/>
    <dgm:cxn modelId="{2321A6A5-3E1C-4205-8F94-B54E09FCC383}" type="presOf" srcId="{2EC70334-64D7-4CEE-8D5C-07557459E708}" destId="{4C531087-C71C-41BC-BFEE-62E5DABC6C1F}" srcOrd="0" destOrd="0" presId="urn:microsoft.com/office/officeart/2005/8/layout/vProcess5"/>
    <dgm:cxn modelId="{A612A9A8-1A2F-4961-8838-55371984EC7A}" srcId="{E71CAD7A-8085-4837-BC75-263B4E8C730A}" destId="{2EC70334-64D7-4CEE-8D5C-07557459E708}" srcOrd="1" destOrd="0" parTransId="{279A3AAC-4F8B-4518-8EC5-E9B6C77D01AF}" sibTransId="{F194E120-4BBC-4180-AB66-106DBD62E7BC}"/>
    <dgm:cxn modelId="{242B51AD-6CBA-4829-B95E-4061156A2571}" type="presOf" srcId="{9B09833E-50CB-4328-B25A-820D21B21309}" destId="{2DF847EE-D4A7-4596-B7DB-1E730FC822EB}" srcOrd="1" destOrd="0" presId="urn:microsoft.com/office/officeart/2005/8/layout/vProcess5"/>
    <dgm:cxn modelId="{CC0C61BF-0EE5-4462-9198-0DB6D8B69479}" type="presOf" srcId="{9B09833E-50CB-4328-B25A-820D21B21309}" destId="{F4963DEB-5495-416A-80EA-C189203777FE}" srcOrd="0" destOrd="0" presId="urn:microsoft.com/office/officeart/2005/8/layout/vProcess5"/>
    <dgm:cxn modelId="{FA7F6177-C7E8-4077-B3E3-E0C2FB2B1E0A}" type="presParOf" srcId="{DE22A21E-6784-4907-924F-16286967DBC2}" destId="{6C4FFC91-2AB7-4A7B-8374-9090D5487009}" srcOrd="0" destOrd="0" presId="urn:microsoft.com/office/officeart/2005/8/layout/vProcess5"/>
    <dgm:cxn modelId="{81FF8B92-5586-4418-9040-C075E7032CD5}" type="presParOf" srcId="{DE22A21E-6784-4907-924F-16286967DBC2}" destId="{F4963DEB-5495-416A-80EA-C189203777FE}" srcOrd="1" destOrd="0" presId="urn:microsoft.com/office/officeart/2005/8/layout/vProcess5"/>
    <dgm:cxn modelId="{9C051684-74ED-4CA4-87BE-3BBB51FB3D13}" type="presParOf" srcId="{DE22A21E-6784-4907-924F-16286967DBC2}" destId="{4C531087-C71C-41BC-BFEE-62E5DABC6C1F}" srcOrd="2" destOrd="0" presId="urn:microsoft.com/office/officeart/2005/8/layout/vProcess5"/>
    <dgm:cxn modelId="{483A7C21-1BD7-4E21-A7E0-ADC848751C3F}" type="presParOf" srcId="{DE22A21E-6784-4907-924F-16286967DBC2}" destId="{62A7FA3F-8FCE-4EA7-903A-5E7A2C27CF75}" srcOrd="3" destOrd="0" presId="urn:microsoft.com/office/officeart/2005/8/layout/vProcess5"/>
    <dgm:cxn modelId="{9DEEECEC-EB2D-46F4-B14B-87F93743FBA2}" type="presParOf" srcId="{DE22A21E-6784-4907-924F-16286967DBC2}" destId="{2DF847EE-D4A7-4596-B7DB-1E730FC822EB}" srcOrd="4" destOrd="0" presId="urn:microsoft.com/office/officeart/2005/8/layout/vProcess5"/>
    <dgm:cxn modelId="{7EE1DBDB-D3F6-4D90-B6E2-4FECD382D001}" type="presParOf" srcId="{DE22A21E-6784-4907-924F-16286967DBC2}" destId="{A4BA2E1B-9F6A-466A-9892-C79A7F3670A4}"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63DEB-5495-416A-80EA-C189203777FE}">
      <dsp:nvSpPr>
        <dsp:cNvPr id="0" name=""/>
        <dsp:cNvSpPr/>
      </dsp:nvSpPr>
      <dsp:spPr>
        <a:xfrm>
          <a:off x="0" y="0"/>
          <a:ext cx="7085401" cy="17636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b="1" kern="1200"/>
            <a:t>Homolog kromozomlar hücrenin ortasına (ekvatoral bölgeye) dizilirler.</a:t>
          </a:r>
          <a:endParaRPr lang="en-US" sz="3300" kern="1200"/>
        </a:p>
      </dsp:txBody>
      <dsp:txXfrm>
        <a:off x="51655" y="51655"/>
        <a:ext cx="5262546" cy="1660325"/>
      </dsp:txXfrm>
    </dsp:sp>
    <dsp:sp modelId="{4C531087-C71C-41BC-BFEE-62E5DABC6C1F}">
      <dsp:nvSpPr>
        <dsp:cNvPr id="0" name=""/>
        <dsp:cNvSpPr/>
      </dsp:nvSpPr>
      <dsp:spPr>
        <a:xfrm>
          <a:off x="1250364" y="2155555"/>
          <a:ext cx="7085401" cy="176363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b="1" kern="1200"/>
            <a:t>İğ iplikleri homolog kromozoları ortalarından tutar.</a:t>
          </a:r>
          <a:endParaRPr lang="en-US" sz="3300" kern="1200"/>
        </a:p>
      </dsp:txBody>
      <dsp:txXfrm>
        <a:off x="1302019" y="2207210"/>
        <a:ext cx="4585362" cy="1660325"/>
      </dsp:txXfrm>
    </dsp:sp>
    <dsp:sp modelId="{62A7FA3F-8FCE-4EA7-903A-5E7A2C27CF75}">
      <dsp:nvSpPr>
        <dsp:cNvPr id="0" name=""/>
        <dsp:cNvSpPr/>
      </dsp:nvSpPr>
      <dsp:spPr>
        <a:xfrm>
          <a:off x="5939037" y="1386413"/>
          <a:ext cx="1146363" cy="114636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96969" y="1386413"/>
        <a:ext cx="630499" cy="86263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438962-B585-4359-BB04-2667988C182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4B88272-8C81-437E-8121-F142B0263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4355DB7-B739-4519-A84F-8004D62A7BBB}"/>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5" name="Alt Bilgi Yer Tutucusu 4">
            <a:extLst>
              <a:ext uri="{FF2B5EF4-FFF2-40B4-BE49-F238E27FC236}">
                <a16:creationId xmlns:a16="http://schemas.microsoft.com/office/drawing/2014/main" id="{DBD4FD5F-7A61-40E0-BA7B-5C550C2F2F4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950A86A-333A-421C-8EBE-3CE5E21B7F78}"/>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795971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28C2B3-C4BD-40F1-9B33-B01EE1A3BF6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49C53DE-E9F9-4460-9CAB-2DF665C0034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DEC7082-64C6-4698-9D5E-D65B7C80C14F}"/>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5" name="Alt Bilgi Yer Tutucusu 4">
            <a:extLst>
              <a:ext uri="{FF2B5EF4-FFF2-40B4-BE49-F238E27FC236}">
                <a16:creationId xmlns:a16="http://schemas.microsoft.com/office/drawing/2014/main" id="{87DD9DF9-3977-476D-A8FF-0CAD7B592B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0FE2AAE-5F62-4DF9-9804-92DE1B1362AB}"/>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92168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90F5D9C-C78F-410F-967E-A59606EC60F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4298E4D-1882-40E4-9515-495CF73FF6F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1314F2D-9AFD-4B3B-9DA9-63408C663B75}"/>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5" name="Alt Bilgi Yer Tutucusu 4">
            <a:extLst>
              <a:ext uri="{FF2B5EF4-FFF2-40B4-BE49-F238E27FC236}">
                <a16:creationId xmlns:a16="http://schemas.microsoft.com/office/drawing/2014/main" id="{A0CE8103-A8D7-456C-B7EF-6699F71CD5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B8A87F1-4F9D-4C21-BD63-FBCBF11EAA5D}"/>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35902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87F2C9-7623-4598-821E-CFE4BF177E4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5A1F6D1-706B-435B-82DA-DDE7926DC40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B16734B-5E2C-461B-A319-0E77D5E4BACD}"/>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5" name="Alt Bilgi Yer Tutucusu 4">
            <a:extLst>
              <a:ext uri="{FF2B5EF4-FFF2-40B4-BE49-F238E27FC236}">
                <a16:creationId xmlns:a16="http://schemas.microsoft.com/office/drawing/2014/main" id="{77817254-D580-4EA8-990C-67EAB38103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BEE871-48E1-4637-90CA-267647AB487C}"/>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55311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2855B-7B03-4278-B2D6-5DB7900294E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5409E3B-06BF-43D6-9112-940B671EF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DAF9DAF-EF41-4EE3-9E35-342E8E1CF920}"/>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5" name="Alt Bilgi Yer Tutucusu 4">
            <a:extLst>
              <a:ext uri="{FF2B5EF4-FFF2-40B4-BE49-F238E27FC236}">
                <a16:creationId xmlns:a16="http://schemas.microsoft.com/office/drawing/2014/main" id="{B65968E7-75B4-44D9-88B0-BC6C66353F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8005730-493C-4DA9-8E4E-5F3D0C507250}"/>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33233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98F491-14E2-45FB-9664-EA078DC37DA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EFAFD4-7FF6-45AC-B145-423097F578C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4B17085-1D10-4F21-A843-16D9308B158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F6F1617-FE17-4CCD-B9F5-F4A25C121F59}"/>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6" name="Alt Bilgi Yer Tutucusu 5">
            <a:extLst>
              <a:ext uri="{FF2B5EF4-FFF2-40B4-BE49-F238E27FC236}">
                <a16:creationId xmlns:a16="http://schemas.microsoft.com/office/drawing/2014/main" id="{33BD4F35-AF06-4A51-8180-F5A1FEC3A7A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5F379ED-F33E-4209-A0E2-E4916FE5428E}"/>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0056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A69BCC-2681-4E83-A8F1-1FF556FC20F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A7EEFBF-1ACF-4AFD-8C72-DFD29EBCF3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342356E-6AEC-4815-8B33-CB9DBFFBF1C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1A32EA9-90D6-43D7-BC83-154681EB0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9C60F8B-7CC7-4207-98A4-8C6038C7BF1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F43C94F-F4DB-4357-BEF5-AD7EBC106580}"/>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8" name="Alt Bilgi Yer Tutucusu 7">
            <a:extLst>
              <a:ext uri="{FF2B5EF4-FFF2-40B4-BE49-F238E27FC236}">
                <a16:creationId xmlns:a16="http://schemas.microsoft.com/office/drawing/2014/main" id="{0D552887-E439-4CB1-BA0E-5F6C7E9D3B8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C136F18-A4A2-4621-9968-597909F66FDC}"/>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169846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6BC3FB-49A2-4036-9F7E-CB211D261E7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C04186B-B372-461C-974E-4318E07BA71A}"/>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4" name="Alt Bilgi Yer Tutucusu 3">
            <a:extLst>
              <a:ext uri="{FF2B5EF4-FFF2-40B4-BE49-F238E27FC236}">
                <a16:creationId xmlns:a16="http://schemas.microsoft.com/office/drawing/2014/main" id="{984CD8AD-46B5-4EB5-9C75-D5626807F93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C4817B9-0050-48D5-AF2C-35BCEC835F1D}"/>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202805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B13A73A-640E-4A1B-9A47-8D5FEC053374}"/>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3" name="Alt Bilgi Yer Tutucusu 2">
            <a:extLst>
              <a:ext uri="{FF2B5EF4-FFF2-40B4-BE49-F238E27FC236}">
                <a16:creationId xmlns:a16="http://schemas.microsoft.com/office/drawing/2014/main" id="{128A4EF4-3DB7-4BAD-9172-CF188455195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619E2AA-A4E7-49E5-A176-58AE5A8F04EE}"/>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06962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1A5C62-9173-4E26-A7FC-23429C63404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446023F-2613-4405-A135-CFCBC6015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08C19C6-6B8D-49BC-81A0-030EB1495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247EDAC-3950-42A2-95BE-7C6C83DFAE2E}"/>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6" name="Alt Bilgi Yer Tutucusu 5">
            <a:extLst>
              <a:ext uri="{FF2B5EF4-FFF2-40B4-BE49-F238E27FC236}">
                <a16:creationId xmlns:a16="http://schemas.microsoft.com/office/drawing/2014/main" id="{1015387A-0873-4140-9E24-6A97E3EF90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47BBF8D-971C-421F-A99E-B5C11D284AF0}"/>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262524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FD970F-AF9C-4566-8EC1-C2208F794F0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36C4620-968D-4D68-A7D9-E2785FB11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949CDF8-C8AF-453C-9A9F-62F7F395F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E0D0F6C-7F76-48BF-8E01-9D3A2A74A94E}"/>
              </a:ext>
            </a:extLst>
          </p:cNvPr>
          <p:cNvSpPr>
            <a:spLocks noGrp="1"/>
          </p:cNvSpPr>
          <p:nvPr>
            <p:ph type="dt" sz="half" idx="10"/>
          </p:nvPr>
        </p:nvSpPr>
        <p:spPr/>
        <p:txBody>
          <a:bodyPr/>
          <a:lstStyle/>
          <a:p>
            <a:fld id="{5944513E-0761-4BCE-A042-3D05525B3830}" type="datetimeFigureOut">
              <a:rPr lang="tr-TR" smtClean="0"/>
              <a:t>20.10.2021</a:t>
            </a:fld>
            <a:endParaRPr lang="tr-TR"/>
          </a:p>
        </p:txBody>
      </p:sp>
      <p:sp>
        <p:nvSpPr>
          <p:cNvPr id="6" name="Alt Bilgi Yer Tutucusu 5">
            <a:extLst>
              <a:ext uri="{FF2B5EF4-FFF2-40B4-BE49-F238E27FC236}">
                <a16:creationId xmlns:a16="http://schemas.microsoft.com/office/drawing/2014/main" id="{35A7B2A4-11EB-4A1E-8AC6-B12EB893A7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BFD7E0D-AD00-4267-A538-169FAB2AEEA7}"/>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66140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D61898D-04A2-40AE-AA6C-BA337A73F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128BDA3-6798-4572-B306-803065DFE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FE0E8CE-73F0-4FB2-990B-ED4238E88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4513E-0761-4BCE-A042-3D05525B3830}" type="datetimeFigureOut">
              <a:rPr lang="tr-TR" smtClean="0"/>
              <a:t>20.10.2021</a:t>
            </a:fld>
            <a:endParaRPr lang="tr-TR"/>
          </a:p>
        </p:txBody>
      </p:sp>
      <p:sp>
        <p:nvSpPr>
          <p:cNvPr id="5" name="Alt Bilgi Yer Tutucusu 4">
            <a:extLst>
              <a:ext uri="{FF2B5EF4-FFF2-40B4-BE49-F238E27FC236}">
                <a16:creationId xmlns:a16="http://schemas.microsoft.com/office/drawing/2014/main" id="{820E719B-1E66-4A39-91BF-2F8D04E4F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2D93844-96C2-4452-976F-86769600D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33E2C-576B-4C60-97CC-877C8D865735}" type="slidenum">
              <a:rPr lang="tr-TR" smtClean="0"/>
              <a:t>‹#›</a:t>
            </a:fld>
            <a:endParaRPr lang="tr-TR"/>
          </a:p>
        </p:txBody>
      </p:sp>
    </p:spTree>
    <p:extLst>
      <p:ext uri="{BB962C8B-B14F-4D97-AF65-F5344CB8AC3E}">
        <p14:creationId xmlns:p14="http://schemas.microsoft.com/office/powerpoint/2010/main" val="3531888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pJi0Hddpbdw?feature=oembed" TargetMode="External"/><Relationship Id="rId5" Type="http://schemas.openxmlformats.org/officeDocument/2006/relationships/hyperlink" Target="https://www.youtube.com/watch?v=pJi0Hddpbdw"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4zjyY9Uv64Q?feature=oembed" TargetMode="External"/><Relationship Id="rId4" Type="http://schemas.openxmlformats.org/officeDocument/2006/relationships/hyperlink" Target="https://www.youtube.com/watch?v=4zjyY9Uv64Q"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javalab.org/en/cell_division_model_en/"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wJ7J-2wEnng?feature=oembed" TargetMode="External"/><Relationship Id="rId5" Type="http://schemas.openxmlformats.org/officeDocument/2006/relationships/hyperlink" Target="https://www.youtube.com/watch?v=wJ7J-2wEnng" TargetMode="Externa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gif"/><Relationship Id="rId5" Type="http://schemas.openxmlformats.org/officeDocument/2006/relationships/image" Target="../media/image2.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https://www.youtube.com/embed/cwlESEM6UQE?feature=oembed" TargetMode="External"/><Relationship Id="rId4" Type="http://schemas.openxmlformats.org/officeDocument/2006/relationships/hyperlink" Target="https://www.youtube.com/watch?v=cwlESEM6UQ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javalab.org/en/meiosis_en/"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fenusbilim.com/"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1,368 Human Cell Division Stock Photos, Pictures &amp;amp; Royalty-Free Images -  iStock">
            <a:extLst>
              <a:ext uri="{FF2B5EF4-FFF2-40B4-BE49-F238E27FC236}">
                <a16:creationId xmlns:a16="http://schemas.microsoft.com/office/drawing/2014/main" id="{6E8937EA-0D68-4BDE-89F6-DD13D7E6FB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8" r="23298" b="574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ikdörtgen 2">
            <a:extLst>
              <a:ext uri="{FF2B5EF4-FFF2-40B4-BE49-F238E27FC236}">
                <a16:creationId xmlns:a16="http://schemas.microsoft.com/office/drawing/2014/main" id="{A0B50253-6C23-4E22-A6E3-7CE71DD2B1DC}"/>
              </a:ext>
            </a:extLst>
          </p:cNvPr>
          <p:cNvSpPr/>
          <p:nvPr/>
        </p:nvSpPr>
        <p:spPr>
          <a:xfrm>
            <a:off x="161880" y="1342781"/>
            <a:ext cx="6837219" cy="3204134"/>
          </a:xfrm>
          <a:prstGeom prst="rect">
            <a:avLst/>
          </a:prstGeom>
        </p:spPr>
        <p:txBody>
          <a:bodyPr vert="horz" lIns="91440" tIns="45720" rIns="91440" bIns="45720" rtlCol="0" anchor="b">
            <a:normAutofit/>
          </a:bodyPr>
          <a:lstStyle/>
          <a:p>
            <a:pPr>
              <a:lnSpc>
                <a:spcPct val="90000"/>
              </a:lnSpc>
              <a:spcBef>
                <a:spcPct val="0"/>
              </a:spcBef>
              <a:spcAft>
                <a:spcPts val="800"/>
              </a:spcAft>
            </a:pPr>
            <a:r>
              <a:rPr lang="en-US" sz="6600" b="1" dirty="0">
                <a:ln w="22225">
                  <a:solidFill>
                    <a:sysClr val="windowText" lastClr="000000"/>
                  </a:solidFill>
                  <a:prstDash val="solid"/>
                </a:ln>
                <a:solidFill>
                  <a:srgbClr val="00B0F0"/>
                </a:solidFill>
                <a:latin typeface="Comic Sans MS" panose="030F0702030302020204" pitchFamily="66" charset="0"/>
                <a:ea typeface="+mj-ea"/>
                <a:cs typeface="+mj-cs"/>
              </a:rPr>
              <a:t>HÜCRE </a:t>
            </a:r>
          </a:p>
          <a:p>
            <a:pPr>
              <a:lnSpc>
                <a:spcPct val="90000"/>
              </a:lnSpc>
              <a:spcBef>
                <a:spcPct val="0"/>
              </a:spcBef>
              <a:spcAft>
                <a:spcPts val="800"/>
              </a:spcAft>
            </a:pPr>
            <a:r>
              <a:rPr lang="en-US" sz="6600" b="1" dirty="0">
                <a:ln w="22225">
                  <a:solidFill>
                    <a:sysClr val="windowText" lastClr="000000"/>
                  </a:solidFill>
                  <a:prstDash val="solid"/>
                </a:ln>
                <a:solidFill>
                  <a:srgbClr val="00B0F0"/>
                </a:solidFill>
                <a:latin typeface="Comic Sans MS" panose="030F0702030302020204" pitchFamily="66" charset="0"/>
                <a:ea typeface="+mj-ea"/>
                <a:cs typeface="+mj-cs"/>
              </a:rPr>
              <a:t>BÖLÜNMELERİ</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069268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1DC05E5B-25F3-4541-9435-244FB0D965FE}"/>
              </a:ext>
            </a:extLst>
          </p:cNvPr>
          <p:cNvSpPr txBox="1"/>
          <p:nvPr/>
        </p:nvSpPr>
        <p:spPr>
          <a:xfrm>
            <a:off x="507030" y="1047266"/>
            <a:ext cx="4758525" cy="4393982"/>
          </a:xfrm>
          <a:prstGeom prst="rect">
            <a:avLst/>
          </a:prstGeom>
        </p:spPr>
        <p:txBody>
          <a:bodyPr vert="horz" lIns="91440" tIns="45720" rIns="91440" bIns="45720" rtlCol="0">
            <a:normAutofit fontScale="92500" lnSpcReduction="10000"/>
          </a:bodyPr>
          <a:lstStyle/>
          <a:p>
            <a:pPr>
              <a:lnSpc>
                <a:spcPct val="150000"/>
              </a:lnSpc>
              <a:spcAft>
                <a:spcPts val="800"/>
              </a:spcAft>
            </a:pPr>
            <a:r>
              <a:rPr lang="en-US" sz="2400" b="1" dirty="0" err="1">
                <a:effectLst/>
                <a:latin typeface="Comic Sans MS" panose="030F0702030302020204" pitchFamily="66" charset="0"/>
              </a:rPr>
              <a:t>Mitoz</a:t>
            </a:r>
            <a:r>
              <a:rPr lang="en-US" sz="2400" b="1" dirty="0">
                <a:effectLst/>
                <a:latin typeface="Comic Sans MS" panose="030F0702030302020204" pitchFamily="66" charset="0"/>
              </a:rPr>
              <a:t> </a:t>
            </a:r>
            <a:r>
              <a:rPr lang="en-US" sz="2400" b="1" dirty="0" err="1">
                <a:effectLst/>
                <a:latin typeface="Comic Sans MS" panose="030F0702030302020204" pitchFamily="66" charset="0"/>
              </a:rPr>
              <a:t>Bölünmenin</a:t>
            </a:r>
            <a:r>
              <a:rPr lang="en-US" sz="2400" b="1" dirty="0">
                <a:effectLst/>
                <a:latin typeface="Comic Sans MS" panose="030F0702030302020204" pitchFamily="66" charset="0"/>
              </a:rPr>
              <a:t> </a:t>
            </a:r>
            <a:r>
              <a:rPr lang="en-US" sz="2400" b="1" dirty="0" err="1">
                <a:effectLst/>
                <a:latin typeface="Comic Sans MS" panose="030F0702030302020204" pitchFamily="66" charset="0"/>
              </a:rPr>
              <a:t>Canlılar</a:t>
            </a:r>
            <a:r>
              <a:rPr lang="en-US" sz="2400" b="1" dirty="0">
                <a:effectLst/>
                <a:latin typeface="Comic Sans MS" panose="030F0702030302020204" pitchFamily="66" charset="0"/>
              </a:rPr>
              <a:t> İçin </a:t>
            </a:r>
            <a:r>
              <a:rPr lang="en-US" sz="2400" b="1" dirty="0" err="1">
                <a:effectLst/>
                <a:latin typeface="Comic Sans MS" panose="030F0702030302020204" pitchFamily="66" charset="0"/>
              </a:rPr>
              <a:t>Önemi</a:t>
            </a:r>
            <a:endParaRPr lang="en-US" sz="2400" dirty="0">
              <a:effectLst/>
              <a:latin typeface="Comic Sans MS" panose="030F0702030302020204" pitchFamily="66" charset="0"/>
            </a:endParaRP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Kesilen</a:t>
            </a:r>
            <a:r>
              <a:rPr lang="en-US" sz="2000" dirty="0">
                <a:effectLst/>
                <a:latin typeface="Comic Sans MS" panose="030F0702030302020204" pitchFamily="66" charset="0"/>
              </a:rPr>
              <a:t> </a:t>
            </a:r>
            <a:r>
              <a:rPr lang="en-US" sz="2000" dirty="0" err="1">
                <a:effectLst/>
                <a:latin typeface="Comic Sans MS" panose="030F0702030302020204" pitchFamily="66" charset="0"/>
              </a:rPr>
              <a:t>tırnakların</a:t>
            </a:r>
            <a:r>
              <a:rPr lang="en-US" sz="2000" dirty="0">
                <a:effectLst/>
                <a:latin typeface="Comic Sans MS" panose="030F0702030302020204" pitchFamily="66" charset="0"/>
              </a:rPr>
              <a:t> </a:t>
            </a:r>
            <a:r>
              <a:rPr lang="en-US" sz="2000" dirty="0" err="1">
                <a:effectLst/>
                <a:latin typeface="Comic Sans MS" panose="030F0702030302020204" pitchFamily="66" charset="0"/>
              </a:rPr>
              <a:t>uzaması</a:t>
            </a:r>
            <a:endParaRPr lang="en-US" sz="2000" dirty="0">
              <a:effectLst/>
              <a:latin typeface="Comic Sans MS" panose="030F0702030302020204" pitchFamily="66" charset="0"/>
            </a:endParaRP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Kertenkelenin</a:t>
            </a:r>
            <a:r>
              <a:rPr lang="en-US" sz="2000" dirty="0">
                <a:effectLst/>
                <a:latin typeface="Comic Sans MS" panose="030F0702030302020204" pitchFamily="66" charset="0"/>
              </a:rPr>
              <a:t> </a:t>
            </a:r>
            <a:r>
              <a:rPr lang="en-US" sz="2000" dirty="0" err="1">
                <a:effectLst/>
                <a:latin typeface="Comic Sans MS" panose="030F0702030302020204" pitchFamily="66" charset="0"/>
              </a:rPr>
              <a:t>kopan</a:t>
            </a:r>
            <a:r>
              <a:rPr lang="en-US" sz="2000" dirty="0">
                <a:effectLst/>
                <a:latin typeface="Comic Sans MS" panose="030F0702030302020204" pitchFamily="66" charset="0"/>
              </a:rPr>
              <a:t> </a:t>
            </a:r>
            <a:r>
              <a:rPr lang="en-US" sz="2000" dirty="0" err="1">
                <a:effectLst/>
                <a:latin typeface="Comic Sans MS" panose="030F0702030302020204" pitchFamily="66" charset="0"/>
              </a:rPr>
              <a:t>kuyruğunun</a:t>
            </a:r>
            <a:r>
              <a:rPr lang="en-US" sz="2000" dirty="0">
                <a:effectLst/>
                <a:latin typeface="Comic Sans MS" panose="030F0702030302020204" pitchFamily="66" charset="0"/>
              </a:rPr>
              <a:t> </a:t>
            </a:r>
            <a:r>
              <a:rPr lang="en-US" sz="2000" dirty="0" err="1">
                <a:effectLst/>
                <a:latin typeface="Comic Sans MS" panose="030F0702030302020204" pitchFamily="66" charset="0"/>
              </a:rPr>
              <a:t>yenilenmesi</a:t>
            </a:r>
            <a:endParaRPr lang="en-US" sz="2000" dirty="0">
              <a:effectLst/>
              <a:latin typeface="Comic Sans MS" panose="030F0702030302020204" pitchFamily="66" charset="0"/>
            </a:endParaRPr>
          </a:p>
          <a:p>
            <a:pPr marL="342900" lvl="0" indent="-228600">
              <a:lnSpc>
                <a:spcPct val="150000"/>
              </a:lnSpc>
              <a:spcAft>
                <a:spcPts val="800"/>
              </a:spcAft>
              <a:buFont typeface="Arial" panose="020B0604020202020204" pitchFamily="34" charset="0"/>
              <a:buChar char="•"/>
              <a:tabLst>
                <a:tab pos="457200" algn="l"/>
              </a:tabLst>
            </a:pPr>
            <a:r>
              <a:rPr lang="en-US" sz="2000" dirty="0">
                <a:effectLst/>
                <a:latin typeface="Comic Sans MS" panose="030F0702030302020204" pitchFamily="66" charset="0"/>
              </a:rPr>
              <a:t>Çok </a:t>
            </a:r>
            <a:r>
              <a:rPr lang="en-US" sz="2000" dirty="0" err="1">
                <a:effectLst/>
                <a:latin typeface="Comic Sans MS" panose="030F0702030302020204" pitchFamily="66" charset="0"/>
              </a:rPr>
              <a:t>hücreli</a:t>
            </a:r>
            <a:r>
              <a:rPr lang="en-US" sz="2000" dirty="0">
                <a:effectLst/>
                <a:latin typeface="Comic Sans MS" panose="030F0702030302020204" pitchFamily="66" charset="0"/>
              </a:rPr>
              <a:t> </a:t>
            </a:r>
            <a:r>
              <a:rPr lang="en-US" sz="2000" dirty="0" err="1">
                <a:effectLst/>
                <a:latin typeface="Comic Sans MS" panose="030F0702030302020204" pitchFamily="66" charset="0"/>
              </a:rPr>
              <a:t>canlılar</a:t>
            </a:r>
            <a:r>
              <a:rPr lang="en-US" sz="2000" dirty="0">
                <a:effectLst/>
                <a:latin typeface="Comic Sans MS" panose="030F0702030302020204" pitchFamily="66" charset="0"/>
              </a:rPr>
              <a:t> </a:t>
            </a:r>
            <a:r>
              <a:rPr lang="en-US" sz="2000" dirty="0" err="1">
                <a:effectLst/>
                <a:latin typeface="Comic Sans MS" panose="030F0702030302020204" pitchFamily="66" charset="0"/>
              </a:rPr>
              <a:t>mitoz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a:t>
            </a:r>
            <a:r>
              <a:rPr lang="en-US" sz="2000" dirty="0">
                <a:effectLst/>
                <a:latin typeface="Comic Sans MS" panose="030F0702030302020204" pitchFamily="66" charset="0"/>
              </a:rPr>
              <a:t> </a:t>
            </a:r>
            <a:r>
              <a:rPr lang="en-US" sz="2000" dirty="0" err="1">
                <a:effectLst/>
                <a:latin typeface="Comic Sans MS" panose="030F0702030302020204" pitchFamily="66" charset="0"/>
              </a:rPr>
              <a:t>sayesinde</a:t>
            </a:r>
            <a:r>
              <a:rPr lang="en-US" sz="2000" dirty="0">
                <a:effectLst/>
                <a:latin typeface="Comic Sans MS" panose="030F0702030302020204" pitchFamily="66" charset="0"/>
              </a:rPr>
              <a:t> </a:t>
            </a:r>
            <a:r>
              <a:rPr lang="en-US" sz="2000" dirty="0" err="1">
                <a:effectLst/>
                <a:latin typeface="Comic Sans MS" panose="030F0702030302020204" pitchFamily="66" charset="0"/>
              </a:rPr>
              <a:t>büyür</a:t>
            </a:r>
            <a:r>
              <a:rPr lang="en-US" sz="2000" dirty="0">
                <a:effectLst/>
                <a:latin typeface="Comic Sans MS" panose="030F0702030302020204" pitchFamily="66" charset="0"/>
              </a:rPr>
              <a:t> ve </a:t>
            </a:r>
            <a:r>
              <a:rPr lang="en-US" sz="2000" dirty="0" err="1">
                <a:effectLst/>
                <a:latin typeface="Comic Sans MS" panose="030F0702030302020204" pitchFamily="66" charset="0"/>
              </a:rPr>
              <a:t>gelişir</a:t>
            </a:r>
            <a:r>
              <a:rPr lang="en-US" sz="2000"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sz="2000" dirty="0">
                <a:effectLst/>
                <a:latin typeface="Comic Sans MS" panose="030F0702030302020204" pitchFamily="66" charset="0"/>
              </a:rPr>
              <a:t>Tek </a:t>
            </a:r>
            <a:r>
              <a:rPr lang="en-US" sz="2000" dirty="0" err="1">
                <a:effectLst/>
                <a:latin typeface="Comic Sans MS" panose="030F0702030302020204" pitchFamily="66" charset="0"/>
              </a:rPr>
              <a:t>hücreli</a:t>
            </a:r>
            <a:r>
              <a:rPr lang="en-US" sz="2000" dirty="0">
                <a:effectLst/>
                <a:latin typeface="Comic Sans MS" panose="030F0702030302020204" pitchFamily="66" charset="0"/>
              </a:rPr>
              <a:t> </a:t>
            </a:r>
            <a:r>
              <a:rPr lang="en-US" sz="2000" dirty="0" err="1">
                <a:effectLst/>
                <a:latin typeface="Comic Sans MS" panose="030F0702030302020204" pitchFamily="66" charset="0"/>
              </a:rPr>
              <a:t>canlılarda</a:t>
            </a:r>
            <a:r>
              <a:rPr lang="en-US" sz="2000" dirty="0">
                <a:effectLst/>
                <a:latin typeface="Comic Sans MS" panose="030F0702030302020204" pitchFamily="66" charset="0"/>
              </a:rPr>
              <a:t> </a:t>
            </a:r>
            <a:r>
              <a:rPr lang="en-US" sz="2000" dirty="0" err="1">
                <a:effectLst/>
                <a:latin typeface="Comic Sans MS" panose="030F0702030302020204" pitchFamily="66" charset="0"/>
              </a:rPr>
              <a:t>çoğalmayı</a:t>
            </a:r>
            <a:r>
              <a:rPr lang="en-US" sz="2000" dirty="0">
                <a:effectLst/>
                <a:latin typeface="Comic Sans MS" panose="030F0702030302020204" pitchFamily="66" charset="0"/>
              </a:rPr>
              <a:t> (</a:t>
            </a:r>
            <a:r>
              <a:rPr lang="en-US" sz="2000" dirty="0" err="1">
                <a:effectLst/>
                <a:latin typeface="Comic Sans MS" panose="030F0702030302020204" pitchFamily="66" charset="0"/>
              </a:rPr>
              <a:t>üreme</a:t>
            </a:r>
            <a:r>
              <a:rPr lang="en-US" sz="2000" dirty="0">
                <a:effectLst/>
                <a:latin typeface="Comic Sans MS" panose="030F0702030302020204" pitchFamily="66" charset="0"/>
              </a:rPr>
              <a:t>) </a:t>
            </a:r>
            <a:r>
              <a:rPr lang="en-US" sz="2000" dirty="0" err="1">
                <a:effectLst/>
                <a:latin typeface="Comic Sans MS" panose="030F0702030302020204" pitchFamily="66" charset="0"/>
              </a:rPr>
              <a:t>sağlar</a:t>
            </a:r>
            <a:r>
              <a:rPr lang="en-US" sz="2000" dirty="0">
                <a:effectLst/>
                <a:latin typeface="Comic Sans MS" panose="030F0702030302020204" pitchFamily="66" charset="0"/>
              </a:rPr>
              <a:t>.</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a:extLst>
              <a:ext uri="{FF2B5EF4-FFF2-40B4-BE49-F238E27FC236}">
                <a16:creationId xmlns:a16="http://schemas.microsoft.com/office/drawing/2014/main" id="{627C1E7A-16C8-4A31-B716-CCA87B9EDE0B}"/>
              </a:ext>
            </a:extLst>
          </p:cNvPr>
          <p:cNvPicPr>
            <a:picLocks noChangeAspect="1"/>
          </p:cNvPicPr>
          <p:nvPr/>
        </p:nvPicPr>
        <p:blipFill>
          <a:blip r:embed="rId2"/>
          <a:stretch>
            <a:fillRect/>
          </a:stretch>
        </p:blipFill>
        <p:spPr>
          <a:xfrm>
            <a:off x="5295320" y="2486606"/>
            <a:ext cx="6253212" cy="2954642"/>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50569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3591F651-0B8D-4E1F-84C8-8246D48835C6}"/>
              </a:ext>
            </a:extLst>
          </p:cNvPr>
          <p:cNvSpPr txBox="1"/>
          <p:nvPr/>
        </p:nvSpPr>
        <p:spPr>
          <a:xfrm>
            <a:off x="8782545" y="2041442"/>
            <a:ext cx="3583991" cy="2846070"/>
          </a:xfrm>
          <a:prstGeom prst="rect">
            <a:avLst/>
          </a:prstGeom>
        </p:spPr>
        <p:txBody>
          <a:bodyPr vert="horz" lIns="91440" tIns="45720" rIns="91440" bIns="45720" rtlCol="0" anchor="ctr">
            <a:normAutofit/>
          </a:bodyPr>
          <a:lstStyle/>
          <a:p>
            <a:pPr marL="457200" lvl="0" indent="-342900">
              <a:lnSpc>
                <a:spcPct val="90000"/>
              </a:lnSpc>
              <a:spcBef>
                <a:spcPct val="0"/>
              </a:spcBef>
              <a:spcAft>
                <a:spcPts val="800"/>
              </a:spcAft>
              <a:buFont typeface="Arial" panose="020B0604020202020204" pitchFamily="34" charset="0"/>
              <a:buChar char="•"/>
              <a:tabLst>
                <a:tab pos="457200" algn="l"/>
              </a:tabLst>
            </a:pPr>
            <a:r>
              <a:rPr lang="en-US" sz="2000" kern="1200" dirty="0" err="1">
                <a:solidFill>
                  <a:schemeClr val="tx1"/>
                </a:solidFill>
                <a:effectLst/>
                <a:latin typeface="Comic Sans MS" panose="030F0702030302020204" pitchFamily="66" charset="0"/>
                <a:ea typeface="+mj-ea"/>
                <a:cs typeface="+mj-cs"/>
              </a:rPr>
              <a:t>Yaraların</a:t>
            </a:r>
            <a:r>
              <a:rPr lang="en-US" sz="2000" kern="1200" dirty="0">
                <a:solidFill>
                  <a:schemeClr val="tx1"/>
                </a:solidFill>
                <a:effectLst/>
                <a:latin typeface="Comic Sans MS" panose="030F0702030302020204" pitchFamily="66" charset="0"/>
                <a:ea typeface="+mj-ea"/>
                <a:cs typeface="+mj-cs"/>
              </a:rPr>
              <a:t> </a:t>
            </a:r>
            <a:r>
              <a:rPr lang="en-US" sz="2000" kern="1200" dirty="0" err="1">
                <a:solidFill>
                  <a:schemeClr val="tx1"/>
                </a:solidFill>
                <a:effectLst/>
                <a:latin typeface="Comic Sans MS" panose="030F0702030302020204" pitchFamily="66" charset="0"/>
                <a:ea typeface="+mj-ea"/>
                <a:cs typeface="+mj-cs"/>
              </a:rPr>
              <a:t>iyileşmesi</a:t>
            </a:r>
            <a:endParaRPr lang="en-US" sz="2000" kern="1200" dirty="0">
              <a:solidFill>
                <a:schemeClr val="tx1"/>
              </a:solidFill>
              <a:effectLst/>
              <a:latin typeface="Comic Sans MS" panose="030F0702030302020204" pitchFamily="66" charset="0"/>
              <a:ea typeface="+mj-ea"/>
              <a:cs typeface="+mj-cs"/>
            </a:endParaRP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hatsApp Video 2021-10-20 at 21.11.00">
            <a:hlinkClick r:id="" action="ppaction://media"/>
            <a:extLst>
              <a:ext uri="{FF2B5EF4-FFF2-40B4-BE49-F238E27FC236}">
                <a16:creationId xmlns:a16="http://schemas.microsoft.com/office/drawing/2014/main" id="{8C462005-0DC4-4A4E-B277-81CBA5422C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5238" y="1324643"/>
            <a:ext cx="7608304" cy="4279670"/>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a:extLst>
              <a:ext uri="{FF2B5EF4-FFF2-40B4-BE49-F238E27FC236}">
                <a16:creationId xmlns:a16="http://schemas.microsoft.com/office/drawing/2014/main" id="{B3887C05-3863-4B5B-B82F-0A6706916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69717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WhatsApp Video 2021-10-20 at 21.10.32">
            <a:hlinkClick r:id="" action="ppaction://media"/>
            <a:extLst>
              <a:ext uri="{FF2B5EF4-FFF2-40B4-BE49-F238E27FC236}">
                <a16:creationId xmlns:a16="http://schemas.microsoft.com/office/drawing/2014/main" id="{66590C06-7077-44FD-8306-172CAE1102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2137" y="804665"/>
            <a:ext cx="5248670" cy="5248670"/>
          </a:xfrm>
          <a:prstGeom prst="rect">
            <a:avLst/>
          </a:prstGeom>
          <a:effectLst/>
        </p:spPr>
      </p:pic>
      <p:sp>
        <p:nvSpPr>
          <p:cNvPr id="4" name="Metin kutusu 3">
            <a:extLst>
              <a:ext uri="{FF2B5EF4-FFF2-40B4-BE49-F238E27FC236}">
                <a16:creationId xmlns:a16="http://schemas.microsoft.com/office/drawing/2014/main" id="{6BF51636-447E-44A8-A001-9E394D12C6CF}"/>
              </a:ext>
            </a:extLst>
          </p:cNvPr>
          <p:cNvSpPr txBox="1"/>
          <p:nvPr/>
        </p:nvSpPr>
        <p:spPr>
          <a:xfrm>
            <a:off x="8045753" y="689113"/>
            <a:ext cx="3667036" cy="5528808"/>
          </a:xfrm>
          <a:prstGeom prst="rect">
            <a:avLst/>
          </a:prstGeom>
        </p:spPr>
        <p:txBody>
          <a:bodyPr vert="horz" lIns="91440" tIns="45720" rIns="91440" bIns="45720" rtlCol="0">
            <a:normAutofit/>
          </a:bodyPr>
          <a:lstStyle/>
          <a:p>
            <a:pPr>
              <a:lnSpc>
                <a:spcPct val="150000"/>
              </a:lnSpc>
              <a:spcAft>
                <a:spcPts val="800"/>
              </a:spcAft>
            </a:pPr>
            <a:r>
              <a:rPr lang="en-US" b="1" dirty="0">
                <a:effectLst/>
                <a:latin typeface="Comic Sans MS" panose="030F0702030302020204" pitchFamily="66" charset="0"/>
              </a:rPr>
              <a:t>M</a:t>
            </a:r>
            <a:r>
              <a:rPr lang="tr-TR" b="1" dirty="0">
                <a:latin typeface="Comic Sans MS" panose="030F0702030302020204" pitchFamily="66" charset="0"/>
              </a:rPr>
              <a:t>İ</a:t>
            </a:r>
            <a:r>
              <a:rPr lang="en-US" b="1" dirty="0">
                <a:effectLst/>
                <a:latin typeface="Comic Sans MS" panose="030F0702030302020204" pitchFamily="66" charset="0"/>
              </a:rPr>
              <a:t>TOZ BÖLÜNMEN</a:t>
            </a:r>
            <a:r>
              <a:rPr lang="tr-TR" b="1" dirty="0">
                <a:latin typeface="Comic Sans MS" panose="030F0702030302020204" pitchFamily="66" charset="0"/>
              </a:rPr>
              <a:t>İ</a:t>
            </a:r>
            <a:r>
              <a:rPr lang="en-US" b="1" dirty="0">
                <a:effectLst/>
                <a:latin typeface="Comic Sans MS" panose="030F0702030302020204" pitchFamily="66" charset="0"/>
              </a:rPr>
              <a:t>N EVRELER</a:t>
            </a:r>
            <a:r>
              <a:rPr lang="tr-TR" b="1" dirty="0">
                <a:latin typeface="Comic Sans MS" panose="030F0702030302020204" pitchFamily="66" charset="0"/>
              </a:rPr>
              <a:t>İ</a:t>
            </a:r>
            <a:endParaRPr lang="en-US"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çekirdek</a:t>
            </a:r>
            <a:r>
              <a:rPr lang="en-US" dirty="0">
                <a:effectLst/>
                <a:latin typeface="Comic Sans MS" panose="030F0702030302020204" pitchFamily="66" charset="0"/>
              </a:rPr>
              <a:t> </a:t>
            </a:r>
            <a:r>
              <a:rPr lang="en-US" dirty="0" err="1">
                <a:effectLst/>
                <a:latin typeface="Comic Sans MS" panose="030F0702030302020204" pitchFamily="66" charset="0"/>
              </a:rPr>
              <a:t>bölünmesi</a:t>
            </a:r>
            <a:r>
              <a:rPr lang="en-US" dirty="0">
                <a:effectLst/>
                <a:latin typeface="Comic Sans MS" panose="030F0702030302020204" pitchFamily="66" charset="0"/>
              </a:rPr>
              <a:t> ve </a:t>
            </a:r>
            <a:r>
              <a:rPr lang="en-US" dirty="0" err="1">
                <a:effectLst/>
                <a:latin typeface="Comic Sans MS" panose="030F0702030302020204" pitchFamily="66" charset="0"/>
              </a:rPr>
              <a:t>sitoplazma</a:t>
            </a:r>
            <a:r>
              <a:rPr lang="en-US" dirty="0">
                <a:effectLst/>
                <a:latin typeface="Comic Sans MS" panose="030F0702030302020204" pitchFamily="66" charset="0"/>
              </a:rPr>
              <a:t> </a:t>
            </a:r>
            <a:r>
              <a:rPr lang="en-US" dirty="0" err="1">
                <a:effectLst/>
                <a:latin typeface="Comic Sans MS" panose="030F0702030302020204" pitchFamily="66" charset="0"/>
              </a:rPr>
              <a:t>bölünmesi</a:t>
            </a:r>
            <a:r>
              <a:rPr lang="en-US" dirty="0">
                <a:effectLst/>
                <a:latin typeface="Comic Sans MS" panose="030F0702030302020204" pitchFamily="66" charset="0"/>
              </a:rPr>
              <a:t> olmak üzere </a:t>
            </a:r>
            <a:r>
              <a:rPr lang="en-US" dirty="0" err="1">
                <a:effectLst/>
                <a:latin typeface="Comic Sans MS" panose="030F0702030302020204" pitchFamily="66" charset="0"/>
              </a:rPr>
              <a:t>iki</a:t>
            </a:r>
            <a:r>
              <a:rPr lang="en-US" dirty="0">
                <a:effectLst/>
                <a:latin typeface="Comic Sans MS" panose="030F0702030302020204" pitchFamily="66" charset="0"/>
              </a:rPr>
              <a:t> </a:t>
            </a:r>
            <a:r>
              <a:rPr lang="en-US" dirty="0" err="1">
                <a:effectLst/>
                <a:latin typeface="Comic Sans MS" panose="030F0702030302020204" pitchFamily="66" charset="0"/>
              </a:rPr>
              <a:t>aşamada</a:t>
            </a:r>
            <a:r>
              <a:rPr lang="en-US" dirty="0">
                <a:effectLst/>
                <a:latin typeface="Comic Sans MS" panose="030F0702030302020204" pitchFamily="66" charset="0"/>
              </a:rPr>
              <a:t> gerçekleşir. </a:t>
            </a: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sırasında</a:t>
            </a:r>
            <a:r>
              <a:rPr lang="en-US" dirty="0">
                <a:effectLst/>
                <a:latin typeface="Comic Sans MS" panose="030F0702030302020204" pitchFamily="66" charset="0"/>
              </a:rPr>
              <a:t> bu </a:t>
            </a:r>
            <a:r>
              <a:rPr lang="en-US" dirty="0" err="1">
                <a:effectLst/>
                <a:latin typeface="Comic Sans MS" panose="030F0702030302020204" pitchFamily="66" charset="0"/>
              </a:rPr>
              <a:t>aşamalar</a:t>
            </a:r>
            <a:r>
              <a:rPr lang="en-US" dirty="0">
                <a:effectLst/>
                <a:latin typeface="Comic Sans MS" panose="030F0702030302020204" pitchFamily="66" charset="0"/>
              </a:rPr>
              <a:t> </a:t>
            </a:r>
            <a:r>
              <a:rPr lang="en-US" dirty="0" err="1">
                <a:effectLst/>
                <a:latin typeface="Comic Sans MS" panose="030F0702030302020204" pitchFamily="66" charset="0"/>
              </a:rPr>
              <a:t>birbirini</a:t>
            </a:r>
            <a:r>
              <a:rPr lang="en-US" dirty="0">
                <a:effectLst/>
                <a:latin typeface="Comic Sans MS" panose="030F0702030302020204" pitchFamily="66" charset="0"/>
              </a:rPr>
              <a:t> </a:t>
            </a:r>
            <a:r>
              <a:rPr lang="en-US" dirty="0" err="1">
                <a:effectLst/>
                <a:latin typeface="Comic Sans MS" panose="030F0702030302020204" pitchFamily="66" charset="0"/>
              </a:rPr>
              <a:t>takip</a:t>
            </a:r>
            <a:r>
              <a:rPr lang="en-US" dirty="0">
                <a:effectLst/>
                <a:latin typeface="Comic Sans MS" panose="030F0702030302020204" pitchFamily="66" charset="0"/>
              </a:rPr>
              <a:t> </a:t>
            </a:r>
            <a:r>
              <a:rPr lang="en-US" dirty="0" err="1">
                <a:effectLst/>
                <a:latin typeface="Comic Sans MS" panose="030F0702030302020204" pitchFamily="66" charset="0"/>
              </a:rPr>
              <a:t>eden</a:t>
            </a:r>
            <a:r>
              <a:rPr lang="en-US" dirty="0">
                <a:effectLst/>
                <a:latin typeface="Comic Sans MS" panose="030F0702030302020204" pitchFamily="66" charset="0"/>
              </a:rPr>
              <a:t> </a:t>
            </a:r>
            <a:r>
              <a:rPr lang="en-US" dirty="0" err="1">
                <a:effectLst/>
                <a:latin typeface="Comic Sans MS" panose="030F0702030302020204" pitchFamily="66" charset="0"/>
              </a:rPr>
              <a:t>evreler</a:t>
            </a:r>
            <a:r>
              <a:rPr lang="en-US" dirty="0">
                <a:effectLst/>
                <a:latin typeface="Comic Sans MS" panose="030F0702030302020204" pitchFamily="66" charset="0"/>
              </a:rPr>
              <a:t> </a:t>
            </a:r>
            <a:r>
              <a:rPr lang="en-US" dirty="0" err="1">
                <a:effectLst/>
                <a:latin typeface="Comic Sans MS" panose="030F0702030302020204" pitchFamily="66" charset="0"/>
              </a:rPr>
              <a:t>sonucunda</a:t>
            </a:r>
            <a:r>
              <a:rPr lang="en-US" dirty="0">
                <a:effectLst/>
                <a:latin typeface="Comic Sans MS" panose="030F0702030302020204" pitchFamily="66" charset="0"/>
              </a:rPr>
              <a:t> gerçekleşir.</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437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FE1E17B5-1005-49B1-B960-CDC7209B7AA3}"/>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16332"/>
          <a:stretch/>
        </p:blipFill>
        <p:spPr>
          <a:xfrm>
            <a:off x="744142" y="1855304"/>
            <a:ext cx="6064660" cy="3320318"/>
          </a:xfrm>
          <a:prstGeom prst="rect">
            <a:avLst/>
          </a:prstGeom>
          <a:effectLst/>
        </p:spPr>
      </p:pic>
      <p:sp>
        <p:nvSpPr>
          <p:cNvPr id="4" name="Metin kutusu 3">
            <a:extLst>
              <a:ext uri="{FF2B5EF4-FFF2-40B4-BE49-F238E27FC236}">
                <a16:creationId xmlns:a16="http://schemas.microsoft.com/office/drawing/2014/main" id="{9BC91BB0-61C6-4E8B-8A31-7BF4BC664FB0}"/>
              </a:ext>
            </a:extLst>
          </p:cNvPr>
          <p:cNvSpPr txBox="1"/>
          <p:nvPr/>
        </p:nvSpPr>
        <p:spPr>
          <a:xfrm>
            <a:off x="7817875" y="1152939"/>
            <a:ext cx="3894914" cy="5064982"/>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Bölünme</a:t>
            </a:r>
            <a:r>
              <a:rPr lang="en-US" sz="2000" dirty="0">
                <a:effectLst/>
                <a:latin typeface="Comic Sans MS" panose="030F0702030302020204" pitchFamily="66" charset="0"/>
              </a:rPr>
              <a:t> </a:t>
            </a:r>
            <a:r>
              <a:rPr lang="en-US" sz="2000" dirty="0" err="1">
                <a:effectLst/>
                <a:latin typeface="Comic Sans MS" panose="030F0702030302020204" pitchFamily="66" charset="0"/>
              </a:rPr>
              <a:t>öncesi</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bölünmeye</a:t>
            </a:r>
            <a:r>
              <a:rPr lang="en-US" sz="2000" dirty="0">
                <a:effectLst/>
                <a:latin typeface="Comic Sans MS" panose="030F0702030302020204" pitchFamily="66" charset="0"/>
              </a:rPr>
              <a:t> </a:t>
            </a:r>
            <a:r>
              <a:rPr lang="en-US" sz="2000" dirty="0" err="1">
                <a:effectLst/>
                <a:latin typeface="Comic Sans MS" panose="030F0702030302020204" pitchFamily="66" charset="0"/>
              </a:rPr>
              <a:t>hazırlar</a:t>
            </a:r>
            <a:endParaRPr lang="en-US" sz="2000"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sz="2000" dirty="0">
                <a:effectLst/>
                <a:latin typeface="Comic Sans MS" panose="030F0702030302020204" pitchFamily="66" charset="0"/>
              </a:rPr>
              <a:t>DNA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eşler</a:t>
            </a:r>
            <a:r>
              <a:rPr lang="en-US" sz="2000" dirty="0">
                <a:effectLst/>
                <a:latin typeface="Comic Sans MS" panose="030F0702030302020204" pitchFamily="66" charset="0"/>
              </a:rPr>
              <a:t> </a:t>
            </a:r>
          </a:p>
          <a:p>
            <a:pPr indent="-228600">
              <a:lnSpc>
                <a:spcPct val="150000"/>
              </a:lnSpc>
              <a:spcAft>
                <a:spcPts val="800"/>
              </a:spcAft>
              <a:buFont typeface="Arial" panose="020B0604020202020204" pitchFamily="34" charset="0"/>
              <a:buChar char="•"/>
            </a:pPr>
            <a:r>
              <a:rPr lang="en-US" sz="2000" dirty="0">
                <a:effectLst/>
                <a:latin typeface="Comic Sans MS" panose="030F0702030302020204" pitchFamily="66" charset="0"/>
              </a:rPr>
              <a:t>Protein </a:t>
            </a:r>
            <a:r>
              <a:rPr lang="en-US" sz="2000" dirty="0" err="1">
                <a:effectLst/>
                <a:latin typeface="Comic Sans MS" panose="030F0702030302020204" pitchFamily="66" charset="0"/>
              </a:rPr>
              <a:t>sentezi</a:t>
            </a:r>
            <a:r>
              <a:rPr lang="en-US" sz="2000" dirty="0">
                <a:effectLst/>
                <a:latin typeface="Comic Sans MS" panose="030F0702030302020204" pitchFamily="66" charset="0"/>
              </a:rPr>
              <a:t> </a:t>
            </a:r>
            <a:r>
              <a:rPr lang="en-US" sz="2000" dirty="0" err="1">
                <a:effectLst/>
                <a:latin typeface="Comic Sans MS" panose="030F0702030302020204" pitchFamily="66" charset="0"/>
              </a:rPr>
              <a:t>hızlanır</a:t>
            </a:r>
            <a:endParaRPr lang="en-US" sz="2000"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Organel</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a:t>
            </a:r>
            <a:r>
              <a:rPr lang="en-US" sz="2000" dirty="0">
                <a:effectLst/>
                <a:latin typeface="Comic Sans MS" panose="030F0702030302020204" pitchFamily="66" charset="0"/>
              </a:rPr>
              <a:t> </a:t>
            </a:r>
            <a:r>
              <a:rPr lang="en-US" sz="2000" dirty="0" err="1">
                <a:effectLst/>
                <a:latin typeface="Comic Sans MS" panose="030F0702030302020204" pitchFamily="66" charset="0"/>
              </a:rPr>
              <a:t>artar</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üretimi</a:t>
            </a:r>
            <a:r>
              <a:rPr lang="en-US" sz="2000" dirty="0">
                <a:effectLst/>
                <a:latin typeface="Comic Sans MS" panose="030F0702030302020204" pitchFamily="66" charset="0"/>
              </a:rPr>
              <a:t> ve </a:t>
            </a:r>
            <a:r>
              <a:rPr lang="en-US" sz="2000" dirty="0" err="1">
                <a:effectLst/>
                <a:latin typeface="Comic Sans MS" panose="030F0702030302020204" pitchFamily="66" charset="0"/>
              </a:rPr>
              <a:t>tüketimi</a:t>
            </a:r>
            <a:r>
              <a:rPr lang="en-US" sz="2000" dirty="0">
                <a:effectLst/>
                <a:latin typeface="Comic Sans MS" panose="030F0702030302020204" pitchFamily="66" charset="0"/>
              </a:rPr>
              <a:t> </a:t>
            </a:r>
            <a:r>
              <a:rPr lang="en-US" sz="2000" dirty="0" err="1">
                <a:effectLst/>
                <a:latin typeface="Comic Sans MS" panose="030F0702030302020204" pitchFamily="66" charset="0"/>
              </a:rPr>
              <a:t>hızlanır</a:t>
            </a:r>
            <a:r>
              <a:rPr lang="en-US" sz="2000"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sentrozom</a:t>
            </a:r>
            <a:r>
              <a:rPr lang="en-US" sz="2000" dirty="0">
                <a:effectLst/>
                <a:latin typeface="Comic Sans MS" panose="030F0702030302020204" pitchFamily="66" charset="0"/>
              </a:rPr>
              <a:t>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eşler</a:t>
            </a:r>
            <a:endParaRPr lang="en-US" sz="2000"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54740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E8EFD876-03B6-4E82-8939-E29D1C8D3775}"/>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16675"/>
          <a:stretch/>
        </p:blipFill>
        <p:spPr>
          <a:xfrm>
            <a:off x="744142" y="1899138"/>
            <a:ext cx="6064660" cy="3276484"/>
          </a:xfrm>
          <a:prstGeom prst="rect">
            <a:avLst/>
          </a:prstGeom>
          <a:effectLst/>
        </p:spPr>
      </p:pic>
      <p:sp>
        <p:nvSpPr>
          <p:cNvPr id="4" name="Metin kutusu 3">
            <a:extLst>
              <a:ext uri="{FF2B5EF4-FFF2-40B4-BE49-F238E27FC236}">
                <a16:creationId xmlns:a16="http://schemas.microsoft.com/office/drawing/2014/main" id="{E4C62CBE-C9A2-44CD-95CC-EC251335B35F}"/>
              </a:ext>
            </a:extLst>
          </p:cNvPr>
          <p:cNvSpPr txBox="1"/>
          <p:nvPr/>
        </p:nvSpPr>
        <p:spPr>
          <a:xfrm>
            <a:off x="8045753" y="1033670"/>
            <a:ext cx="3667036" cy="5184251"/>
          </a:xfrm>
          <a:prstGeom prst="rect">
            <a:avLst/>
          </a:prstGeom>
        </p:spPr>
        <p:txBody>
          <a:bodyPr vert="horz" lIns="91440" tIns="45720" rIns="91440" bIns="45720" rtlCol="0">
            <a:normAutofit lnSpcReduction="10000"/>
          </a:bodyPr>
          <a:lstStyle/>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Kromatin</a:t>
            </a:r>
            <a:r>
              <a:rPr lang="en-US" sz="2000" dirty="0">
                <a:effectLst/>
                <a:latin typeface="Comic Sans MS" panose="030F0702030302020204" pitchFamily="66" charset="0"/>
              </a:rPr>
              <a:t> </a:t>
            </a:r>
            <a:r>
              <a:rPr lang="en-US" sz="2000" dirty="0" err="1">
                <a:effectLst/>
                <a:latin typeface="Comic Sans MS" panose="030F0702030302020204" pitchFamily="66" charset="0"/>
              </a:rPr>
              <a:t>iplik</a:t>
            </a:r>
            <a:r>
              <a:rPr lang="en-US" sz="2000" dirty="0">
                <a:effectLst/>
                <a:latin typeface="Comic Sans MS" panose="030F0702030302020204" pitchFamily="66" charset="0"/>
              </a:rPr>
              <a:t> </a:t>
            </a:r>
            <a:r>
              <a:rPr lang="en-US" sz="2000" dirty="0" err="1">
                <a:effectLst/>
                <a:latin typeface="Comic Sans MS" panose="030F0702030302020204" pitchFamily="66" charset="0"/>
              </a:rPr>
              <a:t>halinde</a:t>
            </a:r>
            <a:r>
              <a:rPr lang="en-US" sz="2000" dirty="0">
                <a:effectLst/>
                <a:latin typeface="Comic Sans MS" panose="030F0702030302020204" pitchFamily="66" charset="0"/>
              </a:rPr>
              <a:t> olan DNA </a:t>
            </a:r>
            <a:r>
              <a:rPr lang="en-US" sz="2000" dirty="0" err="1">
                <a:effectLst/>
                <a:latin typeface="Comic Sans MS" panose="030F0702030302020204" pitchFamily="66" charset="0"/>
              </a:rPr>
              <a:t>kısalıp</a:t>
            </a:r>
            <a:r>
              <a:rPr lang="en-US" sz="2000" dirty="0">
                <a:effectLst/>
                <a:latin typeface="Comic Sans MS" panose="030F0702030302020204" pitchFamily="66" charset="0"/>
              </a:rPr>
              <a:t> </a:t>
            </a:r>
            <a:r>
              <a:rPr lang="en-US" sz="2000" dirty="0" err="1">
                <a:effectLst/>
                <a:latin typeface="Comic Sans MS" panose="030F0702030302020204" pitchFamily="66" charset="0"/>
              </a:rPr>
              <a:t>kalınlaşarak</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kromozomları</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Kromozomlar</a:t>
            </a:r>
            <a:r>
              <a:rPr lang="en-US" sz="2000" dirty="0">
                <a:effectLst/>
                <a:latin typeface="Comic Sans MS" panose="030F0702030302020204" pitchFamily="66" charset="0"/>
              </a:rPr>
              <a:t> </a:t>
            </a:r>
            <a:r>
              <a:rPr lang="en-US" sz="2000" dirty="0" err="1">
                <a:effectLst/>
                <a:latin typeface="Comic Sans MS" panose="030F0702030302020204" pitchFamily="66" charset="0"/>
              </a:rPr>
              <a:t>belirginleşir</a:t>
            </a:r>
            <a:r>
              <a:rPr lang="en-US" sz="2000"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Çekirdek</a:t>
            </a:r>
            <a:r>
              <a:rPr lang="en-US" sz="2000" dirty="0">
                <a:effectLst/>
                <a:latin typeface="Comic Sans MS" panose="030F0702030302020204" pitchFamily="66" charset="0"/>
              </a:rPr>
              <a:t> </a:t>
            </a:r>
            <a:r>
              <a:rPr lang="en-US" sz="2000" dirty="0" err="1">
                <a:effectLst/>
                <a:latin typeface="Comic Sans MS" panose="030F0702030302020204" pitchFamily="66" charset="0"/>
              </a:rPr>
              <a:t>zarı</a:t>
            </a:r>
            <a:r>
              <a:rPr lang="en-US" sz="2000" dirty="0">
                <a:effectLst/>
                <a:latin typeface="Comic Sans MS" panose="030F0702030302020204" pitchFamily="66" charset="0"/>
              </a:rPr>
              <a:t> ve </a:t>
            </a:r>
            <a:r>
              <a:rPr lang="en-US" sz="2000" dirty="0" err="1">
                <a:effectLst/>
                <a:latin typeface="Comic Sans MS" panose="030F0702030302020204" pitchFamily="66" charset="0"/>
              </a:rPr>
              <a:t>çekirdekçik</a:t>
            </a:r>
            <a:r>
              <a:rPr lang="en-US" sz="2000" dirty="0">
                <a:effectLst/>
                <a:latin typeface="Comic Sans MS" panose="030F0702030302020204" pitchFamily="66" charset="0"/>
              </a:rPr>
              <a:t> </a:t>
            </a:r>
            <a:r>
              <a:rPr lang="en-US" sz="2000" dirty="0" err="1">
                <a:effectLst/>
                <a:latin typeface="Comic Sans MS" panose="030F0702030302020204" pitchFamily="66" charset="0"/>
              </a:rPr>
              <a:t>eriyerek</a:t>
            </a:r>
            <a:r>
              <a:rPr lang="en-US" sz="2000" dirty="0">
                <a:effectLst/>
                <a:latin typeface="Comic Sans MS" panose="030F0702030302020204" pitchFamily="66" charset="0"/>
              </a:rPr>
              <a:t> </a:t>
            </a:r>
            <a:r>
              <a:rPr lang="en-US" sz="2000" dirty="0" err="1">
                <a:effectLst/>
                <a:latin typeface="Comic Sans MS" panose="030F0702030302020204" pitchFamily="66" charset="0"/>
              </a:rPr>
              <a:t>kaybolur</a:t>
            </a:r>
            <a:endParaRPr lang="en-US" sz="2000"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Sentrozomlar</a:t>
            </a:r>
            <a:r>
              <a:rPr lang="en-US" sz="2000" dirty="0">
                <a:effectLst/>
                <a:latin typeface="Comic Sans MS" panose="030F0702030302020204" pitchFamily="66" charset="0"/>
              </a:rPr>
              <a:t> farklı </a:t>
            </a:r>
            <a:r>
              <a:rPr lang="en-US" sz="2000" dirty="0" err="1">
                <a:effectLst/>
                <a:latin typeface="Comic Sans MS" panose="030F0702030302020204" pitchFamily="66" charset="0"/>
              </a:rPr>
              <a:t>kutuplara</a:t>
            </a:r>
            <a:r>
              <a:rPr lang="en-US" sz="2000" dirty="0">
                <a:effectLst/>
                <a:latin typeface="Comic Sans MS" panose="030F0702030302020204" pitchFamily="66" charset="0"/>
              </a:rPr>
              <a:t> </a:t>
            </a:r>
            <a:r>
              <a:rPr lang="en-US" sz="2000" dirty="0" err="1">
                <a:effectLst/>
                <a:latin typeface="Comic Sans MS" panose="030F0702030302020204" pitchFamily="66" charset="0"/>
              </a:rPr>
              <a:t>çekilip</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kromozomları</a:t>
            </a:r>
            <a:r>
              <a:rPr lang="en-US" sz="2000" dirty="0">
                <a:effectLst/>
                <a:latin typeface="Comic Sans MS" panose="030F0702030302020204" pitchFamily="66" charset="0"/>
              </a:rPr>
              <a:t> </a:t>
            </a:r>
            <a:r>
              <a:rPr lang="en-US" sz="2000" dirty="0" err="1">
                <a:effectLst/>
                <a:latin typeface="Comic Sans MS" panose="030F0702030302020204" pitchFamily="66" charset="0"/>
              </a:rPr>
              <a:t>tutacak</a:t>
            </a:r>
            <a:r>
              <a:rPr lang="en-US" sz="2000" dirty="0">
                <a:effectLst/>
                <a:latin typeface="Comic Sans MS" panose="030F0702030302020204" pitchFamily="66" charset="0"/>
              </a:rPr>
              <a:t> </a:t>
            </a:r>
            <a:r>
              <a:rPr lang="en-US" sz="2000" dirty="0" err="1">
                <a:effectLst/>
                <a:latin typeface="Comic Sans MS" panose="030F0702030302020204" pitchFamily="66" charset="0"/>
              </a:rPr>
              <a:t>iğ</a:t>
            </a:r>
            <a:r>
              <a:rPr lang="en-US" sz="2000" dirty="0">
                <a:effectLst/>
                <a:latin typeface="Comic Sans MS" panose="030F0702030302020204" pitchFamily="66" charset="0"/>
              </a:rPr>
              <a:t> </a:t>
            </a:r>
            <a:r>
              <a:rPr lang="en-US" sz="2000" dirty="0" err="1">
                <a:effectLst/>
                <a:latin typeface="Comic Sans MS" panose="030F0702030302020204" pitchFamily="66" charset="0"/>
              </a:rPr>
              <a:t>iplikleri</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844632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9677B65E-94B0-4CD6-81DE-41C257F0E42E}"/>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20962"/>
          <a:stretch/>
        </p:blipFill>
        <p:spPr>
          <a:xfrm>
            <a:off x="744142" y="2082018"/>
            <a:ext cx="6064660" cy="3052667"/>
          </a:xfrm>
          <a:prstGeom prst="rect">
            <a:avLst/>
          </a:prstGeom>
          <a:effectLst/>
        </p:spPr>
      </p:pic>
      <p:sp>
        <p:nvSpPr>
          <p:cNvPr id="5" name="Metin kutusu 4">
            <a:extLst>
              <a:ext uri="{FF2B5EF4-FFF2-40B4-BE49-F238E27FC236}">
                <a16:creationId xmlns:a16="http://schemas.microsoft.com/office/drawing/2014/main" id="{8A6BE90C-ED3F-4F8B-A541-F069A3937110}"/>
              </a:ext>
            </a:extLst>
          </p:cNvPr>
          <p:cNvSpPr txBox="1"/>
          <p:nvPr/>
        </p:nvSpPr>
        <p:spPr>
          <a:xfrm>
            <a:off x="7817875" y="2438401"/>
            <a:ext cx="3894914" cy="3779520"/>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İğ</a:t>
            </a:r>
            <a:r>
              <a:rPr lang="en-US" sz="2000" dirty="0">
                <a:effectLst/>
                <a:latin typeface="Comic Sans MS" panose="030F0702030302020204" pitchFamily="66" charset="0"/>
              </a:rPr>
              <a:t> </a:t>
            </a:r>
            <a:r>
              <a:rPr lang="en-US" sz="2000" dirty="0" err="1">
                <a:effectLst/>
                <a:latin typeface="Comic Sans MS" panose="030F0702030302020204" pitchFamily="66" charset="0"/>
              </a:rPr>
              <a:t>ipliklerine</a:t>
            </a:r>
            <a:r>
              <a:rPr lang="en-US" sz="2000" dirty="0">
                <a:effectLst/>
                <a:latin typeface="Comic Sans MS" panose="030F0702030302020204" pitchFamily="66" charset="0"/>
              </a:rPr>
              <a:t> </a:t>
            </a:r>
            <a:r>
              <a:rPr lang="en-US" sz="2000" dirty="0" err="1">
                <a:effectLst/>
                <a:latin typeface="Comic Sans MS" panose="030F0702030302020204" pitchFamily="66" charset="0"/>
              </a:rPr>
              <a:t>tutunan</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kromozomlar</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hücrenin</a:t>
            </a:r>
            <a:r>
              <a:rPr lang="en-US" sz="2000" dirty="0">
                <a:effectLst/>
                <a:latin typeface="Comic Sans MS" panose="030F0702030302020204" pitchFamily="66" charset="0"/>
              </a:rPr>
              <a:t> </a:t>
            </a:r>
            <a:r>
              <a:rPr lang="en-US" sz="2000" dirty="0" err="1">
                <a:effectLst/>
                <a:latin typeface="Comic Sans MS" panose="030F0702030302020204" pitchFamily="66" charset="0"/>
              </a:rPr>
              <a:t>ortasında</a:t>
            </a:r>
            <a:r>
              <a:rPr lang="en-US" sz="2000" dirty="0">
                <a:effectLst/>
                <a:latin typeface="Comic Sans MS" panose="030F0702030302020204" pitchFamily="66" charset="0"/>
              </a:rPr>
              <a:t> </a:t>
            </a:r>
            <a:r>
              <a:rPr lang="en-US" sz="2000" dirty="0" err="1">
                <a:effectLst/>
                <a:latin typeface="Comic Sans MS" panose="030F0702030302020204" pitchFamily="66" charset="0"/>
              </a:rPr>
              <a:t>tek</a:t>
            </a:r>
            <a:r>
              <a:rPr lang="en-US" sz="2000" dirty="0">
                <a:effectLst/>
                <a:latin typeface="Comic Sans MS" panose="030F0702030302020204" pitchFamily="66" charset="0"/>
              </a:rPr>
              <a:t> </a:t>
            </a:r>
            <a:r>
              <a:rPr lang="en-US" sz="2000" dirty="0" err="1">
                <a:effectLst/>
                <a:latin typeface="Comic Sans MS" panose="030F0702030302020204" pitchFamily="66" charset="0"/>
              </a:rPr>
              <a:t>sıra</a:t>
            </a:r>
            <a:r>
              <a:rPr lang="en-US" sz="2000" dirty="0">
                <a:effectLst/>
                <a:latin typeface="Comic Sans MS" panose="030F0702030302020204" pitchFamily="66" charset="0"/>
              </a:rPr>
              <a:t> </a:t>
            </a:r>
            <a:r>
              <a:rPr lang="en-US" sz="2000" dirty="0" err="1">
                <a:effectLst/>
                <a:latin typeface="Comic Sans MS" panose="030F0702030302020204" pitchFamily="66" charset="0"/>
              </a:rPr>
              <a:t>hâlinde</a:t>
            </a:r>
            <a:r>
              <a:rPr lang="en-US" sz="2000" dirty="0">
                <a:effectLst/>
                <a:latin typeface="Comic Sans MS" panose="030F0702030302020204" pitchFamily="66" charset="0"/>
              </a:rPr>
              <a:t> </a:t>
            </a:r>
            <a:r>
              <a:rPr lang="en-US" sz="2000" dirty="0" err="1">
                <a:effectLst/>
                <a:latin typeface="Comic Sans MS" panose="030F0702030302020204" pitchFamily="66" charset="0"/>
              </a:rPr>
              <a:t>dizilir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159960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9" name="Resim 8">
            <a:extLst>
              <a:ext uri="{FF2B5EF4-FFF2-40B4-BE49-F238E27FC236}">
                <a16:creationId xmlns:a16="http://schemas.microsoft.com/office/drawing/2014/main" id="{57EE38B0-43EF-4DB3-B21F-5CBC05042F6C}"/>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22903"/>
          <a:stretch/>
        </p:blipFill>
        <p:spPr>
          <a:xfrm>
            <a:off x="884874" y="2332383"/>
            <a:ext cx="5868000" cy="2915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Metin kutusu 10">
            <a:extLst>
              <a:ext uri="{FF2B5EF4-FFF2-40B4-BE49-F238E27FC236}">
                <a16:creationId xmlns:a16="http://schemas.microsoft.com/office/drawing/2014/main" id="{08D5E488-9F35-41F4-A6FB-01151CFA92F6}"/>
              </a:ext>
            </a:extLst>
          </p:cNvPr>
          <p:cNvSpPr txBox="1"/>
          <p:nvPr/>
        </p:nvSpPr>
        <p:spPr>
          <a:xfrm>
            <a:off x="7726017" y="1792827"/>
            <a:ext cx="3909390" cy="3057440"/>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tr-TR" sz="1800" dirty="0">
                <a:effectLst/>
                <a:latin typeface="Comic Sans MS" panose="030F0702030302020204" pitchFamily="66" charset="0"/>
                <a:ea typeface="Calibri" panose="020F0502020204030204" pitchFamily="34" charset="0"/>
                <a:cs typeface="Times New Roman" panose="02020603050405020304" pitchFamily="18" charset="0"/>
              </a:rPr>
              <a:t>İğ iplikleri zıt kutuplara doğru çekilince kardeş </a:t>
            </a:r>
            <a:r>
              <a:rPr lang="tr-TR" sz="1800" dirty="0" err="1">
                <a:effectLst/>
                <a:latin typeface="Comic Sans MS" panose="030F0702030302020204" pitchFamily="66" charset="0"/>
                <a:ea typeface="Calibri" panose="020F0502020204030204" pitchFamily="34" charset="0"/>
                <a:cs typeface="Times New Roman" panose="02020603050405020304" pitchFamily="18" charset="0"/>
              </a:rPr>
              <a:t>kromotitler</a:t>
            </a:r>
            <a:r>
              <a:rPr lang="tr-TR" sz="1800" dirty="0">
                <a:effectLst/>
                <a:latin typeface="Comic Sans MS" panose="030F0702030302020204" pitchFamily="66" charset="0"/>
                <a:ea typeface="Calibri" panose="020F0502020204030204" pitchFamily="34" charset="0"/>
                <a:cs typeface="Times New Roman" panose="02020603050405020304" pitchFamily="18" charset="0"/>
              </a:rPr>
              <a:t> birbirinden ayrılarak hücrenin karşılıklı kutuplarına çekilir. </a:t>
            </a:r>
          </a:p>
          <a:p>
            <a:pPr marL="285750" indent="-285750">
              <a:lnSpc>
                <a:spcPct val="150000"/>
              </a:lnSpc>
              <a:spcAft>
                <a:spcPts val="800"/>
              </a:spcAft>
              <a:buFont typeface="Arial" panose="020B0604020202020204" pitchFamily="34" charset="0"/>
              <a:buChar char="•"/>
            </a:pPr>
            <a:r>
              <a:rPr lang="tr-TR" sz="1800" dirty="0">
                <a:effectLst/>
                <a:latin typeface="Comic Sans MS" panose="030F0702030302020204" pitchFamily="66" charset="0"/>
                <a:ea typeface="Calibri" panose="020F0502020204030204" pitchFamily="34" charset="0"/>
                <a:cs typeface="Times New Roman" panose="02020603050405020304" pitchFamily="18" charset="0"/>
              </a:rPr>
              <a:t>Her kromozom iki </a:t>
            </a:r>
            <a:r>
              <a:rPr lang="tr-TR" sz="1800" dirty="0" err="1">
                <a:effectLst/>
                <a:latin typeface="Comic Sans MS" panose="030F0702030302020204" pitchFamily="66" charset="0"/>
                <a:ea typeface="Calibri" panose="020F0502020204030204" pitchFamily="34" charset="0"/>
                <a:cs typeface="Times New Roman" panose="02020603050405020304" pitchFamily="18" charset="0"/>
              </a:rPr>
              <a:t>kromotitten</a:t>
            </a:r>
            <a:r>
              <a:rPr lang="tr-TR" sz="1800" dirty="0">
                <a:effectLst/>
                <a:latin typeface="Comic Sans MS" panose="030F0702030302020204" pitchFamily="66" charset="0"/>
                <a:ea typeface="Calibri" panose="020F0502020204030204" pitchFamily="34" charset="0"/>
                <a:cs typeface="Times New Roman" panose="02020603050405020304" pitchFamily="18" charset="0"/>
              </a:rPr>
              <a:t> oluşur ve bunlara </a:t>
            </a:r>
            <a:r>
              <a:rPr lang="tr-TR" sz="1800" b="1" dirty="0">
                <a:effectLst/>
                <a:latin typeface="Comic Sans MS" panose="030F0702030302020204" pitchFamily="66" charset="0"/>
                <a:ea typeface="Calibri" panose="020F0502020204030204" pitchFamily="34" charset="0"/>
                <a:cs typeface="Times New Roman" panose="02020603050405020304" pitchFamily="18" charset="0"/>
              </a:rPr>
              <a:t>kardeş </a:t>
            </a:r>
            <a:r>
              <a:rPr lang="tr-TR" sz="1800" b="1" dirty="0" err="1">
                <a:effectLst/>
                <a:latin typeface="Comic Sans MS" panose="030F0702030302020204" pitchFamily="66" charset="0"/>
                <a:ea typeface="Calibri" panose="020F0502020204030204" pitchFamily="34" charset="0"/>
                <a:cs typeface="Times New Roman" panose="02020603050405020304" pitchFamily="18" charset="0"/>
              </a:rPr>
              <a:t>kromotitler</a:t>
            </a:r>
            <a:r>
              <a:rPr lang="tr-TR" sz="1800" b="1" dirty="0">
                <a:effectLst/>
                <a:latin typeface="Comic Sans MS" panose="030F0702030302020204" pitchFamily="66" charset="0"/>
                <a:ea typeface="Calibri" panose="020F0502020204030204" pitchFamily="34" charset="0"/>
                <a:cs typeface="Times New Roman" panose="02020603050405020304" pitchFamily="18" charset="0"/>
              </a:rPr>
              <a:t> </a:t>
            </a:r>
            <a:r>
              <a:rPr lang="tr-TR" sz="1800" dirty="0">
                <a:effectLst/>
                <a:latin typeface="Comic Sans MS" panose="030F0702030302020204" pitchFamily="66" charset="0"/>
                <a:ea typeface="Calibri" panose="020F0502020204030204" pitchFamily="34" charset="0"/>
                <a:cs typeface="Times New Roman" panose="02020603050405020304" pitchFamily="18" charset="0"/>
              </a:rPr>
              <a:t>denir.</a:t>
            </a:r>
          </a:p>
        </p:txBody>
      </p:sp>
    </p:spTree>
    <p:extLst>
      <p:ext uri="{BB962C8B-B14F-4D97-AF65-F5344CB8AC3E}">
        <p14:creationId xmlns:p14="http://schemas.microsoft.com/office/powerpoint/2010/main" val="3336596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9" name="Resim 8">
            <a:extLst>
              <a:ext uri="{FF2B5EF4-FFF2-40B4-BE49-F238E27FC236}">
                <a16:creationId xmlns:a16="http://schemas.microsoft.com/office/drawing/2014/main" id="{7317FA19-6855-4D29-BDC8-25BAA22AAA1A}"/>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18391"/>
          <a:stretch/>
        </p:blipFill>
        <p:spPr>
          <a:xfrm>
            <a:off x="842472" y="1988297"/>
            <a:ext cx="5868000" cy="30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Metin kutusu 10">
            <a:extLst>
              <a:ext uri="{FF2B5EF4-FFF2-40B4-BE49-F238E27FC236}">
                <a16:creationId xmlns:a16="http://schemas.microsoft.com/office/drawing/2014/main" id="{6DFAEE89-E794-4005-9217-62FBAD29C473}"/>
              </a:ext>
            </a:extLst>
          </p:cNvPr>
          <p:cNvSpPr txBox="1"/>
          <p:nvPr/>
        </p:nvSpPr>
        <p:spPr>
          <a:xfrm>
            <a:off x="7552944" y="743082"/>
            <a:ext cx="3963195" cy="5550430"/>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tr-TR" sz="1800" dirty="0">
                <a:effectLst/>
                <a:latin typeface="Comic Sans MS" panose="030F0702030302020204" pitchFamily="66" charset="0"/>
                <a:ea typeface="Calibri" panose="020F0502020204030204" pitchFamily="34" charset="0"/>
                <a:cs typeface="Times New Roman" panose="02020603050405020304" pitchFamily="18" charset="0"/>
              </a:rPr>
              <a:t>Hücre ortasından boğumlanmaya başlar . Çekirdek zarı ve çekirdekçik tekrar oluşur. İğ iplikleri kaybolur. Bu evrede çekirdek bölünmesi tamamlanır, sitoplazma bölünmesi başlar.</a:t>
            </a:r>
          </a:p>
          <a:p>
            <a:pPr marL="285750" indent="-285750">
              <a:lnSpc>
                <a:spcPct val="150000"/>
              </a:lnSpc>
              <a:spcAft>
                <a:spcPts val="800"/>
              </a:spcAft>
              <a:buFont typeface="Arial" panose="020B0604020202020204" pitchFamily="34" charset="0"/>
              <a:buChar char="•"/>
            </a:pPr>
            <a:r>
              <a:rPr lang="tr-TR" sz="1800" dirty="0">
                <a:effectLst/>
                <a:latin typeface="Comic Sans MS" panose="030F0702030302020204" pitchFamily="66" charset="0"/>
                <a:ea typeface="Calibri" panose="020F0502020204030204" pitchFamily="34" charset="0"/>
                <a:cs typeface="Times New Roman" panose="02020603050405020304" pitchFamily="18" charset="0"/>
              </a:rPr>
              <a:t>Çekirdek bölünmesi sonuna kadar bitki ve hayvan hücrelerinde tüm mitoz bölünme evreleri aynıdır. Çekirdek bölünmesinden sonra başlayan sitoplazma bölünmesi bitki ve hayvan hücrelerinde farklıdır.</a:t>
            </a:r>
          </a:p>
        </p:txBody>
      </p:sp>
    </p:spTree>
    <p:extLst>
      <p:ext uri="{BB962C8B-B14F-4D97-AF65-F5344CB8AC3E}">
        <p14:creationId xmlns:p14="http://schemas.microsoft.com/office/powerpoint/2010/main" val="532800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48843570-8028-4123-8FAB-DA3799F49D03}"/>
              </a:ext>
            </a:extLst>
          </p:cNvPr>
          <p:cNvSpPr txBox="1"/>
          <p:nvPr/>
        </p:nvSpPr>
        <p:spPr>
          <a:xfrm>
            <a:off x="649224" y="1113184"/>
            <a:ext cx="5102351" cy="5446642"/>
          </a:xfrm>
          <a:prstGeom prst="rect">
            <a:avLst/>
          </a:prstGeom>
        </p:spPr>
        <p:txBody>
          <a:bodyPr vert="horz" lIns="91440" tIns="45720" rIns="91440" bIns="45720" rtlCol="0">
            <a:normAutofit fontScale="92500" lnSpcReduction="20000"/>
          </a:bodyPr>
          <a:lstStyle/>
          <a:p>
            <a:pPr indent="-228600">
              <a:lnSpc>
                <a:spcPct val="160000"/>
              </a:lnSpc>
              <a:spcAft>
                <a:spcPts val="800"/>
              </a:spcAft>
              <a:buFont typeface="Arial" panose="020B0604020202020204" pitchFamily="34" charset="0"/>
              <a:buChar char="•"/>
            </a:pPr>
            <a:r>
              <a:rPr lang="en-US" sz="2000" dirty="0" err="1">
                <a:effectLst/>
                <a:latin typeface="Comic Sans MS" panose="030F0702030302020204" pitchFamily="66" charset="0"/>
              </a:rPr>
              <a:t>Sitoplazma</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bitki ve </a:t>
            </a: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farklılık</a:t>
            </a:r>
            <a:r>
              <a:rPr lang="en-US" sz="2000" dirty="0">
                <a:effectLst/>
                <a:latin typeface="Comic Sans MS" panose="030F0702030302020204" pitchFamily="66" charset="0"/>
              </a:rPr>
              <a:t> </a:t>
            </a:r>
            <a:r>
              <a:rPr lang="en-US" sz="2000" dirty="0" err="1">
                <a:effectLst/>
                <a:latin typeface="Comic Sans MS" panose="030F0702030302020204" pitchFamily="66" charset="0"/>
              </a:rPr>
              <a:t>gösterir</a:t>
            </a:r>
            <a:r>
              <a:rPr lang="en-US" sz="2000" dirty="0">
                <a:effectLst/>
                <a:latin typeface="Comic Sans MS" panose="030F0702030302020204" pitchFamily="66" charset="0"/>
              </a:rPr>
              <a:t>.  </a:t>
            </a:r>
            <a:r>
              <a:rPr lang="en-US" sz="2000" dirty="0" err="1">
                <a:effectLst/>
                <a:latin typeface="Comic Sans MS" panose="030F0702030302020204" pitchFamily="66" charset="0"/>
              </a:rPr>
              <a:t>Sitoplazma</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endParaRPr lang="en-US" sz="2000" dirty="0">
              <a:effectLst/>
              <a:latin typeface="Comic Sans MS" panose="030F0702030302020204" pitchFamily="66" charset="0"/>
            </a:endParaRPr>
          </a:p>
          <a:p>
            <a:pPr indent="-228600">
              <a:lnSpc>
                <a:spcPct val="160000"/>
              </a:lnSpc>
              <a:spcAft>
                <a:spcPts val="800"/>
              </a:spcAft>
              <a:buFont typeface="Arial" panose="020B0604020202020204" pitchFamily="34" charset="0"/>
              <a:buChar char="•"/>
            </a:pP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b="1" dirty="0">
                <a:effectLst/>
                <a:latin typeface="Comic Sans MS" panose="030F0702030302020204" pitchFamily="66" charset="0"/>
              </a:rPr>
              <a:t>BOĞUMLANMA</a:t>
            </a:r>
            <a:r>
              <a:rPr lang="en-US" sz="2000" dirty="0">
                <a:effectLst/>
                <a:latin typeface="Comic Sans MS" panose="030F0702030302020204" pitchFamily="66" charset="0"/>
              </a:rPr>
              <a:t> </a:t>
            </a:r>
            <a:r>
              <a:rPr lang="en-US" sz="2000" dirty="0" err="1">
                <a:effectLst/>
                <a:latin typeface="Comic Sans MS" panose="030F0702030302020204" pitchFamily="66" charset="0"/>
              </a:rPr>
              <a:t>ile</a:t>
            </a:r>
            <a:r>
              <a:rPr lang="en-US" sz="2000" dirty="0">
                <a:effectLst/>
                <a:latin typeface="Comic Sans MS" panose="030F0702030302020204" pitchFamily="66" charset="0"/>
              </a:rPr>
              <a:t>, bitki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ise</a:t>
            </a:r>
            <a:r>
              <a:rPr lang="en-US" sz="2000" dirty="0">
                <a:effectLst/>
                <a:latin typeface="Comic Sans MS" panose="030F0702030302020204" pitchFamily="66" charset="0"/>
              </a:rPr>
              <a:t> </a:t>
            </a:r>
            <a:r>
              <a:rPr lang="en-US" sz="2000" b="1" dirty="0">
                <a:effectLst/>
                <a:latin typeface="Comic Sans MS" panose="030F0702030302020204" pitchFamily="66" charset="0"/>
              </a:rPr>
              <a:t>ARA LAMEL </a:t>
            </a:r>
            <a:r>
              <a:rPr lang="en-US" sz="2000" dirty="0">
                <a:effectLst/>
                <a:latin typeface="Comic Sans MS" panose="030F0702030302020204" pitchFamily="66" charset="0"/>
              </a:rPr>
              <a:t>adı </a:t>
            </a:r>
            <a:r>
              <a:rPr lang="en-US" sz="2000" dirty="0" err="1">
                <a:effectLst/>
                <a:latin typeface="Comic Sans MS" panose="030F0702030302020204" pitchFamily="66" charset="0"/>
              </a:rPr>
              <a:t>verilen</a:t>
            </a:r>
            <a:r>
              <a:rPr lang="tr-TR" sz="2000" dirty="0">
                <a:latin typeface="Comic Sans MS" panose="030F0702030302020204" pitchFamily="66" charset="0"/>
              </a:rPr>
              <a:t> </a:t>
            </a:r>
            <a:r>
              <a:rPr lang="en-US" sz="2000" dirty="0">
                <a:effectLst/>
                <a:latin typeface="Comic Sans MS" panose="030F0702030302020204" pitchFamily="66" charset="0"/>
              </a:rPr>
              <a:t>bir </a:t>
            </a:r>
            <a:r>
              <a:rPr lang="en-US" sz="2000" dirty="0" err="1">
                <a:effectLst/>
                <a:latin typeface="Comic Sans MS" panose="030F0702030302020204" pitchFamily="66" charset="0"/>
              </a:rPr>
              <a:t>yapı</a:t>
            </a:r>
            <a:r>
              <a:rPr lang="en-US" sz="2000" dirty="0">
                <a:effectLst/>
                <a:latin typeface="Comic Sans MS" panose="030F0702030302020204" pitchFamily="66" charset="0"/>
              </a:rPr>
              <a:t> </a:t>
            </a:r>
            <a:r>
              <a:rPr lang="en-US" sz="2000" dirty="0" err="1">
                <a:effectLst/>
                <a:latin typeface="Comic Sans MS" panose="030F0702030302020204" pitchFamily="66" charset="0"/>
              </a:rPr>
              <a:t>ile</a:t>
            </a:r>
            <a:r>
              <a:rPr lang="en-US" sz="2000" dirty="0">
                <a:effectLst/>
                <a:latin typeface="Comic Sans MS" panose="030F0702030302020204" pitchFamily="66" charset="0"/>
              </a:rPr>
              <a:t> gerçekleşir. Bitki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duvarı</a:t>
            </a:r>
            <a:r>
              <a:rPr lang="en-US" sz="2000" dirty="0">
                <a:effectLst/>
                <a:latin typeface="Comic Sans MS" panose="030F0702030302020204" pitchFamily="66" charset="0"/>
              </a:rPr>
              <a:t> </a:t>
            </a:r>
            <a:r>
              <a:rPr lang="en-US" sz="2000" dirty="0" err="1">
                <a:effectLst/>
                <a:latin typeface="Comic Sans MS" panose="030F0702030302020204" pitchFamily="66" charset="0"/>
              </a:rPr>
              <a:t>sitoplazma</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bölünmesinde</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hücrenin</a:t>
            </a:r>
            <a:r>
              <a:rPr lang="en-US" sz="2000" dirty="0">
                <a:effectLst/>
                <a:latin typeface="Comic Sans MS" panose="030F0702030302020204" pitchFamily="66" charset="0"/>
              </a:rPr>
              <a:t> </a:t>
            </a:r>
            <a:r>
              <a:rPr lang="en-US" sz="2000" dirty="0" err="1">
                <a:effectLst/>
                <a:latin typeface="Comic Sans MS" panose="030F0702030302020204" pitchFamily="66" charset="0"/>
              </a:rPr>
              <a:t>boğumlanmasına</a:t>
            </a:r>
            <a:r>
              <a:rPr lang="en-US" sz="2000" dirty="0">
                <a:effectLst/>
                <a:latin typeface="Comic Sans MS" panose="030F0702030302020204" pitchFamily="66" charset="0"/>
              </a:rPr>
              <a:t> </a:t>
            </a:r>
            <a:r>
              <a:rPr lang="en-US" sz="2000" dirty="0" err="1">
                <a:effectLst/>
                <a:latin typeface="Comic Sans MS" panose="030F0702030302020204" pitchFamily="66" charset="0"/>
              </a:rPr>
              <a:t>izin</a:t>
            </a:r>
            <a:r>
              <a:rPr lang="en-US" sz="2000" dirty="0">
                <a:effectLst/>
                <a:latin typeface="Comic Sans MS" panose="030F0702030302020204" pitchFamily="66" charset="0"/>
              </a:rPr>
              <a:t> </a:t>
            </a:r>
            <a:r>
              <a:rPr lang="en-US" sz="2000" dirty="0" err="1">
                <a:effectLst/>
                <a:latin typeface="Comic Sans MS" panose="030F0702030302020204" pitchFamily="66" charset="0"/>
              </a:rPr>
              <a:t>vermez</a:t>
            </a:r>
            <a:r>
              <a:rPr lang="en-US" sz="2000" dirty="0">
                <a:effectLst/>
                <a:latin typeface="Comic Sans MS" panose="030F0702030302020204" pitchFamily="66" charset="0"/>
              </a:rPr>
              <a:t>.</a:t>
            </a:r>
          </a:p>
          <a:p>
            <a:pPr indent="-228600">
              <a:lnSpc>
                <a:spcPct val="160000"/>
              </a:lnSpc>
              <a:spcAft>
                <a:spcPts val="800"/>
              </a:spcAft>
              <a:buFont typeface="Arial" panose="020B0604020202020204" pitchFamily="34" charset="0"/>
              <a:buChar char="•"/>
            </a:pPr>
            <a:r>
              <a:rPr lang="en-US" sz="2000" dirty="0" err="1">
                <a:effectLst/>
                <a:latin typeface="Comic Sans MS" panose="030F0702030302020204" pitchFamily="66" charset="0"/>
              </a:rPr>
              <a:t>Sitoplazma</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a:t>
            </a:r>
            <a:r>
              <a:rPr lang="en-US" sz="2000" dirty="0" err="1">
                <a:effectLst/>
                <a:latin typeface="Comic Sans MS" panose="030F0702030302020204" pitchFamily="66" charset="0"/>
              </a:rPr>
              <a:t>tamamlandığında</a:t>
            </a:r>
            <a:r>
              <a:rPr lang="en-US" sz="2000" dirty="0">
                <a:effectLst/>
                <a:latin typeface="Comic Sans MS" panose="030F0702030302020204" pitchFamily="66" charset="0"/>
              </a:rPr>
              <a:t>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özellikleri</a:t>
            </a:r>
            <a:r>
              <a:rPr lang="en-US" sz="2000" dirty="0">
                <a:effectLst/>
                <a:latin typeface="Comic Sans MS" panose="030F0702030302020204" pitchFamily="66" charset="0"/>
              </a:rPr>
              <a:t>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olan </a:t>
            </a:r>
            <a:r>
              <a:rPr lang="en-US" sz="2000" dirty="0" err="1">
                <a:effectLst/>
                <a:latin typeface="Comic Sans MS" panose="030F0702030302020204" pitchFamily="66" charset="0"/>
              </a:rPr>
              <a:t>iki</a:t>
            </a:r>
            <a:r>
              <a:rPr lang="en-US" sz="2000" dirty="0">
                <a:effectLst/>
                <a:latin typeface="Comic Sans MS" panose="030F0702030302020204" pitchFamily="66" charset="0"/>
              </a:rPr>
              <a:t> yeni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meydana </a:t>
            </a:r>
            <a:r>
              <a:rPr lang="en-US" sz="2000" dirty="0" err="1">
                <a:effectLst/>
                <a:latin typeface="Comic Sans MS" panose="030F0702030302020204" pitchFamily="66" charset="0"/>
              </a:rPr>
              <a:t>gelir</a:t>
            </a:r>
            <a:r>
              <a:rPr lang="en-US" sz="2000" dirty="0">
                <a:effectLst/>
                <a:latin typeface="Comic Sans MS" panose="030F0702030302020204" pitchFamily="66" charset="0"/>
              </a:rPr>
              <a:t>.</a:t>
            </a:r>
          </a:p>
        </p:txBody>
      </p:sp>
      <p:sp>
        <p:nvSpPr>
          <p:cNvPr id="73" name="Rectangle 7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D10D4477-D63A-4ED6-BB92-7234331B63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423752" y="694945"/>
            <a:ext cx="3477072" cy="2322576"/>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955C31FD-1442-483C-A94B-42B2F47169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7059168" y="3848862"/>
            <a:ext cx="4206240" cy="20680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02200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24E7AD8-F836-4568-877E-48676082789A}"/>
              </a:ext>
            </a:extLst>
          </p:cNvPr>
          <p:cNvSpPr txBox="1"/>
          <p:nvPr/>
        </p:nvSpPr>
        <p:spPr>
          <a:xfrm>
            <a:off x="2077328" y="281542"/>
            <a:ext cx="8698523" cy="369332"/>
          </a:xfrm>
          <a:prstGeom prst="rect">
            <a:avLst/>
          </a:prstGeom>
          <a:noFill/>
        </p:spPr>
        <p:txBody>
          <a:bodyPr wrap="square">
            <a:spAutoFit/>
          </a:bodyPr>
          <a:lstStyle/>
          <a:p>
            <a:pPr algn="l"/>
            <a:r>
              <a:rPr lang="tr-TR" b="1" i="0" dirty="0">
                <a:effectLst/>
                <a:latin typeface="Comic Sans MS" panose="030F0702030302020204" pitchFamily="66" charset="0"/>
              </a:rPr>
              <a:t>7. Sınıf Fen Bilimleri, Mitoz Bölünme Animasyonu (Kısa Versiyon)</a:t>
            </a:r>
          </a:p>
        </p:txBody>
      </p:sp>
      <p:pic>
        <p:nvPicPr>
          <p:cNvPr id="4" name="Resim 3">
            <a:extLst>
              <a:ext uri="{FF2B5EF4-FFF2-40B4-BE49-F238E27FC236}">
                <a16:creationId xmlns:a16="http://schemas.microsoft.com/office/drawing/2014/main" id="{1671168E-08DC-4704-80DF-5D74C814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5" name="Çevrimiçi Medya 4" title="7. Sınıf Fen Bilimleri, Mitoz Bölünme Animasyonu (Kısa Versiyon)">
            <a:hlinkClick r:id="" action="ppaction://media"/>
            <a:extLst>
              <a:ext uri="{FF2B5EF4-FFF2-40B4-BE49-F238E27FC236}">
                <a16:creationId xmlns:a16="http://schemas.microsoft.com/office/drawing/2014/main" id="{EBD44874-B402-4219-B941-81914E4B35AF}"/>
              </a:ext>
            </a:extLst>
          </p:cNvPr>
          <p:cNvPicPr>
            <a:picLocks noRot="1" noChangeAspect="1"/>
          </p:cNvPicPr>
          <p:nvPr>
            <a:videoFile r:link="rId1"/>
          </p:nvPr>
        </p:nvPicPr>
        <p:blipFill>
          <a:blip r:embed="rId4"/>
          <a:stretch>
            <a:fillRect/>
          </a:stretch>
        </p:blipFill>
        <p:spPr>
          <a:xfrm>
            <a:off x="2207916" y="1126482"/>
            <a:ext cx="8174041" cy="4618334"/>
          </a:xfrm>
          <a:prstGeom prst="rect">
            <a:avLst/>
          </a:prstGeom>
        </p:spPr>
      </p:pic>
      <p:sp>
        <p:nvSpPr>
          <p:cNvPr id="7" name="Metin kutusu 6">
            <a:extLst>
              <a:ext uri="{FF2B5EF4-FFF2-40B4-BE49-F238E27FC236}">
                <a16:creationId xmlns:a16="http://schemas.microsoft.com/office/drawing/2014/main" id="{9CB63596-8E72-4EFA-A324-E1B11281427E}"/>
              </a:ext>
            </a:extLst>
          </p:cNvPr>
          <p:cNvSpPr txBox="1"/>
          <p:nvPr/>
        </p:nvSpPr>
        <p:spPr>
          <a:xfrm>
            <a:off x="3046828" y="6207126"/>
            <a:ext cx="6098344" cy="369332"/>
          </a:xfrm>
          <a:prstGeom prst="rect">
            <a:avLst/>
          </a:prstGeom>
          <a:noFill/>
        </p:spPr>
        <p:txBody>
          <a:bodyPr wrap="square">
            <a:spAutoFit/>
          </a:bodyPr>
          <a:lstStyle/>
          <a:p>
            <a:r>
              <a:rPr lang="tr-TR" dirty="0">
                <a:hlinkClick r:id="rId5"/>
              </a:rPr>
              <a:t>https://www.youtube.com/watch?v=pJi0Hddpbdw</a:t>
            </a:r>
            <a:endParaRPr lang="tr-TR" dirty="0"/>
          </a:p>
        </p:txBody>
      </p:sp>
    </p:spTree>
    <p:extLst>
      <p:ext uri="{BB962C8B-B14F-4D97-AF65-F5344CB8AC3E}">
        <p14:creationId xmlns:p14="http://schemas.microsoft.com/office/powerpoint/2010/main" val="29397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B03D6D27-6E34-4944-8C5E-9A32EFC7782D}"/>
              </a:ext>
            </a:extLst>
          </p:cNvPr>
          <p:cNvSpPr txBox="1"/>
          <p:nvPr/>
        </p:nvSpPr>
        <p:spPr>
          <a:xfrm>
            <a:off x="590719" y="2123821"/>
            <a:ext cx="5278066" cy="4186269"/>
          </a:xfrm>
          <a:prstGeom prst="rect">
            <a:avLst/>
          </a:prstGeom>
        </p:spPr>
        <p:txBody>
          <a:bodyPr vert="horz" lIns="91440" tIns="45720" rIns="91440" bIns="45720" rtlCol="0" anchor="ctr">
            <a:normAutofit lnSpcReduction="10000"/>
          </a:bodyPr>
          <a:lstStyle/>
          <a:p>
            <a:pPr indent="-228600">
              <a:lnSpc>
                <a:spcPct val="150000"/>
              </a:lnSpc>
              <a:spcAft>
                <a:spcPts val="800"/>
              </a:spcAft>
              <a:buFont typeface="Arial" panose="020B0604020202020204" pitchFamily="34" charset="0"/>
              <a:buChar char="•"/>
            </a:pPr>
            <a:r>
              <a:rPr lang="en-US" sz="2000" dirty="0">
                <a:effectLst/>
                <a:latin typeface="Comic Sans MS" panose="030F0702030302020204" pitchFamily="66" charset="0"/>
              </a:rPr>
              <a:t>Belirli bir </a:t>
            </a:r>
            <a:r>
              <a:rPr lang="en-US" sz="2000" dirty="0" err="1">
                <a:effectLst/>
                <a:latin typeface="Comic Sans MS" panose="030F0702030302020204" pitchFamily="66" charset="0"/>
              </a:rPr>
              <a:t>olgunluğa</a:t>
            </a:r>
            <a:r>
              <a:rPr lang="en-US" sz="2000" dirty="0">
                <a:effectLst/>
                <a:latin typeface="Comic Sans MS" panose="030F0702030302020204" pitchFamily="66" charset="0"/>
              </a:rPr>
              <a:t> ve </a:t>
            </a:r>
            <a:r>
              <a:rPr lang="en-US" sz="2000" dirty="0" err="1">
                <a:effectLst/>
                <a:latin typeface="Comic Sans MS" panose="030F0702030302020204" pitchFamily="66" charset="0"/>
              </a:rPr>
              <a:t>büyüklüğe</a:t>
            </a:r>
            <a:r>
              <a:rPr lang="en-US" sz="2000" dirty="0">
                <a:effectLst/>
                <a:latin typeface="Comic Sans MS" panose="030F0702030302020204" pitchFamily="66" charset="0"/>
              </a:rPr>
              <a:t> </a:t>
            </a:r>
            <a:r>
              <a:rPr lang="en-US" sz="2000" dirty="0" err="1">
                <a:effectLst/>
                <a:latin typeface="Comic Sans MS" panose="030F0702030302020204" pitchFamily="66" charset="0"/>
              </a:rPr>
              <a:t>ulaşan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bölünerek</a:t>
            </a:r>
            <a:r>
              <a:rPr lang="en-US" sz="2000" dirty="0">
                <a:effectLst/>
                <a:latin typeface="Comic Sans MS" panose="030F0702030302020204" pitchFamily="66" charset="0"/>
              </a:rPr>
              <a:t> yeni </a:t>
            </a:r>
            <a:r>
              <a:rPr lang="en-US" sz="2000" dirty="0" err="1">
                <a:effectLst/>
                <a:latin typeface="Comic Sans MS" panose="030F0702030302020204" pitchFamily="66" charset="0"/>
              </a:rPr>
              <a:t>hücreler</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r>
              <a:rPr lang="en-US" sz="2000" dirty="0">
                <a:effectLst/>
                <a:latin typeface="Comic Sans MS" panose="030F0702030302020204" pitchFamily="66" charset="0"/>
              </a:rPr>
              <a:t>. Bu </a:t>
            </a:r>
            <a:r>
              <a:rPr lang="en-US" sz="2000" dirty="0" err="1">
                <a:effectLst/>
                <a:latin typeface="Comic Sans MS" panose="030F0702030302020204" pitchFamily="66" charset="0"/>
              </a:rPr>
              <a:t>olaya</a:t>
            </a:r>
            <a:r>
              <a:rPr lang="en-US" sz="2000" dirty="0">
                <a:effectLst/>
                <a:latin typeface="Comic Sans MS" panose="030F0702030302020204" pitchFamily="66" charset="0"/>
              </a:rPr>
              <a:t> </a:t>
            </a:r>
            <a:r>
              <a:rPr lang="en-US" sz="2000" b="1" dirty="0" err="1">
                <a:effectLst/>
                <a:latin typeface="Comic Sans MS" panose="030F0702030302020204" pitchFamily="66" charset="0"/>
              </a:rPr>
              <a:t>hücre</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bölünmesi</a:t>
            </a:r>
            <a:r>
              <a:rPr lang="en-US" sz="2000" b="1" dirty="0">
                <a:effectLst/>
                <a:latin typeface="Comic Sans MS" panose="030F0702030302020204" pitchFamily="66" charset="0"/>
              </a:rPr>
              <a:t> </a:t>
            </a:r>
            <a:r>
              <a:rPr lang="en-US" sz="2000" dirty="0">
                <a:effectLst/>
                <a:latin typeface="Comic Sans MS" panose="030F0702030302020204" pitchFamily="66" charset="0"/>
              </a:rPr>
              <a:t>denir.</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hücrenin</a:t>
            </a:r>
            <a:r>
              <a:rPr lang="en-US" sz="2000" dirty="0">
                <a:effectLst/>
                <a:latin typeface="Comic Sans MS" panose="030F0702030302020204" pitchFamily="66" charset="0"/>
              </a:rPr>
              <a:t> </a:t>
            </a:r>
            <a:r>
              <a:rPr lang="en-US" sz="2000" dirty="0" err="1">
                <a:effectLst/>
                <a:latin typeface="Comic Sans MS" panose="030F0702030302020204" pitchFamily="66" charset="0"/>
              </a:rPr>
              <a:t>büyümesi</a:t>
            </a:r>
            <a:r>
              <a:rPr lang="en-US" sz="2000" dirty="0">
                <a:effectLst/>
                <a:latin typeface="Comic Sans MS" panose="030F0702030302020204" pitchFamily="66" charset="0"/>
              </a:rPr>
              <a:t> sonucu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yönetimi</a:t>
            </a:r>
            <a:r>
              <a:rPr lang="en-US" sz="2000" dirty="0">
                <a:effectLst/>
                <a:latin typeface="Comic Sans MS" panose="030F0702030302020204" pitchFamily="66" charset="0"/>
              </a:rPr>
              <a:t> </a:t>
            </a:r>
            <a:r>
              <a:rPr lang="en-US" sz="2000" dirty="0" err="1">
                <a:effectLst/>
                <a:latin typeface="Comic Sans MS" panose="030F0702030302020204" pitchFamily="66" charset="0"/>
              </a:rPr>
              <a:t>zorlaşır</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zarı</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hücreyi</a:t>
            </a:r>
            <a:r>
              <a:rPr lang="en-US" sz="2000" dirty="0">
                <a:effectLst/>
                <a:latin typeface="Comic Sans MS" panose="030F0702030302020204" pitchFamily="66" charset="0"/>
              </a:rPr>
              <a:t> </a:t>
            </a:r>
            <a:r>
              <a:rPr lang="en-US" sz="2000" dirty="0" err="1">
                <a:effectLst/>
                <a:latin typeface="Comic Sans MS" panose="030F0702030302020204" pitchFamily="66" charset="0"/>
              </a:rPr>
              <a:t>taşıyamaz</a:t>
            </a:r>
            <a:r>
              <a:rPr lang="en-US" sz="2000" dirty="0">
                <a:effectLst/>
                <a:latin typeface="Comic Sans MS" panose="030F0702030302020204" pitchFamily="66" charset="0"/>
              </a:rPr>
              <a:t> hale </a:t>
            </a:r>
            <a:r>
              <a:rPr lang="en-US" sz="2000" dirty="0" err="1">
                <a:effectLst/>
                <a:latin typeface="Comic Sans MS" panose="030F0702030302020204" pitchFamily="66" charset="0"/>
              </a:rPr>
              <a:t>gelir</a:t>
            </a:r>
            <a:r>
              <a:rPr lang="en-US" sz="2000" dirty="0">
                <a:effectLst/>
                <a:latin typeface="Comic Sans MS" panose="030F0702030302020204" pitchFamily="66" charset="0"/>
              </a:rPr>
              <a:t> bu </a:t>
            </a:r>
            <a:r>
              <a:rPr lang="en-US" sz="2000" dirty="0" err="1">
                <a:effectLst/>
                <a:latin typeface="Comic Sans MS" panose="030F0702030302020204" pitchFamily="66" charset="0"/>
              </a:rPr>
              <a:t>gibi</a:t>
            </a:r>
            <a:r>
              <a:rPr lang="en-US" sz="2000" dirty="0">
                <a:effectLst/>
                <a:latin typeface="Comic Sans MS" panose="030F0702030302020204" pitchFamily="66" charset="0"/>
              </a:rPr>
              <a:t> </a:t>
            </a:r>
            <a:r>
              <a:rPr lang="en-US" sz="2000" dirty="0" err="1">
                <a:effectLst/>
                <a:latin typeface="Comic Sans MS" panose="030F0702030302020204" pitchFamily="66" charset="0"/>
              </a:rPr>
              <a:t>durumlarda</a:t>
            </a:r>
            <a:r>
              <a:rPr lang="en-US" sz="2000" dirty="0">
                <a:effectLst/>
                <a:latin typeface="Comic Sans MS" panose="030F0702030302020204" pitchFamily="66" charset="0"/>
              </a:rPr>
              <a:t> gerçekleşir</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mayoz</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bölünme</a:t>
            </a:r>
            <a:r>
              <a:rPr lang="en-US" sz="2000" b="1" dirty="0">
                <a:effectLst/>
                <a:latin typeface="Comic Sans MS" panose="030F0702030302020204" pitchFamily="66" charset="0"/>
              </a:rPr>
              <a:t> </a:t>
            </a:r>
            <a:r>
              <a:rPr lang="en-US" sz="2000" dirty="0">
                <a:effectLst/>
                <a:latin typeface="Comic Sans MS" panose="030F0702030302020204" pitchFamily="66" charset="0"/>
              </a:rPr>
              <a:t>ve </a:t>
            </a:r>
            <a:r>
              <a:rPr lang="en-US" sz="2000" b="1" dirty="0" err="1">
                <a:effectLst/>
                <a:latin typeface="Comic Sans MS" panose="030F0702030302020204" pitchFamily="66" charset="0"/>
              </a:rPr>
              <a:t>mitoz</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bölünme</a:t>
            </a:r>
            <a:r>
              <a:rPr lang="en-US" sz="2000" b="1" dirty="0">
                <a:effectLst/>
                <a:latin typeface="Comic Sans MS" panose="030F0702030302020204" pitchFamily="66" charset="0"/>
              </a:rPr>
              <a:t> </a:t>
            </a:r>
            <a:r>
              <a:rPr lang="en-US" sz="2000" dirty="0">
                <a:effectLst/>
                <a:latin typeface="Comic Sans MS" panose="030F0702030302020204" pitchFamily="66" charset="0"/>
              </a:rPr>
              <a:t>olmak üzere 2 </a:t>
            </a:r>
            <a:r>
              <a:rPr lang="en-US" sz="2000" dirty="0" err="1">
                <a:effectLst/>
                <a:latin typeface="Comic Sans MS" panose="030F0702030302020204" pitchFamily="66" charset="0"/>
              </a:rPr>
              <a:t>çeşittir</a:t>
            </a:r>
            <a:r>
              <a:rPr lang="en-US" sz="2000" dirty="0">
                <a:effectLst/>
                <a:latin typeface="Comic Sans MS" panose="030F0702030302020204" pitchFamily="66" charset="0"/>
              </a:rPr>
              <a:t>. </a:t>
            </a:r>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30 Cell Cycle GIFs | Find the best GIF on Gfycat">
            <a:extLst>
              <a:ext uri="{FF2B5EF4-FFF2-40B4-BE49-F238E27FC236}">
                <a16:creationId xmlns:a16="http://schemas.microsoft.com/office/drawing/2014/main" id="{00708815-A791-43D4-8B2D-434CECF53B1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099218" y="581892"/>
            <a:ext cx="4365843" cy="2518756"/>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est Meiosis GIFs | Gfycat">
            <a:extLst>
              <a:ext uri="{FF2B5EF4-FFF2-40B4-BE49-F238E27FC236}">
                <a16:creationId xmlns:a16="http://schemas.microsoft.com/office/drawing/2014/main" id="{35076D88-8E1A-44FB-8091-640A9D579D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7638541" y="3707894"/>
            <a:ext cx="3285333" cy="251875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39597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C42E952-5B75-431D-8BC6-06AAEB6D6113}"/>
              </a:ext>
            </a:extLst>
          </p:cNvPr>
          <p:cNvSpPr txBox="1"/>
          <p:nvPr/>
        </p:nvSpPr>
        <p:spPr>
          <a:xfrm>
            <a:off x="4572000" y="358673"/>
            <a:ext cx="6096000" cy="369332"/>
          </a:xfrm>
          <a:prstGeom prst="rect">
            <a:avLst/>
          </a:prstGeom>
          <a:noFill/>
        </p:spPr>
        <p:txBody>
          <a:bodyPr wrap="square">
            <a:spAutoFit/>
          </a:bodyPr>
          <a:lstStyle/>
          <a:p>
            <a:pPr algn="l"/>
            <a:r>
              <a:rPr lang="tr-TR" b="1" i="0" dirty="0">
                <a:effectLst/>
                <a:latin typeface="Comic Sans MS" panose="030F0702030302020204" pitchFamily="66" charset="0"/>
              </a:rPr>
              <a:t>Mitoz Bölünme evreleri</a:t>
            </a:r>
          </a:p>
        </p:txBody>
      </p:sp>
      <p:pic>
        <p:nvPicPr>
          <p:cNvPr id="4" name="Çevrimiçi Medya 3" title="Mitoz Bölünme evreleri">
            <a:hlinkClick r:id="" action="ppaction://media"/>
            <a:extLst>
              <a:ext uri="{FF2B5EF4-FFF2-40B4-BE49-F238E27FC236}">
                <a16:creationId xmlns:a16="http://schemas.microsoft.com/office/drawing/2014/main" id="{133CB862-77C1-48D3-9037-1E483964108E}"/>
              </a:ext>
            </a:extLst>
          </p:cNvPr>
          <p:cNvPicPr>
            <a:picLocks noRot="1" noChangeAspect="1"/>
          </p:cNvPicPr>
          <p:nvPr>
            <a:videoFile r:link="rId1"/>
          </p:nvPr>
        </p:nvPicPr>
        <p:blipFill>
          <a:blip r:embed="rId3"/>
          <a:stretch>
            <a:fillRect/>
          </a:stretch>
        </p:blipFill>
        <p:spPr>
          <a:xfrm>
            <a:off x="1550504" y="861391"/>
            <a:ext cx="9089937" cy="5135814"/>
          </a:xfrm>
          <a:prstGeom prst="rect">
            <a:avLst/>
          </a:prstGeom>
        </p:spPr>
      </p:pic>
      <p:sp>
        <p:nvSpPr>
          <p:cNvPr id="6" name="Metin kutusu 5">
            <a:extLst>
              <a:ext uri="{FF2B5EF4-FFF2-40B4-BE49-F238E27FC236}">
                <a16:creationId xmlns:a16="http://schemas.microsoft.com/office/drawing/2014/main" id="{D03F2878-E311-4262-B966-7C19DD1CE94D}"/>
              </a:ext>
            </a:extLst>
          </p:cNvPr>
          <p:cNvSpPr txBox="1"/>
          <p:nvPr/>
        </p:nvSpPr>
        <p:spPr>
          <a:xfrm>
            <a:off x="3048000" y="6314661"/>
            <a:ext cx="6096000" cy="369332"/>
          </a:xfrm>
          <a:prstGeom prst="rect">
            <a:avLst/>
          </a:prstGeom>
          <a:noFill/>
        </p:spPr>
        <p:txBody>
          <a:bodyPr wrap="square">
            <a:spAutoFit/>
          </a:bodyPr>
          <a:lstStyle/>
          <a:p>
            <a:r>
              <a:rPr lang="tr-TR" b="1" dirty="0">
                <a:hlinkClick r:id="rId4"/>
              </a:rPr>
              <a:t>https://www.youtube.com/watch?v=4zjyY9Uv64Q</a:t>
            </a:r>
            <a:endParaRPr lang="tr-TR" b="1" dirty="0"/>
          </a:p>
        </p:txBody>
      </p:sp>
    </p:spTree>
    <p:extLst>
      <p:ext uri="{BB962C8B-B14F-4D97-AF65-F5344CB8AC3E}">
        <p14:creationId xmlns:p14="http://schemas.microsoft.com/office/powerpoint/2010/main" val="13074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AC04FC5-DA18-4526-BBC7-FFD709360BA1}"/>
              </a:ext>
            </a:extLst>
          </p:cNvPr>
          <p:cNvSpPr txBox="1"/>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MİTOZ SİMÜLASYON</a:t>
            </a:r>
          </a:p>
        </p:txBody>
      </p:sp>
      <p:pic>
        <p:nvPicPr>
          <p:cNvPr id="5" name="Resim 4">
            <a:extLst>
              <a:ext uri="{FF2B5EF4-FFF2-40B4-BE49-F238E27FC236}">
                <a16:creationId xmlns:a16="http://schemas.microsoft.com/office/drawing/2014/main" id="{72FE6C21-CD83-4EFD-9516-968D205253FA}"/>
              </a:ext>
            </a:extLst>
          </p:cNvPr>
          <p:cNvPicPr>
            <a:picLocks noChangeAspect="1"/>
          </p:cNvPicPr>
          <p:nvPr/>
        </p:nvPicPr>
        <p:blipFill>
          <a:blip r:embed="rId2"/>
          <a:stretch>
            <a:fillRect/>
          </a:stretch>
        </p:blipFill>
        <p:spPr>
          <a:xfrm>
            <a:off x="3585111" y="581217"/>
            <a:ext cx="8217683" cy="5608568"/>
          </a:xfrm>
          <a:prstGeom prst="rect">
            <a:avLst/>
          </a:prstGeom>
        </p:spPr>
      </p:pic>
      <p:sp>
        <p:nvSpPr>
          <p:cNvPr id="7" name="Metin kutusu 6">
            <a:extLst>
              <a:ext uri="{FF2B5EF4-FFF2-40B4-BE49-F238E27FC236}">
                <a16:creationId xmlns:a16="http://schemas.microsoft.com/office/drawing/2014/main" id="{0A4D33FC-C181-435B-B87C-4B0CBB03D0D7}"/>
              </a:ext>
            </a:extLst>
          </p:cNvPr>
          <p:cNvSpPr txBox="1"/>
          <p:nvPr/>
        </p:nvSpPr>
        <p:spPr>
          <a:xfrm>
            <a:off x="4387642" y="6276783"/>
            <a:ext cx="6098344" cy="369332"/>
          </a:xfrm>
          <a:prstGeom prst="rect">
            <a:avLst/>
          </a:prstGeom>
          <a:noFill/>
        </p:spPr>
        <p:txBody>
          <a:bodyPr wrap="square">
            <a:spAutoFit/>
          </a:bodyPr>
          <a:lstStyle/>
          <a:p>
            <a:r>
              <a:rPr lang="tr-TR" b="1" dirty="0">
                <a:hlinkClick r:id="rId3"/>
              </a:rPr>
              <a:t>https://javalab.org/en/cell_division_model_en/</a:t>
            </a:r>
            <a:endParaRPr lang="tr-TR" b="1" dirty="0"/>
          </a:p>
        </p:txBody>
      </p:sp>
    </p:spTree>
    <p:extLst>
      <p:ext uri="{BB962C8B-B14F-4D97-AF65-F5344CB8AC3E}">
        <p14:creationId xmlns:p14="http://schemas.microsoft.com/office/powerpoint/2010/main" val="400087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5207BE2-0CB8-43F3-98E5-4F9058A5ED93}"/>
              </a:ext>
            </a:extLst>
          </p:cNvPr>
          <p:cNvSpPr txBox="1"/>
          <p:nvPr/>
        </p:nvSpPr>
        <p:spPr>
          <a:xfrm>
            <a:off x="2836984" y="363770"/>
            <a:ext cx="6096000" cy="369332"/>
          </a:xfrm>
          <a:prstGeom prst="rect">
            <a:avLst/>
          </a:prstGeom>
          <a:noFill/>
        </p:spPr>
        <p:txBody>
          <a:bodyPr wrap="square">
            <a:spAutoFit/>
          </a:bodyPr>
          <a:lstStyle/>
          <a:p>
            <a:pPr algn="l"/>
            <a:r>
              <a:rPr lang="tr-TR" b="1" i="0" dirty="0">
                <a:effectLst/>
                <a:latin typeface="Comic Sans MS" panose="030F0702030302020204" pitchFamily="66" charset="0"/>
              </a:rPr>
              <a:t>Mitozun Evreleri Şarkısı - Dünyadan Uzak Parodi</a:t>
            </a:r>
          </a:p>
        </p:txBody>
      </p:sp>
      <p:pic>
        <p:nvPicPr>
          <p:cNvPr id="4" name="Resim 3">
            <a:extLst>
              <a:ext uri="{FF2B5EF4-FFF2-40B4-BE49-F238E27FC236}">
                <a16:creationId xmlns:a16="http://schemas.microsoft.com/office/drawing/2014/main" id="{DB5FDA86-04C4-40A1-9533-27A249D26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5" name="Çevrimiçi Medya 4" title="Mitozun Evreleri Şarkısı - Dünyadan Uzak Parodi">
            <a:hlinkClick r:id="" action="ppaction://media"/>
            <a:extLst>
              <a:ext uri="{FF2B5EF4-FFF2-40B4-BE49-F238E27FC236}">
                <a16:creationId xmlns:a16="http://schemas.microsoft.com/office/drawing/2014/main" id="{81EFA982-4030-4772-9BFE-6A188CF782A8}"/>
              </a:ext>
            </a:extLst>
          </p:cNvPr>
          <p:cNvPicPr>
            <a:picLocks noRot="1" noChangeAspect="1"/>
          </p:cNvPicPr>
          <p:nvPr>
            <a:videoFile r:link="rId1"/>
          </p:nvPr>
        </p:nvPicPr>
        <p:blipFill>
          <a:blip r:embed="rId4"/>
          <a:stretch>
            <a:fillRect/>
          </a:stretch>
        </p:blipFill>
        <p:spPr>
          <a:xfrm>
            <a:off x="1280160" y="951796"/>
            <a:ext cx="9200271" cy="5198154"/>
          </a:xfrm>
          <a:prstGeom prst="rect">
            <a:avLst/>
          </a:prstGeom>
        </p:spPr>
      </p:pic>
      <p:sp>
        <p:nvSpPr>
          <p:cNvPr id="7" name="Metin kutusu 6">
            <a:extLst>
              <a:ext uri="{FF2B5EF4-FFF2-40B4-BE49-F238E27FC236}">
                <a16:creationId xmlns:a16="http://schemas.microsoft.com/office/drawing/2014/main" id="{25613476-4842-4AC9-9473-DE6A1910B031}"/>
              </a:ext>
            </a:extLst>
          </p:cNvPr>
          <p:cNvSpPr txBox="1"/>
          <p:nvPr/>
        </p:nvSpPr>
        <p:spPr>
          <a:xfrm>
            <a:off x="3429000" y="6309564"/>
            <a:ext cx="6098344" cy="369332"/>
          </a:xfrm>
          <a:prstGeom prst="rect">
            <a:avLst/>
          </a:prstGeom>
          <a:noFill/>
        </p:spPr>
        <p:txBody>
          <a:bodyPr wrap="square">
            <a:spAutoFit/>
          </a:bodyPr>
          <a:lstStyle/>
          <a:p>
            <a:r>
              <a:rPr lang="tr-TR" b="1" dirty="0">
                <a:hlinkClick r:id="rId5"/>
              </a:rPr>
              <a:t>https://www.youtube.com/watch?v=wJ7J-2wEnng</a:t>
            </a:r>
            <a:endParaRPr lang="tr-TR" b="1" dirty="0"/>
          </a:p>
        </p:txBody>
      </p:sp>
    </p:spTree>
    <p:extLst>
      <p:ext uri="{BB962C8B-B14F-4D97-AF65-F5344CB8AC3E}">
        <p14:creationId xmlns:p14="http://schemas.microsoft.com/office/powerpoint/2010/main" val="8075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sim 4">
            <a:extLst>
              <a:ext uri="{FF2B5EF4-FFF2-40B4-BE49-F238E27FC236}">
                <a16:creationId xmlns:a16="http://schemas.microsoft.com/office/drawing/2014/main" id="{11BF9D66-7DA9-4ADD-B884-6FE5CA0561B1}"/>
              </a:ext>
            </a:extLst>
          </p:cNvPr>
          <p:cNvPicPr>
            <a:picLocks noChangeAspect="1"/>
          </p:cNvPicPr>
          <p:nvPr/>
        </p:nvPicPr>
        <p:blipFill rotWithShape="1">
          <a:blip r:embed="rId2">
            <a:extLst>
              <a:ext uri="{28A0092B-C50C-407E-A947-70E740481C1C}">
                <a14:useLocalDpi xmlns:a14="http://schemas.microsoft.com/office/drawing/2010/main" val="0"/>
              </a:ext>
            </a:extLst>
          </a:blip>
          <a:srcRect t="14176" b="935"/>
          <a:stretch/>
        </p:blipFill>
        <p:spPr>
          <a:xfrm>
            <a:off x="20" y="1282"/>
            <a:ext cx="12191980" cy="6856718"/>
          </a:xfrm>
          <a:prstGeom prst="rect">
            <a:avLst/>
          </a:prstGeom>
        </p:spPr>
      </p:pic>
      <p:pic>
        <p:nvPicPr>
          <p:cNvPr id="3" name="Resim 2">
            <a:extLst>
              <a:ext uri="{FF2B5EF4-FFF2-40B4-BE49-F238E27FC236}">
                <a16:creationId xmlns:a16="http://schemas.microsoft.com/office/drawing/2014/main" id="{4A446CF0-AA6A-42F5-B31D-AD65173BC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8809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E0FC1C0-9815-4A89-BC16-6AAC6501FAB7}"/>
              </a:ext>
            </a:extLst>
          </p:cNvPr>
          <p:cNvSpPr txBox="1"/>
          <p:nvPr/>
        </p:nvSpPr>
        <p:spPr>
          <a:xfrm>
            <a:off x="648931" y="1285462"/>
            <a:ext cx="3707532" cy="5128590"/>
          </a:xfrm>
          <a:prstGeom prst="rect">
            <a:avLst/>
          </a:prstGeom>
        </p:spPr>
        <p:txBody>
          <a:bodyPr vert="horz" lIns="91440" tIns="45720" rIns="91440" bIns="45720" rtlCol="0">
            <a:normAutofit lnSpcReduction="10000"/>
          </a:bodyPr>
          <a:lstStyle/>
          <a:p>
            <a:pPr>
              <a:lnSpc>
                <a:spcPct val="150000"/>
              </a:lnSpc>
              <a:spcAft>
                <a:spcPts val="800"/>
              </a:spcAft>
            </a:pPr>
            <a:r>
              <a:rPr lang="en-US" sz="2400" b="1" dirty="0">
                <a:effectLst/>
                <a:latin typeface="Comic Sans MS" panose="030F0702030302020204" pitchFamily="66" charset="0"/>
              </a:rPr>
              <a:t>MAYOZ BÖLÜNME </a:t>
            </a:r>
            <a:endParaRPr lang="en-US" sz="2400" dirty="0">
              <a:effectLst/>
              <a:latin typeface="Comic Sans MS" panose="030F0702030302020204" pitchFamily="66" charset="0"/>
            </a:endParaRPr>
          </a:p>
          <a:p>
            <a:pPr>
              <a:lnSpc>
                <a:spcPct val="150000"/>
              </a:lnSpc>
              <a:spcAft>
                <a:spcPts val="800"/>
              </a:spcAft>
            </a:pPr>
            <a:r>
              <a:rPr lang="en-US" sz="2400" dirty="0">
                <a:effectLst/>
                <a:latin typeface="Comic Sans MS" panose="030F0702030302020204" pitchFamily="66" charset="0"/>
              </a:rPr>
              <a:t>KAZANIMLAR</a:t>
            </a:r>
          </a:p>
          <a:p>
            <a:pPr indent="-228600">
              <a:lnSpc>
                <a:spcPct val="150000"/>
              </a:lnSpc>
              <a:spcAft>
                <a:spcPts val="800"/>
              </a:spcAft>
              <a:buFont typeface="Arial" panose="020B0604020202020204" pitchFamily="34" charset="0"/>
              <a:buChar char="•"/>
            </a:pPr>
            <a:r>
              <a:rPr lang="en-US" sz="2400" dirty="0">
                <a:effectLst/>
                <a:latin typeface="Comic Sans MS" panose="030F0702030302020204" pitchFamily="66" charset="0"/>
              </a:rPr>
              <a:t>F.7.2.3.1. </a:t>
            </a:r>
            <a:r>
              <a:rPr lang="en-US" sz="2400" dirty="0" err="1">
                <a:effectLst/>
                <a:latin typeface="Comic Sans MS" panose="030F0702030302020204" pitchFamily="66" charset="0"/>
              </a:rPr>
              <a:t>Mayozun</a:t>
            </a:r>
            <a:r>
              <a:rPr lang="en-US" sz="2400" dirty="0">
                <a:effectLst/>
                <a:latin typeface="Comic Sans MS" panose="030F0702030302020204" pitchFamily="66" charset="0"/>
              </a:rPr>
              <a:t> </a:t>
            </a:r>
            <a:r>
              <a:rPr lang="en-US" sz="2400" dirty="0" err="1">
                <a:effectLst/>
                <a:latin typeface="Comic Sans MS" panose="030F0702030302020204" pitchFamily="66" charset="0"/>
              </a:rPr>
              <a:t>canlılar</a:t>
            </a:r>
            <a:r>
              <a:rPr lang="en-US" sz="2400" dirty="0">
                <a:effectLst/>
                <a:latin typeface="Comic Sans MS" panose="030F0702030302020204" pitchFamily="66" charset="0"/>
              </a:rPr>
              <a:t> için </a:t>
            </a:r>
            <a:r>
              <a:rPr lang="en-US" sz="2400" dirty="0" err="1">
                <a:effectLst/>
                <a:latin typeface="Comic Sans MS" panose="030F0702030302020204" pitchFamily="66" charset="0"/>
              </a:rPr>
              <a:t>önemini</a:t>
            </a:r>
            <a:r>
              <a:rPr lang="en-US" sz="2400" dirty="0">
                <a:effectLst/>
                <a:latin typeface="Comic Sans MS" panose="030F0702030302020204" pitchFamily="66" charset="0"/>
              </a:rPr>
              <a:t> açıklar.</a:t>
            </a:r>
          </a:p>
          <a:p>
            <a:pPr indent="-228600">
              <a:lnSpc>
                <a:spcPct val="150000"/>
              </a:lnSpc>
              <a:spcAft>
                <a:spcPts val="800"/>
              </a:spcAft>
              <a:buFont typeface="Arial" panose="020B0604020202020204" pitchFamily="34" charset="0"/>
              <a:buChar char="•"/>
            </a:pPr>
            <a:r>
              <a:rPr lang="en-US" sz="2400" dirty="0">
                <a:effectLst/>
                <a:latin typeface="Comic Sans MS" panose="030F0702030302020204" pitchFamily="66" charset="0"/>
              </a:rPr>
              <a:t>F.7.2.3.2. </a:t>
            </a:r>
            <a:r>
              <a:rPr lang="en-US" sz="2400" dirty="0" err="1">
                <a:effectLst/>
                <a:latin typeface="Comic Sans MS" panose="030F0702030302020204" pitchFamily="66" charset="0"/>
              </a:rPr>
              <a:t>Üreme</a:t>
            </a:r>
            <a:r>
              <a:rPr lang="en-US" sz="2400" dirty="0">
                <a:effectLst/>
                <a:latin typeface="Comic Sans MS" panose="030F0702030302020204" pitchFamily="66" charset="0"/>
              </a:rPr>
              <a:t> ana </a:t>
            </a:r>
            <a:r>
              <a:rPr lang="en-US" sz="2400" dirty="0" err="1">
                <a:effectLst/>
                <a:latin typeface="Comic Sans MS" panose="030F0702030302020204" pitchFamily="66" charset="0"/>
              </a:rPr>
              <a:t>hücrelerinde</a:t>
            </a:r>
            <a:r>
              <a:rPr lang="en-US" sz="2400" dirty="0">
                <a:effectLst/>
                <a:latin typeface="Comic Sans MS" panose="030F0702030302020204" pitchFamily="66" charset="0"/>
              </a:rPr>
              <a:t> </a:t>
            </a:r>
            <a:r>
              <a:rPr lang="en-US" sz="2400" dirty="0" err="1">
                <a:effectLst/>
                <a:latin typeface="Comic Sans MS" panose="030F0702030302020204" pitchFamily="66" charset="0"/>
              </a:rPr>
              <a:t>mayozun</a:t>
            </a:r>
            <a:r>
              <a:rPr lang="en-US" sz="2400" dirty="0">
                <a:effectLst/>
                <a:latin typeface="Comic Sans MS" panose="030F0702030302020204" pitchFamily="66" charset="0"/>
              </a:rPr>
              <a:t> </a:t>
            </a:r>
            <a:r>
              <a:rPr lang="en-US" sz="2400" dirty="0" err="1">
                <a:effectLst/>
                <a:latin typeface="Comic Sans MS" panose="030F0702030302020204" pitchFamily="66" charset="0"/>
              </a:rPr>
              <a:t>nasıl</a:t>
            </a:r>
            <a:r>
              <a:rPr lang="en-US" sz="2400" dirty="0">
                <a:effectLst/>
                <a:latin typeface="Comic Sans MS" panose="030F0702030302020204" pitchFamily="66" charset="0"/>
              </a:rPr>
              <a:t> </a:t>
            </a:r>
            <a:r>
              <a:rPr lang="en-US" sz="2400" dirty="0" err="1">
                <a:effectLst/>
                <a:latin typeface="Comic Sans MS" panose="030F0702030302020204" pitchFamily="66" charset="0"/>
              </a:rPr>
              <a:t>gerçekleştiğini</a:t>
            </a:r>
            <a:r>
              <a:rPr lang="en-US" sz="2400" dirty="0">
                <a:effectLst/>
                <a:latin typeface="Comic Sans MS" panose="030F0702030302020204" pitchFamily="66" charset="0"/>
              </a:rPr>
              <a:t> model </a:t>
            </a:r>
            <a:r>
              <a:rPr lang="en-US" sz="2400" dirty="0" err="1">
                <a:effectLst/>
                <a:latin typeface="Comic Sans MS" panose="030F0702030302020204" pitchFamily="66" charset="0"/>
              </a:rPr>
              <a:t>üzerinde</a:t>
            </a:r>
            <a:r>
              <a:rPr lang="en-US" sz="2400" dirty="0">
                <a:effectLst/>
                <a:latin typeface="Comic Sans MS" panose="030F0702030302020204" pitchFamily="66" charset="0"/>
              </a:rPr>
              <a:t> </a:t>
            </a:r>
            <a:r>
              <a:rPr lang="en-US" sz="2400" dirty="0" err="1">
                <a:effectLst/>
                <a:latin typeface="Comic Sans MS" panose="030F0702030302020204" pitchFamily="66" charset="0"/>
              </a:rPr>
              <a:t>gösterir</a:t>
            </a:r>
            <a:r>
              <a:rPr lang="en-US" sz="2400" dirty="0">
                <a:effectLst/>
                <a:latin typeface="Comic Sans MS" panose="030F0702030302020204" pitchFamily="66" charset="0"/>
              </a:rPr>
              <a:t>.</a:t>
            </a:r>
            <a:endParaRPr lang="en-US" sz="2400" dirty="0">
              <a:latin typeface="Comic Sans MS" panose="030F0702030302020204" pitchFamily="66" charset="0"/>
            </a:endParaRP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9873A0E5-E58E-4258-B598-3DDA4065510B}"/>
              </a:ext>
            </a:extLst>
          </p:cNvPr>
          <p:cNvPicPr>
            <a:picLocks noChangeAspect="1"/>
          </p:cNvPicPr>
          <p:nvPr/>
        </p:nvPicPr>
        <p:blipFill>
          <a:blip r:embed="rId2"/>
          <a:stretch>
            <a:fillRect/>
          </a:stretch>
        </p:blipFill>
        <p:spPr>
          <a:xfrm>
            <a:off x="5405862" y="1576433"/>
            <a:ext cx="6019331" cy="3701888"/>
          </a:xfrm>
          <a:prstGeom prst="rect">
            <a:avLst/>
          </a:prstGeom>
          <a:effec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972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7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6" name="Rectangle 7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4DAC98A1-5E24-4335-899F-3EE57A0AE137}"/>
              </a:ext>
            </a:extLst>
          </p:cNvPr>
          <p:cNvSpPr txBox="1"/>
          <p:nvPr/>
        </p:nvSpPr>
        <p:spPr>
          <a:xfrm>
            <a:off x="67427" y="2020093"/>
            <a:ext cx="5363356" cy="3724723"/>
          </a:xfrm>
          <a:prstGeom prst="rect">
            <a:avLst/>
          </a:prstGeom>
        </p:spPr>
        <p:txBody>
          <a:bodyPr vert="horz" lIns="91440" tIns="45720" rIns="91440" bIns="45720" rtlCol="0" anchor="ctr">
            <a:normAutofit fontScale="92500" lnSpcReduction="20000"/>
          </a:bodyPr>
          <a:lstStyle/>
          <a:p>
            <a:pPr marL="228600"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Mayoz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sadece</a:t>
            </a:r>
            <a:r>
              <a:rPr lang="en-US" dirty="0">
                <a:effectLst/>
                <a:latin typeface="Comic Sans MS" panose="030F0702030302020204" pitchFamily="66" charset="0"/>
              </a:rPr>
              <a:t> </a:t>
            </a:r>
            <a:r>
              <a:rPr lang="en-US" dirty="0" err="1">
                <a:effectLst/>
                <a:latin typeface="Comic Sans MS" panose="030F0702030302020204" pitchFamily="66" charset="0"/>
              </a:rPr>
              <a:t>gelişmiş</a:t>
            </a:r>
            <a:r>
              <a:rPr lang="en-US" dirty="0">
                <a:effectLst/>
                <a:latin typeface="Comic Sans MS" panose="030F0702030302020204" pitchFamily="66" charset="0"/>
              </a:rPr>
              <a:t> </a:t>
            </a:r>
            <a:r>
              <a:rPr lang="en-US" dirty="0" err="1">
                <a:effectLst/>
                <a:latin typeface="Comic Sans MS" panose="030F0702030302020204" pitchFamily="66" charset="0"/>
              </a:rPr>
              <a:t>canlılarda</a:t>
            </a:r>
            <a:r>
              <a:rPr lang="en-US" dirty="0">
                <a:effectLst/>
                <a:latin typeface="Comic Sans MS" panose="030F0702030302020204" pitchFamily="66" charset="0"/>
              </a:rPr>
              <a:t> </a:t>
            </a:r>
            <a:r>
              <a:rPr lang="en-US" dirty="0" err="1">
                <a:effectLst/>
                <a:latin typeface="Comic Sans MS" panose="030F0702030302020204" pitchFamily="66" charset="0"/>
              </a:rPr>
              <a:t>üreme</a:t>
            </a:r>
            <a:r>
              <a:rPr lang="en-US" dirty="0">
                <a:effectLst/>
                <a:latin typeface="Comic Sans MS" panose="030F0702030302020204" pitchFamily="66" charset="0"/>
              </a:rPr>
              <a:t> ana </a:t>
            </a:r>
            <a:r>
              <a:rPr lang="en-US" dirty="0" err="1">
                <a:effectLst/>
                <a:latin typeface="Comic Sans MS" panose="030F0702030302020204" pitchFamily="66" charset="0"/>
              </a:rPr>
              <a:t>hücrelerinde</a:t>
            </a:r>
            <a:r>
              <a:rPr lang="en-US" dirty="0">
                <a:effectLst/>
                <a:latin typeface="Comic Sans MS" panose="030F0702030302020204" pitchFamily="66" charset="0"/>
              </a:rPr>
              <a:t> </a:t>
            </a:r>
            <a:r>
              <a:rPr lang="en-US" dirty="0" err="1">
                <a:effectLst/>
                <a:latin typeface="Comic Sans MS" panose="030F0702030302020204" pitchFamily="66" charset="0"/>
              </a:rPr>
              <a:t>görülür</a:t>
            </a:r>
            <a:r>
              <a:rPr lang="en-US" dirty="0">
                <a:effectLst/>
                <a:latin typeface="Comic Sans MS" panose="030F0702030302020204" pitchFamily="66" charset="0"/>
              </a:rPr>
              <a:t>. .(</a:t>
            </a:r>
            <a:r>
              <a:rPr lang="en-US" dirty="0" err="1">
                <a:effectLst/>
                <a:latin typeface="Comic Sans MS" panose="030F0702030302020204" pitchFamily="66" charset="0"/>
              </a:rPr>
              <a:t>Yumurta</a:t>
            </a:r>
            <a:r>
              <a:rPr lang="en-US" dirty="0">
                <a:effectLst/>
                <a:latin typeface="Comic Sans MS" panose="030F0702030302020204" pitchFamily="66" charset="0"/>
              </a:rPr>
              <a:t> ve sperm ana </a:t>
            </a:r>
            <a:r>
              <a:rPr lang="en-US" dirty="0" err="1">
                <a:effectLst/>
                <a:latin typeface="Comic Sans MS" panose="030F0702030302020204" pitchFamily="66" charset="0"/>
              </a:rPr>
              <a:t>hücresi</a:t>
            </a:r>
            <a:r>
              <a:rPr lang="en-US" dirty="0">
                <a:effectLst/>
                <a:latin typeface="Comic Sans MS" panose="030F0702030302020204" pitchFamily="66" charset="0"/>
              </a:rPr>
              <a:t>)</a:t>
            </a:r>
          </a:p>
          <a:p>
            <a:pPr marL="228600"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Eşeyli</a:t>
            </a:r>
            <a:r>
              <a:rPr lang="en-US" dirty="0">
                <a:effectLst/>
                <a:latin typeface="Comic Sans MS" panose="030F0702030302020204" pitchFamily="66" charset="0"/>
              </a:rPr>
              <a:t> </a:t>
            </a:r>
            <a:r>
              <a:rPr lang="en-US" dirty="0" err="1">
                <a:effectLst/>
                <a:latin typeface="Comic Sans MS" panose="030F0702030302020204" pitchFamily="66" charset="0"/>
              </a:rPr>
              <a:t>üreyen</a:t>
            </a:r>
            <a:r>
              <a:rPr lang="en-US" dirty="0">
                <a:effectLst/>
                <a:latin typeface="Comic Sans MS" panose="030F0702030302020204" pitchFamily="66" charset="0"/>
              </a:rPr>
              <a:t> </a:t>
            </a:r>
            <a:r>
              <a:rPr lang="en-US" dirty="0" err="1">
                <a:effectLst/>
                <a:latin typeface="Comic Sans MS" panose="030F0702030302020204" pitchFamily="66" charset="0"/>
              </a:rPr>
              <a:t>canlılarda</a:t>
            </a:r>
            <a:r>
              <a:rPr lang="en-US" dirty="0">
                <a:effectLst/>
                <a:latin typeface="Comic Sans MS" panose="030F0702030302020204" pitchFamily="66" charset="0"/>
              </a:rPr>
              <a:t> </a:t>
            </a:r>
            <a:r>
              <a:rPr lang="en-US" dirty="0" err="1">
                <a:effectLst/>
                <a:latin typeface="Comic Sans MS" panose="030F0702030302020204" pitchFamily="66" charset="0"/>
              </a:rPr>
              <a:t>üreme</a:t>
            </a:r>
            <a:r>
              <a:rPr lang="en-US" dirty="0">
                <a:effectLst/>
                <a:latin typeface="Comic Sans MS" panose="030F0702030302020204" pitchFamily="66" charset="0"/>
              </a:rPr>
              <a:t> ana </a:t>
            </a:r>
            <a:r>
              <a:rPr lang="en-US" dirty="0" err="1">
                <a:effectLst/>
                <a:latin typeface="Comic Sans MS" panose="030F0702030302020204" pitchFamily="66" charset="0"/>
              </a:rPr>
              <a:t>hücresinin</a:t>
            </a:r>
            <a:r>
              <a:rPr lang="en-US" dirty="0">
                <a:effectLst/>
                <a:latin typeface="Comic Sans MS" panose="030F0702030302020204" pitchFamily="66" charset="0"/>
              </a:rPr>
              <a:t> </a:t>
            </a:r>
            <a:r>
              <a:rPr lang="en-US" dirty="0" err="1">
                <a:effectLst/>
                <a:latin typeface="Comic Sans MS" panose="030F0702030302020204" pitchFamily="66" charset="0"/>
              </a:rPr>
              <a:t>bölünerek</a:t>
            </a:r>
            <a:r>
              <a:rPr lang="en-US" dirty="0">
                <a:effectLst/>
                <a:latin typeface="Comic Sans MS" panose="030F0702030302020204" pitchFamily="66" charset="0"/>
              </a:rPr>
              <a:t>, </a:t>
            </a:r>
            <a:r>
              <a:rPr lang="en-US" dirty="0" err="1">
                <a:effectLst/>
                <a:latin typeface="Comic Sans MS" panose="030F0702030302020204" pitchFamily="66" charset="0"/>
              </a:rPr>
              <a:t>üreme</a:t>
            </a:r>
            <a:r>
              <a:rPr lang="en-US" dirty="0">
                <a:effectLst/>
                <a:latin typeface="Comic Sans MS" panose="030F0702030302020204" pitchFamily="66" charset="0"/>
              </a:rPr>
              <a:t> </a:t>
            </a:r>
            <a:r>
              <a:rPr lang="en-US" dirty="0" err="1">
                <a:effectLst/>
                <a:latin typeface="Comic Sans MS" panose="030F0702030302020204" pitchFamily="66" charset="0"/>
              </a:rPr>
              <a:t>hücresi</a:t>
            </a:r>
            <a:r>
              <a:rPr lang="en-US" dirty="0">
                <a:effectLst/>
                <a:latin typeface="Comic Sans MS" panose="030F0702030302020204" pitchFamily="66" charset="0"/>
              </a:rPr>
              <a:t> olan </a:t>
            </a:r>
            <a:r>
              <a:rPr lang="en-US" dirty="0" err="1">
                <a:effectLst/>
                <a:latin typeface="Comic Sans MS" panose="030F0702030302020204" pitchFamily="66" charset="0"/>
              </a:rPr>
              <a:t>gametlerin</a:t>
            </a:r>
            <a:r>
              <a:rPr lang="en-US" dirty="0">
                <a:effectLst/>
                <a:latin typeface="Comic Sans MS" panose="030F0702030302020204" pitchFamily="66" charset="0"/>
              </a:rPr>
              <a:t> </a:t>
            </a:r>
            <a:r>
              <a:rPr lang="en-US" dirty="0" err="1">
                <a:effectLst/>
                <a:latin typeface="Comic Sans MS" panose="030F0702030302020204" pitchFamily="66" charset="0"/>
              </a:rPr>
              <a:t>oluşmasını</a:t>
            </a:r>
            <a:r>
              <a:rPr lang="en-US" dirty="0">
                <a:effectLst/>
                <a:latin typeface="Comic Sans MS" panose="030F0702030302020204" pitchFamily="66" charset="0"/>
              </a:rPr>
              <a:t> </a:t>
            </a:r>
            <a:r>
              <a:rPr lang="en-US" dirty="0" err="1">
                <a:effectLst/>
                <a:latin typeface="Comic Sans MS" panose="030F0702030302020204" pitchFamily="66" charset="0"/>
              </a:rPr>
              <a:t>sağlayan</a:t>
            </a:r>
            <a:r>
              <a:rPr lang="en-US" dirty="0">
                <a:effectLst/>
                <a:latin typeface="Comic Sans MS" panose="030F0702030302020204" pitchFamily="66" charset="0"/>
              </a:rPr>
              <a:t>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bölünmesine</a:t>
            </a:r>
            <a:r>
              <a:rPr lang="en-US" dirty="0">
                <a:effectLst/>
                <a:latin typeface="Comic Sans MS" panose="030F0702030302020204" pitchFamily="66" charset="0"/>
              </a:rPr>
              <a:t> </a:t>
            </a:r>
            <a:r>
              <a:rPr lang="en-US" b="1" dirty="0" err="1">
                <a:effectLst/>
                <a:latin typeface="Comic Sans MS" panose="030F0702030302020204" pitchFamily="66" charset="0"/>
              </a:rPr>
              <a:t>mayoz</a:t>
            </a:r>
            <a:r>
              <a:rPr lang="en-US" b="1" dirty="0">
                <a:effectLst/>
                <a:latin typeface="Comic Sans MS" panose="030F0702030302020204" pitchFamily="66" charset="0"/>
              </a:rPr>
              <a:t> </a:t>
            </a:r>
            <a:r>
              <a:rPr lang="en-US" b="1" dirty="0" err="1">
                <a:effectLst/>
                <a:latin typeface="Comic Sans MS" panose="030F0702030302020204" pitchFamily="66" charset="0"/>
              </a:rPr>
              <a:t>bölünme</a:t>
            </a:r>
            <a:r>
              <a:rPr lang="en-US" b="1" dirty="0">
                <a:effectLst/>
                <a:latin typeface="Comic Sans MS" panose="030F0702030302020204" pitchFamily="66" charset="0"/>
              </a:rPr>
              <a:t> </a:t>
            </a:r>
            <a:r>
              <a:rPr lang="en-US" dirty="0">
                <a:effectLst/>
                <a:latin typeface="Comic Sans MS" panose="030F0702030302020204" pitchFamily="66" charset="0"/>
              </a:rPr>
              <a:t>denir.</a:t>
            </a:r>
          </a:p>
          <a:p>
            <a:pPr marL="228600"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Hayvanlarda</a:t>
            </a:r>
            <a:r>
              <a:rPr lang="en-US" dirty="0">
                <a:effectLst/>
                <a:latin typeface="Comic Sans MS" panose="030F0702030302020204" pitchFamily="66" charset="0"/>
              </a:rPr>
              <a:t> sperm ve </a:t>
            </a:r>
            <a:r>
              <a:rPr lang="en-US" dirty="0" err="1">
                <a:effectLst/>
                <a:latin typeface="Comic Sans MS" panose="030F0702030302020204" pitchFamily="66" charset="0"/>
              </a:rPr>
              <a:t>yumurta</a:t>
            </a:r>
            <a:r>
              <a:rPr lang="en-US" dirty="0">
                <a:effectLst/>
                <a:latin typeface="Comic Sans MS" panose="030F0702030302020204" pitchFamily="66" charset="0"/>
              </a:rPr>
              <a:t> </a:t>
            </a:r>
            <a:r>
              <a:rPr lang="en-US" dirty="0" err="1">
                <a:effectLst/>
                <a:latin typeface="Comic Sans MS" panose="030F0702030302020204" pitchFamily="66" charset="0"/>
              </a:rPr>
              <a:t>hücresi</a:t>
            </a:r>
            <a:r>
              <a:rPr lang="en-US" dirty="0">
                <a:effectLst/>
                <a:latin typeface="Comic Sans MS" panose="030F0702030302020204" pitchFamily="66" charset="0"/>
              </a:rPr>
              <a:t>, </a:t>
            </a:r>
            <a:r>
              <a:rPr lang="en-US" dirty="0" err="1">
                <a:effectLst/>
                <a:latin typeface="Comic Sans MS" panose="030F0702030302020204" pitchFamily="66" charset="0"/>
              </a:rPr>
              <a:t>bitkilerde</a:t>
            </a:r>
            <a:r>
              <a:rPr lang="en-US" dirty="0">
                <a:effectLst/>
                <a:latin typeface="Comic Sans MS" panose="030F0702030302020204" pitchFamily="66" charset="0"/>
              </a:rPr>
              <a:t> </a:t>
            </a:r>
            <a:r>
              <a:rPr lang="en-US" dirty="0" err="1">
                <a:effectLst/>
                <a:latin typeface="Comic Sans MS" panose="030F0702030302020204" pitchFamily="66" charset="0"/>
              </a:rPr>
              <a:t>yumurta</a:t>
            </a:r>
            <a:r>
              <a:rPr lang="en-US" dirty="0">
                <a:effectLst/>
                <a:latin typeface="Comic Sans MS" panose="030F0702030302020204" pitchFamily="66" charset="0"/>
              </a:rPr>
              <a:t> ve </a:t>
            </a:r>
            <a:r>
              <a:rPr lang="en-US" dirty="0" err="1">
                <a:effectLst/>
                <a:latin typeface="Comic Sans MS" panose="030F0702030302020204" pitchFamily="66" charset="0"/>
              </a:rPr>
              <a:t>polen</a:t>
            </a:r>
            <a:r>
              <a:rPr lang="en-US" dirty="0">
                <a:effectLst/>
                <a:latin typeface="Comic Sans MS" panose="030F0702030302020204" pitchFamily="66" charset="0"/>
              </a:rPr>
              <a:t> </a:t>
            </a:r>
            <a:r>
              <a:rPr lang="en-US" dirty="0" err="1">
                <a:effectLst/>
                <a:latin typeface="Comic Sans MS" panose="030F0702030302020204" pitchFamily="66" charset="0"/>
              </a:rPr>
              <a:t>oluşumu</a:t>
            </a:r>
            <a:r>
              <a:rPr lang="en-US" dirty="0">
                <a:effectLst/>
                <a:latin typeface="Comic Sans MS" panose="030F0702030302020204" pitchFamily="66" charset="0"/>
              </a:rPr>
              <a:t> </a:t>
            </a:r>
            <a:r>
              <a:rPr lang="en-US" dirty="0" err="1">
                <a:effectLst/>
                <a:latin typeface="Comic Sans MS" panose="030F0702030302020204" pitchFamily="66" charset="0"/>
              </a:rPr>
              <a:t>mayoz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ile</a:t>
            </a:r>
            <a:r>
              <a:rPr lang="en-US" dirty="0">
                <a:effectLst/>
                <a:latin typeface="Comic Sans MS" panose="030F0702030302020204" pitchFamily="66" charset="0"/>
              </a:rPr>
              <a:t> olur </a:t>
            </a:r>
          </a:p>
        </p:txBody>
      </p:sp>
      <p:sp>
        <p:nvSpPr>
          <p:cNvPr id="12297" name="Rectangle 7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What is meiosis? | Facts | yourgenome.org">
            <a:extLst>
              <a:ext uri="{FF2B5EF4-FFF2-40B4-BE49-F238E27FC236}">
                <a16:creationId xmlns:a16="http://schemas.microsoft.com/office/drawing/2014/main" id="{062C3C7D-D033-4CA5-9029-6571E7D228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738" y="1750790"/>
            <a:ext cx="5628018" cy="312354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977552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B81D43E0-8C1C-4A02-B7E9-ACA7BF03025E}"/>
              </a:ext>
            </a:extLst>
          </p:cNvPr>
          <p:cNvPicPr>
            <a:picLocks noChangeAspect="1"/>
          </p:cNvPicPr>
          <p:nvPr/>
        </p:nvPicPr>
        <p:blipFill>
          <a:blip r:embed="rId2"/>
          <a:stretch>
            <a:fillRect/>
          </a:stretch>
        </p:blipFill>
        <p:spPr>
          <a:xfrm>
            <a:off x="744142" y="1723315"/>
            <a:ext cx="6064660" cy="3411370"/>
          </a:xfrm>
          <a:prstGeom prst="rect">
            <a:avLst/>
          </a:prstGeom>
          <a:effectLst/>
        </p:spPr>
      </p:pic>
      <p:sp>
        <p:nvSpPr>
          <p:cNvPr id="4" name="Metin kutusu 3">
            <a:extLst>
              <a:ext uri="{FF2B5EF4-FFF2-40B4-BE49-F238E27FC236}">
                <a16:creationId xmlns:a16="http://schemas.microsoft.com/office/drawing/2014/main" id="{EC9D24BA-6E24-4CB0-8B6D-20136E311182}"/>
              </a:ext>
            </a:extLst>
          </p:cNvPr>
          <p:cNvSpPr txBox="1"/>
          <p:nvPr/>
        </p:nvSpPr>
        <p:spPr>
          <a:xfrm>
            <a:off x="7817875" y="675861"/>
            <a:ext cx="3894914" cy="5542060"/>
          </a:xfrm>
          <a:prstGeom prst="rect">
            <a:avLst/>
          </a:prstGeom>
        </p:spPr>
        <p:txBody>
          <a:bodyPr vert="horz" lIns="91440" tIns="45720" rIns="91440" bIns="45720" rtlCol="0">
            <a:normAutofit/>
          </a:bodyPr>
          <a:lstStyle/>
          <a:p>
            <a:pPr marL="285750" indent="-28575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Mayoz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sonucu oluşan </a:t>
            </a:r>
            <a:r>
              <a:rPr lang="en-US" dirty="0" err="1">
                <a:effectLst/>
                <a:latin typeface="Comic Sans MS" panose="030F0702030302020204" pitchFamily="66" charset="0"/>
              </a:rPr>
              <a:t>kromozom</a:t>
            </a:r>
            <a:r>
              <a:rPr lang="en-US" dirty="0">
                <a:effectLst/>
                <a:latin typeface="Comic Sans MS" panose="030F0702030302020204" pitchFamily="66" charset="0"/>
              </a:rPr>
              <a:t> </a:t>
            </a:r>
            <a:r>
              <a:rPr lang="en-US" dirty="0" err="1">
                <a:effectLst/>
                <a:latin typeface="Comic Sans MS" panose="030F0702030302020204" pitchFamily="66" charset="0"/>
              </a:rPr>
              <a:t>sayısı</a:t>
            </a:r>
            <a:r>
              <a:rPr lang="en-US" dirty="0">
                <a:effectLst/>
                <a:latin typeface="Comic Sans MS" panose="030F0702030302020204" pitchFamily="66" charset="0"/>
              </a:rPr>
              <a:t> </a:t>
            </a:r>
            <a:r>
              <a:rPr lang="en-US" dirty="0" err="1">
                <a:effectLst/>
                <a:latin typeface="Comic Sans MS" panose="030F0702030302020204" pitchFamily="66" charset="0"/>
              </a:rPr>
              <a:t>yarıya</a:t>
            </a:r>
            <a:r>
              <a:rPr lang="en-US" dirty="0">
                <a:effectLst/>
                <a:latin typeface="Comic Sans MS" panose="030F0702030302020204" pitchFamily="66" charset="0"/>
              </a:rPr>
              <a:t> </a:t>
            </a:r>
            <a:r>
              <a:rPr lang="en-US" dirty="0" err="1">
                <a:effectLst/>
                <a:latin typeface="Comic Sans MS" panose="030F0702030302020204" pitchFamily="66" charset="0"/>
              </a:rPr>
              <a:t>iner</a:t>
            </a:r>
            <a:r>
              <a:rPr lang="en-US" dirty="0">
                <a:effectLst/>
                <a:latin typeface="Comic Sans MS" panose="030F0702030302020204" pitchFamily="66" charset="0"/>
              </a:rPr>
              <a:t>. </a:t>
            </a:r>
            <a:r>
              <a:rPr lang="en-US" dirty="0" err="1">
                <a:effectLst/>
                <a:latin typeface="Comic Sans MS" panose="030F0702030302020204" pitchFamily="66" charset="0"/>
              </a:rPr>
              <a:t>Yumurta</a:t>
            </a:r>
            <a:r>
              <a:rPr lang="en-US" dirty="0">
                <a:effectLst/>
                <a:latin typeface="Comic Sans MS" panose="030F0702030302020204" pitchFamily="66" charset="0"/>
              </a:rPr>
              <a:t> ve sperm </a:t>
            </a:r>
            <a:r>
              <a:rPr lang="en-US" dirty="0" err="1">
                <a:effectLst/>
                <a:latin typeface="Comic Sans MS" panose="030F0702030302020204" pitchFamily="66" charset="0"/>
              </a:rPr>
              <a:t>hücreleri</a:t>
            </a:r>
            <a:r>
              <a:rPr lang="en-US" dirty="0">
                <a:effectLst/>
                <a:latin typeface="Comic Sans MS" panose="030F0702030302020204" pitchFamily="66" charset="0"/>
              </a:rPr>
              <a:t> </a:t>
            </a:r>
            <a:r>
              <a:rPr lang="en-US" dirty="0" err="1">
                <a:effectLst/>
                <a:latin typeface="Comic Sans MS" panose="030F0702030302020204" pitchFamily="66" charset="0"/>
              </a:rPr>
              <a:t>üreme</a:t>
            </a:r>
            <a:r>
              <a:rPr lang="en-US" dirty="0">
                <a:effectLst/>
                <a:latin typeface="Comic Sans MS" panose="030F0702030302020204" pitchFamily="66" charset="0"/>
              </a:rPr>
              <a:t> ana </a:t>
            </a:r>
            <a:r>
              <a:rPr lang="en-US" dirty="0" err="1">
                <a:effectLst/>
                <a:latin typeface="Comic Sans MS" panose="030F0702030302020204" pitchFamily="66" charset="0"/>
              </a:rPr>
              <a:t>hücresinin</a:t>
            </a:r>
            <a:r>
              <a:rPr lang="en-US" dirty="0">
                <a:effectLst/>
                <a:latin typeface="Comic Sans MS" panose="030F0702030302020204" pitchFamily="66" charset="0"/>
              </a:rPr>
              <a:t> </a:t>
            </a:r>
            <a:r>
              <a:rPr lang="en-US" dirty="0" err="1">
                <a:effectLst/>
                <a:latin typeface="Comic Sans MS" panose="030F0702030302020204" pitchFamily="66" charset="0"/>
              </a:rPr>
              <a:t>yarısı</a:t>
            </a:r>
            <a:r>
              <a:rPr lang="en-US" dirty="0">
                <a:effectLst/>
                <a:latin typeface="Comic Sans MS" panose="030F0702030302020204" pitchFamily="66" charset="0"/>
              </a:rPr>
              <a:t> </a:t>
            </a:r>
            <a:r>
              <a:rPr lang="en-US" dirty="0" err="1">
                <a:effectLst/>
                <a:latin typeface="Comic Sans MS" panose="030F0702030302020204" pitchFamily="66" charset="0"/>
              </a:rPr>
              <a:t>kadar</a:t>
            </a:r>
            <a:r>
              <a:rPr lang="en-US" dirty="0">
                <a:effectLst/>
                <a:latin typeface="Comic Sans MS" panose="030F0702030302020204" pitchFamily="66" charset="0"/>
              </a:rPr>
              <a:t> </a:t>
            </a:r>
            <a:r>
              <a:rPr lang="en-US" dirty="0" err="1">
                <a:effectLst/>
                <a:latin typeface="Comic Sans MS" panose="030F0702030302020204" pitchFamily="66" charset="0"/>
              </a:rPr>
              <a:t>kromozoma</a:t>
            </a:r>
            <a:r>
              <a:rPr lang="en-US" dirty="0">
                <a:effectLst/>
                <a:latin typeface="Comic Sans MS" panose="030F0702030302020204" pitchFamily="66" charset="0"/>
              </a:rPr>
              <a:t> </a:t>
            </a:r>
            <a:r>
              <a:rPr lang="en-US" dirty="0" err="1">
                <a:effectLst/>
                <a:latin typeface="Comic Sans MS" panose="030F0702030302020204" pitchFamily="66" charset="0"/>
              </a:rPr>
              <a:t>sahip</a:t>
            </a:r>
            <a:r>
              <a:rPr lang="en-US" dirty="0">
                <a:effectLst/>
                <a:latin typeface="Comic Sans MS" panose="030F0702030302020204" pitchFamily="66" charset="0"/>
              </a:rPr>
              <a:t> olur. </a:t>
            </a:r>
            <a:r>
              <a:rPr lang="en-US" dirty="0" err="1">
                <a:effectLst/>
                <a:latin typeface="Comic Sans MS" panose="030F0702030302020204" pitchFamily="66" charset="0"/>
              </a:rPr>
              <a:t>İnsanlarda</a:t>
            </a:r>
            <a:r>
              <a:rPr lang="en-US" dirty="0">
                <a:effectLst/>
                <a:latin typeface="Comic Sans MS" panose="030F0702030302020204" pitchFamily="66" charset="0"/>
              </a:rPr>
              <a:t> </a:t>
            </a:r>
            <a:r>
              <a:rPr lang="en-US" dirty="0" err="1">
                <a:effectLst/>
                <a:latin typeface="Comic Sans MS" panose="030F0702030302020204" pitchFamily="66" charset="0"/>
              </a:rPr>
              <a:t>eşey</a:t>
            </a:r>
            <a:r>
              <a:rPr lang="en-US" dirty="0">
                <a:effectLst/>
                <a:latin typeface="Comic Sans MS" panose="030F0702030302020204" pitchFamily="66" charset="0"/>
              </a:rPr>
              <a:t> ana </a:t>
            </a:r>
            <a:r>
              <a:rPr lang="en-US" dirty="0" err="1">
                <a:effectLst/>
                <a:latin typeface="Comic Sans MS" panose="030F0702030302020204" pitchFamily="66" charset="0"/>
              </a:rPr>
              <a:t>hücreleri</a:t>
            </a:r>
            <a:r>
              <a:rPr lang="en-US" dirty="0">
                <a:effectLst/>
                <a:latin typeface="Comic Sans MS" panose="030F0702030302020204" pitchFamily="66" charset="0"/>
              </a:rPr>
              <a:t> 46 </a:t>
            </a:r>
            <a:r>
              <a:rPr lang="en-US" dirty="0" err="1">
                <a:effectLst/>
                <a:latin typeface="Comic Sans MS" panose="030F0702030302020204" pitchFamily="66" charset="0"/>
              </a:rPr>
              <a:t>kromozoma</a:t>
            </a:r>
            <a:r>
              <a:rPr lang="en-US" dirty="0">
                <a:effectLst/>
                <a:latin typeface="Comic Sans MS" panose="030F0702030302020204" pitchFamily="66" charset="0"/>
              </a:rPr>
              <a:t> </a:t>
            </a:r>
            <a:r>
              <a:rPr lang="en-US" dirty="0" err="1">
                <a:effectLst/>
                <a:latin typeface="Comic Sans MS" panose="030F0702030302020204" pitchFamily="66" charset="0"/>
              </a:rPr>
              <a:t>sahiptir</a:t>
            </a:r>
            <a:r>
              <a:rPr lang="en-US" dirty="0">
                <a:effectLst/>
                <a:latin typeface="Comic Sans MS" panose="030F0702030302020204" pitchFamily="66" charset="0"/>
              </a:rPr>
              <a:t>. Bu </a:t>
            </a:r>
            <a:r>
              <a:rPr lang="en-US" dirty="0" err="1">
                <a:effectLst/>
                <a:latin typeface="Comic Sans MS" panose="030F0702030302020204" pitchFamily="66" charset="0"/>
              </a:rPr>
              <a:t>hücreler</a:t>
            </a:r>
            <a:r>
              <a:rPr lang="en-US" dirty="0">
                <a:effectLst/>
                <a:latin typeface="Comic Sans MS" panose="030F0702030302020204" pitchFamily="66" charset="0"/>
              </a:rPr>
              <a:t> </a:t>
            </a:r>
            <a:r>
              <a:rPr lang="en-US" dirty="0" err="1">
                <a:effectLst/>
                <a:latin typeface="Comic Sans MS" panose="030F0702030302020204" pitchFamily="66" charset="0"/>
              </a:rPr>
              <a:t>mayoz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geçirince</a:t>
            </a:r>
            <a:r>
              <a:rPr lang="en-US" dirty="0">
                <a:effectLst/>
                <a:latin typeface="Comic Sans MS" panose="030F0702030302020204" pitchFamily="66" charset="0"/>
              </a:rPr>
              <a:t> </a:t>
            </a:r>
            <a:r>
              <a:rPr lang="en-US" dirty="0" err="1">
                <a:effectLst/>
                <a:latin typeface="Comic Sans MS" panose="030F0702030302020204" pitchFamily="66" charset="0"/>
              </a:rPr>
              <a:t>kromozom</a:t>
            </a:r>
            <a:r>
              <a:rPr lang="en-US" dirty="0">
                <a:effectLst/>
                <a:latin typeface="Comic Sans MS" panose="030F0702030302020204" pitchFamily="66" charset="0"/>
              </a:rPr>
              <a:t> </a:t>
            </a:r>
            <a:r>
              <a:rPr lang="en-US" dirty="0" err="1">
                <a:effectLst/>
                <a:latin typeface="Comic Sans MS" panose="030F0702030302020204" pitchFamily="66" charset="0"/>
              </a:rPr>
              <a:t>sayısı</a:t>
            </a:r>
            <a:r>
              <a:rPr lang="en-US" dirty="0">
                <a:effectLst/>
                <a:latin typeface="Comic Sans MS" panose="030F0702030302020204" pitchFamily="66" charset="0"/>
              </a:rPr>
              <a:t> </a:t>
            </a:r>
            <a:r>
              <a:rPr lang="en-US" dirty="0" err="1">
                <a:effectLst/>
                <a:latin typeface="Comic Sans MS" panose="030F0702030302020204" pitchFamily="66" charset="0"/>
              </a:rPr>
              <a:t>yarıya</a:t>
            </a:r>
            <a:r>
              <a:rPr lang="en-US" dirty="0">
                <a:effectLst/>
                <a:latin typeface="Comic Sans MS" panose="030F0702030302020204" pitchFamily="66" charset="0"/>
              </a:rPr>
              <a:t> </a:t>
            </a:r>
            <a:r>
              <a:rPr lang="en-US" dirty="0" err="1">
                <a:effectLst/>
                <a:latin typeface="Comic Sans MS" panose="030F0702030302020204" pitchFamily="66" charset="0"/>
              </a:rPr>
              <a:t>iner</a:t>
            </a:r>
            <a:r>
              <a:rPr lang="en-US" dirty="0">
                <a:effectLst/>
                <a:latin typeface="Comic Sans MS" panose="030F0702030302020204" pitchFamily="66" charset="0"/>
              </a:rPr>
              <a:t> ve 23 </a:t>
            </a:r>
            <a:r>
              <a:rPr lang="en-US" dirty="0" err="1">
                <a:effectLst/>
                <a:latin typeface="Comic Sans MS" panose="030F0702030302020204" pitchFamily="66" charset="0"/>
              </a:rPr>
              <a:t>kromozomlu</a:t>
            </a:r>
            <a:r>
              <a:rPr lang="en-US" dirty="0">
                <a:effectLst/>
                <a:latin typeface="Comic Sans MS" panose="030F0702030302020204" pitchFamily="66" charset="0"/>
              </a:rPr>
              <a:t> </a:t>
            </a:r>
            <a:r>
              <a:rPr lang="en-US" dirty="0" err="1">
                <a:effectLst/>
                <a:latin typeface="Comic Sans MS" panose="030F0702030302020204" pitchFamily="66" charset="0"/>
              </a:rPr>
              <a:t>eşey</a:t>
            </a:r>
            <a:r>
              <a:rPr lang="en-US" dirty="0">
                <a:effectLst/>
                <a:latin typeface="Comic Sans MS" panose="030F0702030302020204" pitchFamily="66" charset="0"/>
              </a:rPr>
              <a:t> </a:t>
            </a:r>
            <a:r>
              <a:rPr lang="en-US" dirty="0" err="1">
                <a:effectLst/>
                <a:latin typeface="Comic Sans MS" panose="030F0702030302020204" pitchFamily="66" charset="0"/>
              </a:rPr>
              <a:t>hücreleri</a:t>
            </a:r>
            <a:r>
              <a:rPr lang="en-US" dirty="0">
                <a:effectLst/>
                <a:latin typeface="Comic Sans MS" panose="030F0702030302020204" pitchFamily="66" charset="0"/>
              </a:rPr>
              <a:t> </a:t>
            </a:r>
            <a:r>
              <a:rPr lang="en-US" dirty="0" err="1">
                <a:effectLst/>
                <a:latin typeface="Comic Sans MS" panose="030F0702030302020204" pitchFamily="66" charset="0"/>
              </a:rPr>
              <a:t>oluşur</a:t>
            </a:r>
            <a:r>
              <a:rPr lang="en-US"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86477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338" name="Picture 2" descr="Best Meiosis GIFs | Gfycat">
            <a:extLst>
              <a:ext uri="{FF2B5EF4-FFF2-40B4-BE49-F238E27FC236}">
                <a16:creationId xmlns:a16="http://schemas.microsoft.com/office/drawing/2014/main" id="{3904FC4C-8C2A-43CA-B0B2-5B6EE263BA9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3467" y="1782981"/>
            <a:ext cx="6253214" cy="372959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2E3451F-ECC1-4650-89F5-2103B7591450}"/>
              </a:ext>
            </a:extLst>
          </p:cNvPr>
          <p:cNvSpPr txBox="1"/>
          <p:nvPr/>
        </p:nvSpPr>
        <p:spPr>
          <a:xfrm>
            <a:off x="6995806" y="1782981"/>
            <a:ext cx="4552726" cy="4393982"/>
          </a:xfrm>
          <a:prstGeom prst="rect">
            <a:avLst/>
          </a:prstGeom>
        </p:spPr>
        <p:txBody>
          <a:bodyPr vert="horz" lIns="91440" tIns="45720" rIns="91440" bIns="45720" rtlCol="0">
            <a:normAutofit fontScale="92500" lnSpcReduction="10000"/>
          </a:bodyPr>
          <a:lstStyle/>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Mayoz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a:t>
            </a:r>
            <a:r>
              <a:rPr lang="en-US" sz="2000" dirty="0">
                <a:effectLst/>
                <a:latin typeface="Comic Sans MS" panose="030F0702030302020204" pitchFamily="66" charset="0"/>
              </a:rPr>
              <a:t> </a:t>
            </a:r>
            <a:r>
              <a:rPr lang="en-US" sz="2000" dirty="0" err="1">
                <a:effectLst/>
                <a:latin typeface="Comic Sans MS" panose="030F0702030302020204" pitchFamily="66" charset="0"/>
              </a:rPr>
              <a:t>sırasında</a:t>
            </a:r>
            <a:r>
              <a:rPr lang="en-US" sz="2000" dirty="0">
                <a:effectLst/>
                <a:latin typeface="Comic Sans MS" panose="030F0702030302020204" pitchFamily="66" charset="0"/>
              </a:rPr>
              <a:t> </a:t>
            </a:r>
            <a:r>
              <a:rPr lang="en-US" sz="2000" dirty="0" err="1">
                <a:effectLst/>
                <a:latin typeface="Comic Sans MS" panose="030F0702030302020204" pitchFamily="66" charset="0"/>
              </a:rPr>
              <a:t>gerçekleşen</a:t>
            </a:r>
            <a:r>
              <a:rPr lang="en-US" sz="2000" dirty="0">
                <a:effectLst/>
                <a:latin typeface="Comic Sans MS" panose="030F0702030302020204" pitchFamily="66" charset="0"/>
              </a:rPr>
              <a:t> </a:t>
            </a:r>
            <a:r>
              <a:rPr lang="en-US" sz="2000" b="1" dirty="0" err="1">
                <a:effectLst/>
                <a:latin typeface="Comic Sans MS" panose="030F0702030302020204" pitchFamily="66" charset="0"/>
              </a:rPr>
              <a:t>parça</a:t>
            </a:r>
            <a:r>
              <a:rPr lang="en-US" sz="2000" b="1" dirty="0">
                <a:effectLst/>
                <a:latin typeface="Comic Sans MS" panose="030F0702030302020204" pitchFamily="66" charset="0"/>
              </a:rPr>
              <a:t> değişimi </a:t>
            </a:r>
            <a:r>
              <a:rPr lang="en-US" sz="2000" dirty="0" err="1">
                <a:effectLst/>
                <a:latin typeface="Comic Sans MS" panose="030F0702030302020204" pitchFamily="66" charset="0"/>
              </a:rPr>
              <a:t>tür</a:t>
            </a:r>
            <a:r>
              <a:rPr lang="en-US" sz="2000" dirty="0">
                <a:effectLst/>
                <a:latin typeface="Comic Sans MS" panose="030F0702030302020204" pitchFamily="66" charset="0"/>
              </a:rPr>
              <a:t> </a:t>
            </a:r>
            <a:r>
              <a:rPr lang="en-US" sz="2000" dirty="0" err="1">
                <a:effectLst/>
                <a:latin typeface="Comic Sans MS" panose="030F0702030302020204" pitchFamily="66" charset="0"/>
              </a:rPr>
              <a:t>içinde</a:t>
            </a:r>
            <a:r>
              <a:rPr lang="en-US" sz="2000" dirty="0">
                <a:effectLst/>
                <a:latin typeface="Comic Sans MS" panose="030F0702030302020204" pitchFamily="66" charset="0"/>
              </a:rPr>
              <a:t> </a:t>
            </a:r>
            <a:r>
              <a:rPr lang="en-US" sz="2000" dirty="0" err="1">
                <a:effectLst/>
                <a:latin typeface="Comic Sans MS" panose="030F0702030302020204" pitchFamily="66" charset="0"/>
              </a:rPr>
              <a:t>çeşitliliği</a:t>
            </a:r>
            <a:r>
              <a:rPr lang="en-US" sz="2000" dirty="0">
                <a:effectLst/>
                <a:latin typeface="Comic Sans MS" panose="030F0702030302020204" pitchFamily="66" charset="0"/>
              </a:rPr>
              <a:t> </a:t>
            </a:r>
            <a:r>
              <a:rPr lang="en-US" sz="2000" dirty="0" err="1">
                <a:effectLst/>
                <a:latin typeface="Comic Sans MS" panose="030F0702030302020204" pitchFamily="66" charset="0"/>
              </a:rPr>
              <a:t>artırır</a:t>
            </a:r>
            <a:r>
              <a:rPr lang="en-US" sz="2000" dirty="0">
                <a:effectLst/>
                <a:latin typeface="Comic Sans MS" panose="030F0702030302020204" pitchFamily="66" charset="0"/>
              </a:rPr>
              <a:t>. </a:t>
            </a:r>
            <a:r>
              <a:rPr lang="en-US" sz="2000" b="1" dirty="0" err="1">
                <a:effectLst/>
                <a:latin typeface="Comic Sans MS" panose="030F0702030302020204" pitchFamily="66" charset="0"/>
              </a:rPr>
              <a:t>Tür</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içi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çeşitlilik</a:t>
            </a:r>
            <a:r>
              <a:rPr lang="en-US" sz="2000" dirty="0">
                <a:effectLst/>
                <a:latin typeface="Comic Sans MS" panose="030F0702030302020204" pitchFamily="66" charset="0"/>
              </a:rPr>
              <a:t>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a:t>
            </a:r>
            <a:r>
              <a:rPr lang="en-US" sz="2000" dirty="0" err="1">
                <a:effectLst/>
                <a:latin typeface="Comic Sans MS" panose="030F0702030302020204" pitchFamily="66" charset="0"/>
              </a:rPr>
              <a:t>türün</a:t>
            </a:r>
            <a:r>
              <a:rPr lang="en-US" sz="2000" dirty="0">
                <a:effectLst/>
                <a:latin typeface="Comic Sans MS" panose="030F0702030302020204" pitchFamily="66" charset="0"/>
              </a:rPr>
              <a:t> </a:t>
            </a:r>
            <a:r>
              <a:rPr lang="en-US" sz="2000" dirty="0" err="1">
                <a:effectLst/>
                <a:latin typeface="Comic Sans MS" panose="030F0702030302020204" pitchFamily="66" charset="0"/>
              </a:rPr>
              <a:t>bireylerinin</a:t>
            </a:r>
            <a:r>
              <a:rPr lang="en-US" sz="2000" dirty="0">
                <a:effectLst/>
                <a:latin typeface="Comic Sans MS" panose="030F0702030302020204" pitchFamily="66" charset="0"/>
              </a:rPr>
              <a:t>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özelliklerinin</a:t>
            </a:r>
            <a:r>
              <a:rPr lang="en-US" sz="2000" dirty="0">
                <a:effectLst/>
                <a:latin typeface="Comic Sans MS" panose="030F0702030302020204" pitchFamily="66" charset="0"/>
              </a:rPr>
              <a:t> farklı </a:t>
            </a:r>
            <a:r>
              <a:rPr lang="en-US" sz="2000" dirty="0" err="1">
                <a:effectLst/>
                <a:latin typeface="Comic Sans MS" panose="030F0702030302020204" pitchFamily="66" charset="0"/>
              </a:rPr>
              <a:t>olmasıdır</a:t>
            </a:r>
            <a:r>
              <a:rPr lang="en-US" sz="2000"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Tür</a:t>
            </a:r>
            <a:r>
              <a:rPr lang="en-US" sz="2000" dirty="0">
                <a:effectLst/>
                <a:latin typeface="Comic Sans MS" panose="030F0702030302020204" pitchFamily="66" charset="0"/>
              </a:rPr>
              <a:t> </a:t>
            </a:r>
            <a:r>
              <a:rPr lang="en-US" sz="2000" dirty="0" err="1">
                <a:effectLst/>
                <a:latin typeface="Comic Sans MS" panose="030F0702030302020204" pitchFamily="66" charset="0"/>
              </a:rPr>
              <a:t>içinde</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sayısının</a:t>
            </a:r>
            <a:r>
              <a:rPr lang="en-US" sz="2000" dirty="0">
                <a:effectLst/>
                <a:latin typeface="Comic Sans MS" panose="030F0702030302020204" pitchFamily="66" charset="0"/>
              </a:rPr>
              <a:t> sabit </a:t>
            </a:r>
            <a:r>
              <a:rPr lang="en-US" sz="2000" dirty="0" err="1">
                <a:effectLst/>
                <a:latin typeface="Comic Sans MS" panose="030F0702030302020204" pitchFamily="66" charset="0"/>
              </a:rPr>
              <a:t>kalması</a:t>
            </a:r>
            <a:r>
              <a:rPr lang="en-US" sz="2000" dirty="0">
                <a:effectLst/>
                <a:latin typeface="Comic Sans MS" panose="030F0702030302020204" pitchFamily="66" charset="0"/>
              </a:rPr>
              <a:t> </a:t>
            </a:r>
            <a:r>
              <a:rPr lang="en-US" sz="2000" dirty="0" err="1">
                <a:effectLst/>
                <a:latin typeface="Comic Sans MS" panose="030F0702030302020204" pitchFamily="66" charset="0"/>
              </a:rPr>
              <a:t>mayoz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bölünmede</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sayısının</a:t>
            </a:r>
            <a:r>
              <a:rPr lang="en-US" sz="2000" dirty="0">
                <a:effectLst/>
                <a:latin typeface="Comic Sans MS" panose="030F0702030302020204" pitchFamily="66" charset="0"/>
              </a:rPr>
              <a:t> </a:t>
            </a:r>
            <a:r>
              <a:rPr lang="en-US" sz="2000" dirty="0" err="1">
                <a:effectLst/>
                <a:latin typeface="Comic Sans MS" panose="030F0702030302020204" pitchFamily="66" charset="0"/>
              </a:rPr>
              <a:t>yarıya</a:t>
            </a:r>
            <a:r>
              <a:rPr lang="en-US" sz="2000" dirty="0">
                <a:effectLst/>
                <a:latin typeface="Comic Sans MS" panose="030F0702030302020204" pitchFamily="66" charset="0"/>
              </a:rPr>
              <a:t> </a:t>
            </a:r>
            <a:r>
              <a:rPr lang="en-US" sz="2000" dirty="0" err="1">
                <a:effectLst/>
                <a:latin typeface="Comic Sans MS" panose="030F0702030302020204" pitchFamily="66" charset="0"/>
              </a:rPr>
              <a:t>inmesi</a:t>
            </a:r>
            <a:r>
              <a:rPr lang="en-US" sz="2000" dirty="0">
                <a:effectLst/>
                <a:latin typeface="Comic Sans MS" panose="030F0702030302020204" pitchFamily="66" charset="0"/>
              </a:rPr>
              <a:t> </a:t>
            </a:r>
            <a:r>
              <a:rPr lang="en-US" sz="2000" dirty="0" err="1">
                <a:effectLst/>
                <a:latin typeface="Comic Sans MS" panose="030F0702030302020204" pitchFamily="66" charset="0"/>
              </a:rPr>
              <a:t>sayesindedir</a:t>
            </a:r>
            <a:r>
              <a:rPr lang="en-US" sz="2000" dirty="0">
                <a:effectLst/>
                <a:latin typeface="Comic Sans MS" panose="030F0702030302020204" pitchFamily="66" charset="0"/>
              </a:rPr>
              <a:t>.</a:t>
            </a: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14340" name="Picture 4" descr="funny ems quotes data mining tools, data mining tool. | High Definition  Wallpapers link emsentidoslunaticos: ART - ILENE MEYER (SURREALISM) link  emsentidoslunaticos: Animated Images 230 link emsentidoslunaticos:  Historical facts that will blow your ...">
            <a:extLst>
              <a:ext uri="{FF2B5EF4-FFF2-40B4-BE49-F238E27FC236}">
                <a16:creationId xmlns:a16="http://schemas.microsoft.com/office/drawing/2014/main" id="{D3026669-17DA-41B2-AADA-2359E7888D9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77509" y="126186"/>
            <a:ext cx="1271244" cy="170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08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8" name="Rectangle 77">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198" name="Picture 6" descr="En Hızlı Eşeysiz üreme Nedir Kısaca 10.sınıf Biyoloji">
            <a:extLst>
              <a:ext uri="{FF2B5EF4-FFF2-40B4-BE49-F238E27FC236}">
                <a16:creationId xmlns:a16="http://schemas.microsoft.com/office/drawing/2014/main" id="{D6766CA0-471B-48C1-97E8-004BAA14EA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8747" y="1782981"/>
            <a:ext cx="4942653" cy="436189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0E9F867E-04AA-4068-A3FD-AB75B9C7182C}"/>
              </a:ext>
            </a:extLst>
          </p:cNvPr>
          <p:cNvSpPr txBox="1"/>
          <p:nvPr/>
        </p:nvSpPr>
        <p:spPr>
          <a:xfrm>
            <a:off x="6705600" y="1782981"/>
            <a:ext cx="4842931" cy="4393982"/>
          </a:xfrm>
          <a:prstGeom prst="rect">
            <a:avLst/>
          </a:prstGeom>
        </p:spPr>
        <p:txBody>
          <a:bodyPr vert="horz" lIns="91440" tIns="45720" rIns="91440" bIns="45720" rtlCol="0">
            <a:normAutofit lnSpcReduction="10000"/>
          </a:bodyPr>
          <a:lstStyle/>
          <a:p>
            <a:pPr marL="228600" indent="-228600">
              <a:lnSpc>
                <a:spcPct val="160000"/>
              </a:lnSpc>
              <a:spcAft>
                <a:spcPts val="800"/>
              </a:spcAft>
              <a:buFont typeface="Arial" panose="020B0604020202020204" pitchFamily="34" charset="0"/>
              <a:buChar char="•"/>
            </a:pPr>
            <a:r>
              <a:rPr lang="en-US" sz="2000" dirty="0" err="1">
                <a:effectLst/>
                <a:latin typeface="Comic Sans MS" panose="030F0702030302020204" pitchFamily="66" charset="0"/>
              </a:rPr>
              <a:t>Mayoz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a:t>
            </a:r>
            <a:r>
              <a:rPr lang="en-US" sz="2000" dirty="0">
                <a:effectLst/>
                <a:latin typeface="Comic Sans MS" panose="030F0702030302020204" pitchFamily="66" charset="0"/>
              </a:rPr>
              <a:t> sonucu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sayısının</a:t>
            </a:r>
            <a:r>
              <a:rPr lang="en-US" sz="2000" dirty="0">
                <a:effectLst/>
                <a:latin typeface="Comic Sans MS" panose="030F0702030302020204" pitchFamily="66" charset="0"/>
              </a:rPr>
              <a:t> </a:t>
            </a:r>
            <a:r>
              <a:rPr lang="en-US" sz="2000" dirty="0" err="1">
                <a:effectLst/>
                <a:latin typeface="Comic Sans MS" panose="030F0702030302020204" pitchFamily="66" charset="0"/>
              </a:rPr>
              <a:t>yarıya</a:t>
            </a:r>
            <a:r>
              <a:rPr lang="en-US" sz="2000" dirty="0">
                <a:effectLst/>
                <a:latin typeface="Comic Sans MS" panose="030F0702030302020204" pitchFamily="66" charset="0"/>
              </a:rPr>
              <a:t> </a:t>
            </a:r>
            <a:r>
              <a:rPr lang="en-US" sz="2000" dirty="0" err="1">
                <a:effectLst/>
                <a:latin typeface="Comic Sans MS" panose="030F0702030302020204" pitchFamily="66" charset="0"/>
              </a:rPr>
              <a:t>inmesi</a:t>
            </a:r>
            <a:r>
              <a:rPr lang="en-US" sz="2000" dirty="0">
                <a:effectLst/>
                <a:latin typeface="Comic Sans MS" panose="030F0702030302020204" pitchFamily="66" charset="0"/>
              </a:rPr>
              <a:t> </a:t>
            </a:r>
            <a:r>
              <a:rPr lang="en-US" sz="2000" dirty="0" err="1">
                <a:effectLst/>
                <a:latin typeface="Comic Sans MS" panose="030F0702030302020204" pitchFamily="66" charset="0"/>
              </a:rPr>
              <a:t>tür</a:t>
            </a:r>
            <a:r>
              <a:rPr lang="en-US" sz="2000" dirty="0">
                <a:effectLst/>
                <a:latin typeface="Comic Sans MS" panose="030F0702030302020204" pitchFamily="66" charset="0"/>
              </a:rPr>
              <a:t> </a:t>
            </a:r>
            <a:r>
              <a:rPr lang="en-US" sz="2000" dirty="0" err="1">
                <a:effectLst/>
                <a:latin typeface="Comic Sans MS" panose="030F0702030302020204" pitchFamily="66" charset="0"/>
              </a:rPr>
              <a:t>içinde</a:t>
            </a:r>
            <a:r>
              <a:rPr lang="en-US" sz="2000" dirty="0">
                <a:effectLst/>
                <a:latin typeface="Comic Sans MS" panose="030F0702030302020204" pitchFamily="66" charset="0"/>
              </a:rPr>
              <a:t> </a:t>
            </a:r>
            <a:r>
              <a:rPr lang="en-US" sz="2000" b="1" dirty="0" err="1">
                <a:effectLst/>
                <a:latin typeface="Comic Sans MS" panose="030F0702030302020204" pitchFamily="66" charset="0"/>
              </a:rPr>
              <a:t>kromozom</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sayısının</a:t>
            </a:r>
            <a:r>
              <a:rPr lang="en-US" sz="2000" b="1" dirty="0">
                <a:effectLst/>
                <a:latin typeface="Comic Sans MS" panose="030F0702030302020204" pitchFamily="66" charset="0"/>
              </a:rPr>
              <a:t> sabit </a:t>
            </a:r>
            <a:r>
              <a:rPr lang="en-US" sz="2000" b="1" dirty="0" err="1">
                <a:effectLst/>
                <a:latin typeface="Comic Sans MS" panose="030F0702030302020204" pitchFamily="66" charset="0"/>
              </a:rPr>
              <a:t>kalmasını</a:t>
            </a:r>
            <a:r>
              <a:rPr lang="en-US" sz="2000" b="1" dirty="0">
                <a:effectLst/>
                <a:latin typeface="Comic Sans MS" panose="030F0702030302020204" pitchFamily="66" charset="0"/>
              </a:rPr>
              <a:t> </a:t>
            </a:r>
            <a:r>
              <a:rPr lang="en-US" sz="2000" dirty="0" err="1">
                <a:effectLst/>
                <a:latin typeface="Comic Sans MS" panose="030F0702030302020204" pitchFamily="66" charset="0"/>
              </a:rPr>
              <a:t>sağlar</a:t>
            </a:r>
            <a:r>
              <a:rPr lang="en-US" sz="2000" dirty="0">
                <a:effectLst/>
                <a:latin typeface="Comic Sans MS" panose="030F0702030302020204" pitchFamily="66" charset="0"/>
              </a:rPr>
              <a:t>. </a:t>
            </a:r>
          </a:p>
          <a:p>
            <a:pPr marL="228600" indent="-228600">
              <a:lnSpc>
                <a:spcPct val="160000"/>
              </a:lnSpc>
              <a:spcAft>
                <a:spcPts val="800"/>
              </a:spcAft>
              <a:buFont typeface="Arial" panose="020B0604020202020204" pitchFamily="34" charset="0"/>
              <a:buChar char="•"/>
            </a:pPr>
            <a:r>
              <a:rPr lang="en-US" sz="2000" dirty="0" err="1">
                <a:effectLst/>
                <a:latin typeface="Comic Sans MS" panose="030F0702030302020204" pitchFamily="66" charset="0"/>
              </a:rPr>
              <a:t>Yumurta</a:t>
            </a:r>
            <a:r>
              <a:rPr lang="en-US" sz="2000" dirty="0">
                <a:effectLst/>
                <a:latin typeface="Comic Sans MS" panose="030F0702030302020204" pitchFamily="66" charset="0"/>
              </a:rPr>
              <a:t> ve sperm </a:t>
            </a:r>
            <a:r>
              <a:rPr lang="en-US" sz="2000" dirty="0" err="1">
                <a:effectLst/>
                <a:latin typeface="Comic Sans MS" panose="030F0702030302020204" pitchFamily="66" charset="0"/>
              </a:rPr>
              <a:t>hücrelerinin</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a:t>
            </a:r>
            <a:r>
              <a:rPr lang="en-US" sz="2000" dirty="0">
                <a:effectLst/>
                <a:latin typeface="Comic Sans MS" panose="030F0702030302020204" pitchFamily="66" charset="0"/>
              </a:rPr>
              <a:t> </a:t>
            </a:r>
            <a:r>
              <a:rPr lang="en-US" sz="2000" dirty="0" err="1">
                <a:effectLst/>
                <a:latin typeface="Comic Sans MS" panose="030F0702030302020204" pitchFamily="66" charset="0"/>
              </a:rPr>
              <a:t>mitozdaki</a:t>
            </a:r>
            <a:r>
              <a:rPr lang="en-US" sz="2000" dirty="0">
                <a:effectLst/>
                <a:latin typeface="Comic Sans MS" panose="030F0702030302020204" pitchFamily="66" charset="0"/>
              </a:rPr>
              <a:t> </a:t>
            </a:r>
            <a:r>
              <a:rPr lang="en-US" sz="2000" dirty="0" err="1">
                <a:effectLst/>
                <a:latin typeface="Comic Sans MS" panose="030F0702030302020204" pitchFamily="66" charset="0"/>
              </a:rPr>
              <a:t>gibi</a:t>
            </a:r>
            <a:r>
              <a:rPr lang="en-US" sz="2000" dirty="0">
                <a:effectLst/>
                <a:latin typeface="Comic Sans MS" panose="030F0702030302020204" pitchFamily="66" charset="0"/>
              </a:rPr>
              <a:t> ana </a:t>
            </a:r>
            <a:r>
              <a:rPr lang="en-US" sz="2000" dirty="0" err="1">
                <a:effectLst/>
                <a:latin typeface="Comic Sans MS" panose="030F0702030302020204" pitchFamily="66" charset="0"/>
              </a:rPr>
              <a:t>hücreyle</a:t>
            </a:r>
            <a:r>
              <a:rPr lang="en-US" sz="2000" dirty="0">
                <a:effectLst/>
                <a:latin typeface="Comic Sans MS" panose="030F0702030302020204" pitchFamily="66" charset="0"/>
              </a:rPr>
              <a:t>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a:t>
            </a:r>
            <a:r>
              <a:rPr lang="en-US" sz="2000" dirty="0" err="1">
                <a:effectLst/>
                <a:latin typeface="Comic Sans MS" panose="030F0702030302020204" pitchFamily="66" charset="0"/>
              </a:rPr>
              <a:t>olsaydı</a:t>
            </a:r>
            <a:r>
              <a:rPr lang="en-US" sz="2000" dirty="0">
                <a:effectLst/>
                <a:latin typeface="Comic Sans MS" panose="030F0702030302020204" pitchFamily="66" charset="0"/>
              </a:rPr>
              <a:t> </a:t>
            </a:r>
            <a:r>
              <a:rPr lang="en-US" sz="2000" dirty="0" err="1">
                <a:effectLst/>
                <a:latin typeface="Comic Sans MS" panose="030F0702030302020204" pitchFamily="66" charset="0"/>
              </a:rPr>
              <a:t>tür</a:t>
            </a:r>
            <a:r>
              <a:rPr lang="en-US" sz="2000" dirty="0">
                <a:effectLst/>
                <a:latin typeface="Comic Sans MS" panose="030F0702030302020204" pitchFamily="66" charset="0"/>
              </a:rPr>
              <a:t> </a:t>
            </a:r>
            <a:r>
              <a:rPr lang="en-US" sz="2000" dirty="0" err="1">
                <a:effectLst/>
                <a:latin typeface="Comic Sans MS" panose="030F0702030302020204" pitchFamily="66" charset="0"/>
              </a:rPr>
              <a:t>içinde</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a:t>
            </a:r>
            <a:r>
              <a:rPr lang="en-US" sz="2000" dirty="0">
                <a:effectLst/>
                <a:latin typeface="Comic Sans MS" panose="030F0702030302020204" pitchFamily="66" charset="0"/>
              </a:rPr>
              <a:t> sabit </a:t>
            </a:r>
            <a:r>
              <a:rPr lang="en-US" sz="2000" dirty="0" err="1">
                <a:effectLst/>
                <a:latin typeface="Comic Sans MS" panose="030F0702030302020204" pitchFamily="66" charset="0"/>
              </a:rPr>
              <a:t>kalmaz</a:t>
            </a:r>
            <a:r>
              <a:rPr lang="en-US" sz="2000" dirty="0">
                <a:effectLst/>
                <a:latin typeface="Comic Sans MS" panose="030F0702030302020204" pitchFamily="66" charset="0"/>
              </a:rPr>
              <a:t> ve </a:t>
            </a:r>
            <a:r>
              <a:rPr lang="en-US" sz="2000" dirty="0" err="1">
                <a:effectLst/>
                <a:latin typeface="Comic Sans MS" panose="030F0702030302020204" pitchFamily="66" charset="0"/>
              </a:rPr>
              <a:t>döllenmeyle</a:t>
            </a:r>
            <a:r>
              <a:rPr lang="en-US" sz="2000" dirty="0">
                <a:effectLst/>
                <a:latin typeface="Comic Sans MS" panose="030F0702030302020204" pitchFamily="66" charset="0"/>
              </a:rPr>
              <a:t> </a:t>
            </a:r>
            <a:r>
              <a:rPr lang="en-US" sz="2000" dirty="0" err="1">
                <a:effectLst/>
                <a:latin typeface="Comic Sans MS" panose="030F0702030302020204" pitchFamily="66" charset="0"/>
              </a:rPr>
              <a:t>artarak</a:t>
            </a:r>
            <a:r>
              <a:rPr lang="en-US" sz="2000" dirty="0">
                <a:effectLst/>
                <a:latin typeface="Comic Sans MS" panose="030F0702030302020204" pitchFamily="66" charset="0"/>
              </a:rPr>
              <a:t> </a:t>
            </a:r>
            <a:r>
              <a:rPr lang="en-US" sz="2000" dirty="0" err="1">
                <a:effectLst/>
                <a:latin typeface="Comic Sans MS" panose="030F0702030302020204" pitchFamily="66" charset="0"/>
              </a:rPr>
              <a:t>devam</a:t>
            </a:r>
            <a:r>
              <a:rPr lang="en-US" sz="2000" dirty="0">
                <a:effectLst/>
                <a:latin typeface="Comic Sans MS" panose="030F0702030302020204" pitchFamily="66" charset="0"/>
              </a:rPr>
              <a:t> </a:t>
            </a:r>
            <a:r>
              <a:rPr lang="en-US" sz="2000" dirty="0" err="1">
                <a:effectLst/>
                <a:latin typeface="Comic Sans MS" panose="030F0702030302020204" pitchFamily="66" charset="0"/>
              </a:rPr>
              <a:t>ederdi</a:t>
            </a:r>
            <a:r>
              <a:rPr lang="en-US" sz="2000" dirty="0">
                <a:effectLst/>
                <a:latin typeface="Comic Sans MS" panose="030F0702030302020204" pitchFamily="66" charset="0"/>
              </a:rPr>
              <a:t>. </a:t>
            </a:r>
          </a:p>
        </p:txBody>
      </p:sp>
      <p:grpSp>
        <p:nvGrpSpPr>
          <p:cNvPr id="81" name="Group 80">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82" name="Isosceles Triangle 81">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122662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14" name="Rectangle 1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Resim 5">
            <a:extLst>
              <a:ext uri="{FF2B5EF4-FFF2-40B4-BE49-F238E27FC236}">
                <a16:creationId xmlns:a16="http://schemas.microsoft.com/office/drawing/2014/main" id="{A1F44DAD-C88C-4DBC-8AC7-940C0039377F}"/>
              </a:ext>
            </a:extLst>
          </p:cNvPr>
          <p:cNvPicPr>
            <a:picLocks noChangeAspect="1"/>
          </p:cNvPicPr>
          <p:nvPr/>
        </p:nvPicPr>
        <p:blipFill>
          <a:blip r:embed="rId2"/>
          <a:stretch>
            <a:fillRect/>
          </a:stretch>
        </p:blipFill>
        <p:spPr>
          <a:xfrm>
            <a:off x="643467" y="1782981"/>
            <a:ext cx="6253214" cy="3923892"/>
          </a:xfrm>
          <a:prstGeom prst="rect">
            <a:avLst/>
          </a:prstGeom>
        </p:spPr>
      </p:pic>
      <p:sp>
        <p:nvSpPr>
          <p:cNvPr id="3" name="Metin kutusu 2">
            <a:extLst>
              <a:ext uri="{FF2B5EF4-FFF2-40B4-BE49-F238E27FC236}">
                <a16:creationId xmlns:a16="http://schemas.microsoft.com/office/drawing/2014/main" id="{C4001564-3CC9-4540-B667-79194A586ED0}"/>
              </a:ext>
            </a:extLst>
          </p:cNvPr>
          <p:cNvSpPr txBox="1"/>
          <p:nvPr/>
        </p:nvSpPr>
        <p:spPr>
          <a:xfrm>
            <a:off x="7540148" y="2404505"/>
            <a:ext cx="4004479" cy="4393982"/>
          </a:xfrm>
          <a:prstGeom prst="rect">
            <a:avLst/>
          </a:prstGeom>
        </p:spPr>
        <p:txBody>
          <a:bodyPr vert="horz" lIns="91440" tIns="45720" rIns="91440" bIns="45720" rtlCol="0">
            <a:normAutofit/>
          </a:bodyPr>
          <a:lstStyle/>
          <a:p>
            <a:pPr marL="228600" indent="-228600">
              <a:lnSpc>
                <a:spcPct val="150000"/>
              </a:lnSpc>
              <a:spcAft>
                <a:spcPts val="800"/>
              </a:spcAft>
              <a:buFont typeface="Arial" panose="020B0604020202020204" pitchFamily="34" charset="0"/>
              <a:buChar char="•"/>
            </a:pPr>
            <a:r>
              <a:rPr lang="en-US" sz="2400" dirty="0" err="1">
                <a:effectLst/>
                <a:latin typeface="Comic Sans MS" panose="030F0702030302020204" pitchFamily="66" charset="0"/>
              </a:rPr>
              <a:t>Mayoz</a:t>
            </a:r>
            <a:r>
              <a:rPr lang="en-US" sz="2400" dirty="0">
                <a:effectLst/>
                <a:latin typeface="Comic Sans MS" panose="030F0702030302020204" pitchFamily="66" charset="0"/>
              </a:rPr>
              <a:t> </a:t>
            </a:r>
            <a:r>
              <a:rPr lang="en-US" sz="2400" dirty="0" err="1">
                <a:effectLst/>
                <a:latin typeface="Comic Sans MS" panose="030F0702030302020204" pitchFamily="66" charset="0"/>
              </a:rPr>
              <a:t>bölünme</a:t>
            </a:r>
            <a:r>
              <a:rPr lang="en-US" sz="2400" dirty="0">
                <a:effectLst/>
                <a:latin typeface="Comic Sans MS" panose="030F0702030302020204" pitchFamily="66" charset="0"/>
              </a:rPr>
              <a:t> sonucu 4 </a:t>
            </a:r>
            <a:r>
              <a:rPr lang="en-US" sz="2400" dirty="0" err="1">
                <a:effectLst/>
                <a:latin typeface="Comic Sans MS" panose="030F0702030302020204" pitchFamily="66" charset="0"/>
              </a:rPr>
              <a:t>yavru</a:t>
            </a:r>
            <a:r>
              <a:rPr lang="en-US" sz="2400" dirty="0">
                <a:effectLst/>
                <a:latin typeface="Comic Sans MS" panose="030F0702030302020204" pitchFamily="66" charset="0"/>
              </a:rPr>
              <a:t> </a:t>
            </a:r>
            <a:r>
              <a:rPr lang="en-US" sz="2400" dirty="0" err="1">
                <a:effectLst/>
                <a:latin typeface="Comic Sans MS" panose="030F0702030302020204" pitchFamily="66" charset="0"/>
              </a:rPr>
              <a:t>hücre</a:t>
            </a:r>
            <a:r>
              <a:rPr lang="en-US" sz="2400" dirty="0">
                <a:effectLst/>
                <a:latin typeface="Comic Sans MS" panose="030F0702030302020204" pitchFamily="66" charset="0"/>
              </a:rPr>
              <a:t> </a:t>
            </a:r>
            <a:r>
              <a:rPr lang="en-US" sz="2400" dirty="0" err="1">
                <a:effectLst/>
                <a:latin typeface="Comic Sans MS" panose="030F0702030302020204" pitchFamily="66" charset="0"/>
              </a:rPr>
              <a:t>oluşur</a:t>
            </a:r>
            <a:r>
              <a:rPr lang="en-US" sz="2400" dirty="0">
                <a:effectLst/>
                <a:latin typeface="Comic Sans MS" panose="030F0702030302020204" pitchFamily="66" charset="0"/>
              </a:rPr>
              <a:t>.</a:t>
            </a:r>
          </a:p>
          <a:p>
            <a:pPr marL="228600" indent="-228600">
              <a:lnSpc>
                <a:spcPct val="150000"/>
              </a:lnSpc>
              <a:spcAft>
                <a:spcPts val="800"/>
              </a:spcAft>
              <a:buFont typeface="Arial" panose="020B0604020202020204" pitchFamily="34" charset="0"/>
              <a:buChar char="•"/>
            </a:pPr>
            <a:r>
              <a:rPr lang="en-US" sz="2400" dirty="0" err="1">
                <a:effectLst/>
                <a:latin typeface="Comic Sans MS" panose="030F0702030302020204" pitchFamily="66" charset="0"/>
              </a:rPr>
              <a:t>Mayoz</a:t>
            </a:r>
            <a:r>
              <a:rPr lang="en-US" sz="2400" dirty="0">
                <a:effectLst/>
                <a:latin typeface="Comic Sans MS" panose="030F0702030302020204" pitchFamily="66" charset="0"/>
              </a:rPr>
              <a:t> </a:t>
            </a:r>
            <a:r>
              <a:rPr lang="en-US" sz="2400" dirty="0" err="1">
                <a:effectLst/>
                <a:latin typeface="Comic Sans MS" panose="030F0702030302020204" pitchFamily="66" charset="0"/>
              </a:rPr>
              <a:t>bölünme</a:t>
            </a:r>
            <a:r>
              <a:rPr lang="en-US" sz="2400" dirty="0">
                <a:effectLst/>
                <a:latin typeface="Comic Sans MS" panose="030F0702030302020204" pitchFamily="66" charset="0"/>
              </a:rPr>
              <a:t> </a:t>
            </a:r>
            <a:r>
              <a:rPr lang="en-US" sz="2400" dirty="0" err="1">
                <a:effectLst/>
                <a:latin typeface="Comic Sans MS" panose="030F0702030302020204" pitchFamily="66" charset="0"/>
              </a:rPr>
              <a:t>mayoz</a:t>
            </a:r>
            <a:r>
              <a:rPr lang="en-US" sz="2400" dirty="0">
                <a:effectLst/>
                <a:latin typeface="Comic Sans MS" panose="030F0702030302020204" pitchFamily="66" charset="0"/>
              </a:rPr>
              <a:t> 1 ve </a:t>
            </a:r>
            <a:r>
              <a:rPr lang="en-US" sz="2400" dirty="0" err="1">
                <a:effectLst/>
                <a:latin typeface="Comic Sans MS" panose="030F0702030302020204" pitchFamily="66" charset="0"/>
              </a:rPr>
              <a:t>mayoz</a:t>
            </a:r>
            <a:r>
              <a:rPr lang="en-US" sz="2400" dirty="0">
                <a:effectLst/>
                <a:latin typeface="Comic Sans MS" panose="030F0702030302020204" pitchFamily="66" charset="0"/>
              </a:rPr>
              <a:t> 2 olmak üzere 2 </a:t>
            </a:r>
            <a:r>
              <a:rPr lang="en-US" sz="2400" dirty="0" err="1">
                <a:effectLst/>
                <a:latin typeface="Comic Sans MS" panose="030F0702030302020204" pitchFamily="66" charset="0"/>
              </a:rPr>
              <a:t>evreden</a:t>
            </a:r>
            <a:r>
              <a:rPr lang="en-US" sz="2400" dirty="0">
                <a:effectLst/>
                <a:latin typeface="Comic Sans MS" panose="030F0702030302020204" pitchFamily="66" charset="0"/>
              </a:rPr>
              <a:t> </a:t>
            </a:r>
            <a:r>
              <a:rPr lang="en-US" sz="2400" dirty="0" err="1">
                <a:effectLst/>
                <a:latin typeface="Comic Sans MS" panose="030F0702030302020204" pitchFamily="66" charset="0"/>
              </a:rPr>
              <a:t>oluşur</a:t>
            </a:r>
            <a:endParaRPr lang="en-US" sz="2400" dirty="0">
              <a:effectLst/>
              <a:latin typeface="Comic Sans MS" panose="030F0702030302020204" pitchFamily="66" charset="0"/>
            </a:endParaRPr>
          </a:p>
        </p:txBody>
      </p:sp>
      <p:grpSp>
        <p:nvGrpSpPr>
          <p:cNvPr id="17" name="Group 1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18" name="Isosceles Triangle 1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sim 3">
            <a:extLst>
              <a:ext uri="{FF2B5EF4-FFF2-40B4-BE49-F238E27FC236}">
                <a16:creationId xmlns:a16="http://schemas.microsoft.com/office/drawing/2014/main" id="{3889F4EF-143F-4CBC-B6A0-D43175BAA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4CD7931E-9A1B-4D14-A8C6-A845DAF1CFA0}"/>
              </a:ext>
            </a:extLst>
          </p:cNvPr>
          <p:cNvSpPr txBox="1"/>
          <p:nvPr/>
        </p:nvSpPr>
        <p:spPr>
          <a:xfrm>
            <a:off x="3962400" y="5194852"/>
            <a:ext cx="1114408" cy="369332"/>
          </a:xfrm>
          <a:prstGeom prst="rect">
            <a:avLst/>
          </a:prstGeom>
          <a:noFill/>
        </p:spPr>
        <p:txBody>
          <a:bodyPr wrap="none" rtlCol="0">
            <a:spAutoFit/>
          </a:bodyPr>
          <a:lstStyle/>
          <a:p>
            <a:r>
              <a:rPr lang="tr-TR" dirty="0" err="1">
                <a:latin typeface="Comic Sans MS" panose="030F0702030302020204" pitchFamily="66" charset="0"/>
              </a:rPr>
              <a:t>Mayoz</a:t>
            </a:r>
            <a:r>
              <a:rPr lang="tr-TR" dirty="0">
                <a:latin typeface="Comic Sans MS" panose="030F0702030302020204" pitchFamily="66" charset="0"/>
              </a:rPr>
              <a:t> 1 </a:t>
            </a:r>
          </a:p>
        </p:txBody>
      </p:sp>
      <p:sp>
        <p:nvSpPr>
          <p:cNvPr id="16" name="Metin kutusu 15">
            <a:extLst>
              <a:ext uri="{FF2B5EF4-FFF2-40B4-BE49-F238E27FC236}">
                <a16:creationId xmlns:a16="http://schemas.microsoft.com/office/drawing/2014/main" id="{B9F2271F-196F-447E-A313-8803D8C684EF}"/>
              </a:ext>
            </a:extLst>
          </p:cNvPr>
          <p:cNvSpPr txBox="1"/>
          <p:nvPr/>
        </p:nvSpPr>
        <p:spPr>
          <a:xfrm>
            <a:off x="5471584" y="5801547"/>
            <a:ext cx="1151277" cy="369332"/>
          </a:xfrm>
          <a:prstGeom prst="rect">
            <a:avLst/>
          </a:prstGeom>
          <a:noFill/>
        </p:spPr>
        <p:txBody>
          <a:bodyPr wrap="none" rtlCol="0">
            <a:spAutoFit/>
          </a:bodyPr>
          <a:lstStyle/>
          <a:p>
            <a:r>
              <a:rPr lang="tr-TR" dirty="0" err="1">
                <a:latin typeface="Comic Sans MS" panose="030F0702030302020204" pitchFamily="66" charset="0"/>
              </a:rPr>
              <a:t>Mayoz</a:t>
            </a:r>
            <a:r>
              <a:rPr lang="tr-TR" dirty="0">
                <a:latin typeface="Comic Sans MS" panose="030F0702030302020204" pitchFamily="66" charset="0"/>
              </a:rPr>
              <a:t> 2 </a:t>
            </a:r>
          </a:p>
        </p:txBody>
      </p:sp>
    </p:spTree>
    <p:extLst>
      <p:ext uri="{BB962C8B-B14F-4D97-AF65-F5344CB8AC3E}">
        <p14:creationId xmlns:p14="http://schemas.microsoft.com/office/powerpoint/2010/main" val="172585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87" name="Rectangle 8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E2998A43-76D8-49F9-B7A8-DC36E3FDD206}"/>
              </a:ext>
            </a:extLst>
          </p:cNvPr>
          <p:cNvSpPr txBox="1"/>
          <p:nvPr/>
        </p:nvSpPr>
        <p:spPr>
          <a:xfrm>
            <a:off x="606874" y="1217322"/>
            <a:ext cx="4559425" cy="3979585"/>
          </a:xfrm>
          <a:prstGeom prst="rect">
            <a:avLst/>
          </a:prstGeom>
        </p:spPr>
        <p:txBody>
          <a:bodyPr vert="horz" lIns="91440" tIns="45720" rIns="91440" bIns="45720" rtlCol="0" anchor="ctr">
            <a:normAutofit/>
          </a:bodyPr>
          <a:lstStyle/>
          <a:p>
            <a:pPr>
              <a:lnSpc>
                <a:spcPct val="150000"/>
              </a:lnSpc>
              <a:spcAft>
                <a:spcPts val="800"/>
              </a:spcAft>
            </a:pPr>
            <a:r>
              <a:rPr lang="en-US" sz="3600" b="1" dirty="0">
                <a:effectLst/>
                <a:latin typeface="Comic Sans MS" panose="030F0702030302020204" pitchFamily="66" charset="0"/>
              </a:rPr>
              <a:t>MİTOZ BÖLÜNME</a:t>
            </a:r>
            <a:endParaRPr lang="en-US" sz="3600" dirty="0">
              <a:effectLst/>
              <a:latin typeface="Comic Sans MS" panose="030F0702030302020204" pitchFamily="66" charset="0"/>
            </a:endParaRPr>
          </a:p>
          <a:p>
            <a:pPr>
              <a:lnSpc>
                <a:spcPct val="150000"/>
              </a:lnSpc>
              <a:spcAft>
                <a:spcPts val="800"/>
              </a:spcAft>
            </a:pPr>
            <a:r>
              <a:rPr lang="en-US" sz="2000" b="1" dirty="0">
                <a:effectLst/>
                <a:latin typeface="Comic Sans MS" panose="030F0702030302020204" pitchFamily="66" charset="0"/>
              </a:rPr>
              <a:t>KAZANIMLAR</a:t>
            </a:r>
          </a:p>
          <a:p>
            <a:pPr>
              <a:lnSpc>
                <a:spcPct val="150000"/>
              </a:lnSpc>
              <a:spcAft>
                <a:spcPts val="800"/>
              </a:spcAft>
            </a:pPr>
            <a:r>
              <a:rPr lang="en-US" sz="2000" dirty="0">
                <a:effectLst/>
                <a:latin typeface="Comic Sans MS" panose="030F0702030302020204" pitchFamily="66" charset="0"/>
              </a:rPr>
              <a:t>F.7.2.2.1. </a:t>
            </a:r>
            <a:r>
              <a:rPr lang="en-US" sz="2000" dirty="0" err="1">
                <a:effectLst/>
                <a:latin typeface="Comic Sans MS" panose="030F0702030302020204" pitchFamily="66" charset="0"/>
              </a:rPr>
              <a:t>Mitozun</a:t>
            </a:r>
            <a:r>
              <a:rPr lang="en-US" sz="2000" dirty="0">
                <a:effectLst/>
                <a:latin typeface="Comic Sans MS" panose="030F0702030302020204" pitchFamily="66" charset="0"/>
              </a:rPr>
              <a:t> </a:t>
            </a:r>
            <a:r>
              <a:rPr lang="en-US" sz="2000" dirty="0" err="1">
                <a:effectLst/>
                <a:latin typeface="Comic Sans MS" panose="030F0702030302020204" pitchFamily="66" charset="0"/>
              </a:rPr>
              <a:t>canlılar</a:t>
            </a:r>
            <a:r>
              <a:rPr lang="en-US" sz="2000" dirty="0">
                <a:effectLst/>
                <a:latin typeface="Comic Sans MS" panose="030F0702030302020204" pitchFamily="66" charset="0"/>
              </a:rPr>
              <a:t> için </a:t>
            </a:r>
            <a:r>
              <a:rPr lang="en-US" sz="2000" dirty="0" err="1">
                <a:effectLst/>
                <a:latin typeface="Comic Sans MS" panose="030F0702030302020204" pitchFamily="66" charset="0"/>
              </a:rPr>
              <a:t>önemini</a:t>
            </a:r>
            <a:r>
              <a:rPr lang="en-US" sz="2000" dirty="0">
                <a:effectLst/>
                <a:latin typeface="Comic Sans MS" panose="030F0702030302020204" pitchFamily="66" charset="0"/>
              </a:rPr>
              <a:t> açıklar.</a:t>
            </a:r>
          </a:p>
          <a:p>
            <a:pPr>
              <a:lnSpc>
                <a:spcPct val="150000"/>
              </a:lnSpc>
              <a:spcAft>
                <a:spcPts val="800"/>
              </a:spcAft>
            </a:pPr>
            <a:r>
              <a:rPr lang="en-US" sz="2000" dirty="0">
                <a:effectLst/>
                <a:latin typeface="Comic Sans MS" panose="030F0702030302020204" pitchFamily="66" charset="0"/>
              </a:rPr>
              <a:t>F.7.2.2.2. </a:t>
            </a:r>
            <a:r>
              <a:rPr lang="en-US" sz="2000" dirty="0" err="1">
                <a:effectLst/>
                <a:latin typeface="Comic Sans MS" panose="030F0702030302020204" pitchFamily="66" charset="0"/>
              </a:rPr>
              <a:t>Mitozun</a:t>
            </a:r>
            <a:r>
              <a:rPr lang="en-US" sz="2000" dirty="0">
                <a:effectLst/>
                <a:latin typeface="Comic Sans MS" panose="030F0702030302020204" pitchFamily="66" charset="0"/>
              </a:rPr>
              <a:t> </a:t>
            </a:r>
            <a:r>
              <a:rPr lang="en-US" sz="2000" dirty="0" err="1">
                <a:effectLst/>
                <a:latin typeface="Comic Sans MS" panose="030F0702030302020204" pitchFamily="66" charset="0"/>
              </a:rPr>
              <a:t>birbirini</a:t>
            </a:r>
            <a:r>
              <a:rPr lang="en-US" sz="2000" dirty="0">
                <a:effectLst/>
                <a:latin typeface="Comic Sans MS" panose="030F0702030302020204" pitchFamily="66" charset="0"/>
              </a:rPr>
              <a:t> </a:t>
            </a:r>
            <a:r>
              <a:rPr lang="en-US" sz="2000" dirty="0" err="1">
                <a:effectLst/>
                <a:latin typeface="Comic Sans MS" panose="030F0702030302020204" pitchFamily="66" charset="0"/>
              </a:rPr>
              <a:t>takip</a:t>
            </a:r>
            <a:r>
              <a:rPr lang="en-US" sz="2000" dirty="0">
                <a:effectLst/>
                <a:latin typeface="Comic Sans MS" panose="030F0702030302020204" pitchFamily="66" charset="0"/>
              </a:rPr>
              <a: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farklı </a:t>
            </a:r>
            <a:r>
              <a:rPr lang="en-US" sz="2000" dirty="0" err="1">
                <a:effectLst/>
                <a:latin typeface="Comic Sans MS" panose="030F0702030302020204" pitchFamily="66" charset="0"/>
              </a:rPr>
              <a:t>evrelerden</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oluştuğunu</a:t>
            </a:r>
            <a:r>
              <a:rPr lang="en-US" sz="2000" dirty="0">
                <a:effectLst/>
                <a:latin typeface="Comic Sans MS" panose="030F0702030302020204" pitchFamily="66" charset="0"/>
              </a:rPr>
              <a:t> açıklar.</a:t>
            </a:r>
          </a:p>
        </p:txBody>
      </p:sp>
      <p:sp>
        <p:nvSpPr>
          <p:cNvPr id="92" name="Rectangle 9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4D91DBED-2165-4D0A-A3F6-7EBE9539597C}"/>
              </a:ext>
            </a:extLst>
          </p:cNvPr>
          <p:cNvPicPr>
            <a:picLocks noChangeAspect="1"/>
          </p:cNvPicPr>
          <p:nvPr/>
        </p:nvPicPr>
        <p:blipFill rotWithShape="1">
          <a:blip r:embed="rId2"/>
          <a:srcRect l="7590" r="2149" b="3"/>
          <a:stretch/>
        </p:blipFill>
        <p:spPr>
          <a:xfrm>
            <a:off x="5977788" y="799352"/>
            <a:ext cx="5425410" cy="5259296"/>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37648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Metin kutusu 3">
            <a:extLst>
              <a:ext uri="{FF2B5EF4-FFF2-40B4-BE49-F238E27FC236}">
                <a16:creationId xmlns:a16="http://schemas.microsoft.com/office/drawing/2014/main" id="{CD696400-132D-4FDD-A39F-9D6968AFBB1C}"/>
              </a:ext>
            </a:extLst>
          </p:cNvPr>
          <p:cNvSpPr txBox="1"/>
          <p:nvPr/>
        </p:nvSpPr>
        <p:spPr>
          <a:xfrm>
            <a:off x="6706069" y="1321553"/>
            <a:ext cx="4471870" cy="4944511"/>
          </a:xfrm>
          <a:prstGeom prst="rect">
            <a:avLst/>
          </a:prstGeom>
        </p:spPr>
        <p:txBody>
          <a:bodyPr vert="horz" lIns="91440" tIns="45720" rIns="91440" bIns="45720" rtlCol="0">
            <a:normAutofit fontScale="92500"/>
          </a:bodyPr>
          <a:lstStyle/>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Hazırlık</a:t>
            </a:r>
            <a:r>
              <a:rPr lang="en-US" sz="2000" dirty="0">
                <a:effectLst/>
                <a:latin typeface="Comic Sans MS" panose="030F0702030302020204" pitchFamily="66" charset="0"/>
              </a:rPr>
              <a:t> </a:t>
            </a:r>
            <a:r>
              <a:rPr lang="en-US" sz="2000" dirty="0" err="1">
                <a:effectLst/>
                <a:latin typeface="Comic Sans MS" panose="030F0702030302020204" pitchFamily="66" charset="0"/>
              </a:rPr>
              <a:t>evresidir</a:t>
            </a:r>
            <a:r>
              <a:rPr lang="en-US" sz="2000"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Mayoz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bölünmeye</a:t>
            </a:r>
            <a:r>
              <a:rPr lang="en-US" sz="2000" dirty="0">
                <a:effectLst/>
                <a:latin typeface="Comic Sans MS" panose="030F0702030302020204" pitchFamily="66" charset="0"/>
              </a:rPr>
              <a:t> </a:t>
            </a:r>
            <a:r>
              <a:rPr lang="en-US" sz="2000" dirty="0" err="1">
                <a:effectLst/>
                <a:latin typeface="Comic Sans MS" panose="030F0702030302020204" pitchFamily="66" charset="0"/>
              </a:rPr>
              <a:t>başlamadan</a:t>
            </a:r>
            <a:r>
              <a:rPr lang="en-US" sz="2000" dirty="0">
                <a:effectLst/>
                <a:latin typeface="Comic Sans MS" panose="030F0702030302020204" pitchFamily="66" charset="0"/>
              </a:rPr>
              <a:t> </a:t>
            </a:r>
            <a:r>
              <a:rPr lang="en-US" sz="2000" dirty="0" err="1">
                <a:effectLst/>
                <a:latin typeface="Comic Sans MS" panose="030F0702030302020204" pitchFamily="66" charset="0"/>
              </a:rPr>
              <a:t>önce</a:t>
            </a:r>
            <a:r>
              <a:rPr lang="en-US" sz="2000" dirty="0">
                <a:effectLst/>
                <a:latin typeface="Comic Sans MS" panose="030F0702030302020204" pitchFamily="66" charset="0"/>
              </a:rPr>
              <a:t> DNA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eşler</a:t>
            </a:r>
            <a:r>
              <a:rPr lang="en-US" sz="2000" dirty="0">
                <a:effectLst/>
                <a:latin typeface="Comic Sans MS" panose="030F0702030302020204" pitchFamily="66" charset="0"/>
              </a:rPr>
              <a:t> ve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madde</a:t>
            </a:r>
            <a:r>
              <a:rPr lang="en-US" sz="2000" dirty="0">
                <a:effectLst/>
                <a:latin typeface="Comic Sans MS" panose="030F0702030302020204" pitchFamily="66" charset="0"/>
              </a:rPr>
              <a:t> </a:t>
            </a:r>
            <a:r>
              <a:rPr lang="en-US" sz="2000" dirty="0" err="1">
                <a:effectLst/>
                <a:latin typeface="Comic Sans MS" panose="030F0702030302020204" pitchFamily="66" charset="0"/>
              </a:rPr>
              <a:t>miktarı</a:t>
            </a:r>
            <a:r>
              <a:rPr lang="en-US" sz="2000" dirty="0">
                <a:effectLst/>
                <a:latin typeface="Comic Sans MS" panose="030F0702030302020204" pitchFamily="66" charset="0"/>
              </a:rPr>
              <a:t> </a:t>
            </a:r>
            <a:r>
              <a:rPr lang="en-US" sz="2000" dirty="0" err="1">
                <a:effectLst/>
                <a:latin typeface="Comic Sans MS" panose="030F0702030302020204" pitchFamily="66" charset="0"/>
              </a:rPr>
              <a:t>iki</a:t>
            </a:r>
            <a:r>
              <a:rPr lang="en-US" sz="2000" dirty="0">
                <a:effectLst/>
                <a:latin typeface="Comic Sans MS" panose="030F0702030302020204" pitchFamily="66" charset="0"/>
              </a:rPr>
              <a:t> </a:t>
            </a:r>
            <a:r>
              <a:rPr lang="en-US" sz="2000" dirty="0" err="1">
                <a:effectLst/>
                <a:latin typeface="Comic Sans MS" panose="030F0702030302020204" pitchFamily="66" charset="0"/>
              </a:rPr>
              <a:t>katına</a:t>
            </a:r>
            <a:r>
              <a:rPr lang="en-US" sz="2000" dirty="0">
                <a:effectLst/>
                <a:latin typeface="Comic Sans MS" panose="030F0702030302020204" pitchFamily="66" charset="0"/>
              </a:rPr>
              <a:t> </a:t>
            </a:r>
            <a:r>
              <a:rPr lang="en-US" sz="2000" dirty="0" err="1">
                <a:effectLst/>
                <a:latin typeface="Comic Sans MS" panose="030F0702030302020204" pitchFamily="66" charset="0"/>
              </a:rPr>
              <a:t>çıkar</a:t>
            </a:r>
            <a:r>
              <a:rPr lang="en-US" sz="2000" dirty="0">
                <a:effectLst/>
                <a:latin typeface="Comic Sans MS" panose="030F0702030302020204" pitchFamily="66" charset="0"/>
              </a:rPr>
              <a:t>. </a:t>
            </a: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Sentrozomlar</a:t>
            </a:r>
            <a:r>
              <a:rPr lang="en-US" sz="2000" dirty="0">
                <a:effectLst/>
                <a:latin typeface="Comic Sans MS" panose="030F0702030302020204" pitchFamily="66" charset="0"/>
              </a:rPr>
              <a:t>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eşler</a:t>
            </a:r>
            <a:endParaRPr lang="tr-TR" sz="2000" dirty="0">
              <a:effectLst/>
              <a:latin typeface="Comic Sans MS" panose="030F0702030302020204" pitchFamily="66" charset="0"/>
            </a:endParaRPr>
          </a:p>
          <a:p>
            <a:pPr marL="342900" indent="-228600">
              <a:lnSpc>
                <a:spcPct val="150000"/>
              </a:lnSpc>
              <a:spcAft>
                <a:spcPts val="800"/>
              </a:spcAft>
              <a:buFont typeface="Arial" panose="020B0604020202020204" pitchFamily="34" charset="0"/>
              <a:buChar char="•"/>
              <a:tabLst>
                <a:tab pos="457200" algn="l"/>
              </a:tabLst>
            </a:pPr>
            <a:r>
              <a:rPr lang="tr-TR" sz="2000" dirty="0">
                <a:effectLst/>
                <a:latin typeface="Comic Sans MS" panose="030F0702030302020204" pitchFamily="66" charset="0"/>
                <a:ea typeface="Calibri" panose="020F0502020204030204" pitchFamily="34" charset="0"/>
                <a:cs typeface="Times New Roman" panose="02020603050405020304" pitchFamily="18" charset="0"/>
              </a:rPr>
              <a:t>Kromatin iplikleri kısalıp kalınlaşarak kromozomlar belirgin hâle gelir. </a:t>
            </a:r>
          </a:p>
          <a:p>
            <a:pPr marL="342900" indent="-228600">
              <a:lnSpc>
                <a:spcPct val="150000"/>
              </a:lnSpc>
              <a:spcAft>
                <a:spcPts val="800"/>
              </a:spcAft>
              <a:buFont typeface="Arial" panose="020B0604020202020204" pitchFamily="34" charset="0"/>
              <a:buChar char="•"/>
              <a:tabLst>
                <a:tab pos="457200" algn="l"/>
              </a:tabLst>
            </a:pPr>
            <a:r>
              <a:rPr lang="tr-TR" sz="2000" dirty="0">
                <a:effectLst/>
                <a:latin typeface="Comic Sans MS" panose="030F0702030302020204" pitchFamily="66" charset="0"/>
                <a:ea typeface="Calibri" panose="020F0502020204030204" pitchFamily="34" charset="0"/>
                <a:cs typeface="Times New Roman" panose="02020603050405020304" pitchFamily="18" charset="0"/>
              </a:rPr>
              <a:t>İğ iplikleri oluşur, çekirdek zarı ve çekirdekçik eriyerek kaybolur.</a:t>
            </a:r>
          </a:p>
          <a:p>
            <a:pPr marL="342900" indent="-228600">
              <a:lnSpc>
                <a:spcPct val="150000"/>
              </a:lnSpc>
              <a:spcAft>
                <a:spcPts val="800"/>
              </a:spcAft>
              <a:buFont typeface="Arial" panose="020B0604020202020204" pitchFamily="34" charset="0"/>
              <a:buChar char="•"/>
              <a:tabLst>
                <a:tab pos="457200" algn="l"/>
              </a:tabLst>
            </a:pPr>
            <a:endParaRPr lang="tr-TR" sz="2000" dirty="0">
              <a:effectLst/>
              <a:latin typeface="Comic Sans MS" panose="030F0702030302020204" pitchFamily="66" charset="0"/>
            </a:endParaRP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16388" name="Picture 4" descr="Meiosis - Plants And Animals GIF | Gfycat">
            <a:extLst>
              <a:ext uri="{FF2B5EF4-FFF2-40B4-BE49-F238E27FC236}">
                <a16:creationId xmlns:a16="http://schemas.microsoft.com/office/drawing/2014/main" id="{57DADF66-993E-45A6-A00A-1E778258EB7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469" y="1870996"/>
            <a:ext cx="5963206" cy="335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817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Best Meiosis GIFs | Gfycat">
            <a:extLst>
              <a:ext uri="{FF2B5EF4-FFF2-40B4-BE49-F238E27FC236}">
                <a16:creationId xmlns:a16="http://schemas.microsoft.com/office/drawing/2014/main" id="{8CA7DBDC-EE40-4777-801F-85F770ABF79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44142" y="1620432"/>
            <a:ext cx="6064660" cy="3617136"/>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B14897A8-7A70-49B9-AFAD-21DC52B8C00B}"/>
              </a:ext>
            </a:extLst>
          </p:cNvPr>
          <p:cNvSpPr txBox="1"/>
          <p:nvPr/>
        </p:nvSpPr>
        <p:spPr>
          <a:xfrm>
            <a:off x="7646504" y="559407"/>
            <a:ext cx="4066285" cy="5658514"/>
          </a:xfrm>
          <a:prstGeom prst="rect">
            <a:avLst/>
          </a:prstGeom>
        </p:spPr>
        <p:txBody>
          <a:bodyPr vert="horz" lIns="91440" tIns="45720" rIns="91440" bIns="45720" rtlCol="0">
            <a:normAutofit fontScale="92500"/>
          </a:bodyPr>
          <a:lstStyle/>
          <a:p>
            <a:pPr marL="400050" lvl="0" indent="-285750">
              <a:lnSpc>
                <a:spcPct val="160000"/>
              </a:lnSpc>
              <a:spcAft>
                <a:spcPts val="800"/>
              </a:spcAft>
              <a:buFont typeface="Arial" panose="020B0604020202020204" pitchFamily="34" charset="0"/>
              <a:buChar char="•"/>
              <a:tabLst>
                <a:tab pos="457200" algn="l"/>
              </a:tabLst>
            </a:pPr>
            <a:r>
              <a:rPr lang="en-US" sz="1700" dirty="0" err="1">
                <a:effectLst/>
                <a:latin typeface="Comic Sans MS" panose="030F0702030302020204" pitchFamily="66" charset="0"/>
              </a:rPr>
              <a:t>Mayoz</a:t>
            </a:r>
            <a:r>
              <a:rPr lang="en-US" sz="1700" dirty="0">
                <a:effectLst/>
                <a:latin typeface="Comic Sans MS" panose="030F0702030302020204" pitchFamily="66" charset="0"/>
              </a:rPr>
              <a:t> </a:t>
            </a:r>
            <a:r>
              <a:rPr lang="en-US" sz="1700" dirty="0" err="1">
                <a:effectLst/>
                <a:latin typeface="Comic Sans MS" panose="030F0702030302020204" pitchFamily="66" charset="0"/>
              </a:rPr>
              <a:t>bölünmenin</a:t>
            </a:r>
            <a:r>
              <a:rPr lang="en-US" sz="1700" dirty="0">
                <a:effectLst/>
                <a:latin typeface="Comic Sans MS" panose="030F0702030302020204" pitchFamily="66" charset="0"/>
              </a:rPr>
              <a:t> ilk </a:t>
            </a:r>
            <a:r>
              <a:rPr lang="en-US" sz="1700" dirty="0" err="1">
                <a:effectLst/>
                <a:latin typeface="Comic Sans MS" panose="030F0702030302020204" pitchFamily="66" charset="0"/>
              </a:rPr>
              <a:t>evresinde</a:t>
            </a:r>
            <a:r>
              <a:rPr lang="en-US" sz="1700" dirty="0">
                <a:effectLst/>
                <a:latin typeface="Comic Sans MS" panose="030F0702030302020204" pitchFamily="66" charset="0"/>
              </a:rPr>
              <a:t> </a:t>
            </a:r>
            <a:r>
              <a:rPr lang="en-US" sz="1700" dirty="0" err="1">
                <a:effectLst/>
                <a:latin typeface="Comic Sans MS" panose="030F0702030302020204" pitchFamily="66" charset="0"/>
              </a:rPr>
              <a:t>biri</a:t>
            </a:r>
            <a:r>
              <a:rPr lang="en-US" sz="1700" dirty="0">
                <a:effectLst/>
                <a:latin typeface="Comic Sans MS" panose="030F0702030302020204" pitchFamily="66" charset="0"/>
              </a:rPr>
              <a:t> </a:t>
            </a:r>
            <a:r>
              <a:rPr lang="en-US" sz="1700" dirty="0" err="1">
                <a:effectLst/>
                <a:latin typeface="Comic Sans MS" panose="030F0702030302020204" pitchFamily="66" charset="0"/>
              </a:rPr>
              <a:t>anneden</a:t>
            </a:r>
            <a:r>
              <a:rPr lang="en-US" sz="1700" dirty="0">
                <a:effectLst/>
                <a:latin typeface="Comic Sans MS" panose="030F0702030302020204" pitchFamily="66" charset="0"/>
              </a:rPr>
              <a:t> </a:t>
            </a:r>
            <a:r>
              <a:rPr lang="en-US" sz="1700" dirty="0" err="1">
                <a:effectLst/>
                <a:latin typeface="Comic Sans MS" panose="030F0702030302020204" pitchFamily="66" charset="0"/>
              </a:rPr>
              <a:t>diğeri</a:t>
            </a:r>
            <a:r>
              <a:rPr lang="en-US" sz="1700" dirty="0">
                <a:effectLst/>
                <a:latin typeface="Comic Sans MS" panose="030F0702030302020204" pitchFamily="66" charset="0"/>
              </a:rPr>
              <a:t> </a:t>
            </a:r>
            <a:r>
              <a:rPr lang="en-US" sz="1700" dirty="0" err="1">
                <a:effectLst/>
                <a:latin typeface="Comic Sans MS" panose="030F0702030302020204" pitchFamily="66" charset="0"/>
              </a:rPr>
              <a:t>babadan</a:t>
            </a:r>
            <a:r>
              <a:rPr lang="en-US" sz="1700" dirty="0">
                <a:effectLst/>
                <a:latin typeface="Comic Sans MS" panose="030F0702030302020204" pitchFamily="66" charset="0"/>
              </a:rPr>
              <a:t> gelen ve </a:t>
            </a:r>
            <a:r>
              <a:rPr lang="en-US" sz="1700" dirty="0" err="1">
                <a:effectLst/>
                <a:latin typeface="Comic Sans MS" panose="030F0702030302020204" pitchFamily="66" charset="0"/>
              </a:rPr>
              <a:t>aynı</a:t>
            </a:r>
            <a:r>
              <a:rPr lang="en-US" sz="1700" dirty="0">
                <a:effectLst/>
                <a:latin typeface="Comic Sans MS" panose="030F0702030302020204" pitchFamily="66" charset="0"/>
              </a:rPr>
              <a:t> </a:t>
            </a:r>
            <a:r>
              <a:rPr lang="en-US" sz="1700" dirty="0" err="1">
                <a:effectLst/>
                <a:latin typeface="Comic Sans MS" panose="030F0702030302020204" pitchFamily="66" charset="0"/>
              </a:rPr>
              <a:t>özellikleri</a:t>
            </a:r>
            <a:r>
              <a:rPr lang="en-US" sz="1700" dirty="0">
                <a:effectLst/>
                <a:latin typeface="Comic Sans MS" panose="030F0702030302020204" pitchFamily="66" charset="0"/>
              </a:rPr>
              <a:t> </a:t>
            </a:r>
            <a:r>
              <a:rPr lang="en-US" sz="1700" dirty="0" err="1">
                <a:effectLst/>
                <a:latin typeface="Comic Sans MS" panose="030F0702030302020204" pitchFamily="66" charset="0"/>
              </a:rPr>
              <a:t>taşıyan</a:t>
            </a:r>
            <a:r>
              <a:rPr lang="en-US" sz="1700" dirty="0">
                <a:effectLst/>
                <a:latin typeface="Comic Sans MS" panose="030F0702030302020204" pitchFamily="66" charset="0"/>
              </a:rPr>
              <a:t> </a:t>
            </a:r>
            <a:r>
              <a:rPr lang="en-US" sz="1700" dirty="0" err="1">
                <a:effectLst/>
                <a:latin typeface="Comic Sans MS" panose="030F0702030302020204" pitchFamily="66" charset="0"/>
              </a:rPr>
              <a:t>kromozomlar</a:t>
            </a:r>
            <a:r>
              <a:rPr lang="en-US" sz="1700" dirty="0">
                <a:effectLst/>
                <a:latin typeface="Comic Sans MS" panose="030F0702030302020204" pitchFamily="66" charset="0"/>
              </a:rPr>
              <a:t> </a:t>
            </a:r>
            <a:r>
              <a:rPr lang="en-US" sz="1700" dirty="0" err="1">
                <a:effectLst/>
                <a:latin typeface="Comic Sans MS" panose="030F0702030302020204" pitchFamily="66" charset="0"/>
              </a:rPr>
              <a:t>yan</a:t>
            </a:r>
            <a:r>
              <a:rPr lang="en-US" sz="1700" dirty="0">
                <a:effectLst/>
                <a:latin typeface="Comic Sans MS" panose="030F0702030302020204" pitchFamily="66" charset="0"/>
              </a:rPr>
              <a:t> </a:t>
            </a:r>
            <a:r>
              <a:rPr lang="en-US" sz="1700" dirty="0" err="1">
                <a:effectLst/>
                <a:latin typeface="Comic Sans MS" panose="030F0702030302020204" pitchFamily="66" charset="0"/>
              </a:rPr>
              <a:t>yana</a:t>
            </a:r>
            <a:r>
              <a:rPr lang="en-US" sz="1700" dirty="0">
                <a:effectLst/>
                <a:latin typeface="Comic Sans MS" panose="030F0702030302020204" pitchFamily="66" charset="0"/>
              </a:rPr>
              <a:t> </a:t>
            </a:r>
            <a:r>
              <a:rPr lang="en-US" sz="1700" dirty="0" err="1">
                <a:effectLst/>
                <a:latin typeface="Comic Sans MS" panose="030F0702030302020204" pitchFamily="66" charset="0"/>
              </a:rPr>
              <a:t>gelerek</a:t>
            </a:r>
            <a:r>
              <a:rPr lang="en-US" sz="1700" dirty="0">
                <a:effectLst/>
                <a:latin typeface="Comic Sans MS" panose="030F0702030302020204" pitchFamily="66" charset="0"/>
              </a:rPr>
              <a:t> </a:t>
            </a:r>
            <a:r>
              <a:rPr lang="en-US" sz="1700" dirty="0" err="1">
                <a:effectLst/>
                <a:latin typeface="Comic Sans MS" panose="030F0702030302020204" pitchFamily="66" charset="0"/>
              </a:rPr>
              <a:t>birbirinin</a:t>
            </a:r>
            <a:r>
              <a:rPr lang="en-US" sz="1700" dirty="0">
                <a:effectLst/>
                <a:latin typeface="Comic Sans MS" panose="030F0702030302020204" pitchFamily="66" charset="0"/>
              </a:rPr>
              <a:t> </a:t>
            </a:r>
            <a:r>
              <a:rPr lang="en-US" sz="1700" dirty="0" err="1">
                <a:effectLst/>
                <a:latin typeface="Comic Sans MS" panose="030F0702030302020204" pitchFamily="66" charset="0"/>
              </a:rPr>
              <a:t>üzerine</a:t>
            </a:r>
            <a:r>
              <a:rPr lang="en-US" sz="1700" dirty="0">
                <a:effectLst/>
                <a:latin typeface="Comic Sans MS" panose="030F0702030302020204" pitchFamily="66" charset="0"/>
              </a:rPr>
              <a:t> </a:t>
            </a:r>
            <a:r>
              <a:rPr lang="en-US" sz="1700" dirty="0" err="1">
                <a:effectLst/>
                <a:latin typeface="Comic Sans MS" panose="030F0702030302020204" pitchFamily="66" charset="0"/>
              </a:rPr>
              <a:t>kıvrılır</a:t>
            </a:r>
            <a:r>
              <a:rPr lang="en-US" sz="1700" dirty="0">
                <a:effectLst/>
                <a:latin typeface="Comic Sans MS" panose="030F0702030302020204" pitchFamily="66" charset="0"/>
              </a:rPr>
              <a:t>. Bunun </a:t>
            </a:r>
            <a:r>
              <a:rPr lang="en-US" sz="1700" dirty="0" err="1">
                <a:effectLst/>
                <a:latin typeface="Comic Sans MS" panose="030F0702030302020204" pitchFamily="66" charset="0"/>
              </a:rPr>
              <a:t>sonucunda</a:t>
            </a:r>
            <a:r>
              <a:rPr lang="en-US" sz="1700" dirty="0">
                <a:effectLst/>
                <a:latin typeface="Comic Sans MS" panose="030F0702030302020204" pitchFamily="66" charset="0"/>
              </a:rPr>
              <a:t> </a:t>
            </a:r>
            <a:r>
              <a:rPr lang="en-US" sz="1700" dirty="0" err="1">
                <a:effectLst/>
                <a:latin typeface="Comic Sans MS" panose="030F0702030302020204" pitchFamily="66" charset="0"/>
              </a:rPr>
              <a:t>Kromozomlar</a:t>
            </a:r>
            <a:r>
              <a:rPr lang="en-US" sz="1700" dirty="0">
                <a:effectLst/>
                <a:latin typeface="Comic Sans MS" panose="030F0702030302020204" pitchFamily="66" charset="0"/>
              </a:rPr>
              <a:t> </a:t>
            </a:r>
            <a:r>
              <a:rPr lang="en-US" sz="1700" dirty="0" err="1">
                <a:effectLst/>
                <a:latin typeface="Comic Sans MS" panose="030F0702030302020204" pitchFamily="66" charset="0"/>
              </a:rPr>
              <a:t>arasında</a:t>
            </a:r>
            <a:r>
              <a:rPr lang="en-US" sz="1700" dirty="0">
                <a:effectLst/>
                <a:latin typeface="Comic Sans MS" panose="030F0702030302020204" pitchFamily="66" charset="0"/>
              </a:rPr>
              <a:t> </a:t>
            </a:r>
            <a:r>
              <a:rPr lang="en-US" sz="1700" b="1" dirty="0" err="1">
                <a:effectLst/>
                <a:latin typeface="Comic Sans MS" panose="030F0702030302020204" pitchFamily="66" charset="0"/>
              </a:rPr>
              <a:t>parça</a:t>
            </a:r>
            <a:r>
              <a:rPr lang="en-US" sz="1700" b="1" dirty="0">
                <a:effectLst/>
                <a:latin typeface="Comic Sans MS" panose="030F0702030302020204" pitchFamily="66" charset="0"/>
              </a:rPr>
              <a:t> değişimi </a:t>
            </a:r>
            <a:r>
              <a:rPr lang="en-US" sz="1700" dirty="0">
                <a:effectLst/>
                <a:latin typeface="Comic Sans MS" panose="030F0702030302020204" pitchFamily="66" charset="0"/>
              </a:rPr>
              <a:t>gerçekleşir.  </a:t>
            </a:r>
            <a:r>
              <a:rPr lang="en-US" sz="1700" dirty="0" err="1">
                <a:effectLst/>
                <a:latin typeface="Comic Sans MS" panose="030F0702030302020204" pitchFamily="66" charset="0"/>
              </a:rPr>
              <a:t>Kromozomlar</a:t>
            </a:r>
            <a:r>
              <a:rPr lang="en-US" sz="1700" dirty="0">
                <a:effectLst/>
                <a:latin typeface="Comic Sans MS" panose="030F0702030302020204" pitchFamily="66" charset="0"/>
              </a:rPr>
              <a:t> </a:t>
            </a:r>
            <a:r>
              <a:rPr lang="en-US" sz="1700" dirty="0" err="1">
                <a:effectLst/>
                <a:latin typeface="Comic Sans MS" panose="030F0702030302020204" pitchFamily="66" charset="0"/>
              </a:rPr>
              <a:t>arasında</a:t>
            </a:r>
            <a:r>
              <a:rPr lang="en-US" sz="1700" dirty="0">
                <a:effectLst/>
                <a:latin typeface="Comic Sans MS" panose="030F0702030302020204" pitchFamily="66" charset="0"/>
              </a:rPr>
              <a:t> </a:t>
            </a:r>
            <a:r>
              <a:rPr lang="en-US" sz="1700" b="1" dirty="0">
                <a:effectLst/>
                <a:latin typeface="Comic Sans MS" panose="030F0702030302020204" pitchFamily="66" charset="0"/>
              </a:rPr>
              <a:t>gen değişimi </a:t>
            </a:r>
            <a:r>
              <a:rPr lang="en-US" sz="1700" dirty="0">
                <a:effectLst/>
                <a:latin typeface="Comic Sans MS" panose="030F0702030302020204" pitchFamily="66" charset="0"/>
              </a:rPr>
              <a:t>meydana </a:t>
            </a:r>
            <a:r>
              <a:rPr lang="en-US" sz="1700" dirty="0" err="1">
                <a:effectLst/>
                <a:latin typeface="Comic Sans MS" panose="030F0702030302020204" pitchFamily="66" charset="0"/>
              </a:rPr>
              <a:t>gelir</a:t>
            </a:r>
            <a:r>
              <a:rPr lang="en-US" sz="1700" dirty="0">
                <a:effectLst/>
                <a:latin typeface="Comic Sans MS" panose="030F0702030302020204" pitchFamily="66" charset="0"/>
              </a:rPr>
              <a:t>. </a:t>
            </a:r>
            <a:r>
              <a:rPr lang="en-US" sz="1700" dirty="0" err="1">
                <a:effectLst/>
                <a:latin typeface="Comic Sans MS" panose="030F0702030302020204" pitchFamily="66" charset="0"/>
              </a:rPr>
              <a:t>Böylece</a:t>
            </a:r>
            <a:r>
              <a:rPr lang="en-US" sz="1700" dirty="0">
                <a:effectLst/>
                <a:latin typeface="Comic Sans MS" panose="030F0702030302020204" pitchFamily="66" charset="0"/>
              </a:rPr>
              <a:t> oluşan </a:t>
            </a:r>
            <a:r>
              <a:rPr lang="en-US" sz="1700" dirty="0" err="1">
                <a:effectLst/>
                <a:latin typeface="Comic Sans MS" panose="030F0702030302020204" pitchFamily="66" charset="0"/>
              </a:rPr>
              <a:t>kromozomlar</a:t>
            </a:r>
            <a:r>
              <a:rPr lang="en-US" sz="1700" dirty="0">
                <a:effectLst/>
                <a:latin typeface="Comic Sans MS" panose="030F0702030302020204" pitchFamily="66" charset="0"/>
              </a:rPr>
              <a:t> </a:t>
            </a:r>
            <a:r>
              <a:rPr lang="en-US" sz="1700" dirty="0" err="1">
                <a:effectLst/>
                <a:latin typeface="Comic Sans MS" panose="030F0702030302020204" pitchFamily="66" charset="0"/>
              </a:rPr>
              <a:t>anne</a:t>
            </a:r>
            <a:r>
              <a:rPr lang="en-US" sz="1700" dirty="0">
                <a:effectLst/>
                <a:latin typeface="Comic Sans MS" panose="030F0702030302020204" pitchFamily="66" charset="0"/>
              </a:rPr>
              <a:t> ve </a:t>
            </a:r>
            <a:r>
              <a:rPr lang="en-US" sz="1700" dirty="0" err="1">
                <a:effectLst/>
                <a:latin typeface="Comic Sans MS" panose="030F0702030302020204" pitchFamily="66" charset="0"/>
              </a:rPr>
              <a:t>babanın</a:t>
            </a:r>
            <a:r>
              <a:rPr lang="en-US" sz="1700" dirty="0">
                <a:effectLst/>
                <a:latin typeface="Comic Sans MS" panose="030F0702030302020204" pitchFamily="66" charset="0"/>
              </a:rPr>
              <a:t> </a:t>
            </a:r>
            <a:r>
              <a:rPr lang="en-US" sz="1700" dirty="0" err="1">
                <a:effectLst/>
                <a:latin typeface="Comic Sans MS" panose="030F0702030302020204" pitchFamily="66" charset="0"/>
              </a:rPr>
              <a:t>kromozomlarından</a:t>
            </a:r>
            <a:r>
              <a:rPr lang="en-US" sz="1700" dirty="0">
                <a:effectLst/>
                <a:latin typeface="Comic Sans MS" panose="030F0702030302020204" pitchFamily="66" charset="0"/>
              </a:rPr>
              <a:t> farklıdır. </a:t>
            </a:r>
            <a:r>
              <a:rPr lang="en-US" sz="1700" dirty="0" err="1">
                <a:effectLst/>
                <a:latin typeface="Comic Sans MS" panose="030F0702030302020204" pitchFamily="66" charset="0"/>
              </a:rPr>
              <a:t>Kromozomlar</a:t>
            </a:r>
            <a:r>
              <a:rPr lang="en-US" sz="1700" dirty="0">
                <a:effectLst/>
                <a:latin typeface="Comic Sans MS" panose="030F0702030302020204" pitchFamily="66" charset="0"/>
              </a:rPr>
              <a:t> </a:t>
            </a:r>
            <a:r>
              <a:rPr lang="en-US" sz="1700" dirty="0" err="1">
                <a:effectLst/>
                <a:latin typeface="Comic Sans MS" panose="030F0702030302020204" pitchFamily="66" charset="0"/>
              </a:rPr>
              <a:t>arasında</a:t>
            </a:r>
            <a:r>
              <a:rPr lang="en-US" sz="1700" dirty="0">
                <a:effectLst/>
                <a:latin typeface="Comic Sans MS" panose="030F0702030302020204" pitchFamily="66" charset="0"/>
              </a:rPr>
              <a:t> </a:t>
            </a:r>
            <a:r>
              <a:rPr lang="en-US" sz="1700" dirty="0" err="1">
                <a:effectLst/>
                <a:latin typeface="Comic Sans MS" panose="030F0702030302020204" pitchFamily="66" charset="0"/>
              </a:rPr>
              <a:t>parça</a:t>
            </a:r>
            <a:r>
              <a:rPr lang="en-US" sz="1700" dirty="0">
                <a:effectLst/>
                <a:latin typeface="Comic Sans MS" panose="030F0702030302020204" pitchFamily="66" charset="0"/>
              </a:rPr>
              <a:t> değişimi gerçekleşir. </a:t>
            </a:r>
          </a:p>
          <a:p>
            <a:pPr marL="400050" lvl="0" indent="-285750">
              <a:lnSpc>
                <a:spcPct val="160000"/>
              </a:lnSpc>
              <a:spcAft>
                <a:spcPts val="800"/>
              </a:spcAft>
              <a:buFont typeface="Arial" panose="020B0604020202020204" pitchFamily="34" charset="0"/>
              <a:buChar char="•"/>
              <a:tabLst>
                <a:tab pos="457200" algn="l"/>
              </a:tabLst>
            </a:pPr>
            <a:r>
              <a:rPr lang="en-US" sz="1700" dirty="0" err="1">
                <a:effectLst/>
                <a:latin typeface="Comic Sans MS" panose="030F0702030302020204" pitchFamily="66" charset="0"/>
              </a:rPr>
              <a:t>Parça</a:t>
            </a:r>
            <a:r>
              <a:rPr lang="en-US" sz="1700" dirty="0">
                <a:effectLst/>
                <a:latin typeface="Comic Sans MS" panose="030F0702030302020204" pitchFamily="66" charset="0"/>
              </a:rPr>
              <a:t> değişimi </a:t>
            </a:r>
            <a:r>
              <a:rPr lang="en-US" sz="1700" b="1" dirty="0" err="1">
                <a:effectLst/>
                <a:latin typeface="Comic Sans MS" panose="030F0702030302020204" pitchFamily="66" charset="0"/>
              </a:rPr>
              <a:t>kalıtsal</a:t>
            </a:r>
            <a:r>
              <a:rPr lang="en-US" sz="1700" b="1" dirty="0">
                <a:effectLst/>
                <a:latin typeface="Comic Sans MS" panose="030F0702030302020204" pitchFamily="66" charset="0"/>
              </a:rPr>
              <a:t> </a:t>
            </a:r>
            <a:r>
              <a:rPr lang="en-US" sz="1700" b="1" dirty="0" err="1">
                <a:effectLst/>
                <a:latin typeface="Comic Sans MS" panose="030F0702030302020204" pitchFamily="66" charset="0"/>
              </a:rPr>
              <a:t>çeşitlilik</a:t>
            </a:r>
            <a:r>
              <a:rPr lang="en-US" sz="1700" b="1" dirty="0">
                <a:effectLst/>
                <a:latin typeface="Comic Sans MS" panose="030F0702030302020204" pitchFamily="66" charset="0"/>
              </a:rPr>
              <a:t> </a:t>
            </a:r>
            <a:r>
              <a:rPr lang="en-US" sz="1700" dirty="0" err="1">
                <a:effectLst/>
                <a:latin typeface="Comic Sans MS" panose="030F0702030302020204" pitchFamily="66" charset="0"/>
              </a:rPr>
              <a:t>sağlanır</a:t>
            </a:r>
            <a:endParaRPr lang="en-US" sz="1700"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184728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graphicFrame>
        <p:nvGraphicFramePr>
          <p:cNvPr id="9" name="Metin kutusu 4">
            <a:extLst>
              <a:ext uri="{FF2B5EF4-FFF2-40B4-BE49-F238E27FC236}">
                <a16:creationId xmlns:a16="http://schemas.microsoft.com/office/drawing/2014/main" id="{03110B31-D194-4097-95F5-2F4968A7DFBA}"/>
              </a:ext>
            </a:extLst>
          </p:cNvPr>
          <p:cNvGraphicFramePr/>
          <p:nvPr>
            <p:extLst>
              <p:ext uri="{D42A27DB-BD31-4B8C-83A1-F6EECF244321}">
                <p14:modId xmlns:p14="http://schemas.microsoft.com/office/powerpoint/2010/main" val="1208993916"/>
              </p:ext>
            </p:extLst>
          </p:nvPr>
        </p:nvGraphicFramePr>
        <p:xfrm>
          <a:off x="1188063" y="1825625"/>
          <a:ext cx="8335766" cy="3919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4" descr="Meiosis [3D Animation] on Make a GIF">
            <a:extLst>
              <a:ext uri="{FF2B5EF4-FFF2-40B4-BE49-F238E27FC236}">
                <a16:creationId xmlns:a16="http://schemas.microsoft.com/office/drawing/2014/main" id="{2361A34C-34C9-4962-B520-A78039A6C05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838291" y="233923"/>
            <a:ext cx="4157371" cy="247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673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1A3C5572-6590-4D6F-8456-75B7FBCEBB54}"/>
              </a:ext>
            </a:extLst>
          </p:cNvPr>
          <p:cNvSpPr txBox="1"/>
          <p:nvPr/>
        </p:nvSpPr>
        <p:spPr>
          <a:xfrm>
            <a:off x="492146" y="2162887"/>
            <a:ext cx="4803174" cy="4393982"/>
          </a:xfrm>
          <a:prstGeom prst="rect">
            <a:avLst/>
          </a:prstGeom>
        </p:spPr>
        <p:txBody>
          <a:bodyPr vert="horz" lIns="91440" tIns="45720" rIns="91440" bIns="45720" rtlCol="0">
            <a:normAutofit/>
          </a:bodyPr>
          <a:lstStyle/>
          <a:p>
            <a:pPr marL="457200" indent="-228600">
              <a:lnSpc>
                <a:spcPct val="150000"/>
              </a:lnSpc>
              <a:spcAft>
                <a:spcPts val="800"/>
              </a:spcAft>
              <a:buFont typeface="Arial" panose="020B0604020202020204" pitchFamily="34" charset="0"/>
              <a:buChar char="•"/>
            </a:pPr>
            <a:r>
              <a:rPr lang="en-US" sz="2000" dirty="0">
                <a:effectLst/>
                <a:latin typeface="Comic Sans MS" panose="030F0702030302020204" pitchFamily="66" charset="0"/>
              </a:rPr>
              <a:t>Homolog </a:t>
            </a:r>
            <a:r>
              <a:rPr lang="en-US" sz="2000" dirty="0" err="1">
                <a:effectLst/>
                <a:latin typeface="Comic Sans MS" panose="030F0702030302020204" pitchFamily="66" charset="0"/>
              </a:rPr>
              <a:t>kromozomlar</a:t>
            </a:r>
            <a:r>
              <a:rPr lang="en-US" sz="2000" dirty="0">
                <a:effectLst/>
                <a:latin typeface="Comic Sans MS" panose="030F0702030302020204" pitchFamily="66" charset="0"/>
              </a:rPr>
              <a:t> </a:t>
            </a:r>
            <a:r>
              <a:rPr lang="en-US" sz="2000" dirty="0" err="1">
                <a:effectLst/>
                <a:latin typeface="Comic Sans MS" panose="030F0702030302020204" pitchFamily="66" charset="0"/>
              </a:rPr>
              <a:t>iğ</a:t>
            </a:r>
            <a:r>
              <a:rPr lang="en-US" sz="2000" dirty="0">
                <a:effectLst/>
                <a:latin typeface="Comic Sans MS" panose="030F0702030302020204" pitchFamily="66" charset="0"/>
              </a:rPr>
              <a:t> </a:t>
            </a:r>
            <a:r>
              <a:rPr lang="en-US" sz="2000" dirty="0" err="1">
                <a:effectLst/>
                <a:latin typeface="Comic Sans MS" panose="030F0702030302020204" pitchFamily="66" charset="0"/>
              </a:rPr>
              <a:t>iplikleri</a:t>
            </a:r>
            <a:r>
              <a:rPr lang="en-US" sz="2000" dirty="0">
                <a:effectLst/>
                <a:latin typeface="Comic Sans MS" panose="030F0702030302020204" pitchFamily="66" charset="0"/>
              </a:rPr>
              <a:t> </a:t>
            </a:r>
            <a:r>
              <a:rPr lang="en-US" sz="2000" dirty="0" err="1">
                <a:effectLst/>
                <a:latin typeface="Comic Sans MS" panose="030F0702030302020204" pitchFamily="66" charset="0"/>
              </a:rPr>
              <a:t>tarafından</a:t>
            </a:r>
            <a:r>
              <a:rPr lang="en-US" sz="2000" dirty="0">
                <a:effectLst/>
                <a:latin typeface="Comic Sans MS" panose="030F0702030302020204" pitchFamily="66" charset="0"/>
              </a:rPr>
              <a:t> </a:t>
            </a:r>
            <a:r>
              <a:rPr lang="en-US" sz="2000" dirty="0" err="1">
                <a:effectLst/>
                <a:latin typeface="Comic Sans MS" panose="030F0702030302020204" pitchFamily="66" charset="0"/>
              </a:rPr>
              <a:t>zıt</a:t>
            </a:r>
            <a:r>
              <a:rPr lang="en-US" sz="2000" dirty="0">
                <a:effectLst/>
                <a:latin typeface="Comic Sans MS" panose="030F0702030302020204" pitchFamily="66" charset="0"/>
              </a:rPr>
              <a:t> </a:t>
            </a:r>
            <a:r>
              <a:rPr lang="en-US" sz="2000" dirty="0" err="1">
                <a:effectLst/>
                <a:latin typeface="Comic Sans MS" panose="030F0702030302020204" pitchFamily="66" charset="0"/>
              </a:rPr>
              <a:t>kutuplara</a:t>
            </a:r>
            <a:r>
              <a:rPr lang="en-US" sz="2000" dirty="0">
                <a:effectLst/>
                <a:latin typeface="Comic Sans MS" panose="030F0702030302020204" pitchFamily="66" charset="0"/>
              </a:rPr>
              <a:t> doğru </a:t>
            </a:r>
            <a:r>
              <a:rPr lang="en-US" sz="2000" dirty="0" err="1">
                <a:effectLst/>
                <a:latin typeface="Comic Sans MS" panose="030F0702030302020204" pitchFamily="66" charset="0"/>
              </a:rPr>
              <a:t>çekilirler</a:t>
            </a:r>
            <a:r>
              <a:rPr lang="en-US" sz="2000" dirty="0">
                <a:effectLst/>
                <a:latin typeface="Comic Sans MS" panose="030F0702030302020204" pitchFamily="66" charset="0"/>
              </a:rPr>
              <a:t>. Bu </a:t>
            </a:r>
            <a:r>
              <a:rPr lang="en-US" sz="2000" dirty="0" err="1">
                <a:effectLst/>
                <a:latin typeface="Comic Sans MS" panose="030F0702030302020204" pitchFamily="66" charset="0"/>
              </a:rPr>
              <a:t>olayla</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a:t>
            </a:r>
            <a:r>
              <a:rPr lang="en-US" sz="2000" dirty="0">
                <a:effectLst/>
                <a:latin typeface="Comic Sans MS" panose="030F0702030302020204" pitchFamily="66" charset="0"/>
              </a:rPr>
              <a:t> </a:t>
            </a:r>
            <a:r>
              <a:rPr lang="en-US" sz="2000" dirty="0" err="1">
                <a:effectLst/>
                <a:latin typeface="Comic Sans MS" panose="030F0702030302020204" pitchFamily="66" charset="0"/>
              </a:rPr>
              <a:t>yarıya</a:t>
            </a:r>
            <a:r>
              <a:rPr lang="en-US" sz="2000" dirty="0">
                <a:effectLst/>
                <a:latin typeface="Comic Sans MS" panose="030F0702030302020204" pitchFamily="66" charset="0"/>
              </a:rPr>
              <a:t> </a:t>
            </a:r>
            <a:r>
              <a:rPr lang="en-US" sz="2000" dirty="0" err="1">
                <a:effectLst/>
                <a:latin typeface="Comic Sans MS" panose="030F0702030302020204" pitchFamily="66" charset="0"/>
              </a:rPr>
              <a:t>inmiş</a:t>
            </a:r>
            <a:r>
              <a:rPr lang="en-US" sz="2000" dirty="0">
                <a:effectLst/>
                <a:latin typeface="Comic Sans MS" panose="030F0702030302020204" pitchFamily="66" charset="0"/>
              </a:rPr>
              <a:t> 2 yeni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oluşmasına</a:t>
            </a:r>
            <a:r>
              <a:rPr lang="en-US" sz="2000" dirty="0">
                <a:effectLst/>
                <a:latin typeface="Comic Sans MS" panose="030F0702030302020204" pitchFamily="66" charset="0"/>
              </a:rPr>
              <a:t> temel </a:t>
            </a:r>
            <a:r>
              <a:rPr lang="en-US" sz="2000" dirty="0" err="1">
                <a:effectLst/>
                <a:latin typeface="Comic Sans MS" panose="030F0702030302020204" pitchFamily="66" charset="0"/>
              </a:rPr>
              <a:t>hazırlanır</a:t>
            </a:r>
            <a:r>
              <a:rPr lang="en-US" sz="2000" dirty="0">
                <a:effectLst/>
                <a:latin typeface="Comic Sans MS" panose="030F0702030302020204" pitchFamily="66" charset="0"/>
              </a:rPr>
              <a:t>.</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Top 30 Meiosis 2 GIFs | Find the best GIF on Gfycat">
            <a:extLst>
              <a:ext uri="{FF2B5EF4-FFF2-40B4-BE49-F238E27FC236}">
                <a16:creationId xmlns:a16="http://schemas.microsoft.com/office/drawing/2014/main" id="{FA5689CA-CB2A-4D8E-B4FE-B661C880F5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5320" y="2162887"/>
            <a:ext cx="6253212" cy="360208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8223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506" name="Picture 2" descr="Top 30 Zygotic Meiosis GIFs | Find the best GIF on Gfycat">
            <a:extLst>
              <a:ext uri="{FF2B5EF4-FFF2-40B4-BE49-F238E27FC236}">
                <a16:creationId xmlns:a16="http://schemas.microsoft.com/office/drawing/2014/main" id="{48DBA56B-521C-456C-9EA2-55F126CF4C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3467" y="1782981"/>
            <a:ext cx="6253214" cy="359559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328A5448-38A8-4BC6-A804-A95A78B986DC}"/>
              </a:ext>
            </a:extLst>
          </p:cNvPr>
          <p:cNvSpPr txBox="1"/>
          <p:nvPr/>
        </p:nvSpPr>
        <p:spPr>
          <a:xfrm>
            <a:off x="7544052" y="1782981"/>
            <a:ext cx="4004479" cy="4393982"/>
          </a:xfrm>
          <a:prstGeom prst="rect">
            <a:avLst/>
          </a:prstGeom>
        </p:spPr>
        <p:txBody>
          <a:bodyPr vert="horz" lIns="91440" tIns="45720" rIns="91440" bIns="45720" rtlCol="0">
            <a:normAutofit/>
          </a:bodyPr>
          <a:lstStyle/>
          <a:p>
            <a:pPr marL="457200"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Daha</a:t>
            </a:r>
            <a:r>
              <a:rPr lang="en-US" sz="2000" dirty="0">
                <a:effectLst/>
                <a:latin typeface="Comic Sans MS" panose="030F0702030302020204" pitchFamily="66" charset="0"/>
              </a:rPr>
              <a:t> </a:t>
            </a:r>
            <a:r>
              <a:rPr lang="en-US" sz="2000" dirty="0" err="1">
                <a:effectLst/>
                <a:latin typeface="Comic Sans MS" panose="030F0702030302020204" pitchFamily="66" charset="0"/>
              </a:rPr>
              <a:t>sonra</a:t>
            </a:r>
            <a:r>
              <a:rPr lang="en-US" sz="2000" dirty="0">
                <a:effectLst/>
                <a:latin typeface="Comic Sans MS" panose="030F0702030302020204" pitchFamily="66" charset="0"/>
              </a:rPr>
              <a:t> </a:t>
            </a:r>
            <a:r>
              <a:rPr lang="en-US" sz="2000" dirty="0" err="1">
                <a:effectLst/>
                <a:latin typeface="Comic Sans MS" panose="030F0702030302020204" pitchFamily="66" charset="0"/>
              </a:rPr>
              <a:t>sitoplazma</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gerçekleşir ve</a:t>
            </a:r>
            <a:r>
              <a:rPr lang="tr-TR" sz="2000" dirty="0">
                <a:effectLst/>
                <a:latin typeface="Comic Sans MS" panose="030F0702030302020204" pitchFamily="66" charset="0"/>
              </a:rPr>
              <a:t> çekirdek ve çekirdekçikleri tekrar oluşan </a:t>
            </a:r>
            <a:r>
              <a:rPr lang="en-US" sz="2000" dirty="0">
                <a:effectLst/>
                <a:latin typeface="Comic Sans MS" panose="030F0702030302020204" pitchFamily="66" charset="0"/>
              </a:rPr>
              <a:t>  </a:t>
            </a:r>
            <a:r>
              <a:rPr lang="en-US" sz="2000" dirty="0" err="1">
                <a:effectLst/>
                <a:latin typeface="Comic Sans MS" panose="030F0702030302020204" pitchFamily="66" charset="0"/>
              </a:rPr>
              <a:t>Mayoz</a:t>
            </a:r>
            <a:r>
              <a:rPr lang="en-US" sz="2000" dirty="0">
                <a:effectLst/>
                <a:latin typeface="Comic Sans MS" panose="030F0702030302020204" pitchFamily="66" charset="0"/>
              </a:rPr>
              <a:t> 1’in </a:t>
            </a:r>
            <a:r>
              <a:rPr lang="en-US" sz="2000" dirty="0" err="1">
                <a:effectLst/>
                <a:latin typeface="Comic Sans MS" panose="030F0702030302020204" pitchFamily="66" charset="0"/>
              </a:rPr>
              <a:t>sonunda</a:t>
            </a:r>
            <a:r>
              <a:rPr lang="en-US" sz="2000" dirty="0">
                <a:effectLst/>
                <a:latin typeface="Comic Sans MS" panose="030F0702030302020204" pitchFamily="66" charset="0"/>
              </a:rPr>
              <a:t> </a:t>
            </a:r>
            <a:r>
              <a:rPr lang="en-US" sz="2000" dirty="0" err="1">
                <a:effectLst/>
                <a:latin typeface="Comic Sans MS" panose="030F0702030302020204" pitchFamily="66" charset="0"/>
              </a:rPr>
              <a:t>kromozom</a:t>
            </a:r>
            <a:r>
              <a:rPr lang="en-US" sz="2000" dirty="0">
                <a:effectLst/>
                <a:latin typeface="Comic Sans MS" panose="030F0702030302020204" pitchFamily="66" charset="0"/>
              </a:rPr>
              <a:t> </a:t>
            </a:r>
            <a:r>
              <a:rPr lang="en-US" sz="2000" dirty="0" err="1">
                <a:effectLst/>
                <a:latin typeface="Comic Sans MS" panose="030F0702030302020204" pitchFamily="66" charset="0"/>
              </a:rPr>
              <a:t>sayısı</a:t>
            </a:r>
            <a:r>
              <a:rPr lang="en-US" sz="2000" dirty="0">
                <a:effectLst/>
                <a:latin typeface="Comic Sans MS" panose="030F0702030302020204" pitchFamily="66" charset="0"/>
              </a:rPr>
              <a:t> </a:t>
            </a:r>
            <a:r>
              <a:rPr lang="en-US" sz="2000" dirty="0" err="1">
                <a:effectLst/>
                <a:latin typeface="Comic Sans MS" panose="030F0702030302020204" pitchFamily="66" charset="0"/>
              </a:rPr>
              <a:t>yarıya</a:t>
            </a:r>
            <a:r>
              <a:rPr lang="en-US" sz="2000" dirty="0">
                <a:effectLst/>
                <a:latin typeface="Comic Sans MS" panose="030F0702030302020204" pitchFamily="66" charset="0"/>
              </a:rPr>
              <a:t> </a:t>
            </a:r>
            <a:r>
              <a:rPr lang="en-US" sz="2000" dirty="0" err="1">
                <a:effectLst/>
                <a:latin typeface="Comic Sans MS" panose="030F0702030302020204" pitchFamily="66" charset="0"/>
              </a:rPr>
              <a:t>inmiş</a:t>
            </a:r>
            <a:r>
              <a:rPr lang="en-US" sz="2000" dirty="0">
                <a:effectLst/>
                <a:latin typeface="Comic Sans MS" panose="030F0702030302020204" pitchFamily="66" charset="0"/>
              </a:rPr>
              <a:t> </a:t>
            </a:r>
            <a:r>
              <a:rPr lang="en-US" sz="2000" dirty="0" err="1">
                <a:effectLst/>
                <a:latin typeface="Comic Sans MS" panose="030F0702030302020204" pitchFamily="66" charset="0"/>
              </a:rPr>
              <a:t>iki</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endParaRPr lang="en-US" sz="2000" dirty="0">
              <a:effectLst/>
              <a:latin typeface="Comic Sans MS" panose="030F0702030302020204" pitchFamily="66" charset="0"/>
            </a:endParaRP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794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434" name="Picture 2" descr="Best Centriole GIFs | Gfycat">
            <a:extLst>
              <a:ext uri="{FF2B5EF4-FFF2-40B4-BE49-F238E27FC236}">
                <a16:creationId xmlns:a16="http://schemas.microsoft.com/office/drawing/2014/main" id="{1053F8E3-698C-427F-95FA-27D72F841E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3467" y="1782981"/>
            <a:ext cx="6253214" cy="373108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4F37330D-A752-401B-9F03-2F6446942FBE}"/>
              </a:ext>
            </a:extLst>
          </p:cNvPr>
          <p:cNvSpPr txBox="1"/>
          <p:nvPr/>
        </p:nvSpPr>
        <p:spPr>
          <a:xfrm>
            <a:off x="7398278" y="2464019"/>
            <a:ext cx="4004479" cy="4393982"/>
          </a:xfrm>
          <a:prstGeom prst="rect">
            <a:avLst/>
          </a:prstGeom>
        </p:spPr>
        <p:txBody>
          <a:bodyPr vert="horz" lIns="91440" tIns="45720" rIns="91440" bIns="45720" rtlCol="0">
            <a:normAutofit/>
          </a:bodyPr>
          <a:lstStyle/>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Mayoz</a:t>
            </a:r>
            <a:r>
              <a:rPr lang="en-US" sz="2000" dirty="0">
                <a:effectLst/>
                <a:latin typeface="Comic Sans MS" panose="030F0702030302020204" pitchFamily="66" charset="0"/>
              </a:rPr>
              <a:t> 1 sonucu oluşan 2 yeni </a:t>
            </a:r>
            <a:r>
              <a:rPr lang="en-US" sz="2000" dirty="0" err="1">
                <a:effectLst/>
                <a:latin typeface="Comic Sans MS" panose="030F0702030302020204" pitchFamily="66" charset="0"/>
              </a:rPr>
              <a:t>hücrelerde</a:t>
            </a:r>
            <a:r>
              <a:rPr lang="en-US" sz="2000" dirty="0">
                <a:effectLst/>
                <a:latin typeface="Comic Sans MS" panose="030F0702030302020204" pitchFamily="66" charset="0"/>
              </a:rPr>
              <a:t> DNA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eşlemez</a:t>
            </a:r>
            <a:r>
              <a:rPr lang="en-US" sz="2000" dirty="0">
                <a:effectLst/>
                <a:latin typeface="Comic Sans MS" panose="030F0702030302020204" pitchFamily="66" charset="0"/>
              </a:rPr>
              <a:t>. </a:t>
            </a:r>
            <a:endParaRPr lang="tr-TR" sz="2000" dirty="0">
              <a:effectLst/>
              <a:latin typeface="Comic Sans MS" panose="030F0702030302020204" pitchFamily="66" charset="0"/>
            </a:endParaRP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Mayoz</a:t>
            </a:r>
            <a:r>
              <a:rPr lang="en-US" sz="2000" dirty="0">
                <a:effectLst/>
                <a:latin typeface="Comic Sans MS" panose="030F0702030302020204" pitchFamily="66" charset="0"/>
              </a:rPr>
              <a:t> 2, </a:t>
            </a:r>
            <a:r>
              <a:rPr lang="en-US" sz="2000" dirty="0" err="1">
                <a:effectLst/>
                <a:latin typeface="Comic Sans MS" panose="030F0702030302020204" pitchFamily="66" charset="0"/>
              </a:rPr>
              <a:t>mitoz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bölünmeye</a:t>
            </a:r>
            <a:r>
              <a:rPr lang="en-US" sz="2000" dirty="0">
                <a:effectLst/>
                <a:latin typeface="Comic Sans MS" panose="030F0702030302020204" pitchFamily="66" charset="0"/>
              </a:rPr>
              <a:t> </a:t>
            </a:r>
            <a:r>
              <a:rPr lang="en-US" sz="2000" dirty="0" err="1">
                <a:effectLst/>
                <a:latin typeface="Comic Sans MS" panose="030F0702030302020204" pitchFamily="66" charset="0"/>
              </a:rPr>
              <a:t>benzer</a:t>
            </a:r>
            <a:r>
              <a:rPr lang="en-US" sz="2000" dirty="0">
                <a:effectLst/>
                <a:latin typeface="Comic Sans MS" panose="030F0702030302020204" pitchFamily="66" charset="0"/>
              </a:rPr>
              <a:t>.</a:t>
            </a: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09457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6"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4F37330D-A752-401B-9F03-2F6446942FBE}"/>
              </a:ext>
            </a:extLst>
          </p:cNvPr>
          <p:cNvSpPr txBox="1"/>
          <p:nvPr/>
        </p:nvSpPr>
        <p:spPr>
          <a:xfrm>
            <a:off x="643468" y="1782981"/>
            <a:ext cx="4710409" cy="4393982"/>
          </a:xfrm>
          <a:prstGeom prst="rect">
            <a:avLst/>
          </a:prstGeom>
        </p:spPr>
        <p:txBody>
          <a:bodyPr vert="horz" lIns="91440" tIns="45720" rIns="91440" bIns="45720" rtlCol="0">
            <a:normAutofit/>
          </a:bodyPr>
          <a:lstStyle/>
          <a:p>
            <a:pPr marL="342900" lvl="0" indent="-342900">
              <a:lnSpc>
                <a:spcPct val="150000"/>
              </a:lnSpc>
              <a:spcAft>
                <a:spcPts val="800"/>
              </a:spcAft>
              <a:buFont typeface="Wingdings" panose="05000000000000000000" pitchFamily="2" charset="2"/>
              <a:buChar char=""/>
              <a:tabLst>
                <a:tab pos="457200" algn="l"/>
              </a:tabLst>
            </a:pPr>
            <a:r>
              <a:rPr lang="tr-TR" sz="2000" dirty="0">
                <a:effectLst/>
                <a:latin typeface="Comic Sans MS" panose="030F0702030302020204" pitchFamily="66" charset="0"/>
                <a:ea typeface="Calibri" panose="020F0502020204030204" pitchFamily="34" charset="0"/>
                <a:cs typeface="Times New Roman" panose="02020603050405020304" pitchFamily="18" charset="0"/>
              </a:rPr>
              <a:t>İğ iplikleri oluşur </a:t>
            </a:r>
          </a:p>
          <a:p>
            <a:pPr marL="342900" lvl="0" indent="-342900">
              <a:lnSpc>
                <a:spcPct val="150000"/>
              </a:lnSpc>
              <a:spcAft>
                <a:spcPts val="800"/>
              </a:spcAft>
              <a:buFont typeface="Wingdings" panose="05000000000000000000" pitchFamily="2" charset="2"/>
              <a:buChar char=""/>
              <a:tabLst>
                <a:tab pos="457200" algn="l"/>
              </a:tabLst>
            </a:pPr>
            <a:r>
              <a:rPr lang="tr-TR" sz="2000" dirty="0">
                <a:effectLst/>
                <a:latin typeface="Comic Sans MS" panose="030F0702030302020204" pitchFamily="66" charset="0"/>
                <a:ea typeface="Calibri" panose="020F0502020204030204" pitchFamily="34" charset="0"/>
                <a:cs typeface="Times New Roman" panose="02020603050405020304" pitchFamily="18" charset="0"/>
              </a:rPr>
              <a:t>Kromozomlar hücrenin ortasına dizilir </a:t>
            </a:r>
          </a:p>
          <a:p>
            <a:pPr marL="342900" lvl="0" indent="-342900">
              <a:lnSpc>
                <a:spcPct val="150000"/>
              </a:lnSpc>
              <a:spcAft>
                <a:spcPts val="800"/>
              </a:spcAft>
              <a:buFont typeface="Wingdings" panose="05000000000000000000" pitchFamily="2" charset="2"/>
              <a:buChar char=""/>
              <a:tabLst>
                <a:tab pos="457200" algn="l"/>
              </a:tabLst>
            </a:pPr>
            <a:r>
              <a:rPr lang="tr-TR" sz="2000" dirty="0">
                <a:effectLst/>
                <a:latin typeface="Comic Sans MS" panose="030F0702030302020204" pitchFamily="66" charset="0"/>
                <a:ea typeface="Calibri" panose="020F0502020204030204" pitchFamily="34" charset="0"/>
                <a:cs typeface="Times New Roman" panose="02020603050405020304" pitchFamily="18" charset="0"/>
              </a:rPr>
              <a:t>Kromozomlarda bulunan kardeş </a:t>
            </a:r>
            <a:r>
              <a:rPr lang="tr-TR" sz="2000" dirty="0" err="1">
                <a:effectLst/>
                <a:latin typeface="Comic Sans MS" panose="030F0702030302020204" pitchFamily="66" charset="0"/>
                <a:ea typeface="Calibri" panose="020F0502020204030204" pitchFamily="34" charset="0"/>
                <a:cs typeface="Times New Roman" panose="02020603050405020304" pitchFamily="18" charset="0"/>
              </a:rPr>
              <a:t>kromotitler</a:t>
            </a:r>
            <a:r>
              <a:rPr lang="tr-TR" sz="2000" dirty="0">
                <a:effectLst/>
                <a:latin typeface="Comic Sans MS" panose="030F0702030302020204" pitchFamily="66" charset="0"/>
                <a:ea typeface="Calibri" panose="020F0502020204030204" pitchFamily="34" charset="0"/>
                <a:cs typeface="Times New Roman" panose="02020603050405020304" pitchFamily="18" charset="0"/>
              </a:rPr>
              <a:t> birbirinden ayrılarak zıt kutuplara çekilir.</a:t>
            </a:r>
          </a:p>
        </p:txBody>
      </p:sp>
      <p:grpSp>
        <p:nvGrpSpPr>
          <p:cNvPr id="18437"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38"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56" y="5689317"/>
            <a:ext cx="1113183" cy="1113183"/>
          </a:xfrm>
          <a:prstGeom prst="rect">
            <a:avLst/>
          </a:prstGeom>
        </p:spPr>
      </p:pic>
      <p:pic>
        <p:nvPicPr>
          <p:cNvPr id="15" name="Picture 2" descr="Meiosis - Prophase II GIF | Gfycat">
            <a:extLst>
              <a:ext uri="{FF2B5EF4-FFF2-40B4-BE49-F238E27FC236}">
                <a16:creationId xmlns:a16="http://schemas.microsoft.com/office/drawing/2014/main" id="{031E5580-1879-4037-ABD5-74D0B81599C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22012" y="54827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eiosis - Metaphase II GIF | Gfycat">
            <a:extLst>
              <a:ext uri="{FF2B5EF4-FFF2-40B4-BE49-F238E27FC236}">
                <a16:creationId xmlns:a16="http://schemas.microsoft.com/office/drawing/2014/main" id="{56C9A2F6-CAB6-4029-9F12-1B4254C27B6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6531" y="3591862"/>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98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C9BC906-702A-4F09-A441-7A6CF1C343CD}"/>
              </a:ext>
            </a:extLst>
          </p:cNvPr>
          <p:cNvSpPr txBox="1"/>
          <p:nvPr/>
        </p:nvSpPr>
        <p:spPr>
          <a:xfrm>
            <a:off x="1491176" y="338328"/>
            <a:ext cx="10048552" cy="1605083"/>
          </a:xfrm>
          <a:prstGeom prst="rect">
            <a:avLst/>
          </a:prstGeom>
        </p:spPr>
        <p:txBody>
          <a:bodyPr vert="horz" lIns="91440" tIns="45720" rIns="91440" bIns="45720" rtlCol="0" anchor="ctr">
            <a:normAutofit/>
          </a:bodyPr>
          <a:lstStyle/>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Sitoplazma</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a:t>
            </a:r>
            <a:r>
              <a:rPr lang="en-US" sz="2000" dirty="0" err="1">
                <a:effectLst/>
                <a:latin typeface="Comic Sans MS" panose="030F0702030302020204" pitchFamily="66" charset="0"/>
              </a:rPr>
              <a:t>başlar</a:t>
            </a:r>
            <a:r>
              <a:rPr lang="en-US" sz="2000" dirty="0">
                <a:effectLst/>
                <a:latin typeface="Comic Sans MS" panose="030F0702030302020204" pitchFamily="66" charset="0"/>
              </a:rPr>
              <a:t>, </a:t>
            </a:r>
            <a:r>
              <a:rPr lang="en-US" sz="2000" dirty="0" err="1">
                <a:effectLst/>
                <a:latin typeface="Comic Sans MS" panose="030F0702030302020204" pitchFamily="66" charset="0"/>
              </a:rPr>
              <a:t>çekirdek</a:t>
            </a:r>
            <a:r>
              <a:rPr lang="en-US" sz="2000" dirty="0">
                <a:effectLst/>
                <a:latin typeface="Comic Sans MS" panose="030F0702030302020204" pitchFamily="66" charset="0"/>
              </a:rPr>
              <a:t> </a:t>
            </a:r>
            <a:r>
              <a:rPr lang="en-US" sz="2000" dirty="0" err="1">
                <a:effectLst/>
                <a:latin typeface="Comic Sans MS" panose="030F0702030302020204" pitchFamily="66" charset="0"/>
              </a:rPr>
              <a:t>zarı</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r>
              <a:rPr lang="en-US" sz="2000" dirty="0">
                <a:effectLst/>
                <a:latin typeface="Comic Sans MS" panose="030F0702030302020204" pitchFamily="66" charset="0"/>
              </a:rPr>
              <a:t> </a:t>
            </a: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Hücreler</a:t>
            </a:r>
            <a:r>
              <a:rPr lang="en-US" sz="2000" dirty="0">
                <a:effectLst/>
                <a:latin typeface="Comic Sans MS" panose="030F0702030302020204" pitchFamily="66" charset="0"/>
              </a:rPr>
              <a:t> </a:t>
            </a:r>
            <a:r>
              <a:rPr lang="en-US" sz="2000" dirty="0" err="1">
                <a:effectLst/>
                <a:latin typeface="Comic Sans MS" panose="030F0702030302020204" pitchFamily="66" charset="0"/>
              </a:rPr>
              <a:t>tekrar</a:t>
            </a:r>
            <a:r>
              <a:rPr lang="en-US" sz="2000" dirty="0">
                <a:effectLst/>
                <a:latin typeface="Comic Sans MS" panose="030F0702030302020204" pitchFamily="66" charset="0"/>
              </a:rPr>
              <a:t> ikiye </a:t>
            </a:r>
            <a:r>
              <a:rPr lang="en-US" sz="2000" dirty="0" err="1">
                <a:effectLst/>
                <a:latin typeface="Comic Sans MS" panose="030F0702030302020204" pitchFamily="66" charset="0"/>
              </a:rPr>
              <a:t>bölündüğü</a:t>
            </a:r>
            <a:r>
              <a:rPr lang="en-US" sz="2000" dirty="0">
                <a:effectLst/>
                <a:latin typeface="Comic Sans MS" panose="030F0702030302020204" pitchFamily="66" charset="0"/>
              </a:rPr>
              <a:t> için </a:t>
            </a:r>
            <a:r>
              <a:rPr lang="en-US" sz="2000" dirty="0" err="1">
                <a:effectLst/>
                <a:latin typeface="Comic Sans MS" panose="030F0702030302020204" pitchFamily="66" charset="0"/>
              </a:rPr>
              <a:t>toplam</a:t>
            </a:r>
            <a:r>
              <a:rPr lang="en-US" sz="2000" dirty="0">
                <a:effectLst/>
                <a:latin typeface="Comic Sans MS" panose="030F0702030302020204" pitchFamily="66" charset="0"/>
              </a:rPr>
              <a:t> </a:t>
            </a:r>
            <a:r>
              <a:rPr lang="en-US" sz="2000" dirty="0" err="1">
                <a:effectLst/>
                <a:latin typeface="Comic Sans MS" panose="030F0702030302020204" pitchFamily="66" charset="0"/>
              </a:rPr>
              <a:t>dört</a:t>
            </a:r>
            <a:r>
              <a:rPr lang="en-US" sz="2000" dirty="0">
                <a:effectLst/>
                <a:latin typeface="Comic Sans MS" panose="030F0702030302020204" pitchFamily="66" charset="0"/>
              </a:rPr>
              <a:t> </a:t>
            </a:r>
            <a:r>
              <a:rPr lang="en-US" sz="2000" dirty="0" err="1">
                <a:effectLst/>
                <a:latin typeface="Comic Sans MS" panose="030F0702030302020204" pitchFamily="66" charset="0"/>
              </a:rPr>
              <a:t>yavru</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r>
              <a:rPr lang="en-US" sz="2000" dirty="0">
                <a:effectLst/>
                <a:latin typeface="Comic Sans MS" panose="030F0702030302020204" pitchFamily="66" charset="0"/>
              </a:rPr>
              <a:t>.</a:t>
            </a:r>
          </a:p>
        </p:txBody>
      </p:sp>
      <p:sp>
        <p:nvSpPr>
          <p:cNvPr id="71" name="Rectangle 7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ayoz">
            <a:hlinkClick r:id="" action="ppaction://media"/>
            <a:extLst>
              <a:ext uri="{FF2B5EF4-FFF2-40B4-BE49-F238E27FC236}">
                <a16:creationId xmlns:a16="http://schemas.microsoft.com/office/drawing/2014/main" id="{10A764FD-0009-413B-BE5D-08558C9AF1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180" y="3135473"/>
            <a:ext cx="4974336" cy="2798063"/>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23554" name="Picture 2" descr="Best Cross Fibers GIFs | Gfycat">
            <a:extLst>
              <a:ext uri="{FF2B5EF4-FFF2-40B4-BE49-F238E27FC236}">
                <a16:creationId xmlns:a16="http://schemas.microsoft.com/office/drawing/2014/main" id="{907ED8F2-3F02-4A79-A0A2-9AAA30E8057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tretch>
            <a:fillRect/>
          </a:stretch>
        </p:blipFill>
        <p:spPr bwMode="auto">
          <a:xfrm>
            <a:off x="6661071" y="3031841"/>
            <a:ext cx="4974336" cy="300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14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31D831D-6E0C-40B7-BBEA-00C928AA2682}"/>
              </a:ext>
            </a:extLst>
          </p:cNvPr>
          <p:cNvSpPr txBox="1"/>
          <p:nvPr/>
        </p:nvSpPr>
        <p:spPr>
          <a:xfrm>
            <a:off x="1789043" y="312939"/>
            <a:ext cx="8958470" cy="369332"/>
          </a:xfrm>
          <a:prstGeom prst="rect">
            <a:avLst/>
          </a:prstGeom>
          <a:noFill/>
        </p:spPr>
        <p:txBody>
          <a:bodyPr wrap="square">
            <a:spAutoFit/>
          </a:bodyPr>
          <a:lstStyle/>
          <a:p>
            <a:pPr algn="l"/>
            <a:r>
              <a:rPr lang="tr-TR" b="1" i="0" dirty="0">
                <a:effectLst/>
                <a:latin typeface="Comic Sans MS" panose="030F0702030302020204" pitchFamily="66" charset="0"/>
              </a:rPr>
              <a:t>7. Sınıf Fen Bilimleri, </a:t>
            </a:r>
            <a:r>
              <a:rPr lang="tr-TR" b="1" i="0" dirty="0" err="1">
                <a:effectLst/>
                <a:latin typeface="Comic Sans MS" panose="030F0702030302020204" pitchFamily="66" charset="0"/>
              </a:rPr>
              <a:t>Mayoz</a:t>
            </a:r>
            <a:r>
              <a:rPr lang="tr-TR" b="1" i="0" dirty="0">
                <a:effectLst/>
                <a:latin typeface="Comic Sans MS" panose="030F0702030302020204" pitchFamily="66" charset="0"/>
              </a:rPr>
              <a:t> Bölünme Animasyonu (Kısa Versiyon)</a:t>
            </a:r>
          </a:p>
        </p:txBody>
      </p:sp>
      <p:pic>
        <p:nvPicPr>
          <p:cNvPr id="4" name="Çevrimiçi Medya 3" title="7. Sınıf Fen Bilimleri, Mayoz Bölünme Animasyonu (Kısa Versiyon)">
            <a:hlinkClick r:id="" action="ppaction://media"/>
            <a:extLst>
              <a:ext uri="{FF2B5EF4-FFF2-40B4-BE49-F238E27FC236}">
                <a16:creationId xmlns:a16="http://schemas.microsoft.com/office/drawing/2014/main" id="{310C6B00-6C43-4F6F-B502-05CE6840D745}"/>
              </a:ext>
            </a:extLst>
          </p:cNvPr>
          <p:cNvPicPr>
            <a:picLocks noRot="1" noChangeAspect="1"/>
          </p:cNvPicPr>
          <p:nvPr>
            <a:videoFile r:link="rId1"/>
          </p:nvPr>
        </p:nvPicPr>
        <p:blipFill>
          <a:blip r:embed="rId3"/>
          <a:stretch>
            <a:fillRect/>
          </a:stretch>
        </p:blipFill>
        <p:spPr>
          <a:xfrm>
            <a:off x="1789043" y="1060174"/>
            <a:ext cx="8499569" cy="4802257"/>
          </a:xfrm>
          <a:prstGeom prst="rect">
            <a:avLst/>
          </a:prstGeom>
        </p:spPr>
      </p:pic>
      <p:sp>
        <p:nvSpPr>
          <p:cNvPr id="6" name="Metin kutusu 5">
            <a:extLst>
              <a:ext uri="{FF2B5EF4-FFF2-40B4-BE49-F238E27FC236}">
                <a16:creationId xmlns:a16="http://schemas.microsoft.com/office/drawing/2014/main" id="{32518D05-E83F-49C2-BA12-6A8E98B8546E}"/>
              </a:ext>
            </a:extLst>
          </p:cNvPr>
          <p:cNvSpPr txBox="1"/>
          <p:nvPr/>
        </p:nvSpPr>
        <p:spPr>
          <a:xfrm>
            <a:off x="3413760" y="6191379"/>
            <a:ext cx="6096000" cy="369332"/>
          </a:xfrm>
          <a:prstGeom prst="rect">
            <a:avLst/>
          </a:prstGeom>
          <a:noFill/>
        </p:spPr>
        <p:txBody>
          <a:bodyPr wrap="square">
            <a:spAutoFit/>
          </a:bodyPr>
          <a:lstStyle/>
          <a:p>
            <a:r>
              <a:rPr lang="tr-TR" b="1" dirty="0">
                <a:hlinkClick r:id="rId4"/>
              </a:rPr>
              <a:t>https://www.youtube.com/watch?v=cwlESEM6UQE</a:t>
            </a:r>
            <a:endParaRPr lang="tr-TR" b="1" dirty="0"/>
          </a:p>
        </p:txBody>
      </p:sp>
    </p:spTree>
    <p:extLst>
      <p:ext uri="{BB962C8B-B14F-4D97-AF65-F5344CB8AC3E}">
        <p14:creationId xmlns:p14="http://schemas.microsoft.com/office/powerpoint/2010/main" val="16510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73AE459-D8F2-482F-9E55-9E043D50A3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0659" y="386448"/>
            <a:ext cx="7540640" cy="2639224"/>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8DE6A7B9-89DD-456C-BDA3-327FD2DE5B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8239" y="3953022"/>
            <a:ext cx="10361956" cy="2518531"/>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B4208AE9-2044-4CDE-A228-A7781E33EA64}"/>
              </a:ext>
            </a:extLst>
          </p:cNvPr>
          <p:cNvSpPr txBox="1"/>
          <p:nvPr/>
        </p:nvSpPr>
        <p:spPr>
          <a:xfrm>
            <a:off x="393896" y="386447"/>
            <a:ext cx="1287532" cy="369332"/>
          </a:xfrm>
          <a:prstGeom prst="rect">
            <a:avLst/>
          </a:prstGeom>
          <a:noFill/>
        </p:spPr>
        <p:txBody>
          <a:bodyPr wrap="none" rtlCol="0">
            <a:spAutoFit/>
          </a:bodyPr>
          <a:lstStyle/>
          <a:p>
            <a:r>
              <a:rPr lang="tr-TR" b="1" dirty="0">
                <a:latin typeface="Comic Sans MS" panose="030F0702030302020204" pitchFamily="66" charset="0"/>
              </a:rPr>
              <a:t>MAYOZ 1</a:t>
            </a:r>
          </a:p>
        </p:txBody>
      </p:sp>
      <p:sp>
        <p:nvSpPr>
          <p:cNvPr id="10" name="Metin kutusu 9">
            <a:extLst>
              <a:ext uri="{FF2B5EF4-FFF2-40B4-BE49-F238E27FC236}">
                <a16:creationId xmlns:a16="http://schemas.microsoft.com/office/drawing/2014/main" id="{5497B65E-6E55-443F-96EC-6D947AA2D056}"/>
              </a:ext>
            </a:extLst>
          </p:cNvPr>
          <p:cNvSpPr txBox="1"/>
          <p:nvPr/>
        </p:nvSpPr>
        <p:spPr>
          <a:xfrm>
            <a:off x="5695451" y="6102220"/>
            <a:ext cx="1287532" cy="369332"/>
          </a:xfrm>
          <a:prstGeom prst="rect">
            <a:avLst/>
          </a:prstGeom>
          <a:noFill/>
        </p:spPr>
        <p:txBody>
          <a:bodyPr wrap="none" rtlCol="0">
            <a:spAutoFit/>
          </a:bodyPr>
          <a:lstStyle/>
          <a:p>
            <a:r>
              <a:rPr lang="tr-TR" b="1" dirty="0">
                <a:latin typeface="Comic Sans MS" panose="030F0702030302020204" pitchFamily="66" charset="0"/>
              </a:rPr>
              <a:t>MAYOZ 2</a:t>
            </a:r>
          </a:p>
        </p:txBody>
      </p:sp>
    </p:spTree>
    <p:extLst>
      <p:ext uri="{BB962C8B-B14F-4D97-AF65-F5344CB8AC3E}">
        <p14:creationId xmlns:p14="http://schemas.microsoft.com/office/powerpoint/2010/main" val="257433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0B566567-D2CE-4B3C-ADFE-8337492AAB93}"/>
              </a:ext>
            </a:extLst>
          </p:cNvPr>
          <p:cNvSpPr txBox="1"/>
          <p:nvPr/>
        </p:nvSpPr>
        <p:spPr>
          <a:xfrm>
            <a:off x="590719" y="2330505"/>
            <a:ext cx="5278066" cy="3979585"/>
          </a:xfrm>
          <a:prstGeom prst="rect">
            <a:avLst/>
          </a:prstGeom>
        </p:spPr>
        <p:txBody>
          <a:bodyPr vert="horz" lIns="91440" tIns="45720" rIns="91440" bIns="45720" rtlCol="0" anchor="ctr">
            <a:normAutofit fontScale="92500" lnSpcReduction="10000"/>
          </a:bodyPr>
          <a:lstStyle/>
          <a:p>
            <a:pPr marL="342900" lvl="0" indent="-228600">
              <a:lnSpc>
                <a:spcPct val="150000"/>
              </a:lnSpc>
              <a:spcAft>
                <a:spcPts val="800"/>
              </a:spcAft>
              <a:buFont typeface="Arial" panose="020B0604020202020204" pitchFamily="34" charset="0"/>
              <a:buChar char="•"/>
              <a:tabLst>
                <a:tab pos="457200" algn="l"/>
              </a:tabLst>
            </a:pPr>
            <a:r>
              <a:rPr lang="en-US" sz="2000" dirty="0">
                <a:effectLst/>
                <a:latin typeface="Comic Sans MS" panose="030F0702030302020204" pitchFamily="66" charset="0"/>
              </a:rPr>
              <a:t>Tüm </a:t>
            </a:r>
            <a:r>
              <a:rPr lang="en-US" sz="2000" dirty="0" err="1">
                <a:effectLst/>
                <a:latin typeface="Comic Sans MS" panose="030F0702030302020204" pitchFamily="66" charset="0"/>
              </a:rPr>
              <a:t>canlılarda</a:t>
            </a:r>
            <a:r>
              <a:rPr lang="en-US" sz="2000" dirty="0">
                <a:effectLst/>
                <a:latin typeface="Comic Sans MS" panose="030F0702030302020204" pitchFamily="66" charset="0"/>
              </a:rPr>
              <a:t> </a:t>
            </a:r>
            <a:r>
              <a:rPr lang="en-US" sz="2000" dirty="0" err="1">
                <a:effectLst/>
                <a:latin typeface="Comic Sans MS" panose="030F0702030302020204" pitchFamily="66" charset="0"/>
              </a:rPr>
              <a:t>görülür</a:t>
            </a:r>
            <a:endParaRPr lang="en-US" sz="2000" dirty="0">
              <a:effectLst/>
              <a:latin typeface="Comic Sans MS" panose="030F0702030302020204" pitchFamily="66" charset="0"/>
            </a:endParaRPr>
          </a:p>
          <a:p>
            <a:pPr marL="342900" lvl="0" indent="-228600">
              <a:lnSpc>
                <a:spcPct val="150000"/>
              </a:lnSpc>
              <a:spcAft>
                <a:spcPts val="800"/>
              </a:spcAft>
              <a:buFont typeface="Arial" panose="020B0604020202020204" pitchFamily="34" charset="0"/>
              <a:buChar char="•"/>
              <a:tabLst>
                <a:tab pos="457200" algn="l"/>
              </a:tabLst>
            </a:pP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özellikleri</a:t>
            </a:r>
            <a:r>
              <a:rPr lang="en-US" sz="2000" dirty="0">
                <a:effectLst/>
                <a:latin typeface="Comic Sans MS" panose="030F0702030302020204" pitchFamily="66" charset="0"/>
              </a:rPr>
              <a:t>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olan </a:t>
            </a:r>
            <a:r>
              <a:rPr lang="en-US" sz="2000" dirty="0" err="1">
                <a:effectLst/>
                <a:latin typeface="Comic Sans MS" panose="030F0702030302020204" pitchFamily="66" charset="0"/>
              </a:rPr>
              <a:t>iki</a:t>
            </a:r>
            <a:r>
              <a:rPr lang="en-US" sz="2000" dirty="0">
                <a:effectLst/>
                <a:latin typeface="Comic Sans MS" panose="030F0702030302020204" pitchFamily="66" charset="0"/>
              </a:rPr>
              <a:t> yeni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a:t>
            </a:r>
            <a:r>
              <a:rPr lang="en-US" sz="2000" dirty="0">
                <a:effectLst/>
                <a:latin typeface="Comic Sans MS" panose="030F0702030302020204" pitchFamily="66" charset="0"/>
              </a:rPr>
              <a:t> </a:t>
            </a:r>
            <a:r>
              <a:rPr lang="en-US" sz="2000" dirty="0" err="1">
                <a:effectLst/>
                <a:latin typeface="Comic Sans MS" panose="030F0702030302020204" pitchFamily="66" charset="0"/>
              </a:rPr>
              <a:t>çoğalırken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içindeki</a:t>
            </a:r>
            <a:r>
              <a:rPr lang="en-US" sz="2000" dirty="0">
                <a:effectLst/>
                <a:latin typeface="Comic Sans MS" panose="030F0702030302020204" pitchFamily="66" charset="0"/>
              </a:rPr>
              <a:t> DNA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eşleyerek</a:t>
            </a:r>
            <a:r>
              <a:rPr lang="en-US" sz="2000" dirty="0">
                <a:effectLst/>
                <a:latin typeface="Comic Sans MS" panose="030F0702030302020204" pitchFamily="66" charset="0"/>
              </a:rPr>
              <a:t> oluşan her bir yeni </a:t>
            </a:r>
            <a:r>
              <a:rPr lang="en-US" sz="2000" dirty="0" err="1">
                <a:effectLst/>
                <a:latin typeface="Comic Sans MS" panose="030F0702030302020204" pitchFamily="66" charset="0"/>
              </a:rPr>
              <a:t>hücreye</a:t>
            </a:r>
            <a:r>
              <a:rPr lang="en-US" sz="2000" dirty="0">
                <a:effectLst/>
                <a:latin typeface="Comic Sans MS" panose="030F0702030302020204" pitchFamily="66" charset="0"/>
              </a:rPr>
              <a:t> </a:t>
            </a:r>
            <a:r>
              <a:rPr lang="en-US" sz="2000" dirty="0" err="1">
                <a:effectLst/>
                <a:latin typeface="Comic Sans MS" panose="030F0702030302020204" pitchFamily="66" charset="0"/>
              </a:rPr>
              <a:t>aktarılacak</a:t>
            </a:r>
            <a:r>
              <a:rPr lang="en-US" sz="2000" dirty="0">
                <a:effectLst/>
                <a:latin typeface="Comic Sans MS" panose="030F0702030302020204" pitchFamily="66" charset="0"/>
              </a:rPr>
              <a:t> </a:t>
            </a:r>
            <a:r>
              <a:rPr lang="en-US" sz="2000" dirty="0" err="1">
                <a:effectLst/>
                <a:latin typeface="Comic Sans MS" panose="030F0702030302020204" pitchFamily="66" charset="0"/>
              </a:rPr>
              <a:t>şekilde</a:t>
            </a:r>
            <a:r>
              <a:rPr lang="en-US" sz="2000" dirty="0">
                <a:effectLst/>
                <a:latin typeface="Comic Sans MS" panose="030F0702030302020204" pitchFamily="66" charset="0"/>
              </a:rPr>
              <a:t> </a:t>
            </a:r>
            <a:r>
              <a:rPr lang="en-US" sz="2000" dirty="0" err="1">
                <a:effectLst/>
                <a:latin typeface="Comic Sans MS" panose="030F0702030302020204" pitchFamily="66" charset="0"/>
              </a:rPr>
              <a:t>kopyalanır</a:t>
            </a:r>
            <a:r>
              <a:rPr lang="en-US" sz="2000" dirty="0">
                <a:effectLst/>
                <a:latin typeface="Comic Sans MS" panose="030F0702030302020204" pitchFamily="66" charset="0"/>
              </a:rPr>
              <a:t>. </a:t>
            </a:r>
            <a:r>
              <a:rPr lang="en-US" sz="2000" dirty="0" err="1">
                <a:effectLst/>
                <a:latin typeface="Comic Sans MS" panose="030F0702030302020204" pitchFamily="66" charset="0"/>
              </a:rPr>
              <a:t>Mitoz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a:t>
            </a:r>
            <a:r>
              <a:rPr lang="en-US" sz="2000" dirty="0">
                <a:effectLst/>
                <a:latin typeface="Comic Sans MS" panose="030F0702030302020204" pitchFamily="66" charset="0"/>
              </a:rPr>
              <a:t> </a:t>
            </a:r>
            <a:r>
              <a:rPr lang="en-US" sz="2000" dirty="0" err="1">
                <a:effectLst/>
                <a:latin typeface="Comic Sans MS" panose="030F0702030302020204" pitchFamily="66" charset="0"/>
              </a:rPr>
              <a:t>sonucunda</a:t>
            </a:r>
            <a:r>
              <a:rPr lang="en-US" sz="2000" dirty="0">
                <a:effectLst/>
                <a:latin typeface="Comic Sans MS" panose="030F0702030302020204" pitchFamily="66" charset="0"/>
              </a:rPr>
              <a:t> oluşan </a:t>
            </a:r>
            <a:r>
              <a:rPr lang="en-US" sz="2000" dirty="0" err="1">
                <a:effectLst/>
                <a:latin typeface="Comic Sans MS" panose="030F0702030302020204" pitchFamily="66" charset="0"/>
              </a:rPr>
              <a:t>hücrelerin</a:t>
            </a:r>
            <a:r>
              <a:rPr lang="en-US" sz="2000" dirty="0">
                <a:effectLst/>
                <a:latin typeface="Comic Sans MS" panose="030F0702030302020204" pitchFamily="66" charset="0"/>
              </a:rPr>
              <a:t>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yapısının</a:t>
            </a:r>
            <a:r>
              <a:rPr lang="en-US" sz="2000" dirty="0">
                <a:effectLst/>
                <a:latin typeface="Comic Sans MS" panose="030F0702030302020204" pitchFamily="66" charset="0"/>
              </a:rPr>
              <a:t> </a:t>
            </a:r>
            <a:r>
              <a:rPr lang="en-US" sz="2000" dirty="0" err="1">
                <a:effectLst/>
                <a:latin typeface="Comic Sans MS" panose="030F0702030302020204" pitchFamily="66" charset="0"/>
              </a:rPr>
              <a:t>bire</a:t>
            </a:r>
            <a:r>
              <a:rPr lang="en-US" sz="2000" dirty="0">
                <a:effectLst/>
                <a:latin typeface="Comic Sans MS" panose="030F0702030302020204" pitchFamily="66" charset="0"/>
              </a:rPr>
              <a:t> bir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olması </a:t>
            </a:r>
            <a:r>
              <a:rPr lang="en-US" sz="2000" dirty="0" err="1">
                <a:effectLst/>
                <a:latin typeface="Comic Sans MS" panose="030F0702030302020204" pitchFamily="66" charset="0"/>
              </a:rPr>
              <a:t>DNA’nın</a:t>
            </a:r>
            <a:r>
              <a:rPr lang="en-US" sz="2000" dirty="0">
                <a:effectLst/>
                <a:latin typeface="Comic Sans MS" panose="030F0702030302020204" pitchFamily="66" charset="0"/>
              </a:rPr>
              <a:t> </a:t>
            </a:r>
            <a:r>
              <a:rPr lang="en-US" sz="2000" dirty="0" err="1">
                <a:effectLst/>
                <a:latin typeface="Comic Sans MS" panose="030F0702030302020204" pitchFamily="66" charset="0"/>
              </a:rPr>
              <a:t>kendini</a:t>
            </a:r>
            <a:r>
              <a:rPr lang="en-US" sz="2000" dirty="0">
                <a:effectLst/>
                <a:latin typeface="Comic Sans MS" panose="030F0702030302020204" pitchFamily="66" charset="0"/>
              </a:rPr>
              <a:t> </a:t>
            </a:r>
            <a:r>
              <a:rPr lang="en-US" sz="2000" dirty="0" err="1">
                <a:effectLst/>
                <a:latin typeface="Comic Sans MS" panose="030F0702030302020204" pitchFamily="66" charset="0"/>
              </a:rPr>
              <a:t>eşlemesi</a:t>
            </a:r>
            <a:r>
              <a:rPr lang="en-US" sz="2000" dirty="0">
                <a:effectLst/>
                <a:latin typeface="Comic Sans MS" panose="030F0702030302020204" pitchFamily="66" charset="0"/>
              </a:rPr>
              <a:t> </a:t>
            </a:r>
            <a:r>
              <a:rPr lang="en-US" sz="2000" dirty="0" err="1">
                <a:effectLst/>
                <a:latin typeface="Comic Sans MS" panose="030F0702030302020204" pitchFamily="66" charset="0"/>
              </a:rPr>
              <a:t>sayesindedir</a:t>
            </a:r>
            <a:endParaRPr lang="en-US" sz="2000" dirty="0">
              <a:effectLst/>
              <a:latin typeface="Comic Sans MS" panose="030F0702030302020204" pitchFamily="66" charset="0"/>
            </a:endParaRPr>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rst Commercial Platform with Mutations and CNV Insights from the Same Cell  on Single Platform – PharmaLive">
            <a:extLst>
              <a:ext uri="{FF2B5EF4-FFF2-40B4-BE49-F238E27FC236}">
                <a16:creationId xmlns:a16="http://schemas.microsoft.com/office/drawing/2014/main" id="{3F9BFC5A-45AB-4C0F-A9D8-D440F108F5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27" b="-4"/>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ÖĞRETEN Mitoz Bölünme HÜCRE BÖLÜNMELERİ 1. ÜNİTE:">
            <a:extLst>
              <a:ext uri="{FF2B5EF4-FFF2-40B4-BE49-F238E27FC236}">
                <a16:creationId xmlns:a16="http://schemas.microsoft.com/office/drawing/2014/main" id="{37DD622F-0D20-46F3-93C9-D7AE4AF29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9" r="-1" b="-1"/>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15" name="Metin kutusu 14">
            <a:extLst>
              <a:ext uri="{FF2B5EF4-FFF2-40B4-BE49-F238E27FC236}">
                <a16:creationId xmlns:a16="http://schemas.microsoft.com/office/drawing/2014/main" id="{606FF75E-A275-4864-B3D3-D6622FE6120F}"/>
              </a:ext>
            </a:extLst>
          </p:cNvPr>
          <p:cNvSpPr txBox="1"/>
          <p:nvPr/>
        </p:nvSpPr>
        <p:spPr>
          <a:xfrm>
            <a:off x="353956" y="1625929"/>
            <a:ext cx="6962552" cy="466281"/>
          </a:xfrm>
          <a:prstGeom prst="rect">
            <a:avLst/>
          </a:prstGeom>
          <a:noFill/>
        </p:spPr>
        <p:txBody>
          <a:bodyPr wrap="square">
            <a:spAutoFit/>
          </a:bodyPr>
          <a:lstStyle/>
          <a:p>
            <a:pPr>
              <a:lnSpc>
                <a:spcPct val="90000"/>
              </a:lnSpc>
              <a:spcAft>
                <a:spcPts val="800"/>
              </a:spcAft>
            </a:pPr>
            <a:r>
              <a:rPr lang="en-US" sz="2700" b="1" dirty="0">
                <a:effectLst/>
                <a:latin typeface="Comic Sans MS" panose="030F0702030302020204" pitchFamily="66" charset="0"/>
              </a:rPr>
              <a:t>MİTOZ BÖLÜNMENİN ÖZELLİKLERİ</a:t>
            </a:r>
            <a:endParaRPr lang="en-US" sz="2700" dirty="0">
              <a:effectLst/>
              <a:latin typeface="Comic Sans MS" panose="030F0702030302020204" pitchFamily="66" charset="0"/>
            </a:endParaRPr>
          </a:p>
        </p:txBody>
      </p:sp>
    </p:spTree>
    <p:extLst>
      <p:ext uri="{BB962C8B-B14F-4D97-AF65-F5344CB8AC3E}">
        <p14:creationId xmlns:p14="http://schemas.microsoft.com/office/powerpoint/2010/main" val="131868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6E3F27D-657F-44B3-A0CD-2206556BE600}"/>
              </a:ext>
            </a:extLst>
          </p:cNvPr>
          <p:cNvSpPr txBox="1"/>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MAYOZ SİMÜLASYON</a:t>
            </a:r>
          </a:p>
        </p:txBody>
      </p:sp>
      <p:pic>
        <p:nvPicPr>
          <p:cNvPr id="5" name="Resim 4">
            <a:extLst>
              <a:ext uri="{FF2B5EF4-FFF2-40B4-BE49-F238E27FC236}">
                <a16:creationId xmlns:a16="http://schemas.microsoft.com/office/drawing/2014/main" id="{2511BBF9-6041-4F4B-8EA3-7FC38167CC97}"/>
              </a:ext>
            </a:extLst>
          </p:cNvPr>
          <p:cNvPicPr>
            <a:picLocks noChangeAspect="1"/>
          </p:cNvPicPr>
          <p:nvPr/>
        </p:nvPicPr>
        <p:blipFill>
          <a:blip r:embed="rId2"/>
          <a:stretch>
            <a:fillRect/>
          </a:stretch>
        </p:blipFill>
        <p:spPr>
          <a:xfrm>
            <a:off x="4908397" y="961812"/>
            <a:ext cx="5448605" cy="4930987"/>
          </a:xfrm>
          <a:prstGeom prst="rect">
            <a:avLst/>
          </a:prstGeom>
        </p:spPr>
      </p:pic>
      <p:sp>
        <p:nvSpPr>
          <p:cNvPr id="7" name="Metin kutusu 6">
            <a:extLst>
              <a:ext uri="{FF2B5EF4-FFF2-40B4-BE49-F238E27FC236}">
                <a16:creationId xmlns:a16="http://schemas.microsoft.com/office/drawing/2014/main" id="{594435CE-6AA4-4834-9E9D-10C7D9C9F9D9}"/>
              </a:ext>
            </a:extLst>
          </p:cNvPr>
          <p:cNvSpPr txBox="1"/>
          <p:nvPr/>
        </p:nvSpPr>
        <p:spPr>
          <a:xfrm>
            <a:off x="4453902" y="6235809"/>
            <a:ext cx="6098344" cy="369332"/>
          </a:xfrm>
          <a:prstGeom prst="rect">
            <a:avLst/>
          </a:prstGeom>
          <a:noFill/>
        </p:spPr>
        <p:txBody>
          <a:bodyPr wrap="square">
            <a:spAutoFit/>
          </a:bodyPr>
          <a:lstStyle/>
          <a:p>
            <a:r>
              <a:rPr lang="tr-TR" b="1" dirty="0">
                <a:hlinkClick r:id="rId3"/>
              </a:rPr>
              <a:t>https://javalab.org/en/meiosis_en/</a:t>
            </a:r>
            <a:endParaRPr lang="tr-TR" b="1" dirty="0"/>
          </a:p>
        </p:txBody>
      </p:sp>
    </p:spTree>
    <p:extLst>
      <p:ext uri="{BB962C8B-B14F-4D97-AF65-F5344CB8AC3E}">
        <p14:creationId xmlns:p14="http://schemas.microsoft.com/office/powerpoint/2010/main" val="2755243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C01C30E1-8C28-4195-BF43-2F4E9CD4543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051733" y="512759"/>
            <a:ext cx="8012763" cy="63092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Köşeleri Yuvarlatılmış 1">
            <a:extLst>
              <a:ext uri="{FF2B5EF4-FFF2-40B4-BE49-F238E27FC236}">
                <a16:creationId xmlns:a16="http://schemas.microsoft.com/office/drawing/2014/main" id="{020B5F0D-4696-4310-BBAA-EF4F45326DBC}"/>
              </a:ext>
            </a:extLst>
          </p:cNvPr>
          <p:cNvSpPr/>
          <p:nvPr/>
        </p:nvSpPr>
        <p:spPr>
          <a:xfrm>
            <a:off x="2672862" y="434824"/>
            <a:ext cx="5909574" cy="45144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latin typeface="Comic Sans MS" panose="030F0702030302020204" pitchFamily="66" charset="0"/>
              </a:rPr>
              <a:t>MİTOZ VE MAYOZ BÖLÜNME</a:t>
            </a:r>
          </a:p>
        </p:txBody>
      </p:sp>
    </p:spTree>
    <p:extLst>
      <p:ext uri="{BB962C8B-B14F-4D97-AF65-F5344CB8AC3E}">
        <p14:creationId xmlns:p14="http://schemas.microsoft.com/office/powerpoint/2010/main" val="460543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AYOZ BÖLÜNME - ppt indir">
            <a:extLst>
              <a:ext uri="{FF2B5EF4-FFF2-40B4-BE49-F238E27FC236}">
                <a16:creationId xmlns:a16="http://schemas.microsoft.com/office/drawing/2014/main" id="{BB94CF5C-CCA1-4DD7-8FC3-E5659A00E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81957" y="643467"/>
            <a:ext cx="7428086" cy="5571065"/>
          </a:xfrm>
          <a:prstGeom prst="rect">
            <a:avLst/>
          </a:prstGeom>
          <a:noFill/>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558871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3">
            <a:extLst>
              <a:ext uri="{FF2B5EF4-FFF2-40B4-BE49-F238E27FC236}">
                <a16:creationId xmlns:a16="http://schemas.microsoft.com/office/drawing/2014/main" id="{A3C0D298-47AC-4912-8022-B969E5732C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6430" y="626107"/>
            <a:ext cx="1128382" cy="847206"/>
            <a:chOff x="5307830" y="325570"/>
            <a:chExt cx="1128382" cy="847206"/>
          </a:xfrm>
        </p:grpSpPr>
        <p:sp>
          <p:nvSpPr>
            <p:cNvPr id="15" name="Freeform 5">
              <a:extLst>
                <a:ext uri="{FF2B5EF4-FFF2-40B4-BE49-F238E27FC236}">
                  <a16:creationId xmlns:a16="http://schemas.microsoft.com/office/drawing/2014/main" id="{F8ED9F95-2ADE-4C89-BD97-AF7DB8DB36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1DD52534-E915-42C0-890A-5B19A15B5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8" name="Freeform 5">
            <a:extLst>
              <a:ext uri="{FF2B5EF4-FFF2-40B4-BE49-F238E27FC236}">
                <a16:creationId xmlns:a16="http://schemas.microsoft.com/office/drawing/2014/main" id="{01F1CEA4-5DA0-41E1-A743-4F227AE62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8811"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Shape 19">
            <a:extLst>
              <a:ext uri="{FF2B5EF4-FFF2-40B4-BE49-F238E27FC236}">
                <a16:creationId xmlns:a16="http://schemas.microsoft.com/office/drawing/2014/main" id="{07D1A722-B699-4DA0-B7AC-F06CC81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9502" y="626107"/>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 name="Dikdörtgen 2">
            <a:extLst>
              <a:ext uri="{FF2B5EF4-FFF2-40B4-BE49-F238E27FC236}">
                <a16:creationId xmlns:a16="http://schemas.microsoft.com/office/drawing/2014/main" id="{3076BED9-EB7F-4023-869C-2CC9D13E108C}"/>
              </a:ext>
            </a:extLst>
          </p:cNvPr>
          <p:cNvSpPr/>
          <p:nvPr/>
        </p:nvSpPr>
        <p:spPr>
          <a:xfrm>
            <a:off x="93206" y="2485157"/>
            <a:ext cx="6865605" cy="3430971"/>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nSpc>
                <a:spcPct val="160000"/>
              </a:lnSpc>
              <a:spcBef>
                <a:spcPct val="0"/>
              </a:spcBef>
              <a:spcAft>
                <a:spcPts val="600"/>
              </a:spcAft>
            </a:pPr>
            <a:r>
              <a:rPr lang="en-US" sz="5000" b="1" dirty="0">
                <a:ln w="12700" cmpd="sng">
                  <a:solidFill>
                    <a:sysClr val="windowText" lastClr="000000"/>
                  </a:solidFill>
                  <a:prstDash val="solid"/>
                </a:ln>
                <a:solidFill>
                  <a:schemeClr val="accent5">
                    <a:lumMod val="60000"/>
                    <a:lumOff val="40000"/>
                  </a:schemeClr>
                </a:solidFill>
                <a:latin typeface="Comic Sans MS" panose="030F0702030302020204" pitchFamily="66" charset="0"/>
                <a:ea typeface="+mj-ea"/>
                <a:cs typeface="+mj-cs"/>
              </a:rPr>
              <a:t>ÖĞRENDİKLERİMİZİ</a:t>
            </a:r>
          </a:p>
          <a:p>
            <a:pPr>
              <a:lnSpc>
                <a:spcPct val="160000"/>
              </a:lnSpc>
              <a:spcBef>
                <a:spcPct val="0"/>
              </a:spcBef>
              <a:spcAft>
                <a:spcPts val="600"/>
              </a:spcAft>
            </a:pP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a typeface="+mj-ea"/>
                <a:cs typeface="+mj-cs"/>
              </a:rPr>
              <a:t> PEKİŞTİRELİM</a:t>
            </a:r>
          </a:p>
        </p:txBody>
      </p:sp>
      <p:pic>
        <p:nvPicPr>
          <p:cNvPr id="7" name="Resim 6" descr="Well Bee">
            <a:extLst>
              <a:ext uri="{FF2B5EF4-FFF2-40B4-BE49-F238E27FC236}">
                <a16:creationId xmlns:a16="http://schemas.microsoft.com/office/drawing/2014/main" id="{052028DC-49A3-4569-94A1-D91CA5FA6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601" y="1100995"/>
            <a:ext cx="1846470" cy="1846470"/>
          </a:xfrm>
          <a:prstGeom prst="rect">
            <a:avLst/>
          </a:prstGeom>
        </p:spPr>
      </p:pic>
      <p:pic>
        <p:nvPicPr>
          <p:cNvPr id="5" name="Resim 4" descr="High Five Bee">
            <a:extLst>
              <a:ext uri="{FF2B5EF4-FFF2-40B4-BE49-F238E27FC236}">
                <a16:creationId xmlns:a16="http://schemas.microsoft.com/office/drawing/2014/main" id="{25EAE8DE-B417-422E-973A-0A76C96F4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675" y="2346450"/>
            <a:ext cx="2713512" cy="2713512"/>
          </a:xfrm>
          <a:prstGeom prst="rect">
            <a:avLst/>
          </a:prstGeom>
        </p:spPr>
      </p:pic>
      <p:pic>
        <p:nvPicPr>
          <p:cNvPr id="2" name="Resim 1">
            <a:extLst>
              <a:ext uri="{FF2B5EF4-FFF2-40B4-BE49-F238E27FC236}">
                <a16:creationId xmlns:a16="http://schemas.microsoft.com/office/drawing/2014/main" id="{DD1CDF1F-3702-4A35-927F-00013AE08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638041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5">
            <a:extLst>
              <a:ext uri="{FF2B5EF4-FFF2-40B4-BE49-F238E27FC236}">
                <a16:creationId xmlns:a16="http://schemas.microsoft.com/office/drawing/2014/main" id="{280B05CC-BAFC-43F6-A60A-B7EB0FC37E67}"/>
              </a:ext>
            </a:extLst>
          </p:cNvPr>
          <p:cNvGraphicFramePr>
            <a:graphicFrameLocks noGrp="1"/>
          </p:cNvGraphicFramePr>
          <p:nvPr>
            <p:extLst>
              <p:ext uri="{D42A27DB-BD31-4B8C-83A1-F6EECF244321}">
                <p14:modId xmlns:p14="http://schemas.microsoft.com/office/powerpoint/2010/main" val="107206535"/>
              </p:ext>
            </p:extLst>
          </p:nvPr>
        </p:nvGraphicFramePr>
        <p:xfrm>
          <a:off x="453633" y="1645557"/>
          <a:ext cx="11284733" cy="4819816"/>
        </p:xfrm>
        <a:graphic>
          <a:graphicData uri="http://schemas.openxmlformats.org/drawingml/2006/table">
            <a:tbl>
              <a:tblPr firstRow="1" bandRow="1">
                <a:tableStyleId>{BDBED569-4797-4DF1-A0F4-6AAB3CD982D8}</a:tableStyleId>
              </a:tblPr>
              <a:tblGrid>
                <a:gridCol w="8915654">
                  <a:extLst>
                    <a:ext uri="{9D8B030D-6E8A-4147-A177-3AD203B41FA5}">
                      <a16:colId xmlns:a16="http://schemas.microsoft.com/office/drawing/2014/main" val="1840158761"/>
                    </a:ext>
                  </a:extLst>
                </a:gridCol>
                <a:gridCol w="1166191">
                  <a:extLst>
                    <a:ext uri="{9D8B030D-6E8A-4147-A177-3AD203B41FA5}">
                      <a16:colId xmlns:a16="http://schemas.microsoft.com/office/drawing/2014/main" val="1261458860"/>
                    </a:ext>
                  </a:extLst>
                </a:gridCol>
                <a:gridCol w="1202888">
                  <a:extLst>
                    <a:ext uri="{9D8B030D-6E8A-4147-A177-3AD203B41FA5}">
                      <a16:colId xmlns:a16="http://schemas.microsoft.com/office/drawing/2014/main" val="80435513"/>
                    </a:ext>
                  </a:extLst>
                </a:gridCol>
              </a:tblGrid>
              <a:tr h="389135">
                <a:tc>
                  <a:txBody>
                    <a:bodyPr/>
                    <a:lstStyle/>
                    <a:p>
                      <a:pPr algn="ctr">
                        <a:lnSpc>
                          <a:spcPct val="150000"/>
                        </a:lnSpc>
                      </a:pPr>
                      <a:r>
                        <a:rPr lang="tr-TR" sz="2800" b="1" dirty="0">
                          <a:solidFill>
                            <a:schemeClr val="tx1"/>
                          </a:solidFill>
                          <a:latin typeface="Comic Sans MS" panose="030F0702030302020204" pitchFamily="66" charset="0"/>
                        </a:rPr>
                        <a:t>OLAYLAR</a:t>
                      </a:r>
                    </a:p>
                  </a:txBody>
                  <a:tcPr/>
                </a:tc>
                <a:tc>
                  <a:txBody>
                    <a:bodyPr/>
                    <a:lstStyle/>
                    <a:p>
                      <a:pPr>
                        <a:lnSpc>
                          <a:spcPct val="150000"/>
                        </a:lnSpc>
                      </a:pPr>
                      <a:r>
                        <a:rPr lang="tr-TR" sz="2000" b="1" dirty="0">
                          <a:solidFill>
                            <a:schemeClr val="tx1"/>
                          </a:solidFill>
                          <a:latin typeface="Comic Sans MS" panose="030F0702030302020204" pitchFamily="66" charset="0"/>
                        </a:rPr>
                        <a:t>MİTOZ</a:t>
                      </a:r>
                    </a:p>
                  </a:txBody>
                  <a:tcPr/>
                </a:tc>
                <a:tc>
                  <a:txBody>
                    <a:bodyPr/>
                    <a:lstStyle/>
                    <a:p>
                      <a:pPr>
                        <a:lnSpc>
                          <a:spcPct val="150000"/>
                        </a:lnSpc>
                      </a:pPr>
                      <a:r>
                        <a:rPr lang="tr-TR" sz="2000" b="1" dirty="0">
                          <a:solidFill>
                            <a:schemeClr val="tx1"/>
                          </a:solidFill>
                          <a:latin typeface="Comic Sans MS" panose="030F0702030302020204" pitchFamily="66" charset="0"/>
                        </a:rPr>
                        <a:t>MAYOZ</a:t>
                      </a:r>
                    </a:p>
                  </a:txBody>
                  <a:tcPr/>
                </a:tc>
                <a:extLst>
                  <a:ext uri="{0D108BD9-81ED-4DB2-BD59-A6C34878D82A}">
                    <a16:rowId xmlns:a16="http://schemas.microsoft.com/office/drawing/2014/main" val="2947750769"/>
                  </a:ext>
                </a:extLst>
              </a:tr>
              <a:tr h="499970">
                <a:tc>
                  <a:txBody>
                    <a:bodyPr/>
                    <a:lstStyle/>
                    <a:p>
                      <a:pPr>
                        <a:lnSpc>
                          <a:spcPct val="150000"/>
                        </a:lnSpc>
                      </a:pPr>
                      <a:r>
                        <a:rPr lang="sv-SE" sz="1800" b="1" i="0" u="none" strike="noStrike" kern="1200" baseline="0" dirty="0">
                          <a:solidFill>
                            <a:schemeClr val="tx1"/>
                          </a:solidFill>
                          <a:latin typeface="Comic Sans MS" panose="030F0702030302020204" pitchFamily="66" charset="0"/>
                          <a:ea typeface="+mn-ea"/>
                          <a:cs typeface="+mn-cs"/>
                        </a:rPr>
                        <a:t>Üreme ana hücrelerinde meydana gelir.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2765721669"/>
                  </a:ext>
                </a:extLst>
              </a:tr>
              <a:tr h="416685">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Kromozom sayısı sabit kalır.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dirty="0">
                        <a:latin typeface="Comic Sans MS" panose="030F0702030302020204" pitchFamily="66" charset="0"/>
                      </a:endParaRPr>
                    </a:p>
                  </a:txBody>
                  <a:tcPr/>
                </a:tc>
                <a:tc>
                  <a:txBody>
                    <a:bodyPr/>
                    <a:lstStyle/>
                    <a:p>
                      <a:pPr>
                        <a:lnSpc>
                          <a:spcPct val="150000"/>
                        </a:lnSpc>
                      </a:pPr>
                      <a:endParaRPr lang="tr-TR" sz="1400" b="1">
                        <a:latin typeface="Comic Sans MS" panose="030F0702030302020204" pitchFamily="66" charset="0"/>
                      </a:endParaRPr>
                    </a:p>
                  </a:txBody>
                  <a:tcPr/>
                </a:tc>
                <a:extLst>
                  <a:ext uri="{0D108BD9-81ED-4DB2-BD59-A6C34878D82A}">
                    <a16:rowId xmlns:a16="http://schemas.microsoft.com/office/drawing/2014/main" val="2074186599"/>
                  </a:ext>
                </a:extLst>
              </a:tr>
              <a:tr h="416685">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Zigotun büyüyüp gelişmesini sağlar.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617578264"/>
                  </a:ext>
                </a:extLst>
              </a:tr>
              <a:tr h="395164">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Parça değişimi olayı görülür.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2870678604"/>
                  </a:ext>
                </a:extLst>
              </a:tr>
              <a:tr h="395164">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Bölünme sonucunda 4 yeni hücre oluşur.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a:latin typeface="Comic Sans MS" panose="030F0702030302020204" pitchFamily="66" charset="0"/>
                      </a:endParaRPr>
                    </a:p>
                  </a:txBody>
                  <a:tcPr/>
                </a:tc>
                <a:extLst>
                  <a:ext uri="{0D108BD9-81ED-4DB2-BD59-A6C34878D82A}">
                    <a16:rowId xmlns:a16="http://schemas.microsoft.com/office/drawing/2014/main" val="3262977156"/>
                  </a:ext>
                </a:extLst>
              </a:tr>
              <a:tr h="416685">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Kalıtsal olarak yavru hücre ile ana hücre birbirinden farklıdır.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1116681401"/>
                  </a:ext>
                </a:extLst>
              </a:tr>
              <a:tr h="395164">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Bölünme sonucunda 2 yeni hücre oluşur.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4250582489"/>
                  </a:ext>
                </a:extLst>
              </a:tr>
              <a:tr h="395164">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Kalıtsal olarak yavru hücre ile ana hücre birbirinin aynısıdır.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dirty="0">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3791873038"/>
                  </a:ext>
                </a:extLst>
              </a:tr>
              <a:tr h="386345">
                <a:tc>
                  <a:txBody>
                    <a:bodyPr/>
                    <a:lstStyle/>
                    <a:p>
                      <a:pPr>
                        <a:lnSpc>
                          <a:spcPct val="150000"/>
                        </a:lnSpc>
                      </a:pPr>
                      <a:r>
                        <a:rPr lang="tr-TR" sz="1800" b="1" i="0" u="none" strike="noStrike" kern="1200" baseline="0" dirty="0">
                          <a:solidFill>
                            <a:schemeClr val="tx1"/>
                          </a:solidFill>
                          <a:latin typeface="Comic Sans MS" panose="030F0702030302020204" pitchFamily="66" charset="0"/>
                          <a:ea typeface="+mn-ea"/>
                          <a:cs typeface="+mn-cs"/>
                        </a:rPr>
                        <a:t>Sitoplazma iki sefer bölünür.</a:t>
                      </a:r>
                      <a:endParaRPr lang="tr-TR" sz="1400" b="0" i="0" u="none" strike="noStrike" kern="1200" baseline="0" dirty="0">
                        <a:solidFill>
                          <a:schemeClr val="tx1"/>
                        </a:solidFill>
                        <a:latin typeface="Comic Sans MS" panose="030F0702030302020204" pitchFamily="66" charset="0"/>
                        <a:ea typeface="+mn-ea"/>
                        <a:cs typeface="+mn-cs"/>
                      </a:endParaRPr>
                    </a:p>
                  </a:txBody>
                  <a:tcPr/>
                </a:tc>
                <a:tc>
                  <a:txBody>
                    <a:bodyPr/>
                    <a:lstStyle/>
                    <a:p>
                      <a:pPr>
                        <a:lnSpc>
                          <a:spcPct val="150000"/>
                        </a:lnSpc>
                      </a:pPr>
                      <a:endParaRPr lang="tr-TR" sz="1400" b="1">
                        <a:latin typeface="Comic Sans MS" panose="030F0702030302020204" pitchFamily="66" charset="0"/>
                      </a:endParaRPr>
                    </a:p>
                  </a:txBody>
                  <a:tcPr/>
                </a:tc>
                <a:tc>
                  <a:txBody>
                    <a:bodyPr/>
                    <a:lstStyle/>
                    <a:p>
                      <a:pPr>
                        <a:lnSpc>
                          <a:spcPct val="150000"/>
                        </a:lnSpc>
                      </a:pPr>
                      <a:endParaRPr lang="tr-TR" sz="1400" b="1" dirty="0">
                        <a:latin typeface="Comic Sans MS" panose="030F0702030302020204" pitchFamily="66" charset="0"/>
                      </a:endParaRPr>
                    </a:p>
                  </a:txBody>
                  <a:tcPr/>
                </a:tc>
                <a:extLst>
                  <a:ext uri="{0D108BD9-81ED-4DB2-BD59-A6C34878D82A}">
                    <a16:rowId xmlns:a16="http://schemas.microsoft.com/office/drawing/2014/main" val="559384279"/>
                  </a:ext>
                </a:extLst>
              </a:tr>
            </a:tbl>
          </a:graphicData>
        </a:graphic>
      </p:graphicFrame>
      <p:pic>
        <p:nvPicPr>
          <p:cNvPr id="13" name="Resim 12" descr="Arı’yı Sev">
            <a:extLst>
              <a:ext uri="{FF2B5EF4-FFF2-40B4-BE49-F238E27FC236}">
                <a16:creationId xmlns:a16="http://schemas.microsoft.com/office/drawing/2014/main" id="{634DF087-BBE5-4D76-9B62-8C9FB2C11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757" y="2290180"/>
            <a:ext cx="478568" cy="478568"/>
          </a:xfrm>
          <a:prstGeom prst="rect">
            <a:avLst/>
          </a:prstGeom>
        </p:spPr>
      </p:pic>
      <p:pic>
        <p:nvPicPr>
          <p:cNvPr id="6" name="Resim 5">
            <a:extLst>
              <a:ext uri="{FF2B5EF4-FFF2-40B4-BE49-F238E27FC236}">
                <a16:creationId xmlns:a16="http://schemas.microsoft.com/office/drawing/2014/main" id="{073E4C9F-5FDD-46C9-976C-D59DA829D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041" y="0"/>
            <a:ext cx="1113183" cy="1113183"/>
          </a:xfrm>
          <a:prstGeom prst="rect">
            <a:avLst/>
          </a:prstGeom>
        </p:spPr>
      </p:pic>
      <p:sp>
        <p:nvSpPr>
          <p:cNvPr id="8" name="Metin kutusu 7">
            <a:extLst>
              <a:ext uri="{FF2B5EF4-FFF2-40B4-BE49-F238E27FC236}">
                <a16:creationId xmlns:a16="http://schemas.microsoft.com/office/drawing/2014/main" id="{34BCB96A-EA87-4958-A5A8-69FDA7FA6E06}"/>
              </a:ext>
            </a:extLst>
          </p:cNvPr>
          <p:cNvSpPr txBox="1"/>
          <p:nvPr/>
        </p:nvSpPr>
        <p:spPr>
          <a:xfrm>
            <a:off x="834887" y="496536"/>
            <a:ext cx="9101385" cy="877356"/>
          </a:xfrm>
          <a:prstGeom prst="rect">
            <a:avLst/>
          </a:prstGeom>
          <a:noFill/>
        </p:spPr>
        <p:txBody>
          <a:bodyPr wrap="square">
            <a:spAutoFit/>
          </a:bodyPr>
          <a:lstStyle/>
          <a:p>
            <a:pPr algn="l">
              <a:lnSpc>
                <a:spcPct val="150000"/>
              </a:lnSpc>
            </a:pPr>
            <a:r>
              <a:rPr lang="tr-TR" sz="1800" b="1" i="0" u="none" strike="noStrike" baseline="0" dirty="0">
                <a:latin typeface="Comic Sans MS" panose="030F0702030302020204" pitchFamily="66" charset="0"/>
              </a:rPr>
              <a:t>Aşağıda hücre bölünmelerinde meydana gelen bazı olaylar verilmiştir. Bu olayları verilen bölünme çeşitleri ile eşleştiriniz.</a:t>
            </a:r>
            <a:endParaRPr lang="tr-TR" b="1" dirty="0">
              <a:latin typeface="Comic Sans MS" panose="030F0702030302020204" pitchFamily="66" charset="0"/>
            </a:endParaRPr>
          </a:p>
        </p:txBody>
      </p:sp>
      <p:pic>
        <p:nvPicPr>
          <p:cNvPr id="9" name="Resim 8" descr="Arı’yı Sev">
            <a:extLst>
              <a:ext uri="{FF2B5EF4-FFF2-40B4-BE49-F238E27FC236}">
                <a16:creationId xmlns:a16="http://schemas.microsoft.com/office/drawing/2014/main" id="{3A47F8F1-C7C4-4EA1-BB05-030144998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988" y="2768748"/>
            <a:ext cx="478568" cy="478568"/>
          </a:xfrm>
          <a:prstGeom prst="rect">
            <a:avLst/>
          </a:prstGeom>
        </p:spPr>
      </p:pic>
      <p:pic>
        <p:nvPicPr>
          <p:cNvPr id="10" name="Resim 9" descr="Arı’yı Sev">
            <a:extLst>
              <a:ext uri="{FF2B5EF4-FFF2-40B4-BE49-F238E27FC236}">
                <a16:creationId xmlns:a16="http://schemas.microsoft.com/office/drawing/2014/main" id="{B9F11DB3-9C10-4CC8-B61E-C6C6DC383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988" y="3211930"/>
            <a:ext cx="478568" cy="478568"/>
          </a:xfrm>
          <a:prstGeom prst="rect">
            <a:avLst/>
          </a:prstGeom>
        </p:spPr>
      </p:pic>
      <p:pic>
        <p:nvPicPr>
          <p:cNvPr id="11" name="Resim 10" descr="Arı’yı Sev">
            <a:extLst>
              <a:ext uri="{FF2B5EF4-FFF2-40B4-BE49-F238E27FC236}">
                <a16:creationId xmlns:a16="http://schemas.microsoft.com/office/drawing/2014/main" id="{F62BD9AC-32A4-4FE5-BE38-8A0A10008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757" y="3690498"/>
            <a:ext cx="478568" cy="478568"/>
          </a:xfrm>
          <a:prstGeom prst="rect">
            <a:avLst/>
          </a:prstGeom>
        </p:spPr>
      </p:pic>
      <p:pic>
        <p:nvPicPr>
          <p:cNvPr id="14" name="Resim 13" descr="Arı’yı Sev">
            <a:extLst>
              <a:ext uri="{FF2B5EF4-FFF2-40B4-BE49-F238E27FC236}">
                <a16:creationId xmlns:a16="http://schemas.microsoft.com/office/drawing/2014/main" id="{B20EF931-A5F5-4004-8CF6-2583DAF1D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1460" y="4140277"/>
            <a:ext cx="478568" cy="478568"/>
          </a:xfrm>
          <a:prstGeom prst="rect">
            <a:avLst/>
          </a:prstGeom>
        </p:spPr>
      </p:pic>
      <p:pic>
        <p:nvPicPr>
          <p:cNvPr id="15" name="Resim 14" descr="Arı’yı Sev">
            <a:extLst>
              <a:ext uri="{FF2B5EF4-FFF2-40B4-BE49-F238E27FC236}">
                <a16:creationId xmlns:a16="http://schemas.microsoft.com/office/drawing/2014/main" id="{D53769C2-70F1-41EA-91E8-AD4FC9767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0163" y="4599367"/>
            <a:ext cx="478568" cy="478568"/>
          </a:xfrm>
          <a:prstGeom prst="rect">
            <a:avLst/>
          </a:prstGeom>
        </p:spPr>
      </p:pic>
      <p:pic>
        <p:nvPicPr>
          <p:cNvPr id="16" name="Resim 15" descr="Arı’yı Sev">
            <a:extLst>
              <a:ext uri="{FF2B5EF4-FFF2-40B4-BE49-F238E27FC236}">
                <a16:creationId xmlns:a16="http://schemas.microsoft.com/office/drawing/2014/main" id="{4E4584AE-CE78-403E-890A-94848571D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988" y="5075554"/>
            <a:ext cx="478568" cy="478568"/>
          </a:xfrm>
          <a:prstGeom prst="rect">
            <a:avLst/>
          </a:prstGeom>
        </p:spPr>
      </p:pic>
      <p:pic>
        <p:nvPicPr>
          <p:cNvPr id="17" name="Resim 16" descr="Arı’yı Sev">
            <a:extLst>
              <a:ext uri="{FF2B5EF4-FFF2-40B4-BE49-F238E27FC236}">
                <a16:creationId xmlns:a16="http://schemas.microsoft.com/office/drawing/2014/main" id="{2A26AC1E-8D2B-4345-8531-A2DE01E73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988" y="5531179"/>
            <a:ext cx="478568" cy="478568"/>
          </a:xfrm>
          <a:prstGeom prst="rect">
            <a:avLst/>
          </a:prstGeom>
        </p:spPr>
      </p:pic>
      <p:pic>
        <p:nvPicPr>
          <p:cNvPr id="18" name="Resim 17" descr="Arı’yı Sev">
            <a:extLst>
              <a:ext uri="{FF2B5EF4-FFF2-40B4-BE49-F238E27FC236}">
                <a16:creationId xmlns:a16="http://schemas.microsoft.com/office/drawing/2014/main" id="{4FFED12C-8FB6-4C45-A8A4-6AE456D1C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0163" y="5962672"/>
            <a:ext cx="478568" cy="478568"/>
          </a:xfrm>
          <a:prstGeom prst="rect">
            <a:avLst/>
          </a:prstGeom>
        </p:spPr>
      </p:pic>
    </p:spTree>
    <p:extLst>
      <p:ext uri="{BB962C8B-B14F-4D97-AF65-F5344CB8AC3E}">
        <p14:creationId xmlns:p14="http://schemas.microsoft.com/office/powerpoint/2010/main" val="361292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80">
                                          <p:stCondLst>
                                            <p:cond delay="0"/>
                                          </p:stCondLst>
                                        </p:cTn>
                                        <p:tgtEl>
                                          <p:spTgt spid="14"/>
                                        </p:tgtEl>
                                      </p:cBhvr>
                                    </p:animEffect>
                                    <p:anim calcmode="lin" valueType="num">
                                      <p:cBhvr>
                                        <p:cTn id="8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5" dur="26">
                                          <p:stCondLst>
                                            <p:cond delay="650"/>
                                          </p:stCondLst>
                                        </p:cTn>
                                        <p:tgtEl>
                                          <p:spTgt spid="14"/>
                                        </p:tgtEl>
                                      </p:cBhvr>
                                      <p:to x="100000" y="60000"/>
                                    </p:animScale>
                                    <p:animScale>
                                      <p:cBhvr>
                                        <p:cTn id="86" dur="166" decel="50000">
                                          <p:stCondLst>
                                            <p:cond delay="676"/>
                                          </p:stCondLst>
                                        </p:cTn>
                                        <p:tgtEl>
                                          <p:spTgt spid="14"/>
                                        </p:tgtEl>
                                      </p:cBhvr>
                                      <p:to x="100000" y="100000"/>
                                    </p:animScale>
                                    <p:animScale>
                                      <p:cBhvr>
                                        <p:cTn id="87" dur="26">
                                          <p:stCondLst>
                                            <p:cond delay="1312"/>
                                          </p:stCondLst>
                                        </p:cTn>
                                        <p:tgtEl>
                                          <p:spTgt spid="14"/>
                                        </p:tgtEl>
                                      </p:cBhvr>
                                      <p:to x="100000" y="80000"/>
                                    </p:animScale>
                                    <p:animScale>
                                      <p:cBhvr>
                                        <p:cTn id="88" dur="166" decel="50000">
                                          <p:stCondLst>
                                            <p:cond delay="1338"/>
                                          </p:stCondLst>
                                        </p:cTn>
                                        <p:tgtEl>
                                          <p:spTgt spid="14"/>
                                        </p:tgtEl>
                                      </p:cBhvr>
                                      <p:to x="100000" y="100000"/>
                                    </p:animScale>
                                    <p:animScale>
                                      <p:cBhvr>
                                        <p:cTn id="89" dur="26">
                                          <p:stCondLst>
                                            <p:cond delay="1642"/>
                                          </p:stCondLst>
                                        </p:cTn>
                                        <p:tgtEl>
                                          <p:spTgt spid="14"/>
                                        </p:tgtEl>
                                      </p:cBhvr>
                                      <p:to x="100000" y="90000"/>
                                    </p:animScale>
                                    <p:animScale>
                                      <p:cBhvr>
                                        <p:cTn id="90" dur="166" decel="50000">
                                          <p:stCondLst>
                                            <p:cond delay="1668"/>
                                          </p:stCondLst>
                                        </p:cTn>
                                        <p:tgtEl>
                                          <p:spTgt spid="14"/>
                                        </p:tgtEl>
                                      </p:cBhvr>
                                      <p:to x="100000" y="100000"/>
                                    </p:animScale>
                                    <p:animScale>
                                      <p:cBhvr>
                                        <p:cTn id="91" dur="26">
                                          <p:stCondLst>
                                            <p:cond delay="1808"/>
                                          </p:stCondLst>
                                        </p:cTn>
                                        <p:tgtEl>
                                          <p:spTgt spid="14"/>
                                        </p:tgtEl>
                                      </p:cBhvr>
                                      <p:to x="100000" y="95000"/>
                                    </p:animScale>
                                    <p:animScale>
                                      <p:cBhvr>
                                        <p:cTn id="92" dur="166" decel="50000">
                                          <p:stCondLst>
                                            <p:cond delay="1834"/>
                                          </p:stCondLst>
                                        </p:cTn>
                                        <p:tgtEl>
                                          <p:spTgt spid="1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80">
                                          <p:stCondLst>
                                            <p:cond delay="0"/>
                                          </p:stCondLst>
                                        </p:cTn>
                                        <p:tgtEl>
                                          <p:spTgt spid="15"/>
                                        </p:tgtEl>
                                      </p:cBhvr>
                                    </p:animEffect>
                                    <p:anim calcmode="lin" valueType="num">
                                      <p:cBhvr>
                                        <p:cTn id="9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3" dur="26">
                                          <p:stCondLst>
                                            <p:cond delay="650"/>
                                          </p:stCondLst>
                                        </p:cTn>
                                        <p:tgtEl>
                                          <p:spTgt spid="15"/>
                                        </p:tgtEl>
                                      </p:cBhvr>
                                      <p:to x="100000" y="60000"/>
                                    </p:animScale>
                                    <p:animScale>
                                      <p:cBhvr>
                                        <p:cTn id="104" dur="166" decel="50000">
                                          <p:stCondLst>
                                            <p:cond delay="676"/>
                                          </p:stCondLst>
                                        </p:cTn>
                                        <p:tgtEl>
                                          <p:spTgt spid="15"/>
                                        </p:tgtEl>
                                      </p:cBhvr>
                                      <p:to x="100000" y="100000"/>
                                    </p:animScale>
                                    <p:animScale>
                                      <p:cBhvr>
                                        <p:cTn id="105" dur="26">
                                          <p:stCondLst>
                                            <p:cond delay="1312"/>
                                          </p:stCondLst>
                                        </p:cTn>
                                        <p:tgtEl>
                                          <p:spTgt spid="15"/>
                                        </p:tgtEl>
                                      </p:cBhvr>
                                      <p:to x="100000" y="80000"/>
                                    </p:animScale>
                                    <p:animScale>
                                      <p:cBhvr>
                                        <p:cTn id="106" dur="166" decel="50000">
                                          <p:stCondLst>
                                            <p:cond delay="1338"/>
                                          </p:stCondLst>
                                        </p:cTn>
                                        <p:tgtEl>
                                          <p:spTgt spid="15"/>
                                        </p:tgtEl>
                                      </p:cBhvr>
                                      <p:to x="100000" y="100000"/>
                                    </p:animScale>
                                    <p:animScale>
                                      <p:cBhvr>
                                        <p:cTn id="107" dur="26">
                                          <p:stCondLst>
                                            <p:cond delay="1642"/>
                                          </p:stCondLst>
                                        </p:cTn>
                                        <p:tgtEl>
                                          <p:spTgt spid="15"/>
                                        </p:tgtEl>
                                      </p:cBhvr>
                                      <p:to x="100000" y="90000"/>
                                    </p:animScale>
                                    <p:animScale>
                                      <p:cBhvr>
                                        <p:cTn id="108" dur="166" decel="50000">
                                          <p:stCondLst>
                                            <p:cond delay="1668"/>
                                          </p:stCondLst>
                                        </p:cTn>
                                        <p:tgtEl>
                                          <p:spTgt spid="15"/>
                                        </p:tgtEl>
                                      </p:cBhvr>
                                      <p:to x="100000" y="100000"/>
                                    </p:animScale>
                                    <p:animScale>
                                      <p:cBhvr>
                                        <p:cTn id="109" dur="26">
                                          <p:stCondLst>
                                            <p:cond delay="1808"/>
                                          </p:stCondLst>
                                        </p:cTn>
                                        <p:tgtEl>
                                          <p:spTgt spid="15"/>
                                        </p:tgtEl>
                                      </p:cBhvr>
                                      <p:to x="100000" y="95000"/>
                                    </p:animScale>
                                    <p:animScale>
                                      <p:cBhvr>
                                        <p:cTn id="110" dur="166" decel="50000">
                                          <p:stCondLst>
                                            <p:cond delay="1834"/>
                                          </p:stCondLst>
                                        </p:cTn>
                                        <p:tgtEl>
                                          <p:spTgt spid="15"/>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down)">
                                      <p:cBhvr>
                                        <p:cTn id="115" dur="580">
                                          <p:stCondLst>
                                            <p:cond delay="0"/>
                                          </p:stCondLst>
                                        </p:cTn>
                                        <p:tgtEl>
                                          <p:spTgt spid="16"/>
                                        </p:tgtEl>
                                      </p:cBhvr>
                                    </p:animEffect>
                                    <p:anim calcmode="lin" valueType="num">
                                      <p:cBhvr>
                                        <p:cTn id="1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1" dur="26">
                                          <p:stCondLst>
                                            <p:cond delay="650"/>
                                          </p:stCondLst>
                                        </p:cTn>
                                        <p:tgtEl>
                                          <p:spTgt spid="16"/>
                                        </p:tgtEl>
                                      </p:cBhvr>
                                      <p:to x="100000" y="60000"/>
                                    </p:animScale>
                                    <p:animScale>
                                      <p:cBhvr>
                                        <p:cTn id="122" dur="166" decel="50000">
                                          <p:stCondLst>
                                            <p:cond delay="676"/>
                                          </p:stCondLst>
                                        </p:cTn>
                                        <p:tgtEl>
                                          <p:spTgt spid="16"/>
                                        </p:tgtEl>
                                      </p:cBhvr>
                                      <p:to x="100000" y="100000"/>
                                    </p:animScale>
                                    <p:animScale>
                                      <p:cBhvr>
                                        <p:cTn id="123" dur="26">
                                          <p:stCondLst>
                                            <p:cond delay="1312"/>
                                          </p:stCondLst>
                                        </p:cTn>
                                        <p:tgtEl>
                                          <p:spTgt spid="16"/>
                                        </p:tgtEl>
                                      </p:cBhvr>
                                      <p:to x="100000" y="80000"/>
                                    </p:animScale>
                                    <p:animScale>
                                      <p:cBhvr>
                                        <p:cTn id="124" dur="166" decel="50000">
                                          <p:stCondLst>
                                            <p:cond delay="1338"/>
                                          </p:stCondLst>
                                        </p:cTn>
                                        <p:tgtEl>
                                          <p:spTgt spid="16"/>
                                        </p:tgtEl>
                                      </p:cBhvr>
                                      <p:to x="100000" y="100000"/>
                                    </p:animScale>
                                    <p:animScale>
                                      <p:cBhvr>
                                        <p:cTn id="125" dur="26">
                                          <p:stCondLst>
                                            <p:cond delay="1642"/>
                                          </p:stCondLst>
                                        </p:cTn>
                                        <p:tgtEl>
                                          <p:spTgt spid="16"/>
                                        </p:tgtEl>
                                      </p:cBhvr>
                                      <p:to x="100000" y="90000"/>
                                    </p:animScale>
                                    <p:animScale>
                                      <p:cBhvr>
                                        <p:cTn id="126" dur="166" decel="50000">
                                          <p:stCondLst>
                                            <p:cond delay="1668"/>
                                          </p:stCondLst>
                                        </p:cTn>
                                        <p:tgtEl>
                                          <p:spTgt spid="16"/>
                                        </p:tgtEl>
                                      </p:cBhvr>
                                      <p:to x="100000" y="100000"/>
                                    </p:animScale>
                                    <p:animScale>
                                      <p:cBhvr>
                                        <p:cTn id="127" dur="26">
                                          <p:stCondLst>
                                            <p:cond delay="1808"/>
                                          </p:stCondLst>
                                        </p:cTn>
                                        <p:tgtEl>
                                          <p:spTgt spid="16"/>
                                        </p:tgtEl>
                                      </p:cBhvr>
                                      <p:to x="100000" y="95000"/>
                                    </p:animScale>
                                    <p:animScale>
                                      <p:cBhvr>
                                        <p:cTn id="128" dur="166" decel="50000">
                                          <p:stCondLst>
                                            <p:cond delay="1834"/>
                                          </p:stCondLst>
                                        </p:cTn>
                                        <p:tgtEl>
                                          <p:spTgt spid="16"/>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down)">
                                      <p:cBhvr>
                                        <p:cTn id="133" dur="580">
                                          <p:stCondLst>
                                            <p:cond delay="0"/>
                                          </p:stCondLst>
                                        </p:cTn>
                                        <p:tgtEl>
                                          <p:spTgt spid="17"/>
                                        </p:tgtEl>
                                      </p:cBhvr>
                                    </p:animEffect>
                                    <p:anim calcmode="lin" valueType="num">
                                      <p:cBhvr>
                                        <p:cTn id="13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9" dur="26">
                                          <p:stCondLst>
                                            <p:cond delay="650"/>
                                          </p:stCondLst>
                                        </p:cTn>
                                        <p:tgtEl>
                                          <p:spTgt spid="17"/>
                                        </p:tgtEl>
                                      </p:cBhvr>
                                      <p:to x="100000" y="60000"/>
                                    </p:animScale>
                                    <p:animScale>
                                      <p:cBhvr>
                                        <p:cTn id="140" dur="166" decel="50000">
                                          <p:stCondLst>
                                            <p:cond delay="676"/>
                                          </p:stCondLst>
                                        </p:cTn>
                                        <p:tgtEl>
                                          <p:spTgt spid="17"/>
                                        </p:tgtEl>
                                      </p:cBhvr>
                                      <p:to x="100000" y="100000"/>
                                    </p:animScale>
                                    <p:animScale>
                                      <p:cBhvr>
                                        <p:cTn id="141" dur="26">
                                          <p:stCondLst>
                                            <p:cond delay="1312"/>
                                          </p:stCondLst>
                                        </p:cTn>
                                        <p:tgtEl>
                                          <p:spTgt spid="17"/>
                                        </p:tgtEl>
                                      </p:cBhvr>
                                      <p:to x="100000" y="80000"/>
                                    </p:animScale>
                                    <p:animScale>
                                      <p:cBhvr>
                                        <p:cTn id="142" dur="166" decel="50000">
                                          <p:stCondLst>
                                            <p:cond delay="1338"/>
                                          </p:stCondLst>
                                        </p:cTn>
                                        <p:tgtEl>
                                          <p:spTgt spid="17"/>
                                        </p:tgtEl>
                                      </p:cBhvr>
                                      <p:to x="100000" y="100000"/>
                                    </p:animScale>
                                    <p:animScale>
                                      <p:cBhvr>
                                        <p:cTn id="143" dur="26">
                                          <p:stCondLst>
                                            <p:cond delay="1642"/>
                                          </p:stCondLst>
                                        </p:cTn>
                                        <p:tgtEl>
                                          <p:spTgt spid="17"/>
                                        </p:tgtEl>
                                      </p:cBhvr>
                                      <p:to x="100000" y="90000"/>
                                    </p:animScale>
                                    <p:animScale>
                                      <p:cBhvr>
                                        <p:cTn id="144" dur="166" decel="50000">
                                          <p:stCondLst>
                                            <p:cond delay="1668"/>
                                          </p:stCondLst>
                                        </p:cTn>
                                        <p:tgtEl>
                                          <p:spTgt spid="17"/>
                                        </p:tgtEl>
                                      </p:cBhvr>
                                      <p:to x="100000" y="100000"/>
                                    </p:animScale>
                                    <p:animScale>
                                      <p:cBhvr>
                                        <p:cTn id="145" dur="26">
                                          <p:stCondLst>
                                            <p:cond delay="1808"/>
                                          </p:stCondLst>
                                        </p:cTn>
                                        <p:tgtEl>
                                          <p:spTgt spid="17"/>
                                        </p:tgtEl>
                                      </p:cBhvr>
                                      <p:to x="100000" y="95000"/>
                                    </p:animScale>
                                    <p:animScale>
                                      <p:cBhvr>
                                        <p:cTn id="146" dur="166" decel="50000">
                                          <p:stCondLst>
                                            <p:cond delay="1834"/>
                                          </p:stCondLst>
                                        </p:cTn>
                                        <p:tgtEl>
                                          <p:spTgt spid="17"/>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18"/>
                                        </p:tgtEl>
                                        <p:attrNameLst>
                                          <p:attrName>style.visibility</p:attrName>
                                        </p:attrNameLst>
                                      </p:cBhvr>
                                      <p:to>
                                        <p:strVal val="visible"/>
                                      </p:to>
                                    </p:set>
                                    <p:animEffect transition="in" filter="wipe(down)">
                                      <p:cBhvr>
                                        <p:cTn id="151" dur="580">
                                          <p:stCondLst>
                                            <p:cond delay="0"/>
                                          </p:stCondLst>
                                        </p:cTn>
                                        <p:tgtEl>
                                          <p:spTgt spid="18"/>
                                        </p:tgtEl>
                                      </p:cBhvr>
                                    </p:animEffect>
                                    <p:anim calcmode="lin" valueType="num">
                                      <p:cBhvr>
                                        <p:cTn id="15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7" dur="26">
                                          <p:stCondLst>
                                            <p:cond delay="650"/>
                                          </p:stCondLst>
                                        </p:cTn>
                                        <p:tgtEl>
                                          <p:spTgt spid="18"/>
                                        </p:tgtEl>
                                      </p:cBhvr>
                                      <p:to x="100000" y="60000"/>
                                    </p:animScale>
                                    <p:animScale>
                                      <p:cBhvr>
                                        <p:cTn id="158" dur="166" decel="50000">
                                          <p:stCondLst>
                                            <p:cond delay="676"/>
                                          </p:stCondLst>
                                        </p:cTn>
                                        <p:tgtEl>
                                          <p:spTgt spid="18"/>
                                        </p:tgtEl>
                                      </p:cBhvr>
                                      <p:to x="100000" y="100000"/>
                                    </p:animScale>
                                    <p:animScale>
                                      <p:cBhvr>
                                        <p:cTn id="159" dur="26">
                                          <p:stCondLst>
                                            <p:cond delay="1312"/>
                                          </p:stCondLst>
                                        </p:cTn>
                                        <p:tgtEl>
                                          <p:spTgt spid="18"/>
                                        </p:tgtEl>
                                      </p:cBhvr>
                                      <p:to x="100000" y="80000"/>
                                    </p:animScale>
                                    <p:animScale>
                                      <p:cBhvr>
                                        <p:cTn id="160" dur="166" decel="50000">
                                          <p:stCondLst>
                                            <p:cond delay="1338"/>
                                          </p:stCondLst>
                                        </p:cTn>
                                        <p:tgtEl>
                                          <p:spTgt spid="18"/>
                                        </p:tgtEl>
                                      </p:cBhvr>
                                      <p:to x="100000" y="100000"/>
                                    </p:animScale>
                                    <p:animScale>
                                      <p:cBhvr>
                                        <p:cTn id="161" dur="26">
                                          <p:stCondLst>
                                            <p:cond delay="1642"/>
                                          </p:stCondLst>
                                        </p:cTn>
                                        <p:tgtEl>
                                          <p:spTgt spid="18"/>
                                        </p:tgtEl>
                                      </p:cBhvr>
                                      <p:to x="100000" y="90000"/>
                                    </p:animScale>
                                    <p:animScale>
                                      <p:cBhvr>
                                        <p:cTn id="162" dur="166" decel="50000">
                                          <p:stCondLst>
                                            <p:cond delay="1668"/>
                                          </p:stCondLst>
                                        </p:cTn>
                                        <p:tgtEl>
                                          <p:spTgt spid="18"/>
                                        </p:tgtEl>
                                      </p:cBhvr>
                                      <p:to x="100000" y="100000"/>
                                    </p:animScale>
                                    <p:animScale>
                                      <p:cBhvr>
                                        <p:cTn id="163" dur="26">
                                          <p:stCondLst>
                                            <p:cond delay="1808"/>
                                          </p:stCondLst>
                                        </p:cTn>
                                        <p:tgtEl>
                                          <p:spTgt spid="18"/>
                                        </p:tgtEl>
                                      </p:cBhvr>
                                      <p:to x="100000" y="95000"/>
                                    </p:animScale>
                                    <p:animScale>
                                      <p:cBhvr>
                                        <p:cTn id="16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034F318-0DA0-44D8-A98B-3B914607AEA3}"/>
              </a:ext>
            </a:extLst>
          </p:cNvPr>
          <p:cNvSpPr/>
          <p:nvPr/>
        </p:nvSpPr>
        <p:spPr>
          <a:xfrm>
            <a:off x="1109980" y="4206240"/>
            <a:ext cx="9966960" cy="132588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defTabSz="914400">
              <a:lnSpc>
                <a:spcPct val="85000"/>
              </a:lnSpc>
              <a:spcBef>
                <a:spcPct val="0"/>
              </a:spcBef>
              <a:spcAft>
                <a:spcPts val="600"/>
              </a:spcAft>
            </a:pP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M</a:t>
            </a:r>
            <a:r>
              <a:rPr lang="tr-TR"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EB</a:t>
            </a: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 LGS </a:t>
            </a:r>
            <a:r>
              <a:rPr lang="en-US"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ÇIKMIŞ</a:t>
            </a: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 VE ÖRNEK SORULAR </a:t>
            </a:r>
          </a:p>
        </p:txBody>
      </p:sp>
      <p:pic>
        <p:nvPicPr>
          <p:cNvPr id="5" name="Resim 4">
            <a:extLst>
              <a:ext uri="{FF2B5EF4-FFF2-40B4-BE49-F238E27FC236}">
                <a16:creationId xmlns:a16="http://schemas.microsoft.com/office/drawing/2014/main" id="{5277DF1D-6FB5-4965-8D27-627DBE552698}"/>
              </a:ext>
            </a:extLst>
          </p:cNvPr>
          <p:cNvPicPr>
            <a:picLocks noChangeAspect="1"/>
          </p:cNvPicPr>
          <p:nvPr/>
        </p:nvPicPr>
        <p:blipFill>
          <a:blip r:embed="rId2"/>
          <a:stretch>
            <a:fillRect/>
          </a:stretch>
        </p:blipFill>
        <p:spPr>
          <a:xfrm>
            <a:off x="2610749" y="690377"/>
            <a:ext cx="7582991" cy="3279644"/>
          </a:xfrm>
          <a:prstGeom prst="rect">
            <a:avLst/>
          </a:prstGeom>
        </p:spPr>
      </p:pic>
      <p:pic>
        <p:nvPicPr>
          <p:cNvPr id="33" name="Resim 32" descr="Soru Zutto">
            <a:extLst>
              <a:ext uri="{FF2B5EF4-FFF2-40B4-BE49-F238E27FC236}">
                <a16:creationId xmlns:a16="http://schemas.microsoft.com/office/drawing/2014/main" id="{D1C180C0-C7F5-4B4F-857F-10B9F7032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4084320"/>
            <a:ext cx="2131131" cy="2131131"/>
          </a:xfrm>
          <a:prstGeom prst="rect">
            <a:avLst/>
          </a:prstGeom>
        </p:spPr>
      </p:pic>
      <p:pic>
        <p:nvPicPr>
          <p:cNvPr id="6" name="Resim 5">
            <a:extLst>
              <a:ext uri="{FF2B5EF4-FFF2-40B4-BE49-F238E27FC236}">
                <a16:creationId xmlns:a16="http://schemas.microsoft.com/office/drawing/2014/main" id="{B28DC31B-D9A2-4810-8C5F-53BF259FE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39695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4" name="Resim 3">
            <a:extLst>
              <a:ext uri="{FF2B5EF4-FFF2-40B4-BE49-F238E27FC236}">
                <a16:creationId xmlns:a16="http://schemas.microsoft.com/office/drawing/2014/main" id="{DFA70565-4467-4362-B792-4BC6D6F9BB06}"/>
              </a:ext>
            </a:extLst>
          </p:cNvPr>
          <p:cNvPicPr>
            <a:picLocks noChangeAspect="1"/>
          </p:cNvPicPr>
          <p:nvPr/>
        </p:nvPicPr>
        <p:blipFill>
          <a:blip r:embed="rId3"/>
          <a:stretch>
            <a:fillRect/>
          </a:stretch>
        </p:blipFill>
        <p:spPr>
          <a:xfrm>
            <a:off x="1042396" y="943152"/>
            <a:ext cx="9874134" cy="5091888"/>
          </a:xfrm>
          <a:prstGeom prst="rect">
            <a:avLst/>
          </a:prstGeom>
        </p:spPr>
      </p:pic>
    </p:spTree>
    <p:extLst>
      <p:ext uri="{BB962C8B-B14F-4D97-AF65-F5344CB8AC3E}">
        <p14:creationId xmlns:p14="http://schemas.microsoft.com/office/powerpoint/2010/main" val="1681441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D</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61163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4DBB8982-49A1-497C-BB73-88CB800C5C5D}"/>
              </a:ext>
            </a:extLst>
          </p:cNvPr>
          <p:cNvPicPr>
            <a:picLocks noChangeAspect="1"/>
          </p:cNvPicPr>
          <p:nvPr/>
        </p:nvPicPr>
        <p:blipFill>
          <a:blip r:embed="rId2"/>
          <a:stretch>
            <a:fillRect/>
          </a:stretch>
        </p:blipFill>
        <p:spPr>
          <a:xfrm>
            <a:off x="825234" y="643467"/>
            <a:ext cx="10541531"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03401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D</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6383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CE4AC4BE-3A09-4FAD-ABC8-1A44CA8EA2E8}"/>
              </a:ext>
            </a:extLst>
          </p:cNvPr>
          <p:cNvSpPr txBox="1"/>
          <p:nvPr/>
        </p:nvSpPr>
        <p:spPr>
          <a:xfrm>
            <a:off x="838201" y="1825625"/>
            <a:ext cx="5092194" cy="4351338"/>
          </a:xfrm>
          <a:prstGeom prst="rect">
            <a:avLst/>
          </a:prstGeom>
        </p:spPr>
        <p:txBody>
          <a:bodyPr vert="horz" lIns="91440" tIns="45720" rIns="91440" bIns="45720" rtlCol="0">
            <a:normAutofit/>
          </a:bodyPr>
          <a:lstStyle/>
          <a:p>
            <a:pPr marL="342900" indent="-228600">
              <a:lnSpc>
                <a:spcPct val="150000"/>
              </a:lnSpc>
              <a:spcAft>
                <a:spcPts val="800"/>
              </a:spcAft>
              <a:buFont typeface="Arial" panose="020B0604020202020204" pitchFamily="34" charset="0"/>
              <a:buChar char="•"/>
              <a:tabLst>
                <a:tab pos="457200" algn="l"/>
              </a:tabLst>
            </a:pP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vücut</a:t>
            </a:r>
            <a:r>
              <a:rPr lang="en-US" dirty="0">
                <a:effectLst/>
                <a:latin typeface="Comic Sans MS" panose="030F0702030302020204" pitchFamily="66" charset="0"/>
              </a:rPr>
              <a:t> </a:t>
            </a:r>
            <a:r>
              <a:rPr lang="en-US" dirty="0" err="1">
                <a:effectLst/>
                <a:latin typeface="Comic Sans MS" panose="030F0702030302020204" pitchFamily="66" charset="0"/>
              </a:rPr>
              <a:t>hücrelerinde</a:t>
            </a:r>
            <a:r>
              <a:rPr lang="en-US" dirty="0">
                <a:effectLst/>
                <a:latin typeface="Comic Sans MS" panose="030F0702030302020204" pitchFamily="66" charset="0"/>
              </a:rPr>
              <a:t> </a:t>
            </a:r>
            <a:r>
              <a:rPr lang="en-US" dirty="0" err="1">
                <a:effectLst/>
                <a:latin typeface="Comic Sans MS" panose="030F0702030302020204" pitchFamily="66" charset="0"/>
              </a:rPr>
              <a:t>görülür</a:t>
            </a:r>
            <a:r>
              <a:rPr lang="en-US"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dirty="0">
                <a:effectLst/>
                <a:latin typeface="Comic Sans MS" panose="030F0702030302020204" pitchFamily="66" charset="0"/>
              </a:rPr>
              <a:t>Tek </a:t>
            </a:r>
            <a:r>
              <a:rPr lang="en-US" dirty="0" err="1">
                <a:effectLst/>
                <a:latin typeface="Comic Sans MS" panose="030F0702030302020204" pitchFamily="66" charset="0"/>
              </a:rPr>
              <a:t>hücreli</a:t>
            </a:r>
            <a:r>
              <a:rPr lang="en-US" dirty="0">
                <a:effectLst/>
                <a:latin typeface="Comic Sans MS" panose="030F0702030302020204" pitchFamily="66" charset="0"/>
              </a:rPr>
              <a:t> </a:t>
            </a:r>
            <a:r>
              <a:rPr lang="en-US" dirty="0" err="1">
                <a:effectLst/>
                <a:latin typeface="Comic Sans MS" panose="030F0702030302020204" pitchFamily="66" charset="0"/>
              </a:rPr>
              <a:t>canlılarda</a:t>
            </a:r>
            <a:r>
              <a:rPr lang="en-US" dirty="0">
                <a:effectLst/>
                <a:latin typeface="Comic Sans MS" panose="030F0702030302020204" pitchFamily="66" charset="0"/>
              </a:rPr>
              <a:t> </a:t>
            </a:r>
            <a:r>
              <a:rPr lang="en-US" dirty="0" err="1">
                <a:effectLst/>
                <a:latin typeface="Comic Sans MS" panose="030F0702030302020204" pitchFamily="66" charset="0"/>
              </a:rPr>
              <a:t>çoğalmayı</a:t>
            </a:r>
            <a:r>
              <a:rPr lang="en-US" dirty="0">
                <a:effectLst/>
                <a:latin typeface="Comic Sans MS" panose="030F0702030302020204" pitchFamily="66" charset="0"/>
              </a:rPr>
              <a:t> (</a:t>
            </a:r>
            <a:r>
              <a:rPr lang="en-US" dirty="0" err="1">
                <a:effectLst/>
                <a:latin typeface="Comic Sans MS" panose="030F0702030302020204" pitchFamily="66" charset="0"/>
              </a:rPr>
              <a:t>üreme</a:t>
            </a:r>
            <a:r>
              <a:rPr lang="en-US" dirty="0">
                <a:effectLst/>
                <a:latin typeface="Comic Sans MS" panose="030F0702030302020204" pitchFamily="66" charset="0"/>
              </a:rPr>
              <a:t>) </a:t>
            </a:r>
            <a:r>
              <a:rPr lang="en-US" dirty="0" err="1">
                <a:effectLst/>
                <a:latin typeface="Comic Sans MS" panose="030F0702030302020204" pitchFamily="66" charset="0"/>
              </a:rPr>
              <a:t>sağlar</a:t>
            </a:r>
            <a:r>
              <a:rPr lang="en-US"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dirty="0">
                <a:effectLst/>
                <a:latin typeface="Comic Sans MS" panose="030F0702030302020204" pitchFamily="66" charset="0"/>
              </a:rPr>
              <a:t>Çok </a:t>
            </a:r>
            <a:r>
              <a:rPr lang="en-US" dirty="0" err="1">
                <a:effectLst/>
                <a:latin typeface="Comic Sans MS" panose="030F0702030302020204" pitchFamily="66" charset="0"/>
              </a:rPr>
              <a:t>hücreli</a:t>
            </a:r>
            <a:r>
              <a:rPr lang="en-US" dirty="0">
                <a:effectLst/>
                <a:latin typeface="Comic Sans MS" panose="030F0702030302020204" pitchFamily="66" charset="0"/>
              </a:rPr>
              <a:t> </a:t>
            </a:r>
            <a:r>
              <a:rPr lang="en-US" dirty="0" err="1">
                <a:effectLst/>
                <a:latin typeface="Comic Sans MS" panose="030F0702030302020204" pitchFamily="66" charset="0"/>
              </a:rPr>
              <a:t>canlılarda</a:t>
            </a:r>
            <a:r>
              <a:rPr lang="en-US" dirty="0">
                <a:effectLst/>
                <a:latin typeface="Comic Sans MS" panose="030F0702030302020204" pitchFamily="66" charset="0"/>
              </a:rPr>
              <a:t> </a:t>
            </a:r>
            <a:r>
              <a:rPr lang="en-US" dirty="0" err="1">
                <a:effectLst/>
                <a:latin typeface="Comic Sans MS" panose="030F0702030302020204" pitchFamily="66" charset="0"/>
              </a:rPr>
              <a:t>ise</a:t>
            </a:r>
            <a:r>
              <a:rPr lang="en-US" dirty="0">
                <a:effectLst/>
                <a:latin typeface="Comic Sans MS" panose="030F0702030302020204" pitchFamily="66" charset="0"/>
              </a:rPr>
              <a:t> </a:t>
            </a:r>
            <a:r>
              <a:rPr lang="en-US" dirty="0" err="1">
                <a:effectLst/>
                <a:latin typeface="Comic Sans MS" panose="030F0702030302020204" pitchFamily="66" charset="0"/>
              </a:rPr>
              <a:t>büyüme</a:t>
            </a:r>
            <a:r>
              <a:rPr lang="en-US" dirty="0">
                <a:effectLst/>
                <a:latin typeface="Comic Sans MS" panose="030F0702030302020204" pitchFamily="66" charset="0"/>
              </a:rPr>
              <a:t>, </a:t>
            </a:r>
            <a:r>
              <a:rPr lang="en-US" dirty="0" err="1">
                <a:effectLst/>
                <a:latin typeface="Comic Sans MS" panose="030F0702030302020204" pitchFamily="66" charset="0"/>
              </a:rPr>
              <a:t>gelişme</a:t>
            </a:r>
            <a:r>
              <a:rPr lang="en-US" dirty="0">
                <a:effectLst/>
                <a:latin typeface="Comic Sans MS" panose="030F0702030302020204" pitchFamily="66" charset="0"/>
              </a:rPr>
              <a:t> ve </a:t>
            </a:r>
            <a:r>
              <a:rPr lang="en-US" dirty="0" err="1">
                <a:effectLst/>
                <a:latin typeface="Comic Sans MS" panose="030F0702030302020204" pitchFamily="66" charset="0"/>
              </a:rPr>
              <a:t>yaraların</a:t>
            </a:r>
            <a:r>
              <a:rPr lang="en-US" dirty="0">
                <a:effectLst/>
                <a:latin typeface="Comic Sans MS" panose="030F0702030302020204" pitchFamily="66" charset="0"/>
              </a:rPr>
              <a:t> </a:t>
            </a:r>
            <a:r>
              <a:rPr lang="en-US" dirty="0" err="1">
                <a:effectLst/>
                <a:latin typeface="Comic Sans MS" panose="030F0702030302020204" pitchFamily="66" charset="0"/>
              </a:rPr>
              <a:t>iyileşmesi</a:t>
            </a:r>
            <a:r>
              <a:rPr lang="en-US" dirty="0">
                <a:effectLst/>
                <a:latin typeface="Comic Sans MS" panose="030F0702030302020204" pitchFamily="66" charset="0"/>
              </a:rPr>
              <a:t> </a:t>
            </a: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sayesinde</a:t>
            </a:r>
            <a:r>
              <a:rPr lang="en-US" dirty="0">
                <a:effectLst/>
                <a:latin typeface="Comic Sans MS" panose="030F0702030302020204" pitchFamily="66" charset="0"/>
              </a:rPr>
              <a:t> gerçekleşir.</a:t>
            </a: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Resim 3" descr="büyük kollu şamdan içeren bir resim&#10;&#10;Açıklama otomatik olarak oluşturuldu">
            <a:extLst>
              <a:ext uri="{FF2B5EF4-FFF2-40B4-BE49-F238E27FC236}">
                <a16:creationId xmlns:a16="http://schemas.microsoft.com/office/drawing/2014/main" id="{234EA5C8-9192-4228-A2C2-13A7DC980A77}"/>
              </a:ext>
            </a:extLst>
          </p:cNvPr>
          <p:cNvPicPr>
            <a:picLocks noChangeAspect="1"/>
          </p:cNvPicPr>
          <p:nvPr/>
        </p:nvPicPr>
        <p:blipFill rotWithShape="1">
          <a:blip r:embed="rId2">
            <a:extLst>
              <a:ext uri="{28A0092B-C50C-407E-A947-70E740481C1C}">
                <a14:useLocalDpi xmlns:a14="http://schemas.microsoft.com/office/drawing/2010/main" val="0"/>
              </a:ext>
            </a:extLst>
          </a:blip>
          <a:srcRect t="20413" r="1" b="1"/>
          <a:stretch/>
        </p:blipFill>
        <p:spPr>
          <a:xfrm>
            <a:off x="1730280" y="4594342"/>
            <a:ext cx="7127631" cy="34148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Resim 8">
            <a:extLst>
              <a:ext uri="{FF2B5EF4-FFF2-40B4-BE49-F238E27FC236}">
                <a16:creationId xmlns:a16="http://schemas.microsoft.com/office/drawing/2014/main" id="{C8D99764-1F4F-49D1-A701-0736803616B7}"/>
              </a:ext>
            </a:extLst>
          </p:cNvPr>
          <p:cNvPicPr>
            <a:picLocks noChangeAspect="1"/>
          </p:cNvPicPr>
          <p:nvPr/>
        </p:nvPicPr>
        <p:blipFill rotWithShape="1">
          <a:blip r:embed="rId3">
            <a:extLst>
              <a:ext uri="{28A0092B-C50C-407E-A947-70E740481C1C}">
                <a14:useLocalDpi xmlns:a14="http://schemas.microsoft.com/office/drawing/2010/main" val="0"/>
              </a:ext>
            </a:extLst>
          </a:blip>
          <a:srcRect t="1551" r="-3" b="12978"/>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281581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4AA57F1F-5921-4D84-B2D9-27DE0D36DF07}"/>
              </a:ext>
            </a:extLst>
          </p:cNvPr>
          <p:cNvPicPr>
            <a:picLocks noChangeAspect="1"/>
          </p:cNvPicPr>
          <p:nvPr/>
        </p:nvPicPr>
        <p:blipFill>
          <a:blip r:embed="rId2"/>
          <a:stretch>
            <a:fillRect/>
          </a:stretch>
        </p:blipFill>
        <p:spPr>
          <a:xfrm>
            <a:off x="3131686" y="643467"/>
            <a:ext cx="5928628"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713521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835394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esim 5">
            <a:extLst>
              <a:ext uri="{FF2B5EF4-FFF2-40B4-BE49-F238E27FC236}">
                <a16:creationId xmlns:a16="http://schemas.microsoft.com/office/drawing/2014/main" id="{C91B55FC-ABDB-4BBA-990B-D8551BB44696}"/>
              </a:ext>
            </a:extLst>
          </p:cNvPr>
          <p:cNvPicPr>
            <a:picLocks noChangeAspect="1"/>
          </p:cNvPicPr>
          <p:nvPr/>
        </p:nvPicPr>
        <p:blipFill>
          <a:blip r:embed="rId2"/>
          <a:stretch>
            <a:fillRect/>
          </a:stretch>
        </p:blipFill>
        <p:spPr>
          <a:xfrm>
            <a:off x="643467" y="1749816"/>
            <a:ext cx="3415612" cy="3358367"/>
          </a:xfrm>
          <a:prstGeom prst="rect">
            <a:avLst/>
          </a:prstGeom>
        </p:spPr>
      </p:pic>
      <p:grpSp>
        <p:nvGrpSpPr>
          <p:cNvPr id="13" name="Group 12">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14" name="Isosceles Triangle 13">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Metin kutusu 3">
            <a:extLst>
              <a:ext uri="{FF2B5EF4-FFF2-40B4-BE49-F238E27FC236}">
                <a16:creationId xmlns:a16="http://schemas.microsoft.com/office/drawing/2014/main" id="{8A350AF8-5B3B-4ACE-BE43-4A63E6491DE8}"/>
              </a:ext>
            </a:extLst>
          </p:cNvPr>
          <p:cNvSpPr txBox="1"/>
          <p:nvPr/>
        </p:nvSpPr>
        <p:spPr>
          <a:xfrm>
            <a:off x="4059079" y="543147"/>
            <a:ext cx="7805572" cy="6075930"/>
          </a:xfrm>
          <a:prstGeom prst="rect">
            <a:avLst/>
          </a:prstGeom>
        </p:spPr>
        <p:txBody>
          <a:bodyPr vert="horz" lIns="91440" tIns="45720" rIns="91440" bIns="45720" rtlCol="0">
            <a:noAutofit/>
          </a:bodyPr>
          <a:lstStyle/>
          <a:p>
            <a:pPr>
              <a:lnSpc>
                <a:spcPct val="150000"/>
              </a:lnSpc>
              <a:spcAft>
                <a:spcPts val="600"/>
              </a:spcAft>
            </a:pPr>
            <a:r>
              <a:rPr lang="en-US" sz="2100" b="0" i="0" u="none" strike="noStrike" baseline="0" dirty="0">
                <a:latin typeface="Comic Sans MS" panose="030F0702030302020204" pitchFamily="66" charset="0"/>
              </a:rPr>
              <a:t>Yağmur </a:t>
            </a:r>
            <a:r>
              <a:rPr lang="en-US" sz="2100" b="0" i="0" u="none" strike="noStrike" baseline="0" dirty="0" err="1">
                <a:latin typeface="Comic Sans MS" panose="030F0702030302020204" pitchFamily="66" charset="0"/>
              </a:rPr>
              <a:t>Öğretmen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tahtaya</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yazdığı</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konu</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hakkında</a:t>
            </a:r>
            <a:r>
              <a:rPr lang="tr-TR" sz="2100" dirty="0">
                <a:latin typeface="Comic Sans MS" panose="030F0702030302020204" pitchFamily="66" charset="0"/>
              </a:rPr>
              <a:t> </a:t>
            </a:r>
            <a:r>
              <a:rPr lang="en-US" sz="2100" b="0" i="0" u="none" strike="noStrike" baseline="0" dirty="0" err="1">
                <a:latin typeface="Comic Sans MS" panose="030F0702030302020204" pitchFamily="66" charset="0"/>
              </a:rPr>
              <a:t>öğrencilerin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bildiklerini</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soruyor</a:t>
            </a:r>
            <a:r>
              <a:rPr lang="en-US" sz="2100" b="0" i="0" u="none" strike="noStrike" baseline="0" dirty="0">
                <a:latin typeface="Comic Sans MS" panose="030F0702030302020204" pitchFamily="66" charset="0"/>
              </a:rPr>
              <a:t>.</a:t>
            </a:r>
            <a:r>
              <a:rPr lang="tr-TR"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Öğrenciler</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şu</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cevapları</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veriyor</a:t>
            </a:r>
            <a:r>
              <a:rPr lang="en-US" sz="2100" b="0" i="0" u="none" strike="noStrike" baseline="0" dirty="0">
                <a:latin typeface="Comic Sans MS" panose="030F0702030302020204" pitchFamily="66" charset="0"/>
              </a:rPr>
              <a:t>:</a:t>
            </a:r>
          </a:p>
          <a:p>
            <a:pPr>
              <a:lnSpc>
                <a:spcPct val="150000"/>
              </a:lnSpc>
              <a:spcAft>
                <a:spcPts val="600"/>
              </a:spcAft>
            </a:pPr>
            <a:r>
              <a:rPr lang="en-US" sz="2100" b="1" i="0" u="none" strike="noStrike" baseline="0" dirty="0">
                <a:latin typeface="Comic Sans MS" panose="030F0702030302020204" pitchFamily="66" charset="0"/>
              </a:rPr>
              <a:t>Ayşe </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Kromozom</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sayısı</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yarıya</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iner</a:t>
            </a:r>
            <a:r>
              <a:rPr lang="en-US" sz="2100" b="0" i="0" u="none" strike="noStrike" baseline="0" dirty="0">
                <a:latin typeface="Comic Sans MS" panose="030F0702030302020204" pitchFamily="66" charset="0"/>
              </a:rPr>
              <a:t>.</a:t>
            </a:r>
          </a:p>
          <a:p>
            <a:pPr>
              <a:lnSpc>
                <a:spcPct val="150000"/>
              </a:lnSpc>
              <a:spcAft>
                <a:spcPts val="600"/>
              </a:spcAft>
            </a:pPr>
            <a:r>
              <a:rPr lang="en-US" sz="2100" b="1" i="0" u="none" strike="noStrike" baseline="0" dirty="0">
                <a:latin typeface="Comic Sans MS" panose="030F0702030302020204" pitchFamily="66" charset="0"/>
              </a:rPr>
              <a:t>Kadir </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Gelişmiş</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canlılarda</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üremeyi</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sağlar</a:t>
            </a:r>
            <a:r>
              <a:rPr lang="en-US" sz="2100" b="0" i="0" u="none" strike="noStrike" baseline="0" dirty="0">
                <a:latin typeface="Comic Sans MS" panose="030F0702030302020204" pitchFamily="66" charset="0"/>
              </a:rPr>
              <a:t>.</a:t>
            </a:r>
          </a:p>
          <a:p>
            <a:pPr>
              <a:lnSpc>
                <a:spcPct val="150000"/>
              </a:lnSpc>
              <a:spcAft>
                <a:spcPts val="600"/>
              </a:spcAft>
            </a:pPr>
            <a:r>
              <a:rPr lang="en-US" sz="2100" b="1" i="0" u="none" strike="noStrike" baseline="0" dirty="0" err="1">
                <a:latin typeface="Comic Sans MS" panose="030F0702030302020204" pitchFamily="66" charset="0"/>
              </a:rPr>
              <a:t>Esra</a:t>
            </a:r>
            <a:r>
              <a:rPr lang="en-US" sz="2100" b="1" i="0" u="none" strike="noStrike" baseline="0" dirty="0">
                <a:latin typeface="Comic Sans MS" panose="030F0702030302020204" pitchFamily="66" charset="0"/>
              </a:rPr>
              <a:t> </a:t>
            </a:r>
            <a:r>
              <a:rPr lang="en-US" sz="2100" b="0" i="0" u="none" strike="noStrike" baseline="0" dirty="0">
                <a:latin typeface="Comic Sans MS" panose="030F0702030302020204" pitchFamily="66" charset="0"/>
              </a:rPr>
              <a:t>– Oluşan </a:t>
            </a:r>
            <a:r>
              <a:rPr lang="en-US" sz="2100" b="0" i="0" u="none" strike="noStrike" baseline="0" dirty="0" err="1">
                <a:latin typeface="Comic Sans MS" panose="030F0702030302020204" pitchFamily="66" charset="0"/>
              </a:rPr>
              <a:t>hücrelerin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kalıtsal</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yapısı</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aynıdır</a:t>
            </a:r>
            <a:r>
              <a:rPr lang="en-US" sz="2100" b="0" i="0" u="none" strike="noStrike" baseline="0" dirty="0">
                <a:latin typeface="Comic Sans MS" panose="030F0702030302020204" pitchFamily="66" charset="0"/>
              </a:rPr>
              <a:t>.</a:t>
            </a:r>
          </a:p>
          <a:p>
            <a:pPr>
              <a:lnSpc>
                <a:spcPct val="150000"/>
              </a:lnSpc>
              <a:spcAft>
                <a:spcPts val="600"/>
              </a:spcAft>
            </a:pPr>
            <a:r>
              <a:rPr lang="en-US" sz="2100" b="1" i="0" u="none" strike="noStrike" baseline="0" dirty="0" err="1">
                <a:latin typeface="Comic Sans MS" panose="030F0702030302020204" pitchFamily="66" charset="0"/>
              </a:rPr>
              <a:t>Beyza</a:t>
            </a:r>
            <a:r>
              <a:rPr lang="en-US" sz="2100" b="1" i="0" u="none" strike="noStrike" baseline="0" dirty="0">
                <a:latin typeface="Comic Sans MS" panose="030F0702030302020204" pitchFamily="66" charset="0"/>
              </a:rPr>
              <a:t> </a:t>
            </a:r>
            <a:r>
              <a:rPr lang="en-US" sz="2100" b="0" i="0" u="none" strike="noStrike" baseline="0" dirty="0">
                <a:latin typeface="Comic Sans MS" panose="030F0702030302020204" pitchFamily="66" charset="0"/>
              </a:rPr>
              <a:t>– Bitki ve </a:t>
            </a:r>
            <a:r>
              <a:rPr lang="en-US" sz="2100" b="0" i="0" u="none" strike="noStrike" baseline="0" dirty="0" err="1">
                <a:latin typeface="Comic Sans MS" panose="030F0702030302020204" pitchFamily="66" charset="0"/>
              </a:rPr>
              <a:t>hayvan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hücrelerinde</a:t>
            </a:r>
            <a:r>
              <a:rPr lang="en-US" sz="2100" b="0" i="0" u="none" strike="noStrike" baseline="0" dirty="0">
                <a:latin typeface="Comic Sans MS" panose="030F0702030302020204" pitchFamily="66" charset="0"/>
              </a:rPr>
              <a:t> son </a:t>
            </a:r>
            <a:r>
              <a:rPr lang="en-US" sz="2100" b="0" i="0" u="none" strike="noStrike" baseline="0" dirty="0" err="1">
                <a:latin typeface="Comic Sans MS" panose="030F0702030302020204" pitchFamily="66" charset="0"/>
              </a:rPr>
              <a:t>evre</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aynıdır</a:t>
            </a:r>
            <a:r>
              <a:rPr lang="en-US" sz="2100" b="0" i="0" u="none" strike="noStrike" baseline="0" dirty="0">
                <a:latin typeface="Comic Sans MS" panose="030F0702030302020204" pitchFamily="66" charset="0"/>
              </a:rPr>
              <a:t>.</a:t>
            </a:r>
          </a:p>
          <a:p>
            <a:pPr>
              <a:lnSpc>
                <a:spcPct val="150000"/>
              </a:lnSpc>
              <a:spcAft>
                <a:spcPts val="600"/>
              </a:spcAft>
            </a:pPr>
            <a:r>
              <a:rPr lang="en-US" sz="2100" b="1" i="0" u="none" strike="noStrike" baseline="0" dirty="0">
                <a:latin typeface="Comic Sans MS" panose="030F0702030302020204" pitchFamily="66" charset="0"/>
              </a:rPr>
              <a:t>Buna göre </a:t>
            </a:r>
            <a:r>
              <a:rPr lang="en-US" sz="2100" b="1" i="0" u="none" strike="noStrike" baseline="0" dirty="0" err="1">
                <a:latin typeface="Comic Sans MS" panose="030F0702030302020204" pitchFamily="66" charset="0"/>
              </a:rPr>
              <a:t>aşağıdakilerden</a:t>
            </a:r>
            <a:r>
              <a:rPr lang="en-US" sz="2100" b="1" i="0" u="none" strike="noStrike" baseline="0" dirty="0">
                <a:latin typeface="Comic Sans MS" panose="030F0702030302020204" pitchFamily="66" charset="0"/>
              </a:rPr>
              <a:t> </a:t>
            </a:r>
            <a:r>
              <a:rPr lang="en-US" sz="2100" b="1" i="0" u="none" strike="noStrike" baseline="0" dirty="0" err="1">
                <a:latin typeface="Comic Sans MS" panose="030F0702030302020204" pitchFamily="66" charset="0"/>
              </a:rPr>
              <a:t>hangisi</a:t>
            </a:r>
            <a:r>
              <a:rPr lang="en-US" sz="2100" b="1" i="0" u="none" strike="noStrike" baseline="0" dirty="0">
                <a:latin typeface="Comic Sans MS" panose="030F0702030302020204" pitchFamily="66" charset="0"/>
              </a:rPr>
              <a:t> </a:t>
            </a:r>
            <a:r>
              <a:rPr lang="en-US" sz="2100" b="1" i="0" u="none" strike="noStrike" baseline="0" dirty="0" err="1">
                <a:latin typeface="Comic Sans MS" panose="030F0702030302020204" pitchFamily="66" charset="0"/>
              </a:rPr>
              <a:t>yanlıştır</a:t>
            </a:r>
            <a:r>
              <a:rPr lang="en-US" sz="2100" b="1" i="0" u="none" strike="noStrike" baseline="0" dirty="0">
                <a:latin typeface="Comic Sans MS" panose="030F0702030302020204" pitchFamily="66" charset="0"/>
              </a:rPr>
              <a:t>?</a:t>
            </a:r>
          </a:p>
          <a:p>
            <a:pPr>
              <a:lnSpc>
                <a:spcPct val="150000"/>
              </a:lnSpc>
              <a:spcAft>
                <a:spcPts val="600"/>
              </a:spcAft>
            </a:pPr>
            <a:r>
              <a:rPr lang="en-US" sz="2100" b="0" i="0" u="none" strike="noStrike" baseline="0" dirty="0">
                <a:latin typeface="Comic Sans MS" panose="030F0702030302020204" pitchFamily="66" charset="0"/>
              </a:rPr>
              <a:t>A) </a:t>
            </a:r>
            <a:r>
              <a:rPr lang="en-US" sz="2100" b="0" i="0" u="none" strike="noStrike" baseline="0" dirty="0" err="1">
                <a:latin typeface="Comic Sans MS" panose="030F0702030302020204" pitchFamily="66" charset="0"/>
              </a:rPr>
              <a:t>Ayşe’nin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verdiği</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cevap</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yanlıştır</a:t>
            </a:r>
            <a:r>
              <a:rPr lang="en-US" sz="2100" b="0" i="0" u="none" strike="noStrike" baseline="0" dirty="0">
                <a:latin typeface="Comic Sans MS" panose="030F0702030302020204" pitchFamily="66" charset="0"/>
              </a:rPr>
              <a:t>.</a:t>
            </a:r>
          </a:p>
          <a:p>
            <a:pPr>
              <a:lnSpc>
                <a:spcPct val="150000"/>
              </a:lnSpc>
              <a:spcAft>
                <a:spcPts val="600"/>
              </a:spcAft>
            </a:pPr>
            <a:r>
              <a:rPr lang="en-US" sz="2100" b="0" i="0" u="none" strike="noStrike" baseline="0" dirty="0">
                <a:latin typeface="Comic Sans MS" panose="030F0702030302020204" pitchFamily="66" charset="0"/>
              </a:rPr>
              <a:t>B) </a:t>
            </a:r>
            <a:r>
              <a:rPr lang="en-US" sz="2100" b="0" i="0" u="none" strike="noStrike" baseline="0" dirty="0" err="1">
                <a:latin typeface="Comic Sans MS" panose="030F0702030302020204" pitchFamily="66" charset="0"/>
              </a:rPr>
              <a:t>Kadir’in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verdiği</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cevap</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yanlıştır</a:t>
            </a:r>
            <a:r>
              <a:rPr lang="en-US" sz="2100" b="0" i="0" u="none" strike="noStrike" baseline="0" dirty="0">
                <a:latin typeface="Comic Sans MS" panose="030F0702030302020204" pitchFamily="66" charset="0"/>
              </a:rPr>
              <a:t>.</a:t>
            </a:r>
          </a:p>
          <a:p>
            <a:pPr>
              <a:lnSpc>
                <a:spcPct val="150000"/>
              </a:lnSpc>
              <a:spcAft>
                <a:spcPts val="600"/>
              </a:spcAft>
            </a:pPr>
            <a:r>
              <a:rPr lang="en-US" sz="2100" b="0" i="0" u="none" strike="noStrike" baseline="0" dirty="0">
                <a:latin typeface="Comic Sans MS" panose="030F0702030302020204" pitchFamily="66" charset="0"/>
              </a:rPr>
              <a:t>C) </a:t>
            </a:r>
            <a:r>
              <a:rPr lang="en-US" sz="2100" b="0" i="0" u="none" strike="noStrike" baseline="0" dirty="0" err="1">
                <a:latin typeface="Comic Sans MS" panose="030F0702030302020204" pitchFamily="66" charset="0"/>
              </a:rPr>
              <a:t>Esra’nın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verdiği</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cevap</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doğrudur</a:t>
            </a:r>
            <a:r>
              <a:rPr lang="en-US" sz="2100" b="0" i="0" u="none" strike="noStrike" baseline="0" dirty="0">
                <a:latin typeface="Comic Sans MS" panose="030F0702030302020204" pitchFamily="66" charset="0"/>
              </a:rPr>
              <a:t>.</a:t>
            </a:r>
          </a:p>
          <a:p>
            <a:pPr>
              <a:lnSpc>
                <a:spcPct val="150000"/>
              </a:lnSpc>
              <a:spcAft>
                <a:spcPts val="600"/>
              </a:spcAft>
            </a:pPr>
            <a:r>
              <a:rPr lang="en-US" sz="2100" b="0" i="0" u="none" strike="noStrike" baseline="0" dirty="0">
                <a:latin typeface="Comic Sans MS" panose="030F0702030302020204" pitchFamily="66" charset="0"/>
              </a:rPr>
              <a:t>D) </a:t>
            </a:r>
            <a:r>
              <a:rPr lang="en-US" sz="2100" b="0" i="0" u="none" strike="noStrike" baseline="0" dirty="0" err="1">
                <a:latin typeface="Comic Sans MS" panose="030F0702030302020204" pitchFamily="66" charset="0"/>
              </a:rPr>
              <a:t>Beyza’nın</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verdiği</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cevap</a:t>
            </a:r>
            <a:r>
              <a:rPr lang="en-US" sz="2100" b="0" i="0" u="none" strike="noStrike" baseline="0" dirty="0">
                <a:latin typeface="Comic Sans MS" panose="030F0702030302020204" pitchFamily="66" charset="0"/>
              </a:rPr>
              <a:t> </a:t>
            </a:r>
            <a:r>
              <a:rPr lang="en-US" sz="2100" b="0" i="0" u="none" strike="noStrike" baseline="0" dirty="0" err="1">
                <a:latin typeface="Comic Sans MS" panose="030F0702030302020204" pitchFamily="66" charset="0"/>
              </a:rPr>
              <a:t>doğrudur</a:t>
            </a:r>
            <a:r>
              <a:rPr lang="en-US" sz="2100" b="0" i="0" u="none" strike="noStrike" baseline="0" dirty="0">
                <a:latin typeface="Comic Sans MS" panose="030F0702030302020204" pitchFamily="66" charset="0"/>
              </a:rPr>
              <a:t>.</a:t>
            </a:r>
            <a:endParaRPr lang="en-US" sz="2100" dirty="0">
              <a:latin typeface="Comic Sans MS" panose="030F0702030302020204" pitchFamily="66" charset="0"/>
            </a:endParaRPr>
          </a:p>
        </p:txBody>
      </p:sp>
      <p:grpSp>
        <p:nvGrpSpPr>
          <p:cNvPr id="17" name="Group 16">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968847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D</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050303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FDEA9BA4-EE68-4664-916A-2054C7F634D0}"/>
              </a:ext>
            </a:extLst>
          </p:cNvPr>
          <p:cNvSpPr txBox="1"/>
          <p:nvPr/>
        </p:nvSpPr>
        <p:spPr>
          <a:xfrm>
            <a:off x="1524000" y="186926"/>
            <a:ext cx="9144000" cy="6484147"/>
          </a:xfrm>
          <a:prstGeom prst="rect">
            <a:avLst/>
          </a:prstGeom>
          <a:noFill/>
        </p:spPr>
        <p:txBody>
          <a:bodyPr wrap="square">
            <a:spAutoFit/>
          </a:bodyPr>
          <a:lstStyle/>
          <a:p>
            <a:pPr algn="l">
              <a:lnSpc>
                <a:spcPct val="150000"/>
              </a:lnSpc>
            </a:pPr>
            <a:r>
              <a:rPr lang="tr-TR" sz="2800" b="1" i="0" u="none" strike="noStrike" baseline="0" dirty="0">
                <a:latin typeface="Comic Sans MS" panose="030F0702030302020204" pitchFamily="66" charset="0"/>
              </a:rPr>
              <a:t>Mitoz bölünme yapabilen bir hayvan hücresinde,</a:t>
            </a:r>
          </a:p>
          <a:p>
            <a:pPr algn="l">
              <a:lnSpc>
                <a:spcPct val="150000"/>
              </a:lnSpc>
            </a:pPr>
            <a:r>
              <a:rPr lang="tr-TR" sz="2800" b="0" i="0" u="none" strike="noStrike" baseline="0" dirty="0" err="1">
                <a:latin typeface="Comic Sans MS" panose="030F0702030302020204" pitchFamily="66" charset="0"/>
              </a:rPr>
              <a:t>I.Aynı</a:t>
            </a:r>
            <a:r>
              <a:rPr lang="tr-TR" sz="2800" b="0" i="0" u="none" strike="noStrike" baseline="0" dirty="0">
                <a:latin typeface="Comic Sans MS" panose="030F0702030302020204" pitchFamily="66" charset="0"/>
              </a:rPr>
              <a:t> kalıtsal özelliklere sahip 2 hücre oluşması,</a:t>
            </a:r>
          </a:p>
          <a:p>
            <a:pPr algn="l">
              <a:lnSpc>
                <a:spcPct val="150000"/>
              </a:lnSpc>
            </a:pPr>
            <a:r>
              <a:rPr lang="tr-TR" sz="2800" b="0" i="0" u="none" strike="noStrike" baseline="0" dirty="0" err="1">
                <a:latin typeface="Comic Sans MS" panose="030F0702030302020204" pitchFamily="66" charset="0"/>
              </a:rPr>
              <a:t>II.Kromozomların</a:t>
            </a:r>
            <a:r>
              <a:rPr lang="tr-TR" sz="2800" b="0" i="0" u="none" strike="noStrike" baseline="0" dirty="0">
                <a:latin typeface="Comic Sans MS" panose="030F0702030302020204" pitchFamily="66" charset="0"/>
              </a:rPr>
              <a:t> hücrenin ortasına dizilmesi,</a:t>
            </a:r>
          </a:p>
          <a:p>
            <a:pPr algn="l">
              <a:lnSpc>
                <a:spcPct val="150000"/>
              </a:lnSpc>
            </a:pPr>
            <a:r>
              <a:rPr lang="tr-TR" sz="2800" b="0" i="0" u="none" strike="noStrike" baseline="0" dirty="0" err="1">
                <a:latin typeface="Comic Sans MS" panose="030F0702030302020204" pitchFamily="66" charset="0"/>
              </a:rPr>
              <a:t>III.Kardeş</a:t>
            </a:r>
            <a:r>
              <a:rPr lang="tr-TR" sz="2800" b="0" i="0" u="none" strike="noStrike" baseline="0" dirty="0">
                <a:latin typeface="Comic Sans MS" panose="030F0702030302020204" pitchFamily="66" charset="0"/>
              </a:rPr>
              <a:t> </a:t>
            </a:r>
            <a:r>
              <a:rPr lang="tr-TR" sz="2800" b="0" i="0" u="none" strike="noStrike" baseline="0" dirty="0" err="1">
                <a:latin typeface="Comic Sans MS" panose="030F0702030302020204" pitchFamily="66" charset="0"/>
              </a:rPr>
              <a:t>kromatitlerin</a:t>
            </a:r>
            <a:r>
              <a:rPr lang="tr-TR" sz="2800" b="0" i="0" u="none" strike="noStrike" baseline="0" dirty="0">
                <a:latin typeface="Comic Sans MS" panose="030F0702030302020204" pitchFamily="66" charset="0"/>
              </a:rPr>
              <a:t> zıt kutuplara çekilmesi</a:t>
            </a:r>
            <a:r>
              <a:rPr lang="tr-TR" sz="2800" b="1" i="0" u="none" strike="noStrike" baseline="0" dirty="0">
                <a:latin typeface="Comic Sans MS" panose="030F0702030302020204" pitchFamily="66" charset="0"/>
              </a:rPr>
              <a:t>,</a:t>
            </a:r>
          </a:p>
          <a:p>
            <a:pPr algn="l">
              <a:lnSpc>
                <a:spcPct val="150000"/>
              </a:lnSpc>
            </a:pPr>
            <a:r>
              <a:rPr lang="tr-TR" sz="2800" b="1" i="0" u="none" strike="noStrike" baseline="0" dirty="0">
                <a:latin typeface="Comic Sans MS" panose="030F0702030302020204" pitchFamily="66" charset="0"/>
              </a:rPr>
              <a:t>olaylarından hangileri sitoplazma bölünmesi</a:t>
            </a:r>
          </a:p>
          <a:p>
            <a:pPr algn="l">
              <a:lnSpc>
                <a:spcPct val="150000"/>
              </a:lnSpc>
            </a:pPr>
            <a:r>
              <a:rPr lang="tr-TR" sz="2800" b="1" i="0" u="none" strike="noStrike" baseline="0" dirty="0">
                <a:latin typeface="Comic Sans MS" panose="030F0702030302020204" pitchFamily="66" charset="0"/>
              </a:rPr>
              <a:t>sonrasında görülür?</a:t>
            </a:r>
          </a:p>
          <a:p>
            <a:pPr algn="l">
              <a:lnSpc>
                <a:spcPct val="150000"/>
              </a:lnSpc>
            </a:pPr>
            <a:r>
              <a:rPr lang="tr-TR" sz="2800" b="0" i="0" u="none" strike="noStrike" baseline="0" dirty="0">
                <a:latin typeface="Comic Sans MS" panose="030F0702030302020204" pitchFamily="66" charset="0"/>
              </a:rPr>
              <a:t>A) Yalnız I</a:t>
            </a:r>
          </a:p>
          <a:p>
            <a:pPr algn="l">
              <a:lnSpc>
                <a:spcPct val="150000"/>
              </a:lnSpc>
            </a:pPr>
            <a:r>
              <a:rPr lang="tr-TR" sz="2800" b="0" i="0" u="none" strike="noStrike" baseline="0" dirty="0">
                <a:latin typeface="Comic Sans MS" panose="030F0702030302020204" pitchFamily="66" charset="0"/>
              </a:rPr>
              <a:t>B) I ve III</a:t>
            </a:r>
          </a:p>
          <a:p>
            <a:pPr algn="l">
              <a:lnSpc>
                <a:spcPct val="150000"/>
              </a:lnSpc>
            </a:pPr>
            <a:r>
              <a:rPr lang="tr-TR" sz="2800" b="0" i="0" u="none" strike="noStrike" baseline="0" dirty="0">
                <a:latin typeface="Comic Sans MS" panose="030F0702030302020204" pitchFamily="66" charset="0"/>
              </a:rPr>
              <a:t>C) II ve III</a:t>
            </a:r>
          </a:p>
          <a:p>
            <a:pPr algn="l">
              <a:lnSpc>
                <a:spcPct val="150000"/>
              </a:lnSpc>
            </a:pPr>
            <a:r>
              <a:rPr lang="nn-NO" sz="2800" b="0" i="0" u="none" strike="noStrike" baseline="0" dirty="0">
                <a:latin typeface="Comic Sans MS" panose="030F0702030302020204" pitchFamily="66" charset="0"/>
              </a:rPr>
              <a:t>D) I, II ve III</a:t>
            </a:r>
            <a:endParaRPr lang="tr-TR" sz="2800" dirty="0">
              <a:latin typeface="Comic Sans MS" panose="030F0702030302020204" pitchFamily="66" charset="0"/>
            </a:endParaRPr>
          </a:p>
        </p:txBody>
      </p:sp>
    </p:spTree>
    <p:extLst>
      <p:ext uri="{BB962C8B-B14F-4D97-AF65-F5344CB8AC3E}">
        <p14:creationId xmlns:p14="http://schemas.microsoft.com/office/powerpoint/2010/main" val="1971632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A</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978410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5FAEDB5E-6B26-4DEB-A2BF-767E4B36FF1B}"/>
              </a:ext>
            </a:extLst>
          </p:cNvPr>
          <p:cNvPicPr>
            <a:picLocks noChangeAspect="1"/>
          </p:cNvPicPr>
          <p:nvPr/>
        </p:nvPicPr>
        <p:blipFill>
          <a:blip r:embed="rId2"/>
          <a:stretch>
            <a:fillRect/>
          </a:stretch>
        </p:blipFill>
        <p:spPr>
          <a:xfrm>
            <a:off x="1394679" y="643467"/>
            <a:ext cx="940264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929704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A</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54202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04C44391-E021-498F-ADCD-7BA19A44DF5D}"/>
              </a:ext>
            </a:extLst>
          </p:cNvPr>
          <p:cNvPicPr>
            <a:picLocks noChangeAspect="1"/>
          </p:cNvPicPr>
          <p:nvPr/>
        </p:nvPicPr>
        <p:blipFill>
          <a:blip r:embed="rId2"/>
          <a:stretch>
            <a:fillRect/>
          </a:stretch>
        </p:blipFill>
        <p:spPr>
          <a:xfrm>
            <a:off x="643467" y="1711451"/>
            <a:ext cx="10905066" cy="3435096"/>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07087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85582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7BDDC14-9128-470C-939F-B90E8354A997}"/>
              </a:ext>
            </a:extLst>
          </p:cNvPr>
          <p:cNvSpPr txBox="1"/>
          <p:nvPr/>
        </p:nvSpPr>
        <p:spPr>
          <a:xfrm>
            <a:off x="4965431" y="2438400"/>
            <a:ext cx="6586489" cy="3785419"/>
          </a:xfrm>
          <a:prstGeom prst="rect">
            <a:avLst/>
          </a:prstGeom>
        </p:spPr>
        <p:txBody>
          <a:bodyPr vert="horz" lIns="91440" tIns="45720" rIns="91440" bIns="45720" rtlCol="0">
            <a:normAutofit/>
          </a:bodyPr>
          <a:lstStyle/>
          <a:p>
            <a:pPr marL="342900" lvl="0" indent="-228600">
              <a:lnSpc>
                <a:spcPct val="150000"/>
              </a:lnSpc>
              <a:spcAft>
                <a:spcPts val="800"/>
              </a:spcAft>
              <a:buFont typeface="Arial" panose="020B0604020202020204" pitchFamily="34" charset="0"/>
              <a:buChar char="•"/>
              <a:tabLst>
                <a:tab pos="457200" algn="l"/>
              </a:tabLst>
            </a:pPr>
            <a:r>
              <a:rPr lang="en-US" sz="2400" dirty="0">
                <a:effectLst/>
                <a:latin typeface="Comic Sans MS" panose="030F0702030302020204" pitchFamily="66" charset="0"/>
              </a:rPr>
              <a:t>Oluşan </a:t>
            </a:r>
            <a:r>
              <a:rPr lang="en-US" sz="2400" dirty="0" err="1">
                <a:effectLst/>
                <a:latin typeface="Comic Sans MS" panose="030F0702030302020204" pitchFamily="66" charset="0"/>
              </a:rPr>
              <a:t>hücreler</a:t>
            </a:r>
            <a:r>
              <a:rPr lang="en-US" sz="2400" dirty="0">
                <a:effectLst/>
                <a:latin typeface="Comic Sans MS" panose="030F0702030302020204" pitchFamily="66" charset="0"/>
              </a:rPr>
              <a:t> ana </a:t>
            </a:r>
            <a:r>
              <a:rPr lang="en-US" sz="2400" dirty="0" err="1">
                <a:effectLst/>
                <a:latin typeface="Comic Sans MS" panose="030F0702030302020204" pitchFamily="66" charset="0"/>
              </a:rPr>
              <a:t>canlıya</a:t>
            </a:r>
            <a:r>
              <a:rPr lang="en-US" sz="2400" dirty="0">
                <a:effectLst/>
                <a:latin typeface="Comic Sans MS" panose="030F0702030302020204" pitchFamily="66" charset="0"/>
              </a:rPr>
              <a:t> </a:t>
            </a:r>
            <a:r>
              <a:rPr lang="en-US" sz="2400" dirty="0" err="1">
                <a:effectLst/>
                <a:latin typeface="Comic Sans MS" panose="030F0702030302020204" pitchFamily="66" charset="0"/>
              </a:rPr>
              <a:t>benzer</a:t>
            </a:r>
            <a:r>
              <a:rPr lang="en-US" sz="2400" dirty="0">
                <a:effectLst/>
                <a:latin typeface="Comic Sans MS" panose="030F0702030302020204" pitchFamily="66" charset="0"/>
              </a:rPr>
              <a:t>. Oluşan </a:t>
            </a:r>
            <a:r>
              <a:rPr lang="en-US" sz="2400" dirty="0" err="1">
                <a:effectLst/>
                <a:latin typeface="Comic Sans MS" panose="030F0702030302020204" pitchFamily="66" charset="0"/>
              </a:rPr>
              <a:t>hücrelerin</a:t>
            </a:r>
            <a:r>
              <a:rPr lang="en-US" sz="2400" dirty="0">
                <a:effectLst/>
                <a:latin typeface="Comic Sans MS" panose="030F0702030302020204" pitchFamily="66" charset="0"/>
              </a:rPr>
              <a:t> </a:t>
            </a:r>
            <a:r>
              <a:rPr lang="en-US" sz="2400" dirty="0" err="1">
                <a:effectLst/>
                <a:latin typeface="Comic Sans MS" panose="030F0702030302020204" pitchFamily="66" charset="0"/>
              </a:rPr>
              <a:t>kalıtsal</a:t>
            </a:r>
            <a:r>
              <a:rPr lang="en-US" sz="2400" dirty="0">
                <a:effectLst/>
                <a:latin typeface="Comic Sans MS" panose="030F0702030302020204" pitchFamily="66" charset="0"/>
              </a:rPr>
              <a:t> </a:t>
            </a:r>
            <a:r>
              <a:rPr lang="en-US" sz="2400" dirty="0" err="1">
                <a:effectLst/>
                <a:latin typeface="Comic Sans MS" panose="030F0702030302020204" pitchFamily="66" charset="0"/>
              </a:rPr>
              <a:t>yapısı</a:t>
            </a:r>
            <a:r>
              <a:rPr lang="en-US" sz="2400" dirty="0">
                <a:effectLst/>
                <a:latin typeface="Comic Sans MS" panose="030F0702030302020204" pitchFamily="66" charset="0"/>
              </a:rPr>
              <a:t> </a:t>
            </a:r>
            <a:r>
              <a:rPr lang="en-US" sz="2400" dirty="0" err="1">
                <a:effectLst/>
                <a:latin typeface="Comic Sans MS" panose="030F0702030302020204" pitchFamily="66" charset="0"/>
              </a:rPr>
              <a:t>değişmez</a:t>
            </a:r>
            <a:r>
              <a:rPr lang="en-US" sz="2400"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sz="2400" dirty="0" err="1">
                <a:effectLst/>
                <a:latin typeface="Comic Sans MS" panose="030F0702030302020204" pitchFamily="66" charset="0"/>
              </a:rPr>
              <a:t>Hücrelerin</a:t>
            </a:r>
            <a:r>
              <a:rPr lang="en-US" sz="2400" dirty="0">
                <a:effectLst/>
                <a:latin typeface="Comic Sans MS" panose="030F0702030302020204" pitchFamily="66" charset="0"/>
              </a:rPr>
              <a:t> </a:t>
            </a:r>
            <a:r>
              <a:rPr lang="en-US" sz="2400" dirty="0" err="1">
                <a:effectLst/>
                <a:latin typeface="Comic Sans MS" panose="030F0702030302020204" pitchFamily="66" charset="0"/>
              </a:rPr>
              <a:t>kromozom</a:t>
            </a:r>
            <a:r>
              <a:rPr lang="en-US" sz="2400" dirty="0">
                <a:effectLst/>
                <a:latin typeface="Comic Sans MS" panose="030F0702030302020204" pitchFamily="66" charset="0"/>
              </a:rPr>
              <a:t> </a:t>
            </a:r>
            <a:r>
              <a:rPr lang="en-US" sz="2400" dirty="0" err="1">
                <a:effectLst/>
                <a:latin typeface="Comic Sans MS" panose="030F0702030302020204" pitchFamily="66" charset="0"/>
              </a:rPr>
              <a:t>sayısı</a:t>
            </a:r>
            <a:r>
              <a:rPr lang="en-US" sz="2400" dirty="0">
                <a:effectLst/>
                <a:latin typeface="Comic Sans MS" panose="030F0702030302020204" pitchFamily="66" charset="0"/>
              </a:rPr>
              <a:t> </a:t>
            </a:r>
            <a:r>
              <a:rPr lang="en-US" sz="2400" dirty="0" err="1">
                <a:effectLst/>
                <a:latin typeface="Comic Sans MS" panose="030F0702030302020204" pitchFamily="66" charset="0"/>
              </a:rPr>
              <a:t>değişmez</a:t>
            </a:r>
            <a:r>
              <a:rPr lang="en-US" sz="2400" dirty="0">
                <a:effectLst/>
                <a:latin typeface="Comic Sans MS" panose="030F0702030302020204" pitchFamily="66" charset="0"/>
              </a:rPr>
              <a:t>.</a:t>
            </a:r>
          </a:p>
          <a:p>
            <a:pPr marL="342900" lvl="0" indent="-228600">
              <a:lnSpc>
                <a:spcPct val="150000"/>
              </a:lnSpc>
              <a:spcAft>
                <a:spcPts val="800"/>
              </a:spcAft>
              <a:buFont typeface="Arial" panose="020B0604020202020204" pitchFamily="34" charset="0"/>
              <a:buChar char="•"/>
              <a:tabLst>
                <a:tab pos="457200" algn="l"/>
              </a:tabLst>
            </a:pPr>
            <a:r>
              <a:rPr lang="en-US" sz="2400" dirty="0" err="1">
                <a:effectLst/>
                <a:latin typeface="Comic Sans MS" panose="030F0702030302020204" pitchFamily="66" charset="0"/>
              </a:rPr>
              <a:t>Kromozom</a:t>
            </a:r>
            <a:r>
              <a:rPr lang="en-US" sz="2400" dirty="0">
                <a:effectLst/>
                <a:latin typeface="Comic Sans MS" panose="030F0702030302020204" pitchFamily="66" charset="0"/>
              </a:rPr>
              <a:t> </a:t>
            </a:r>
            <a:r>
              <a:rPr lang="en-US" sz="2400" dirty="0" err="1">
                <a:effectLst/>
                <a:latin typeface="Comic Sans MS" panose="030F0702030302020204" pitchFamily="66" charset="0"/>
              </a:rPr>
              <a:t>sayısı</a:t>
            </a:r>
            <a:r>
              <a:rPr lang="en-US" sz="2400" dirty="0">
                <a:effectLst/>
                <a:latin typeface="Comic Sans MS" panose="030F0702030302020204" pitchFamily="66" charset="0"/>
              </a:rPr>
              <a:t> sabit </a:t>
            </a:r>
            <a:r>
              <a:rPr lang="en-US" sz="2400" dirty="0" err="1">
                <a:effectLst/>
                <a:latin typeface="Comic Sans MS" panose="030F0702030302020204" pitchFamily="66" charset="0"/>
              </a:rPr>
              <a:t>kalır</a:t>
            </a:r>
            <a:r>
              <a:rPr lang="en-US" sz="2400" dirty="0">
                <a:effectLst/>
                <a:latin typeface="Comic Sans MS" panose="030F0702030302020204" pitchFamily="66" charset="0"/>
              </a:rPr>
              <a:t>. (</a:t>
            </a:r>
            <a:r>
              <a:rPr lang="en-US" sz="2400" dirty="0" err="1">
                <a:effectLst/>
                <a:latin typeface="Comic Sans MS" panose="030F0702030302020204" pitchFamily="66" charset="0"/>
              </a:rPr>
              <a:t>değişmez</a:t>
            </a:r>
            <a:r>
              <a:rPr lang="en-US" sz="2400" dirty="0">
                <a:effectLst/>
                <a:latin typeface="Comic Sans MS" panose="030F0702030302020204" pitchFamily="66" charset="0"/>
              </a:rPr>
              <a:t>)</a:t>
            </a:r>
          </a:p>
        </p:txBody>
      </p:sp>
      <p:pic>
        <p:nvPicPr>
          <p:cNvPr id="5" name="Resim 4">
            <a:extLst>
              <a:ext uri="{FF2B5EF4-FFF2-40B4-BE49-F238E27FC236}">
                <a16:creationId xmlns:a16="http://schemas.microsoft.com/office/drawing/2014/main" id="{797912D5-8072-4243-A788-24CCD2620783}"/>
              </a:ext>
            </a:extLst>
          </p:cNvPr>
          <p:cNvPicPr>
            <a:picLocks noChangeAspect="1"/>
          </p:cNvPicPr>
          <p:nvPr/>
        </p:nvPicPr>
        <p:blipFill rotWithShape="1">
          <a:blip r:embed="rId2"/>
          <a:srcRect r="1682"/>
          <a:stretch/>
        </p:blipFill>
        <p:spPr>
          <a:xfrm>
            <a:off x="20" y="10"/>
            <a:ext cx="4635571" cy="6857990"/>
          </a:xfrm>
          <a:prstGeom prst="rect">
            <a:avLst/>
          </a:prstGeom>
          <a:effec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59037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67E2200A-9E0C-4F72-B93E-92D3AECD47ED}"/>
              </a:ext>
            </a:extLst>
          </p:cNvPr>
          <p:cNvSpPr txBox="1"/>
          <p:nvPr/>
        </p:nvSpPr>
        <p:spPr>
          <a:xfrm>
            <a:off x="516833" y="258773"/>
            <a:ext cx="10561983" cy="6340454"/>
          </a:xfrm>
          <a:prstGeom prst="rect">
            <a:avLst/>
          </a:prstGeom>
          <a:noFill/>
        </p:spPr>
        <p:txBody>
          <a:bodyPr wrap="square">
            <a:spAutoFit/>
          </a:bodyPr>
          <a:lstStyle/>
          <a:p>
            <a:pPr algn="l">
              <a:lnSpc>
                <a:spcPct val="150000"/>
              </a:lnSpc>
            </a:pPr>
            <a:r>
              <a:rPr lang="tr-TR" sz="2100" b="0" i="0" u="none" strike="noStrike" baseline="0" dirty="0">
                <a:latin typeface="Comic Sans MS" panose="030F0702030302020204" pitchFamily="66" charset="0"/>
              </a:rPr>
              <a:t>Selen’in annesi Canan Hanım, komşu ziyaretinde çok güzel bir gül görmüş ve komşusu Gonca Hanım’dan gülden bir dal koparıp vermesini istemiştir. Bu olayı gören Selen annesine neden gülden bir dal parçası aldığını sormuş ve annesi de aldığı dalın aslında çimlenmiş bir tohum olduğunu, saksıya dikerek kalıtsal olarak aynı özellikte bir gül elde etmek istediğinden dolayı bir dal aldığını söylemiştir.</a:t>
            </a:r>
          </a:p>
          <a:p>
            <a:pPr algn="l">
              <a:lnSpc>
                <a:spcPct val="150000"/>
              </a:lnSpc>
            </a:pPr>
            <a:r>
              <a:rPr lang="tr-TR" sz="2100" b="1" i="0" u="none" strike="noStrike" baseline="0" dirty="0">
                <a:latin typeface="Comic Sans MS" panose="030F0702030302020204" pitchFamily="66" charset="0"/>
              </a:rPr>
              <a:t>Selen’in annesi Canan Hanım’ın vermiş olduğu cevap hangisi ile ilgilidir?</a:t>
            </a:r>
          </a:p>
          <a:p>
            <a:pPr algn="l">
              <a:lnSpc>
                <a:spcPct val="150000"/>
              </a:lnSpc>
            </a:pPr>
            <a:r>
              <a:rPr lang="tr-TR" sz="2100" b="0" i="0" u="none" strike="noStrike" baseline="0" dirty="0">
                <a:latin typeface="Comic Sans MS" panose="030F0702030302020204" pitchFamily="66" charset="0"/>
              </a:rPr>
              <a:t>A) Dal parçasında </a:t>
            </a:r>
            <a:r>
              <a:rPr lang="tr-TR" sz="2100" b="0" i="0" u="none" strike="noStrike" baseline="0" dirty="0" err="1">
                <a:latin typeface="Comic Sans MS" panose="030F0702030302020204" pitchFamily="66" charset="0"/>
              </a:rPr>
              <a:t>mayoz</a:t>
            </a:r>
            <a:r>
              <a:rPr lang="tr-TR" sz="2100" b="0" i="0" u="none" strike="noStrike" baseline="0" dirty="0">
                <a:latin typeface="Comic Sans MS" panose="030F0702030302020204" pitchFamily="66" charset="0"/>
              </a:rPr>
              <a:t> bölünme gerçekleştiğinden yeni bitki tıpatıp ana canlıya benzemektedir.</a:t>
            </a:r>
          </a:p>
          <a:p>
            <a:pPr algn="l">
              <a:lnSpc>
                <a:spcPct val="150000"/>
              </a:lnSpc>
            </a:pPr>
            <a:r>
              <a:rPr lang="tr-TR" sz="2100" b="0" i="0" u="none" strike="noStrike" baseline="0" dirty="0">
                <a:latin typeface="Comic Sans MS" panose="030F0702030302020204" pitchFamily="66" charset="0"/>
              </a:rPr>
              <a:t>B) Dal parçasında mitoz bölünme gerçekleştiğinden yeni bitki tıpatıp ana canlıya benzemektedir.</a:t>
            </a:r>
          </a:p>
          <a:p>
            <a:pPr algn="l">
              <a:lnSpc>
                <a:spcPct val="150000"/>
              </a:lnSpc>
            </a:pPr>
            <a:r>
              <a:rPr lang="tr-TR" sz="2100" b="0" i="0" u="none" strike="noStrike" baseline="0" dirty="0">
                <a:latin typeface="Comic Sans MS" panose="030F0702030302020204" pitchFamily="66" charset="0"/>
              </a:rPr>
              <a:t>C) Dal parçasında </a:t>
            </a:r>
            <a:r>
              <a:rPr lang="tr-TR" sz="2100" b="0" i="0" u="none" strike="noStrike" baseline="0" dirty="0" err="1">
                <a:latin typeface="Comic Sans MS" panose="030F0702030302020204" pitchFamily="66" charset="0"/>
              </a:rPr>
              <a:t>mayoz</a:t>
            </a:r>
            <a:r>
              <a:rPr lang="tr-TR" sz="2100" b="0" i="0" u="none" strike="noStrike" baseline="0" dirty="0">
                <a:latin typeface="Comic Sans MS" panose="030F0702030302020204" pitchFamily="66" charset="0"/>
              </a:rPr>
              <a:t> bölünme gerçekleştirdiğinden kromozom sayısı değişmemiştir.</a:t>
            </a:r>
          </a:p>
          <a:p>
            <a:pPr algn="l">
              <a:lnSpc>
                <a:spcPct val="150000"/>
              </a:lnSpc>
            </a:pPr>
            <a:r>
              <a:rPr lang="tr-TR" sz="2100" b="0" i="0" u="none" strike="noStrike" baseline="0" dirty="0">
                <a:latin typeface="Comic Sans MS" panose="030F0702030302020204" pitchFamily="66" charset="0"/>
              </a:rPr>
              <a:t>D) Dal parçasında mitoz bölünme gerçekleştirdiğinden parça değişimi yaşanmıştır.</a:t>
            </a:r>
            <a:endParaRPr lang="tr-TR" sz="2100" dirty="0">
              <a:latin typeface="Comic Sans MS" panose="030F0702030302020204" pitchFamily="66" charset="0"/>
            </a:endParaRPr>
          </a:p>
        </p:txBody>
      </p:sp>
    </p:spTree>
    <p:extLst>
      <p:ext uri="{BB962C8B-B14F-4D97-AF65-F5344CB8AC3E}">
        <p14:creationId xmlns:p14="http://schemas.microsoft.com/office/powerpoint/2010/main" val="3298733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545719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5A1E25A5-6345-4134-B590-6544DE9950E4}"/>
              </a:ext>
            </a:extLst>
          </p:cNvPr>
          <p:cNvPicPr>
            <a:picLocks noChangeAspect="1"/>
          </p:cNvPicPr>
          <p:nvPr/>
        </p:nvPicPr>
        <p:blipFill>
          <a:blip r:embed="rId2"/>
          <a:stretch>
            <a:fillRect/>
          </a:stretch>
        </p:blipFill>
        <p:spPr>
          <a:xfrm>
            <a:off x="643467" y="1057148"/>
            <a:ext cx="10905066" cy="4743702"/>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836587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A</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86094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53B5FA0C-7E94-4E97-AC80-D685F9C948E1}"/>
              </a:ext>
            </a:extLst>
          </p:cNvPr>
          <p:cNvSpPr txBox="1"/>
          <p:nvPr/>
        </p:nvSpPr>
        <p:spPr>
          <a:xfrm>
            <a:off x="356330" y="2335763"/>
            <a:ext cx="11319855" cy="3734612"/>
          </a:xfrm>
          <a:prstGeom prst="rect">
            <a:avLst/>
          </a:prstGeom>
          <a:noFill/>
        </p:spPr>
        <p:txBody>
          <a:bodyPr wrap="square">
            <a:spAutoFit/>
          </a:bodyPr>
          <a:lstStyle/>
          <a:p>
            <a:pPr algn="l">
              <a:lnSpc>
                <a:spcPct val="150000"/>
              </a:lnSpc>
            </a:pPr>
            <a:r>
              <a:rPr lang="tr-TR" sz="2000" b="0" i="0" u="none" strike="noStrike" baseline="0" dirty="0">
                <a:latin typeface="Comic Sans MS" panose="030F0702030302020204" pitchFamily="66" charset="0"/>
              </a:rPr>
              <a:t>Merve Öğretmen bir hayvan hücresinde gerçekleşen mitoz bölünmeye ait bir görseli öğrencileri ile </a:t>
            </a:r>
            <a:r>
              <a:rPr lang="tr-TR" sz="2000" b="0" i="0" u="none" strike="noStrike" baseline="0" dirty="0" err="1">
                <a:latin typeface="Comic Sans MS" panose="030F0702030302020204" pitchFamily="66" charset="0"/>
              </a:rPr>
              <a:t>paylaşıyor.Öğretmen</a:t>
            </a:r>
            <a:r>
              <a:rPr lang="tr-TR" sz="2000" b="0" i="0" u="none" strike="noStrike" baseline="0" dirty="0">
                <a:latin typeface="Comic Sans MS" panose="030F0702030302020204" pitchFamily="66" charset="0"/>
              </a:rPr>
              <a:t> öğrencilerinden şekilde verilen evreden bir önceki ve bir sonraki evre ile ilgili yorum yapmalarını istiyor.</a:t>
            </a:r>
          </a:p>
          <a:p>
            <a:pPr algn="l">
              <a:lnSpc>
                <a:spcPct val="150000"/>
              </a:lnSpc>
            </a:pPr>
            <a:r>
              <a:rPr lang="tr-TR" sz="2000" b="1" i="0" u="none" strike="noStrike" baseline="0" dirty="0">
                <a:latin typeface="Comic Sans MS" panose="030F0702030302020204" pitchFamily="66" charset="0"/>
              </a:rPr>
              <a:t>Yapılan yorumlardan hangisi yanlıştır?</a:t>
            </a:r>
          </a:p>
          <a:p>
            <a:pPr algn="l">
              <a:lnSpc>
                <a:spcPct val="150000"/>
              </a:lnSpc>
            </a:pPr>
            <a:r>
              <a:rPr lang="tr-TR" sz="2000" b="0" i="0" u="none" strike="noStrike" baseline="0" dirty="0">
                <a:latin typeface="Comic Sans MS" panose="030F0702030302020204" pitchFamily="66" charset="0"/>
              </a:rPr>
              <a:t>A) Bu evreden bir önceki evrede çekirdekçik ve çekirdek zarı kaybolmaya başlar.</a:t>
            </a:r>
          </a:p>
          <a:p>
            <a:pPr algn="l">
              <a:lnSpc>
                <a:spcPct val="150000"/>
              </a:lnSpc>
            </a:pPr>
            <a:r>
              <a:rPr lang="tr-TR" sz="2000" b="0" i="0" u="none" strike="noStrike" baseline="0" dirty="0">
                <a:latin typeface="Comic Sans MS" panose="030F0702030302020204" pitchFamily="66" charset="0"/>
              </a:rPr>
              <a:t>B) Bu evreden bir önceki evrede kalıtsal materyal kendini eşler.</a:t>
            </a:r>
          </a:p>
          <a:p>
            <a:pPr algn="l">
              <a:lnSpc>
                <a:spcPct val="150000"/>
              </a:lnSpc>
            </a:pPr>
            <a:r>
              <a:rPr lang="tr-TR" sz="2000" b="0" i="0" u="none" strike="noStrike" baseline="0" dirty="0">
                <a:latin typeface="Comic Sans MS" panose="030F0702030302020204" pitchFamily="66" charset="0"/>
              </a:rPr>
              <a:t>C) Bu evreden bir sonraki evrede kardeş </a:t>
            </a:r>
            <a:r>
              <a:rPr lang="tr-TR" sz="2000" b="0" i="0" u="none" strike="noStrike" baseline="0" dirty="0" err="1">
                <a:latin typeface="Comic Sans MS" panose="030F0702030302020204" pitchFamily="66" charset="0"/>
              </a:rPr>
              <a:t>kromatitler</a:t>
            </a:r>
            <a:r>
              <a:rPr lang="tr-TR" sz="2000" b="0" i="0" u="none" strike="noStrike" baseline="0" dirty="0">
                <a:latin typeface="Comic Sans MS" panose="030F0702030302020204" pitchFamily="66" charset="0"/>
              </a:rPr>
              <a:t> zıt kutuplara çekilir.</a:t>
            </a:r>
          </a:p>
          <a:p>
            <a:pPr algn="l">
              <a:lnSpc>
                <a:spcPct val="150000"/>
              </a:lnSpc>
            </a:pPr>
            <a:r>
              <a:rPr lang="tr-TR" sz="2000" b="0" i="0" u="none" strike="noStrike" baseline="0" dirty="0">
                <a:latin typeface="Comic Sans MS" panose="030F0702030302020204" pitchFamily="66" charset="0"/>
              </a:rPr>
              <a:t>D) Bu evreden bir önceki evrede iğ iplikleri oluşmaya başlar.</a:t>
            </a:r>
            <a:endParaRPr lang="tr-TR" sz="2000" dirty="0">
              <a:latin typeface="Comic Sans MS" panose="030F0702030302020204" pitchFamily="66" charset="0"/>
            </a:endParaRPr>
          </a:p>
        </p:txBody>
      </p:sp>
      <p:pic>
        <p:nvPicPr>
          <p:cNvPr id="6" name="Resim 5">
            <a:extLst>
              <a:ext uri="{FF2B5EF4-FFF2-40B4-BE49-F238E27FC236}">
                <a16:creationId xmlns:a16="http://schemas.microsoft.com/office/drawing/2014/main" id="{59CEBAA7-2249-4D31-A59D-E29269E2AD3F}"/>
              </a:ext>
            </a:extLst>
          </p:cNvPr>
          <p:cNvPicPr>
            <a:picLocks noChangeAspect="1"/>
          </p:cNvPicPr>
          <p:nvPr/>
        </p:nvPicPr>
        <p:blipFill>
          <a:blip r:embed="rId3"/>
          <a:stretch>
            <a:fillRect/>
          </a:stretch>
        </p:blipFill>
        <p:spPr>
          <a:xfrm>
            <a:off x="2941882" y="183266"/>
            <a:ext cx="5751951" cy="2152497"/>
          </a:xfrm>
          <a:prstGeom prst="rect">
            <a:avLst/>
          </a:prstGeom>
        </p:spPr>
      </p:pic>
    </p:spTree>
    <p:extLst>
      <p:ext uri="{BB962C8B-B14F-4D97-AF65-F5344CB8AC3E}">
        <p14:creationId xmlns:p14="http://schemas.microsoft.com/office/powerpoint/2010/main" val="2827786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7136250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545A7172-46E7-403A-A565-1FF1A19ECE34}"/>
              </a:ext>
            </a:extLst>
          </p:cNvPr>
          <p:cNvPicPr>
            <a:picLocks noChangeAspect="1"/>
          </p:cNvPicPr>
          <p:nvPr/>
        </p:nvPicPr>
        <p:blipFill>
          <a:blip r:embed="rId2"/>
          <a:stretch>
            <a:fillRect/>
          </a:stretch>
        </p:blipFill>
        <p:spPr>
          <a:xfrm>
            <a:off x="643467" y="743627"/>
            <a:ext cx="10905066" cy="5370744"/>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118143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950596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14" name="Metin kutusu 13">
            <a:extLst>
              <a:ext uri="{FF2B5EF4-FFF2-40B4-BE49-F238E27FC236}">
                <a16:creationId xmlns:a16="http://schemas.microsoft.com/office/drawing/2014/main" id="{E48808B5-115C-46B8-928F-833C729DBC8E}"/>
              </a:ext>
            </a:extLst>
          </p:cNvPr>
          <p:cNvSpPr txBox="1"/>
          <p:nvPr/>
        </p:nvSpPr>
        <p:spPr>
          <a:xfrm>
            <a:off x="1351721" y="973461"/>
            <a:ext cx="9501809" cy="5017079"/>
          </a:xfrm>
          <a:prstGeom prst="rect">
            <a:avLst/>
          </a:prstGeom>
          <a:noFill/>
        </p:spPr>
        <p:txBody>
          <a:bodyPr wrap="square">
            <a:spAutoFit/>
          </a:bodyPr>
          <a:lstStyle/>
          <a:p>
            <a:pPr algn="l">
              <a:lnSpc>
                <a:spcPct val="150000"/>
              </a:lnSpc>
            </a:pPr>
            <a:r>
              <a:rPr lang="tr-TR" sz="2400" b="0" i="0" u="none" strike="noStrike" baseline="0" dirty="0">
                <a:latin typeface="Comic Sans MS" panose="030F0702030302020204" pitchFamily="66" charset="0"/>
              </a:rPr>
              <a:t>2n kromozomlu üreme ana hücresinden </a:t>
            </a:r>
            <a:r>
              <a:rPr lang="tr-TR" sz="2400" b="0" i="0" u="none" strike="noStrike" baseline="0" dirty="0" err="1">
                <a:latin typeface="Comic Sans MS" panose="030F0702030302020204" pitchFamily="66" charset="0"/>
              </a:rPr>
              <a:t>mayoz</a:t>
            </a:r>
            <a:r>
              <a:rPr lang="tr-TR" sz="2400" b="0" i="0" u="none" strike="noStrike" baseline="0" dirty="0">
                <a:latin typeface="Comic Sans MS" panose="030F0702030302020204" pitchFamily="66" charset="0"/>
              </a:rPr>
              <a:t> bölünme sonucunda n kromozomlu 4 yeni hücre oluşmaktadır.</a:t>
            </a:r>
          </a:p>
          <a:p>
            <a:pPr algn="l">
              <a:lnSpc>
                <a:spcPct val="150000"/>
              </a:lnSpc>
            </a:pPr>
            <a:r>
              <a:rPr lang="pl-PL" sz="2400" b="1" i="0" u="none" strike="noStrike" baseline="0" dirty="0">
                <a:latin typeface="Comic Sans MS" panose="030F0702030302020204" pitchFamily="66" charset="0"/>
              </a:rPr>
              <a:t>Bu hücre ile ilgili olarak,</a:t>
            </a:r>
          </a:p>
          <a:p>
            <a:pPr algn="l">
              <a:lnSpc>
                <a:spcPct val="150000"/>
              </a:lnSpc>
            </a:pPr>
            <a:r>
              <a:rPr lang="tr-TR" sz="2400" b="0" i="0" u="none" strike="noStrike" baseline="0" dirty="0">
                <a:latin typeface="Comic Sans MS" panose="030F0702030302020204" pitchFamily="66" charset="0"/>
              </a:rPr>
              <a:t>I. Kalıtsal özellikleri birbirinden farklıdır.</a:t>
            </a:r>
          </a:p>
          <a:p>
            <a:pPr algn="l">
              <a:lnSpc>
                <a:spcPct val="150000"/>
              </a:lnSpc>
            </a:pPr>
            <a:r>
              <a:rPr lang="tr-TR" sz="2400" b="0" i="0" u="none" strike="noStrike" baseline="0" dirty="0">
                <a:latin typeface="Comic Sans MS" panose="030F0702030302020204" pitchFamily="66" charset="0"/>
              </a:rPr>
              <a:t>II. Ana hücrenin genetik kopyasıdır.</a:t>
            </a:r>
          </a:p>
          <a:p>
            <a:pPr algn="l">
              <a:lnSpc>
                <a:spcPct val="150000"/>
              </a:lnSpc>
            </a:pPr>
            <a:r>
              <a:rPr lang="tr-TR" sz="2400" b="0" i="0" u="none" strike="noStrike" baseline="0" dirty="0">
                <a:latin typeface="Comic Sans MS" panose="030F0702030302020204" pitchFamily="66" charset="0"/>
              </a:rPr>
              <a:t>III. Kromozom sayısının yarıya inmesi kalıtsal çeşitliliği sağlar.</a:t>
            </a:r>
          </a:p>
          <a:p>
            <a:pPr algn="l">
              <a:lnSpc>
                <a:spcPct val="150000"/>
              </a:lnSpc>
            </a:pPr>
            <a:r>
              <a:rPr lang="tr-TR" sz="2400" b="1" i="0" u="none" strike="noStrike" baseline="0" dirty="0">
                <a:latin typeface="Comic Sans MS" panose="030F0702030302020204" pitchFamily="66" charset="0"/>
              </a:rPr>
              <a:t>ifadelerinden hangileri doğrudur?</a:t>
            </a:r>
          </a:p>
          <a:p>
            <a:pPr marL="457200" indent="-457200" algn="l">
              <a:lnSpc>
                <a:spcPct val="150000"/>
              </a:lnSpc>
              <a:buAutoNum type="alphaUcParenR"/>
            </a:pPr>
            <a:r>
              <a:rPr lang="es-ES" sz="2400" b="0" i="0" u="none" strike="noStrike" baseline="0" dirty="0">
                <a:latin typeface="Comic Sans MS" panose="030F0702030302020204" pitchFamily="66" charset="0"/>
              </a:rPr>
              <a:t>Yalnız I </a:t>
            </a:r>
            <a:r>
              <a:rPr lang="tr-TR" sz="2400" b="0" i="0" u="none" strike="noStrike" baseline="0" dirty="0">
                <a:latin typeface="Comic Sans MS" panose="030F0702030302020204" pitchFamily="66" charset="0"/>
              </a:rPr>
              <a:t>                          </a:t>
            </a:r>
            <a:r>
              <a:rPr lang="es-ES" sz="2400" b="0" i="0" u="none" strike="noStrike" baseline="0" dirty="0">
                <a:latin typeface="Comic Sans MS" panose="030F0702030302020204" pitchFamily="66" charset="0"/>
              </a:rPr>
              <a:t>B) I ve II </a:t>
            </a:r>
            <a:endParaRPr lang="tr-TR" sz="2400" b="0" i="0" u="none" strike="noStrike" baseline="0" dirty="0">
              <a:latin typeface="Comic Sans MS" panose="030F0702030302020204" pitchFamily="66" charset="0"/>
            </a:endParaRPr>
          </a:p>
          <a:p>
            <a:pPr algn="l">
              <a:lnSpc>
                <a:spcPct val="150000"/>
              </a:lnSpc>
            </a:pPr>
            <a:r>
              <a:rPr lang="es-ES" sz="2400" b="0" i="0" u="none" strike="noStrike" baseline="0" dirty="0">
                <a:latin typeface="Comic Sans MS" panose="030F0702030302020204" pitchFamily="66" charset="0"/>
              </a:rPr>
              <a:t>C) I ve III </a:t>
            </a:r>
            <a:r>
              <a:rPr lang="tr-TR" sz="2400" b="0" i="0" u="none" strike="noStrike" baseline="0" dirty="0">
                <a:latin typeface="Comic Sans MS" panose="030F0702030302020204" pitchFamily="66" charset="0"/>
              </a:rPr>
              <a:t>                          </a:t>
            </a:r>
            <a:r>
              <a:rPr lang="es-ES" sz="2400" b="0" i="0" u="none" strike="noStrike" baseline="0" dirty="0">
                <a:latin typeface="Comic Sans MS" panose="030F0702030302020204" pitchFamily="66" charset="0"/>
              </a:rPr>
              <a:t>D) II ve III</a:t>
            </a:r>
            <a:endParaRPr lang="tr-TR" sz="2400" dirty="0">
              <a:latin typeface="Comic Sans MS" panose="030F0702030302020204" pitchFamily="66" charset="0"/>
            </a:endParaRPr>
          </a:p>
        </p:txBody>
      </p:sp>
    </p:spTree>
    <p:extLst>
      <p:ext uri="{BB962C8B-B14F-4D97-AF65-F5344CB8AC3E}">
        <p14:creationId xmlns:p14="http://schemas.microsoft.com/office/powerpoint/2010/main" val="4138528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A</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166692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4" name="Picture 2" descr="FENCİ BABA: HÜCRE NEDEN BÖLÜNÜR?">
            <a:extLst>
              <a:ext uri="{FF2B5EF4-FFF2-40B4-BE49-F238E27FC236}">
                <a16:creationId xmlns:a16="http://schemas.microsoft.com/office/drawing/2014/main" id="{2558A349-D2A7-4C70-84B9-BA6E9AEB951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3467" y="1782981"/>
            <a:ext cx="6253214" cy="350320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2A0CA6DA-AE83-4951-985C-82138A26FE7E}"/>
              </a:ext>
            </a:extLst>
          </p:cNvPr>
          <p:cNvSpPr txBox="1"/>
          <p:nvPr/>
        </p:nvSpPr>
        <p:spPr>
          <a:xfrm>
            <a:off x="7544052" y="1431235"/>
            <a:ext cx="4004479" cy="4745728"/>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Mitoz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a:t>
            </a:r>
            <a:r>
              <a:rPr lang="en-US" sz="2000" dirty="0">
                <a:effectLst/>
                <a:latin typeface="Comic Sans MS" panose="030F0702030302020204" pitchFamily="66" charset="0"/>
              </a:rPr>
              <a:t> sonucu oluşan </a:t>
            </a:r>
            <a:r>
              <a:rPr lang="en-US" sz="2000" dirty="0" err="1">
                <a:effectLst/>
                <a:latin typeface="Comic Sans MS" panose="030F0702030302020204" pitchFamily="66" charset="0"/>
              </a:rPr>
              <a:t>canlıların</a:t>
            </a:r>
            <a:r>
              <a:rPr lang="en-US" sz="2000" dirty="0">
                <a:effectLst/>
                <a:latin typeface="Comic Sans MS" panose="030F0702030302020204" pitchFamily="66" charset="0"/>
              </a:rPr>
              <a:t>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yapıları</a:t>
            </a:r>
            <a:r>
              <a:rPr lang="en-US" sz="2000" dirty="0">
                <a:effectLst/>
                <a:latin typeface="Comic Sans MS" panose="030F0702030302020204" pitchFamily="66" charset="0"/>
              </a:rPr>
              <a:t> </a:t>
            </a:r>
            <a:r>
              <a:rPr lang="en-US" sz="2000" dirty="0" err="1">
                <a:effectLst/>
                <a:latin typeface="Comic Sans MS" panose="030F0702030302020204" pitchFamily="66" charset="0"/>
              </a:rPr>
              <a:t>ona</a:t>
            </a:r>
            <a:r>
              <a:rPr lang="en-US" sz="2000" dirty="0">
                <a:effectLst/>
                <a:latin typeface="Comic Sans MS" panose="030F0702030302020204" pitchFamily="66" charset="0"/>
              </a:rPr>
              <a:t> </a:t>
            </a:r>
            <a:r>
              <a:rPr lang="en-US" sz="2000" dirty="0" err="1">
                <a:effectLst/>
                <a:latin typeface="Comic Sans MS" panose="030F0702030302020204" pitchFamily="66" charset="0"/>
              </a:rPr>
              <a:t>canlı</a:t>
            </a:r>
            <a:r>
              <a:rPr lang="en-US" sz="2000" dirty="0">
                <a:effectLst/>
                <a:latin typeface="Comic Sans MS" panose="030F0702030302020204" pitchFamily="66" charset="0"/>
              </a:rPr>
              <a:t> </a:t>
            </a:r>
            <a:r>
              <a:rPr lang="en-US" sz="2000" dirty="0" err="1">
                <a:effectLst/>
                <a:latin typeface="Comic Sans MS" panose="030F0702030302020204" pitchFamily="66" charset="0"/>
              </a:rPr>
              <a:t>tıpa</a:t>
            </a:r>
            <a:r>
              <a:rPr lang="en-US" sz="2000" dirty="0">
                <a:effectLst/>
                <a:latin typeface="Comic Sans MS" panose="030F0702030302020204" pitchFamily="66" charset="0"/>
              </a:rPr>
              <a:t> </a:t>
            </a:r>
            <a:r>
              <a:rPr lang="en-US" sz="2000" dirty="0" err="1">
                <a:effectLst/>
                <a:latin typeface="Comic Sans MS" panose="030F0702030302020204" pitchFamily="66" charset="0"/>
              </a:rPr>
              <a:t>tıp</a:t>
            </a:r>
            <a:r>
              <a:rPr lang="en-US" sz="2000" dirty="0">
                <a:effectLst/>
                <a:latin typeface="Comic Sans MS" panose="030F0702030302020204" pitchFamily="66" charset="0"/>
              </a:rPr>
              <a:t> </a:t>
            </a:r>
            <a:r>
              <a:rPr lang="en-US" sz="2000" dirty="0" err="1">
                <a:effectLst/>
                <a:latin typeface="Comic Sans MS" panose="030F0702030302020204" pitchFamily="66" charset="0"/>
              </a:rPr>
              <a:t>aynıdır</a:t>
            </a:r>
            <a:r>
              <a:rPr lang="en-US" sz="2000"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Mitoz</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a:t>
            </a:r>
            <a:r>
              <a:rPr lang="en-US" sz="2000" dirty="0">
                <a:effectLst/>
                <a:latin typeface="Comic Sans MS" panose="030F0702030302020204" pitchFamily="66" charset="0"/>
              </a:rPr>
              <a:t> de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çeşitlilik</a:t>
            </a:r>
            <a:r>
              <a:rPr lang="en-US" sz="2000" dirty="0">
                <a:effectLst/>
                <a:latin typeface="Comic Sans MS" panose="030F0702030302020204" pitchFamily="66" charset="0"/>
              </a:rPr>
              <a:t> </a:t>
            </a:r>
            <a:r>
              <a:rPr lang="en-US" sz="2000" dirty="0" err="1">
                <a:effectLst/>
                <a:latin typeface="Comic Sans MS" panose="030F0702030302020204" pitchFamily="66" charset="0"/>
              </a:rPr>
              <a:t>gözlemlenmez</a:t>
            </a:r>
            <a:r>
              <a:rPr lang="en-US" sz="2000"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2000" dirty="0">
                <a:effectLst/>
                <a:latin typeface="Comic Sans MS" panose="030F0702030302020204" pitchFamily="66" charset="0"/>
              </a:rPr>
              <a:t>Oluşan tüm </a:t>
            </a:r>
            <a:r>
              <a:rPr lang="en-US" sz="2000" dirty="0" err="1">
                <a:effectLst/>
                <a:latin typeface="Comic Sans MS" panose="030F0702030302020204" pitchFamily="66" charset="0"/>
              </a:rPr>
              <a:t>hücrelerin</a:t>
            </a:r>
            <a:r>
              <a:rPr lang="en-US" sz="2000" dirty="0">
                <a:effectLst/>
                <a:latin typeface="Comic Sans MS" panose="030F0702030302020204" pitchFamily="66" charset="0"/>
              </a:rPr>
              <a:t> </a:t>
            </a:r>
            <a:r>
              <a:rPr lang="en-US" sz="2000" dirty="0" err="1">
                <a:effectLst/>
                <a:latin typeface="Comic Sans MS" panose="030F0702030302020204" pitchFamily="66" charset="0"/>
              </a:rPr>
              <a:t>kalıtsal</a:t>
            </a:r>
            <a:r>
              <a:rPr lang="en-US" sz="2000" dirty="0">
                <a:effectLst/>
                <a:latin typeface="Comic Sans MS" panose="030F0702030302020204" pitchFamily="66" charset="0"/>
              </a:rPr>
              <a:t> </a:t>
            </a:r>
            <a:r>
              <a:rPr lang="en-US" sz="2000" dirty="0" err="1">
                <a:effectLst/>
                <a:latin typeface="Comic Sans MS" panose="030F0702030302020204" pitchFamily="66" charset="0"/>
              </a:rPr>
              <a:t>yapıları</a:t>
            </a:r>
            <a:r>
              <a:rPr lang="en-US" sz="2000" dirty="0">
                <a:effectLst/>
                <a:latin typeface="Comic Sans MS" panose="030F0702030302020204" pitchFamily="66" charset="0"/>
              </a:rPr>
              <a:t> </a:t>
            </a:r>
            <a:r>
              <a:rPr lang="en-US" sz="2000" dirty="0" err="1">
                <a:effectLst/>
                <a:latin typeface="Comic Sans MS" panose="030F0702030302020204" pitchFamily="66" charset="0"/>
              </a:rPr>
              <a:t>aynıdır</a:t>
            </a:r>
            <a:r>
              <a:rPr lang="en-US" sz="2000" dirty="0">
                <a:effectLst/>
                <a:latin typeface="Comic Sans MS" panose="030F0702030302020204" pitchFamily="66" charset="0"/>
              </a:rPr>
              <a:t> </a:t>
            </a: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80270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EB4B28DA-DD36-4CE2-93C5-F571827C9F1F}"/>
              </a:ext>
            </a:extLst>
          </p:cNvPr>
          <p:cNvSpPr txBox="1"/>
          <p:nvPr/>
        </p:nvSpPr>
        <p:spPr>
          <a:xfrm>
            <a:off x="967408" y="712476"/>
            <a:ext cx="10111408" cy="5581271"/>
          </a:xfrm>
          <a:prstGeom prst="rect">
            <a:avLst/>
          </a:prstGeom>
          <a:noFill/>
        </p:spPr>
        <p:txBody>
          <a:bodyPr wrap="square">
            <a:spAutoFit/>
          </a:bodyPr>
          <a:lstStyle/>
          <a:p>
            <a:pPr algn="l">
              <a:lnSpc>
                <a:spcPct val="150000"/>
              </a:lnSpc>
            </a:pPr>
            <a:r>
              <a:rPr lang="tr-TR" sz="2000" b="0" i="0" u="none" strike="noStrike" baseline="0" dirty="0">
                <a:latin typeface="Comic Sans MS" panose="030F0702030302020204" pitchFamily="66" charset="0"/>
              </a:rPr>
              <a:t>Melisa Öğretmen ‘Mitoz ve </a:t>
            </a:r>
            <a:r>
              <a:rPr lang="tr-TR" sz="2000" b="0" i="0" u="none" strike="noStrike" baseline="0" dirty="0" err="1">
                <a:latin typeface="Comic Sans MS" panose="030F0702030302020204" pitchFamily="66" charset="0"/>
              </a:rPr>
              <a:t>mayoz</a:t>
            </a:r>
            <a:r>
              <a:rPr lang="tr-TR" sz="2000" b="0" i="0" u="none" strike="noStrike" baseline="0" dirty="0">
                <a:latin typeface="Comic Sans MS" panose="030F0702030302020204" pitchFamily="66" charset="0"/>
              </a:rPr>
              <a:t> bölünme arasındaki farklara örnek veriniz.’ diye sormuştur. Sınıftaki bazı öğrencilerin cevapları aşağıdaki gibidir.</a:t>
            </a:r>
          </a:p>
          <a:p>
            <a:pPr algn="l">
              <a:lnSpc>
                <a:spcPct val="150000"/>
              </a:lnSpc>
            </a:pPr>
            <a:r>
              <a:rPr lang="tr-TR" sz="2000" b="1" i="0" u="none" strike="noStrike" baseline="0" dirty="0">
                <a:latin typeface="Comic Sans MS" panose="030F0702030302020204" pitchFamily="66" charset="0"/>
              </a:rPr>
              <a:t>Yasin: </a:t>
            </a:r>
            <a:r>
              <a:rPr lang="tr-TR" sz="2000" b="0" i="0" u="none" strike="noStrike" baseline="0" dirty="0">
                <a:latin typeface="Comic Sans MS" panose="030F0702030302020204" pitchFamily="66" charset="0"/>
              </a:rPr>
              <a:t>Mitoz bölünme sonucunda 2 yeni hücre oluşurken, </a:t>
            </a:r>
            <a:r>
              <a:rPr lang="tr-TR" sz="2000" b="0" i="0" u="none" strike="noStrike" baseline="0" dirty="0" err="1">
                <a:latin typeface="Comic Sans MS" panose="030F0702030302020204" pitchFamily="66" charset="0"/>
              </a:rPr>
              <a:t>mayoz</a:t>
            </a:r>
            <a:r>
              <a:rPr lang="tr-TR" sz="2000" b="0" i="0" u="none" strike="noStrike" baseline="0" dirty="0">
                <a:latin typeface="Comic Sans MS" panose="030F0702030302020204" pitchFamily="66" charset="0"/>
              </a:rPr>
              <a:t> bölünme sonucunda bu sayı 4’tür.</a:t>
            </a:r>
          </a:p>
          <a:p>
            <a:pPr algn="l">
              <a:lnSpc>
                <a:spcPct val="150000"/>
              </a:lnSpc>
            </a:pPr>
            <a:r>
              <a:rPr lang="tr-TR" sz="2000" b="1" i="0" u="none" strike="noStrike" baseline="0" dirty="0">
                <a:latin typeface="Comic Sans MS" panose="030F0702030302020204" pitchFamily="66" charset="0"/>
              </a:rPr>
              <a:t>Simge: </a:t>
            </a:r>
            <a:r>
              <a:rPr lang="tr-TR" sz="2000" b="0" i="0" u="none" strike="noStrike" baseline="0" dirty="0">
                <a:latin typeface="Comic Sans MS" panose="030F0702030302020204" pitchFamily="66" charset="0"/>
              </a:rPr>
              <a:t>Mitoz bölünme iki aşmada gerçekleşirken, </a:t>
            </a:r>
            <a:r>
              <a:rPr lang="tr-TR" sz="2000" b="0" i="0" u="none" strike="noStrike" baseline="0" dirty="0" err="1">
                <a:latin typeface="Comic Sans MS" panose="030F0702030302020204" pitchFamily="66" charset="0"/>
              </a:rPr>
              <a:t>mayoz</a:t>
            </a:r>
            <a:r>
              <a:rPr lang="tr-TR" sz="2000" b="0" i="0" u="none" strike="noStrike" baseline="0" dirty="0">
                <a:latin typeface="Comic Sans MS" panose="030F0702030302020204" pitchFamily="66" charset="0"/>
              </a:rPr>
              <a:t> bölünme tek aşamada gerçekleşir.</a:t>
            </a:r>
          </a:p>
          <a:p>
            <a:pPr algn="l">
              <a:lnSpc>
                <a:spcPct val="150000"/>
              </a:lnSpc>
            </a:pPr>
            <a:r>
              <a:rPr lang="tr-TR" sz="2000" b="1" i="0" u="none" strike="noStrike" baseline="0" dirty="0" err="1">
                <a:latin typeface="Comic Sans MS" panose="030F0702030302020204" pitchFamily="66" charset="0"/>
              </a:rPr>
              <a:t>Sudenaz</a:t>
            </a:r>
            <a:r>
              <a:rPr lang="tr-TR" sz="2000" b="1" i="0" u="none" strike="noStrike" baseline="0" dirty="0">
                <a:latin typeface="Comic Sans MS" panose="030F0702030302020204" pitchFamily="66" charset="0"/>
              </a:rPr>
              <a:t>: </a:t>
            </a:r>
            <a:r>
              <a:rPr lang="tr-TR" sz="2000" b="0" i="0" u="none" strike="noStrike" baseline="0" dirty="0" err="1">
                <a:latin typeface="Comic Sans MS" panose="030F0702030302020204" pitchFamily="66" charset="0"/>
              </a:rPr>
              <a:t>Mayoz</a:t>
            </a:r>
            <a:r>
              <a:rPr lang="tr-TR" sz="2000" b="0" i="0" u="none" strike="noStrike" baseline="0" dirty="0">
                <a:latin typeface="Comic Sans MS" panose="030F0702030302020204" pitchFamily="66" charset="0"/>
              </a:rPr>
              <a:t> bölünmede sitoplazma 2 defa bölünürken, mitoz bölünmede sitoplazma 1 kez bölünür.</a:t>
            </a:r>
          </a:p>
          <a:p>
            <a:pPr algn="l">
              <a:lnSpc>
                <a:spcPct val="150000"/>
              </a:lnSpc>
            </a:pPr>
            <a:r>
              <a:rPr lang="tr-TR" sz="2000" b="1" i="0" u="none" strike="noStrike" baseline="0" dirty="0">
                <a:latin typeface="Comic Sans MS" panose="030F0702030302020204" pitchFamily="66" charset="0"/>
              </a:rPr>
              <a:t>Yusuf: </a:t>
            </a:r>
            <a:r>
              <a:rPr lang="tr-TR" sz="2000" b="0" i="0" u="none" strike="noStrike" baseline="0" dirty="0">
                <a:latin typeface="Comic Sans MS" panose="030F0702030302020204" pitchFamily="66" charset="0"/>
              </a:rPr>
              <a:t>Mitoz ve </a:t>
            </a:r>
            <a:r>
              <a:rPr lang="tr-TR" sz="2000" b="0" i="0" u="none" strike="noStrike" baseline="0" dirty="0" err="1">
                <a:latin typeface="Comic Sans MS" panose="030F0702030302020204" pitchFamily="66" charset="0"/>
              </a:rPr>
              <a:t>mayoz</a:t>
            </a:r>
            <a:r>
              <a:rPr lang="tr-TR" sz="2000" b="0" i="0" u="none" strike="noStrike" baseline="0" dirty="0">
                <a:latin typeface="Comic Sans MS" panose="030F0702030302020204" pitchFamily="66" charset="0"/>
              </a:rPr>
              <a:t> bölünme başlamadan önce DNA kendini eşler.</a:t>
            </a:r>
          </a:p>
          <a:p>
            <a:pPr algn="l">
              <a:lnSpc>
                <a:spcPct val="150000"/>
              </a:lnSpc>
            </a:pPr>
            <a:r>
              <a:rPr lang="tr-TR" sz="2000" b="1" i="0" u="none" strike="noStrike" baseline="0" dirty="0">
                <a:latin typeface="Comic Sans MS" panose="030F0702030302020204" pitchFamily="66" charset="0"/>
              </a:rPr>
              <a:t>Melisa Öğretmen’in sorusuna verilen cevaplardan hangisi yanlıştır?</a:t>
            </a:r>
          </a:p>
          <a:p>
            <a:pPr marL="342900" indent="-342900" algn="l">
              <a:lnSpc>
                <a:spcPct val="150000"/>
              </a:lnSpc>
              <a:buAutoNum type="alphaUcParenR"/>
            </a:pPr>
            <a:r>
              <a:rPr lang="es-ES" sz="2000" b="0" i="0" u="none" strike="noStrike" baseline="0" dirty="0">
                <a:latin typeface="Comic Sans MS" panose="030F0702030302020204" pitchFamily="66" charset="0"/>
              </a:rPr>
              <a:t>Yusuf </a:t>
            </a:r>
            <a:r>
              <a:rPr lang="tr-TR" sz="2000" b="0" i="0" u="none" strike="noStrike" baseline="0" dirty="0">
                <a:latin typeface="Comic Sans MS" panose="030F0702030302020204" pitchFamily="66" charset="0"/>
              </a:rPr>
              <a:t>                                              </a:t>
            </a:r>
            <a:r>
              <a:rPr lang="es-ES" sz="2000" b="0" i="0" u="none" strike="noStrike" baseline="0" dirty="0">
                <a:latin typeface="Comic Sans MS" panose="030F0702030302020204" pitchFamily="66" charset="0"/>
              </a:rPr>
              <a:t>B) Sudenaz </a:t>
            </a:r>
            <a:endParaRPr lang="tr-TR" sz="2000" b="0" i="0" u="none" strike="noStrike" baseline="0" dirty="0">
              <a:latin typeface="Comic Sans MS" panose="030F0702030302020204" pitchFamily="66" charset="0"/>
            </a:endParaRPr>
          </a:p>
          <a:p>
            <a:pPr algn="l">
              <a:lnSpc>
                <a:spcPct val="150000"/>
              </a:lnSpc>
            </a:pPr>
            <a:r>
              <a:rPr lang="es-ES" sz="2000" b="0" i="0" u="none" strike="noStrike" baseline="0" dirty="0">
                <a:latin typeface="Comic Sans MS" panose="030F0702030302020204" pitchFamily="66" charset="0"/>
              </a:rPr>
              <a:t>C) Simge </a:t>
            </a:r>
            <a:r>
              <a:rPr lang="tr-TR" sz="2000" b="0" i="0" u="none" strike="noStrike" baseline="0" dirty="0">
                <a:latin typeface="Comic Sans MS" panose="030F0702030302020204" pitchFamily="66" charset="0"/>
              </a:rPr>
              <a:t>                                               </a:t>
            </a:r>
            <a:r>
              <a:rPr lang="es-ES" sz="2000" b="0" i="0" u="none" strike="noStrike" baseline="0" dirty="0">
                <a:latin typeface="Comic Sans MS" panose="030F0702030302020204" pitchFamily="66" charset="0"/>
              </a:rPr>
              <a:t>D) Yasin</a:t>
            </a:r>
            <a:endParaRPr lang="tr-TR" sz="2000" dirty="0">
              <a:latin typeface="Comic Sans MS" panose="030F0702030302020204" pitchFamily="66" charset="0"/>
            </a:endParaRPr>
          </a:p>
        </p:txBody>
      </p:sp>
    </p:spTree>
    <p:extLst>
      <p:ext uri="{BB962C8B-B14F-4D97-AF65-F5344CB8AC3E}">
        <p14:creationId xmlns:p14="http://schemas.microsoft.com/office/powerpoint/2010/main" val="2613373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pic>
        <p:nvPicPr>
          <p:cNvPr id="16" name="Resim 15">
            <a:extLst>
              <a:ext uri="{FF2B5EF4-FFF2-40B4-BE49-F238E27FC236}">
                <a16:creationId xmlns:a16="http://schemas.microsoft.com/office/drawing/2014/main" id="{48FAC3B6-5BDD-4F9C-93E9-82F86290B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145657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368693C-0815-4A94-A477-3972892B01D7}"/>
              </a:ext>
            </a:extLst>
          </p:cNvPr>
          <p:cNvSpPr/>
          <p:nvPr/>
        </p:nvSpPr>
        <p:spPr>
          <a:xfrm>
            <a:off x="1109980" y="4206240"/>
            <a:ext cx="9966960" cy="132588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defTabSz="914400">
              <a:lnSpc>
                <a:spcPct val="85000"/>
              </a:lnSpc>
              <a:spcBef>
                <a:spcPct val="0"/>
              </a:spcBef>
              <a:spcAft>
                <a:spcPts val="600"/>
              </a:spcAft>
            </a:pPr>
            <a:r>
              <a:rPr lang="en-US" sz="4100" b="1" cap="all" dirty="0">
                <a:ln/>
                <a:solidFill>
                  <a:schemeClr val="accent1"/>
                </a:solidFill>
                <a:effectLst>
                  <a:outerShdw blurRad="38100" dist="19050" dir="2700000" algn="tl" rotWithShape="0">
                    <a:schemeClr val="dk1">
                      <a:lumMod val="50000"/>
                      <a:alpha val="40000"/>
                    </a:schemeClr>
                  </a:outerShdw>
                </a:effectLst>
                <a:latin typeface="+mj-lt"/>
                <a:ea typeface="+mj-ea"/>
                <a:cs typeface="+mj-cs"/>
              </a:rPr>
              <a:t>HAZIRLAYAN </a:t>
            </a:r>
          </a:p>
          <a:p>
            <a:pPr algn="ctr" defTabSz="914400">
              <a:lnSpc>
                <a:spcPct val="85000"/>
              </a:lnSpc>
              <a:spcBef>
                <a:spcPct val="0"/>
              </a:spcBef>
              <a:spcAft>
                <a:spcPts val="600"/>
              </a:spcAft>
            </a:pPr>
            <a:r>
              <a:rPr lang="en-US" sz="4100" b="1" dirty="0">
                <a:ln/>
                <a:solidFill>
                  <a:schemeClr val="accent1"/>
                </a:solidFill>
                <a:effectLst>
                  <a:outerShdw blurRad="38100" dist="19050" dir="2700000" algn="tl" rotWithShape="0">
                    <a:schemeClr val="dk1">
                      <a:lumMod val="50000"/>
                      <a:alpha val="40000"/>
                    </a:schemeClr>
                  </a:outerShdw>
                </a:effectLst>
                <a:latin typeface="+mj-lt"/>
                <a:ea typeface="+mj-ea"/>
                <a:cs typeface="+mj-cs"/>
                <a:hlinkClick r:id="rId2"/>
              </a:rPr>
              <a:t>www.fenusbilim.com</a:t>
            </a:r>
            <a:endParaRPr lang="en-US" sz="4100" b="1" dirty="0">
              <a:ln/>
              <a:solidFill>
                <a:schemeClr val="accent1"/>
              </a:solidFill>
              <a:effectLst>
                <a:outerShdw blurRad="38100" dist="19050" dir="2700000" algn="tl" rotWithShape="0">
                  <a:schemeClr val="dk1">
                    <a:lumMod val="50000"/>
                    <a:alpha val="40000"/>
                  </a:schemeClr>
                </a:outerShdw>
              </a:effectLst>
              <a:latin typeface="+mj-lt"/>
              <a:ea typeface="+mj-ea"/>
              <a:cs typeface="+mj-cs"/>
            </a:endParaRPr>
          </a:p>
        </p:txBody>
      </p:sp>
      <p:pic>
        <p:nvPicPr>
          <p:cNvPr id="5" name="Resim 4" descr="metin, meyve, portakal içeren bir resim&#10;&#10;Açıklama otomatik olarak oluşturuldu">
            <a:extLst>
              <a:ext uri="{FF2B5EF4-FFF2-40B4-BE49-F238E27FC236}">
                <a16:creationId xmlns:a16="http://schemas.microsoft.com/office/drawing/2014/main" id="{8F107659-D44A-419A-9060-6721E1167B3A}"/>
              </a:ext>
            </a:extLst>
          </p:cNvPr>
          <p:cNvPicPr>
            <a:picLocks noChangeAspect="1"/>
          </p:cNvPicPr>
          <p:nvPr/>
        </p:nvPicPr>
        <p:blipFill rotWithShape="1">
          <a:blip r:embed="rId3"/>
          <a:srcRect t="25115" r="1" b="21945"/>
          <a:stretch/>
        </p:blipFill>
        <p:spPr>
          <a:xfrm>
            <a:off x="243840" y="256540"/>
            <a:ext cx="11704320" cy="3764276"/>
          </a:xfrm>
          <a:prstGeom prst="rect">
            <a:avLst/>
          </a:prstGeom>
        </p:spPr>
      </p:pic>
    </p:spTree>
    <p:extLst>
      <p:ext uri="{BB962C8B-B14F-4D97-AF65-F5344CB8AC3E}">
        <p14:creationId xmlns:p14="http://schemas.microsoft.com/office/powerpoint/2010/main" val="221626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E8E74B2B-E1A5-4FAC-BAFA-23C20BD32689}"/>
              </a:ext>
            </a:extLst>
          </p:cNvPr>
          <p:cNvSpPr txBox="1"/>
          <p:nvPr/>
        </p:nvSpPr>
        <p:spPr>
          <a:xfrm>
            <a:off x="306255" y="718521"/>
            <a:ext cx="5245066" cy="5188085"/>
          </a:xfrm>
          <a:prstGeom prst="rect">
            <a:avLst/>
          </a:prstGeom>
        </p:spPr>
        <p:txBody>
          <a:bodyPr vert="horz" lIns="91440" tIns="45720" rIns="91440" bIns="45720" rtlCol="0" anchor="ctr">
            <a:normAutofit/>
          </a:bodyPr>
          <a:lstStyle/>
          <a:p>
            <a:pPr indent="-228600">
              <a:lnSpc>
                <a:spcPct val="150000"/>
              </a:lnSpc>
              <a:spcAft>
                <a:spcPts val="800"/>
              </a:spcAft>
              <a:buFont typeface="Arial" panose="020B0604020202020204" pitchFamily="34" charset="0"/>
              <a:buChar char="•"/>
            </a:pPr>
            <a:r>
              <a:rPr lang="en-US" b="1" dirty="0" err="1">
                <a:effectLst/>
                <a:latin typeface="Comic Sans MS" panose="030F0702030302020204" pitchFamily="66" charset="0"/>
              </a:rPr>
              <a:t>Mitoz</a:t>
            </a:r>
            <a:r>
              <a:rPr lang="en-US" b="1" dirty="0">
                <a:effectLst/>
                <a:latin typeface="Comic Sans MS" panose="030F0702030302020204" pitchFamily="66" charset="0"/>
              </a:rPr>
              <a:t> </a:t>
            </a:r>
            <a:r>
              <a:rPr lang="en-US" b="1" dirty="0" err="1">
                <a:effectLst/>
                <a:latin typeface="Comic Sans MS" panose="030F0702030302020204" pitchFamily="66" charset="0"/>
              </a:rPr>
              <a:t>bölünme</a:t>
            </a:r>
            <a:r>
              <a:rPr lang="en-US" b="1" dirty="0">
                <a:effectLst/>
                <a:latin typeface="Comic Sans MS" panose="030F0702030302020204" pitchFamily="66" charset="0"/>
              </a:rPr>
              <a:t> sonucu 2 yeni </a:t>
            </a:r>
            <a:r>
              <a:rPr lang="en-US" b="1" dirty="0" err="1">
                <a:effectLst/>
                <a:latin typeface="Comic Sans MS" panose="030F0702030302020204" pitchFamily="66" charset="0"/>
              </a:rPr>
              <a:t>hücre</a:t>
            </a:r>
            <a:r>
              <a:rPr lang="en-US" b="1" dirty="0">
                <a:effectLst/>
                <a:latin typeface="Comic Sans MS" panose="030F0702030302020204" pitchFamily="66" charset="0"/>
              </a:rPr>
              <a:t> </a:t>
            </a:r>
            <a:r>
              <a:rPr lang="en-US" b="1" dirty="0" err="1">
                <a:effectLst/>
                <a:latin typeface="Comic Sans MS" panose="030F0702030302020204" pitchFamily="66" charset="0"/>
              </a:rPr>
              <a:t>oluşur</a:t>
            </a:r>
            <a:endParaRPr lang="en-US" b="1"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Bir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birden</a:t>
            </a:r>
            <a:r>
              <a:rPr lang="en-US" dirty="0">
                <a:effectLst/>
                <a:latin typeface="Comic Sans MS" panose="030F0702030302020204" pitchFamily="66" charset="0"/>
              </a:rPr>
              <a:t> </a:t>
            </a:r>
            <a:r>
              <a:rPr lang="en-US" dirty="0" err="1">
                <a:effectLst/>
                <a:latin typeface="Comic Sans MS" panose="030F0702030302020204" pitchFamily="66" charset="0"/>
              </a:rPr>
              <a:t>birden</a:t>
            </a:r>
            <a:r>
              <a:rPr lang="en-US" dirty="0">
                <a:effectLst/>
                <a:latin typeface="Comic Sans MS" panose="030F0702030302020204" pitchFamily="66" charset="0"/>
              </a:rPr>
              <a:t> </a:t>
            </a:r>
            <a:r>
              <a:rPr lang="en-US" dirty="0" err="1">
                <a:effectLst/>
                <a:latin typeface="Comic Sans MS" panose="030F0702030302020204" pitchFamily="66" charset="0"/>
              </a:rPr>
              <a:t>fazla</a:t>
            </a:r>
            <a:r>
              <a:rPr lang="en-US" dirty="0">
                <a:effectLst/>
                <a:latin typeface="Comic Sans MS" panose="030F0702030302020204" pitchFamily="66" charset="0"/>
              </a:rPr>
              <a:t> </a:t>
            </a: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gerçekleştirirse</a:t>
            </a:r>
            <a:r>
              <a:rPr lang="en-US" dirty="0">
                <a:effectLst/>
                <a:latin typeface="Comic Sans MS" panose="030F0702030302020204" pitchFamily="66" charset="0"/>
              </a:rPr>
              <a:t> oluşan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sayısının</a:t>
            </a:r>
            <a:r>
              <a:rPr lang="en-US" dirty="0">
                <a:effectLst/>
                <a:latin typeface="Comic Sans MS" panose="030F0702030302020204" pitchFamily="66" charset="0"/>
              </a:rPr>
              <a:t> 2ⁿ </a:t>
            </a:r>
            <a:r>
              <a:rPr lang="en-US" dirty="0" err="1">
                <a:effectLst/>
                <a:latin typeface="Comic Sans MS" panose="030F0702030302020204" pitchFamily="66" charset="0"/>
              </a:rPr>
              <a:t>formülü</a:t>
            </a:r>
            <a:r>
              <a:rPr lang="en-US" dirty="0">
                <a:effectLst/>
                <a:latin typeface="Comic Sans MS" panose="030F0702030302020204" pitchFamily="66" charset="0"/>
              </a:rPr>
              <a:t> </a:t>
            </a:r>
            <a:r>
              <a:rPr lang="en-US" dirty="0" err="1">
                <a:effectLst/>
                <a:latin typeface="Comic Sans MS" panose="030F0702030302020204" pitchFamily="66" charset="0"/>
              </a:rPr>
              <a:t>ile</a:t>
            </a:r>
            <a:r>
              <a:rPr lang="en-US" dirty="0">
                <a:effectLst/>
                <a:latin typeface="Comic Sans MS" panose="030F0702030302020204" pitchFamily="66" charset="0"/>
              </a:rPr>
              <a:t> </a:t>
            </a:r>
            <a:r>
              <a:rPr lang="en-US" dirty="0" err="1">
                <a:effectLst/>
                <a:latin typeface="Comic Sans MS" panose="030F0702030302020204" pitchFamily="66" charset="0"/>
              </a:rPr>
              <a:t>bulabiliriz</a:t>
            </a:r>
            <a:r>
              <a:rPr lang="en-US" dirty="0">
                <a:effectLst/>
                <a:latin typeface="Comic Sans MS" panose="030F0702030302020204" pitchFamily="66" charset="0"/>
              </a:rPr>
              <a:t>(n: </a:t>
            </a: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sayızı</a:t>
            </a:r>
            <a:r>
              <a:rPr lang="en-US" dirty="0">
                <a:effectLst/>
                <a:latin typeface="Comic Sans MS" panose="030F0702030302020204" pitchFamily="66" charset="0"/>
              </a:rPr>
              <a:t>) </a:t>
            </a: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ÖRNEK:</a:t>
            </a: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Bir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arka</a:t>
            </a:r>
            <a:r>
              <a:rPr lang="en-US" dirty="0">
                <a:effectLst/>
                <a:latin typeface="Comic Sans MS" panose="030F0702030302020204" pitchFamily="66" charset="0"/>
              </a:rPr>
              <a:t> </a:t>
            </a:r>
            <a:r>
              <a:rPr lang="en-US" dirty="0" err="1">
                <a:effectLst/>
                <a:latin typeface="Comic Sans MS" panose="030F0702030302020204" pitchFamily="66" charset="0"/>
              </a:rPr>
              <a:t>arkaya</a:t>
            </a:r>
            <a:r>
              <a:rPr lang="en-US" dirty="0">
                <a:effectLst/>
                <a:latin typeface="Comic Sans MS" panose="030F0702030302020204" pitchFamily="66" charset="0"/>
              </a:rPr>
              <a:t> 3 </a:t>
            </a:r>
            <a:r>
              <a:rPr lang="en-US" dirty="0" err="1">
                <a:effectLst/>
                <a:latin typeface="Comic Sans MS" panose="030F0702030302020204" pitchFamily="66" charset="0"/>
              </a:rPr>
              <a:t>mitoz</a:t>
            </a:r>
            <a:r>
              <a:rPr lang="en-US" dirty="0">
                <a:effectLst/>
                <a:latin typeface="Comic Sans MS" panose="030F0702030302020204" pitchFamily="66" charset="0"/>
              </a:rPr>
              <a:t> </a:t>
            </a:r>
            <a:r>
              <a:rPr lang="en-US" dirty="0" err="1">
                <a:effectLst/>
                <a:latin typeface="Comic Sans MS" panose="030F0702030302020204" pitchFamily="66" charset="0"/>
              </a:rPr>
              <a:t>bölünme</a:t>
            </a:r>
            <a:r>
              <a:rPr lang="en-US" dirty="0">
                <a:effectLst/>
                <a:latin typeface="Comic Sans MS" panose="030F0702030302020204" pitchFamily="66" charset="0"/>
              </a:rPr>
              <a:t> </a:t>
            </a:r>
            <a:r>
              <a:rPr lang="en-US" dirty="0" err="1">
                <a:effectLst/>
                <a:latin typeface="Comic Sans MS" panose="030F0702030302020204" pitchFamily="66" charset="0"/>
              </a:rPr>
              <a:t>geçirirse</a:t>
            </a:r>
            <a:r>
              <a:rPr lang="en-US" dirty="0">
                <a:effectLst/>
                <a:latin typeface="Comic Sans MS" panose="030F0702030302020204" pitchFamily="66" charset="0"/>
              </a:rPr>
              <a:t> oluşan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sayısı</a:t>
            </a:r>
            <a:r>
              <a:rPr lang="en-US" dirty="0">
                <a:effectLst/>
                <a:latin typeface="Comic Sans MS" panose="030F0702030302020204" pitchFamily="66" charset="0"/>
              </a:rPr>
              <a:t> </a:t>
            </a:r>
            <a:r>
              <a:rPr lang="en-US" dirty="0" err="1">
                <a:effectLst/>
                <a:latin typeface="Comic Sans MS" panose="030F0702030302020204" pitchFamily="66" charset="0"/>
              </a:rPr>
              <a:t>kaç</a:t>
            </a:r>
            <a:r>
              <a:rPr lang="en-US" dirty="0">
                <a:effectLst/>
                <a:latin typeface="Comic Sans MS" panose="030F0702030302020204" pitchFamily="66" charset="0"/>
              </a:rPr>
              <a:t> olur ? </a:t>
            </a: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2ⁿ=2³=8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oluşur</a:t>
            </a:r>
            <a:endParaRPr lang="en-US" dirty="0">
              <a:effectLst/>
              <a:latin typeface="Comic Sans MS" panose="030F0702030302020204" pitchFamily="66" charset="0"/>
            </a:endParaRPr>
          </a:p>
        </p:txBody>
      </p:sp>
      <p:sp>
        <p:nvSpPr>
          <p:cNvPr id="22"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Mitoz bölünme nedir? Kanserin olmazsa olmazı! | Prof. Dr. Mustafa ÖZDOĞAN">
            <a:extLst>
              <a:ext uri="{FF2B5EF4-FFF2-40B4-BE49-F238E27FC236}">
                <a16:creationId xmlns:a16="http://schemas.microsoft.com/office/drawing/2014/main" id="{7455155B-EA67-4BDD-96BA-EBCD1FFC63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738" y="1462354"/>
            <a:ext cx="5628018" cy="3700421"/>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52432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Sinir Sistemi Yapısında Bulunan Hücre Tipleri ve Özellikleri... - Genel  Biyoloji">
            <a:extLst>
              <a:ext uri="{FF2B5EF4-FFF2-40B4-BE49-F238E27FC236}">
                <a16:creationId xmlns:a16="http://schemas.microsoft.com/office/drawing/2014/main" id="{8BEC1524-D6D8-4084-9EF4-93CE860CB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37" r="30301" b="1"/>
          <a:stretch/>
        </p:blipFill>
        <p:spPr bwMode="auto">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Destek ve Hareket Sistemi – Soruyurdu">
            <a:extLst>
              <a:ext uri="{FF2B5EF4-FFF2-40B4-BE49-F238E27FC236}">
                <a16:creationId xmlns:a16="http://schemas.microsoft.com/office/drawing/2014/main" id="{2F8D2E91-43B6-43A1-8E1A-C27AB63D4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6" t="6352" r="63509" b="-6351"/>
          <a:stretch/>
        </p:blipFill>
        <p:spPr bwMode="auto">
          <a:xfrm>
            <a:off x="5288965" y="36602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HÜCRE VE BÖLÜNMELER (Konu özeti) - Fen Kurdu">
            <a:extLst>
              <a:ext uri="{FF2B5EF4-FFF2-40B4-BE49-F238E27FC236}">
                <a16:creationId xmlns:a16="http://schemas.microsoft.com/office/drawing/2014/main" id="{A5C2EE7D-4AF5-45AF-991B-C8344CA2A0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94" r="-2" b="5265"/>
          <a:stretch/>
        </p:blipFill>
        <p:spPr bwMode="auto">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Sperm Lekeleri Nasıl Temizlenir? - Haberso">
            <a:extLst>
              <a:ext uri="{FF2B5EF4-FFF2-40B4-BE49-F238E27FC236}">
                <a16:creationId xmlns:a16="http://schemas.microsoft.com/office/drawing/2014/main" id="{A8705102-D930-492F-866C-5FE981DB0F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439" r="6481" b="-2"/>
          <a:stretch/>
        </p:blipFill>
        <p:spPr bwMode="auto">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2C2973EF-15DD-4031-8DDC-D358CB3BD557}"/>
              </a:ext>
            </a:extLst>
          </p:cNvPr>
          <p:cNvSpPr txBox="1"/>
          <p:nvPr/>
        </p:nvSpPr>
        <p:spPr>
          <a:xfrm>
            <a:off x="4222157" y="3177301"/>
            <a:ext cx="7201217" cy="3680689"/>
          </a:xfrm>
          <a:prstGeom prst="rect">
            <a:avLst/>
          </a:prstGeom>
        </p:spPr>
        <p:txBody>
          <a:bodyPr vert="horz" lIns="91440" tIns="45720" rIns="91440" bIns="45720" rtlCol="0">
            <a:noAutofit/>
          </a:bodyPr>
          <a:lstStyle/>
          <a:p>
            <a:pPr>
              <a:lnSpc>
                <a:spcPct val="150000"/>
              </a:lnSpc>
              <a:spcAft>
                <a:spcPts val="800"/>
              </a:spcAft>
            </a:pPr>
            <a:r>
              <a:rPr lang="en-US" b="1" dirty="0">
                <a:effectLst/>
                <a:latin typeface="Comic Sans MS" panose="030F0702030302020204" pitchFamily="66" charset="0"/>
              </a:rPr>
              <a:t>UNUTMA!</a:t>
            </a:r>
          </a:p>
          <a:p>
            <a:pPr indent="-228600">
              <a:lnSpc>
                <a:spcPct val="150000"/>
              </a:lnSpc>
              <a:spcAft>
                <a:spcPts val="800"/>
              </a:spcAft>
              <a:buFont typeface="Arial" panose="020B0604020202020204" pitchFamily="34" charset="0"/>
              <a:buChar char="•"/>
            </a:pPr>
            <a:r>
              <a:rPr lang="en-US" sz="1400" b="1" dirty="0">
                <a:effectLst/>
                <a:latin typeface="Comic Sans MS" panose="030F0702030302020204" pitchFamily="66" charset="0"/>
              </a:rPr>
              <a:t>Çok </a:t>
            </a:r>
            <a:r>
              <a:rPr lang="en-US" sz="1400" b="1" dirty="0" err="1">
                <a:effectLst/>
                <a:latin typeface="Comic Sans MS" panose="030F0702030302020204" pitchFamily="66" charset="0"/>
              </a:rPr>
              <a:t>hücreli</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canlıların</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bazı</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vücut</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hücrelerinde</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mitoz</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bölünme</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gerçekleşmez</a:t>
            </a:r>
            <a:r>
              <a:rPr lang="en-US" sz="1400" b="1"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1400" b="1" dirty="0">
                <a:effectLst/>
                <a:latin typeface="Comic Sans MS" panose="030F0702030302020204" pitchFamily="66" charset="0"/>
              </a:rPr>
              <a:t>Kas </a:t>
            </a:r>
            <a:r>
              <a:rPr lang="en-US" sz="1400" b="1" dirty="0" err="1">
                <a:effectLst/>
                <a:latin typeface="Comic Sans MS" panose="030F0702030302020204" pitchFamily="66" charset="0"/>
              </a:rPr>
              <a:t>hücreleri</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çizgili</a:t>
            </a:r>
            <a:r>
              <a:rPr lang="en-US" sz="1400" b="1" dirty="0">
                <a:effectLst/>
                <a:latin typeface="Comic Sans MS" panose="030F0702030302020204" pitchFamily="66" charset="0"/>
              </a:rPr>
              <a:t> kas)</a:t>
            </a:r>
          </a:p>
          <a:p>
            <a:pPr indent="-228600">
              <a:lnSpc>
                <a:spcPct val="150000"/>
              </a:lnSpc>
              <a:spcAft>
                <a:spcPts val="800"/>
              </a:spcAft>
              <a:buFont typeface="Arial" panose="020B0604020202020204" pitchFamily="34" charset="0"/>
              <a:buChar char="•"/>
            </a:pPr>
            <a:r>
              <a:rPr lang="en-US" sz="1400" b="1" dirty="0" err="1">
                <a:effectLst/>
                <a:latin typeface="Comic Sans MS" panose="030F0702030302020204" pitchFamily="66" charset="0"/>
              </a:rPr>
              <a:t>Alyuvar</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hücreleri</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Olgunlaşmamış</a:t>
            </a:r>
            <a:r>
              <a:rPr lang="en-US" sz="1400" b="1"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1400" b="1" dirty="0">
                <a:effectLst/>
                <a:latin typeface="Comic Sans MS" panose="030F0702030302020204" pitchFamily="66" charset="0"/>
              </a:rPr>
              <a:t>Retina </a:t>
            </a:r>
            <a:r>
              <a:rPr lang="en-US" sz="1400" b="1" dirty="0" err="1">
                <a:effectLst/>
                <a:latin typeface="Comic Sans MS" panose="030F0702030302020204" pitchFamily="66" charset="0"/>
              </a:rPr>
              <a:t>hücreleri</a:t>
            </a:r>
            <a:r>
              <a:rPr lang="en-US" sz="1400" b="1" dirty="0">
                <a:effectLst/>
                <a:latin typeface="Comic Sans MS" panose="030F0702030302020204" pitchFamily="66" charset="0"/>
              </a:rPr>
              <a:t> ( </a:t>
            </a:r>
            <a:r>
              <a:rPr lang="en-US" sz="1400" b="1" dirty="0" err="1">
                <a:effectLst/>
                <a:latin typeface="Comic Sans MS" panose="030F0702030302020204" pitchFamily="66" charset="0"/>
              </a:rPr>
              <a:t>gözde</a:t>
            </a:r>
            <a:r>
              <a:rPr lang="en-US" sz="1400" b="1" dirty="0">
                <a:effectLst/>
                <a:latin typeface="Comic Sans MS" panose="030F0702030302020204" pitchFamily="66" charset="0"/>
              </a:rPr>
              <a:t> bulunur )</a:t>
            </a:r>
          </a:p>
          <a:p>
            <a:pPr indent="-228600">
              <a:lnSpc>
                <a:spcPct val="150000"/>
              </a:lnSpc>
              <a:spcAft>
                <a:spcPts val="800"/>
              </a:spcAft>
              <a:buFont typeface="Arial" panose="020B0604020202020204" pitchFamily="34" charset="0"/>
              <a:buChar char="•"/>
            </a:pPr>
            <a:r>
              <a:rPr lang="en-US" sz="1400" b="1" dirty="0" err="1">
                <a:effectLst/>
                <a:latin typeface="Comic Sans MS" panose="030F0702030302020204" pitchFamily="66" charset="0"/>
              </a:rPr>
              <a:t>Sinir</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hücreleri</a:t>
            </a:r>
            <a:endParaRPr lang="en-US" sz="1400" b="1"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sz="1400" b="1" dirty="0">
                <a:effectLst/>
                <a:latin typeface="Comic Sans MS" panose="030F0702030302020204" pitchFamily="66" charset="0"/>
              </a:rPr>
              <a:t>Sperm </a:t>
            </a:r>
            <a:r>
              <a:rPr lang="en-US" sz="1400" b="1" dirty="0" err="1">
                <a:effectLst/>
                <a:latin typeface="Comic Sans MS" panose="030F0702030302020204" pitchFamily="66" charset="0"/>
              </a:rPr>
              <a:t>hücreleri</a:t>
            </a:r>
            <a:endParaRPr lang="en-US" sz="1400" b="1"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sz="1400" b="1" dirty="0" err="1">
                <a:effectLst/>
                <a:latin typeface="Comic Sans MS" panose="030F0702030302020204" pitchFamily="66" charset="0"/>
              </a:rPr>
              <a:t>Yumurta</a:t>
            </a:r>
            <a:r>
              <a:rPr lang="en-US" sz="1400" b="1" dirty="0">
                <a:effectLst/>
                <a:latin typeface="Comic Sans MS" panose="030F0702030302020204" pitchFamily="66" charset="0"/>
              </a:rPr>
              <a:t> </a:t>
            </a:r>
            <a:r>
              <a:rPr lang="en-US" sz="1400" b="1" dirty="0" err="1">
                <a:effectLst/>
                <a:latin typeface="Comic Sans MS" panose="030F0702030302020204" pitchFamily="66" charset="0"/>
              </a:rPr>
              <a:t>hücreleri</a:t>
            </a:r>
            <a:endParaRPr lang="en-US" sz="1400" b="1"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3485825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1758</Words>
  <Application>Microsoft Office PowerPoint</Application>
  <PresentationFormat>Geniş ekran</PresentationFormat>
  <Paragraphs>199</Paragraphs>
  <Slides>72</Slides>
  <Notes>0</Notes>
  <HiddenSlides>0</HiddenSlides>
  <MMClips>7</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72</vt:i4>
      </vt:variant>
    </vt:vector>
  </HeadingPairs>
  <TitlesOfParts>
    <vt:vector size="79" baseType="lpstr">
      <vt:lpstr>Arial</vt:lpstr>
      <vt:lpstr>Calibri</vt:lpstr>
      <vt:lpstr>Calibri Light</vt:lpstr>
      <vt:lpstr>Comic Sans MS</vt:lpstr>
      <vt:lpstr>Forte</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kursat ymn</dc:creator>
  <cp:lastModifiedBy>kursat ymn</cp:lastModifiedBy>
  <cp:revision>2</cp:revision>
  <dcterms:created xsi:type="dcterms:W3CDTF">2021-09-01T21:26:59Z</dcterms:created>
  <dcterms:modified xsi:type="dcterms:W3CDTF">2021-10-20T20:59:14Z</dcterms:modified>
</cp:coreProperties>
</file>